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xml" ContentType="application/inkml+xml"/>
  <Override PartName="/ppt/ink/ink110.xml" ContentType="application/inkml+xml"/>
  <Override PartName="/ppt/ink/ink1100.xml" ContentType="application/inkml+xml"/>
  <Override PartName="/ppt/ink/ink1101.xml" ContentType="application/inkml+xml"/>
  <Override PartName="/ppt/ink/ink1102.xml" ContentType="application/inkml+xml"/>
  <Override PartName="/ppt/ink/ink1103.xml" ContentType="application/inkml+xml"/>
  <Override PartName="/ppt/ink/ink1104.xml" ContentType="application/inkml+xml"/>
  <Override PartName="/ppt/ink/ink1105.xml" ContentType="application/inkml+xml"/>
  <Override PartName="/ppt/ink/ink1106.xml" ContentType="application/inkml+xml"/>
  <Override PartName="/ppt/ink/ink1107.xml" ContentType="application/inkml+xml"/>
  <Override PartName="/ppt/ink/ink1108.xml" ContentType="application/inkml+xml"/>
  <Override PartName="/ppt/ink/ink1109.xml" ContentType="application/inkml+xml"/>
  <Override PartName="/ppt/ink/ink111.xml" ContentType="application/inkml+xml"/>
  <Override PartName="/ppt/ink/ink1110.xml" ContentType="application/inkml+xml"/>
  <Override PartName="/ppt/ink/ink1111.xml" ContentType="application/inkml+xml"/>
  <Override PartName="/ppt/ink/ink1112.xml" ContentType="application/inkml+xml"/>
  <Override PartName="/ppt/ink/ink1113.xml" ContentType="application/inkml+xml"/>
  <Override PartName="/ppt/ink/ink1114.xml" ContentType="application/inkml+xml"/>
  <Override PartName="/ppt/ink/ink1115.xml" ContentType="application/inkml+xml"/>
  <Override PartName="/ppt/ink/ink1116.xml" ContentType="application/inkml+xml"/>
  <Override PartName="/ppt/ink/ink1117.xml" ContentType="application/inkml+xml"/>
  <Override PartName="/ppt/ink/ink1118.xml" ContentType="application/inkml+xml"/>
  <Override PartName="/ppt/ink/ink1119.xml" ContentType="application/inkml+xml"/>
  <Override PartName="/ppt/ink/ink112.xml" ContentType="application/inkml+xml"/>
  <Override PartName="/ppt/ink/ink1120.xml" ContentType="application/inkml+xml"/>
  <Override PartName="/ppt/ink/ink1121.xml" ContentType="application/inkml+xml"/>
  <Override PartName="/ppt/ink/ink1122.xml" ContentType="application/inkml+xml"/>
  <Override PartName="/ppt/ink/ink1123.xml" ContentType="application/inkml+xml"/>
  <Override PartName="/ppt/ink/ink1124.xml" ContentType="application/inkml+xml"/>
  <Override PartName="/ppt/ink/ink1125.xml" ContentType="application/inkml+xml"/>
  <Override PartName="/ppt/ink/ink1126.xml" ContentType="application/inkml+xml"/>
  <Override PartName="/ppt/ink/ink1127.xml" ContentType="application/inkml+xml"/>
  <Override PartName="/ppt/ink/ink1128.xml" ContentType="application/inkml+xml"/>
  <Override PartName="/ppt/ink/ink1129.xml" ContentType="application/inkml+xml"/>
  <Override PartName="/ppt/ink/ink113.xml" ContentType="application/inkml+xml"/>
  <Override PartName="/ppt/ink/ink1130.xml" ContentType="application/inkml+xml"/>
  <Override PartName="/ppt/ink/ink1131.xml" ContentType="application/inkml+xml"/>
  <Override PartName="/ppt/ink/ink1132.xml" ContentType="application/inkml+xml"/>
  <Override PartName="/ppt/ink/ink1133.xml" ContentType="application/inkml+xml"/>
  <Override PartName="/ppt/ink/ink1134.xml" ContentType="application/inkml+xml"/>
  <Override PartName="/ppt/ink/ink1135.xml" ContentType="application/inkml+xml"/>
  <Override PartName="/ppt/ink/ink1136.xml" ContentType="application/inkml+xml"/>
  <Override PartName="/ppt/ink/ink1137.xml" ContentType="application/inkml+xml"/>
  <Override PartName="/ppt/ink/ink1138.xml" ContentType="application/inkml+xml"/>
  <Override PartName="/ppt/ink/ink1139.xml" ContentType="application/inkml+xml"/>
  <Override PartName="/ppt/ink/ink114.xml" ContentType="application/inkml+xml"/>
  <Override PartName="/ppt/ink/ink1140.xml" ContentType="application/inkml+xml"/>
  <Override PartName="/ppt/ink/ink1141.xml" ContentType="application/inkml+xml"/>
  <Override PartName="/ppt/ink/ink1142.xml" ContentType="application/inkml+xml"/>
  <Override PartName="/ppt/ink/ink1143.xml" ContentType="application/inkml+xml"/>
  <Override PartName="/ppt/ink/ink1144.xml" ContentType="application/inkml+xml"/>
  <Override PartName="/ppt/ink/ink1145.xml" ContentType="application/inkml+xml"/>
  <Override PartName="/ppt/ink/ink1146.xml" ContentType="application/inkml+xml"/>
  <Override PartName="/ppt/ink/ink1147.xml" ContentType="application/inkml+xml"/>
  <Override PartName="/ppt/ink/ink1148.xml" ContentType="application/inkml+xml"/>
  <Override PartName="/ppt/ink/ink1149.xml" ContentType="application/inkml+xml"/>
  <Override PartName="/ppt/ink/ink115.xml" ContentType="application/inkml+xml"/>
  <Override PartName="/ppt/ink/ink1150.xml" ContentType="application/inkml+xml"/>
  <Override PartName="/ppt/ink/ink1151.xml" ContentType="application/inkml+xml"/>
  <Override PartName="/ppt/ink/ink1152.xml" ContentType="application/inkml+xml"/>
  <Override PartName="/ppt/ink/ink1153.xml" ContentType="application/inkml+xml"/>
  <Override PartName="/ppt/ink/ink1154.xml" ContentType="application/inkml+xml"/>
  <Override PartName="/ppt/ink/ink1155.xml" ContentType="application/inkml+xml"/>
  <Override PartName="/ppt/ink/ink1156.xml" ContentType="application/inkml+xml"/>
  <Override PartName="/ppt/ink/ink1157.xml" ContentType="application/inkml+xml"/>
  <Override PartName="/ppt/ink/ink1158.xml" ContentType="application/inkml+xml"/>
  <Override PartName="/ppt/ink/ink1159.xml" ContentType="application/inkml+xml"/>
  <Override PartName="/ppt/ink/ink116.xml" ContentType="application/inkml+xml"/>
  <Override PartName="/ppt/ink/ink1160.xml" ContentType="application/inkml+xml"/>
  <Override PartName="/ppt/ink/ink1161.xml" ContentType="application/inkml+xml"/>
  <Override PartName="/ppt/ink/ink1162.xml" ContentType="application/inkml+xml"/>
  <Override PartName="/ppt/ink/ink1163.xml" ContentType="application/inkml+xml"/>
  <Override PartName="/ppt/ink/ink1164.xml" ContentType="application/inkml+xml"/>
  <Override PartName="/ppt/ink/ink1165.xml" ContentType="application/inkml+xml"/>
  <Override PartName="/ppt/ink/ink1166.xml" ContentType="application/inkml+xml"/>
  <Override PartName="/ppt/ink/ink1167.xml" ContentType="application/inkml+xml"/>
  <Override PartName="/ppt/ink/ink1168.xml" ContentType="application/inkml+xml"/>
  <Override PartName="/ppt/ink/ink1169.xml" ContentType="application/inkml+xml"/>
  <Override PartName="/ppt/ink/ink117.xml" ContentType="application/inkml+xml"/>
  <Override PartName="/ppt/ink/ink1170.xml" ContentType="application/inkml+xml"/>
  <Override PartName="/ppt/ink/ink1171.xml" ContentType="application/inkml+xml"/>
  <Override PartName="/ppt/ink/ink1172.xml" ContentType="application/inkml+xml"/>
  <Override PartName="/ppt/ink/ink1173.xml" ContentType="application/inkml+xml"/>
  <Override PartName="/ppt/ink/ink1174.xml" ContentType="application/inkml+xml"/>
  <Override PartName="/ppt/ink/ink1175.xml" ContentType="application/inkml+xml"/>
  <Override PartName="/ppt/ink/ink1176.xml" ContentType="application/inkml+xml"/>
  <Override PartName="/ppt/ink/ink1177.xml" ContentType="application/inkml+xml"/>
  <Override PartName="/ppt/ink/ink1178.xml" ContentType="application/inkml+xml"/>
  <Override PartName="/ppt/ink/ink1179.xml" ContentType="application/inkml+xml"/>
  <Override PartName="/ppt/ink/ink118.xml" ContentType="application/inkml+xml"/>
  <Override PartName="/ppt/ink/ink1180.xml" ContentType="application/inkml+xml"/>
  <Override PartName="/ppt/ink/ink1181.xml" ContentType="application/inkml+xml"/>
  <Override PartName="/ppt/ink/ink1182.xml" ContentType="application/inkml+xml"/>
  <Override PartName="/ppt/ink/ink1183.xml" ContentType="application/inkml+xml"/>
  <Override PartName="/ppt/ink/ink1184.xml" ContentType="application/inkml+xml"/>
  <Override PartName="/ppt/ink/ink1185.xml" ContentType="application/inkml+xml"/>
  <Override PartName="/ppt/ink/ink1186.xml" ContentType="application/inkml+xml"/>
  <Override PartName="/ppt/ink/ink1187.xml" ContentType="application/inkml+xml"/>
  <Override PartName="/ppt/ink/ink1188.xml" ContentType="application/inkml+xml"/>
  <Override PartName="/ppt/ink/ink1189.xml" ContentType="application/inkml+xml"/>
  <Override PartName="/ppt/ink/ink119.xml" ContentType="application/inkml+xml"/>
  <Override PartName="/ppt/ink/ink1190.xml" ContentType="application/inkml+xml"/>
  <Override PartName="/ppt/ink/ink1191.xml" ContentType="application/inkml+xml"/>
  <Override PartName="/ppt/ink/ink1192.xml" ContentType="application/inkml+xml"/>
  <Override PartName="/ppt/ink/ink1193.xml" ContentType="application/inkml+xml"/>
  <Override PartName="/ppt/ink/ink1194.xml" ContentType="application/inkml+xml"/>
  <Override PartName="/ppt/ink/ink1195.xml" ContentType="application/inkml+xml"/>
  <Override PartName="/ppt/ink/ink1196.xml" ContentType="application/inkml+xml"/>
  <Override PartName="/ppt/ink/ink1197.xml" ContentType="application/inkml+xml"/>
  <Override PartName="/ppt/ink/ink1198.xml" ContentType="application/inkml+xml"/>
  <Override PartName="/ppt/ink/ink1199.xml" ContentType="application/inkml+xml"/>
  <Override PartName="/ppt/ink/ink12.xml" ContentType="application/inkml+xml"/>
  <Override PartName="/ppt/ink/ink120.xml" ContentType="application/inkml+xml"/>
  <Override PartName="/ppt/ink/ink1200.xml" ContentType="application/inkml+xml"/>
  <Override PartName="/ppt/ink/ink1201.xml" ContentType="application/inkml+xml"/>
  <Override PartName="/ppt/ink/ink1202.xml" ContentType="application/inkml+xml"/>
  <Override PartName="/ppt/ink/ink1203.xml" ContentType="application/inkml+xml"/>
  <Override PartName="/ppt/ink/ink1204.xml" ContentType="application/inkml+xml"/>
  <Override PartName="/ppt/ink/ink1205.xml" ContentType="application/inkml+xml"/>
  <Override PartName="/ppt/ink/ink1206.xml" ContentType="application/inkml+xml"/>
  <Override PartName="/ppt/ink/ink1207.xml" ContentType="application/inkml+xml"/>
  <Override PartName="/ppt/ink/ink1208.xml" ContentType="application/inkml+xml"/>
  <Override PartName="/ppt/ink/ink1209.xml" ContentType="application/inkml+xml"/>
  <Override PartName="/ppt/ink/ink121.xml" ContentType="application/inkml+xml"/>
  <Override PartName="/ppt/ink/ink1210.xml" ContentType="application/inkml+xml"/>
  <Override PartName="/ppt/ink/ink1211.xml" ContentType="application/inkml+xml"/>
  <Override PartName="/ppt/ink/ink1212.xml" ContentType="application/inkml+xml"/>
  <Override PartName="/ppt/ink/ink1213.xml" ContentType="application/inkml+xml"/>
  <Override PartName="/ppt/ink/ink1214.xml" ContentType="application/inkml+xml"/>
  <Override PartName="/ppt/ink/ink1215.xml" ContentType="application/inkml+xml"/>
  <Override PartName="/ppt/ink/ink1216.xml" ContentType="application/inkml+xml"/>
  <Override PartName="/ppt/ink/ink1217.xml" ContentType="application/inkml+xml"/>
  <Override PartName="/ppt/ink/ink1218.xml" ContentType="application/inkml+xml"/>
  <Override PartName="/ppt/ink/ink1219.xml" ContentType="application/inkml+xml"/>
  <Override PartName="/ppt/ink/ink122.xml" ContentType="application/inkml+xml"/>
  <Override PartName="/ppt/ink/ink1220.xml" ContentType="application/inkml+xml"/>
  <Override PartName="/ppt/ink/ink1221.xml" ContentType="application/inkml+xml"/>
  <Override PartName="/ppt/ink/ink1222.xml" ContentType="application/inkml+xml"/>
  <Override PartName="/ppt/ink/ink1223.xml" ContentType="application/inkml+xml"/>
  <Override PartName="/ppt/ink/ink1224.xml" ContentType="application/inkml+xml"/>
  <Override PartName="/ppt/ink/ink1225.xml" ContentType="application/inkml+xml"/>
  <Override PartName="/ppt/ink/ink1226.xml" ContentType="application/inkml+xml"/>
  <Override PartName="/ppt/ink/ink1227.xml" ContentType="application/inkml+xml"/>
  <Override PartName="/ppt/ink/ink1228.xml" ContentType="application/inkml+xml"/>
  <Override PartName="/ppt/ink/ink1229.xml" ContentType="application/inkml+xml"/>
  <Override PartName="/ppt/ink/ink123.xml" ContentType="application/inkml+xml"/>
  <Override PartName="/ppt/ink/ink1230.xml" ContentType="application/inkml+xml"/>
  <Override PartName="/ppt/ink/ink1231.xml" ContentType="application/inkml+xml"/>
  <Override PartName="/ppt/ink/ink1232.xml" ContentType="application/inkml+xml"/>
  <Override PartName="/ppt/ink/ink1233.xml" ContentType="application/inkml+xml"/>
  <Override PartName="/ppt/ink/ink1234.xml" ContentType="application/inkml+xml"/>
  <Override PartName="/ppt/ink/ink1235.xml" ContentType="application/inkml+xml"/>
  <Override PartName="/ppt/ink/ink1236.xml" ContentType="application/inkml+xml"/>
  <Override PartName="/ppt/ink/ink1237.xml" ContentType="application/inkml+xml"/>
  <Override PartName="/ppt/ink/ink1238.xml" ContentType="application/inkml+xml"/>
  <Override PartName="/ppt/ink/ink1239.xml" ContentType="application/inkml+xml"/>
  <Override PartName="/ppt/ink/ink124.xml" ContentType="application/inkml+xml"/>
  <Override PartName="/ppt/ink/ink1240.xml" ContentType="application/inkml+xml"/>
  <Override PartName="/ppt/ink/ink1241.xml" ContentType="application/inkml+xml"/>
  <Override PartName="/ppt/ink/ink1242.xml" ContentType="application/inkml+xml"/>
  <Override PartName="/ppt/ink/ink1243.xml" ContentType="application/inkml+xml"/>
  <Override PartName="/ppt/ink/ink1244.xml" ContentType="application/inkml+xml"/>
  <Override PartName="/ppt/ink/ink1245.xml" ContentType="application/inkml+xml"/>
  <Override PartName="/ppt/ink/ink1246.xml" ContentType="application/inkml+xml"/>
  <Override PartName="/ppt/ink/ink1247.xml" ContentType="application/inkml+xml"/>
  <Override PartName="/ppt/ink/ink1248.xml" ContentType="application/inkml+xml"/>
  <Override PartName="/ppt/ink/ink1249.xml" ContentType="application/inkml+xml"/>
  <Override PartName="/ppt/ink/ink125.xml" ContentType="application/inkml+xml"/>
  <Override PartName="/ppt/ink/ink1250.xml" ContentType="application/inkml+xml"/>
  <Override PartName="/ppt/ink/ink1251.xml" ContentType="application/inkml+xml"/>
  <Override PartName="/ppt/ink/ink1252.xml" ContentType="application/inkml+xml"/>
  <Override PartName="/ppt/ink/ink1253.xml" ContentType="application/inkml+xml"/>
  <Override PartName="/ppt/ink/ink1254.xml" ContentType="application/inkml+xml"/>
  <Override PartName="/ppt/ink/ink1255.xml" ContentType="application/inkml+xml"/>
  <Override PartName="/ppt/ink/ink1256.xml" ContentType="application/inkml+xml"/>
  <Override PartName="/ppt/ink/ink1257.xml" ContentType="application/inkml+xml"/>
  <Override PartName="/ppt/ink/ink1258.xml" ContentType="application/inkml+xml"/>
  <Override PartName="/ppt/ink/ink1259.xml" ContentType="application/inkml+xml"/>
  <Override PartName="/ppt/ink/ink126.xml" ContentType="application/inkml+xml"/>
  <Override PartName="/ppt/ink/ink1260.xml" ContentType="application/inkml+xml"/>
  <Override PartName="/ppt/ink/ink1261.xml" ContentType="application/inkml+xml"/>
  <Override PartName="/ppt/ink/ink1262.xml" ContentType="application/inkml+xml"/>
  <Override PartName="/ppt/ink/ink1263.xml" ContentType="application/inkml+xml"/>
  <Override PartName="/ppt/ink/ink1264.xml" ContentType="application/inkml+xml"/>
  <Override PartName="/ppt/ink/ink1265.xml" ContentType="application/inkml+xml"/>
  <Override PartName="/ppt/ink/ink1266.xml" ContentType="application/inkml+xml"/>
  <Override PartName="/ppt/ink/ink1267.xml" ContentType="application/inkml+xml"/>
  <Override PartName="/ppt/ink/ink1268.xml" ContentType="application/inkml+xml"/>
  <Override PartName="/ppt/ink/ink1269.xml" ContentType="application/inkml+xml"/>
  <Override PartName="/ppt/ink/ink127.xml" ContentType="application/inkml+xml"/>
  <Override PartName="/ppt/ink/ink1270.xml" ContentType="application/inkml+xml"/>
  <Override PartName="/ppt/ink/ink1271.xml" ContentType="application/inkml+xml"/>
  <Override PartName="/ppt/ink/ink1272.xml" ContentType="application/inkml+xml"/>
  <Override PartName="/ppt/ink/ink1273.xml" ContentType="application/inkml+xml"/>
  <Override PartName="/ppt/ink/ink1274.xml" ContentType="application/inkml+xml"/>
  <Override PartName="/ppt/ink/ink1275.xml" ContentType="application/inkml+xml"/>
  <Override PartName="/ppt/ink/ink1276.xml" ContentType="application/inkml+xml"/>
  <Override PartName="/ppt/ink/ink1277.xml" ContentType="application/inkml+xml"/>
  <Override PartName="/ppt/ink/ink1278.xml" ContentType="application/inkml+xml"/>
  <Override PartName="/ppt/ink/ink1279.xml" ContentType="application/inkml+xml"/>
  <Override PartName="/ppt/ink/ink128.xml" ContentType="application/inkml+xml"/>
  <Override PartName="/ppt/ink/ink1280.xml" ContentType="application/inkml+xml"/>
  <Override PartName="/ppt/ink/ink1281.xml" ContentType="application/inkml+xml"/>
  <Override PartName="/ppt/ink/ink1282.xml" ContentType="application/inkml+xml"/>
  <Override PartName="/ppt/ink/ink1283.xml" ContentType="application/inkml+xml"/>
  <Override PartName="/ppt/ink/ink1284.xml" ContentType="application/inkml+xml"/>
  <Override PartName="/ppt/ink/ink1285.xml" ContentType="application/inkml+xml"/>
  <Override PartName="/ppt/ink/ink1286.xml" ContentType="application/inkml+xml"/>
  <Override PartName="/ppt/ink/ink1287.xml" ContentType="application/inkml+xml"/>
  <Override PartName="/ppt/ink/ink1288.xml" ContentType="application/inkml+xml"/>
  <Override PartName="/ppt/ink/ink1289.xml" ContentType="application/inkml+xml"/>
  <Override PartName="/ppt/ink/ink129.xml" ContentType="application/inkml+xml"/>
  <Override PartName="/ppt/ink/ink1290.xml" ContentType="application/inkml+xml"/>
  <Override PartName="/ppt/ink/ink1291.xml" ContentType="application/inkml+xml"/>
  <Override PartName="/ppt/ink/ink1292.xml" ContentType="application/inkml+xml"/>
  <Override PartName="/ppt/ink/ink1293.xml" ContentType="application/inkml+xml"/>
  <Override PartName="/ppt/ink/ink1294.xml" ContentType="application/inkml+xml"/>
  <Override PartName="/ppt/ink/ink1295.xml" ContentType="application/inkml+xml"/>
  <Override PartName="/ppt/ink/ink1296.xml" ContentType="application/inkml+xml"/>
  <Override PartName="/ppt/ink/ink1297.xml" ContentType="application/inkml+xml"/>
  <Override PartName="/ppt/ink/ink1298.xml" ContentType="application/inkml+xml"/>
  <Override PartName="/ppt/ink/ink1299.xml" ContentType="application/inkml+xml"/>
  <Override PartName="/ppt/ink/ink13.xml" ContentType="application/inkml+xml"/>
  <Override PartName="/ppt/ink/ink130.xml" ContentType="application/inkml+xml"/>
  <Override PartName="/ppt/ink/ink1300.xml" ContentType="application/inkml+xml"/>
  <Override PartName="/ppt/ink/ink1301.xml" ContentType="application/inkml+xml"/>
  <Override PartName="/ppt/ink/ink1302.xml" ContentType="application/inkml+xml"/>
  <Override PartName="/ppt/ink/ink1303.xml" ContentType="application/inkml+xml"/>
  <Override PartName="/ppt/ink/ink1304.xml" ContentType="application/inkml+xml"/>
  <Override PartName="/ppt/ink/ink1305.xml" ContentType="application/inkml+xml"/>
  <Override PartName="/ppt/ink/ink1306.xml" ContentType="application/inkml+xml"/>
  <Override PartName="/ppt/ink/ink1307.xml" ContentType="application/inkml+xml"/>
  <Override PartName="/ppt/ink/ink1308.xml" ContentType="application/inkml+xml"/>
  <Override PartName="/ppt/ink/ink1309.xml" ContentType="application/inkml+xml"/>
  <Override PartName="/ppt/ink/ink131.xml" ContentType="application/inkml+xml"/>
  <Override PartName="/ppt/ink/ink1310.xml" ContentType="application/inkml+xml"/>
  <Override PartName="/ppt/ink/ink1311.xml" ContentType="application/inkml+xml"/>
  <Override PartName="/ppt/ink/ink1312.xml" ContentType="application/inkml+xml"/>
  <Override PartName="/ppt/ink/ink1313.xml" ContentType="application/inkml+xml"/>
  <Override PartName="/ppt/ink/ink1314.xml" ContentType="application/inkml+xml"/>
  <Override PartName="/ppt/ink/ink1315.xml" ContentType="application/inkml+xml"/>
  <Override PartName="/ppt/ink/ink1316.xml" ContentType="application/inkml+xml"/>
  <Override PartName="/ppt/ink/ink1317.xml" ContentType="application/inkml+xml"/>
  <Override PartName="/ppt/ink/ink1318.xml" ContentType="application/inkml+xml"/>
  <Override PartName="/ppt/ink/ink1319.xml" ContentType="application/inkml+xml"/>
  <Override PartName="/ppt/ink/ink132.xml" ContentType="application/inkml+xml"/>
  <Override PartName="/ppt/ink/ink1320.xml" ContentType="application/inkml+xml"/>
  <Override PartName="/ppt/ink/ink1321.xml" ContentType="application/inkml+xml"/>
  <Override PartName="/ppt/ink/ink1322.xml" ContentType="application/inkml+xml"/>
  <Override PartName="/ppt/ink/ink1323.xml" ContentType="application/inkml+xml"/>
  <Override PartName="/ppt/ink/ink1324.xml" ContentType="application/inkml+xml"/>
  <Override PartName="/ppt/ink/ink1325.xml" ContentType="application/inkml+xml"/>
  <Override PartName="/ppt/ink/ink1326.xml" ContentType="application/inkml+xml"/>
  <Override PartName="/ppt/ink/ink1327.xml" ContentType="application/inkml+xml"/>
  <Override PartName="/ppt/ink/ink1328.xml" ContentType="application/inkml+xml"/>
  <Override PartName="/ppt/ink/ink1329.xml" ContentType="application/inkml+xml"/>
  <Override PartName="/ppt/ink/ink133.xml" ContentType="application/inkml+xml"/>
  <Override PartName="/ppt/ink/ink1330.xml" ContentType="application/inkml+xml"/>
  <Override PartName="/ppt/ink/ink1331.xml" ContentType="application/inkml+xml"/>
  <Override PartName="/ppt/ink/ink1332.xml" ContentType="application/inkml+xml"/>
  <Override PartName="/ppt/ink/ink1333.xml" ContentType="application/inkml+xml"/>
  <Override PartName="/ppt/ink/ink1334.xml" ContentType="application/inkml+xml"/>
  <Override PartName="/ppt/ink/ink1335.xml" ContentType="application/inkml+xml"/>
  <Override PartName="/ppt/ink/ink1336.xml" ContentType="application/inkml+xml"/>
  <Override PartName="/ppt/ink/ink1337.xml" ContentType="application/inkml+xml"/>
  <Override PartName="/ppt/ink/ink1338.xml" ContentType="application/inkml+xml"/>
  <Override PartName="/ppt/ink/ink1339.xml" ContentType="application/inkml+xml"/>
  <Override PartName="/ppt/ink/ink134.xml" ContentType="application/inkml+xml"/>
  <Override PartName="/ppt/ink/ink1340.xml" ContentType="application/inkml+xml"/>
  <Override PartName="/ppt/ink/ink1341.xml" ContentType="application/inkml+xml"/>
  <Override PartName="/ppt/ink/ink1342.xml" ContentType="application/inkml+xml"/>
  <Override PartName="/ppt/ink/ink1343.xml" ContentType="application/inkml+xml"/>
  <Override PartName="/ppt/ink/ink1344.xml" ContentType="application/inkml+xml"/>
  <Override PartName="/ppt/ink/ink1345.xml" ContentType="application/inkml+xml"/>
  <Override PartName="/ppt/ink/ink1346.xml" ContentType="application/inkml+xml"/>
  <Override PartName="/ppt/ink/ink1347.xml" ContentType="application/inkml+xml"/>
  <Override PartName="/ppt/ink/ink1348.xml" ContentType="application/inkml+xml"/>
  <Override PartName="/ppt/ink/ink1349.xml" ContentType="application/inkml+xml"/>
  <Override PartName="/ppt/ink/ink135.xml" ContentType="application/inkml+xml"/>
  <Override PartName="/ppt/ink/ink1350.xml" ContentType="application/inkml+xml"/>
  <Override PartName="/ppt/ink/ink1351.xml" ContentType="application/inkml+xml"/>
  <Override PartName="/ppt/ink/ink1352.xml" ContentType="application/inkml+xml"/>
  <Override PartName="/ppt/ink/ink1353.xml" ContentType="application/inkml+xml"/>
  <Override PartName="/ppt/ink/ink1354.xml" ContentType="application/inkml+xml"/>
  <Override PartName="/ppt/ink/ink1355.xml" ContentType="application/inkml+xml"/>
  <Override PartName="/ppt/ink/ink1356.xml" ContentType="application/inkml+xml"/>
  <Override PartName="/ppt/ink/ink1357.xml" ContentType="application/inkml+xml"/>
  <Override PartName="/ppt/ink/ink1358.xml" ContentType="application/inkml+xml"/>
  <Override PartName="/ppt/ink/ink1359.xml" ContentType="application/inkml+xml"/>
  <Override PartName="/ppt/ink/ink136.xml" ContentType="application/inkml+xml"/>
  <Override PartName="/ppt/ink/ink1360.xml" ContentType="application/inkml+xml"/>
  <Override PartName="/ppt/ink/ink1361.xml" ContentType="application/inkml+xml"/>
  <Override PartName="/ppt/ink/ink1362.xml" ContentType="application/inkml+xml"/>
  <Override PartName="/ppt/ink/ink1363.xml" ContentType="application/inkml+xml"/>
  <Override PartName="/ppt/ink/ink1364.xml" ContentType="application/inkml+xml"/>
  <Override PartName="/ppt/ink/ink1365.xml" ContentType="application/inkml+xml"/>
  <Override PartName="/ppt/ink/ink1366.xml" ContentType="application/inkml+xml"/>
  <Override PartName="/ppt/ink/ink1367.xml" ContentType="application/inkml+xml"/>
  <Override PartName="/ppt/ink/ink1368.xml" ContentType="application/inkml+xml"/>
  <Override PartName="/ppt/ink/ink1369.xml" ContentType="application/inkml+xml"/>
  <Override PartName="/ppt/ink/ink137.xml" ContentType="application/inkml+xml"/>
  <Override PartName="/ppt/ink/ink1370.xml" ContentType="application/inkml+xml"/>
  <Override PartName="/ppt/ink/ink1371.xml" ContentType="application/inkml+xml"/>
  <Override PartName="/ppt/ink/ink1372.xml" ContentType="application/inkml+xml"/>
  <Override PartName="/ppt/ink/ink1373.xml" ContentType="application/inkml+xml"/>
  <Override PartName="/ppt/ink/ink1374.xml" ContentType="application/inkml+xml"/>
  <Override PartName="/ppt/ink/ink1375.xml" ContentType="application/inkml+xml"/>
  <Override PartName="/ppt/ink/ink1376.xml" ContentType="application/inkml+xml"/>
  <Override PartName="/ppt/ink/ink1377.xml" ContentType="application/inkml+xml"/>
  <Override PartName="/ppt/ink/ink1378.xml" ContentType="application/inkml+xml"/>
  <Override PartName="/ppt/ink/ink1379.xml" ContentType="application/inkml+xml"/>
  <Override PartName="/ppt/ink/ink138.xml" ContentType="application/inkml+xml"/>
  <Override PartName="/ppt/ink/ink1380.xml" ContentType="application/inkml+xml"/>
  <Override PartName="/ppt/ink/ink1381.xml" ContentType="application/inkml+xml"/>
  <Override PartName="/ppt/ink/ink1382.xml" ContentType="application/inkml+xml"/>
  <Override PartName="/ppt/ink/ink1383.xml" ContentType="application/inkml+xml"/>
  <Override PartName="/ppt/ink/ink1384.xml" ContentType="application/inkml+xml"/>
  <Override PartName="/ppt/ink/ink1385.xml" ContentType="application/inkml+xml"/>
  <Override PartName="/ppt/ink/ink1386.xml" ContentType="application/inkml+xml"/>
  <Override PartName="/ppt/ink/ink1387.xml" ContentType="application/inkml+xml"/>
  <Override PartName="/ppt/ink/ink1388.xml" ContentType="application/inkml+xml"/>
  <Override PartName="/ppt/ink/ink1389.xml" ContentType="application/inkml+xml"/>
  <Override PartName="/ppt/ink/ink139.xml" ContentType="application/inkml+xml"/>
  <Override PartName="/ppt/ink/ink1390.xml" ContentType="application/inkml+xml"/>
  <Override PartName="/ppt/ink/ink1391.xml" ContentType="application/inkml+xml"/>
  <Override PartName="/ppt/ink/ink1392.xml" ContentType="application/inkml+xml"/>
  <Override PartName="/ppt/ink/ink1393.xml" ContentType="application/inkml+xml"/>
  <Override PartName="/ppt/ink/ink1394.xml" ContentType="application/inkml+xml"/>
  <Override PartName="/ppt/ink/ink1395.xml" ContentType="application/inkml+xml"/>
  <Override PartName="/ppt/ink/ink1396.xml" ContentType="application/inkml+xml"/>
  <Override PartName="/ppt/ink/ink1397.xml" ContentType="application/inkml+xml"/>
  <Override PartName="/ppt/ink/ink1398.xml" ContentType="application/inkml+xml"/>
  <Override PartName="/ppt/ink/ink1399.xml" ContentType="application/inkml+xml"/>
  <Override PartName="/ppt/ink/ink14.xml" ContentType="application/inkml+xml"/>
  <Override PartName="/ppt/ink/ink140.xml" ContentType="application/inkml+xml"/>
  <Override PartName="/ppt/ink/ink1400.xml" ContentType="application/inkml+xml"/>
  <Override PartName="/ppt/ink/ink1401.xml" ContentType="application/inkml+xml"/>
  <Override PartName="/ppt/ink/ink1402.xml" ContentType="application/inkml+xml"/>
  <Override PartName="/ppt/ink/ink1403.xml" ContentType="application/inkml+xml"/>
  <Override PartName="/ppt/ink/ink1404.xml" ContentType="application/inkml+xml"/>
  <Override PartName="/ppt/ink/ink1405.xml" ContentType="application/inkml+xml"/>
  <Override PartName="/ppt/ink/ink1406.xml" ContentType="application/inkml+xml"/>
  <Override PartName="/ppt/ink/ink1407.xml" ContentType="application/inkml+xml"/>
  <Override PartName="/ppt/ink/ink1408.xml" ContentType="application/inkml+xml"/>
  <Override PartName="/ppt/ink/ink1409.xml" ContentType="application/inkml+xml"/>
  <Override PartName="/ppt/ink/ink141.xml" ContentType="application/inkml+xml"/>
  <Override PartName="/ppt/ink/ink1410.xml" ContentType="application/inkml+xml"/>
  <Override PartName="/ppt/ink/ink1411.xml" ContentType="application/inkml+xml"/>
  <Override PartName="/ppt/ink/ink1412.xml" ContentType="application/inkml+xml"/>
  <Override PartName="/ppt/ink/ink1413.xml" ContentType="application/inkml+xml"/>
  <Override PartName="/ppt/ink/ink1414.xml" ContentType="application/inkml+xml"/>
  <Override PartName="/ppt/ink/ink1415.xml" ContentType="application/inkml+xml"/>
  <Override PartName="/ppt/ink/ink1416.xml" ContentType="application/inkml+xml"/>
  <Override PartName="/ppt/ink/ink1417.xml" ContentType="application/inkml+xml"/>
  <Override PartName="/ppt/ink/ink1418.xml" ContentType="application/inkml+xml"/>
  <Override PartName="/ppt/ink/ink1419.xml" ContentType="application/inkml+xml"/>
  <Override PartName="/ppt/ink/ink142.xml" ContentType="application/inkml+xml"/>
  <Override PartName="/ppt/ink/ink1420.xml" ContentType="application/inkml+xml"/>
  <Override PartName="/ppt/ink/ink1421.xml" ContentType="application/inkml+xml"/>
  <Override PartName="/ppt/ink/ink1422.xml" ContentType="application/inkml+xml"/>
  <Override PartName="/ppt/ink/ink1423.xml" ContentType="application/inkml+xml"/>
  <Override PartName="/ppt/ink/ink1424.xml" ContentType="application/inkml+xml"/>
  <Override PartName="/ppt/ink/ink1425.xml" ContentType="application/inkml+xml"/>
  <Override PartName="/ppt/ink/ink1426.xml" ContentType="application/inkml+xml"/>
  <Override PartName="/ppt/ink/ink1427.xml" ContentType="application/inkml+xml"/>
  <Override PartName="/ppt/ink/ink1428.xml" ContentType="application/inkml+xml"/>
  <Override PartName="/ppt/ink/ink1429.xml" ContentType="application/inkml+xml"/>
  <Override PartName="/ppt/ink/ink143.xml" ContentType="application/inkml+xml"/>
  <Override PartName="/ppt/ink/ink1430.xml" ContentType="application/inkml+xml"/>
  <Override PartName="/ppt/ink/ink1431.xml" ContentType="application/inkml+xml"/>
  <Override PartName="/ppt/ink/ink1432.xml" ContentType="application/inkml+xml"/>
  <Override PartName="/ppt/ink/ink1433.xml" ContentType="application/inkml+xml"/>
  <Override PartName="/ppt/ink/ink1434.xml" ContentType="application/inkml+xml"/>
  <Override PartName="/ppt/ink/ink1435.xml" ContentType="application/inkml+xml"/>
  <Override PartName="/ppt/ink/ink1436.xml" ContentType="application/inkml+xml"/>
  <Override PartName="/ppt/ink/ink1437.xml" ContentType="application/inkml+xml"/>
  <Override PartName="/ppt/ink/ink1438.xml" ContentType="application/inkml+xml"/>
  <Override PartName="/ppt/ink/ink1439.xml" ContentType="application/inkml+xml"/>
  <Override PartName="/ppt/ink/ink144.xml" ContentType="application/inkml+xml"/>
  <Override PartName="/ppt/ink/ink1440.xml" ContentType="application/inkml+xml"/>
  <Override PartName="/ppt/ink/ink1441.xml" ContentType="application/inkml+xml"/>
  <Override PartName="/ppt/ink/ink1442.xml" ContentType="application/inkml+xml"/>
  <Override PartName="/ppt/ink/ink1443.xml" ContentType="application/inkml+xml"/>
  <Override PartName="/ppt/ink/ink1444.xml" ContentType="application/inkml+xml"/>
  <Override PartName="/ppt/ink/ink1445.xml" ContentType="application/inkml+xml"/>
  <Override PartName="/ppt/ink/ink1446.xml" ContentType="application/inkml+xml"/>
  <Override PartName="/ppt/ink/ink1447.xml" ContentType="application/inkml+xml"/>
  <Override PartName="/ppt/ink/ink1448.xml" ContentType="application/inkml+xml"/>
  <Override PartName="/ppt/ink/ink1449.xml" ContentType="application/inkml+xml"/>
  <Override PartName="/ppt/ink/ink145.xml" ContentType="application/inkml+xml"/>
  <Override PartName="/ppt/ink/ink1450.xml" ContentType="application/inkml+xml"/>
  <Override PartName="/ppt/ink/ink1451.xml" ContentType="application/inkml+xml"/>
  <Override PartName="/ppt/ink/ink1452.xml" ContentType="application/inkml+xml"/>
  <Override PartName="/ppt/ink/ink1453.xml" ContentType="application/inkml+xml"/>
  <Override PartName="/ppt/ink/ink1454.xml" ContentType="application/inkml+xml"/>
  <Override PartName="/ppt/ink/ink1455.xml" ContentType="application/inkml+xml"/>
  <Override PartName="/ppt/ink/ink1456.xml" ContentType="application/inkml+xml"/>
  <Override PartName="/ppt/ink/ink1457.xml" ContentType="application/inkml+xml"/>
  <Override PartName="/ppt/ink/ink1458.xml" ContentType="application/inkml+xml"/>
  <Override PartName="/ppt/ink/ink1459.xml" ContentType="application/inkml+xml"/>
  <Override PartName="/ppt/ink/ink146.xml" ContentType="application/inkml+xml"/>
  <Override PartName="/ppt/ink/ink1460.xml" ContentType="application/inkml+xml"/>
  <Override PartName="/ppt/ink/ink1461.xml" ContentType="application/inkml+xml"/>
  <Override PartName="/ppt/ink/ink1462.xml" ContentType="application/inkml+xml"/>
  <Override PartName="/ppt/ink/ink1463.xml" ContentType="application/inkml+xml"/>
  <Override PartName="/ppt/ink/ink1464.xml" ContentType="application/inkml+xml"/>
  <Override PartName="/ppt/ink/ink1465.xml" ContentType="application/inkml+xml"/>
  <Override PartName="/ppt/ink/ink1466.xml" ContentType="application/inkml+xml"/>
  <Override PartName="/ppt/ink/ink1467.xml" ContentType="application/inkml+xml"/>
  <Override PartName="/ppt/ink/ink1468.xml" ContentType="application/inkml+xml"/>
  <Override PartName="/ppt/ink/ink1469.xml" ContentType="application/inkml+xml"/>
  <Override PartName="/ppt/ink/ink147.xml" ContentType="application/inkml+xml"/>
  <Override PartName="/ppt/ink/ink1470.xml" ContentType="application/inkml+xml"/>
  <Override PartName="/ppt/ink/ink1471.xml" ContentType="application/inkml+xml"/>
  <Override PartName="/ppt/ink/ink1472.xml" ContentType="application/inkml+xml"/>
  <Override PartName="/ppt/ink/ink1473.xml" ContentType="application/inkml+xml"/>
  <Override PartName="/ppt/ink/ink1474.xml" ContentType="application/inkml+xml"/>
  <Override PartName="/ppt/ink/ink1475.xml" ContentType="application/inkml+xml"/>
  <Override PartName="/ppt/ink/ink1476.xml" ContentType="application/inkml+xml"/>
  <Override PartName="/ppt/ink/ink1477.xml" ContentType="application/inkml+xml"/>
  <Override PartName="/ppt/ink/ink1478.xml" ContentType="application/inkml+xml"/>
  <Override PartName="/ppt/ink/ink1479.xml" ContentType="application/inkml+xml"/>
  <Override PartName="/ppt/ink/ink148.xml" ContentType="application/inkml+xml"/>
  <Override PartName="/ppt/ink/ink1480.xml" ContentType="application/inkml+xml"/>
  <Override PartName="/ppt/ink/ink1481.xml" ContentType="application/inkml+xml"/>
  <Override PartName="/ppt/ink/ink1482.xml" ContentType="application/inkml+xml"/>
  <Override PartName="/ppt/ink/ink1483.xml" ContentType="application/inkml+xml"/>
  <Override PartName="/ppt/ink/ink1484.xml" ContentType="application/inkml+xml"/>
  <Override PartName="/ppt/ink/ink1485.xml" ContentType="application/inkml+xml"/>
  <Override PartName="/ppt/ink/ink1486.xml" ContentType="application/inkml+xml"/>
  <Override PartName="/ppt/ink/ink1487.xml" ContentType="application/inkml+xml"/>
  <Override PartName="/ppt/ink/ink1488.xml" ContentType="application/inkml+xml"/>
  <Override PartName="/ppt/ink/ink1489.xml" ContentType="application/inkml+xml"/>
  <Override PartName="/ppt/ink/ink149.xml" ContentType="application/inkml+xml"/>
  <Override PartName="/ppt/ink/ink1490.xml" ContentType="application/inkml+xml"/>
  <Override PartName="/ppt/ink/ink1491.xml" ContentType="application/inkml+xml"/>
  <Override PartName="/ppt/ink/ink1492.xml" ContentType="application/inkml+xml"/>
  <Override PartName="/ppt/ink/ink1493.xml" ContentType="application/inkml+xml"/>
  <Override PartName="/ppt/ink/ink1494.xml" ContentType="application/inkml+xml"/>
  <Override PartName="/ppt/ink/ink1495.xml" ContentType="application/inkml+xml"/>
  <Override PartName="/ppt/ink/ink1496.xml" ContentType="application/inkml+xml"/>
  <Override PartName="/ppt/ink/ink1497.xml" ContentType="application/inkml+xml"/>
  <Override PartName="/ppt/ink/ink1498.xml" ContentType="application/inkml+xml"/>
  <Override PartName="/ppt/ink/ink1499.xml" ContentType="application/inkml+xml"/>
  <Override PartName="/ppt/ink/ink15.xml" ContentType="application/inkml+xml"/>
  <Override PartName="/ppt/ink/ink150.xml" ContentType="application/inkml+xml"/>
  <Override PartName="/ppt/ink/ink1500.xml" ContentType="application/inkml+xml"/>
  <Override PartName="/ppt/ink/ink1501.xml" ContentType="application/inkml+xml"/>
  <Override PartName="/ppt/ink/ink1502.xml" ContentType="application/inkml+xml"/>
  <Override PartName="/ppt/ink/ink1503.xml" ContentType="application/inkml+xml"/>
  <Override PartName="/ppt/ink/ink1504.xml" ContentType="application/inkml+xml"/>
  <Override PartName="/ppt/ink/ink1505.xml" ContentType="application/inkml+xml"/>
  <Override PartName="/ppt/ink/ink1506.xml" ContentType="application/inkml+xml"/>
  <Override PartName="/ppt/ink/ink1507.xml" ContentType="application/inkml+xml"/>
  <Override PartName="/ppt/ink/ink1508.xml" ContentType="application/inkml+xml"/>
  <Override PartName="/ppt/ink/ink1509.xml" ContentType="application/inkml+xml"/>
  <Override PartName="/ppt/ink/ink151.xml" ContentType="application/inkml+xml"/>
  <Override PartName="/ppt/ink/ink1510.xml" ContentType="application/inkml+xml"/>
  <Override PartName="/ppt/ink/ink1511.xml" ContentType="application/inkml+xml"/>
  <Override PartName="/ppt/ink/ink1512.xml" ContentType="application/inkml+xml"/>
  <Override PartName="/ppt/ink/ink1513.xml" ContentType="application/inkml+xml"/>
  <Override PartName="/ppt/ink/ink1514.xml" ContentType="application/inkml+xml"/>
  <Override PartName="/ppt/ink/ink1515.xml" ContentType="application/inkml+xml"/>
  <Override PartName="/ppt/ink/ink1516.xml" ContentType="application/inkml+xml"/>
  <Override PartName="/ppt/ink/ink1517.xml" ContentType="application/inkml+xml"/>
  <Override PartName="/ppt/ink/ink1518.xml" ContentType="application/inkml+xml"/>
  <Override PartName="/ppt/ink/ink1519.xml" ContentType="application/inkml+xml"/>
  <Override PartName="/ppt/ink/ink152.xml" ContentType="application/inkml+xml"/>
  <Override PartName="/ppt/ink/ink1520.xml" ContentType="application/inkml+xml"/>
  <Override PartName="/ppt/ink/ink1521.xml" ContentType="application/inkml+xml"/>
  <Override PartName="/ppt/ink/ink1522.xml" ContentType="application/inkml+xml"/>
  <Override PartName="/ppt/ink/ink1523.xml" ContentType="application/inkml+xml"/>
  <Override PartName="/ppt/ink/ink1524.xml" ContentType="application/inkml+xml"/>
  <Override PartName="/ppt/ink/ink1525.xml" ContentType="application/inkml+xml"/>
  <Override PartName="/ppt/ink/ink1526.xml" ContentType="application/inkml+xml"/>
  <Override PartName="/ppt/ink/ink1527.xml" ContentType="application/inkml+xml"/>
  <Override PartName="/ppt/ink/ink1528.xml" ContentType="application/inkml+xml"/>
  <Override PartName="/ppt/ink/ink1529.xml" ContentType="application/inkml+xml"/>
  <Override PartName="/ppt/ink/ink153.xml" ContentType="application/inkml+xml"/>
  <Override PartName="/ppt/ink/ink1530.xml" ContentType="application/inkml+xml"/>
  <Override PartName="/ppt/ink/ink1531.xml" ContentType="application/inkml+xml"/>
  <Override PartName="/ppt/ink/ink1532.xml" ContentType="application/inkml+xml"/>
  <Override PartName="/ppt/ink/ink1533.xml" ContentType="application/inkml+xml"/>
  <Override PartName="/ppt/ink/ink1534.xml" ContentType="application/inkml+xml"/>
  <Override PartName="/ppt/ink/ink1535.xml" ContentType="application/inkml+xml"/>
  <Override PartName="/ppt/ink/ink1536.xml" ContentType="application/inkml+xml"/>
  <Override PartName="/ppt/ink/ink1537.xml" ContentType="application/inkml+xml"/>
  <Override PartName="/ppt/ink/ink1538.xml" ContentType="application/inkml+xml"/>
  <Override PartName="/ppt/ink/ink1539.xml" ContentType="application/inkml+xml"/>
  <Override PartName="/ppt/ink/ink154.xml" ContentType="application/inkml+xml"/>
  <Override PartName="/ppt/ink/ink1540.xml" ContentType="application/inkml+xml"/>
  <Override PartName="/ppt/ink/ink1541.xml" ContentType="application/inkml+xml"/>
  <Override PartName="/ppt/ink/ink1542.xml" ContentType="application/inkml+xml"/>
  <Override PartName="/ppt/ink/ink1543.xml" ContentType="application/inkml+xml"/>
  <Override PartName="/ppt/ink/ink1544.xml" ContentType="application/inkml+xml"/>
  <Override PartName="/ppt/ink/ink1545.xml" ContentType="application/inkml+xml"/>
  <Override PartName="/ppt/ink/ink1546.xml" ContentType="application/inkml+xml"/>
  <Override PartName="/ppt/ink/ink1547.xml" ContentType="application/inkml+xml"/>
  <Override PartName="/ppt/ink/ink1548.xml" ContentType="application/inkml+xml"/>
  <Override PartName="/ppt/ink/ink1549.xml" ContentType="application/inkml+xml"/>
  <Override PartName="/ppt/ink/ink155.xml" ContentType="application/inkml+xml"/>
  <Override PartName="/ppt/ink/ink1550.xml" ContentType="application/inkml+xml"/>
  <Override PartName="/ppt/ink/ink1551.xml" ContentType="application/inkml+xml"/>
  <Override PartName="/ppt/ink/ink1552.xml" ContentType="application/inkml+xml"/>
  <Override PartName="/ppt/ink/ink1553.xml" ContentType="application/inkml+xml"/>
  <Override PartName="/ppt/ink/ink1554.xml" ContentType="application/inkml+xml"/>
  <Override PartName="/ppt/ink/ink1555.xml" ContentType="application/inkml+xml"/>
  <Override PartName="/ppt/ink/ink1556.xml" ContentType="application/inkml+xml"/>
  <Override PartName="/ppt/ink/ink1557.xml" ContentType="application/inkml+xml"/>
  <Override PartName="/ppt/ink/ink1558.xml" ContentType="application/inkml+xml"/>
  <Override PartName="/ppt/ink/ink1559.xml" ContentType="application/inkml+xml"/>
  <Override PartName="/ppt/ink/ink156.xml" ContentType="application/inkml+xml"/>
  <Override PartName="/ppt/ink/ink1560.xml" ContentType="application/inkml+xml"/>
  <Override PartName="/ppt/ink/ink1561.xml" ContentType="application/inkml+xml"/>
  <Override PartName="/ppt/ink/ink1562.xml" ContentType="application/inkml+xml"/>
  <Override PartName="/ppt/ink/ink1563.xml" ContentType="application/inkml+xml"/>
  <Override PartName="/ppt/ink/ink1564.xml" ContentType="application/inkml+xml"/>
  <Override PartName="/ppt/ink/ink1565.xml" ContentType="application/inkml+xml"/>
  <Override PartName="/ppt/ink/ink1566.xml" ContentType="application/inkml+xml"/>
  <Override PartName="/ppt/ink/ink1567.xml" ContentType="application/inkml+xml"/>
  <Override PartName="/ppt/ink/ink1568.xml" ContentType="application/inkml+xml"/>
  <Override PartName="/ppt/ink/ink1569.xml" ContentType="application/inkml+xml"/>
  <Override PartName="/ppt/ink/ink157.xml" ContentType="application/inkml+xml"/>
  <Override PartName="/ppt/ink/ink1570.xml" ContentType="application/inkml+xml"/>
  <Override PartName="/ppt/ink/ink1571.xml" ContentType="application/inkml+xml"/>
  <Override PartName="/ppt/ink/ink1572.xml" ContentType="application/inkml+xml"/>
  <Override PartName="/ppt/ink/ink1573.xml" ContentType="application/inkml+xml"/>
  <Override PartName="/ppt/ink/ink1574.xml" ContentType="application/inkml+xml"/>
  <Override PartName="/ppt/ink/ink1575.xml" ContentType="application/inkml+xml"/>
  <Override PartName="/ppt/ink/ink1576.xml" ContentType="application/inkml+xml"/>
  <Override PartName="/ppt/ink/ink1577.xml" ContentType="application/inkml+xml"/>
  <Override PartName="/ppt/ink/ink1578.xml" ContentType="application/inkml+xml"/>
  <Override PartName="/ppt/ink/ink1579.xml" ContentType="application/inkml+xml"/>
  <Override PartName="/ppt/ink/ink158.xml" ContentType="application/inkml+xml"/>
  <Override PartName="/ppt/ink/ink1580.xml" ContentType="application/inkml+xml"/>
  <Override PartName="/ppt/ink/ink1581.xml" ContentType="application/inkml+xml"/>
  <Override PartName="/ppt/ink/ink1582.xml" ContentType="application/inkml+xml"/>
  <Override PartName="/ppt/ink/ink1583.xml" ContentType="application/inkml+xml"/>
  <Override PartName="/ppt/ink/ink1584.xml" ContentType="application/inkml+xml"/>
  <Override PartName="/ppt/ink/ink1585.xml" ContentType="application/inkml+xml"/>
  <Override PartName="/ppt/ink/ink1586.xml" ContentType="application/inkml+xml"/>
  <Override PartName="/ppt/ink/ink1587.xml" ContentType="application/inkml+xml"/>
  <Override PartName="/ppt/ink/ink1588.xml" ContentType="application/inkml+xml"/>
  <Override PartName="/ppt/ink/ink1589.xml" ContentType="application/inkml+xml"/>
  <Override PartName="/ppt/ink/ink159.xml" ContentType="application/inkml+xml"/>
  <Override PartName="/ppt/ink/ink1590.xml" ContentType="application/inkml+xml"/>
  <Override PartName="/ppt/ink/ink1591.xml" ContentType="application/inkml+xml"/>
  <Override PartName="/ppt/ink/ink1592.xml" ContentType="application/inkml+xml"/>
  <Override PartName="/ppt/ink/ink1593.xml" ContentType="application/inkml+xml"/>
  <Override PartName="/ppt/ink/ink1594.xml" ContentType="application/inkml+xml"/>
  <Override PartName="/ppt/ink/ink1595.xml" ContentType="application/inkml+xml"/>
  <Override PartName="/ppt/ink/ink1596.xml" ContentType="application/inkml+xml"/>
  <Override PartName="/ppt/ink/ink1597.xml" ContentType="application/inkml+xml"/>
  <Override PartName="/ppt/ink/ink1598.xml" ContentType="application/inkml+xml"/>
  <Override PartName="/ppt/ink/ink1599.xml" ContentType="application/inkml+xml"/>
  <Override PartName="/ppt/ink/ink16.xml" ContentType="application/inkml+xml"/>
  <Override PartName="/ppt/ink/ink160.xml" ContentType="application/inkml+xml"/>
  <Override PartName="/ppt/ink/ink1600.xml" ContentType="application/inkml+xml"/>
  <Override PartName="/ppt/ink/ink1601.xml" ContentType="application/inkml+xml"/>
  <Override PartName="/ppt/ink/ink1602.xml" ContentType="application/inkml+xml"/>
  <Override PartName="/ppt/ink/ink1603.xml" ContentType="application/inkml+xml"/>
  <Override PartName="/ppt/ink/ink1604.xml" ContentType="application/inkml+xml"/>
  <Override PartName="/ppt/ink/ink1605.xml" ContentType="application/inkml+xml"/>
  <Override PartName="/ppt/ink/ink1606.xml" ContentType="application/inkml+xml"/>
  <Override PartName="/ppt/ink/ink1607.xml" ContentType="application/inkml+xml"/>
  <Override PartName="/ppt/ink/ink1608.xml" ContentType="application/inkml+xml"/>
  <Override PartName="/ppt/ink/ink1609.xml" ContentType="application/inkml+xml"/>
  <Override PartName="/ppt/ink/ink161.xml" ContentType="application/inkml+xml"/>
  <Override PartName="/ppt/ink/ink1610.xml" ContentType="application/inkml+xml"/>
  <Override PartName="/ppt/ink/ink1611.xml" ContentType="application/inkml+xml"/>
  <Override PartName="/ppt/ink/ink1612.xml" ContentType="application/inkml+xml"/>
  <Override PartName="/ppt/ink/ink1613.xml" ContentType="application/inkml+xml"/>
  <Override PartName="/ppt/ink/ink1614.xml" ContentType="application/inkml+xml"/>
  <Override PartName="/ppt/ink/ink1615.xml" ContentType="application/inkml+xml"/>
  <Override PartName="/ppt/ink/ink1616.xml" ContentType="application/inkml+xml"/>
  <Override PartName="/ppt/ink/ink1617.xml" ContentType="application/inkml+xml"/>
  <Override PartName="/ppt/ink/ink1618.xml" ContentType="application/inkml+xml"/>
  <Override PartName="/ppt/ink/ink1619.xml" ContentType="application/inkml+xml"/>
  <Override PartName="/ppt/ink/ink162.xml" ContentType="application/inkml+xml"/>
  <Override PartName="/ppt/ink/ink1620.xml" ContentType="application/inkml+xml"/>
  <Override PartName="/ppt/ink/ink1621.xml" ContentType="application/inkml+xml"/>
  <Override PartName="/ppt/ink/ink1622.xml" ContentType="application/inkml+xml"/>
  <Override PartName="/ppt/ink/ink1623.xml" ContentType="application/inkml+xml"/>
  <Override PartName="/ppt/ink/ink1624.xml" ContentType="application/inkml+xml"/>
  <Override PartName="/ppt/ink/ink1625.xml" ContentType="application/inkml+xml"/>
  <Override PartName="/ppt/ink/ink1626.xml" ContentType="application/inkml+xml"/>
  <Override PartName="/ppt/ink/ink1627.xml" ContentType="application/inkml+xml"/>
  <Override PartName="/ppt/ink/ink1628.xml" ContentType="application/inkml+xml"/>
  <Override PartName="/ppt/ink/ink1629.xml" ContentType="application/inkml+xml"/>
  <Override PartName="/ppt/ink/ink163.xml" ContentType="application/inkml+xml"/>
  <Override PartName="/ppt/ink/ink1630.xml" ContentType="application/inkml+xml"/>
  <Override PartName="/ppt/ink/ink1631.xml" ContentType="application/inkml+xml"/>
  <Override PartName="/ppt/ink/ink1632.xml" ContentType="application/inkml+xml"/>
  <Override PartName="/ppt/ink/ink1633.xml" ContentType="application/inkml+xml"/>
  <Override PartName="/ppt/ink/ink1634.xml" ContentType="application/inkml+xml"/>
  <Override PartName="/ppt/ink/ink1635.xml" ContentType="application/inkml+xml"/>
  <Override PartName="/ppt/ink/ink1636.xml" ContentType="application/inkml+xml"/>
  <Override PartName="/ppt/ink/ink1637.xml" ContentType="application/inkml+xml"/>
  <Override PartName="/ppt/ink/ink1638.xml" ContentType="application/inkml+xml"/>
  <Override PartName="/ppt/ink/ink1639.xml" ContentType="application/inkml+xml"/>
  <Override PartName="/ppt/ink/ink164.xml" ContentType="application/inkml+xml"/>
  <Override PartName="/ppt/ink/ink1640.xml" ContentType="application/inkml+xml"/>
  <Override PartName="/ppt/ink/ink1641.xml" ContentType="application/inkml+xml"/>
  <Override PartName="/ppt/ink/ink1642.xml" ContentType="application/inkml+xml"/>
  <Override PartName="/ppt/ink/ink1643.xml" ContentType="application/inkml+xml"/>
  <Override PartName="/ppt/ink/ink1644.xml" ContentType="application/inkml+xml"/>
  <Override PartName="/ppt/ink/ink1645.xml" ContentType="application/inkml+xml"/>
  <Override PartName="/ppt/ink/ink1646.xml" ContentType="application/inkml+xml"/>
  <Override PartName="/ppt/ink/ink1647.xml" ContentType="application/inkml+xml"/>
  <Override PartName="/ppt/ink/ink1648.xml" ContentType="application/inkml+xml"/>
  <Override PartName="/ppt/ink/ink1649.xml" ContentType="application/inkml+xml"/>
  <Override PartName="/ppt/ink/ink165.xml" ContentType="application/inkml+xml"/>
  <Override PartName="/ppt/ink/ink1650.xml" ContentType="application/inkml+xml"/>
  <Override PartName="/ppt/ink/ink1651.xml" ContentType="application/inkml+xml"/>
  <Override PartName="/ppt/ink/ink1652.xml" ContentType="application/inkml+xml"/>
  <Override PartName="/ppt/ink/ink1653.xml" ContentType="application/inkml+xml"/>
  <Override PartName="/ppt/ink/ink1654.xml" ContentType="application/inkml+xml"/>
  <Override PartName="/ppt/ink/ink1655.xml" ContentType="application/inkml+xml"/>
  <Override PartName="/ppt/ink/ink1656.xml" ContentType="application/inkml+xml"/>
  <Override PartName="/ppt/ink/ink1657.xml" ContentType="application/inkml+xml"/>
  <Override PartName="/ppt/ink/ink1658.xml" ContentType="application/inkml+xml"/>
  <Override PartName="/ppt/ink/ink1659.xml" ContentType="application/inkml+xml"/>
  <Override PartName="/ppt/ink/ink166.xml" ContentType="application/inkml+xml"/>
  <Override PartName="/ppt/ink/ink1660.xml" ContentType="application/inkml+xml"/>
  <Override PartName="/ppt/ink/ink1661.xml" ContentType="application/inkml+xml"/>
  <Override PartName="/ppt/ink/ink1662.xml" ContentType="application/inkml+xml"/>
  <Override PartName="/ppt/ink/ink1663.xml" ContentType="application/inkml+xml"/>
  <Override PartName="/ppt/ink/ink1664.xml" ContentType="application/inkml+xml"/>
  <Override PartName="/ppt/ink/ink1665.xml" ContentType="application/inkml+xml"/>
  <Override PartName="/ppt/ink/ink1666.xml" ContentType="application/inkml+xml"/>
  <Override PartName="/ppt/ink/ink1667.xml" ContentType="application/inkml+xml"/>
  <Override PartName="/ppt/ink/ink1668.xml" ContentType="application/inkml+xml"/>
  <Override PartName="/ppt/ink/ink1669.xml" ContentType="application/inkml+xml"/>
  <Override PartName="/ppt/ink/ink167.xml" ContentType="application/inkml+xml"/>
  <Override PartName="/ppt/ink/ink1670.xml" ContentType="application/inkml+xml"/>
  <Override PartName="/ppt/ink/ink1671.xml" ContentType="application/inkml+xml"/>
  <Override PartName="/ppt/ink/ink1672.xml" ContentType="application/inkml+xml"/>
  <Override PartName="/ppt/ink/ink1673.xml" ContentType="application/inkml+xml"/>
  <Override PartName="/ppt/ink/ink1674.xml" ContentType="application/inkml+xml"/>
  <Override PartName="/ppt/ink/ink1675.xml" ContentType="application/inkml+xml"/>
  <Override PartName="/ppt/ink/ink1676.xml" ContentType="application/inkml+xml"/>
  <Override PartName="/ppt/ink/ink1677.xml" ContentType="application/inkml+xml"/>
  <Override PartName="/ppt/ink/ink1678.xml" ContentType="application/inkml+xml"/>
  <Override PartName="/ppt/ink/ink1679.xml" ContentType="application/inkml+xml"/>
  <Override PartName="/ppt/ink/ink168.xml" ContentType="application/inkml+xml"/>
  <Override PartName="/ppt/ink/ink1680.xml" ContentType="application/inkml+xml"/>
  <Override PartName="/ppt/ink/ink1681.xml" ContentType="application/inkml+xml"/>
  <Override PartName="/ppt/ink/ink1682.xml" ContentType="application/inkml+xml"/>
  <Override PartName="/ppt/ink/ink1683.xml" ContentType="application/inkml+xml"/>
  <Override PartName="/ppt/ink/ink1684.xml" ContentType="application/inkml+xml"/>
  <Override PartName="/ppt/ink/ink1685.xml" ContentType="application/inkml+xml"/>
  <Override PartName="/ppt/ink/ink1686.xml" ContentType="application/inkml+xml"/>
  <Override PartName="/ppt/ink/ink1687.xml" ContentType="application/inkml+xml"/>
  <Override PartName="/ppt/ink/ink1688.xml" ContentType="application/inkml+xml"/>
  <Override PartName="/ppt/ink/ink1689.xml" ContentType="application/inkml+xml"/>
  <Override PartName="/ppt/ink/ink169.xml" ContentType="application/inkml+xml"/>
  <Override PartName="/ppt/ink/ink1690.xml" ContentType="application/inkml+xml"/>
  <Override PartName="/ppt/ink/ink1691.xml" ContentType="application/inkml+xml"/>
  <Override PartName="/ppt/ink/ink1692.xml" ContentType="application/inkml+xml"/>
  <Override PartName="/ppt/ink/ink1693.xml" ContentType="application/inkml+xml"/>
  <Override PartName="/ppt/ink/ink1694.xml" ContentType="application/inkml+xml"/>
  <Override PartName="/ppt/ink/ink1695.xml" ContentType="application/inkml+xml"/>
  <Override PartName="/ppt/ink/ink1696.xml" ContentType="application/inkml+xml"/>
  <Override PartName="/ppt/ink/ink1697.xml" ContentType="application/inkml+xml"/>
  <Override PartName="/ppt/ink/ink1698.xml" ContentType="application/inkml+xml"/>
  <Override PartName="/ppt/ink/ink1699.xml" ContentType="application/inkml+xml"/>
  <Override PartName="/ppt/ink/ink17.xml" ContentType="application/inkml+xml"/>
  <Override PartName="/ppt/ink/ink170.xml" ContentType="application/inkml+xml"/>
  <Override PartName="/ppt/ink/ink1700.xml" ContentType="application/inkml+xml"/>
  <Override PartName="/ppt/ink/ink1701.xml" ContentType="application/inkml+xml"/>
  <Override PartName="/ppt/ink/ink1702.xml" ContentType="application/inkml+xml"/>
  <Override PartName="/ppt/ink/ink1703.xml" ContentType="application/inkml+xml"/>
  <Override PartName="/ppt/ink/ink1704.xml" ContentType="application/inkml+xml"/>
  <Override PartName="/ppt/ink/ink1705.xml" ContentType="application/inkml+xml"/>
  <Override PartName="/ppt/ink/ink1706.xml" ContentType="application/inkml+xml"/>
  <Override PartName="/ppt/ink/ink1707.xml" ContentType="application/inkml+xml"/>
  <Override PartName="/ppt/ink/ink1708.xml" ContentType="application/inkml+xml"/>
  <Override PartName="/ppt/ink/ink1709.xml" ContentType="application/inkml+xml"/>
  <Override PartName="/ppt/ink/ink171.xml" ContentType="application/inkml+xml"/>
  <Override PartName="/ppt/ink/ink1710.xml" ContentType="application/inkml+xml"/>
  <Override PartName="/ppt/ink/ink1711.xml" ContentType="application/inkml+xml"/>
  <Override PartName="/ppt/ink/ink1712.xml" ContentType="application/inkml+xml"/>
  <Override PartName="/ppt/ink/ink1713.xml" ContentType="application/inkml+xml"/>
  <Override PartName="/ppt/ink/ink1714.xml" ContentType="application/inkml+xml"/>
  <Override PartName="/ppt/ink/ink1715.xml" ContentType="application/inkml+xml"/>
  <Override PartName="/ppt/ink/ink1716.xml" ContentType="application/inkml+xml"/>
  <Override PartName="/ppt/ink/ink1717.xml" ContentType="application/inkml+xml"/>
  <Override PartName="/ppt/ink/ink1718.xml" ContentType="application/inkml+xml"/>
  <Override PartName="/ppt/ink/ink1719.xml" ContentType="application/inkml+xml"/>
  <Override PartName="/ppt/ink/ink172.xml" ContentType="application/inkml+xml"/>
  <Override PartName="/ppt/ink/ink1720.xml" ContentType="application/inkml+xml"/>
  <Override PartName="/ppt/ink/ink1721.xml" ContentType="application/inkml+xml"/>
  <Override PartName="/ppt/ink/ink1722.xml" ContentType="application/inkml+xml"/>
  <Override PartName="/ppt/ink/ink1723.xml" ContentType="application/inkml+xml"/>
  <Override PartName="/ppt/ink/ink1724.xml" ContentType="application/inkml+xml"/>
  <Override PartName="/ppt/ink/ink1725.xml" ContentType="application/inkml+xml"/>
  <Override PartName="/ppt/ink/ink1726.xml" ContentType="application/inkml+xml"/>
  <Override PartName="/ppt/ink/ink1727.xml" ContentType="application/inkml+xml"/>
  <Override PartName="/ppt/ink/ink1728.xml" ContentType="application/inkml+xml"/>
  <Override PartName="/ppt/ink/ink1729.xml" ContentType="application/inkml+xml"/>
  <Override PartName="/ppt/ink/ink173.xml" ContentType="application/inkml+xml"/>
  <Override PartName="/ppt/ink/ink1730.xml" ContentType="application/inkml+xml"/>
  <Override PartName="/ppt/ink/ink1731.xml" ContentType="application/inkml+xml"/>
  <Override PartName="/ppt/ink/ink1732.xml" ContentType="application/inkml+xml"/>
  <Override PartName="/ppt/ink/ink1733.xml" ContentType="application/inkml+xml"/>
  <Override PartName="/ppt/ink/ink1734.xml" ContentType="application/inkml+xml"/>
  <Override PartName="/ppt/ink/ink1735.xml" ContentType="application/inkml+xml"/>
  <Override PartName="/ppt/ink/ink1736.xml" ContentType="application/inkml+xml"/>
  <Override PartName="/ppt/ink/ink1737.xml" ContentType="application/inkml+xml"/>
  <Override PartName="/ppt/ink/ink1738.xml" ContentType="application/inkml+xml"/>
  <Override PartName="/ppt/ink/ink1739.xml" ContentType="application/inkml+xml"/>
  <Override PartName="/ppt/ink/ink174.xml" ContentType="application/inkml+xml"/>
  <Override PartName="/ppt/ink/ink1740.xml" ContentType="application/inkml+xml"/>
  <Override PartName="/ppt/ink/ink1741.xml" ContentType="application/inkml+xml"/>
  <Override PartName="/ppt/ink/ink1742.xml" ContentType="application/inkml+xml"/>
  <Override PartName="/ppt/ink/ink1743.xml" ContentType="application/inkml+xml"/>
  <Override PartName="/ppt/ink/ink1744.xml" ContentType="application/inkml+xml"/>
  <Override PartName="/ppt/ink/ink1745.xml" ContentType="application/inkml+xml"/>
  <Override PartName="/ppt/ink/ink1746.xml" ContentType="application/inkml+xml"/>
  <Override PartName="/ppt/ink/ink1747.xml" ContentType="application/inkml+xml"/>
  <Override PartName="/ppt/ink/ink1748.xml" ContentType="application/inkml+xml"/>
  <Override PartName="/ppt/ink/ink1749.xml" ContentType="application/inkml+xml"/>
  <Override PartName="/ppt/ink/ink175.xml" ContentType="application/inkml+xml"/>
  <Override PartName="/ppt/ink/ink1750.xml" ContentType="application/inkml+xml"/>
  <Override PartName="/ppt/ink/ink1751.xml" ContentType="application/inkml+xml"/>
  <Override PartName="/ppt/ink/ink1752.xml" ContentType="application/inkml+xml"/>
  <Override PartName="/ppt/ink/ink1753.xml" ContentType="application/inkml+xml"/>
  <Override PartName="/ppt/ink/ink1754.xml" ContentType="application/inkml+xml"/>
  <Override PartName="/ppt/ink/ink1755.xml" ContentType="application/inkml+xml"/>
  <Override PartName="/ppt/ink/ink1756.xml" ContentType="application/inkml+xml"/>
  <Override PartName="/ppt/ink/ink1757.xml" ContentType="application/inkml+xml"/>
  <Override PartName="/ppt/ink/ink1758.xml" ContentType="application/inkml+xml"/>
  <Override PartName="/ppt/ink/ink1759.xml" ContentType="application/inkml+xml"/>
  <Override PartName="/ppt/ink/ink176.xml" ContentType="application/inkml+xml"/>
  <Override PartName="/ppt/ink/ink1760.xml" ContentType="application/inkml+xml"/>
  <Override PartName="/ppt/ink/ink1761.xml" ContentType="application/inkml+xml"/>
  <Override PartName="/ppt/ink/ink1762.xml" ContentType="application/inkml+xml"/>
  <Override PartName="/ppt/ink/ink1763.xml" ContentType="application/inkml+xml"/>
  <Override PartName="/ppt/ink/ink1764.xml" ContentType="application/inkml+xml"/>
  <Override PartName="/ppt/ink/ink1765.xml" ContentType="application/inkml+xml"/>
  <Override PartName="/ppt/ink/ink1766.xml" ContentType="application/inkml+xml"/>
  <Override PartName="/ppt/ink/ink1767.xml" ContentType="application/inkml+xml"/>
  <Override PartName="/ppt/ink/ink1768.xml" ContentType="application/inkml+xml"/>
  <Override PartName="/ppt/ink/ink1769.xml" ContentType="application/inkml+xml"/>
  <Override PartName="/ppt/ink/ink177.xml" ContentType="application/inkml+xml"/>
  <Override PartName="/ppt/ink/ink1770.xml" ContentType="application/inkml+xml"/>
  <Override PartName="/ppt/ink/ink1771.xml" ContentType="application/inkml+xml"/>
  <Override PartName="/ppt/ink/ink1772.xml" ContentType="application/inkml+xml"/>
  <Override PartName="/ppt/ink/ink1773.xml" ContentType="application/inkml+xml"/>
  <Override PartName="/ppt/ink/ink1774.xml" ContentType="application/inkml+xml"/>
  <Override PartName="/ppt/ink/ink1775.xml" ContentType="application/inkml+xml"/>
  <Override PartName="/ppt/ink/ink1776.xml" ContentType="application/inkml+xml"/>
  <Override PartName="/ppt/ink/ink1777.xml" ContentType="application/inkml+xml"/>
  <Override PartName="/ppt/ink/ink1778.xml" ContentType="application/inkml+xml"/>
  <Override PartName="/ppt/ink/ink1779.xml" ContentType="application/inkml+xml"/>
  <Override PartName="/ppt/ink/ink178.xml" ContentType="application/inkml+xml"/>
  <Override PartName="/ppt/ink/ink1780.xml" ContentType="application/inkml+xml"/>
  <Override PartName="/ppt/ink/ink1781.xml" ContentType="application/inkml+xml"/>
  <Override PartName="/ppt/ink/ink1782.xml" ContentType="application/inkml+xml"/>
  <Override PartName="/ppt/ink/ink1783.xml" ContentType="application/inkml+xml"/>
  <Override PartName="/ppt/ink/ink1784.xml" ContentType="application/inkml+xml"/>
  <Override PartName="/ppt/ink/ink1785.xml" ContentType="application/inkml+xml"/>
  <Override PartName="/ppt/ink/ink1786.xml" ContentType="application/inkml+xml"/>
  <Override PartName="/ppt/ink/ink1787.xml" ContentType="application/inkml+xml"/>
  <Override PartName="/ppt/ink/ink1788.xml" ContentType="application/inkml+xml"/>
  <Override PartName="/ppt/ink/ink1789.xml" ContentType="application/inkml+xml"/>
  <Override PartName="/ppt/ink/ink179.xml" ContentType="application/inkml+xml"/>
  <Override PartName="/ppt/ink/ink1790.xml" ContentType="application/inkml+xml"/>
  <Override PartName="/ppt/ink/ink1791.xml" ContentType="application/inkml+xml"/>
  <Override PartName="/ppt/ink/ink1792.xml" ContentType="application/inkml+xml"/>
  <Override PartName="/ppt/ink/ink1793.xml" ContentType="application/inkml+xml"/>
  <Override PartName="/ppt/ink/ink1794.xml" ContentType="application/inkml+xml"/>
  <Override PartName="/ppt/ink/ink1795.xml" ContentType="application/inkml+xml"/>
  <Override PartName="/ppt/ink/ink1796.xml" ContentType="application/inkml+xml"/>
  <Override PartName="/ppt/ink/ink1797.xml" ContentType="application/inkml+xml"/>
  <Override PartName="/ppt/ink/ink1798.xml" ContentType="application/inkml+xml"/>
  <Override PartName="/ppt/ink/ink1799.xml" ContentType="application/inkml+xml"/>
  <Override PartName="/ppt/ink/ink18.xml" ContentType="application/inkml+xml"/>
  <Override PartName="/ppt/ink/ink180.xml" ContentType="application/inkml+xml"/>
  <Override PartName="/ppt/ink/ink1800.xml" ContentType="application/inkml+xml"/>
  <Override PartName="/ppt/ink/ink1801.xml" ContentType="application/inkml+xml"/>
  <Override PartName="/ppt/ink/ink1802.xml" ContentType="application/inkml+xml"/>
  <Override PartName="/ppt/ink/ink1803.xml" ContentType="application/inkml+xml"/>
  <Override PartName="/ppt/ink/ink1804.xml" ContentType="application/inkml+xml"/>
  <Override PartName="/ppt/ink/ink1805.xml" ContentType="application/inkml+xml"/>
  <Override PartName="/ppt/ink/ink1806.xml" ContentType="application/inkml+xml"/>
  <Override PartName="/ppt/ink/ink1807.xml" ContentType="application/inkml+xml"/>
  <Override PartName="/ppt/ink/ink1808.xml" ContentType="application/inkml+xml"/>
  <Override PartName="/ppt/ink/ink1809.xml" ContentType="application/inkml+xml"/>
  <Override PartName="/ppt/ink/ink181.xml" ContentType="application/inkml+xml"/>
  <Override PartName="/ppt/ink/ink1810.xml" ContentType="application/inkml+xml"/>
  <Override PartName="/ppt/ink/ink1811.xml" ContentType="application/inkml+xml"/>
  <Override PartName="/ppt/ink/ink1812.xml" ContentType="application/inkml+xml"/>
  <Override PartName="/ppt/ink/ink1813.xml" ContentType="application/inkml+xml"/>
  <Override PartName="/ppt/ink/ink1814.xml" ContentType="application/inkml+xml"/>
  <Override PartName="/ppt/ink/ink1815.xml" ContentType="application/inkml+xml"/>
  <Override PartName="/ppt/ink/ink1816.xml" ContentType="application/inkml+xml"/>
  <Override PartName="/ppt/ink/ink1817.xml" ContentType="application/inkml+xml"/>
  <Override PartName="/ppt/ink/ink1818.xml" ContentType="application/inkml+xml"/>
  <Override PartName="/ppt/ink/ink1819.xml" ContentType="application/inkml+xml"/>
  <Override PartName="/ppt/ink/ink182.xml" ContentType="application/inkml+xml"/>
  <Override PartName="/ppt/ink/ink1820.xml" ContentType="application/inkml+xml"/>
  <Override PartName="/ppt/ink/ink1821.xml" ContentType="application/inkml+xml"/>
  <Override PartName="/ppt/ink/ink1822.xml" ContentType="application/inkml+xml"/>
  <Override PartName="/ppt/ink/ink1823.xml" ContentType="application/inkml+xml"/>
  <Override PartName="/ppt/ink/ink1824.xml" ContentType="application/inkml+xml"/>
  <Override PartName="/ppt/ink/ink1825.xml" ContentType="application/inkml+xml"/>
  <Override PartName="/ppt/ink/ink1826.xml" ContentType="application/inkml+xml"/>
  <Override PartName="/ppt/ink/ink1827.xml" ContentType="application/inkml+xml"/>
  <Override PartName="/ppt/ink/ink1828.xml" ContentType="application/inkml+xml"/>
  <Override PartName="/ppt/ink/ink1829.xml" ContentType="application/inkml+xml"/>
  <Override PartName="/ppt/ink/ink183.xml" ContentType="application/inkml+xml"/>
  <Override PartName="/ppt/ink/ink1830.xml" ContentType="application/inkml+xml"/>
  <Override PartName="/ppt/ink/ink1831.xml" ContentType="application/inkml+xml"/>
  <Override PartName="/ppt/ink/ink1832.xml" ContentType="application/inkml+xml"/>
  <Override PartName="/ppt/ink/ink1833.xml" ContentType="application/inkml+xml"/>
  <Override PartName="/ppt/ink/ink1834.xml" ContentType="application/inkml+xml"/>
  <Override PartName="/ppt/ink/ink1835.xml" ContentType="application/inkml+xml"/>
  <Override PartName="/ppt/ink/ink1836.xml" ContentType="application/inkml+xml"/>
  <Override PartName="/ppt/ink/ink1837.xml" ContentType="application/inkml+xml"/>
  <Override PartName="/ppt/ink/ink1838.xml" ContentType="application/inkml+xml"/>
  <Override PartName="/ppt/ink/ink1839.xml" ContentType="application/inkml+xml"/>
  <Override PartName="/ppt/ink/ink184.xml" ContentType="application/inkml+xml"/>
  <Override PartName="/ppt/ink/ink1840.xml" ContentType="application/inkml+xml"/>
  <Override PartName="/ppt/ink/ink1841.xml" ContentType="application/inkml+xml"/>
  <Override PartName="/ppt/ink/ink1842.xml" ContentType="application/inkml+xml"/>
  <Override PartName="/ppt/ink/ink1843.xml" ContentType="application/inkml+xml"/>
  <Override PartName="/ppt/ink/ink1844.xml" ContentType="application/inkml+xml"/>
  <Override PartName="/ppt/ink/ink1845.xml" ContentType="application/inkml+xml"/>
  <Override PartName="/ppt/ink/ink1846.xml" ContentType="application/inkml+xml"/>
  <Override PartName="/ppt/ink/ink1847.xml" ContentType="application/inkml+xml"/>
  <Override PartName="/ppt/ink/ink1848.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xml" ContentType="application/inkml+xml"/>
  <Override PartName="/ppt/ink/ink70.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xml" ContentType="application/inkml+xml"/>
  <Override PartName="/ppt/ink/ink80.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xml" ContentType="application/inkml+xml"/>
  <Override PartName="/ppt/ink/ink90.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6.xml" ContentType="application/inkml+xml"/>
  <Override PartName="/ppt/ink/ink917.xml" ContentType="application/inkml+xml"/>
  <Override PartName="/ppt/ink/ink918.xml" ContentType="application/inkml+xml"/>
  <Override PartName="/ppt/ink/ink919.xml" ContentType="application/inkml+xml"/>
  <Override PartName="/ppt/ink/ink92.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29.xml" ContentType="application/inkml+xml"/>
  <Override PartName="/ppt/ink/ink93.xml" ContentType="application/inkml+xml"/>
  <Override PartName="/ppt/ink/ink930.xml" ContentType="application/inkml+xml"/>
  <Override PartName="/ppt/ink/ink931.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37"/>
  </p:notesMasterIdLst>
  <p:sldIdLst>
    <p:sldId id="257" r:id="rId4"/>
    <p:sldId id="258" r:id="rId5"/>
    <p:sldId id="260" r:id="rId6"/>
    <p:sldId id="302" r:id="rId7"/>
    <p:sldId id="277" r:id="rId8"/>
    <p:sldId id="448" r:id="rId9"/>
    <p:sldId id="450" r:id="rId10"/>
    <p:sldId id="449" r:id="rId11"/>
    <p:sldId id="451" r:id="rId12"/>
    <p:sldId id="262" r:id="rId13"/>
    <p:sldId id="453" r:id="rId14"/>
    <p:sldId id="307" r:id="rId15"/>
    <p:sldId id="454" r:id="rId16"/>
    <p:sldId id="457" r:id="rId17"/>
    <p:sldId id="458" r:id="rId18"/>
    <p:sldId id="464" r:id="rId19"/>
    <p:sldId id="466" r:id="rId20"/>
    <p:sldId id="468" r:id="rId21"/>
    <p:sldId id="467" r:id="rId22"/>
    <p:sldId id="465" r:id="rId23"/>
    <p:sldId id="469" r:id="rId24"/>
    <p:sldId id="470" r:id="rId25"/>
    <p:sldId id="471" r:id="rId26"/>
    <p:sldId id="472" r:id="rId27"/>
    <p:sldId id="473" r:id="rId28"/>
    <p:sldId id="459" r:id="rId29"/>
    <p:sldId id="324" r:id="rId30"/>
    <p:sldId id="461" r:id="rId31"/>
    <p:sldId id="462" r:id="rId32"/>
    <p:sldId id="463" r:id="rId33"/>
    <p:sldId id="455" r:id="rId34"/>
    <p:sldId id="456" r:id="rId35"/>
    <p:sldId id="460" r:id="rId3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charset="0"/>
        <a:ea typeface="宋体" charset="-122"/>
        <a:cs typeface="+mn-cs"/>
      </a:defRPr>
    </a:lvl1pPr>
    <a:lvl2pPr marL="457200" lvl="1"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charset="0"/>
        <a:ea typeface="宋体" charset="-122"/>
        <a:cs typeface="+mn-cs"/>
      </a:defRPr>
    </a:lvl2pPr>
    <a:lvl3pPr marL="914400" lvl="2"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charset="0"/>
        <a:ea typeface="宋体" charset="-122"/>
        <a:cs typeface="+mn-cs"/>
      </a:defRPr>
    </a:lvl3pPr>
    <a:lvl4pPr marL="1371600" lvl="3"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charset="0"/>
        <a:ea typeface="宋体" charset="-122"/>
        <a:cs typeface="+mn-cs"/>
      </a:defRPr>
    </a:lvl4pPr>
    <a:lvl5pPr marL="1828800" lvl="4"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charset="0"/>
        <a:ea typeface="宋体" charset="-122"/>
        <a:cs typeface="+mn-cs"/>
      </a:defRPr>
    </a:lvl5pPr>
    <a:lvl6pPr marL="2286000" lvl="5"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charset="0"/>
        <a:ea typeface="宋体" charset="-122"/>
        <a:cs typeface="+mn-cs"/>
      </a:defRPr>
    </a:lvl6pPr>
    <a:lvl7pPr marL="2743200" lvl="6"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charset="0"/>
        <a:ea typeface="宋体" charset="-122"/>
        <a:cs typeface="+mn-cs"/>
      </a:defRPr>
    </a:lvl7pPr>
    <a:lvl8pPr marL="3200400" lvl="7"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charset="0"/>
        <a:ea typeface="宋体" charset="-122"/>
        <a:cs typeface="+mn-cs"/>
      </a:defRPr>
    </a:lvl8pPr>
    <a:lvl9pPr marL="3657600" lvl="8" indent="0" algn="l" defTabSz="914400" eaLnBrk="1" fontAlgn="base" latinLnBrk="0" hangingPunct="1">
      <a:lnSpc>
        <a:spcPct val="100000"/>
      </a:lnSpc>
      <a:spcBef>
        <a:spcPct val="0"/>
      </a:spcBef>
      <a:spcAft>
        <a:spcPct val="0"/>
      </a:spcAft>
      <a:buFontTx/>
      <a:buNone/>
      <a:defRPr b="0" i="0" u="none" kern="1200" baseline="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CCCC00"/>
    <a:srgbClr val="FFCCCC"/>
    <a:srgbClr val="E8060B"/>
    <a:srgbClr val="EE2200"/>
    <a:srgbClr val="2BCB23"/>
    <a:srgbClr val="2453CA"/>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901"/>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notesMaster" Target="notesMasters/notes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215645581483841" units="cm"/>
      <inkml:brushProperty name="height" value="0.0215645581483841" units="cm"/>
      <inkml:brushProperty name="color" value="#F2385B"/>
      <inkml:brushProperty name="ignorePressure" value="0"/>
    </inkml:brush>
  </inkml:definitions>
  <inkml:trace contextRef="#ctx0" brushRef="#br0">5450 52800 386,'4'37'2,"10"26"4	,10 24 4,9 26 3,20 32 6,31 41 7,32 40 6,31 42 6,20 8 4,9-21 2,10-22 1,10-22 3,-11-33-3,-27-44-4,-28-43-4,-28-44-5,10-44-4,51-44-5,49-43-5,51-44-4,27-49-3,7-53 0,6-53 1,7-52 0,5-37-8,7-19-15,6-18-15,7-19-17,-15 7-10,-34 35-5,-35 35-6,-33 34-6,-33 40 0,-27 47 5,-28 47 5,-28 48 4,-26 35 6,-21 25 5,-22 25 6,-22 25 39,-13 15 0,-3 7 0,-3 6 0,-2 7 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36846583336592" units="cm"/>
      <inkml:brushProperty name="height" value="0.0136846583336592" units="cm"/>
      <inkml:brushProperty name="color" value="#F2385B"/>
      <inkml:brushProperty name="ignorePressure" value="0"/>
    </inkml:brush>
  </inkml:definitions>
  <inkml:trace contextRef="#ctx0" brushRef="#br0">15655 17119 608,'0'20'77,"0"4"-13	,0 4-12,0 5-14,1 0-5,2-5 2,3-4 0,1-4 3,3-6-18,2-7-36,2-5-36,3-8-36</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679854080081" units="cm"/>
      <inkml:brushProperty name="height" value="0.010679854080081" units="cm"/>
      <inkml:brushProperty name="color" value="#6ADCAB"/>
      <inkml:brushProperty name="ignorePressure" value="0"/>
    </inkml:brush>
  </inkml:definitions>
  <inkml:trace contextRef="#ctx0" brushRef="#br0">66599 22885 780,'3'22'1,"6"-7"6	,7-6 6,5-6 6,4-3 6,-1 0 3,1 0 4,-1 0 5,1-1-6,-1-4-11,1-2-13,-1-4-13,-1 0-12,-3 4-10,-3 2-12,-3 3-10,-4 1-9,-2-4-4,-3-2-4,-4-4-6</inkml:trace>
</inkml:ink>
</file>

<file path=ppt/ink/ink10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40364775434136" units="cm"/>
      <inkml:brushProperty name="height" value="0.0140364775434136" units="cm"/>
      <inkml:brushProperty name="color" value="#F2385B"/>
      <inkml:brushProperty name="ignorePressure" value="0"/>
    </inkml:brush>
  </inkml:definitions>
  <inkml:trace contextRef="#ctx0" brushRef="#br0">55225 15025 593,'-12'-11'-34,"2"3"5	,1 3 7,2 4 5,2 1 7,1 3 6,1 1 7,3 1 7,0 1 3,0 1 0,0-1 1,0 0-1,-1 8 3,-2 16 4,-1 15 4,-1 16 3,0 8 3,1 0-1,1-1 0,3 1 0,0 2 0,0 5-3,0 4 0,0 6-3,0-4 0,0-8-2,0-10-2,0-9-1,0-9-1,0-8-1,0-8 1,0-7 0</inkml:trace>
</inkml:ink>
</file>

<file path=ppt/ink/ink10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22075388208032" units="cm"/>
      <inkml:brushProperty name="height" value="0.0122075388208032" units="cm"/>
      <inkml:brushProperty name="color" value="#F2385B"/>
      <inkml:brushProperty name="ignorePressure" value="0"/>
    </inkml:brush>
  </inkml:definitions>
  <inkml:trace contextRef="#ctx0" brushRef="#br0">56375 15275 682,'0'27'-20,"0"5"11	,0 5 11,0 4 11,-1 4 8,-2 4 5,-1 2 5,-1 4 5,1 0 1,5-1-3,4-1-3,6-2-2,3-4-4,3-4-4,3-5-5,4-4-4,0-5-3,-2-5-6,-1-4-3,-1-5-4,1-5-2,5-2-1,4-3 1,6-3 0,2-8-2,2-10-1,1-12-3,2-10-2,0-7-1,-2-4 0,-1-2 0,-1-4 1,-5-2 0,-6-2 0,-6-1-1,-6-1 1,-6 0-2,-2 3 0,-3 3-1,-3 4-2,-6 4 0,-8 6 0,-8 7 1,-7 6 0,-6 4-1,-3 4 2,-3 3-1,-3 3 1,0 3 1,3 3 0,3 3 1,3 4 0,4 1 1,5 3 3,4 1 11,6 1 0,0 3 0,-1 3 0,-1 3 0,-2 3 0,2 0 0,4-3 0,5-3 0,5-3 0,1-2 0,-2 1 0,-1-1 0,-1 0 0</inkml:trace>
</inkml:ink>
</file>

<file path=ppt/ink/ink10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54658555984497" units="cm"/>
      <inkml:brushProperty name="height" value="0.0154658555984497" units="cm"/>
      <inkml:brushProperty name="color" value="#F2385B"/>
      <inkml:brushProperty name="ignorePressure" value="0"/>
    </inkml:brush>
  </inkml:definitions>
  <inkml:trace contextRef="#ctx0" brushRef="#br0">57650 15375 538,'-2'13'-35,"-3"2"3	,-3 1 5,-2 2 3,-2 4 11,2 6 16,1 6 16,2 7 16,2 4 10,4 1 4,2 1 4,4 3 3,3-2-2,3-3-8,3-3-8,3-2-8,3-5-4,4-5-3,2-4-2,4-5-1,0-4-3,-1-3-1,-1-3-1,-2-3-2,-3-3-4,-3-1-4,-3-1-6,-2-2-5,-1-6-5,6-9-4,4-10-3,5-8-6,1-8 0,-1-5 1,-1-4 1,-2-5 1,-4-2 1,-4 0 0,-5-1 0,-4 1 0,-5 0 0,-5 0 2,-4-1 0,-5 1 2,-4 4-1,-1 10-2,-1 9-3,-2 10-3,-2 7-1,-1 4 1,-1 5 1,-2 5 1,0 2 0,4 0 1,3 0 1,3 0 0,-1 1 10,-2 4 11,-3 3 0,-3 3 0,-1 0 0,4-1 0,3-1 0,3-2 0</inkml:trace>
</inkml:ink>
</file>

<file path=ppt/ink/ink10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34600903838873" units="cm"/>
      <inkml:brushProperty name="height" value="0.0134600903838873" units="cm"/>
      <inkml:brushProperty name="color" value="#F2385B"/>
      <inkml:brushProperty name="ignorePressure" value="0"/>
    </inkml:brush>
  </inkml:definitions>
  <inkml:trace contextRef="#ctx0" brushRef="#br0">59775 15425 619,'-13'48'-23,"1"-3"11	,-1-3 11,1-2 11,1-2 7,3 2 7,3 1 5,4 2 6,4 0 4,6-2 2,7-1 2,6-1 3,3-4-4,3-5-8,1-4-9,1-5-8,4-4-7,4-3-6,5-3-5,5-3-5,0-5-5,-3-6-3,-3-6-3,-2-7-2,-5-7-1,-5-7 0,-4-8 0,-5-8 1,-4-5 1,-3-2 2,-3-1 2,-3-1 1,-3 1 2,-4 5 1,-2 4 1,-4 6 1,0 5 1,1 8 1,1 8 0,3 8 1,-4 1 1,-8-7-2,-8-6-1,-7-6 0,-4 0-1,0 6-1,-1 6-1,1 7-1,-2 7 0,-3 7 0,-3 8 0,-3 9 0,1 4-5,7 4-11,6 3-10,6 3-11,5-2 17,3-6 31,3-6 0,3-6 0</inkml:trace>
</inkml:ink>
</file>

<file path=ppt/ink/ink10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11262928694487" units="cm"/>
      <inkml:brushProperty name="height" value="0.0111262928694487" units="cm"/>
      <inkml:brushProperty name="color" value="#F2385B"/>
      <inkml:brushProperty name="ignorePressure" value="0"/>
    </inkml:brush>
  </inkml:definitions>
  <inkml:trace contextRef="#ctx0" brushRef="#br0">60925 15650 748,'0'25'-1,"3"3"-2	,1 1-2,1 1-2,2 3 3,2 3 9,1 3 10,2 3 8,1 1 5,2-2-2,1-1-1,2-1-1,3-4-1,5-2-1,4-3-2,6-3 0,-1-6-3,-2-5-5,-3-7-4,-3-5-5,0-8-3,5-5-2,5-7-4,4-5-3,0-8-1,-4-5 1,-5-7 1,-4-5 0,-7-4 1,-5 0 1,-7 0 0,-5 0 2,-5 2-1,-2 5-3,-1 5-1,-1 4-4,-4 0 0,-4-4 0,-5-5-1,-4-4 1,-3 1-1,3 10-1,1 10-1,1 9-2,0 6 0,-1 3 1,-1 3 1,-2 4 1,1 2 0,5 4-1,5 3 0,4 3-1,0 2-1,-7 2-5,-6 1-3,-6 2 11,-4 4 15,-2 6 0,-1 6 0,-1 7 0,2-2 0,8-9 0,8-10 0,8-9 0</inkml:trace>
</inkml:ink>
</file>

<file path=ppt/ink/ink10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29489013925195" units="cm"/>
      <inkml:brushProperty name="height" value="0.0129489013925195" units="cm"/>
      <inkml:brushProperty name="color" value="#F2385B"/>
      <inkml:brushProperty name="ignorePressure" value="0"/>
    </inkml:brush>
  </inkml:definitions>
  <inkml:trace contextRef="#ctx0" brushRef="#br0">62175 15675 643,'-1'13'-1,"-2"2"-2	,-1 1-3,-1 2-2,-1 3 3,0 5 7,-1 4 7,1 6 7,1 1 7,1 1 7,1-1 5,3 1 8,3-3 0,6-2-6,7-3-4,6-3-6,0-5-4,-4-4-4,-5-5-4,-4-4-4,1-2-4,8 2-2,8 1-4,8 2-1,3-3-4,1-6-2,-1-6-2,1-6-3,0-7-2,2-6-5,1-6-2,2-6-4,-1-5-1,-3-1 1,-3-1 3,-3-2 2,-5-1 2,-6 1 3,-6-1 3,-7 0 2,-7-1 1,-7-1-2,-8-1-3,-8-2-2,-8 2-3,-5 6-2,-7 7-3,-5 6-3,-4 6-1,3 6 0,1 7 1,1 6 0,3 6 1,3 6 16,3 7 9,3 6 0,3 6 0,1 6 0,1 7 0,3 6 0,3-2 0,6-9 0,7-10 0,6-8 0</inkml:trace>
</inkml:ink>
</file>

<file path=ppt/ink/ink10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23007819056511" units="cm"/>
      <inkml:brushProperty name="height" value="0.0123007819056511" units="cm"/>
      <inkml:brushProperty name="color" value="#F2385B"/>
      <inkml:brushProperty name="ignorePressure" value="0"/>
    </inkml:brush>
  </inkml:definitions>
  <inkml:trace contextRef="#ctx0" brushRef="#br0">63500 15775 677,'-2'12'-3,"-3"1"-5	,-3-1-5,-2 1-5,-2 1 3,2 6 13,1 4 13,2 5 12,2 3 9,1 2 6,1 1 4,3 2 6,1-2-2,4-5-7,3-4-7,3-5-9,4-1-5,7 1-4,6 1-4,7 3-5,4-3-5,3-4-6,3-5-7,4-4-7,0-7-6,-2-7-7,-1-8-7,-1-8-7,-3-7 1,-3-4 7,-3-5 8,-3-4 7,-6-4 6,-7-4 3,-8-2 3,-8-4 4,-8 2 2,-5 6 1,-7 6 2,-5 7 1,-2 5 1,5 5 0,5 4 0,4 6 0,-3 0 0,-10-1 1,-12-1-1,-10-2 2,-6 2-3,3 4-1,1 5-4,1 5-1,4 5-5,7 6-5,6 7-4,6 6 3,5 2 19,3-2 0,3-1 0,3-1 0,2-3 0,0-3 0,-1-3 0,1-3 0</inkml:trace>
</inkml:ink>
</file>

<file path=ppt/ink/ink10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61551926285028" units="cm"/>
      <inkml:brushProperty name="height" value="0.0161551926285028" units="cm"/>
      <inkml:brushProperty name="color" value="#F2385B"/>
      <inkml:brushProperty name="ignorePressure" value="0"/>
    </inkml:brush>
  </inkml:definitions>
  <inkml:trace contextRef="#ctx0" brushRef="#br0">64625 15750 515,'-24'37'13,"4"1"0	,3-1 0,3 1 1,3 1 4,3 6 6,3 4 8,4 5 7,2 1 4,4-4 3,3-2 2,3-4 3,3-4-5,6-4-12,4-5-12,5-4-11,4-7-7,3-5 1,3-7-1,3-5 0,3-9-4,4-9-7,2-10-10,4-8-7,1-8-4,1-5 0,-1-4 1,0-5 0,-4-2 1,-7 0 1,-8-1 2,-8 1 2,-8 3 1,-5 6 2,-7 6 1,-5 7 1,-5 5 1,-2 5-1,-1 4-1,-1 6 0,-7 0-2,-13-1-4,-13-1-3,-12-2-4,-8 2-1,-3 7-1,-3 6 1,-3 6-1,4 4 32,10 2 0,12 1 0,11 2 0,6 0 0,4 1 0,3-1 0,3 1 0</inkml:trace>
</inkml:ink>
</file>

<file path=ppt/ink/ink10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52818420901895" units="cm"/>
      <inkml:brushProperty name="height" value="0.0152818420901895" units="cm"/>
      <inkml:brushProperty name="color" value="#F2385B"/>
      <inkml:brushProperty name="ignorePressure" value="0"/>
    </inkml:brush>
  </inkml:definitions>
  <inkml:trace contextRef="#ctx0" brushRef="#br0">68469 15596 545,'-18'-16'-24,"1"1"2	,-1 3 0,0 2 2,2 2 7,1 3 12,3 2 11,2 1 13,7 2 8,11 0 6,11 0 4,10 0 5,3 0 1,-6 0-4,-7 0-4,-7 0-3,3 2-4,14 1-3,13 2-3,13 3-2,7 0-4,0-3-4,0-1-5,0-3-5,-4-1-4,-6 0-4,-6 0-5,-8 0-4,-6 2-4,-6 5-2,-7 4-1,-7 4-4,-7 6 1,-6 7 0,-7 6 2,-6 7 0,-6 4 4,-4 3 4,-5 2 6,-4 1 3,-2 1 4,-1-2 2,1-2 0,0-3 1,0-3 2,3-4-1,2-5 2,3-5-1,2-2 2,6-3 1,3-2 0,5-2 2,7-1 1,8-1 1,9 1 2,9 0 1,6-3 0,2-4 0,2-4 0,2-5-2,3-2-1,1 0-4,3 0-4,2 0-4,-1-1-2,-4-2-1,-5-3-1,-4-2-2,-4-1-5,-2 1-13,-2-1-10,-2 0-12,-2 1-8,-3 3-6,-2 1-5,-2 3-6,-2 0 1,-2-2 4,-3-3 6,-2-1 13</inkml:trace>
</inkml:ink>
</file>

<file path=ppt/ink/ink10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28841223195195" units="cm"/>
      <inkml:brushProperty name="height" value="0.0128841223195195" units="cm"/>
      <inkml:brushProperty name="color" value="#F2385B"/>
      <inkml:brushProperty name="ignorePressure" value="0"/>
    </inkml:brush>
  </inkml:definitions>
  <inkml:trace contextRef="#ctx0" brushRef="#br0">68752 15914 646,'-30'2'6,"11"1"12	,12 2 11,10 3 12,9 0 5,7-3-1,6-1-2,7-3-1,5 0-7,2 2-9,2 3-10,2 2-9,0 1-13,-2 4-13,-3 1-14,-1 3-13,-4-2-6,-4-4 0,-5-4 1,-4-5 2,-2-1-2,-1 2-2,1 3-3,0 2 9</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72015580534935" units="cm"/>
      <inkml:brushProperty name="height" value="0.00872015580534935" units="cm"/>
      <inkml:brushProperty name="color" value="#6ADCAB"/>
      <inkml:brushProperty name="ignorePressure" value="0"/>
    </inkml:brush>
  </inkml:definitions>
  <inkml:trace contextRef="#ctx0" brushRef="#br0">66746 23130 955,'0'23'-43,"0"-3"17	,0-3 16,0-3 18,3-3 10,6-4 2,7-2 4,5-4 2,4-1-5,-1 0-14,1 0-15,-1 0-13,-1 0-16,-3 0-15,-3 0-16,-3 0-15</inkml:trace>
</inkml:ink>
</file>

<file path=ppt/ink/ink10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60962138324976" units="cm"/>
      <inkml:brushProperty name="height" value="0.0160962138324976" units="cm"/>
      <inkml:brushProperty name="color" value="#F2385B"/>
      <inkml:brushProperty name="ignorePressure" value="0"/>
    </inkml:brush>
  </inkml:definitions>
  <inkml:trace contextRef="#ctx0" brushRef="#br0">69919 16021 517,'5'-17'6,"8"3"11	,9 1 12,9 4 12,9 1 4,8 2-2,10 3-2,8 2-3,3 0-1,-5-3 0,-5-1-1,-3-3-1,-6 0-3,-3 3-9,-5 2-8,-4 1-8,-2 1-8,3-2-9,2-2-9,2-3-9,-3 0-11,-5 3-11,-8 1-11,-6 3-13,-5 0-2,-5-2 6,-4-3 5,-5-2 6</inkml:trace>
</inkml:ink>
</file>

<file path=ppt/ink/ink10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11936721950769" units="cm"/>
      <inkml:brushProperty name="height" value="0.0111936721950769" units="cm"/>
      <inkml:brushProperty name="color" value="#F2385B"/>
      <inkml:brushProperty name="ignorePressure" value="0"/>
    </inkml:brush>
  </inkml:definitions>
  <inkml:trace contextRef="#ctx0" brushRef="#br0">70627 15632 744,'-13'2'4,"12"4"8	,11 5 9,11 5 7,9 2 3,7-1-4,6 1-3,6 0-4,4 0-2,0 3-2,0 3-1,1 1-1,-4 0-3,-3-1-3,-5-3-3,-5-3-4,-4-1-1,-4-3-4,-4-1-1,-5-3-4,-5-2 0,-4 1-1,-4 0-1,-5 0 1,-7 1-1,-8 2 0,-9 2 1,-9 3-1,-4 1 3,-1-1 3,1 1 4,0 0 4,-1-1 0,1 1-2,0 0-1,-1-1-3,4 0-5,7-3-5,6-2-6,7-2-7,3-2-9,0-2-11,0-3-13,0-2-11</inkml:trace>
</inkml:ink>
</file>

<file path=ppt/ink/ink10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220911614596844" units="cm"/>
      <inkml:brushProperty name="height" value="0.0220911614596844" units="cm"/>
      <inkml:brushProperty name="color" value="#F2385B"/>
      <inkml:brushProperty name="ignorePressure" value="0"/>
    </inkml:brush>
  </inkml:definitions>
  <inkml:trace contextRef="#ctx0" brushRef="#br0">72077 15313 377,'1'-11'-11,"2"13"12	,3 14 14,1 13 12,1 9 7,-2 8-1,-3 6 1,-2 6-1,-2 6 0,-2 5 1,-3 4 0,-2 4 0,-1-1 0,1-6-1,-1-7-2,0-7 0,1-7-2,3-9-3,1-9-4,3-9-3,1 0-1,0 9-1,0 9 0,0 8 0,-1 3-2,-2-5-6,-3-4-6,-1-4-4</inkml:trace>
</inkml:ink>
</file>

<file path=ppt/ink/ink10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200225953012705" units="cm"/>
      <inkml:brushProperty name="height" value="0.0200225953012705" units="cm"/>
      <inkml:brushProperty name="color" value="#F2385B"/>
      <inkml:brushProperty name="ignorePressure" value="0"/>
    </inkml:brush>
  </inkml:definitions>
  <inkml:trace contextRef="#ctx0" brushRef="#br0">27200 29700 416,'-19'0'-13,"13"0"5	,12 0 4,13 0 4,18 1 3,26 4 4,24 3 3,26 3 3,13 3 3,4 3 1,3 3 1,3 4 2,6-1 0,9-3 0,10-3 0,10-2-1,18-5 0,28-2 0,28-3 0,29-3 0,16-6 0,7-5 0,6-7 0,7-5 0,10-6-1,16-3-1,15-3-1,17-2-1,3-1-2,-5 3 0,-7 3 0,-5 4-1,-14 2-1,-18 4 0,-19 3 0,-18 3-1,-9 3-1,4 3 0,3 3-1,3 4-1,-8 2 1,-19 4-1,-18 3 0,-19 3 0,-16-1 0,-12-2-1,-13-3 0,-12-3-2,-5-2 1,3 0-2,3 0 1,4 0-1,-4 0-1,-9 0 1,-10 0-1,-8 0 0,-15 0 0,-19 0-1,-18 0 0,-19 0-1,-15 0 0,-8 0-3,-10 0-3,-9 0-2,-7-4-12,-3-5-22,-3-7-22,-2-5-22</inkml:trace>
</inkml:ink>
</file>

<file path=ppt/ink/ink10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323534198105335" units="cm"/>
      <inkml:brushProperty name="height" value="0.0323534198105335" units="cm"/>
      <inkml:brushProperty name="color" value="#F2385B"/>
      <inkml:brushProperty name="ignorePressure" value="0"/>
    </inkml:brush>
  </inkml:definitions>
  <inkml:trace contextRef="#ctx0" brushRef="#br0">39850 55000 257,'1'-46'-12,"4"10"2	,3 10 4,3 9 2,9 6 3,16 3 5,15 3 3,17 4 5,16 2 2,19 4 4,19 3 2,19 3 3,4 1 0,-9 1 1,-10-1-2,-8 1 0,22 1 1,57 3 4,56 3 2,57 4 4,30 1 1,7 0-2,6 0 0,7 0-2,8 0-1,14 0 0,11 0-1,14 0 1,5-4-1,1-5-1,-1-7-1,1-5-1,-7-4-2,-12 0-3,-13 0-2,-12 0-4,-12 0-1,-8 0-3,-10 0-1,-9 0-3,-12 0-1,-11 0-1,-14 0-1,-11 0-2,-12 0-2,-9 0 0,-10 0 0,-8 0-2,-20 1 0,-28 4 0,-28 3 1,-27 3 0,-23-1 0,-16-2 0,-15-3 0,-15-3 1,-12-1-1,-6 4 0,-6 3-2,-6 3 0,-12-7-12,-15-15-22,-15-15-24,-16-16-22</inkml:trace>
</inkml:ink>
</file>

<file path=ppt/ink/ink10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41651425510645" units="cm"/>
      <inkml:brushProperty name="height" value="0.0141651425510645" units="cm"/>
      <inkml:brushProperty name="color" value="#F2385B"/>
      <inkml:brushProperty name="ignorePressure" value="0"/>
    </inkml:brush>
  </inkml:definitions>
  <inkml:trace contextRef="#ctx0" brushRef="#br0">21500 42050 588,'26'50'-38,"4"0"-4	,3 0-4,3 0 25,3 3 21,3 6 0,3 7 0,4 6 0,1 3 0,0 0 0,0 0 16,0 0 29,-5 0 0,-9 0-4,-10 0-5,-8 0-4,-6-8-4,1-16-2,-1-15-2,1-15-3,-1-6 0,1 7-2,-1 6 1,1 7-2,2-7 1,7-19 0,6-18 0,7-19 0,4-16-1,3-12-3,3-13-1,4-12-2,-1-4-3,-3 7 0,-3 6-3,-2 7-1,0 0-3,7-2-4,6-3-5,7-3-4,-1 2-4,-6 10-4,-6 10-3,-6 9-4,-4 9-2,1 9-3,-1 10-1,1 10-3,-4 2-4,-6-3-10,-6-3-8,-6-2-8</inkml:trace>
</inkml:ink>
</file>

<file path=ppt/ink/ink10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72538105398417" units="cm"/>
      <inkml:brushProperty name="height" value="0.0172538105398417" units="cm"/>
      <inkml:brushProperty name="color" value="#F2385B"/>
      <inkml:brushProperty name="ignorePressure" value="0"/>
    </inkml:brush>
  </inkml:definitions>
  <inkml:trace contextRef="#ctx0" brushRef="#br0">22200 40400 482,'0'51'-7,"0"4"5	,0 3 6,0 3 5,1 3 4,4 3 3,3 3 3,3 4 2,-1 4 3,-2 6 1,-3 7 2,-3 6 0,-2 3 2,0 0-1,0 0 0,0 0 0,0 3 0,0 6 0,0 7-1,0 6 1,0-5-2,0-16-3,0-15-3,0-15-4,0-14-3,0-8-3,0-10-3,0-9-4,-2-13-6,-3-16-7,-3-15-8,-2-15-7,-1-14-4,3-8-1,3-10 0,4-9-1,-1-7-6,-3-3-9,-3-3-12,-2-2-10,-3 3-1,1 14 5,-1 11 8,1 14 5</inkml:trace>
</inkml:ink>
</file>

<file path=ppt/ink/ink10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9361046925187" units="cm"/>
      <inkml:brushProperty name="height" value="0.0109361046925187" units="cm"/>
      <inkml:brushProperty name="color" value="#F2385B"/>
      <inkml:brushProperty name="ignorePressure" value="0"/>
    </inkml:brush>
  </inkml:definitions>
  <inkml:trace contextRef="#ctx0" brushRef="#br0">21550 41100 762,'29'-2'69,"10"-3"-13	,10-3-13,9-2-13,7-6-10,7-6-7,6-6-6,7-6-8,-3-1-7,-8 7-8,-10 6-8,-9 7-8,-9 2-10,-5 1-11,-7-1-10,-5 1-12,-6 1-2,-3 3 39,-3 3 38,-2 4 0</inkml:trace>
</inkml:ink>
</file>

<file path=ppt/ink/ink10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41926224529743" units="cm"/>
      <inkml:brushProperty name="height" value="0.00841926224529743" units="cm"/>
      <inkml:brushProperty name="color" value="#F2385B"/>
      <inkml:brushProperty name="ignorePressure" value="0"/>
    </inkml:brush>
  </inkml:definitions>
  <inkml:trace contextRef="#ctx0" brushRef="#br0">21600 41600 989,'73'-25'-46,"-3"0"15	,-3 0 17,-2 0 15,-3 0 9,1 0 1,-1 0 2,1 0 2,-3 1-2,-2 4-2,-3 3-3,-3 3-4,-7 1-1,-9 1 0,-10-1 2,-8 1 0,-6-1-14,1 1-25,-1-1-28,1 1-25</inkml:trace>
</inkml:ink>
</file>

<file path=ppt/ink/ink10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22850 40350 1000,'23'23'-3,"-3"-3"-5	,-3-3-4,-2-2-6,-3-1 0,1 3 3,-1 3 4,1 4 3,-1-1 2,1-3-2,-1-3-1,1-2-1,-3-3-10,-2 1-19,-3-1-18,-3 1 49</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1345386356115" units="cm"/>
      <inkml:brushProperty name="height" value="0.0101345386356115" units="cm"/>
      <inkml:brushProperty name="color" value="#6ADCAB"/>
      <inkml:brushProperty name="ignorePressure" value="0"/>
    </inkml:brush>
  </inkml:definitions>
  <inkml:trace contextRef="#ctx0" brushRef="#br0">66305 23768 822,'-2'90'4,"-2"-15"10	,-4-15 9,-2-16 9,-1-9 1,3-3-5,4-2-5,2-4-7,2-3-12,0-4-18,0-2-20,0-3-19,0-2-11,0 1-4,0-1-4,0 0-3</inkml:trace>
</inkml:ink>
</file>

<file path=ppt/ink/ink10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22650 40850 1000,'1'46'-112,"4"-5"28	,3-7 30,3-5 54,3-4 0,3 0 0,3 0 0,4 0 0,-3 0 0,-5 0 0,-7 0 0,-5 0 0,-3-2 0,4-3 0,3-3 0,3-2 0</inkml:trace>
</inkml:ink>
</file>

<file path=ppt/ink/ink10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046849027276" units="cm"/>
      <inkml:brushProperty name="height" value="0.010046849027276" units="cm"/>
      <inkml:brushProperty name="color" value="#F2385B"/>
      <inkml:brushProperty name="ignorePressure" value="0"/>
    </inkml:brush>
  </inkml:definitions>
  <inkml:trace contextRef="#ctx0" brushRef="#br0">22800 40800 829,'25'-2'0,"0"-3"0	,0-3 0,0-2 0,3-1 0,6 3 0,7 3 0,6 4 0,6-3 0,6-5 0,7-7 0,6-5 0,-2-1 0,-9 6 0,-10 7 0,-8 6 0,-8 3 1,-2 0 2,-3 0 2,-3 0 2,-6 1 1,-5 4 2,-7 3 2,-5 3 0,-4 3 1,0 3 0,0 3-1,0 4-1,-2-3 0,-3-5 0,-3-7 0,-2-5 0,-6 2-2,-6 13-3,-6 12-2,-6 13-4,-4 2-7,1-5-13,-1-7-14,1-5-12,4-6-6,9-3 4,10-3 3,10-2 4,0-5-1,-5-2 0,-7-3 42,-5-3 0</inkml:trace>
</inkml:ink>
</file>

<file path=ppt/ink/ink10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22850 41100 1000,'-4'26'-4,"-5"4"-8	,-7 3-6,-5 3-9,-3 3-3,4 3 0,3 3-1,3 4 0,1-1-1,1-3-3,-1-3 35,1-2 0,-1-8 0,1-8 0,-1-10 0,1-9 0</inkml:trace>
</inkml:ink>
</file>

<file path=ppt/ink/ink10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23000 41200 1000,'48'0'-58,"-3"0"8	,-3 0 8,-2 0 8,-3 1 12,1 4 14,-1 3 14,1 3 16,-1-1 8,1-2 3,-1-3 4,1-3 3,-3-1-10,-2 4-25,-3 3-23,-3 3-26,-4-1-14,-3-2-8,-3-3 13,-2-3 53</inkml:trace>
</inkml:ink>
</file>

<file path=ppt/ink/ink10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23303597792983" units="cm"/>
      <inkml:brushProperty name="height" value="0.0123303597792983" units="cm"/>
      <inkml:brushProperty name="color" value="#F2385B"/>
      <inkml:brushProperty name="ignorePressure" value="0"/>
    </inkml:brush>
  </inkml:definitions>
  <inkml:trace contextRef="#ctx0" brushRef="#br0">22900 41600 675,'48'0'-75,"-3"0"12	,-3 0 32,-2 0 31,-3-2 0,1-3 0,-1-3 0,1-2 0,-4-3 0,-6 1 0,-6-1 0,-6 1 0,-6 2 0,-2 7 0,-3 6 0,-3 7 0,-4 5 0,-3 7 0,-3 6 0,-2 7 0,-1 4 3,3 3 23,3 3 0,4 4 2,1 2 1,0 4 4,0 3 4,0 3 3,0-2-1,0-6-6,0-6-6,0-6-7,0-6-7,0-2-8,0-3-9,0-3-9,0-4-6,0-3-3,0-3-3,0-2-3,-7-5-5,-11-2-6,-14-3-7,-11-3-7,-6-1-2,4 4 33,3 3 22,3 3 0,3-1 0,3-2 0,3-3 0,4-3 0,2-1 0,4 4 0,3 3 0,3 3 0,9-1 0,16-2 0,15-3 0,17-3 0,8-6 1,4-5 70,3-7-6,3-5-6,3-3-6,3 4-4,3 3-6,4 3-4,1 1-6,0 1-5,0-1-5,0 1-5,-2-1-8,-3 1-8,-3-1-11,-2 1-9,-6 1-9,-6 3-10,-6 3-10,-6 4-10,-7-1-5,-6-3-3,-6-3 0,-6-2-3</inkml:trace>
</inkml:ink>
</file>

<file path=ppt/ink/ink10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24400 40850 1000,'0'93'-143,"0"-11"36	,0-14 107,0-11 0,1-9 0,4-3 0,3-3 0,3-2 0,1-6 0,1-6 0,-1-6 0,1-6 0</inkml:trace>
</inkml:ink>
</file>

<file path=ppt/ink/ink10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7621744722128" units="cm"/>
      <inkml:brushProperty name="height" value="0.00837621744722128" units="cm"/>
      <inkml:brushProperty name="color" value="#F2385B"/>
      <inkml:brushProperty name="ignorePressure" value="0"/>
    </inkml:brush>
  </inkml:definitions>
  <inkml:trace contextRef="#ctx0" brushRef="#br0">24550 41000 994,'25'0'1,"0"0"0	,0 0 0,0 0 1,1 0-2,4 0-2,3 0-4,3 0-3,-1-2-6,-2-3-9,-3-3-9,-3-2-9,-4-1-5,-3 3-3,-3 3 25,-2 4 25</inkml:trace>
</inkml:ink>
</file>

<file path=ppt/ink/ink10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69290716946125" units="cm"/>
      <inkml:brushProperty name="height" value="0.00869290716946125" units="cm"/>
      <inkml:brushProperty name="color" value="#F2385B"/>
      <inkml:brushProperty name="ignorePressure" value="0"/>
    </inkml:brush>
  </inkml:definitions>
  <inkml:trace contextRef="#ctx0" brushRef="#br0">24150 41600 958,'48'-24'-31,"-3"4"12	,-3 3 14,-2 3 12,2-2 7,9-6 2,10-6 2,10-6 2,2-1-5,-3 7-8,-3 6-10,-2 7-9,-6 2-8,-6 1-5,-6-1-7,-6 1-4,-7 1-5,-6 3-1,-6 3-2,-6 4 17</inkml:trace>
</inkml:ink>
</file>

<file path=ppt/ink/ink10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961361546069384" units="cm"/>
      <inkml:brushProperty name="height" value="0.00961361546069384" units="cm"/>
      <inkml:brushProperty name="color" value="#F2385B"/>
      <inkml:brushProperty name="ignorePressure" value="0"/>
    </inkml:brush>
  </inkml:definitions>
  <inkml:trace contextRef="#ctx0" brushRef="#br0">24700 40650 866,'1'-19'-102,"4"13"25	,3 12 40,3 13 37,1 7 0,1 4 0,-1 3 0,1 3 0,-1 4 0,1 7 3,-1 6 23,1 7 2,-1 4 1,1 3 0,-1 3 0,1 4-1,-1 5 0,1 10 2,-1 10 2,1 9 2,-3 6-5,-2 3-11,-3 3-11,-3 4-12,-2-4-3,0-9 1,0-10 3,0-8 1,1-9-6,4-6-16,3-6-15,3-6-16,-1-10-9,-2-12-1,-3-13 4,-3-12 62</inkml:trace>
</inkml:ink>
</file>

<file path=ppt/ink/ink10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24550 42000 1000,'21'51'-150,"-5"4"50	,-7 3 100,-5 3 0,-4-2 0,0-6 0,0-6 0,0-6 0,0-7 0,0-6 0,0-6 0,0-6 0</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90756957232952" units="cm"/>
      <inkml:brushProperty name="height" value="0.00890756957232952" units="cm"/>
      <inkml:brushProperty name="color" value="#6ADCAB"/>
      <inkml:brushProperty name="ignorePressure" value="0"/>
    </inkml:brush>
  </inkml:definitions>
  <inkml:trace contextRef="#ctx0" brushRef="#br0">66256 23621 935,'49'-23'-17,"0"3"2	,0 3 2,0 3 2,0 2 3,0 0 2,0-1 2,0 1 4,-3 1 1,-6 4 0,-7 2 0,-5 4 0,-5 1-2,-3 0-3,-3 0-5,-3 0-3,-4 3-3,-2 6 0,-3 6 0,-4 7 0,-1 0 2,0-2 3,0-3 5,0-3 5,0 4 5,0 13 10,0 12 9,0 12 8,0 5 4,0-4-1,0-2-2,0-3-1,0-4-8,0-3-12,0-2-12,0-4-13,-2-4-10,-2-7-6,-4-5-8,-2-7-6</inkml:trace>
</inkml:ink>
</file>

<file path=ppt/ink/ink10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0113451480865" units="cm"/>
      <inkml:brushProperty name="height" value="0.0100113451480865" units="cm"/>
      <inkml:brushProperty name="color" value="#F2385B"/>
      <inkml:brushProperty name="ignorePressure" value="0"/>
    </inkml:brush>
  </inkml:definitions>
  <inkml:trace contextRef="#ctx0" brushRef="#br0">24600 41850 832,'46'-2'-2,"-5"-3"-5	,-7-3-3,-5-2-5,-3-3 0,4 1 4,3-1 4,3 1 3,-1 1 3,-2 3 2,-3 3 3,-3 4 2,-2 1 1,0 0 1,0 0 1,0 0 1,0 1 0,0 4 1,0 3-2,0 3 1,-2 3 0,-3 3 2,-3 3 1,-2 4 2,-5 1 1,-2 0 0,-3 0 0,-3 0 1,-2-2-2,0-3-4,0-3-3,0-2-3,-2 0-5,-3 7-5,-3 6-5,-2 7-6,-1-4-12,3-12-17,3-13-18,4-12-17,1-9-6,0-2 44,0-3 42,0-3 0</inkml:trace>
</inkml:ink>
</file>

<file path=ppt/ink/ink10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982456095516682" units="cm"/>
      <inkml:brushProperty name="height" value="0.00982456095516682" units="cm"/>
      <inkml:brushProperty name="color" value="#F2385B"/>
      <inkml:brushProperty name="ignorePressure" value="0"/>
    </inkml:brush>
  </inkml:definitions>
  <inkml:trace contextRef="#ctx0" brushRef="#br0">25700 41050 848,'0'46'25,"0"-5"2	,0-7 3,0-5 2,1-4-6,4 0-14,3 0-16,3 0-13,1-2-9,1-3 0,-1-3-2,1-2-1,-1-3-7,1 1-13,-1-1-13,1 1-12</inkml:trace>
</inkml:ink>
</file>

<file path=ppt/ink/ink10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53375817462802" units="cm"/>
      <inkml:brushProperty name="height" value="0.0153375817462802" units="cm"/>
      <inkml:brushProperty name="color" value="#F2385B"/>
      <inkml:brushProperty name="ignorePressure" value="0"/>
    </inkml:brush>
  </inkml:definitions>
  <inkml:trace contextRef="#ctx0" brushRef="#br0">25950 40550 543,'23'-2'-30,"-3"-3"2	,-3-3 2,-2-2 1,-5 2 5,-2 9 13,-3 10 7,-3 10 0,-1 5 9,4 4 12,3 3 8,3 3 8,1 3 3,1 3 0,-1 3 0,1 4-1,1 8-1,3 17-2,3 15-2,4 16-3,-3 9-1,-5 3 2,-7 3 1,-5 4 1,-4 1-4,0 0-8,0 0-9,0 0-8,0-4-7,0-5-2,0-7-4,0-5-3,-2-12-2,-3-16-3,-3-15-1,-2-15-2,-5-14-2,-2-8-3,-3-10-3,-3-9-3,-2-5-3,0 0-6,0 0-5,0 0-4,0-4-4,0-5-1,0-7 0,0-5 0</inkml:trace>
</inkml:ink>
</file>

<file path=ppt/ink/ink10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50353470817208" units="cm"/>
      <inkml:brushProperty name="height" value="0.0150353470817208" units="cm"/>
      <inkml:brushProperty name="color" value="#F2385B"/>
      <inkml:brushProperty name="ignorePressure" value="0"/>
    </inkml:brush>
  </inkml:definitions>
  <inkml:trace contextRef="#ctx0" brushRef="#br0">46650 44550 554,'-24'120'-18,"4"-9"12	,3-10 11,3-8 13,3-1 7,3 9 5,3 10 5,4 10 4,1-1 1,0-9-2,0-10-4,0-8-2,3-9-1,6-6 2,7-6 2,6-6 2,1-10-9,-3-12-18,-3-13-20,-2-12-19,-3-7-15,1 1-14,-1-1-11,1 1-13</inkml:trace>
</inkml:ink>
</file>

<file path=ppt/ink/ink10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5731952935457" units="cm"/>
      <inkml:brushProperty name="height" value="0.0105731952935457" units="cm"/>
      <inkml:brushProperty name="color" value="#F2385B"/>
      <inkml:brushProperty name="ignorePressure" value="0"/>
    </inkml:brush>
  </inkml:definitions>
  <inkml:trace contextRef="#ctx0" brushRef="#br0">48150 44300 788,'-2'28'-1,"-3"6"-3	,-3 7-1,-2 6-3,-6 4 2,-6 4 4,-6 3 6,-6 3 4,-7 3 7,-6 3 8,-6 3 10,-6 4 7,-2-1 1,3-3-9,3-3-9,4-2-8,1-8-11,0-8-14,0-10-14,0-9-13,4-9-13,10-5-9,10-7-10,9-5-10</inkml:trace>
</inkml:ink>
</file>

<file path=ppt/ink/ink10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26777132973075" units="cm"/>
      <inkml:brushProperty name="height" value="0.0126777132973075" units="cm"/>
      <inkml:brushProperty name="color" value="#F2385B"/>
      <inkml:brushProperty name="ignorePressure" value="0"/>
    </inkml:brush>
  </inkml:definitions>
  <inkml:trace contextRef="#ctx0" brushRef="#br0">48050 44200 657,'70'26'-60,"-9"4"15	,-10 3 15,-8 3 16,-3 4 16,7 7 17,6 6 18,7 7 16,4 2 9,3 1-3,3-1-1,4 1-2,2-3-6,4-2-10,3-3-11,3-3-9,-5-6-14,-12-5-13,-13-7-15,-12-5-14,-10-6-7,-6-3 1,-6-3 2,-6-2 1,-4-5-2,1-2-9,-1-3-8,1-3-7</inkml:trace>
</inkml:ink>
</file>

<file path=ppt/ink/ink10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5870698094368" units="cm"/>
      <inkml:brushProperty name="height" value="0.0085870698094368" units="cm"/>
      <inkml:brushProperty name="color" value="#F2385B"/>
      <inkml:brushProperty name="ignorePressure" value="0"/>
    </inkml:brush>
  </inkml:definitions>
  <inkml:trace contextRef="#ctx0" brushRef="#br0">48150 45150 970,'3'21'-5,"6"-5"4	,7-7 6,6-5 6,4-4-1,4 0-3,3 0-5,3 0-3,-1 0-10,-2 0-14,-3 0-14,-3 0-15</inkml:trace>
</inkml:ink>
</file>

<file path=ppt/ink/ink10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11042503267527" units="cm"/>
      <inkml:brushProperty name="height" value="0.0111042503267527" units="cm"/>
      <inkml:brushProperty name="color" value="#F2385B"/>
      <inkml:brushProperty name="ignorePressure" value="0"/>
    </inkml:brush>
  </inkml:definitions>
  <inkml:trace contextRef="#ctx0" brushRef="#br0">48000 45650 750,'4'21'-21,"10"-5"11	,10-7 11,9-5 12,6-6 7,3-3 1,3-3 1,4-2 1,-1-3 0,-3 1-5,-3-1-3,-2 1-4,-6 1-2,-6 3-1,-6 3-1,-6 4-2,-6 2-2,-2 4-4,-3 3-5,-3 3-4,-6 4-2,-5 7 0,-7 6 0,-5 7-1,-8 4 1,-5 3 1,-7 3 1,-5 4 0,-1-1 1,6-3 1,7-3 0,6-2 1,4-5 2,4-2 6,3-3 4,3-3 6,6-6 2,9-5 0,10-7 1,10-5 0,7-6-2,6-3-2,7-3-4,6-2-3,4-6-4,4-6-6,3-6-7,3-6-5,-2-1-5,-6 7-2,-6 6-3,-6 7-3,-6 2 0,-2 1 1,-3-1 3,-3 1 0,-4 1 5,-3 3 6,-3 3 16,-2 4 1,-3 2 0,1 4 0,-1 3 15,1 3 11,-3 3 6,-2 3 5,-3 3 5,-3 4 6,-2-1 0,0-3-1,0-3-3,0-2-2,1-1-9,4 3-14,3 3-15,3 4-14,1-3-17,1-5-19,-1-7-20,1-5-20</inkml:trace>
</inkml:ink>
</file>

<file path=ppt/ink/ink10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34706180542707" units="cm"/>
      <inkml:brushProperty name="height" value="0.0134706180542707" units="cm"/>
      <inkml:brushProperty name="color" value="#F2385B"/>
      <inkml:brushProperty name="ignorePressure" value="0"/>
    </inkml:brush>
  </inkml:definitions>
  <inkml:trace contextRef="#ctx0" brushRef="#br0">49700 44650 618,'23'-19'13,"-3"13"7	,-3 12 6,-2 13 8,-5 7 2,-2 4-2,-3 3-3,-3 3-3,-2 1 0,0 1-2,0-1 1,0 1-2,1-3-2,4-2-7,3-3-5,3-3-8,4-6-5,7-5-5,6-7-7,7-5-5,2-4-3,1 0-1,-1 0-1,1 0-1,-1-2 1,1-3 2,-1-3 2,1-2 3,-1-3 1,1 1-2,-1-1-1,1 1-1,-3-3-3,-2-2-3,-3-3-4,-3-3-4,-6-1-3,-5 4-5,-7 3-4,-5 3 40,-8 1 6,-5 1 0,-7-1 0,-5 1 0</inkml:trace>
</inkml:ink>
</file>

<file path=ppt/ink/ink10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5442387200892" units="cm"/>
      <inkml:brushProperty name="height" value="0.015442387200892" units="cm"/>
      <inkml:brushProperty name="color" value="#F2385B"/>
      <inkml:brushProperty name="ignorePressure" value="0"/>
    </inkml:brush>
  </inkml:definitions>
  <inkml:trace contextRef="#ctx0" brushRef="#br0">50250 44300 539,'0'-21'1,"0"10"2	,0 10 2,0 9 2,0 7 3,0 7 5,0 6 5,0 7 5,0 7 4,0 9 2,0 10 3,0 10 2,-4 5 2,-5 4-3,-7 3-1,-5 3-1,-4 1-3,0 1-5,0-1-4,0 1-4,-4-1-7,-5 1-8,-7-1-10,-5 1-8,-3-4-8,4-6-8,3-6-7,3-6-9,3-9-3,3-8-1,3-10 0,4-9 0,2-9 1,4-5 1,3-7 3,3-5 2,3-3 16,3 4 29,3 3 0,4 3 0</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2286691069603" units="cm"/>
      <inkml:brushProperty name="height" value="0.0092286691069603" units="cm"/>
      <inkml:brushProperty name="color" value="#6ADCAB"/>
      <inkml:brushProperty name="ignorePressure" value="0"/>
    </inkml:brush>
  </inkml:definitions>
  <inkml:trace contextRef="#ctx0" brushRef="#br0">66452 23817 902,'67'0'54,"-11"0"-21	,-14 0-23,-11 0-20,-10-2-16,-5-3-7,-7-2-9,-6-4-8,-1 0-3,2 4-1,4 2 1,3 4 52,1-1 1,0-3 0,0-2 0,1-4 0</inkml:trace>
</inkml:ink>
</file>

<file path=ppt/ink/ink10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40699194744229" units="cm"/>
      <inkml:brushProperty name="height" value="0.0140699194744229" units="cm"/>
      <inkml:brushProperty name="color" value="#F2385B"/>
      <inkml:brushProperty name="ignorePressure" value="0"/>
    </inkml:brush>
  </inkml:definitions>
  <inkml:trace contextRef="#ctx0" brushRef="#br0">50100 45650 592,'90'-44'2,"-18"13"4	,-19 12 5,-18 13 5,-12 7 2,-3 4 3,-3 3 2,-2 3 2,-5 4 1,-2 7 0,-3 6 0,-3 7 0,-4 5 2,-3 7 2,-3 6 3,-2 7 2,-6 0-4,-6-2-13,-6-3-11,-6-3-13,-4-4-10,1-3-9,-1-3-8,1-2-8,1-6-6,3-6-3,3-6-3,4-6-2,2-7-2,4-6 0,3-6 1,3-6 0</inkml:trace>
</inkml:ink>
</file>

<file path=ppt/ink/ink10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50100 45750 1000,'3'46'-11,"6"-5"-19	,7-7-20,6-5-20,3-4-9,0 0 69,0 0 10,0 0 0,-2-2 0,-3-3 0,-3-3 0,-2-2 0,0 0 0,7 7 0,6 6 0,7 7 0,5-1 0,7-6 0,6-6 14,7-6-21,-4-6 0,-12-2 7,-13-3 0,-12-3 0,-5-2 0,3 0 0,3 0 0,4 0 0</inkml:trace>
</inkml:ink>
</file>

<file path=ppt/ink/ink10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12203042954206" units="cm"/>
      <inkml:brushProperty name="height" value="0.0112203042954206" units="cm"/>
      <inkml:brushProperty name="color" value="#F2385B"/>
      <inkml:brushProperty name="ignorePressure" value="0"/>
    </inkml:brush>
  </inkml:definitions>
  <inkml:trace contextRef="#ctx0" brushRef="#br0">50500 44350 742,'1'23'4,"4"-3"9	,3-3 8,3-2 9,3-1 1,3 3-2,3 3-4,4 4-3,-3-1-2,-5-3-1,-7-3 1,-5-2-1,-3-3-14,4 1-32,3-1-31,3 1-30</inkml:trace>
</inkml:ink>
</file>

<file path=ppt/ink/ink10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56732518225908" units="cm"/>
      <inkml:brushProperty name="height" value="0.0156732518225908" units="cm"/>
      <inkml:brushProperty name="color" value="#F2385B"/>
      <inkml:brushProperty name="ignorePressure" value="0"/>
    </inkml:brush>
  </inkml:definitions>
  <inkml:trace contextRef="#ctx0" brushRef="#br0">51400 44750 531,'0'25'-3,"0"0"-5	,0 0-6,0 0-5,0 1 4,0 4 17,0 3 16,0 3 16,1-1 6,4-2-5,3-3-4,3-3-6,1-4-3,1-3-3,-1-3-4,1-2-2,2-5-4,7-2-2,6-3-3,7-3-2,0-2-3,-2 0-2,-3 0-2,-3 0-1,2-2-3,10-3-2,10-3-2,9-2-3,2-6-3,-2-6-3,-3-6-5,-3-6-4,-4-4-3,-3 1-1,-3-1-3,-2 1-1,-6-1-1,-6 1 39,-6-1 1,-6 1 0,-6 2 0,-2 7 0,-3 6 0,-3 7 0,-2 7 0,0 9 0,0 10 0,0 10 0,-2 7 0,-3 6 46,-3 7 20,-2 6 2,-1 3 0,3 0-4,3 0-3,4 0-4,1-4-6,0-5-8,0-7-9,0-5-9,0-4-9,0 0-13,0 0-13,0 0-11</inkml:trace>
</inkml:ink>
</file>

<file path=ppt/ink/ink10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20736258104444" units="cm"/>
      <inkml:brushProperty name="height" value="0.0120736258104444" units="cm"/>
      <inkml:brushProperty name="color" value="#F2385B"/>
      <inkml:brushProperty name="ignorePressure" value="0"/>
    </inkml:brush>
  </inkml:definitions>
  <inkml:trace contextRef="#ctx0" brushRef="#br0">52150 44400 690,'0'29'8,"0"10"5	,0 10 5,0 9 6,0 7 4,0 7 3,0 6 2,0 7 2,0 2-1,0 1-4,0-1-6,0 1-3,0-3-10,0-2-15,0-3-14,0-3-14,0-9-8,0-11-4,0-14-2,0-11-4,1-7-2,4 0-5,3 0-4,3 0-3</inkml:trace>
</inkml:ink>
</file>

<file path=ppt/ink/ink10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47783923894167" units="cm"/>
      <inkml:brushProperty name="height" value="0.0147783923894167" units="cm"/>
      <inkml:brushProperty name="color" value="#F2385B"/>
      <inkml:brushProperty name="ignorePressure" value="0"/>
    </inkml:brush>
  </inkml:definitions>
  <inkml:trace contextRef="#ctx0" brushRef="#br0">51600 45600 563,'-22'-21'5,"6"10"4	,7 10 4,6 9 4,3 9 3,0 9 4,0 10 4,0 10 4,1 4-3,4 0-8,3 0-8,3 0-8,1-4-5,1-5-2,-1-7-1,1-5-2,2-6 1,7-3 0,6-3 0,7-2 2,2-5 1,1-2 0,-1-3 2,1-3 1,1-4 1,3-3 0,3-3 0,4-2 2,1-5-1,0-2 2,0-3 0,0-3 2,0-6-1,0-5 1,0-7 1,0-5-1,-2-3 0,-3 4 0,-3 3-2,-2 3-1,-5 4-2,-2 7-4,-3 6-3,-3 7-5,-6 2-2,-5 1 0,-7-1-1,-5 1-1,-4 4 4,0 9 12,0 10 10,0 10 10,0 7 5,0 6-1,0 7-2,0 6-2,0 3-2,0 0-2,0 0-4,0 0-3,1-4-7,4-5-14,3-7-12,3-5-12,1-4-13,1 0-11,-1 0-12,1 0-11</inkml:trace>
</inkml:ink>
</file>

<file path=ppt/ink/ink10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55237618088722" units="cm"/>
      <inkml:brushProperty name="height" value="0.00855237618088722" units="cm"/>
      <inkml:brushProperty name="color" value="#F2385B"/>
      <inkml:brushProperty name="ignorePressure" value="0"/>
    </inkml:brush>
  </inkml:definitions>
  <inkml:trace contextRef="#ctx0" brushRef="#br0">54050 44850 974,'1'71'-8,"4"-5"-15	,3-7-16,3-5-14,-1 2 2,-2 13 23,-3 12 23,-3 13 22,-1 2 13,4-5 4,3-7 4,3-5 4,-1-8-5,-2-5-13,-3-7-14,-3-5-12,-1-9-16,4-9-15,3-10-16,3-8-16,-1-9-7,-2-6 42,-3-6 30,-3-6 0</inkml:trace>
</inkml:ink>
</file>

<file path=ppt/ink/ink10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9124109148979" units="cm"/>
      <inkml:brushProperty name="height" value="0.0109124109148979" units="cm"/>
      <inkml:brushProperty name="color" value="#F2385B"/>
      <inkml:brushProperty name="ignorePressure" value="0"/>
    </inkml:brush>
  </inkml:definitions>
  <inkml:trace contextRef="#ctx0" brushRef="#br0">54150 44900 763,'26'-22'21,"4"6"0	,3 7 0,3 6 1,1 4-1,1 4-2,-1 3 0,1 3-1,-3 1-1,-2 1-1,-3-1-3,-3 1 0,-4 1-4,-3 3-4,-3 3-4,-2 4-4,-5 1-4,-2 0-6,-3 0-5,-3 0-4,-6 3-3,-5 6 0,-7 7 0,-5 6-1,-4 1 2,0-3 2,0-3 3,0-2 1,1-5 2,4-2 1,3-3 1,3-3 1,3-4 4,3-3 6,3-3 5,4-2 7,2-3 5,4 1 6,3-1 6,3 1 6,3-1 2,3 1-4,3-1-3,4 1-4,2-1-3,4 1-6,3-1-6,3 1-5,3-3-6,3-2-5,3-3-6,4-3-6,-3-2-3,-5 0-1,-7 0-1,-5 0-1,-6 0-7,-3 0-11,-3 0-13,-2 0-12</inkml:trace>
</inkml:ink>
</file>

<file path=ppt/ink/ink10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14785898476839" units="cm"/>
      <inkml:brushProperty name="height" value="0.0114785898476839" units="cm"/>
      <inkml:brushProperty name="color" value="#F2385B"/>
      <inkml:brushProperty name="ignorePressure" value="0"/>
    </inkml:brush>
  </inkml:definitions>
  <inkml:trace contextRef="#ctx0" brushRef="#br0">55550 44750 725,'-25'29'15,"0"10"5	,0 10 7,0 9 7,0 6 2,0 3-2,0 3-3,0 4-2,0 1-5,0 0-8,0 0-8,0 0-7,1 0-10,4 0-10,3 0-10,3 0-10,3-7-8,3-11-3,3-14-4,4-11-4,-1-9-2,-3-3 0,-3-3 29,-2-2 31</inkml:trace>
</inkml:ink>
</file>

<file path=ppt/ink/ink10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4350987821817" units="cm"/>
      <inkml:brushProperty name="height" value="0.0104350987821817" units="cm"/>
      <inkml:brushProperty name="color" value="#F2385B"/>
      <inkml:brushProperty name="ignorePressure" value="0"/>
    </inkml:brush>
  </inkml:definitions>
  <inkml:trace contextRef="#ctx0" brushRef="#br0">55900 45200 798,'1'26'-34,"4"4"1	,3 3 1,3 3 0,-1 1 5,-2 1 12,-3-1 10,-3 1 12,-1-1 6,4 1 5,3-1 3,3 1 4,1-4 3,1-6 0,-1-6 2,1-6 1,1-6-3,3-2-7,3-3-7,4-3-7,-1-6-5,-3-5-3,-3-7-5,-2-5-3,-1-4-2,3 0-2,3 0-2,4 0-1,1-2-1,0-3 1,0-3 2,0-2 0,-2 0 1,-3 7 1,-3 6 1,-2 7 0,-3 5 2,1 7 4,-1 6 3,1 7 4,-1 7 3,1 9 7,-1 10 4,1 10 6,1 2 3,3-3-1,3-3 0,4-2 0,-1-5-1,-3-2-3,-3-3-3,-2-3-3,-1-4-1,3-3 1,3-3 1,4-2 0,1-11-3,0-15-7,0-15-8,0-16-6,-2-10-4,-3-3-3,-3-3-2,-2-2-2,-3 0-2,1 7-3,-1 6-2,1 7-3,-3 2-3,-2 1-4,-3-1-3,-3 1-4,-2 1-2,0 3 27,0 3 19,0 4 0,0 2 0,0 4 0,0 3 0,0 3 0</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526068508625" units="cm"/>
      <inkml:brushProperty name="height" value="0.010526068508625" units="cm"/>
      <inkml:brushProperty name="color" value="#6ADCAB"/>
      <inkml:brushProperty name="ignorePressure" value="0"/>
    </inkml:brush>
  </inkml:definitions>
  <inkml:trace contextRef="#ctx0" brushRef="#br0">66452 23964 791,'-21'23'3,"5"-4"3	,7-2 6,6-3 4,5-3 5,2-4 3,4-2 4,3-3 3,4-2-2,6 0-8,7 0-8,6 0-8,1-2-9,-3-3-7,-3-2-9,-3-4-8,-3-1-6,-3 0-6,-3-1-5,-3 1-5</inkml:trace>
</inkml:ink>
</file>

<file path=ppt/ink/ink10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918528996407986" units="cm"/>
      <inkml:brushProperty name="height" value="0.00918528996407986" units="cm"/>
      <inkml:brushProperty name="color" value="#F2385B"/>
      <inkml:brushProperty name="ignorePressure" value="0"/>
    </inkml:brush>
  </inkml:definitions>
  <inkml:trace contextRef="#ctx0" brushRef="#br0">58150 45650 907,'21'45'-25,"-5"-9"5	,-7-10 3,-5-8 4,-1-3 8,6 7 14,7 6 12,6 7 14,1-1 3,-3-6-9,-3-6-8,-2-6-7,-3-6-9,1-2-5,-1-3-8,1-3-6,1 1-9,3 6-11,3 7-11,4 6-11,1 1-6,0-3-3,0-3 53,0-2 12</inkml:trace>
</inkml:ink>
</file>

<file path=ppt/ink/ink10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309424251318" units="cm"/>
      <inkml:brushProperty name="height" value="0.010309424251318" units="cm"/>
      <inkml:brushProperty name="color" value="#F2385B"/>
      <inkml:brushProperty name="ignorePressure" value="0"/>
    </inkml:brush>
  </inkml:definitions>
  <inkml:trace contextRef="#ctx0" brushRef="#br0">59550 44550 808,'23'75'-50,"-3"0"19	,-3 0 19,-2 0 19,-5 1 12,-2 4 7,-3 3 6,-3 3 5,-2 1 3,0 1-4,0-1-2,0 1-3,0-3-11,0-2-17,0-3-19,0-3-17,0-10-13,0-16-7,0-15-8,0-15-8</inkml:trace>
</inkml:ink>
</file>

<file path=ppt/ink/ink10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973246153444052" units="cm"/>
      <inkml:brushProperty name="height" value="0.00973246153444052" units="cm"/>
      <inkml:brushProperty name="color" value="#F2385B"/>
      <inkml:brushProperty name="ignorePressure" value="0"/>
    </inkml:brush>
  </inkml:definitions>
  <inkml:trace contextRef="#ctx0" brushRef="#br0">59850 45200 856,'25'0'24,"0"0"-1	,0 0-2,0 0-2,3 0-2,6 0-2,7 0-3,6 0-2,1 0-8,-3 0-12,-3 0-12,-2 0-14,-5-2-5,-2-3 2,-3-3 0,-3-2 1,-4-3-3,-3 1-8,-3-1 7,-2 1 42</inkml:trace>
</inkml:ink>
</file>

<file path=ppt/ink/ink10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60150 44500 1000,'0'50'-3,"0"0"-5	,0 0-6,0 0-5,-2 3-3,-3 6-2,-3 7-1,-2 6-1,-1-1-5,3-5-8,3-7 0,4-5 39,1-9 0,0-9 0,0-10 0,0-8 0</inkml:trace>
</inkml:ink>
</file>

<file path=ppt/ink/ink10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4153854772449" units="cm"/>
      <inkml:brushProperty name="height" value="0.0104153854772449" units="cm"/>
      <inkml:brushProperty name="color" value="#F2385B"/>
      <inkml:brushProperty name="ignorePressure" value="0"/>
    </inkml:brush>
  </inkml:definitions>
  <inkml:trace contextRef="#ctx0" brushRef="#br0">59950 45600 800,'4'20'-1,"10"-9"1	,10-10-1,9-8 0,6-6 0,3 1 2,3-1 0,4 1 3,-3 1-1,-5 3 0,-7 3-1,-5 4-1,-6 4-2,-3 6-1,-3 7-2,-2 6-2,-5 6 1,-2 6 4,-3 7 3,-3 6 5,-2 4 4,0 4 3,0 3 4,0 3 4,0 1 2,0 1 1,0-1 1,0 1 0,-2-4-4,-3-6-12,-3-6-10,-2-6-12,-1-7-12,3-6-11,3-6-12,4-6-12,2-6-4,4-2 4,3-3 4,3-3 10,1-4 45,1-3 0,-1-3 0,1-2 0</inkml:trace>
</inkml:ink>
</file>

<file path=ppt/ink/ink10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069620795548" units="cm"/>
      <inkml:brushProperty name="height" value="0.010069620795548" units="cm"/>
      <inkml:brushProperty name="color" value="#F2385B"/>
      <inkml:brushProperty name="ignorePressure" value="0"/>
    </inkml:brush>
  </inkml:definitions>
  <inkml:trace contextRef="#ctx0" brushRef="#br0">61050 44700 827,'21'23'2,"-5"-3"5	,-7-3 3,-5-2 5,-3-1 5,4 3 3,3 3 5,3 4 3,3-1-5,3-3-16,3-3-14,4-2-17,-1-5-6,-3-2 1,-3-3 1,-2-3 2</inkml:trace>
</inkml:ink>
</file>

<file path=ppt/ink/ink10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19827874004841" units="cm"/>
      <inkml:brushProperty name="height" value="0.0119827874004841" units="cm"/>
      <inkml:brushProperty name="color" value="#F2385B"/>
      <inkml:brushProperty name="ignorePressure" value="0"/>
    </inkml:brush>
  </inkml:definitions>
  <inkml:trace contextRef="#ctx0" brushRef="#br0">60950 45250 695,'1'21'-1,"4"-5"-4	,3-7-2,3-5-3,3-6 0,3-3 1,3-3 3,4-2 1,1-3-1,0 1-5,0-1-4,0 1-4,-2 1-2,-3 3-1,-3 3 0,-2 4 17,-5 4 5,-2 6 0,-3 7 0,-3 6 0,-2 4 0,0 4 11,0 3 7,0 3 0,0 1 2,0 1 2,0-1 4,0 1 3,0-3-1,0-2-4,0-3-4,0-3-4,0-4-4,0-3-5,0-3-4,0-2-5,0-1-4,0 3-8,0 3-5,0 4-7,0-1-6,0-3-4,0-3-5,0-2-5,0-3 14,0 1 32,0-1 0,0 1 0,-2-1 0,-3 1 0,-3-1 0,-2 1 0,-3-3 0,1-2 0,-1-3 0,1-3 0,1-1 0,3 4 0,3 3 0,4 3 0,4 1 0,6 1 0,7-1 32,6 1 19,6-3-1,6-2-1,7-3-2,6-3-1,9-1-4,13 4-3,12 3-6,13 3-3,6-1-6,0-2-6,0-3-6,0-3-6,-4-2-8,-5 0-7,-7 0-7,-5 0-8,-6 0-7,-3 0-7,-3 0-7,-2 0-8,-6-5-4,-6-9-1,-6-10 0,-6-8-3,-7-3 34,-6 7 27,-6 6 0,-6 7 0,-4 2 0,1 1 0,-1-1 0,1 1 0</inkml:trace>
</inkml:ink>
</file>

<file path=ppt/ink/ink10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61750 44650 1000,'21'3'-9,"-5"6"-17	,-7 7-18,-5 6-16,-4 7 3,0 10 25,0 10 25,0 9 26,0 2 10,0-2-3,0-3-4,0-3-3,1-7-9,4-9-13,3-10-13,3-8-14,1-6-11,1 1-9,-1-1 50,1 1 0</inkml:trace>
</inkml:ink>
</file>

<file path=ppt/ink/ink10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61950 44850 1000,'25'21'-14,"0"-5"6	,0-7 3,0-5 4,1-4 2,4 0-1,3 0-1,3 0-2,-1 0-5,-2 0-10,-3 0-11,-3 0-10,-4 0-10,-3 0-8,-3 0 38,-2 0 19</inkml:trace>
</inkml:ink>
</file>

<file path=ppt/ink/ink10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48948024213314" units="cm"/>
      <inkml:brushProperty name="height" value="0.00848948024213314" units="cm"/>
      <inkml:brushProperty name="color" value="#F2385B"/>
      <inkml:brushProperty name="ignorePressure" value="0"/>
    </inkml:brush>
  </inkml:definitions>
  <inkml:trace contextRef="#ctx0" brushRef="#br0">61450 45400 981,'0'23'-54,"0"-3"2	,0-3 4,0-2 2,1-5 9,4-2 29,3-3 8,3-3 0,9-4 5,16-3 21,15-3 7,17-2 6,7-5 2,0-2-5,0-3-5,0-3-5,-2-1-7,-3 4-12,-3 3-10,-2 3-12,-8 1-11,-8 1-12,-10-1-13,-9 1-12,-7 1-4,-3 3 67,-3 3 0,-2 4 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1324059069157" units="cm"/>
      <inkml:brushProperty name="height" value="0.0101324059069157" units="cm"/>
      <inkml:brushProperty name="color" value="#6ADCAB"/>
      <inkml:brushProperty name="ignorePressure" value="0"/>
    </inkml:brush>
  </inkml:definitions>
  <inkml:trace contextRef="#ctx0" brushRef="#br0">66403 24209 822,'-21'1'-81,"5"4"25	,7 2 24,6 4 26,5 0 18,2-4 11,4-2 13,3-3 11,5-2 4,10 0-3,10 0-4,8 0-3,4 0-9,-4 0-15,-3 0-15,-2 0-16,-6-2-7,-5-3-1,-7-2 0,-5-4 0,-4-1-8,0 0-16,0-1-16,1 1-16</inkml:trace>
</inkml:ink>
</file>

<file path=ppt/ink/ink10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42909049242735" units="cm"/>
      <inkml:brushProperty name="height" value="0.00842909049242735" units="cm"/>
      <inkml:brushProperty name="color" value="#F2385B"/>
      <inkml:brushProperty name="ignorePressure" value="0"/>
    </inkml:brush>
  </inkml:definitions>
  <inkml:trace contextRef="#ctx0" brushRef="#br0">62150 44450 988,'0'26'-96,"0"4"17	,0 3 20,0 3 46,0 3 13,0 3 0,0 3 0,0 4 0,0 2 0,0 4 0,0 3 0,0 3 0,-2 4 0,-3 7 0,-3 6 14,-2 7 11,-6-1 1,-6-6 2,-6-6 0,-6-6 3,-2-4-3,3 1-3,3-1-4,4 1-4,4-4-6,6-6-6,7-6-9,6-6-6,3-10-13,0-12-19,0-13-17,0-12-20,1-7 37,4 1 42,3-1 0,3 1 0</inkml:trace>
</inkml:ink>
</file>

<file path=ppt/ink/ink10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62250 45500 1000,'0'23'0,"0"-3"0	,0-3 0,0-2 0,0-3-1,0 1-2,0-1-1,0 1-1,0 1-2,0 3-3,0 3-1,0 4-3,0 1 2,0 0 5,0 0 6,0 0 4,1-4 3,4-5 1,3-7-1,3-5 1,4-4-4,7 0-7,6 0-8,7 0-6,0-2-4,-2-3 2,-3-3 2,-3-2 1,-1-5 3,4-2 2,3-3 3,3-3 2,-2-1 3,-6 4 1,-6 3 1,-6 3 2,-6 1 0,-2 1-1,-3-1-3,-3 1-1,-2-1-4,0 1-6,0-1 4,0 1 11,-2-1 0,-3 1 0,-3-1 0,-2 1 0</inkml:trace>
</inkml:ink>
</file>

<file path=ppt/ink/ink10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7865296304226" units="cm"/>
      <inkml:brushProperty name="height" value="0.0107865296304226" units="cm"/>
      <inkml:brushProperty name="color" value="#F2385B"/>
      <inkml:brushProperty name="ignorePressure" value="0"/>
    </inkml:brush>
  </inkml:definitions>
  <inkml:trace contextRef="#ctx0" brushRef="#br0">63600 44500 772,'18'26'-73,"-11"4"24	,-14 3 22,-11 3 24,-9 4 17,-3 7 10,-3 6 11,-2 7 10,-3 2 4,1 1-3,-1-1-2,1 1-4,1-4-6,3-6-9,3-6-10,4-6-9,2-7-5,4-6 0,3-6-1,3-6 1,3-7-13,3-6-22,3-6-22,4-6-24,2-4-7,4 1 6,3-1 10,3 1 71</inkml:trace>
</inkml:ink>
</file>

<file path=ppt/ink/ink10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45228058099747" units="cm"/>
      <inkml:brushProperty name="height" value="0.0145228058099747" units="cm"/>
      <inkml:brushProperty name="color" value="#F2385B"/>
      <inkml:brushProperty name="ignorePressure" value="0"/>
    </inkml:brush>
  </inkml:definitions>
  <inkml:trace contextRef="#ctx0" brushRef="#br0">63400 45100 573,'23'25'-9,"-3"0"4	,-3 0 6,-2 0 5,-5 6 5,-2 13 4,-3 12 5,-3 13 5,1 6 3,6 0 3,7 0 3,6 0 3,1-2 3,-3-3 2,-3-3 3,-2-2 1,-3-6-7,1-6-20,-1-6-17,1-6-20,-1-10-17,1-12-17,-1-13-16,1-12-17</inkml:trace>
</inkml:ink>
</file>

<file path=ppt/ink/ink10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972141325473785" units="cm"/>
      <inkml:brushProperty name="height" value="0.00972141325473785" units="cm"/>
      <inkml:brushProperty name="color" value="#F2385B"/>
      <inkml:brushProperty name="ignorePressure" value="0"/>
    </inkml:brush>
  </inkml:definitions>
  <inkml:trace contextRef="#ctx0" brushRef="#br0">64200 44550 857,'-22'1'13,"6"4"4	,7 3 2,6 3 2,3 1 1,0 1-4,0-1-2,0 1-4,1-1-7,4 1-14,3-1-11,3 1-14,1-3-11,1-2-12,-1-3-12,1-3-11</inkml:trace>
</inkml:ink>
</file>

<file path=ppt/ink/ink10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73582530766726" units="cm"/>
      <inkml:brushProperty name="height" value="0.00873582530766726" units="cm"/>
      <inkml:brushProperty name="color" value="#F2385B"/>
      <inkml:brushProperty name="ignorePressure" value="0"/>
    </inkml:brush>
  </inkml:definitions>
  <inkml:trace contextRef="#ctx0" brushRef="#br0">63600 44900 953,'4'21'-1,"10"-5"-2	,10-7-2,9-5-2,9-6 0,9-3 4,10-3 2,10-2 3,4-3 4,0 1 4,0-1 6,0 1 4,-4-1-4,-5 1-12,-7-1-13,-5 1-12,-8-1-7,-5 1-3,-7-1-3,-5 1-4,-11 1-5,-11 3-10,-14 3 25,-11 4 28</inkml:trace>
</inkml:ink>
</file>

<file path=ppt/ink/ink10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63850 45150 1000,'48'0'-89,"-3"0"28	,-3 0 28,-2 0 27,-1-2 14,3-3-4,3-3-1,4-2-4,-1-1-4,-3 3-9,-3 3-8,-2 4-8,-11 2 26,-15 4 4,-15 3 0,-16 3 0</inkml:trace>
</inkml:ink>
</file>

<file path=ppt/ink/ink10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55287630110979" units="cm"/>
      <inkml:brushProperty name="height" value="0.00855287630110979" units="cm"/>
      <inkml:brushProperty name="color" value="#F2385B"/>
      <inkml:brushProperty name="ignorePressure" value="0"/>
    </inkml:brush>
  </inkml:definitions>
  <inkml:trace contextRef="#ctx0" brushRef="#br0">63950 45300 974,'48'0'-68,"-3"0"31	,-3 0 32,-2 0 31,-1 0 12,3 0-8,3 0-7,4 0-9,-1-2-10,-3-3-10,-3-3-10,-2-2-12,-6-1-5,-6 3-1,-6 3-1,-6 4 0</inkml:trace>
</inkml:ink>
</file>

<file path=ppt/ink/ink10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63950 45550 1000,'1'25'-133,"4"0"33	,3 0 83,3 0 17,-1 1 0,-2 4 0,-3 3 0,-3 3 0,-2 3 0,0 3 0,0 3 11,0 4-4,0-1-9,0-3-9,0-3 6,0-2 5,0-6 0,0-6 0,0-6 0,0-6 0</inkml:trace>
</inkml:ink>
</file>

<file path=ppt/ink/ink10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2092974036932" units="cm"/>
      <inkml:brushProperty name="height" value="0.012092974036932" units="cm"/>
      <inkml:brushProperty name="color" value="#F2385B"/>
      <inkml:brushProperty name="ignorePressure" value="0"/>
    </inkml:brush>
  </inkml:definitions>
  <inkml:trace contextRef="#ctx0" brushRef="#br0">64100 45800 689,'46'-22'1,"-5"6"6	,-7 7 6,-5 6 6,-3 3 5,4 0 5,3 0 3,3 0 6,-1 1-1,-2 4-5,-3 3-5,-3 3-5,-4 1-5,-3 1-8,-3-1-5,-2 1-8,-6 1-6,-6 3-8,-6 3-6,-6 4-7,-6 2-5,-2 4-2,-3 3-1,-3 3-3,-2-2-1,0-6-1,0-6-1,0-6-1,1-6 3,4-2 22,3-3 21,3-3 0,1-1 0,1 4 0,-1 3 0,1 3 0,5-1 0,14-2 0,11-3 0,14-3 0,7-4 0,3-3 0,3-3 0,4-2 0,-1-3 0,-3 1 0,-3-1 0,-2 1 0,-5-1 0,-2 1 0,-3-1 0,-3 1 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2927473857999" units="cm"/>
      <inkml:brushProperty name="height" value="0.0122927473857999" units="cm"/>
      <inkml:brushProperty name="color" value="#6ADCAB"/>
      <inkml:brushProperty name="ignorePressure" value="0"/>
    </inkml:brush>
  </inkml:definitions>
  <inkml:trace contextRef="#ctx0" brushRef="#br0">65913 24601 677,'-17'21'5,"16"-6"10	,14-5 10,16-7 10,13-3 4,8 0 0,10 0-1,9 0 0,4-3-5,1-7-7,0-5-7,-1-6-9,-3-2-11,-5 3-17,-7 3-18,-6 3-16,-8 2-11,-8 0-2,-10-1-3,-9 1-3</inkml:trace>
</inkml:ink>
</file>

<file path=ppt/ink/ink10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65150 44800 1000,'21'3'-46,"-5"6"7	,-7 7 5,-5 6 6,-4 4 7,0 4 8,0 3 10,0 3 8,1-1 1,4-2-5,3-3-5,3-3-5,-1-4-12,-2-3-16,-3-3 30,-3-2 7</inkml:trace>
</inkml:ink>
</file>

<file path=ppt/ink/ink10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11236339434981" units="cm"/>
      <inkml:brushProperty name="height" value="0.0111236339434981" units="cm"/>
      <inkml:brushProperty name="color" value="#F2385B"/>
      <inkml:brushProperty name="ignorePressure" value="0"/>
    </inkml:brush>
  </inkml:definitions>
  <inkml:trace contextRef="#ctx0" brushRef="#br0">65100 44600 749,'25'0'0,"0"0"0	,0 0-1,0 0 1,1 0 4,4 0 8,3 0 8,3 0 8,-1 0 3,-2 0-2,-3 0-2,-3 0-2,-2 0-3,0 0-3,0 0-4,0 0-3,-2 3-5,-3 6-6,-3 7-7,-2 6-7,-6 3-3,-6 0-3,-6 0-1,-6 0-3,-6 0 0,-2 0-2,-3 0-1,-3 0 0,-2 1-4,0 4-6,0 3-5,0 3-7,1-2 0,4-6 9,3-6 39,3-6 0,4-6 0,7-2 0,6-3 0,7-3 0,4-2 0,3 0 0,3 0 0,4 0 0,-1-2 4,-3-3 5,-3-3-8,-2-2-7,-3-1-2,1 3 8,-1 3 0,1 4 0</inkml:trace>
</inkml:ink>
</file>

<file path=ppt/ink/ink10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2123413234949" units="cm"/>
      <inkml:brushProperty name="height" value="0.0102123413234949" units="cm"/>
      <inkml:brushProperty name="color" value="#F2385B"/>
      <inkml:brushProperty name="ignorePressure" value="0"/>
    </inkml:brush>
  </inkml:definitions>
  <inkml:trace contextRef="#ctx0" brushRef="#br0">65000 45400 816,'25'21'-39,"0"-5"7	,0-7 6,0-5 7,3-6 5,6-3 6,7-3 6,6-2 6,1-1 1,-3 3 0,-3 3 0,-2 4-2,-3-1 0,1-3-1,-1-3-1,1-2 0,-4-1-1,-6 3 0,-6 3-2,-6 4 1,-7 4-1,-6 6 0,-6 7 1,-6 6 0,-7 4-2,-6 4-3,-6 3-5,-6 3-3,-4 1-3,1 1-4,-1-1 9,1 1 12,2-4 0,7-6 0,6-6 0,7-6 0,4-4 0,3 1 0,3-1 0,4 1 0,2-3 0,4-2 0,3-3 0,3-3 0,3-2 0,3 0 0,3 0 0,4 0 0,2 0 0,4 0 0,3 0 0,3 0 0,1 0 0,1 0 0,-1 0 0,1 0 0,-1 3 0,1 6 0,-1 7 0,1 6 13,-4 4 11,-6 4 2,-6 3 2,-6 3 2,-6 1 0,-2 1 0,-3-1 0,-3 1-1,-4-3-1,-3-2-2,-3-3-3,-2-3-1,-6-2-4,-6 0-4,-6 0-4,-6 0-5,-4-2-3,1-3-4,-1-3-3,1-2-2,2-6-8,7-6-11,6-6-12,7-6-11,2-6-9,1-2-5,-1-3-4,1-3 9</inkml:trace>
</inkml:ink>
</file>

<file path=ppt/ink/ink10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23001839965582" units="cm"/>
      <inkml:brushProperty name="height" value="0.0123001839965582" units="cm"/>
      <inkml:brushProperty name="color" value="#F2385B"/>
      <inkml:brushProperty name="ignorePressure" value="0"/>
    </inkml:brush>
  </inkml:definitions>
  <inkml:trace contextRef="#ctx0" brushRef="#br0">66800 44300 677,'0'71'-1,"0"-5"9	,0-7 10,0-5 8,0-4 5,0 0-1,0 0-1,0 0 0,0-4 1,0-5 2,0-7 2,0-5 3,-2-6-18,-3-3-35,-3-3-35,-2-2-37</inkml:trace>
</inkml:ink>
</file>

<file path=ppt/ink/ink10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67050 44550 1000,'46'0'-177,"-5"0"104	,-7 0 73,-5 0 0,-6-2 0,-3-3 0,-3-3 0,-2-2 0</inkml:trace>
</inkml:ink>
</file>

<file path=ppt/ink/ink10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67050 44750 1000,'-22'23'-4,"6"-3"-8	,7-3-6,6-2-9,6-3 0,6 1 5,7-1 6,6 1 5,3-3-2,0-2-11,0-3-12,0-3-4,-2-2 40,-3 0 0,-3 0 0,-2 0 0</inkml:trace>
</inkml:ink>
</file>

<file path=ppt/ink/ink10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97187646478415" units="cm"/>
      <inkml:brushProperty name="height" value="0.00897187646478415" units="cm"/>
      <inkml:brushProperty name="color" value="#F2385B"/>
      <inkml:brushProperty name="ignorePressure" value="0"/>
    </inkml:brush>
  </inkml:definitions>
  <inkml:trace contextRef="#ctx0" brushRef="#br0">67450 44400 928,'0'26'-9,"0"4"4	,0 3 6,0 3 5,-2 1 4,-3 1 4,-3-1 4,-2 1 4,-3-3-7,1-2-20,-1-3-18,1-3-20,1-4-12,3-3-8,3-3-8,4-2 27</inkml:trace>
</inkml:ink>
</file>

<file path=ppt/ink/ink10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8892813771963" units="cm"/>
      <inkml:brushProperty name="height" value="0.00838892813771963" units="cm"/>
      <inkml:brushProperty name="color" value="#F2385B"/>
      <inkml:brushProperty name="ignorePressure" value="0"/>
    </inkml:brush>
  </inkml:definitions>
  <inkml:trace contextRef="#ctx0" brushRef="#br0">67500 44550 993,'25'-22'-1,"0"6"1	,0 7 2,0 6 1,0 1 0,0-3-6,0-3-4,0-2-5,-2-1-5,-3 3-8,-3 3-7,-2 4-7,-3 2-8,1 4-9,-1 3 39,1 3 17</inkml:trace>
</inkml:ink>
</file>

<file path=ppt/ink/ink10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5119130089879" units="cm"/>
      <inkml:brushProperty name="height" value="0.0085119130089879" units="cm"/>
      <inkml:brushProperty name="color" value="#F2385B"/>
      <inkml:brushProperty name="ignorePressure" value="0"/>
    </inkml:brush>
  </inkml:definitions>
  <inkml:trace contextRef="#ctx0" brushRef="#br0">67650 44750 979,'1'21'1,"4"-5"2	,3-7 2,3-5 3,3-4-5,3 0-8,3 0-11,4 0-8,-1 0-11,-3 0-11,-3 0-11,-2 0-10</inkml:trace>
</inkml:ink>
</file>

<file path=ppt/ink/ink10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67450 44900 1000,'0'26'-5,"0"4"-9	,0 3-10,0 3-9,0 1 2,0 1 13,0-1 14,0 1 14,0-3 8,0-2 3,0-3 4,0-3 3,0-4-15,0-3-33,0-3-33,0-2-34</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2826822549105" units="cm"/>
      <inkml:brushProperty name="height" value="0.0102826822549105" units="cm"/>
      <inkml:brushProperty name="color" value="#6ADCAB"/>
      <inkml:brushProperty name="ignorePressure" value="0"/>
    </inkml:brush>
  </inkml:definitions>
  <inkml:trace contextRef="#ctx0" brushRef="#br0">66403 24405 810,'-21'23'-1,"5"-3"-2	,7-4-2,6-2-2,3 0 4,0 3 12,0 3 10,0 3 11,0 0 4,0-3-4,0-4-5,0-2-3,2 1-5,2 7-5,4 5-4,3 7-5,1 1-9,0-2-12,0-4-13,1-3-11,-1-5-11,0-6-8,0-5-7,1-7-9</inkml:trace>
</inkml:ink>
</file>

<file path=ppt/ink/ink10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0910553988069296" units="cm"/>
      <inkml:brushProperty name="height" value="0.00910553988069296" units="cm"/>
      <inkml:brushProperty name="color" value="#F2385B"/>
      <inkml:brushProperty name="ignorePressure" value="0"/>
    </inkml:brush>
  </inkml:definitions>
  <inkml:trace contextRef="#ctx0" brushRef="#br0">67250 45150 915,'25'21'26,"0"-5"-5	,0-7-4,0-5-5,0-4-5,0 0-6,0 0-4,0 0-6,-2 0-5,-3 0-7,-3 0-7,-2 0-5,-6 1-10,-6 4-11,-6 3-11,-6 3 22</inkml:trace>
</inkml:ink>
</file>

<file path=ppt/ink/ink10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13404840230942" units="cm"/>
      <inkml:brushProperty name="height" value="0.0113404840230942" units="cm"/>
      <inkml:brushProperty name="color" value="#F2385B"/>
      <inkml:brushProperty name="ignorePressure" value="0"/>
    </inkml:brush>
  </inkml:definitions>
  <inkml:trace contextRef="#ctx0" brushRef="#br0">66750 45600 734,'-19'0'-34,"13"0"12	,12 0 13,13 0 12,10 0 8,10 0 4,10 0 4,9 0 4,6-2 2,3-3 2,3-3 1,4-2 1,-3-5 0,-5-2-3,-7-3-2,-5-3-3,-6 1-3,-3 6-4,-3 7-4,-2 6-3,-5 1-6,-2-3-5,-3-3-7,-3-2-7,-9 0-11,-11 7-19,-14 6-17,-11 7-19,-6 0-4,4-2 10,3-3 55,3-3 23,1-1 0,1 4 0,-1 3 0,1 3 0</inkml:trace>
</inkml:ink>
</file>

<file path=ppt/ink/ink10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13607123494148" units="cm"/>
      <inkml:brushProperty name="height" value="0.0113607123494148" units="cm"/>
      <inkml:brushProperty name="color" value="#F2385B"/>
      <inkml:brushProperty name="ignorePressure" value="0"/>
    </inkml:brush>
  </inkml:definitions>
  <inkml:trace contextRef="#ctx0" brushRef="#br0">67150 45850 733,'4'21'4,"10"-5"9	,10-7 9,9-5 9,4-6 3,1-3 0,-1-3-2,1-2 0,-3-3-4,-2 1-9,-3-1-6,-3 1-8,-4 1-10,-3 3-11,-3 3-12,-2 4-10,-6-1-11,-6-3-10,-6-3-9,-6-2-10</inkml:trace>
</inkml:ink>
</file>

<file path=ppt/ink/ink10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37317134067416" units="cm"/>
      <inkml:brushProperty name="height" value="0.0137317134067416" units="cm"/>
      <inkml:brushProperty name="color" value="#F2385B"/>
      <inkml:brushProperty name="ignorePressure" value="0"/>
    </inkml:brush>
  </inkml:definitions>
  <inkml:trace contextRef="#ctx0" brushRef="#br0">67450 45650 606,'0'95'51,"0"-9"-7	,0-10-5,0-8-8,0-6-3,0 1-1,0-1-2,0 1-2,1-1 1,4 1 1,3-1 1,3 1 3,-1-6-9,-2-8-18,-3-10-19,-3-9-17,-6-9-10,-5-5 0,-7-7 0,-5-5-1,-3-6 2,4-3 0,3-3 2,3-2 2,-1-6 1,-2-6 2,-3-6 2,-3-6 2,1-1 21,6 7 11,7 6 0,6 7 0,1 2 0,-3 1 0,-3-1 0,-2 1 0,0 1 0,7 3 0,6 3 0,7 4 0,4 1 0,3 0 0,3 0 0,4 0 0,1-2 0,0-3 0,0-3 0,0-2 0,0-3 0,0 1 0,0-1 0,0 1 0</inkml:trace>
</inkml:ink>
</file>

<file path=ppt/ink/ink10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93851161748171" units="cm"/>
      <inkml:brushProperty name="height" value="0.0193851161748171" units="cm"/>
      <inkml:brushProperty name="color" value="#F2385B"/>
      <inkml:brushProperty name="ignorePressure" value="0"/>
    </inkml:brush>
  </inkml:definitions>
  <inkml:trace contextRef="#ctx0" brushRef="#br0">68350 44950 429,'45'1'-21,"-9"4"3	,-10 3 4,-8 3 3,-6 6 8,1 9 13,-1 10 12,1 10 12,-1 13 9,1 19 4,-1 19 5,1 19 5,-4 9 0,-6 0-2,-6 0-3,-6 0-2,-4-5-5,1-9-7,-1-10-8,1-8-8,-1-14-7,1-15-7,-1-15-7,1-16-8,-4-4-6,-6 10-7,-6 10-7,-6 9-7,-1-2-3,7-12 0,6-13 1,7-12 0,0-9-4,-2-2-9,-3-3-7,-3-3-8</inkml:trace>
</inkml:ink>
</file>

<file path=ppt/ink/ink10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25000000372529" units="cm"/>
      <inkml:brushProperty name="height" value="0.025000000372529" units="cm"/>
      <inkml:brushProperty name="color" value="#F2385B"/>
      <inkml:brushProperty name="ignorePressure" value="0"/>
    </inkml:brush>
  </inkml:definitions>
  <inkml:trace contextRef="#ctx0" brushRef="#br0">55425 68625 333,'97'39'167,"32"29"-1	,31 29 1,31 28 0</inkml:trace>
</inkml:ink>
</file>

<file path=ppt/ink/ink10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222332067787647" units="cm"/>
      <inkml:brushProperty name="height" value="0.0222332067787647" units="cm"/>
      <inkml:brushProperty name="color" value="#F2385B"/>
      <inkml:brushProperty name="ignorePressure" value="0"/>
    </inkml:brush>
  </inkml:definitions>
  <inkml:trace contextRef="#ctx0" brushRef="#br0">23450 37450 374,'-19'21'1,"13"-5"3	,12-7 1,13-5 2,15-4 4,19 0 5,19 0 5,19 0 5,18-4 3,19-5 0,19-7 2,19-5 0,7-3 1,-3 4-2,-3 3-2,-2 3 0,10 1-2,25 1-1,25-1-3,25 1 0,4-1-3,-15 1 0,-15-1-1,-16 1-2,-24 1-1,-31 3-2,-31 3-1,-31 4-2,-16-1-1,0-3-2,0-3-1,0-2-1,17-1-2,34 3-1,35 3-1,35 4-1,13 1-1,-6 0 1,-6 0-1,-6 0 2,-12 0 0,-15 0 3,-15 0 1,-16 0 3,-16 0-1,-16 0 1,-15 0-2,-15 0-1,-12 0-1,-6 0-5,-6 0-3,-6 0-3,-7-4-7,-6-5-10,-6-7-10,-6-5-10,-4-4-8,1 0-7,-1 0-8,1 0-7</inkml:trace>
</inkml:ink>
</file>

<file path=ppt/ink/ink10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230536069720984" units="cm"/>
      <inkml:brushProperty name="height" value="0.0230536069720984" units="cm"/>
      <inkml:brushProperty name="color" value="#F2385B"/>
      <inkml:brushProperty name="ignorePressure" value="0"/>
    </inkml:brush>
  </inkml:definitions>
  <inkml:trace contextRef="#ctx0" brushRef="#br0">50500 37100 361,'-18'-22'-3,"17"6"5	,15 7 8,16 6 5,12 3 4,9 0 0,10 0-1,10 0 1,10 0-2,13 0-1,12 0-1,13 0-2,13 0-1,17 0 1,15 0-1,16 0 1,9 0 0,3 0 0,3 0 0,4 0 0,10-4 1,19-5 0,19-7 1,19-5-1,1-3 1,-16 4 1,-15 3 0,-15 3 0,-3 1 0,14 1 1,11-1-1,14 1 0,-3-1 1,-15 1-2,-15-1 0,-16 1 0,-10-1-1,-3 1 0,-3-1-2,-2 1 0,2 1-1,9 3-1,10 3 0,10 4-1,-3 1-1,-11 0-1,-14 0 0,-11 0-1,-7-2-2,0-3-1,0-3-1,0-2-2,1-1-1,4 3-1,3 3-1,3 4-2,-4 1-1,-8 0 1,-10 0 0,-9 0 1,-4 0-2,4 0 0,3 0-2,3 0-1,6 0-1,9 0 1,10 0 1,10 0 0,-3-2 1,-11-3 2,-14-3 0,-11-2 1,-7-1 2,0 3 0,0 3 0,0 4 2,1-1-1,4-3 1,3-3 0,3-2 1,-1-1-1,-2 3 1,-3 3-1,-3 4 0,-6 1 0,-5 0-1,-7 0-2,-5 0 0,-4 0-1,0 0 0,0 0 0,0 0 0,1 0 0,4 0 1,3 0-1,3 0 0,-1 0 0,-2 0 2,-3 0-1,-3 0 2,-4 0 0,-3 0 1,-3 0-1,-2 0 1,-1 0 0,3 0 0,3 0 0,4 0 0,4 0 0,6 0 0,7 0-1,6 0-1,1-2 1,-3-3-1,-3-3 0,-2-2 0,-11-1 0,-15 3 0,-15 3 0,-16 4 0,-15 1 0,-11 0 1,-14 0 0,-11 0 0,0 0 1,17 0-1,15 0 0,16 0 0,7-2 0,1-3 1,-1-3-1,1-2 2,-1-1-1,1 3 0,-1 3 1,1 4-1,-1 1 1,1 0 1,-1 0 0,1 0 1,-3 0 0,-2 0 0,-3 0-1,-3 0 0,-7 0 0,-9 0-1,-10 0 0,-8 0-1,-8 0-2,-2 0-7,-3 0-5,-3 0-5,-7-5-10,-9-9-13,-10-10-12,-8-8-13</inkml:trace>
</inkml:ink>
</file>

<file path=ppt/ink/ink10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254651494324207" units="cm"/>
      <inkml:brushProperty name="height" value="0.0254651494324207" units="cm"/>
      <inkml:brushProperty name="color" value="#F2385B"/>
      <inkml:brushProperty name="ignorePressure" value="0"/>
    </inkml:brush>
  </inkml:definitions>
  <inkml:trace contextRef="#ctx0" brushRef="#br0">23475 71825 327,'-1'-22'1,"-2"6"3	,-1 7 4,-1 6 2,0 7 5,1 10 10,1 10 8,3 9 8,0 8 5,0 8-2,0 8-1,0 8-1,0-1-2,0-9-2,0-10-3,0-9-3,0-2-1,0 4-2,0 5-2,0 5-1,0 1-3,0-2-2,0-1-3,0-1-3,0-4-2,3-7-5,1-6-4,1-6-3,1-9-12,1-10-17,-1-12-17,0-10-18,0-5-8,1 4 0,-1 3-1,0 3 1</inkml:trace>
</inkml:ink>
</file>

<file path=ppt/ink/ink10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928896386176348" units="cm"/>
      <inkml:brushProperty name="height" value="0.00928896386176348" units="cm"/>
      <inkml:brushProperty name="color" value="#F2385B"/>
      <inkml:brushProperty name="ignorePressure" value="0"/>
    </inkml:brush>
  </inkml:definitions>
  <inkml:trace contextRef="#ctx0" brushRef="#br0">24500 71425 897,'-14'13'-13,"-1"2"6	,-1 1 6,-2 2 5,1 0 4,3-2 0,3-1 0,3-1-1,-1 1 2,-7 7 0,-6 6 2,-6 7 0,-5 4 0,-3 6 0,-3 4-2,-3 5-1,1-2-2,4-7-3,5-8-2,5-8-4,2-4-7,3 0-9,1 0-10,1 0-9</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1444733813405" units="cm"/>
      <inkml:brushProperty name="height" value="0.0121444733813405" units="cm"/>
      <inkml:brushProperty name="color" value="#6ADCAB"/>
      <inkml:brushProperty name="ignorePressure" value="0"/>
    </inkml:brush>
  </inkml:definitions>
  <inkml:trace contextRef="#ctx0" brushRef="#br0">66746 24356 686,'2'27'27,"2"7"5	,4 6 3,3 6 4,-1 6 1,-2 6-2,-3 6-3,-4 7-2,-1-1-9,0-6-13,0-5-15,0-7-15,0-8-6,0-9 0,0-9 1,0-9-1,2-6-6,2-3-16,4-4-14,3-2-14</inkml:trace>
</inkml:ink>
</file>

<file path=ppt/ink/ink10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846433266997337" units="cm"/>
      <inkml:brushProperty name="height" value="0.00846433266997337" units="cm"/>
      <inkml:brushProperty name="color" value="#F2385B"/>
      <inkml:brushProperty name="ignorePressure" value="0"/>
    </inkml:brush>
  </inkml:definitions>
  <inkml:trace contextRef="#ctx0" brushRef="#br0">24475 71525 984,'45'22'-77,"-9"-4"4	,-10-5 2,-8-4 46,-7-3 25,-1 1 0,-1-1 0,-2 0 0,3 3 0,8 7 0,8 6 0,8 6 8,2 2 58,-1-1-10,-1-1-8,-2-2-9,-2-4-11,-1-4-13,-1-5-13,-2-4-14,-4-4-13,-4-1-16,-5-1-14,-4-2-15</inkml:trace>
</inkml:ink>
</file>

<file path=ppt/ink/ink10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00297750905156" units="cm"/>
      <inkml:brushProperty name="height" value="0.0100297750905156" units="cm"/>
      <inkml:brushProperty name="color" value="#F2385B"/>
      <inkml:brushProperty name="ignorePressure" value="0"/>
    </inkml:brush>
  </inkml:definitions>
  <inkml:trace contextRef="#ctx0" brushRef="#br0">24475 72050 830,'0'12'-8,"3"1"-17	,1-1-17,1 1-16,1 1 5,1 6 32,-1 4 25,0 5 32,-1 3 13,-1 2-2,-1 1-2,-2 2-1,-1 0-4,0 1-5,0-1-5,0 1-6,0-3-7,3-5-12,1-4-9,1-5-12,1-5-12,1-4-14,-1-5-15,0-4-15,0-3-4,1 0 3,-1 0 65,0 0 8</inkml:trace>
</inkml:ink>
</file>

<file path=ppt/ink/ink10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31036518141627" units="cm"/>
      <inkml:brushProperty name="height" value="0.0131036518141627" units="cm"/>
      <inkml:brushProperty name="color" value="#F2385B"/>
      <inkml:brushProperty name="ignorePressure" value="0"/>
    </inkml:brush>
  </inkml:definitions>
  <inkml:trace contextRef="#ctx0" brushRef="#br0">25475 71600 635,'-11'50'-24,"3"3"15	,3 1 15,4 1 17,1 3 9,0 3 3,0 3 3,0 3 4,0 0 0,0-3-3,0-3-3,0-3-3,0-5-5,0-6-7,0-6-6,0-7-8,0-9-14,3-12-25,1-13-23,1-13-25,0-5-8,-1 2 6,-1 1 8,-2 2 6</inkml:trace>
</inkml:ink>
</file>

<file path=ppt/ink/ink10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61610823124647" units="cm"/>
      <inkml:brushProperty name="height" value="0.0161610823124647" units="cm"/>
      <inkml:brushProperty name="color" value="#F2385B"/>
      <inkml:brushProperty name="ignorePressure" value="0"/>
    </inkml:brush>
  </inkml:definitions>
  <inkml:trace contextRef="#ctx0" brushRef="#br0">25375 71450 515,'23'-13'-42,"-3"1"8	,-3-1 6,-2 1 8,-2 0 15,2 2 5,1 1 0,2 2 0,1 2 0,0 1 0,-1 1 4,1 3 4,-2 0 1,-3 0 0,-3 0 0,-3 0 0,-2 0 1,1 3 1,-1 1 1,0 1 2,0 2 0,1 2 2,-1 1 0,0 2 1,-1 2 1,-1 3 0,-1 3 0,-2 4 0,-1 2 0,0 4 3,0 3 2,0 3 1,0 3 2,3 3 0,1 3 1,1 4 0,0 0 0,-1-2-3,-1-1-2,-2-1-2,-1 0-1,0 4-2,0 2-2,0 4-2,0-1-1,0-5-3,0-4-2,0-5-2,0-5-3,0-5-6,0-4-3,0-5-5,-1-5-11,-2-7-15,-1-6-16,-1-6-16,-1-4-6,0-2 3,-1-1 4,1-1 4,0-1 4,0 2 7,-1 1 46,1 2 8</inkml:trace>
</inkml:ink>
</file>

<file path=ppt/ink/ink10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857660546898842" units="cm"/>
      <inkml:brushProperty name="height" value="0.00857660546898842" units="cm"/>
      <inkml:brushProperty name="color" value="#F2385B"/>
      <inkml:brushProperty name="ignorePressure" value="0"/>
    </inkml:brush>
  </inkml:definitions>
  <inkml:trace contextRef="#ctx0" brushRef="#br0">25525 71825 971,'13'10'8,"2"-2"-1	,1-3-1,2-3-1,0-2-2,-2 0-4,-1 0-2,-1 0-3,-3 0-7,-1 0-13,-1 0-11,-2 0-13,-1-1-8,1-2-5,-1-1 48,0-1 15</inkml:trace>
</inkml:ink>
</file>

<file path=ppt/ink/ink10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949832983314991" units="cm"/>
      <inkml:brushProperty name="height" value="0.00949832983314991" units="cm"/>
      <inkml:brushProperty name="color" value="#F2385B"/>
      <inkml:brushProperty name="ignorePressure" value="0"/>
    </inkml:brush>
  </inkml:definitions>
  <inkml:trace contextRef="#ctx0" brushRef="#br0">25425 72125 877,'3'32'2,"6"-11"5	,7-11 5,6-11 5,3-6 2,3-2 0,1-1-1,1-1 0,0-2-8,-1 1-15,-1-1-16,-2 1-16,-4 0-13,-4 2-10,-5 1-9,-4 2-11</inkml:trace>
</inkml:ink>
</file>

<file path=ppt/ink/ink10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06851495802402" units="cm"/>
      <inkml:brushProperty name="height" value="0.0106851495802402" units="cm"/>
      <inkml:brushProperty name="color" value="#F2385B"/>
      <inkml:brushProperty name="ignorePressure" value="0"/>
    </inkml:brush>
  </inkml:definitions>
  <inkml:trace contextRef="#ctx0" brushRef="#br0">26025 71300 779,'11'0'7,"-1"0"12	,-1 0 13,-2 0 13,0 0 1,2 0-11,1 0-11,2 0-11,-1 0-14,-1 3-14,-1 1-15,-2 1-15,-1 0-5,1-1 3,-1-1 4,0-2 3,-1-1-1,-1 3-8,-1 1-6,-2 1 55</inkml:trace>
</inkml:ink>
</file>

<file path=ppt/ink/ink10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64451971650124" units="cm"/>
      <inkml:brushProperty name="height" value="0.0164451971650124" units="cm"/>
      <inkml:brushProperty name="color" value="#F2385B"/>
      <inkml:brushProperty name="ignorePressure" value="0"/>
    </inkml:brush>
  </inkml:definitions>
  <inkml:trace contextRef="#ctx0" brushRef="#br0">25800 71600 506,'3'10'-11,"9"-5"5	,8-4 5,7-5 4,5-4 2,2-3-2,1-3-3,2-3-2,-1 0-2,-1 3-1,-1 3 0,-2 3-1,-3 3-1,-5 1-2,-4 1 0,-5 3-2,-5 0 1,-2 3 2,-3 1 2,-3 1 2,-2 2 1,0 2 0,0 1 1,0 2 0,0 2 4,0 6 6,0 4 6,0 5 7,0 4 5,0 3 3,0 3 2,0 3 4,0 3 1,0 1-1,0 1 1,0 3 0,0 0-2,0 0-2,0 0-3,0 0-3,0-1-3,0-2-2,0-1-2,0-1-3,-1-3-1,-2-3-2,-1-3-1,-1-3-1,-1-3-1,0-4 0,-1-2-3,1-4 0,0-4-4,0-7-9,-1-6-9,1-6-7,0-4-9,0-2-9,-1-1-10,1-1-10,1-1-3,1 2 0,1 1 1,3 2 0,-1 0 4,-2-2 4,-1-1 20,-1-1 34</inkml:trace>
</inkml:ink>
</file>

<file path=ppt/ink/ink10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964481011033058" units="cm"/>
      <inkml:brushProperty name="height" value="0.00964481011033058" units="cm"/>
      <inkml:brushProperty name="color" value="#F2385B"/>
      <inkml:brushProperty name="ignorePressure" value="0"/>
    </inkml:brush>
  </inkml:definitions>
  <inkml:trace contextRef="#ctx0" brushRef="#br0">25775 71950 864,'0'10'0,"3"-2"0	,1-3 0,1-3 0,2-2 3,2 0 7,1 0 7,2 0 6,2-1 2,3-2-4,3-1-4,4-1-4,0 0-6,-2 1-9,-1 1-7,-1 3-9,-4 1-4,-4 4 0,-5 3-1,-4 3 1,-6 3 1,-4 3 0,-5 3 2,-4 4 1,-3 1 0,1 0-4,-1 0-2,0 0-3,0 0-1,1 0 2,-1 0 16,0 0 10,2-2 0,3-3 0,3-3 0,3-2 0,3-5 0,4-2 0,2-3 0,4-3 0,1-4 0,1-3 0,-1-3 0,0-2 0</inkml:trace>
</inkml:ink>
</file>

<file path=ppt/ink/ink10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30224991589785" units="cm"/>
      <inkml:brushProperty name="height" value="0.0130224991589785" units="cm"/>
      <inkml:brushProperty name="color" value="#F2385B"/>
      <inkml:brushProperty name="ignorePressure" value="0"/>
    </inkml:brush>
  </inkml:definitions>
  <inkml:trace contextRef="#ctx0" brushRef="#br0">26500 71825 639,'10'0'5,"-5"0"8	,-4 0 8,-5 0 9,-4 2 5,-3 5 0,-3 5 0,-3 4 1,-2 2-1,1-2-5,-1-1-3,0-1-4,2-2-6,3 1-8,3-1-8,3 1-7,3-2-5,1-1-2,1-1-1,3-2-1,0 0 0,3 2 4,1 1 1,1 2 4,2 0 3,2 1 4,1-1 5,2 1 3,2-1 4,6 1 0,4-1 1,5 1 1,1-1-1,-1 1-3,-1-1-2,-2 1-2,-1-2-7,0-1-7,0-1-9,0-2-8,0-2-10,0-1-13,0-1-13,0-2-11,-2-1-5,-3 0 6,-3 0 4,-2 0 17,-4 0 49,-1 0 0,-1 0 0,-2 0 0</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265207830816507" units="cm"/>
      <inkml:brushProperty name="height" value="0.0265207830816507" units="cm"/>
      <inkml:brushProperty name="color" value="#F2385B"/>
      <inkml:brushProperty name="ignorePressure" value="0"/>
    </inkml:brush>
  </inkml:definitions>
  <inkml:trace contextRef="#ctx0" brushRef="#br0">15864 16527 314,'17'-13'3,"-3"8"5	,-2 10 6,-2 8 6,-1 12 5,3 15 6,3 16 4,1 15 6,1 12 3,1 12 2,-1 11 2,1 10 3,-2 4-2,-2-4-4,-2-5-5,-2-4-3,-1-7-3,-1-8-4,1-10-3,0-8-3,-2-7-6,-1-7-6,-3-7-9,-2-6-6,-4-11-15,-7-15-24,-6-16-22,-7-15-23</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2401664480567" units="cm"/>
      <inkml:brushProperty name="height" value="0.0102401664480567" units="cm"/>
      <inkml:brushProperty name="color" value="#6ADCAB"/>
      <inkml:brushProperty name="ignorePressure" value="0"/>
    </inkml:brush>
  </inkml:definitions>
  <inkml:trace contextRef="#ctx0" brushRef="#br0">67138 23081 813,'0'28'-4,"0"6"-9	,0 6-9,0 5-9,0 6 10,0 3 29,0 2 29,0 4 28,2-3 5,2-10-19,4-9-18,3-8-20,-1-8-15,-2-2-15,-3-3-13,-4-3-14</inkml:trace>
</inkml:ink>
</file>

<file path=ppt/ink/ink1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26975 71775 1000,'2'11'-2,"5"-1"-4	,5-1-3,4-2-5,4-1 1,1 1 2,1-1 2,3 0 3,-1-1 2,-2-1 1,-1-1 1,-1-2 1,-3-1-12,-3 0-21,-3 0-24,-3 0-7</inkml:trace>
</inkml:ink>
</file>

<file path=ppt/ink/ink1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07188113033772" units="cm"/>
      <inkml:brushProperty name="height" value="0.0107188113033772" units="cm"/>
      <inkml:brushProperty name="color" value="#F2385B"/>
      <inkml:brushProperty name="ignorePressure" value="0"/>
    </inkml:brush>
  </inkml:definitions>
  <inkml:trace contextRef="#ctx0" brushRef="#br0">26900 72325 777,'37'-24'71,"1"4"-14	,-1 3-12,1 3-12,1 0-17,3-1-16,3-1-18,4-2-18,-3 0-13,-8 2-11,-8 1-10,-7 2-11</inkml:trace>
</inkml:ink>
</file>

<file path=ppt/ink/ink1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27400 71625 1000,'0'24'-91,"0"-2"25	,0-1 26,0-1 25,0 2 17,3 6 10,1 6 10,1 7 9,2 2 3,2-2-6,1-1-5,2-1-6,0-3-8,1-1-12,-1-1-10,1-2-10,-2-4-14,-1-6-14,-1-6-14,-2-7 41</inkml:trace>
</inkml:ink>
</file>

<file path=ppt/ink/ink1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17720738053322" units="cm"/>
      <inkml:brushProperty name="height" value="0.0117720738053322" units="cm"/>
      <inkml:brushProperty name="color" value="#F2385B"/>
      <inkml:brushProperty name="ignorePressure" value="0"/>
    </inkml:brush>
  </inkml:definitions>
  <inkml:trace contextRef="#ctx0" brushRef="#br0">27450 71600 707,'24'10'-7,"-2"-2"-14	,-1-3-14,-1-3-14,1-2 5,5 3 24,4 1 24,6 1 23,1 0 15,1-1 2,-1-1 3,1-2 3,-1-1 0,1 0-5,-1 0-4,1 0-4,-4 0-6,-6 0-7,-6 0-8,-6 0-8,-5 0-6,-1 3-5,-1 1-7,-2 1-6,-5 4-6,-7 7-5,-8 6-6,-8 6-5,-4 3-3,0 1 1,0-1 1,0 0 0,-3 1-1,-4 2-3,-5 1-3,-4 2 14,-1-2 32,3-5 0,3-4 0,3-5 0,4-5 0,5-4 0,4-5 0,6-4 0,5-3 0,8 0 0,8 0 0,8 0 0,4 0 77,0 0-6,-1 0-11,1 0-11,1-2-13,4-3-12,2-3-13,4-2-14,0-2-7,-1 2-4,-1 1-3,-2 2-3,-3-1-7,-3-3-12,-3-3-13,-2-3-11,-5 0-3,-2 3 49,-3 3 17,-3 3 0</inkml:trace>
</inkml:ink>
</file>

<file path=ppt/ink/ink1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36867063120008" units="cm"/>
      <inkml:brushProperty name="height" value="0.0136867063120008" units="cm"/>
      <inkml:brushProperty name="color" value="#F2385B"/>
      <inkml:brushProperty name="ignorePressure" value="0"/>
    </inkml:brush>
  </inkml:definitions>
  <inkml:trace contextRef="#ctx0" brushRef="#br0">27775 71100 608,'-11'-34'1,"3"8"2	,3 8 2,4 8 2,1 8 3,0 10 3,0 9 4,0 10 3,0 4 1,0 1 1,0-1 0,0 0 0,0-1-2,0-4-2,0-2-2,0-4-3,0 6-1,0 14-1,0 14 1,0 14-1,0 12 0,3 11 1,1 12-1,1 10 1,0 3-1,-1-4 2,-1-5 0,-2-4 2,-1-5-3,0-3-6,0-3-7,0-2-5,0-6-4,3-6-5,1-6-4,1-6-4,1-9-2,1-8-1,-1-10 1,0-9 0,-1-8-7,-1-4-13,-1-5-13,-2-4-13</inkml:trace>
</inkml:ink>
</file>

<file path=ppt/ink/ink1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49528393521905" units="cm"/>
      <inkml:brushProperty name="height" value="0.0149528393521905" units="cm"/>
      <inkml:brushProperty name="color" value="#F2385B"/>
      <inkml:brushProperty name="ignorePressure" value="0"/>
    </inkml:brush>
  </inkml:definitions>
  <inkml:trace contextRef="#ctx0" brushRef="#br0">21332 43624 557,'-59'-43'6,"6"5"-1	,5 6-1,7 6-1,-2 3-5,-7 0-7,-8-1-7,-8 1-8,-5 3 0,-1 5 7,-3 7 8,-1 5 7,1 5 5,3 3 0,4 5 0,4 4 1,3 4 0,2 6 0,2 6 0,2 6-1,1 6 0,0 5 1,-1 6-1,1 6 1,-4 9-1,-8 11 0,-7 12 0,-8 12-1,-1 1 0,9-7 0,7-8 1,8-8 1,4 5 0,0 14 2,-1 16 2,1 16 1,5 3 1,9-7 0,10-8-1,10-8-1,5-13 0,3-20 1,1-19-2,3-19 1,0 2 0,0 26-1,0 25 1,1 25-1,0 18 1,2 12-1,2 12-1,2 11 0,1 0-1,0-11-1,0-12 0,0-12-1,1-1 1,2 7-1,2 8 1,2 8 1,1 2 0,3-1 0,1-2 1,3-3 0,1 2 0,3 4-1,1 3 0,2 5 0,2 0-2,-1-2 1,0-1 0,0-3-1,0 0 1,1-1-1,-1 1 0,0-1-1,0-3 1,1-8-1,-1-8 1,0-7-1,0-7 2,0-3 0,1-4 2,-1-4 1,0-3 0,0-2 0,1-1 1,-1-3-1,0-4 0,0-9 1,0-7-1,1-7 1,0-6 0,2-1 0,2-3-1,2-1-1,1-3 1,0-1-1,0-2 0,0-2 0,1-5 0,2-8-1,1-7 1,3-8-1,1-6-1,0-4 1,-1-4-1,1-3 0,0-4-1,0-1 1,-1-3-1,1-1 1,2-4-1,7-6-1,5-6 0,6-5-1,3-5-1,0-1 1,0-3 0,0-1 0,-1-4-1,-2-6 1,-2-6-1,-2-5 0,-1-4 0,0 1-2,1-1-1,-1 1-1,-2-3 0,-4-6-2,-3-6-1,-4-6-1,-4-2 1,-1 2-1,-2 3 2,-2 1 1,-4 5 0,-6 7 0,-5 9 1,-7 7 0,2-4 0,7-15-1,8-16 0,8-15-1,3-6-1,-2 4 1,-2 4 0,-3 4 0,-2 9 0,-7 16 0,-6 15 0,-5 16 1,0-3 0,9-22-1,7-20-1,8-22 0,0-16 0,-4-9 0,-7-10 0,-6-9-1,-3-7 1,-3-1 0,-1-2 0,-2-2 0,-2-2 1,1-2 1,0-2 0,0-2 1,-2 2 1,-1 6-1,-2 6 0,-2 5 0,-1 5 1,0 1 3,0 2 1,0 3 3,-1-2 1,-2-4-1,-2-3 0,-1-5-1,-3 0-1,-2 1-2,-1 3 0,-3 1-2,0 1-1,-1-3-1,1-1-1,-1-2-2,1 2 0,-1 8 1,1 8-1,-1 8 2,0 6 0,-3 3 0,-1 4 2,-2 5 0,0 3 1,1 4 0,3 3 0,1 5 0,3 8-1,1 14 1,3 14-1,1 13 0,-1-3 0,-3-19-2,-5-20 0,-3-19-2,-1-6 0,1 8-1,3 8 0,2 8 0,1 4-1,3 2 1,1 2-1,2 2 0,0 2 1,-1 2 1,-3 2 1,-1 2 2,-2 2 1,1 2 1,-1 1 1,1 3 0,-2 1 0,-1 3-2,-2 1-1,-3 3-2,-1 1-1,-2 2 0,-2 2 0,-2 2 0,1 1 0,4 0-2,4 0-1,3 0-1,2 2-2,-3 4-3,-1 4-2,-2 4 4,1 2 14,7 2 0,5 3 0,6 1 0,2 2 0,-5 3 0,-4 1 0,-4 2 0</inkml:trace>
</inkml:ink>
</file>

<file path=ppt/ink/ink1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35169560089707" units="cm"/>
      <inkml:brushProperty name="height" value="0.0135169560089707" units="cm"/>
      <inkml:brushProperty name="color" value="#F2385B"/>
      <inkml:brushProperty name="ignorePressure" value="0"/>
    </inkml:brush>
  </inkml:definitions>
  <inkml:trace contextRef="#ctx0" brushRef="#br0">21115 54647 616,'-46'-31'-5,"-1"0"-12	,1 0-10,-1 0-11,1 0-1,0 0 11,-1 0 28,1 0 0,-2 2 0,-1 4 0,-2 4 0,-3 3 0,0 4 0,0 1 0,0 2 0,0 3 0,2 0 0,3 0 0,5 0 0,3 1 0,0 1 0,-3 4 0,-5 4 0,-3 4 0,-2 4 0,0 7 5,0 5-1,-1 6-2,0 5 0,-2 4-1,-2 3 0,-2 5-1,1 2 0,4 3 0,4 1 0,4 2 0,3 0 0,4-1-1,5-3 0,3-2 0,2 1 0,0 1 0,0 2 0,0 3 0,1 3 0,2 6 0,2 5 0,2 7 1,0 3 0,1 2 2,0 3 0,0 1 2,-1 1 1,1 0 1,0 0 0,0 0 2,2-2-1,3-7 1,5-5-1,3-6 0,2-8 0,0-10 0,1-9 1,-1-10-1,0 6 1,0 21 0,1 21 1,-1 22 1,0 11 0,0 3 0,1 1 1,-1 2 0,-1 2 0,-1 2-1,-3 2 1,-1 2-1,-1 2 1,2 2-1,3 1 1,1 3 0,2-1-1,3-1 0,1-2-2,2-2 0,1-1-1,0 3 0,0 2-1,0 2 1,0 0 0,0 1 0,0-1 0,0 1 0,1-6 0,2-12 0,1-12 0,3-11-1,0-12 0,-2-14-1,-2-14-1,-2-13-2,0 7 1,1 30-1,3 28 2,2 30-1,1 11 1,0-6 0,-1-5-1,1-7-1,0-3 1,-1-2 0,1-2-1,0-2 1,1-1 0,1 1-1,3-1 0,1 0 0,2-2-1,-1-4 0,1-3 0,-1-5-1,0-1 1,-3-1 0,-1 1 0,-2 0 0,0 0 1,1 3-1,3 1 0,1 3 0,2-4-1,-1-7 1,1-8-1,-1-8 0,2-4 0,1-3 0,2-1 0,3-3 0,-1-1 0,-2-2 0,-2-2 0,-1-2 0,-1-2-1,3-2 1,1-2-1,2-2 1,2-3-1,-1-4 1,0-3-1,0-4 0,1-5 1,3-3 0,1-4-1,2-4 1,2-2 0,1-3-1,3-2 1,2-1 0,2-4 0,1-3 2,3-4 1,1-4 2,0-2 0,-5 0 0,-3 0 1,-4 0 0,-4-1 1,-4-2-1,-3-2 0,-5-2-1,2-1 1,8-3-1,8-2 0,8-1 0,-1-1 0,-7 3-1,-8 1 0,-7 2-1,-5 2-12,1-1-27,-1 0-25,1 0-27</inkml:trace>
</inkml:ink>
</file>

<file path=ppt/ink/ink1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58497132360935" units="cm"/>
      <inkml:brushProperty name="height" value="0.0158497132360935" units="cm"/>
      <inkml:brushProperty name="color" value="#F2385B"/>
      <inkml:brushProperty name="ignorePressure" value="0"/>
    </inkml:brush>
  </inkml:definitions>
  <inkml:trace contextRef="#ctx0" brushRef="#br0">20186 64864 525,'116'-86'32,"-19"13"-2	,-16 14-1,-19 14-1,-10 9-3,-7 6-2,-5 6-3,-6 5-3,-6 4-2,-6-1-1,-5 1-2,-7 0-2,3-8-1,9-13 0,10-13-1,10-14 0,2-6 0,-3-1 0,-5 0 0,-3 1 0,-2-2 0,0-2 1,0-1-2,0-3 1,-1-2 0,-2-4-2,-2-4 1,-1-4-2,-3-2 1,-2 0-2,-1 0 0,-3 0-1,-1 4-1,1 8 1,-1 8-1,1 7 1,-3 9-1,-3 9 0,-4 10 1,-4 10 0,-1-6-1,2-24 1,2-24 0,1-22-1,2-11 0,0 1 1,0 3-1,-1 2 0,1 0 0,0 1 0,-1 0-1,1-1 1,-1-1-1,-2-4 0,-2-4-1,-2-4 1,-1-1-1,0 2 1,0 2-1,0 2 0,0 2 1,0 2-1,0 1 1,0 3 0,0 0 0,0-3 1,0-1 0,0-2 1,0 2-1,0 6 1,0 5 0,0 6 0,-1-3 0,-2-11-1,-2-12-1,-2-11-1,0-5 1,3 5-2,1 3 1,2 4 0,0 6-1,-2 8 1,-2 8-1,-2 7 1,0 6-1,-1 4 1,0 4-1,0 3 0,2 3 1,1 0-1,2-1 1,2 1-1,0-1 1,-2 1 0,-2 0 0,-2-1-1,0 1 0,-1-1 0,0 1-2,0 0-1,1 0-1,-1 3-1,0 1-1,1 2-1,0 3 0,2 1 1,2 2-1,2 2 1,0 3 0,-2 4 0,-2 4 0,-1 3 0,-1 7 1,2 7 2,2 8 0,2 8 2,0 1 1,-2-3 0,-2-4 0,-2-4 1,-1-3 0,-3-2 0,-1-2 0,-3-2 1,0 0-1,-1-1 1,1 0-1,-1 1 1,1-2-1,-1-2-1,1-1 0,-1-3-1,1 2-2,-1 3 0,1 4-1,-1 5-1,2 2-1,1 5-1,3 4-1,1 4 0</inkml:trace>
</inkml:ink>
</file>

<file path=ppt/ink/ink1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75734180957079" units="cm"/>
      <inkml:brushProperty name="height" value="0.0175734180957079" units="cm"/>
      <inkml:brushProperty name="color" value="#F2385B"/>
      <inkml:brushProperty name="ignorePressure" value="0"/>
    </inkml:brush>
  </inkml:definitions>
  <inkml:trace contextRef="#ctx0" brushRef="#br0">60653 39630 474,'-27'-1'-3,"8"-2"-3	,7-1-6,8-3-3,7-1 8,6 0 21,5 1 23,7-1 22,5-1 10,6-1-3,5-3-2,7-2-2,3 1-6,3 1-9,1 3-8,2 1-9,0 1-11,-5 1-13,-3-1-12,-5 0-14,-2-1-13,-2-1-10,-3-3-12,-1-1-11,-4-1-4,-9 2 2,-8 3 4,-7 1 2</inkml:trace>
</inkml:ink>
</file>

<file path=ppt/ink/ink1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76099445670843" units="cm"/>
      <inkml:brushProperty name="height" value="0.0176099445670843" units="cm"/>
      <inkml:brushProperty name="color" value="#F2385B"/>
      <inkml:brushProperty name="ignorePressure" value="0"/>
    </inkml:brush>
  </inkml:definitions>
  <inkml:trace contextRef="#ctx0" brushRef="#br0">60963 39135 473,'13'16'1,"-3"3"2	,-4 1 2,-4 2 2,-2 5 5,0 8 7,0 8 6,0 7 7,0 5 3,0 2 1,0 2 0,0 2 1,-4 6 0,-8 10 2,-7 9 2,-8 9 0,-2 1-2,4-10-7,3-9-8,5-10-7,2-8-9,-1-6-9,0-6-12,1-5-9</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1938442140818" units="cm"/>
      <inkml:brushProperty name="height" value="0.0151938442140818" units="cm"/>
      <inkml:brushProperty name="color" value="#6ADCAB"/>
      <inkml:brushProperty name="ignorePressure" value="0"/>
    </inkml:brush>
  </inkml:definitions>
  <inkml:trace contextRef="#ctx0" brushRef="#br0">67187 23081 548,'22'2'27,"-7"3"3	,-6 2 1,-6 4 2,0 0 2,6-4 3,7-2 2,5-4 3,4-1-1,-1 0-2,1 0-3,-1 0-2,-2 4-15,-7 5-23,-6 6-26,-6 6-24,-6 7-13,-6 6 1,-6 6 1,-7 5 0,-2 3 4,-1-4 9,1-2 7,-1-4 9,4-4 10,5-7 16,7-5 13,6-7 15,5-4 6,2-4-2,4-2-1,3-3-3,2-2-4,4 0-8,3 0-8,3 0-9,2 0-6,-1 0-5,1 0-4,-1 0-6,-2-2-2,-7-3 16,-6-2 17,-6-4 0</inkml:trace>
</inkml:ink>
</file>

<file path=ppt/ink/ink1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39440950006247" units="cm"/>
      <inkml:brushProperty name="height" value="0.0139440950006247" units="cm"/>
      <inkml:brushProperty name="color" value="#F2385B"/>
      <inkml:brushProperty name="ignorePressure" value="0"/>
    </inkml:brush>
  </inkml:definitions>
  <inkml:trace contextRef="#ctx0" brushRef="#br0">60901 40095 597,'13'73'13,"-3"-7"5	,-4-8 6,-4-8 7,-2-2 4,0 1 3,0 2 3,0 3 4,0-2-1,0-4-5,0-3-5,0-5-4,-1-3-19,-2-4-34,-2-4-32,-2-4-33</inkml:trace>
</inkml:ink>
</file>

<file path=ppt/ink/ink1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27407815307379" units="cm"/>
      <inkml:brushProperty name="height" value="0.0127407815307379" units="cm"/>
      <inkml:brushProperty name="color" value="#F2385B"/>
      <inkml:brushProperty name="ignorePressure" value="0"/>
    </inkml:brush>
  </inkml:definitions>
  <inkml:trace contextRef="#ctx0" brushRef="#br0">60870 40095 654,'43'-29'-53,"-5"4"10	,-6 3 12,-6 5 11,-2 1 4,3 1 15,1-1 1,2 1 0,0-1 0,-2 1 0,-2-1 0,-2 1 0,-3 1 0,-3 5 0,-5 3 0,-3 4 0,-2 2 0,-1 0 0,1 0 0,0 0 0,0 4 0,-1 8 0,1 7 0,0 8 0,0 6 0,-1 4 0,1 3 0,0 5 0,0 3 0,-1 4 0,1 5 34,0 2 23,-1 3-1,-3 0-3,-1 0-4,-2 0-3,-1-1-6,0-2-5,0-2-5,0-2-6,0-2-3,0-5-2,0-3-2,0-5 0,0-3-6,0-4-11,0-4-8,0-4-11,-2-8-12,-3-11-16,-5-12-17,-4-11-15,0-4-5,1 3 8,3 5 7,1 3 37</inkml:trace>
</inkml:ink>
</file>

<file path=ppt/ink/ink1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986246950924397" units="cm"/>
      <inkml:brushProperty name="height" value="0.00986246950924397" units="cm"/>
      <inkml:brushProperty name="color" value="#F2385B"/>
      <inkml:brushProperty name="ignorePressure" value="0"/>
    </inkml:brush>
  </inkml:definitions>
  <inkml:trace contextRef="#ctx0" brushRef="#br0">60963 40280 844,'29'1'34,"-4"2"0	,-4 2-2,-3 2 0,-2 0-10,3-2-21,1-3-18,2-1-21,-1-1-11,-3 0-5,-5 0-4,-3 0-4,-2 0-1,0 0 38,-1 0 25,1 0 0</inkml:trace>
</inkml:ink>
</file>

<file path=ppt/ink/ink1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957677699625492" units="cm"/>
      <inkml:brushProperty name="height" value="0.00957677699625492" units="cm"/>
      <inkml:brushProperty name="color" value="#F2385B"/>
      <inkml:brushProperty name="ignorePressure" value="0"/>
    </inkml:brush>
  </inkml:definitions>
  <inkml:trace contextRef="#ctx0" brushRef="#br0">61025 40528 870,'14'0'2,"-1"0"4	,-3 0 4,-1 0 3,2-1 5,5-2 1,7-2 3,5-1 2,2-2-9,-2 0-19,-2 0-21,-2 1-19,-2-1-14,-1 0-7,-3 1-6,-2-1-8</inkml:trace>
</inkml:ink>
</file>

<file path=ppt/ink/ink1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09983561560512" units="cm"/>
      <inkml:brushProperty name="height" value="0.0109983561560512" units="cm"/>
      <inkml:brushProperty name="color" value="#F2385B"/>
      <inkml:brushProperty name="ignorePressure" value="0"/>
    </inkml:brush>
  </inkml:definitions>
  <inkml:trace contextRef="#ctx0" brushRef="#br0">61861 39785 757,'30'1'36,"-2"2"-2	,-2 2 0,-2 2-3,-2-1-1,-1-1-6,-3-2-3,-2-2-4,-1 0-8,-2 2-9,-3 2-10,-1 2-9,-2 2-7,-2 5-4,-3 3-3,-1 4-5,-3 4-1,-3 1 0,-5 2 1,-4 2 1,-1 1 3,-1 0 2,1 0 4,0 0 6,-1-2 22,0-4 0,1-4 0,0-3 0,1-4 0,4-1 0,5-3 0,3-1 0,3-1 0,2-1 5,1 1 18,3 0 2,3-1 1,3-2-3,5-3-2,3-1-2,3-1-4,2 0-6,2 0-5,2 0-7,-1 1-3,-3 2-2,-5 2-3,-4 2-1,-3 1 0,-4-1 5,-5 1 5,-3 0 4,-2 2 2,0 3-1,0 5-2,0 3-1,-3 2 5,-5 0 12,-7 0 13,-5 1 11,-2 0 6,1 2-2,3 2-3,1 2-1,3-1-11,1-4-15,3-3-18,1-5-16,2-4-11,2-7-4,2-5-5,2-6-5,1-2-1,0-1 3,0 0 2,0 0 2,0 1-1,0-1-5,0 0 29,0 1 15</inkml:trace>
</inkml:ink>
</file>

<file path=ppt/ink/ink1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2755386531353" units="cm"/>
      <inkml:brushProperty name="height" value="0.012755386531353" units="cm"/>
      <inkml:brushProperty name="color" value="#F2385B"/>
      <inkml:brushProperty name="ignorePressure" value="0"/>
    </inkml:brush>
  </inkml:definitions>
  <inkml:trace contextRef="#ctx0" brushRef="#br0">62759 39661 653,'-1'-12'2,"-2"5"4	,-2 6 5,-2 6 4,-3 6 5,-3 9 5,-4 7 5,-5 8 5,-1 3 3,0 1 2,0 0 0,-1-1 1,1-2-9,0-6-20,0-6-21,-1-5-20,4-5-9,6-1 3,5-2 3,6-3 3,2-1-6,-2-2-11,-2-2-13,-2-2-12</inkml:trace>
</inkml:ink>
</file>

<file path=ppt/ink/ink1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6198730096221" units="cm"/>
      <inkml:brushProperty name="height" value="0.016198730096221" units="cm"/>
      <inkml:brushProperty name="color" value="#F2385B"/>
      <inkml:brushProperty name="ignorePressure" value="0"/>
    </inkml:brush>
  </inkml:definitions>
  <inkml:trace contextRef="#ctx0" brushRef="#br0">62759 39537 514,'59'44'-17,"-6"-6"23	,-6-6 23,-5-6 23,-4-3 12,-3 0 2,-1 0 1,-2 1 2,-1-3-8,0-4-16,0-3-15,0-4-16,-2-4-22,-4-1-26,-3-2-28,-5-2-25</inkml:trace>
</inkml:ink>
</file>

<file path=ppt/ink/ink1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53796188533306" units="cm"/>
      <inkml:brushProperty name="height" value="0.0153796188533306" units="cm"/>
      <inkml:brushProperty name="color" value="#F2385B"/>
      <inkml:brushProperty name="ignorePressure" value="0"/>
    </inkml:brush>
  </inkml:definitions>
  <inkml:trace contextRef="#ctx0" brushRef="#br0">63006 39878 541,'0'31'3,"0"0"5	,0 0 6,0 0 5,0 4 6,0 7 9,0 9 9,0 7 8,0 3 1,0-2-7,0-2-6,0-2-7,0-3-4,0-4-3,0-3-4,0-4-1</inkml:trace>
</inkml:ink>
</file>

<file path=ppt/ink/ink1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906253699213266" units="cm"/>
      <inkml:brushProperty name="height" value="0.00906253699213266" units="cm"/>
      <inkml:brushProperty name="color" value="#F2385B"/>
      <inkml:brushProperty name="ignorePressure" value="0"/>
    </inkml:brush>
  </inkml:definitions>
  <inkml:trace contextRef="#ctx0" brushRef="#br0">63564 39816 919,'30'-13'-120,"-2"3"52	,-2 4 50,-2 4 52,2 1 23,6-2-3,6-2-5,5-1-4,1-2-11,-6 0-21,-6 0-18,-6 1-21,-5 0-12,-4 2-5,-3 2-6,-4 2-5,-2 0-4,3-2 21,1-2 37,3-1 0,-1-2 0,-5 0 0,-3 0 0,-4 1 0</inkml:trace>
</inkml:ink>
</file>

<file path=ppt/ink/ink1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205325670540333" units="cm"/>
      <inkml:brushProperty name="height" value="0.0205325670540333" units="cm"/>
      <inkml:brushProperty name="color" value="#F2385B"/>
      <inkml:brushProperty name="ignorePressure" value="0"/>
    </inkml:brush>
  </inkml:definitions>
  <inkml:trace contextRef="#ctx0" brushRef="#br0">63873 39445 405,'1'19'9,"2"8"5	,2 8 5,2 7 7,0 7 4,1 3 2,0 4 3,0 4 2,-2 4 2,-1 4 0,-2 3 0,-2 5 1,-1 0-1,0-1-2,0-3-2,0-1-1,0-3-5,0-5-5,0-3-5,0-3-6,0-8-8,0-9-9,0-10-12,0-10-9,0-10-12,0-12-12,0-12-13,0-11-13,-1-4-3,-2 4 6,-2 3 6,-1 5 6</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2691492065787" units="cm"/>
      <inkml:brushProperty name="height" value="0.0102691492065787" units="cm"/>
      <inkml:brushProperty name="color" value="#6ADCAB"/>
      <inkml:brushProperty name="ignorePressure" value="0"/>
    </inkml:brush>
  </inkml:definitions>
  <inkml:trace contextRef="#ctx0" brushRef="#br0">67628 23081 811,'0'68'9,"0"-13"7	,0-12 7,0-13 6,0-7 2,0-3-5,0-3-5,0-3-4,0 0-6,0 3-6,0 3-5,0 3-7</inkml:trace>
</inkml:ink>
</file>

<file path=ppt/ink/ink1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12682031467557" units="cm"/>
      <inkml:brushProperty name="height" value="0.0112682031467557" units="cm"/>
      <inkml:brushProperty name="color" value="#F2385B"/>
      <inkml:brushProperty name="ignorePressure" value="0"/>
    </inkml:brush>
  </inkml:definitions>
  <inkml:trace contextRef="#ctx0" brushRef="#br0">63904 39971 739,'-30'44'5,"2"-3"8	,2-4 10,2-4 8,2-2 5,1 0-1,3 0 0,1 0-2,3-2-5,1-4-12,3-4-10,1-4-13,1-2-12,0-2-15,1-3-15,-1-1-14,0-2-7,0-3 0,1-1 0,-1-2 6</inkml:trace>
</inkml:ink>
</file>

<file path=ppt/ink/ink1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1079459451139" units="cm"/>
      <inkml:brushProperty name="height" value="0.011079459451139" units="cm"/>
      <inkml:brushProperty name="color" value="#F2385B"/>
      <inkml:brushProperty name="ignorePressure" value="0"/>
    </inkml:brush>
  </inkml:definitions>
  <inkml:trace contextRef="#ctx0" brushRef="#br0">63935 40095 752,'45'2'8,"-5"3"12	,-3 5 10,-4 4 12,-4 1 2,-4 1-6,-4-1-7,-3 1-7,-4-3-13,-1-3-22,-2-4-20,-3-4-21,0-2-12,0 0-5,-1 0-3,1 0-4</inkml:trace>
</inkml:ink>
</file>

<file path=ppt/ink/ink1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25102214515209" units="cm"/>
      <inkml:brushProperty name="height" value="0.0125102214515209" units="cm"/>
      <inkml:brushProperty name="color" value="#F2385B"/>
      <inkml:brushProperty name="ignorePressure" value="0"/>
    </inkml:brush>
  </inkml:definitions>
  <inkml:trace contextRef="#ctx0" brushRef="#br0">64276 39754 666,'13'59'36,"-3"-6"2	,-4-5 3,-4-7 2,-1 0-1,2 4-4,1 3-4,3 4-5,0 0-7,-2-3-11,-2-5-12,-2-3-11,-1-5-11,0-6-8,0-6-10,0-6-9</inkml:trace>
</inkml:ink>
</file>

<file path=ppt/ink/ink1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3214017264545" units="cm"/>
      <inkml:brushProperty name="height" value="0.013214017264545" units="cm"/>
      <inkml:brushProperty name="color" value="#F2385B"/>
      <inkml:brushProperty name="ignorePressure" value="0"/>
    </inkml:brush>
  </inkml:definitions>
  <inkml:trace contextRef="#ctx0" brushRef="#br0">64369 39754 630,'28'-28'-59,"-6"6"2	,-6 5 15,-5 7 42,-1 3 0,3 2 0,5 2 0,3 2 0,1 6 0,-2 10 26,-1 9 20,-3 10 0,-2 6-3,-4 5-1,-5 3-4,-3 4-1,-2 3-2,0-1-1,0 0-1,0 0 0,-1-1-4,-2-1-3,-1-3-5,-3-2-4,0-4-5,2-8-5,2-8-4,2-8-6,3-4-3,4-3-3,4-1-3,3-2-4,3-3-1,-1-1-1,1-2-2,-1-2 0,1-3-2,-1-4-4,1-3-3,-1-5-3,3-2-4,3-3-6,4-1-6,4-2-5,-2 1-2,-8 3 4,-7 5 38,-8 3 13,-3 2 0,2 0 0,2 1 0,1-1 0</inkml:trace>
</inkml:ink>
</file>

<file path=ppt/ink/ink1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11648105084896" units="cm"/>
      <inkml:brushProperty name="height" value="0.0111648105084896" units="cm"/>
      <inkml:brushProperty name="color" value="#F2385B"/>
      <inkml:brushProperty name="ignorePressure" value="0"/>
    </inkml:brush>
  </inkml:definitions>
  <inkml:trace contextRef="#ctx0" brushRef="#br0">64988 39414 746,'0'57'39,"0"-10"-2	,0-9-1,0-10-2,0-2-3,0 6-4,0 6-5,0 5-3,0-1-11,0-10-14,0-10-15,0-9-16</inkml:trace>
</inkml:ink>
</file>

<file path=ppt/ink/ink1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924471206963062" units="cm"/>
      <inkml:brushProperty name="height" value="0.00924471206963062" units="cm"/>
      <inkml:brushProperty name="color" value="#F2385B"/>
      <inkml:brushProperty name="ignorePressure" value="0"/>
    </inkml:brush>
  </inkml:definitions>
  <inkml:trace contextRef="#ctx0" brushRef="#br0">65019 39475 901,'30'-28'-99,"-2"6"34	,-2 6 36,-2 5 35,-2 4 19,-1 2 4,-3 3 4,-1 1 3,-2 4 1,1 5-3,-1 7-3,0 5-3,0 2-6,-2-1-12,-3-3-10,-1-2-11,-4 0-8,-6-1-3,-6 1-4,-6-1-3,-2 2-2,-1 1 1,1 3-1,0 1 1,-1 0 1,1-2 2,-1-1 3,1-3 10,1-1 14,4-3 0,5-1 0,3-2 0,2-2 0,0 1 0,0 0 0,0 0 0,2-2 0,3-1 9,5-2 5,4-2-1,2-3-3,2-4-5,3-3-5,1-5-6,1-1-6,0-1-7,1 1 5,-1-1 14,-3 2 0,-5 1 0,-7 2 0,-5 3 0</inkml:trace>
</inkml:ink>
</file>

<file path=ppt/ink/ink1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986731518059969" units="cm"/>
      <inkml:brushProperty name="height" value="0.00986731518059969" units="cm"/>
      <inkml:brushProperty name="color" value="#F2385B"/>
      <inkml:brushProperty name="ignorePressure" value="0"/>
    </inkml:brush>
  </inkml:definitions>
  <inkml:trace contextRef="#ctx0" brushRef="#br0">65514 39383 844,'0'31'-1,"0"0"8	,0-1 9,0 1 9,0 0 3,0 0-4,0 0-2,0 0-3,1-1-7,2-2-9,2-2-8,2-1-10,-1-4-14,-1-4-19,-2-3-18,-2-4-18</inkml:trace>
</inkml:ink>
</file>

<file path=ppt/ink/ink1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845066830515862" units="cm"/>
      <inkml:brushProperty name="height" value="0.00845066830515862" units="cm"/>
      <inkml:brushProperty name="color" value="#F2385B"/>
      <inkml:brushProperty name="ignorePressure" value="0"/>
    </inkml:brush>
  </inkml:definitions>
  <inkml:trace contextRef="#ctx0" brushRef="#br0">65607 39352 986,'16'-15'-5,"-1"3"-10	,1 1-11,-1 2-9,1 1 3,3 1 15,1-1 15,2 0 15,1 1 8,-3 3 0,-2 1 1,-1 2 1,-4 3-3,-3 4-6,-4 3-5,-4 5-7,-2 2-6,0 3-10,0 1-10,0 2-9,-3 2-7,-6 2-5,-5 3-5,-7 0 0,-1 1 50,2-1 0,1-3 0,3-2 0,2-3 0,5-3 0,3-5 0,4-3 0,5-3 0,6-3 0,5-1 0,6-2 0,3-2 0,-3-2 0,-2-1 0,-1-3 0,-3-1 0,-1 0 0,-3 1 0,-1-1 0</inkml:trace>
</inkml:ink>
</file>

<file path=ppt/ink/ink1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07066426426172" units="cm"/>
      <inkml:brushProperty name="height" value="0.0107066426426172" units="cm"/>
      <inkml:brushProperty name="color" value="#F2385B"/>
      <inkml:brushProperty name="ignorePressure" value="0"/>
    </inkml:brush>
  </inkml:definitions>
  <inkml:trace contextRef="#ctx0" brushRef="#br0">65050 40188 778,'16'-15'-15,"3"3"8	,1 1 9,2 2 10,4 1 6,6 1 6,6-1 6,5 0 6,3 0 0,-2 1-5,-3-1-6,-1 0-6,-2 1-8,-3-1-12,-1 0-11,-2 0-11,-4 1-11,-6-1-9,-5 0-8,-6 0-10,-4 2-4,1 1 0,0 2 3,-1 2 62</inkml:trace>
</inkml:ink>
</file>

<file path=ppt/ink/ink1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0749002918601" units="cm"/>
      <inkml:brushProperty name="height" value="0.010749002918601" units="cm"/>
      <inkml:brushProperty name="color" value="#F2385B"/>
      <inkml:brushProperty name="ignorePressure" value="0"/>
    </inkml:brush>
  </inkml:definitions>
  <inkml:trace contextRef="#ctx0" brushRef="#br0">65421 39909 775,'-2'45'-58,"-3"-1"30	,-5-2 31,-4-3 29,-1 0 15,-1 0-2,1-1-1,-1 1-3,0-1-4,-2-2-9,-3-3-8,-1-1-7,-1-3-12,0-3-15,-1-5-15,1-4-14,2-3-7,3-5 1,5-3 1,3-4 2,2-2-2,1 0-4,-1 0 12,0 0 40</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6532451510429" units="cm"/>
      <inkml:brushProperty name="height" value="0.0156532451510429" units="cm"/>
      <inkml:brushProperty name="color" value="#6ADCAB"/>
      <inkml:brushProperty name="ignorePressure" value="0"/>
    </inkml:brush>
  </inkml:definitions>
  <inkml:trace contextRef="#ctx0" brushRef="#br0">67677 23081 532,'23'-21'2,"-3"6"2	,-3 6 5,-3 5 2,-1 4 5,4 0 6,3 0 5,3 0 5,2 0 4,-1 0 2,1 0 1,-1 0 2,1 2-2,-1 3-6,1 2-7,-1 4-5,-4 4-12,-9 7-14,-10 5-16,-8 7-15,-9 3-7,-5-1 1,-7 1 1,-5 0 1,-2-2 4,2-3 5,4-3 5,3-2 6,5-5 13,5-2 17,7-3 19,6-3 18,6-3 8,6-4-5,7-2-4,5-3-4,5-2-5,3 0-5,4 0-5,2 0-5,0-2-9,-3-3-12,-3-2-14,-3-4-11,-1-1-13,-1 0-10,1-1-12,-1 1-10</inkml:trace>
</inkml:ink>
</file>

<file path=ppt/ink/ink1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991279538720846" units="cm"/>
      <inkml:brushProperty name="height" value="0.00991279538720846" units="cm"/>
      <inkml:brushProperty name="color" value="#F2385B"/>
      <inkml:brushProperty name="ignorePressure" value="0"/>
    </inkml:brush>
  </inkml:definitions>
  <inkml:trace contextRef="#ctx0" brushRef="#br0">65359 40311 840,'31'1'1,"0"2"3	,0 2 3,0 2 2,0 2 4,0 1 4,0 3 4,0 1 4,-1 3-1,-2 1-6,-2 3-5,-2 1-7,-1-2-4,-3-5-4,-2-7-2,-1-5-3,-3-4-13,-1-2-22,-2-1-22,-3-3-22</inkml:trace>
</inkml:ink>
</file>

<file path=ppt/ink/ink1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975907873362303" units="cm"/>
      <inkml:brushProperty name="height" value="0.00975907873362303" units="cm"/>
      <inkml:brushProperty name="color" value="#F2385B"/>
      <inkml:brushProperty name="ignorePressure" value="0"/>
    </inkml:brush>
  </inkml:definitions>
  <inkml:trace contextRef="#ctx0" brushRef="#br0">65855 39909 853,'14'2'35,"-1"4"-3	,-3 3-1,-1 5-3,-1 3-9,0 5-17,-1 3-19,1 4-16,-1-1-15,-2-6-11,-2-5-11,-2-7-11</inkml:trace>
</inkml:ink>
</file>

<file path=ppt/ink/ink1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990239717066288" units="cm"/>
      <inkml:brushProperty name="height" value="0.00990239717066288" units="cm"/>
      <inkml:brushProperty name="color" value="#F2385B"/>
      <inkml:brushProperty name="ignorePressure" value="0"/>
    </inkml:brush>
  </inkml:definitions>
  <inkml:trace contextRef="#ctx0" brushRef="#br0">65081 40590 841,'0'57'27,"0"-9"0	,0-11 0,0-9 0,0-4-3,0-1-8,0 0-7,0 0-7,1 0-14,2-3-19,1-2-19,3-1-19</inkml:trace>
</inkml:ink>
</file>

<file path=ppt/ink/ink1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1878645978868" units="cm"/>
      <inkml:brushProperty name="height" value="0.011878645978868" units="cm"/>
      <inkml:brushProperty name="color" value="#F2385B"/>
      <inkml:brushProperty name="ignorePressure" value="0"/>
    </inkml:brush>
  </inkml:definitions>
  <inkml:trace contextRef="#ctx0" brushRef="#br0">65112 40683 701,'14'-15'0,"-1"3"0	,-2 1 0,-3 3 0,1 1 5,2 2 9,1 2 9,3 2 10,1 0 5,2-2 0,3-2 1,1-1 1,0 0-6,-1 4-11,-3 4-11,-2 4-13,-1 1-6,-3 1-1,-1 0-2,-2 0-2,-2 0-5,-3 3-10,-1 1-9,-2 3-9,-3 0-5,-3 1-1,-5-1-1,-4 1-1,-2-1 1,-3 1 4,-1-1 43,-2 1 5,1-3 0,3-3 0,5-4 0,3-4 0,3-1 0,2 2 0,3 2 0,1 1 0,2 1 0,5-2 0,4-2 0,3-2 0,5-2 0,3-2 0,4-2 0,4-2 0,1-2 0,-2-5 0,-1-3 0,-3-5 0,-3 1 0,-4 4 0,-3 3 0,-4 4 0</inkml:trace>
</inkml:ink>
</file>

<file path=ppt/ink/ink1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0896297767758369" units="cm"/>
      <inkml:brushProperty name="height" value="0.00896297767758369" units="cm"/>
      <inkml:brushProperty name="color" value="#F2385B"/>
      <inkml:brushProperty name="ignorePressure" value="0"/>
    </inkml:brush>
  </inkml:definitions>
  <inkml:trace contextRef="#ctx0" brushRef="#br0">65638 40559 929,'1'16'1,"2"-1"4	,2 1 5,2-1 4,-1 2 0,-1 1-2,-2 2-3,-2 2-3,-1 3-9,0 1-13,0 2-15,0 2-12,0-2-12,0-6-7,0-5-7,0-7 45</inkml:trace>
</inkml:ink>
</file>

<file path=ppt/ink/ink1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1628208681941" units="cm"/>
      <inkml:brushProperty name="height" value="0.011628208681941" units="cm"/>
      <inkml:brushProperty name="color" value="#F2385B"/>
      <inkml:brushProperty name="ignorePressure" value="0"/>
    </inkml:brush>
  </inkml:definitions>
  <inkml:trace contextRef="#ctx0" brushRef="#br0">65700 40621 716,'2'-14'1,"4"1"2	,3 2 1,5 3 3,1 0 3,1 0 5,-1 0 6,1 1 4,0 0 4,3 2-1,1 2 1,2 2 0,0 1-2,-1 0-6,-3 0-4,-1 0-6,-3 2-5,-1 4-6,-3 4-4,-1 3-7,-3 4-4,-4 1-5,-4 2-5,-4 3-5,-3 0-3,-1 0-4,-3 0-3,-1 0-3,-2 1-1,1-1 2,-1 0 2,1 0 2,-2 1 1,-1-1 34,-2 0 3,-3 0 0,6-3 0,11-9 0,12-7 0,11-8 0,5-4 0,-1 1 0,-3-1 0,-1 0 0,-1 0 0,3-3 0,1-2 0,2-1 0,-1-1 0,-3 3 0,-5 1 0,-3 2 0,-1 2 0,1-1 0,3 0 0,1 0 0</inkml:trace>
</inkml:ink>
</file>

<file path=ppt/ink/ink1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02869728580117" units="cm"/>
      <inkml:brushProperty name="height" value="0.0102869728580117" units="cm"/>
      <inkml:brushProperty name="color" value="#F2385B"/>
      <inkml:brushProperty name="ignorePressure" value="0"/>
    </inkml:brush>
  </inkml:definitions>
  <inkml:trace contextRef="#ctx0" brushRef="#br0">66257 39630 810,'31'-14'-5,"0"1"7	,0 3 8,0 1 7,3 1 2,6 0-2,5 1-1,6-1-3,3 0 1,-3 0 3,-2 1 3,-1-1 3,-4 0-4,-3 0-12,-4 1-11,-5-1-11,-2 0-12,-5 1-9,-4-1-12,-4 0-9,-2 0-7,-3 1-1,-1-1-2,-2 0 58</inkml:trace>
</inkml:ink>
</file>

<file path=ppt/ink/ink1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3:28"/>
    </inkml:context>
    <inkml:brush xml:id="br0">
      <inkml:brushProperty name="width" value="0.0122086340561509" units="cm"/>
      <inkml:brushProperty name="height" value="0.0122086340561509" units="cm"/>
      <inkml:brushProperty name="color" value="#F2385B"/>
      <inkml:brushProperty name="ignorePressure" value="0"/>
    </inkml:brush>
  </inkml:definitions>
  <inkml:trace contextRef="#ctx0" brushRef="#br0">66815 39568 682,'-14'1'-15,"4"2"6	,5 2 5,3 2 7,2 3 5,0 3 6,0 5 6,0 3 5,1 6 3,1 8 0,3 7 0,2 9 1,0 3-2,-2 0-4,-2 0-3,-2 0-5,-1 1-1,0-1 0,0 0 0,0 0 1,0-1-4,0-1-4,0-3-5,0-2-4,1-4-6,1-8-6,3-8-7,2-8-7,0-4-5,-2-3-4,-2-1-6,-3-2-4,0-4-5,0-3-4,0-4-5,0-3-3</inkml:trace>
</inkml:ink>
</file>

<file path=ppt/ink/ink1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96916200220585" units="cm"/>
      <inkml:brushProperty name="height" value="0.0196916200220585" units="cm"/>
      <inkml:brushProperty name="color" value="#F2385B"/>
      <inkml:brushProperty name="ignorePressure" value="0"/>
    </inkml:brush>
  </inkml:definitions>
  <inkml:trace contextRef="#ctx0" brushRef="#br0">27462 67217 423,'-43'1'-32,"5"2"5	,6 2 5,6 2 5,2 0 9,-2 1 8,-2 0 0,-2 0 0,-2-1 0,-2 1 0,-2 0 0,-2-1 1,0 1 8,-1 0 0,0 0 3,1-1 1,-2 4 0,-2 6 0,-1 5-1,-3 6-1,2 1 0,3-4 1,4-4 0,4-3 2,3-2-1,-1 3-1,0 1 0,0 2-2,0 2 0,0 2-2,0 2-2,0 2-1,0 0-1,0-1 0,0-3 0,0-2 0,0-1 0,0 0 1,0 1-1,0-1 1,0 2 0,0 4 0,0 4 0,0 4 1,0 0 0,0-1 0,0-2-1,0-2 1,0 0 0,1 2 0,-1 1 0,0 3 0,0 0 1,0-2-1,0-2 1,0-2-1,0 0 1,0 5 0,0 4 0,0 3-1,1-1 1,2-8 0,2-8-1,2-8 1,1-1-1,3 3 0,2 4 0,1 4 0,2 2 0,3 0-1,1 0 0,3 0 0,1 1-1,2 2 0,2 2 0,2 1 0,1 2-1,0 0 1,0-1-1,0 1 0,2-1 0,4-2 0,4-3-1,3-1 0,3 0 1,-1 2-1,1 2 0,-1 2 1,2 0-1,1 1-1,2 0 0,3 0-1,0-2 0,0-1-1,0-2 1,0-2 0,2-2-1,5-2 1,2-2 0,5-2 0,2-2-1,0-1 1,-1-3 0,1-1 0,0-3 0,-1-1 0,1-3 0,0-1 0,0-2 1,3-2 0,2-2 1,1-2 1,1-1 0,1 0-1,-1 0 1,1 0 1,0 1-1,3 1-1,1 3 1,2 2 0,5 1-1,8 0 0,7-1 0,9 1-1,0 0 0,-5-1 1,-7 1-1,-5 0 0,-8 0 0,-10-1 0,-9 1-1,-10 0 1,0 0-1,10-1 1,9 1 1,10 0 0,6-1 1,2-2 0,2-3 1,2-1 0,4-1 1,8 0 1,9 0 1,6 0 1,3 0 2,-4 0-1,-4 0 0,-4 0 0,-4 0-1,-4 0-1,-3 0 0,-5 0-1,-1 0-1,0 0 0,-1 0-1,1 0 0,0-2 0,-1-3-1,1-5 0,0-4-1,0-1 0,3-1-1,1 1-2,3-1 1,-2 1-1,-3 0 0,-4-1 0,-4 1 0,-5-1 0,-2 1 1,-5-1-1,-4 1 0,-1-1 0,-1 1-1,1-1-1,-1 1-1,-1-2 0,-1-1 1,-2-2-1,-3-3 1,1 0 0,2 0-1,1 0-1,3-1 0,0-2-1,0-6-2,1-5-1,-1-7-1,-1-2-1,-5-1 1,-3 1 0,-4-1 0,-3 1-1,-2-1 0,-2 1-2,-1 0-1,-3 0 0,-2 3 0,-2 1 0,-1 2 0,-3 0 0,-5-5 0,-3-3 1,-4-4 1,-2-1 0,0 5 0,0 3 0,0 5-1,-2 0 1,-4-2 0,-3-1 0,-5-3 0,-3 0 0,-1 0 2,-2-1 0,-2 1 1,-5 1 0,-4 5 2,-7 3 2,-6 4 0,-2-2 1,-1-8 1,1-7 0,-1-8 2,0 0 0,-2 8 2,-3 7 2,-1 8 0,0 4 2,2 0 1,1 0 1,3 0 1,-1 1 0,-5-1 2,-3 0-1,-4 0 2,-4 0 0,-3 0 1,-5 0 2,-3 0 1,-4 0 0,-1 0 0,-2 0-2,-3 0 0,2 0 0,4 0-1,3 0 0,5 0 0,2 2 0,2 4-1,3 4 1,1 3-1,1 3 1,0-1 0,0 1 1,0-1 1,-3 3 0,-5 3-1,-7 4 0,-5 4-1,-3 2 0,0 0-2,-1 0 0,1 0-2,4 4-1,8 8-3,7 7-2,8 8-2,3 2-4,1-4-5,0-3-4,0-5-5,0 0-6,-1 1-7,1 2-6,0 3-6,3 0-4,5 0-2,7 0-2,5 0-2,5-1 0,4-5 2,3-3 0,5-5 2</inkml:trace>
</inkml:ink>
</file>

<file path=ppt/ink/ink1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6623306423426" units="cm"/>
      <inkml:brushProperty name="height" value="0.0126623306423426" units="cm"/>
      <inkml:brushProperty name="color" value="#F2385B"/>
      <inkml:brushProperty name="ignorePressure" value="0"/>
    </inkml:brush>
  </inkml:definitions>
  <inkml:trace contextRef="#ctx0" brushRef="#br0">25357 40280 658,'0'31'-71,"0"0"21	,0 0 19,0 0 21,0 3 11,0 6 2,0 5 4,0 7 3,0 5 1,0 6 1,0 5 0,0 7 0,0 5 0,0 6-1,0 6-1,0 6-1,0 2-2,0 1-1,0 0-1,0-1-2,1 3-2,2 3-1,2 5 0,2 3-2,0 3 0,1 2-1,0 2 1,0 2-1,-1-4 0,1-10 0,0-9 1,-1-10 0,0-12 0,-2-13 1,-2-14 1,-2-13 0,-1-6 1,0 2-1,0 2 1,0 1-1,0 11 1,0 16 1,0 19 0,0 16 0,1 13 1,2 5 0,2 6 0,1 5 1,2-1-1,0-10 1,0-9 0,-1-11-1,0-11 1,-2-13-1,-2-14 1,-2-14-1,0 4 0,2 19 0,2 19 1,1 19 0,2 10-1,0 0 0,-1 0 0,1 0-1,0 2 0,0 4 1,0 4 1,-1 4 1,0 0 1,-2-1 2,-2-2 2,-2-2 2,-1-1 1,0-1 2,0 1 0,0 0 0,0 1 1,0 2-1,0 1-1,0 3 0,0-1-1,0-5 0,0-3-1,0-4 0,0-4 0,0-7-1,0-5 0,0-7 0,0 5-1,0 13-2,0 14-3,0 13-3,0 3-1,0-7-1,0-8 0,0-8-2,0-15 1,0-21 0,0-21-1,0-21 2,0-7-1,0 7 1,0 8 1,0 8 0,-1 16 1,-2 23 1,-2 23 0,-2 23 1,1 9 0,1-6 0,2-6-1,2-5 0,1-4 0,0 1 0,0-1 0,0 1-1,0-5 0,0-10-4,0-10-2,0-9-3,1-9-1,2-8 1,2-7 1,1-8 0,3 19 1,1 46 0,3 47 1,2 47 1,-2-5 0,-3-53 0,-4-55 1,-4-54-1,-1-22 1,2 9 0,1 11 0,3 8-1,0 20 2,-2 26 0,-2 27 1,-2 28 0,0 9 1,2-8 0,1-7 0,3-8 0,0-3 0,-2 2-1,-2 2 1,-2 2 0,-1 0-1,0-3 0,0-1 1,0-2-1,1 1 0,2 0-2,1 3-1,3 2 0,0-2-4,-2-6-5,-2-5-4,-2-7-5,-2-4-2,2-5 1,-1-3 2,0-4 0,-1-12 2,2-22 2,-1-21 0,0-21 2,-1 2-1,2 28 1,-1 26-2,0 28 0,-1 14 0,2 3 1,-1 1-1,0 2 2,-1 0 0,2-2 1,-1-2 1,0-1 1,-1 0 1,2 4 0,-1 4 0,0 4 0,-1 2 0,2 0 9,-1-1 1,0 1 0,-1 0 0,2 0 0,-1 0 0,0-1 0,-1-1 0,2-4 0,-1-4 0,0-3 0,-1-1 0,2 4 0,-1 4 0,0 4 0,-2 0 0,0-4 0,-3-4 0,-2-4 0,0-6 0,3-10 0,1-10 0,2-10 0,1-12 0,0-16 0,0-15 0,0-15 0,-1 3 0,-2 24 0,-2 22 0,-2 24 0,-2 11 0,-1-2 0,-3-3 0,-1-1 0,-2 0 0,1 2 0,-1 1 0,1 3 0,0 0 0,3-3 0,1-1 0,2-2 0,2-3 0,3-4 0,1-4 0,2-4 0,0 1 0,-2 3 0,-2 4 0,-2 4 0,1-10 0,1-23 0,2-23 0,2-24 0</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5122320652008" units="cm"/>
      <inkml:brushProperty name="height" value="0.0175122320652008" units="cm"/>
      <inkml:brushProperty name="color" value="#6ADCAB"/>
      <inkml:brushProperty name="ignorePressure" value="0"/>
    </inkml:brush>
  </inkml:definitions>
  <inkml:trace contextRef="#ctx0" brushRef="#br0">67187 24111 475,'-20'21'40,"9"-6"3	,10-5 2,9-7 3,10-6 2,13-7 0,11-5 0,14-6-1,5-2-2,0 3-9,0 3-8,1 3-7,-1 2-11,0 0-14,0-1-14,1 1-12,-6 0-15,-8 0-12,-10-1-14,-9 1-12</inkml:trace>
</inkml:ink>
</file>

<file path=ppt/ink/ink1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78446657955647" units="cm"/>
      <inkml:brushProperty name="height" value="0.0178446657955647" units="cm"/>
      <inkml:brushProperty name="color" value="#F2385B"/>
      <inkml:brushProperty name="ignorePressure" value="0"/>
    </inkml:brush>
  </inkml:definitions>
  <inkml:trace contextRef="#ctx0" brushRef="#br0">46070 39445 466,'-1'31'-8,"-2"-1"1	,-1 1 3,-3 0 1,0 5 4,2 10 3,2 9 4,2 10 5,1 4 0,0 1 0,0 0-1,0-1-1,-1-4-1,-2-10 0,-1-9 0,-3-10 0,0-6 0,2-2-1,2-2 1,2-2-1,0 13 1,-2 27 0,-1 26 0,-3 29 1,-3 17-1,-3 10-4,-5 10-4,-3 9-3,-1 4-2,1-5 2,3-3 1,2-5 1,1-2-1,2-2-1,3-2-2,1-2-1,1 0-1,1 2 1,-1 2 2,0 2 1,0 0 0,1-2 1,-1-2 1,0-2 1,0-7-1,1-11 1,-1-12-1,0-12 0,2-12 0,1-14 0,2-13 0,2-14-1,0 6 1,-2 25-1,-2 26 1,-2 24 0,1 12 1,1-1 0,2-3 1,2-2 1,0-4 0,-2-5 0,-2-6-1,-2-6 0,1-14 1,1-20-1,2-23 1,2-20 0,1 2 1,0 24-1,0 26 1,0 25 0,0 15 0,0 3-1,0 4 0,0 4-1,-1 2 0,-2-3 1,-2-2 0,-2-2 0,1-5 1,1-10 1,2-10 0,2-10 2,1 4 0,0 18 1,0 17 0,0 18 0,1 1 0,2-13 0,2-13-1,1-14 0,2-10-2,0-6 0,0-5-1,-1-6-1,0-11-1,-2-15-1,-2-16-1,-2-16-1,-1-7-1,0 0 1,0 0 0,0 0 0,1 22 0,2 45 1,1 44 0,3 45 1,0 12 0,-2-19 1,-2-19 0,-2-20 0,-1-10 1,0-2 1,0-3-1,0-1 0,0-14 1,0-24-1,0-26 0,0-26 0,0-7-1,0 10 1,0 10-1,0 9 1,0 16 0,0 24 1,0 23-1,0 23 0,0 7 0,0-10 1,0-9 0,0-10 1,0-8 0,0-5 0,0-7-1,0-5 0,1 3 0,2 11 0,2 12 0,1 11-1,3 3-1,2-9-2,1-7-3,3-7-2,-1-4-1,-1 2-1,-3 3-1,-1 1-2,-1 1 0,0 0-1,-1 0-1,1 0-2,-1-3 0,-2-5 2,-2-7 0,-2-5 2,0 7 0,2 19 1,1 19 0,3 19 0,0 4 1,-2-14 1,-2-14-1,-2-13 2,-2-5-1,2 4-1,-1 4-1,0 4-1,-1 0 0,2-1 0,-1-2 1,0-3-1,-1-1 0,2-2 1,-1-2 0,0-2 0,-1-3 0,2-7 0,-1-5 1,0-7 0,-1-10 0,2-15 0,-1-16 0,0-15 1,-1 2 1,2 19 0,-1 19 0,0 20 1,-2 10 1,0 2 0,-3 2 0,-2 3 1,-2 2 0,-1 4 1,-3 3-1,-1 5 1,-1 2 1,2-1 0,3 1 1,1-1 2,1 2-1,1 1 0,-1 3-1,0 1 0,0 0-2,-3-5 0,-2-3-1,-1-4-2,-1-2 1,3 3-2,1 2 1,2 1-1,2 5 0,-1 5 0,0 6-1,0 6 1,1 2-1,-1-2 1,0-2 0,0-2 0,1-6 0,-1-9 0,0-10 1,0-10-1,2-14 1,1-16-1,2-18 1,2-18 0,1 3-1,0 24-2,0 23-2,0 23-1,0 12-2,0 3-3,0 1-2,0 2-3,0 1-1,0-3-2,0-1 0,0-3-2,0-4 24,0-8 1,0-8 0,0-7 0,1-12 0,2-12 0,2-14 0,1-14 0</inkml:trace>
</inkml:ink>
</file>

<file path=ppt/ink/ink1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66893787682056" units="cm"/>
      <inkml:brushProperty name="height" value="0.0166893787682056" units="cm"/>
      <inkml:brushProperty name="color" value="#F2385B"/>
      <inkml:brushProperty name="ignorePressure" value="0"/>
    </inkml:brush>
  </inkml:definitions>
  <inkml:trace contextRef="#ctx0" brushRef="#br0">31085 52541 499,'-1'31'-11,"-2"0"5	,-2 0 4,-2 0 4,1 3 2,1 6 1,2 5 2,2 6 0,0 6 1,-2 3-1,-2 3-1,-2 5 0,0 4 1,-1 3 1,0 5 1,1 3 3,-2 6 0,-2 7 1,-2 9 1,-1 7 0,-2 6 0,-3 4-2,-1 4-1,-2 4-1,-1 2-1,3 3-1,2 1-1,1 2 0,4 3-2,3 1-3,4 2-3,4 2-4,2-2-2,0-5-1,0-7-1,0-5-1,1-2 0,2 2 2,2 1 1,2 3 1,1 0 0,-1-3 1,1-1 0,0-2 0,-1 1 1,-3 3 2,-1 5 2,-2 3 2,-3 3 2,-4 3 0,-3 1 0,-5 2 1,1-14 0,3-28-1,4-29 0,4-30 0,1-10 0,-2 7 0,-1 9 1,-3 7 1,-1 16 1,0 26 1,1 25 1,-1 25 1,1 6 1,2-10 0,2-13 1,2-11 0,1-5 0,0 2 1,0 2 1,0 2 1,0 1-1,0 0 0,0-1-2,0 1-1,-1 0-2,-2 0 0,-1 0-1,-3 0-1,0 0 0,2 3-1,2 2-1,2 2 1,1-6-2,0-11 1,0-11 0,0-12-1,0-11 1,0-9-1,0-10 0,0-10 0,0 13 0,0 35 0,0 34 1,0 36 0,0 6 0,0-21 0,0-22-1,0-21 0,-1-10 0,-1 0-1,-3-1 0,-2 1-1,0-3 0,2-6 0,2-6 0,2-6 0,1-8-1,0-12 0,0-12 0,0-11-1,0 3 0,0 20 0,0 20 0,0 18 0,0 10 0,0-3-1,0-1 1,0-3-1,0 1-1,0 1 0,0 3-1,0 1-1,0 0-1,0-5 0,0-3 1,0-4-1,2-2 0,4 0-1,4-1-1,3 1-1,2 2 0,-3 4-2,-1 3 1,-2 5-1,-2 2-1,-2 2-1,-3 3 0,-1 1-1,0 0-2,2-2 0,2-2-1,2-1 0,-1-1-3,-1 2-4,-2 3-3,-2 1-5,-1 0-1,0-2-2,0-2 0,0-1-2,-1-6 1,-2-7 0,-1-8 2,-3-8 0,-1-9 0,0-12 17,1-12 16,-1-11 0</inkml:trace>
</inkml:ink>
</file>

<file path=ppt/ink/ink1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45708648487926" units="cm"/>
      <inkml:brushProperty name="height" value="0.0145708648487926" units="cm"/>
      <inkml:brushProperty name="color" value="#F2385B"/>
      <inkml:brushProperty name="ignorePressure" value="0"/>
    </inkml:brush>
  </inkml:definitions>
  <inkml:trace contextRef="#ctx0" brushRef="#br0">52541 42355 571,'0'14'0,"0"-1"0	,0-2 0,0-3 0,0 0 0,0 0 0,0 0 0,0-1 0,0 2 0,0 2 0,0 1 0,0 3 0,-1 4 3,-2 8 5,-1 8 6,-3 8 5,0 1 6,2-3 5,2-4 6,2-5 6,0-2 1,-2-2-3,-1-1-4,-3-3-4,0-1-4,2 0-4,2 0-5,2 1-3,1-1-6,0 0-7,0 0-5,0 1-7,0-2-4,0-2-3,0-1-3,0-3-3,0-1-1,0 1 2,0-1 3,0 1 1</inkml:trace>
</inkml:ink>
</file>

<file path=ppt/ink/ink1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4879842624068" units="cm"/>
      <inkml:brushProperty name="height" value="0.0124879842624068" units="cm"/>
      <inkml:brushProperty name="color" value="#F2385B"/>
      <inkml:brushProperty name="ignorePressure" value="0"/>
    </inkml:brush>
  </inkml:definitions>
  <inkml:trace contextRef="#ctx0" brushRef="#br0">53161 42138 667,'13'1'0,"-3"2"0	,-4 2 0,-5 2 0,-1 0 0,-3 1 0,-2 0 0,-2 0 0,-1 0 0,0 3 0,1 2 0,-1 1 0,-1 3 3,-1 1 5,-3 2 6,-1 2 6,-2 2 3,1-1 0,-1 0 0,1 0 1,-1 0 2,1-3 4,-1-2 2,1-1 5,-2-1-4,-1 3-11,-2 1-9,-3 2-11,3 0-8,6-1-3,5-3-5,6-1-3,1-3-2,-4-1-1,-4-3 1,-3-1-1,-2-1 1,3 0 1,1-1 1,3 1 1,0 0-7,0-1-16,0 1-15,1 0-16</inkml:trace>
</inkml:ink>
</file>

<file path=ppt/ink/ink1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49872051551938" units="cm"/>
      <inkml:brushProperty name="height" value="0.0149872051551938" units="cm"/>
      <inkml:brushProperty name="color" value="#F2385B"/>
      <inkml:brushProperty name="ignorePressure" value="0"/>
    </inkml:brush>
  </inkml:definitions>
  <inkml:trace contextRef="#ctx0" brushRef="#br0">53222 42293 556,'85'30'3,"-19"-2"6	,-16-2 7,-18-2 5,-8 0 6,2-1 3,2 0 4,2 0 3,-2-1 1,-6-5-3,-5-4-2,-7-3-3,-1-3-1,2-2 0,1-2 1,3-2-1,-1 0-15,-1 2-35,-2 1-33,-3 3-34</inkml:trace>
</inkml:ink>
</file>

<file path=ppt/ink/ink1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9564236849546" units="cm"/>
      <inkml:brushProperty name="height" value="0.0129564236849546" units="cm"/>
      <inkml:brushProperty name="color" value="#F2385B"/>
      <inkml:brushProperty name="ignorePressure" value="0"/>
    </inkml:brush>
  </inkml:definitions>
  <inkml:trace contextRef="#ctx0" brushRef="#br0">53222 42819 643,'0'28'0,"0"-5"0	,0-7 0,0-5 0,0-2 0,0 5 0,0 3 0,0 5 0,0 4 5,0 6 10,0 5 11,0 7 11,0 0 5,0-7 1,0-5 2,0-6 2,0-3-6,0-3-11,0-2-11,0-1-13,-1 0-7,-1 4-7,-3 5-5,-2 3-7,0-1-6,2-6-8,2-6-8,2-5-8,1-3-6,-3 0-4,-2-1-3,-2 1-5</inkml:trace>
</inkml:ink>
</file>

<file path=ppt/ink/ink1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7650985270739" units="cm"/>
      <inkml:brushProperty name="height" value="0.0137650985270739" units="cm"/>
      <inkml:brushProperty name="color" value="#F2385B"/>
      <inkml:brushProperty name="ignorePressure" value="0"/>
    </inkml:brush>
  </inkml:definitions>
  <inkml:trace contextRef="#ctx0" brushRef="#br0">53811 42603 605,'0'-15'0,"0"3"1	,0 1 1,0 2 0,2 2 1,3 3 2,5 1 1,4 2 2,2 1 3,2 0 6,3 0 5,1 0 6,0 0 2,-1 0-1,-3 0-2,-2 0-1,0 0-1,-1 0 1,1 0 0,-1 0 1,1-1-2,-1-2-5,1-2-5,-1-2-5,2 0-7,1 3-8,2 1-11,3 2-8,-2 0-7,-4-2-1,-3-2-4,-4-2-2,-3-1-6,1-3-8,0-2-9,0-1-8</inkml:trace>
</inkml:ink>
</file>

<file path=ppt/ink/ink1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94583777338266" units="cm"/>
      <inkml:brushProperty name="height" value="0.0194583777338266" units="cm"/>
      <inkml:brushProperty name="color" value="#F2385B"/>
      <inkml:brushProperty name="ignorePressure" value="0"/>
    </inkml:brush>
  </inkml:definitions>
  <inkml:trace contextRef="#ctx0" brushRef="#br0">54058 42231 428,'0'-12'-3,"0"5"-6	,0 6-6,0 6-5,0 3 0,0 3 9,0 2 9,0 1 8,0 2 6,0 3 5,0 1 5,0 2 4,1 3 4,2 1 0,2 2 0,2 2 1,0 5 0,-3 7 1,-1 9 1,-2 7 0,-1 0 1,0-8-2,0-7-1,0-9-2,0-3-2,0 0-4,0 0-4,0 0-3,0-1-3,0-2-1,0-2 0,0-1 0,0-2 0,0 0 0,0 0 1,0 0 1,-1 2-6,-2 1-12,-1 2-11,-3 2-12,-1-5-12,0-11-15,1-13-13,-1-10-15</inkml:trace>
</inkml:ink>
</file>

<file path=ppt/ink/ink1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8501370996237" units="cm"/>
      <inkml:brushProperty name="height" value="0.0108501370996237" units="cm"/>
      <inkml:brushProperty name="color" value="#F2385B"/>
      <inkml:brushProperty name="ignorePressure" value="0"/>
    </inkml:brush>
  </inkml:definitions>
  <inkml:trace contextRef="#ctx0" brushRef="#br0">54089 42757 768,'-1'-13'-37,"-2"3"8	,-1 4 7,-3 4 8,-2 5 7,-1 6 8,-3 6 9,-2 5 7,1 2 5,1-2 1,3-1 0,1-3 1,1 1 0,0 1 0,1 2 1,-1 3 0,0-2 0,1-4 0,-1-3-2,0-4-1,-2 0-4,-3 7-9,-5 5-9,-3 6-8,1 1-5,5-4-1,7-3 0,5-5 0,2-3-8,-2-1-15,-2-2-14,-2-3-16,1-2-4,4-4 2,4-4 26,4-4 43</inkml:trace>
</inkml:ink>
</file>

<file path=ppt/ink/ink1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58782527595758" units="cm"/>
      <inkml:brushProperty name="height" value="0.00958782527595758" units="cm"/>
      <inkml:brushProperty name="color" value="#F2385B"/>
      <inkml:brushProperty name="ignorePressure" value="0"/>
    </inkml:brush>
  </inkml:definitions>
  <inkml:trace contextRef="#ctx0" brushRef="#br0">54089 42819 869,'42'2'-89,"-10"4"8	,-10 4 33,-9 3 48,-5 4 0,3 1 0,2 2 0,1 3 0,1-3 12,-3-5 57,-1-7-4,-2-5-5,-3-2-7,-1 2-12,-2 2-12,-2 2-12,0-1-15,2-1-15,2-2-18,2-2-16,0-1-8,1 0-1,0 0-1,0 0 0,-2 1 25,-1 2 32,-2 2 0,-2 2 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1874163895845" units="cm"/>
      <inkml:brushProperty name="height" value="0.0161874163895845" units="cm"/>
      <inkml:brushProperty name="color" value="#6ADCAB"/>
      <inkml:brushProperty name="ignorePressure" value="0"/>
    </inkml:brush>
  </inkml:definitions>
  <inkml:trace contextRef="#ctx0" brushRef="#br0">67628 23768 514,'-21'1'1,"5"4"1	,7 2 1,6 4 2,0 4 3,-6 7 7,-6 5 6,-7 7 5,-1 4 5,3 4 3,3 2 2,4 4 2,-1 1-1,-3 0-2,-3 0-4,-3 0-3,0-3-2,3-7 2,3-5 2,4-6 0,0-5-10,1-3-21,0-4-23,0-2-21</inkml:trace>
</inkml:ink>
</file>

<file path=ppt/ink/ink1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4926092103124" units="cm"/>
      <inkml:brushProperty name="height" value="0.0124926092103124" units="cm"/>
      <inkml:brushProperty name="color" value="#F2385B"/>
      <inkml:brushProperty name="ignorePressure" value="0"/>
    </inkml:brush>
  </inkml:definitions>
  <inkml:trace contextRef="#ctx0" brushRef="#br0">54399 42603 667,'0'31'-80,"0"0"25	,0 0 24,0-1 30,0 4 6,0 6 16,0 5 11,0 7 10,0 1 5,0-2-2,0-1-2,0-3-2,0-5-2,0-10-6,0-10-3,0-10-5,0-2-3,0 4-1,0 3-1,0 4-3,0 3-4,0-1-9,0 0-10,0 0-8,-1-3-14,-2-9-19,-2-7-19,-2-8-19</inkml:trace>
</inkml:ink>
</file>

<file path=ppt/ink/ink1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0468159914017" units="cm"/>
      <inkml:brushProperty name="height" value="0.0130468159914017" units="cm"/>
      <inkml:brushProperty name="color" value="#F2385B"/>
      <inkml:brushProperty name="ignorePressure" value="0"/>
    </inkml:brush>
  </inkml:definitions>
  <inkml:trace contextRef="#ctx0" brushRef="#br0">54399 42665 638,'3'-16'-47,"6"1"27	,5-1 26,6 1 27,5 0 12,1 3-2,2 1-2,2 2-2,0 2-3,-2 3-4,-2 1-4,-2 2-4,-2 4-4,-1 5-2,-3 7-3,-1 5-3,-2 5-2,0 4-1,1 4-3,-1 4-1,-1 4-2,-4 3-1,-4 5 0,-5 3-3,-1 0 0,0-4 0,0-3-1,0-4-1,0-4 0,0-1 0,0-2 0,0-2 0,2-3 1,4-4-1,4-4 1,3-3 0,3-4-1,-1-1 1,1-3 0,-1-1 1,2-4-1,1-6 0,2-6 1,3-5-1,-2-3 0,-4 3-2,-3 1-2,-4 2-2,0-1-4,7-7-7,5-5-7,6-6-6,0 0-4,-6 6 2,-5 5 0,-7 6 0,-2 4-3,0-1-7,0 0-9,-1 0-7</inkml:trace>
</inkml:ink>
</file>

<file path=ppt/ink/ink1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55359 42293 1000,'13'3'-13,"-3"6"-24	,-4 5-26,-4 6-24,-1 4 37,2-1 50,1 0 0,3 0 0,0 1 0,-2-1 0,-2 0 0,-2 0 0,-1-1 0,0-5 0,0-4 0,0-3 0</inkml:trace>
</inkml:ink>
</file>

<file path=ppt/ink/ink1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7768598720431" units="cm"/>
      <inkml:brushProperty name="height" value="0.0117768598720431" units="cm"/>
      <inkml:brushProperty name="color" value="#F2385B"/>
      <inkml:brushProperty name="ignorePressure" value="0"/>
    </inkml:brush>
  </inkml:definitions>
  <inkml:trace contextRef="#ctx0" brushRef="#br0">55390 41952 707,'15'0'-42,"1"0"11	,-1 0 12,1 0 12,-1 0 12,1 0 12,-1 0 13,1 0 12,-1 1 4,0 2-4,1 2-4,-1 2-4,2 3-3,1 3 0,3 5-2,1 3 0,-2 3-12,-5 2-19,-7 2-22,-5 2-19,-6 2-14,-5 2-4,-7 2-4,-5 2-6,-2-2 2,1-3 5,3-4 51,1-4 13,3-2 0,1-3 0,3-2 0,1-1 0,2-3 0,2-1 0,3-2 0,1-3 0,3-2 0,3-4 0,5-4 0,4-4 0,2-3 0,2-5 0,3-3 0,1-5 0,-1 1 0,-3 4 0,-5 3 0,-3 4 0,-2 2 0,-1-3 0,1-2 0,0-1 0</inkml:trace>
</inkml:ink>
</file>

<file path=ppt/ink/ink1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55792 42076 1000,'15'17'-26,"-3"1"10	,-1 2 8,-2 3 11,-3 0 2,-1 0-4,-2 0-3,-2 1-3,0-1 1,2 0 8,2 0 6,2 0 6,-1-1-3,-1-5-15,-2-3-15,-2-5-15,-1-1-14,0 0-10,0 0-13,0-1 50</inkml:trace>
</inkml:ink>
</file>

<file path=ppt/ink/ink1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7494490221143" units="cm"/>
      <inkml:brushProperty name="height" value="0.0107494490221143" units="cm"/>
      <inkml:brushProperty name="color" value="#F2385B"/>
      <inkml:brushProperty name="ignorePressure" value="0"/>
    </inkml:brush>
  </inkml:definitions>
  <inkml:trace contextRef="#ctx0" brushRef="#br0">55947 41983 775,'29'-1'-50,"-4"-1"21	,-3-3 21,-5-2 20,-2-1 13,1 0 5,-1 1 5,1-1 5,-1 1-1,1 2-7,-1 2-6,1 2-6,-2 3-5,-1 4-2,-3 4-2,-1 3-2,-2 5-4,-2 3-8,-2 4-6,-2 4-7,-3 2-7,-4 0-8,-4 0-7,-3 0-8,-3 0-3,1 0 3,-1 0 3,1 0 3,0-3 4,3-6 9,1-5 15,2-7 12,5-3 0,5-2 0,5-2 7,7-2 24,2-2 1,1-2-11,-1-2-12,1-2-10,-1 0-12,1-1-11,-1 0-12,1 0 10</inkml:trace>
</inkml:ink>
</file>

<file path=ppt/ink/ink1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54557237401605" units="cm"/>
      <inkml:brushProperty name="height" value="0.0154557237401605" units="cm"/>
      <inkml:brushProperty name="color" value="#F2385B"/>
      <inkml:brushProperty name="ignorePressure" value="0"/>
    </inkml:brush>
  </inkml:definitions>
  <inkml:trace contextRef="#ctx0" brushRef="#br0">55452 42819 539,'17'-2'72,"4"-3"-8	,5-5-10,3-4-8,1 0-5,2 1-1,-2 3-2,1 1-1,-1 2-5,-5 2-10,-4 2-10,-4 2-10,2 0-9,5-5-12,6-4-11,6-3-10,-2-2-6,-6 2 1,-9 3 1,-8 1 1,-3 1-3,0 1-4,0-1-6,0 0-6</inkml:trace>
</inkml:ink>
</file>

<file path=ppt/ink/ink1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02717839926481" units="cm"/>
      <inkml:brushProperty name="height" value="0.00902717839926481" units="cm"/>
      <inkml:brushProperty name="color" value="#F2385B"/>
      <inkml:brushProperty name="ignorePressure" value="0"/>
    </inkml:brush>
  </inkml:definitions>
  <inkml:trace contextRef="#ctx0" brushRef="#br0">55730 42603 923,'-14'30'-11,"1"-2"8	,3-2 6,1-2 7,0 1 4,-1 4 2,-3 4 0,-2 4 1,0 2-5,-1-1-9,1 1-12,-1 0-9,2-3-4,1-3 1,3-4 3,1-4 2,1-4 2,1-7 2,-1-5 3,0-6 2,1-2-8,3 2-20,0 2-20,4 1-2</inkml:trace>
</inkml:ink>
</file>

<file path=ppt/ink/ink1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47358831763268" units="cm"/>
      <inkml:brushProperty name="height" value="0.00947358831763268" units="cm"/>
      <inkml:brushProperty name="color" value="#F2385B"/>
      <inkml:brushProperty name="ignorePressure" value="0"/>
    </inkml:brush>
  </inkml:definitions>
  <inkml:trace contextRef="#ctx0" brushRef="#br0">55823 42912 879,'31'1'0,"0"2"-2	,0 2 0,0 2-1,-1 2 0,-2 5 3,-2 3 3,-2 5 3,-1-1 5,-3-4 7,-2-3 7,-1-4 7,-3-3-5,-1 1-19,-2 0-18,-3 0-18,0-3-16,0-3-13,-1-4-12,1-3-13</inkml:trace>
</inkml:ink>
</file>

<file path=ppt/ink/ink1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3133108243346" units="cm"/>
      <inkml:brushProperty name="height" value="0.0113133108243346" units="cm"/>
      <inkml:brushProperty name="color" value="#F2385B"/>
      <inkml:brushProperty name="ignorePressure" value="0"/>
    </inkml:brush>
  </inkml:definitions>
  <inkml:trace contextRef="#ctx0" brushRef="#br0">56195 42510 736,'14'29'73,"-1"-4"-12	,-2-4-12,-3-3-11,1-2-12,1 2-12,3 3-12,2 1-11,-1-2-11,-1-5-10,-3-6-8,-1-7-9,-2-1-8,-2 2-6,-2 2-5,-2 2-6</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6749953702092" units="cm"/>
      <inkml:brushProperty name="height" value="0.0106749953702092" units="cm"/>
      <inkml:brushProperty name="color" value="#6ADCAB"/>
      <inkml:brushProperty name="ignorePressure" value="0"/>
    </inkml:brush>
  </inkml:definitions>
  <inkml:trace contextRef="#ctx0" brushRef="#br0">67432 24209 780,'48'24'5,"-4"1"9	,-3-1 11,-2 1 8,-3-1 4,1 1-5,0-1-4,0 1-4,-1-2-8,1-3-10,0-4-12,0-2-9,-2-3-7,-3-3 0,-3-4-2,-3-2 0,-3-1-9,-3 4-14,-3 2-15,-3 4-14</inkml:trace>
</inkml:ink>
</file>

<file path=ppt/ink/ink1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9952846542001" units="cm"/>
      <inkml:brushProperty name="height" value="0.0109952846542001" units="cm"/>
      <inkml:brushProperty name="color" value="#F2385B"/>
      <inkml:brushProperty name="ignorePressure" value="0"/>
    </inkml:brush>
  </inkml:definitions>
  <inkml:trace contextRef="#ctx0" brushRef="#br0">55545 43222 757,'0'30'27,"0"-2"-2	,0-2 1,0-2-1,0-1-1,3 1 1,2-1 0,2 0 1,0-2-5,-2-3-7,-2-5-10,-3-3-7,1-1-6,-2 1-2,1 3-3,0 1-3,1 1-11,-2-2-17,1-3-19,0-1-17</inkml:trace>
</inkml:ink>
</file>

<file path=ppt/ink/ink1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5979799777269" units="cm"/>
      <inkml:brushProperty name="height" value="0.0125979799777269" units="cm"/>
      <inkml:brushProperty name="color" value="#F2385B"/>
      <inkml:brushProperty name="ignorePressure" value="0"/>
    </inkml:brush>
  </inkml:definitions>
  <inkml:trace contextRef="#ctx0" brushRef="#br0">55575 43160 661,'29'-1'-13,"-3"-2"9	,-5-2 7,-4-2 9,-1 0 7,-1-1 8,1 0 8,-1 0 6,0 3 2,-2 3-7,-3 4-7,-1 3-6,-2 4-4,1 2 0,0 1 0,0 3-1,-2 0-6,-1 1-12,-2-1-11,-2 1-13,-3-1-12,-3 1-13,-5-1-13,-4 1-13,0-2-3,1-1 6,3-2 5,1-3 38,1 0 29,0 0 0,1-1 0,-1 1 0,1 0 0,2 0 0,2-1 0,2 1 0,5-2 0,8-4 0,7-4 0,8-4 0,2-2 0,-3 1 0,-5-1 0,-4 0 0,-2-1 0,-3-1 0,-1-3 0,-2-1 0</inkml:trace>
</inkml:ink>
</file>

<file path=ppt/ink/ink1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0465187355876" units="cm"/>
      <inkml:brushProperty name="height" value="0.0120465187355876" units="cm"/>
      <inkml:brushProperty name="color" value="#F2385B"/>
      <inkml:brushProperty name="ignorePressure" value="0"/>
    </inkml:brush>
  </inkml:definitions>
  <inkml:trace contextRef="#ctx0" brushRef="#br0">56040 43098 691,'14'16'30,"-5"3"2	,-3 1 3,-4 2 3,-1 2 0,2-1-3,2 0-2,1 0-3,1 0-6,-2-3-12,-2-2-11,-2-1-10,-1-3-16,0-1-21,0-3-19,0-1-21</inkml:trace>
</inkml:ink>
</file>

<file path=ppt/ink/ink1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47957745939493" units="cm"/>
      <inkml:brushProperty name="height" value="0.0147957745939493" units="cm"/>
      <inkml:brushProperty name="color" value="#F2385B"/>
      <inkml:brushProperty name="ignorePressure" value="0"/>
    </inkml:brush>
  </inkml:definitions>
  <inkml:trace contextRef="#ctx0" brushRef="#br0">56164 43129 563,'29'-14'3,"-4"5"8	,-4 3 8,-3 4 8,-2 1 4,2-2 4,3-2 1,1-1 4,0-1 1,-1 2 1,-3 2 1,-1 2 1,-2 1-7,0 0-15,1 0-17,-1 0-14,-1 2-12,-4 4-6,-5 3-8,-3 5-6,-3 2-4,-1 3 0,-3 1 0,-2 2 1,-1 0 2,0-5 6,1-3 4,-1-5 6,-2 1 2,-3 4 1,-5 3 1,-3 4 1,-1 2 2,2 1 4,1-1 10,3 0 5,2-2 0,4-3 0,5-5 0,3-3 7,3-3 8,1-2 1,3-2 0,2-2-1,1-2 0,0-2-1,-1-2 0,1-2-2,0 0-2,0 2-4,-1 3-4,1 1-4,3-2-4,5-6-2,6-6-4,6-5-2,1-1-3,-3 3-4,-5 5-3,-4 3-5,-2 2 20,-3 1 9,-1-1 0,-2 0 0</inkml:trace>
</inkml:ink>
</file>

<file path=ppt/ink/ink1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6780122518539" units="cm"/>
      <inkml:brushProperty name="height" value="0.0126780122518539" units="cm"/>
      <inkml:brushProperty name="color" value="#F2385B"/>
      <inkml:brushProperty name="ignorePressure" value="0"/>
    </inkml:brush>
  </inkml:definitions>
  <inkml:trace contextRef="#ctx0" brushRef="#br0">56659 42200 657,'17'0'40,"1"0"-1	,2 0 0,3 0 0,2-2-1,4-4-1,4-3 0,3-5-2,3-1-8,0-1-15,-1 1-17,1-1-16,-3 3-10,-6 3-7,-6 4-4,-5 4-7,-5 1-5,-1-2-5,-3-1-5,-1-3-5</inkml:trace>
</inkml:ink>
</file>

<file path=ppt/ink/ink1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5793508961797" units="cm"/>
      <inkml:brushProperty name="height" value="0.0135793508961797" units="cm"/>
      <inkml:brushProperty name="color" value="#F2385B"/>
      <inkml:brushProperty name="ignorePressure" value="0"/>
    </inkml:brush>
  </inkml:definitions>
  <inkml:trace contextRef="#ctx0" brushRef="#br0">56969 42293 613,'0'15'-4,"0"1"-8	,0-1-9,0 1-8,0 3 5,0 8 19,0 8 20,0 8 18,0 6 9,0 6 0,0 6 0,0 6-1,0 5 2,0 3 2,0 4 2,0 5 3,1 1-7,2 0-16,1 0-16,3 0-15,0-5-13,-2-13-11,-2-11-10,-2-11-11,-1-9-8,0-6-5,0-6-5,0-6-6</inkml:trace>
</inkml:ink>
</file>

<file path=ppt/ink/ink1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44443213939667" units="cm"/>
      <inkml:brushProperty name="height" value="0.0144443213939667" units="cm"/>
      <inkml:brushProperty name="color" value="#F2385B"/>
      <inkml:brushProperty name="ignorePressure" value="0"/>
    </inkml:brush>
  </inkml:definitions>
  <inkml:trace contextRef="#ctx0" brushRef="#br0">57743 42417 576,'31'-1'37,"0"-2"3	,0-2 5,0-2 3,-2 1 2,-4 1-4,-4 2-3,-3 2-4,2 0-5,10-2-11,10-2-9,9-2-10,1 0-9,-7-1-10,-8 0-11,-8 0-9,-5 1-7,-2-1-7,-1 0-4,-3 0-6,-2 1-3,-5-1 1,-3 0 1,-4 1 1</inkml:trace>
</inkml:ink>
</file>

<file path=ppt/ink/ink1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7388650327921" units="cm"/>
      <inkml:brushProperty name="height" value="0.0137388650327921" units="cm"/>
      <inkml:brushProperty name="color" value="#F2385B"/>
      <inkml:brushProperty name="ignorePressure" value="0"/>
    </inkml:brush>
  </inkml:definitions>
  <inkml:trace contextRef="#ctx0" brushRef="#br0">58114 42076 606,'0'31'-32,"0"0"16	,0 0 17,0 0 15,-1 3 12,-2 6 6,-1 5 6,-3 6 5,-1 4 1,0-1-4,1 0-5,-1 0-5,0-1-4,0-1-3,1-3-5,-1-2-4,-1-3-4,-1-6-2,-3-6-4,-1-6-3,-1-5-3,2-4-5,3-3-6,1-4-4,1-3-9,1 1-11,-1 0-12,0 0-12,0-2-6,1-1 1,-1-2 0,0-2 0</inkml:trace>
</inkml:ink>
</file>

<file path=ppt/ink/ink1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8189165368676" units="cm"/>
      <inkml:brushProperty name="height" value="0.0118189165368676" units="cm"/>
      <inkml:brushProperty name="color" value="#F2385B"/>
      <inkml:brushProperty name="ignorePressure" value="0"/>
    </inkml:brush>
  </inkml:definitions>
  <inkml:trace contextRef="#ctx0" brushRef="#br0">58052 42696 705,'15'59'-43,"-2"-6"20	,-3-6 19,-1-5 19,-2-4 13,-3 1 9,-1 0 9,-2 0 9,-2-2-1,-2-1-8,-1-2-8,-3-2-9,0-4-13,2-6-16,2-5-16,2-7-17,0-4-14,-2-4-11,-1-4-12,-3-4-11</inkml:trace>
</inkml:ink>
</file>

<file path=ppt/ink/ink1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7826334685087" units="cm"/>
      <inkml:brushProperty name="height" value="0.0137826334685087" units="cm"/>
      <inkml:brushProperty name="color" value="#F2385B"/>
      <inkml:brushProperty name="ignorePressure" value="0"/>
    </inkml:brush>
  </inkml:definitions>
  <inkml:trace contextRef="#ctx0" brushRef="#br0">58145 42696 604,'2'-15'-27,"4"2"7	,4 3 10,3 1 8,4 0 7,1-1 5,2-3 5,3-1 5,1-1 0,2 3-2,2 1-5,2 2-2,1 1-4,0 1-3,0-1-2,0 0-4,-1 3 0,-2 6 1,-2 6 3,-2 6 1,-2 4 1,-5 4 1,-4 5 0,-3 3 0,-3 2 2,-2 0 2,-2-1 2,-2 1 3,0-3 1,1-5 1,3-7 1,2-5 1,0 1 2,-2 11 2,-2 9 2,-2 9 2,-1 6 0,0-1-4,0 1-2,0-1-4,0-2-3,0-3-5,0-4-3,0-4-4,-1-4-2,-2-4-3,-2-4-2,-2-3-2,-2-7-11,-1-7-23,-3-8-21,-1-7-23</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5901905596256" units="cm"/>
      <inkml:brushProperty name="height" value="0.0135901905596256" units="cm"/>
      <inkml:brushProperty name="color" value="#6ADCAB"/>
      <inkml:brushProperty name="ignorePressure" value="0"/>
    </inkml:brush>
  </inkml:definitions>
  <inkml:trace contextRef="#ctx0" brushRef="#br0">67922 23768 613,'46'23'103,"-6"-4"-23	,-6-2-23,-7-3-23,-4 0-10,-3 3 0,-3 3 2,-3 3 1,-4 1-15,-2 1-34,-3-1-33,-4 1-33</inkml:trace>
</inkml:ink>
</file>

<file path=ppt/ink/ink1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9317138344049" units="cm"/>
      <inkml:brushProperty name="height" value="0.0129317138344049" units="cm"/>
      <inkml:brushProperty name="color" value="#F2385B"/>
      <inkml:brushProperty name="ignorePressure" value="0"/>
    </inkml:brush>
  </inkml:definitions>
  <inkml:trace contextRef="#ctx0" brushRef="#br0">58238 42850 644,'15'-14'-11,"-3"1"11	,-1 3 12,-2 1 11,-1 2 8,3 2 6,1 2 5,3 2 5,1 1 0,-1 0-7,1 0-4,-1 0-7,0 0-10,1 0-16,0 0-14,-1 0-15,0 0-14,-3 0-15,-1 0-14,-3 0-13</inkml:trace>
</inkml:ink>
</file>

<file path=ppt/ink/ink1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6626108065248" units="cm"/>
      <inkml:brushProperty name="height" value="0.0116626108065248" units="cm"/>
      <inkml:brushProperty name="color" value="#F2385B"/>
      <inkml:brushProperty name="ignorePressure" value="0"/>
    </inkml:brush>
  </inkml:definitions>
  <inkml:trace contextRef="#ctx0" brushRef="#br0">58269 43005 714,'-11'13'6,"7"-7"11	,8-5 12,7-5 11,6-3 4,1 2-3,2 2-2,3 2-3,0 0-10,0-2-18,0-2-19,0-1-16,-1-2-17,-5 0-12,-3 0-13,-5 1-14</inkml:trace>
</inkml:ink>
</file>

<file path=ppt/ink/ink1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5596301406622" units="cm"/>
      <inkml:brushProperty name="height" value="0.0135596301406622" units="cm"/>
      <inkml:brushProperty name="color" value="#F2385B"/>
      <inkml:brushProperty name="ignorePressure" value="0"/>
    </inkml:brush>
  </inkml:definitions>
  <inkml:trace contextRef="#ctx0" brushRef="#br0">59322 42479 614,'0'-11'37,"0"10"4	,0 10 4,0 9 5,-1 7 0,-2 4-6,-2 4-6,-2 4-6,1 2-7,1-1-9,2 1-9,2 0-8,1-2-6,0-4-3,0-4-3,0-4-4,2-5-1,4-5 2,3-7 3,5-5 2,2-3 2,3 0 2,1 0 2,2 0 3,3 0 1,4 0-1,4 0 0,4 0-1,2-2-3,0-4-8,-1-3-8,1-5-7,-2-1-8,-4-1-6,-4 1-7,-4-1-7,-4 3-2,-4 3 5,-3 4 23,-4 4 31,-4 1 0,-1-2 0,-2-1 0,-2-3 0</inkml:trace>
</inkml:ink>
</file>

<file path=ppt/ink/ink1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63456629961729" units="cm"/>
      <inkml:brushProperty name="height" value="0.0163456629961729" units="cm"/>
      <inkml:brushProperty name="color" value="#F2385B"/>
      <inkml:brushProperty name="ignorePressure" value="0"/>
    </inkml:brush>
  </inkml:definitions>
  <inkml:trace contextRef="#ctx0" brushRef="#br0">59631 42665 509,'0'-29'0,"0"7"-2	,0 6 0,0 5-2,1 5 6,2 4 11,2 4 10,2 4 12,0 7 7,-2 9 1,-2 10 3,-3 10 1,0 5-1,0 2-2,1 3-4,-2 1-3,1 0-5,0-2-8,1-1-8,-2-3-7,1-2-11,0-5-12,1-3-12,-2-4-12</inkml:trace>
</inkml:ink>
</file>

<file path=ppt/ink/ink1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51058007031679" units="cm"/>
      <inkml:brushProperty name="height" value="0.0151058007031679" units="cm"/>
      <inkml:brushProperty name="color" value="#F2385B"/>
      <inkml:brushProperty name="ignorePressure" value="0"/>
    </inkml:brush>
  </inkml:definitions>
  <inkml:trace contextRef="#ctx0" brushRef="#br0">60529 42200 551,'13'-11'6,"-6"11"10	,-6 8 11,-6 11 10,-4 7 7,-2 6-1,-1 5 0,-3 7 1,1-2-3,1-7-4,3-8-6,1-7-4,-1-1-6,-3 8-5,-5 8-6,-3 8-5,-2 1-7,0-3-12,-1-4-10,1-5-11,2-4-9,3-5-9,5-7-7,3-5-9</inkml:trace>
</inkml:ink>
</file>

<file path=ppt/ink/ink1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92470514029264" units="cm"/>
      <inkml:brushProperty name="height" value="0.00992470514029264" units="cm"/>
      <inkml:brushProperty name="color" value="#F2385B"/>
      <inkml:brushProperty name="ignorePressure" value="0"/>
    </inkml:brush>
  </inkml:definitions>
  <inkml:trace contextRef="#ctx0" brushRef="#br0">60622 42231 839,'16'17'-1,"-1"1"-2	,1 2-2,-1 2-3,2 2 5,1-1 11,2 0 10,3 0 11,1 1 4,2-1-4,2 0-3,2 0-3,0 0-9,-2-3-14,-2-2-13,-2-1-13,-2-3-13,-5-1-10,-3-3-11,-5-1-10,-1-2-3,0-2 33,-1-2 40,1-2 0</inkml:trace>
</inkml:ink>
</file>

<file path=ppt/ink/ink1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8639630749822" units="cm"/>
      <inkml:brushProperty name="height" value="0.0138639630749822" units="cm"/>
      <inkml:brushProperty name="color" value="#F2385B"/>
      <inkml:brushProperty name="ignorePressure" value="0"/>
    </inkml:brush>
  </inkml:definitions>
  <inkml:trace contextRef="#ctx0" brushRef="#br0">60684 42665 601,'0'46'-28,"0"0"16	,0 1 14,0-1 16,0 3 10,0 3 5,0 4 6,0 4 5,0 2 4,0 0 2,0 0 1,0 0 2,0-5-9,0-10-20,0-9-19,0-10-21,0-6-17,0-1-18,0-3-16,0-2-18</inkml:trace>
</inkml:ink>
</file>

<file path=ppt/ink/ink1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6913188248873" units="cm"/>
      <inkml:brushProperty name="height" value="0.0116913188248873" units="cm"/>
      <inkml:brushProperty name="color" value="#F2385B"/>
      <inkml:brushProperty name="ignorePressure" value="0"/>
    </inkml:brush>
  </inkml:definitions>
  <inkml:trace contextRef="#ctx0" brushRef="#br0">61211 42324 712,'62'-15'65,"-1"3"-9	,1 1-10,0 3-8,-2 0-8,-4 0-6,-3 0-8,-5 1-6,-3-2-8,-1-2-9,-2-1-10,-3-3-10,-3 2-10,-6 3-11,-6 4-13,-5 4-11,-6 1-3,-3-2 5,-4-2 19,-4-1 51</inkml:trace>
</inkml:ink>
</file>

<file path=ppt/ink/ink1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75599589198828" units="cm"/>
      <inkml:brushProperty name="height" value="0.00875599589198828" units="cm"/>
      <inkml:brushProperty name="color" value="#F2385B"/>
      <inkml:brushProperty name="ignorePressure" value="0"/>
    </inkml:brush>
  </inkml:definitions>
  <inkml:trace contextRef="#ctx0" brushRef="#br0">61427 42076 951,'28'59'-92,"-5"-5"35	,-7-7 35,-5-5 36,-4-4 20,1 1 2,0 0 5,0-1 2,-1-1-7,1-4-21,0-4-19,0-4-20,-2-4-17,-1-3-14,-2-5-14,-2-3-14</inkml:trace>
</inkml:ink>
</file>

<file path=ppt/ink/ink1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53086076676846" units="cm"/>
      <inkml:brushProperty name="height" value="0.00853086076676846" units="cm"/>
      <inkml:brushProperty name="color" value="#F2385B"/>
      <inkml:brushProperty name="ignorePressure" value="0"/>
    </inkml:brush>
  </inkml:definitions>
  <inkml:trace contextRef="#ctx0" brushRef="#br0">61768 41983 976,'27'33'-68,"-8"4"23	,-7 4 22,-8 3 22,-4 4 16,0 1 7,0 2 7,0 2 8,-1 0-3,-2-5-15,-2-3-14,-2-5-15,0-3-11,-1-4-5,0-4-8,0-4-6,2-4-4,1-3-3,2-5 1,2-3 46,0-3 0,-2-2 0,-2-3 0,-2-1 0</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1982401683927" units="cm"/>
      <inkml:brushProperty name="height" value="0.0101982401683927" units="cm"/>
      <inkml:brushProperty name="color" value="#6ADCAB"/>
      <inkml:brushProperty name="ignorePressure" value="0"/>
    </inkml:brush>
  </inkml:definitions>
  <inkml:trace contextRef="#ctx0" brushRef="#br0">67187 24748 817,'0'46'1,"0"-7"1	,0-5 3,0-6 2,0-4 5,0 1 11,0-1 9,0 1 11,0-1-5,0 1-19,0-1-18,0 1-20</inkml:trace>
</inkml:ink>
</file>

<file path=ppt/ink/ink1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5741426125169" units="cm"/>
      <inkml:brushProperty name="height" value="0.0115741426125169" units="cm"/>
      <inkml:brushProperty name="color" value="#F2385B"/>
      <inkml:brushProperty name="ignorePressure" value="0"/>
    </inkml:brush>
  </inkml:definitions>
  <inkml:trace contextRef="#ctx0" brushRef="#br0">61365 42726 719,'16'0'-14,"-1"0"3	,1 0 4,-1 0 5,3-1 3,3-1 6,4-3 4,4-2 4,-1 0 3,-6 2 2,-5 2 0,-6 3 1,1-2 1,10-4 0,10-4 2,10-3-1,2-1-1,-3 4-5,-4 5-5,-4 3-5,-4 1-2,-4-2 3,-4-2 2,-3-2 2,-5 3-1,-3 8-5,-4 8-5,-4 7-6,-3 4-2,2 1-2,-1-1-2,0 0-1,-2 0-2,-4 0-6,-4 1-3,-3-1-4,-3-1-7,1-2-8,-1-1-8,1-3-8,-1-2-3,1-5 1,-1-3 32,1-4 28,0-3 0,3-2 0,1-2 0,2-1 0,3-3 0,1-2 0,2-1 0,2-3 0,1 3 0,0 5 0,0 6 0,0 6 0,1 6 0,2 9 0,1 7 0,3 8 0,0 4 0,-2 3 0,-2 1 0,-2 3 9,-1-1 80,0-1-5,0-2-6,0-3-4,0-3-15,0-6-23,0-6-24,0-5-23,1-7-20,2-5-18,2-6-17,1-6-18</inkml:trace>
</inkml:ink>
</file>

<file path=ppt/ink/ink11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8280191347003" units="cm"/>
      <inkml:brushProperty name="height" value="0.018280191347003" units="cm"/>
      <inkml:brushProperty name="color" value="#F2385B"/>
      <inkml:brushProperty name="ignorePressure" value="0"/>
    </inkml:brush>
  </inkml:definitions>
  <inkml:trace contextRef="#ctx0" brushRef="#br0">62480 42355 455,'0'-13'-34,"0"7"11	,0 5 12,0 5 13,0 6 8,0 4 5,0 3 6,0 4 5,0 1 3,0-5-2,0-3 1,0-5-1,1 6 1,2 13 3,2 13 2,1 15 4,2 6 0,0-1 0,0 1 0,-1 0 0,0-2-4,-2-4-5,-2-3-5,-2-5-7,-1-4-3,0-7 0,0-5 0,0-6-2,-2-4-10,-4-5-24,-3-3-23,-5-5-23,-1-5-10,3-8 3,1-7 2,2-9 2,1-1 5,-3 4 8,-1 3 6,-3 4 12</inkml:trace>
</inkml:ink>
</file>

<file path=ppt/ink/ink1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6452276706696" units="cm"/>
      <inkml:brushProperty name="height" value="0.0116452276706696" units="cm"/>
      <inkml:brushProperty name="color" value="#F2385B"/>
      <inkml:brushProperty name="ignorePressure" value="0"/>
    </inkml:brush>
  </inkml:definitions>
  <inkml:trace contextRef="#ctx0" brushRef="#br0">62170 42603 715,'30'-1'-25,"-2"-2"24	,-2-2 24,-1-2 23,0-1 9,4 1-5,4-1-6,4 0-5,-1 0-9,-3 1-12,-4-1-12,-4 0-13,-2 1-12,-3 3-13,-2 1-12,-1 2-14,-5 1-6,-5 0-3,-6 0-2,-6 0-1</inkml:trace>
</inkml:ink>
</file>

<file path=ppt/ink/ink1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55356936901808" units="cm"/>
      <inkml:brushProperty name="height" value="0.00955356936901808" units="cm"/>
      <inkml:brushProperty name="color" value="#F2385B"/>
      <inkml:brushProperty name="ignorePressure" value="0"/>
    </inkml:brush>
  </inkml:definitions>
  <inkml:trace contextRef="#ctx0" brushRef="#br0">62139 42943 872,'30'-2'0,"-2"-4"2	,-1-3 1,-3-5 2,0 0 3,2 1 6,2 3 7,2 1 6,1 1-1,0 0-11,0 1-9,0-1-9,-3 0-10,-6 0-7,-5 1-7,-7-1-9,-1 1-4,2 2-3,1 2-2,3 2-2,0 1-3,1 0 29,-1 0 21,1 0 0</inkml:trace>
</inkml:ink>
</file>

<file path=ppt/ink/ink1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63068 42262 1000,'-2'-14'-73,"-3"5"23	,-5 3 23,-4 4 24,-2 5 5,-3 6-12,-1 5-13,-2 7-13,-1 3 6,-1 2 30,1 2 0,0 2 0,1-1 0,1-4 0,3-4 0,2-3 0</inkml:trace>
</inkml:ink>
</file>

<file path=ppt/ink/ink1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6777272671461" units="cm"/>
      <inkml:brushProperty name="height" value="0.0126777272671461" units="cm"/>
      <inkml:brushProperty name="color" value="#F2385B"/>
      <inkml:brushProperty name="ignorePressure" value="0"/>
    </inkml:brush>
  </inkml:definitions>
  <inkml:trace contextRef="#ctx0" brushRef="#br0">62820 42510 657,'15'15'-3,"-2"1"-5	,-3-1-6,-1 1-5,-1 2 2,-1 6 12,1 6 11,0 6 11,-1 5 8,-3 3 2,-1 5 4,-2 3 3,-1 0 4,0-4 2,0-3 5,0-4 2,0-6-4,0-5-12,0-5-13,0-7-11,0-6-17,0-9-20,0-6-19,0-9-21,1-3-7,2 3 2,2 1 3,2 2 2</inkml:trace>
</inkml:ink>
</file>

<file path=ppt/ink/ink1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47107858210802" units="cm"/>
      <inkml:brushProperty name="height" value="0.0147107858210802" units="cm"/>
      <inkml:brushProperty name="color" value="#F2385B"/>
      <inkml:brushProperty name="ignorePressure" value="0"/>
    </inkml:brush>
  </inkml:definitions>
  <inkml:trace contextRef="#ctx0" brushRef="#br0">62975 42634 566,'1'-15'-19,"2"2"5	,2 3 6,2 1 5,2 1 5,5 1 6,3-1 6,5 0 6,1 1 1,0 3-3,0 1-3,1 2-4,-2 1-3,-2 0 0,-1 0-2,-3 0-2,-2 1 0,-1 2 1,-2 1-1,-3 3 1,0 1 0,0 0 2,0-1 1,-1 1 2,0 1 0,-2 1 0,-2 3-1,-2 2 1,-1-1 0,0-1 0,0-3 3,0-1 0,0 3 3,0 7 3,0 8 5,0 8 4,0 4 1,0-1-3,0 1-2,0 0-3,0-2-6,0-1-7,0-2-10,0-2-8,0-3-9,0-4-9,0-3-10,0-5-10,-1-4-7,-2-3-6,-2-4-6,-2-4-5</inkml:trace>
</inkml:ink>
</file>

<file path=ppt/ink/ink1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2443342804909" units="cm"/>
      <inkml:brushProperty name="height" value="0.0112443342804909" units="cm"/>
      <inkml:brushProperty name="color" value="#F2385B"/>
      <inkml:brushProperty name="ignorePressure" value="0"/>
    </inkml:brush>
  </inkml:definitions>
  <inkml:trace contextRef="#ctx0" brushRef="#br0">63068 42788 741,'29'0'76,"-4"0"-12	,-3 0-10,-5 0-12,-2 0-19,-3 0-29,-1 0-27,-2 0-29,-2 0-13,1 0 0,0 0 0,-1 0 0</inkml:trace>
</inkml:ink>
</file>

<file path=ppt/ink/ink11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70304012298584" units="cm"/>
      <inkml:brushProperty name="height" value="0.00970304012298584" units="cm"/>
      <inkml:brushProperty name="color" value="#F2385B"/>
      <inkml:brushProperty name="ignorePressure" value="0"/>
    </inkml:brush>
  </inkml:definitions>
  <inkml:trace contextRef="#ctx0" brushRef="#br0">63006 43160 858,'31'-16'33,"0"1"-3	,0-1-1,0 1-1,0 0-10,0 3-14,0 1-17,0 3-15,-3 0-10,-6 0-4,-5 0-4,-7 1-4,-2 0-4,0 2-4,0 2 31,-1 2 27</inkml:trace>
</inkml:ink>
</file>

<file path=ppt/ink/ink11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2372239604592" units="cm"/>
      <inkml:brushProperty name="height" value="0.0132372239604592" units="cm"/>
      <inkml:brushProperty name="color" value="#F2385B"/>
      <inkml:brushProperty name="ignorePressure" value="0"/>
    </inkml:brush>
  </inkml:definitions>
  <inkml:trace contextRef="#ctx0" brushRef="#br0">52387 46782 629,'0'48'22,"0"1"2	,-1 2 1,2 3 0,-1 2 3,0 4 4,-1 4 4,2 3 4,-1 0-2,0-6-5,-1-6-6,2-5-6,-1-8-7,0-7-8,-1-8-10,2-8-8,-1-5-4,3-4-1,2-5 0,2-3-1,1-4-9,-1-3-17,1-5-18,0-4-17</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3774775788188" units="cm"/>
      <inkml:brushProperty name="height" value="0.0143774775788188" units="cm"/>
      <inkml:brushProperty name="color" value="#6ADCAB"/>
      <inkml:brushProperty name="ignorePressure" value="0"/>
    </inkml:brush>
  </inkml:definitions>
  <inkml:trace contextRef="#ctx0" brushRef="#br0">67236 24748 579,'46'-2'62,"-6"-2"-4	,-6-4-4,-7-3-4,-2 0-4,-1 4-3,1 2-4,-1 4-3,1 2-11,-1 4-18,1 2-17,-1 4-18,-5 3-12,-13 3-7,-12 3-7,-13 3-8,-5 1-2,-1 1 0,1-1 1,-1 1 1,2-1 9,3 1 35,3-1 18,4 1 0,7-4 0,12-6 0,12-5 0,13-7 0,5-3 16,1 0-14,0 0-12,0 0 2,-4-2 8,-5-2 0,-7-4 0,-5-3 0</inkml:trace>
</inkml:ink>
</file>

<file path=ppt/ink/ink11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55667746439576" units="cm"/>
      <inkml:brushProperty name="height" value="0.0155667746439576" units="cm"/>
      <inkml:brushProperty name="color" value="#F2385B"/>
      <inkml:brushProperty name="ignorePressure" value="0"/>
    </inkml:brush>
  </inkml:definitions>
  <inkml:trace contextRef="#ctx0" brushRef="#br0">53222 46442 535,'-16'44'5,"-2"-3"12	,-3-4 11,-1-4 10,-1 0 9,0 3 3,-1 5 5,1 3 3,0 2-2,0-3-12,0-1-10,-1-2-11,3-4-14,4-6-15,3-6-17,4-6-17,3-5-12,-1-7-9,0-5-9,0-5-9</inkml:trace>
</inkml:ink>
</file>

<file path=ppt/ink/ink11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7073962464929" units="cm"/>
      <inkml:brushProperty name="height" value="0.0117073962464929" units="cm"/>
      <inkml:brushProperty name="color" value="#F2385B"/>
      <inkml:brushProperty name="ignorePressure" value="0"/>
    </inkml:brush>
  </inkml:definitions>
  <inkml:trace contextRef="#ctx0" brushRef="#br0">53346 46628 711,'45'0'-5,"-5"0"-12	,-3 0-10,-4 0-11,0 2 10,4 3 31,3 5 30,5 4 32,-1 0 11,-3-1-12,-4-3-11,-4-1-11,-4-2-10,-4-2-10,-4-2-10,-3-2-10,-4-1-18,-1 3-23,-3 2-25,-1 2-23</inkml:trace>
</inkml:ink>
</file>

<file path=ppt/ink/ink11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74722615629435" units="cm"/>
      <inkml:brushProperty name="height" value="0.0174722615629435" units="cm"/>
      <inkml:brushProperty name="color" value="#F2385B"/>
      <inkml:brushProperty name="ignorePressure" value="0"/>
    </inkml:brush>
  </inkml:definitions>
  <inkml:trace contextRef="#ctx0" brushRef="#br0">53563 46875 476,'0'16'3,"0"-1"6	,0 1 6,0-1 5,0 3 7,0 3 5,0 4 7,0 4 6,0 0 2,0-4-4,0-3-3,0-5-4,0 3-2,0 10 0,0 10-1,0 9-1,0 5-7,0-3-16,0-2-13,0-1-16,0-5-6,0-5 3,0-6 2,0-6 3</inkml:trace>
</inkml:ink>
</file>

<file path=ppt/ink/ink11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46991340443492" units="cm"/>
      <inkml:brushProperty name="height" value="0.0146991340443492" units="cm"/>
      <inkml:brushProperty name="color" value="#F2385B"/>
      <inkml:brushProperty name="ignorePressure" value="0"/>
    </inkml:brush>
  </inkml:definitions>
  <inkml:trace contextRef="#ctx0" brushRef="#br0">54182 46659 566,'32'-2'55,"2"-4"-5	,2-4-6,2-3-5,2-2-2,5 3 2,3 1 2,4 2 2,1 1-5,-5 1-11,-4-1-11,-3 0-12,-4 1-9,-4 3-10,-4 1-10,-4 2-9,-4 1-10,-3 0-9,-5 0-11,-3 0-8,-3-1-3,-2-2 6,-3-2 7,-1-2 6</inkml:trace>
</inkml:ink>
</file>

<file path=ppt/ink/ink11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8018343821168" units="cm"/>
      <inkml:brushProperty name="height" value="0.0128018343821168" units="cm"/>
      <inkml:brushProperty name="color" value="#F2385B"/>
      <inkml:brushProperty name="ignorePressure" value="0"/>
    </inkml:brush>
  </inkml:definitions>
  <inkml:trace contextRef="#ctx0" brushRef="#br0">54275 46411 650,'0'17'2,"0"5"4	,0 3 4,0 4 4,1 3 5,2 2 5,2 1 5,2 3 6,0 0 4,1-2 0,0-3 2,0-1 1,-1-2-9,1-2-17,0-1-17,0-3-18,-1-4-6,1-5 3,0-7 3,-1-5 5</inkml:trace>
</inkml:ink>
</file>

<file path=ppt/ink/ink11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9905079007149" units="cm"/>
      <inkml:brushProperty name="height" value="0.0109905079007149" units="cm"/>
      <inkml:brushProperty name="color" value="#F2385B"/>
      <inkml:brushProperty name="ignorePressure" value="0"/>
    </inkml:brush>
  </inkml:definitions>
  <inkml:trace contextRef="#ctx0" brushRef="#br0">54647 46318 758,'0'17'1,"0"5"2	,0 3 3,0 4 2,0 4 4,0 4 3,0 3 5,0 5 4,0 0 3,0-1 3,0-3 2,0-1 3,-1-3-9,-2-4-23,-2-4-23,-2-4-21,-1-5-16,1-5-7,-1-7-8,0-5-8</inkml:trace>
</inkml:ink>
</file>

<file path=ppt/ink/ink11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31169837713242" units="cm"/>
      <inkml:brushProperty name="height" value="0.00931169837713242" units="cm"/>
      <inkml:brushProperty name="color" value="#F2385B"/>
      <inkml:brushProperty name="ignorePressure" value="0"/>
    </inkml:brush>
  </inkml:definitions>
  <inkml:trace contextRef="#ctx0" brushRef="#br0">54151 46999 894,'33'-30'-31,"4"2"6	,4 2 6,3 2 7,4 2 9,5 1 13,3 3 13,4 1 13,1 4 2,-2 3-8,-2 4-8,-2 4-8,-5 2-5,-7 0-2,-8 0-3,-8 0-2,-5 1-2,-2 2-2,-1 2-2,-3 2-2,-2 2-2,-5 1 2,-3 3 1,-4 1 0,-6 3-2,-7 1-9,-9 3-7,-7 1-7,-4-1-10,0-4-8,0-3-10,0-4-9,0-4 64,0-1 3,1-2 0,-1-2 0,3-1 0,5 0 0,7 0 0,5 0 0,3-1 0,1-2 0,-1-2 0,0-1 0</inkml:trace>
</inkml:ink>
</file>

<file path=ppt/ink/ink11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56806353479624" units="cm"/>
      <inkml:brushProperty name="height" value="0.0156806353479624" units="cm"/>
      <inkml:brushProperty name="color" value="#F2385B"/>
      <inkml:brushProperty name="ignorePressure" value="0"/>
    </inkml:brush>
  </inkml:definitions>
  <inkml:trace contextRef="#ctx0" brushRef="#br0">54554 46968 531,'1'-13'-3,"2"3"-7	,1 4-5,3 4-8,1 6 4,0 8 10,-1 7 12,1 8 11,-1 8 8,-2 8 8,-2 7 7,-2 8 7,-1 3 2,0-2 1,0-2-2,0-2 0,-1-3-1,-2-3 0,-2-5-1,-2-3 0,1-4-12,1-4-21,2-4-24,2-4-21</inkml:trace>
</inkml:ink>
</file>

<file path=ppt/ink/ink11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7791423946619" units="cm"/>
      <inkml:brushProperty name="height" value="0.017791423946619" units="cm"/>
      <inkml:brushProperty name="color" value="#F2385B"/>
      <inkml:brushProperty name="ignorePressure" value="0"/>
    </inkml:brush>
  </inkml:definitions>
  <inkml:trace contextRef="#ctx0" brushRef="#br0">55606 46659 468,'0'-9'2,"0"14"4	,0 13 3,0 14 5,0 11 4,0 7 7,0 8 7,0 8 5,1 5 4,2 5 1,2 3 1,2 4 1,0 0-1,-2-7-2,-3-5-2,-1-6-3,-1-7-7,0-8-9,0-8-10,0-7-10,0-10-14,0-11-21,0-12-20,0-12-20,0-5-8,0-1 6,0 1 4,0-1 6</inkml:trace>
</inkml:ink>
</file>

<file path=ppt/ink/ink11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3562264963984" units="cm"/>
      <inkml:brushProperty name="height" value="0.0133562264963984" units="cm"/>
      <inkml:brushProperty name="color" value="#F2385B"/>
      <inkml:brushProperty name="ignorePressure" value="0"/>
    </inkml:brush>
  </inkml:definitions>
  <inkml:trace contextRef="#ctx0" brushRef="#br0">55390 46875 623,'1'14'37,"2"-4"0	,1-5 0,3-3 1,3-2 0,3 0 0,5 0-2,3 0 0,3-1-5,2-2-7,2-1-9,2-3-7,0-1-7,-2 0-5,-1 1-5,-3-1-6</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46991005167365" units="cm"/>
      <inkml:brushProperty name="height" value="0.0146991005167365" units="cm"/>
      <inkml:brushProperty name="color" value="#F2385B"/>
      <inkml:brushProperty name="ignorePressure" value="0"/>
    </inkml:brush>
  </inkml:definitions>
  <inkml:trace contextRef="#ctx0" brushRef="#br0">16422 16562 566,'16'3'27,"-1"7"4	,-3 6 4,-3 7 4,0 12 4,0 17 2,0 18 4,-1 17 1,0 3-3,-3-10-13,-1-11-11,-3-12-12,0-10-20,2-11-26,3-11-26,1-11-27</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75055620074272" units="cm"/>
      <inkml:brushProperty name="height" value="0.00975055620074272" units="cm"/>
      <inkml:brushProperty name="color" value="#6ADCAB"/>
      <inkml:brushProperty name="ignorePressure" value="0"/>
    </inkml:brush>
  </inkml:definitions>
  <inkml:trace contextRef="#ctx0" brushRef="#br0">67873 24650 854,'0'23'3,"0"-3"6	,0-4 6,0-2 6,0 0 2,0 3-2,0 3-3,0 3-1,0 1-5,0 1-5,0-1-8,0 1-6,0-2-11,0-3-19,0-4-17,0-2-18</inkml:trace>
</inkml:ink>
</file>

<file path=ppt/ink/ink12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73643641918898" units="cm"/>
      <inkml:brushProperty name="height" value="0.00973643641918898" units="cm"/>
      <inkml:brushProperty name="color" value="#F2385B"/>
      <inkml:brushProperty name="ignorePressure" value="0"/>
    </inkml:brush>
  </inkml:definitions>
  <inkml:trace contextRef="#ctx0" brushRef="#br0">55328 47216 855,'15'-1'1,"1"-2"2	,-1-2 2,1-2 2,1-1 2,5-3 2,3-2 1,4-1 2,3-2 0,1 1-2,3 0-1,2-1-3,-3 2 0,-8 5 1,-8 3 1,-7 4 0,-3 1-12,1-2-30,3-2-28,1-1-28</inkml:trace>
</inkml:ink>
</file>

<file path=ppt/ink/ink12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56319 46628 1000,'-30'2'-67,"1"3"11	,3 5 10,2 4 9,-1 1 14,-4 1 17,-4-1 16,-4 1 16,0 0-3,1 2-23,2 3-23,2 1-22,4-2 39,6-5 6,5-7 0,7-5 0,2-2 0,0 2 0,0 2 0,1 2 0</inkml:trace>
</inkml:ink>
</file>

<file path=ppt/ink/ink12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4019539430737" units="cm"/>
      <inkml:brushProperty name="height" value="0.0104019539430737" units="cm"/>
      <inkml:brushProperty name="color" value="#F2385B"/>
      <inkml:brushProperty name="ignorePressure" value="0"/>
    </inkml:brush>
  </inkml:definitions>
  <inkml:trace contextRef="#ctx0" brushRef="#br0">55916 46937 801,'15'30'0,"-3"-2"0	,-1-2 0,-3-1 0,-1-3 1,-2-2 1,-2-1 3,-2-3 2,-1 2 3,0 7 6,0 5 4,0 5 6,0 4 2,0 0-3,0-1-2,0 1-3,-1-1-6,-2-2-13,-2-2-11,-2-2-11,1-4-7,1-6-1,2-6 0,2-5 0,0-5-7,-2-4-13,-2-4-11,-1-4-14</inkml:trace>
</inkml:ink>
</file>

<file path=ppt/ink/ink12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9113085567951" units="cm"/>
      <inkml:brushProperty name="height" value="0.0129113085567951" units="cm"/>
      <inkml:brushProperty name="color" value="#F2385B"/>
      <inkml:brushProperty name="ignorePressure" value="0"/>
    </inkml:brush>
  </inkml:definitions>
  <inkml:trace contextRef="#ctx0" brushRef="#br0">56009 47030 645,'15'-14'-28,"-3"1"6	,-1 2 5,-3 3 7,1 1 3,2 2 3,1 2 1,3 2 3,2 0 2,5-2 3,3-2 2,4-1 2,0-1-1,-4 2-3,-4 2-4,-3 2-3,-3 1-2,1 0 0,-1 0 0,1 0-1,-1 3 2,1 6 3,-1 5 3,1 7 4,-3 3 3,-3 2 7,-4 2 6,-5 2 6,-1 3 4,0 4 1,0 3 2,0 5 1,0 2 1,0 3 0,0 1-1,0 2 0,0-2-7,0-5-13,0-6-13,0-7-12,0-5-11,0-5-9,0-7-10,0-5-8</inkml:trace>
</inkml:ink>
</file>

<file path=ppt/ink/ink12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7702855020761" units="cm"/>
      <inkml:brushProperty name="height" value="0.0107702855020761" units="cm"/>
      <inkml:brushProperty name="color" value="#F2385B"/>
      <inkml:brushProperty name="ignorePressure" value="0"/>
    </inkml:brush>
  </inkml:definitions>
  <inkml:trace contextRef="#ctx0" brushRef="#br0">56133 47247 773,'30'0'48,"-2"0"0	,-2 0-1,-2 0-1,-3 0-13,-3 0-29,-5 0-27,-3 0-27,-3 1-17,-2 2-3,-2 2-4,-2 1-4</inkml:trace>
</inkml:ink>
</file>

<file path=ppt/ink/ink12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3938227295876" units="cm"/>
      <inkml:brushProperty name="height" value="0.0113938227295876" units="cm"/>
      <inkml:brushProperty name="color" value="#F2385B"/>
      <inkml:brushProperty name="ignorePressure" value="0"/>
    </inkml:brush>
  </inkml:definitions>
  <inkml:trace contextRef="#ctx0" brushRef="#br0">56040 47526 731,'-11'13'5,"10"-3"7	,10-4 8,9-5 7,9-2 6,4-1 5,7-3 5,6-2 4,0-1-11,-3 1-28,-4-1-28,-4 0-28,-4 0-16,-4 1-4,-4-1-6,-4 0-5</inkml:trace>
</inkml:ink>
</file>

<file path=ppt/ink/ink12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4310338869691" units="cm"/>
      <inkml:brushProperty name="height" value="0.0124310338869691" units="cm"/>
      <inkml:brushProperty name="color" value="#F2385B"/>
      <inkml:brushProperty name="ignorePressure" value="0"/>
    </inkml:brush>
  </inkml:definitions>
  <inkml:trace contextRef="#ctx0" brushRef="#br0">56907 46597 670,'16'0'46,"3"0"-3	,1 0-3,2 0-2,5-1-4,8-2-2,8-2-4,7-2-2,2 0-5,-3 3-8,-5 1-5,-3 2-8,-4 1-2,-4 0 1,-4 0 2,-4 0 2,-4-1-7,-4-2-14,-3-2-14,-4-2-14</inkml:trace>
</inkml:ink>
</file>

<file path=ppt/ink/ink12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8539653271437" units="cm"/>
      <inkml:brushProperty name="height" value="0.0138539653271437" units="cm"/>
      <inkml:brushProperty name="color" value="#F2385B"/>
      <inkml:brushProperty name="ignorePressure" value="0"/>
    </inkml:brush>
  </inkml:definitions>
  <inkml:trace contextRef="#ctx0" brushRef="#br0">57124 46411 601,'0'32'-50,"0"2"25	,0 1 27,0 3 26,-2 3 14,-4 3 5,-4 5 3,-3 3 4,-4 3-1,-1 2-7,-3 2-5,-1 2-7,0 0-6,2-2-6,1-2-6,3-2-7,1-4-8,3-9-8,1-7-8,2-8-10,3-8-11,1-11-15,2-9-16,2-9-15</inkml:trace>
</inkml:ink>
</file>

<file path=ppt/ink/ink12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2837453857064" units="cm"/>
      <inkml:brushProperty name="height" value="0.0132837453857064" units="cm"/>
      <inkml:brushProperty name="color" value="#F2385B"/>
      <inkml:brushProperty name="ignorePressure" value="0"/>
    </inkml:brush>
  </inkml:definitions>
  <inkml:trace contextRef="#ctx0" brushRef="#br0">57093 46968 627,'0'45'-1,"0"-5"5	,0-3 5,0-4 6,0-1 5,0 2 2,0 2 3,0 1 2,0-1 2,0-6-2,0-6-2,0-5-1,0 0-1,0 8 1,0 8 1,0 8-1,0 1-1,0-3-8,0-5-5,0-3-8,1-7-14,2-13-26,1-11-24,3-12-26</inkml:trace>
</inkml:ink>
</file>

<file path=ppt/ink/ink12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57410595566034" units="cm"/>
      <inkml:brushProperty name="height" value="0.0157410595566034" units="cm"/>
      <inkml:brushProperty name="color" value="#F2385B"/>
      <inkml:brushProperty name="ignorePressure" value="0"/>
    </inkml:brush>
  </inkml:definitions>
  <inkml:trace contextRef="#ctx0" brushRef="#br0">57186 47030 529,'16'-15'-16,"2"-1"4	,3 1 4,1-1 3,1 2 5,0 1 6,1 2 4,-1 3 6,1 0 0,2 0-6,2 1-5,2-1-5,-1 2-3,-4 4 0,-3 4-1,-5 4 1,-2 3 0,-3 1 4,-1 3 3,-2 1 3,-2 4 4,1 3 2,0 4 2,-1 4 3,0 3 3,-2 2 1,-2 2 1,-2 1 3,0 3 0,2 2 0,2 1-1,1 3 1,1 0-2,-2 1-3,-2-1-2,-2 1-3,-1-4-2,0-5 2,0-6 0,0-6 0,0-4 1,0-2-2,0-1-2,0-3 0,-1-5-13,-2-10-22,-2-10-24,-2-9-24,1-4-9,1 5 2,2 4 3,2 3 3</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8517899215221" units="cm"/>
      <inkml:brushProperty name="height" value="0.0148517899215221" units="cm"/>
      <inkml:brushProperty name="color" value="#6ADCAB"/>
      <inkml:brushProperty name="ignorePressure" value="0"/>
    </inkml:brush>
  </inkml:definitions>
  <inkml:trace contextRef="#ctx0" brushRef="#br0">67726 24797 561,'23'-23'0,"-3"3"0	,-3 3 0,-3 3 0,-2 3 3,0 4 6,0 2 7,1 4 6,2 1 5,6 0 3,7 0 2,6 0 4,1 0 0,-3 0-1,-3 0 0,-3 0-2,-1 3-2,-1 6-3,1 6-4,-1 7-3,-4 2-7,-9 1-7,-10-1-10,-8 1-8,-7-1-5,-3 1-2,-3-1-3,-3 1-1,-1-2-1,-1-3 2,1-4 0,-1-2 0,4 0 3,5 3 1,7 3 2,6 3 2,5-2 3,2-6 6,4-5 4,3-7 6,4-3 2,6 0 0,7 0-1,6 0-2,3-2-2,-1-2-9,1-4-6,0-3-7,-2-1-3,-3 0 2,-3-1 1,-3 1 3,-3 0-6,-3 0-11,-3-1-13,-3 1-12</inkml:trace>
</inkml:ink>
</file>

<file path=ppt/ink/ink12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4173438847065" units="cm"/>
      <inkml:brushProperty name="height" value="0.0094173438847065" units="cm"/>
      <inkml:brushProperty name="color" value="#F2385B"/>
      <inkml:brushProperty name="ignorePressure" value="0"/>
    </inkml:brush>
  </inkml:definitions>
  <inkml:trace contextRef="#ctx0" brushRef="#br0">57402 47154 884,'-11'14'-1,"7"-5"2	,8-3 4,7-4 4,5-2 3,-1 0 6,1 0 6,-1 0 5,0 0-10,-3 0-28,-1 0-27,-2 0-27,-3-1-13,-1-2 0,-2-2 1,-2-2 73</inkml:trace>
</inkml:ink>
</file>

<file path=ppt/ink/ink12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57309 47371 1000,'44'0'-21,"-6"0"-6	,-6 0-4,-6 0-6,-5 0 0,-4 0 4,-3 0 6,-4 0 4,-3-1 9,1-2 14,0-2 0,0-2 0</inkml:trace>
</inkml:ink>
</file>

<file path=ppt/ink/ink12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53238354250789" units="cm"/>
      <inkml:brushProperty name="height" value="0.0153238354250789" units="cm"/>
      <inkml:brushProperty name="color" value="#F2385B"/>
      <inkml:brushProperty name="ignorePressure" value="0"/>
    </inkml:brush>
  </inkml:definitions>
  <inkml:trace contextRef="#ctx0" brushRef="#br0">58362 46906 543,'0'-11'3,"0"7"4	,0 8 5,0 7 6,1 8 4,2 5 5,2 6 5,2 6 5,-1 4 3,-1 5-1,-2 3 1,-2 4-2,-1-1-1,0-9-6,0-7-5,0-8-6,0-3-4,0 3-7,0 1-6,0 2-7</inkml:trace>
</inkml:ink>
</file>

<file path=ppt/ink/ink12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0019685924053" units="cm"/>
      <inkml:brushProperty name="height" value="0.0100019685924053" units="cm"/>
      <inkml:brushProperty name="color" value="#F2385B"/>
      <inkml:brushProperty name="ignorePressure" value="0"/>
    </inkml:brush>
  </inkml:definitions>
  <inkml:trace contextRef="#ctx0" brushRef="#br0">59198 46751 833,'13'2'9,"-7"4"9	,-5 4 8,-6 3 8,-4 5-1,-5 3-10,-3 4-10,-4 4-10,-3 2-4,1 0 2,0 0 2,0 0 2,0-3-6,3-6-12,2-5-13,1-6-11,3-4-12,1 1-10,3 0-10,1 0-9</inkml:trace>
</inkml:ink>
</file>

<file path=ppt/ink/ink12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4004090428352" units="cm"/>
      <inkml:brushProperty name="height" value="0.0114004090428352" units="cm"/>
      <inkml:brushProperty name="color" value="#F2385B"/>
      <inkml:brushProperty name="ignorePressure" value="0"/>
    </inkml:brush>
  </inkml:definitions>
  <inkml:trace contextRef="#ctx0" brushRef="#br0">59291 46751 730,'30'15'1,"-2"-2"2	,-2-3 2,-2-1 2,-1-1 4,1-1 7,-1 1 7,0 0 7,2 0 4,4-1-2,4 1-1,4 0 0,0-1-9,-4-3-16,-4-1-17,-4-2-17,-4 0-12,-3 2-8,-5 2-10,-3 2-7,-3 0-5,1-3 2,0-1 2,0-2 48</inkml:trace>
</inkml:ink>
</file>

<file path=ppt/ink/ink12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9137687832117" units="cm"/>
      <inkml:brushProperty name="height" value="0.0109137687832117" units="cm"/>
      <inkml:brushProperty name="color" value="#F2385B"/>
      <inkml:brushProperty name="ignorePressure" value="0"/>
    </inkml:brush>
  </inkml:definitions>
  <inkml:trace contextRef="#ctx0" brushRef="#br0">59446 47092 763,'0'44'4,"0"-7"5	,0-5 3,0-6 5,0 3 5,0 12 6,0 11 6,0 12 7,0 3-5,0-6-12,0-6-15,0-6-12,0-5-11,0-6-7,0-6-8,0-6-8,-1-5-8,-2-4-11,-2-3-10,-2-4-11</inkml:trace>
</inkml:ink>
</file>

<file path=ppt/ink/ink12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5924123674631" units="cm"/>
      <inkml:brushProperty name="height" value="0.0115924123674631" units="cm"/>
      <inkml:brushProperty name="color" value="#F2385B"/>
      <inkml:brushProperty name="ignorePressure" value="0"/>
    </inkml:brush>
  </inkml:definitions>
  <inkml:trace contextRef="#ctx0" brushRef="#br0">60282 46875 718,'0'47'0,"0"-1"0	,0 1 0,0-1 0,0 2 1,0 5 2,0 3 2,0 4 2,0 0 7,0-4 13,0-4 12,0-3 12,0-5 1,0-3-12,0-5-13,0-3-12,1-5-19,2-5-28,1-7-29,3-5-27</inkml:trace>
</inkml:ink>
</file>

<file path=ppt/ink/ink12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8990664854646" units="cm"/>
      <inkml:brushProperty name="height" value="0.0138990664854646" units="cm"/>
      <inkml:brushProperty name="color" value="#F2385B"/>
      <inkml:brushProperty name="ignorePressure" value="0"/>
    </inkml:brush>
  </inkml:definitions>
  <inkml:trace contextRef="#ctx0" brushRef="#br0">60282 46721 599,'29'0'-30,"-4"3"7	,-4 2 7,-3 2 6,-2 0 4,2-2 0,3-3 0,1-1 0,0-1 1,-1 0-1,-3 0 1,-2 0 0,-1 0 0,-3 0 2,-1 0 1,-2 0 1,-1 0 1,-1 0 0,1 0 1,0 0 0,-1 5 3,-3 10 6,-1 9 6,-2 10 7,0 6 3,2 1 3,2 3 3,2 1 1,-1 2 2,-1-1-1,-2 0 1,-2 1-1,-1-5-2,0-7-4,0-8-4,0-7-3,0 1-3,0 12-1,0 11 1,0 13 0,0 2-2,0-6-3,0-6-4,0-5-2,0-6-6,0-6-5,0-6-8,0-6-6,-1-8-11,-2-12-16,-2-12-15,-1-11-16,-2-5-5,0 2 6,1 2 7,-1 2 6,0 1 42,0-1 20,0 1 0,1 0 0</inkml:trace>
</inkml:ink>
</file>

<file path=ppt/ink/ink12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60375 47030 1000,'3'14'-1,"5"-5"1	,7-3 0,5-4-1,1-2-4,-3 0-7,-5 0-7,-3 0-8,-2 0-9,-1 0-9,1 0-9,0 0 4,0 0 50,-1 0 0,1 0 0,0 0 0</inkml:trace>
</inkml:ink>
</file>

<file path=ppt/ink/ink12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60344 47278 1000,'16'-1'-108,"3"-2"23	,1-2 28,2-2 57,1 1 0,0 1 0,1 2 0,-1 2 0,-2 0 0,-3-2 0,-5-2 0,-3-2 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5000000372529" units="cm"/>
      <inkml:brushProperty name="height" value="0.025000000372529" units="cm"/>
      <inkml:brushProperty name="color" value="#00BFF3"/>
      <inkml:brushProperty name="ignorePressure" value="0"/>
    </inkml:brush>
  </inkml:definitions>
  <inkml:trace contextRef="#ctx0" brushRef="#br0">68118 70716 333,'98'39'167,"31"29"-1	,31 29 1,30 28 0</inkml:trace>
</inkml:ink>
</file>

<file path=ppt/ink/ink12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60963 46628 1000,'13'14'-6,"-3"-1"-10	,-4-3-11,-4-1-11,0-2 3,4-2 16,3-2 16,5-2 16,0 0-2,-1 1-21,-3 3-22,-1 2-21,-1 0 18,0-2 35,-1-2 0,1-2 0</inkml:trace>
</inkml:ink>
</file>

<file path=ppt/ink/ink12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6088988035917" units="cm"/>
      <inkml:brushProperty name="height" value="0.0126088988035917" units="cm"/>
      <inkml:brushProperty name="color" value="#F2385B"/>
      <inkml:brushProperty name="ignorePressure" value="0"/>
    </inkml:brush>
  </inkml:definitions>
  <inkml:trace contextRef="#ctx0" brushRef="#br0">60777 46875 660,'15'0'-3,"1"0"-5	,-1 0-7,1 0-6,0-1-2,3-2-1,1-1 1,2-3 0,3-1 0,1 0 21,2 1 2,2-1 0,-2 1 0,-6 2 0,-6 2 0,-5 2 0,-3 1 0,0 0 0,-1 0 0,1 0 0,-1 3 0,-2 6 0,-2 6 0,-2 5 0,-1 4 0,0 2 0,0 2 0,0 2 22,0 3 20,0 4 1,0 3 0,0 5 1,0 3-2,0 5-1,0 3-2,0 4-3,0 0-3,0-4-4,0-4-3,0-4-5,0-3-3,0-4-5,0-5-5,0-3-3,1-4-7,1-4-5,3-3-7,2-5-7,-1-5-11,-4-8-16,-4-8-18,-4-8-17,-2-2-3,1 1 9,-1 2 8,0 3 69,0 0 0,1 0 0,-1 0 0,0 1 0</inkml:trace>
</inkml:ink>
</file>

<file path=ppt/ink/ink12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69860423356295" units="cm"/>
      <inkml:brushProperty name="height" value="0.00969860423356295" units="cm"/>
      <inkml:brushProperty name="color" value="#F2385B"/>
      <inkml:brushProperty name="ignorePressure" value="0"/>
    </inkml:brush>
  </inkml:definitions>
  <inkml:trace contextRef="#ctx0" brushRef="#br0">60777 47061 859,'28'1'13,"-6"2"0	,-5 2-2,-7 2 0,-2 0 0,0 1 4,0 0 3,-1 0 4,0-1-4,-2 1-9,-2 0-11,-2-1-10,-3 4-8,-4 6-6,-4 5-5,-3 6-6,-3 3-3,-3 0 0,-1 0 1,-2 0-1,0-1 3,5-2 5,3-2 32,5-2 0,3-4 0,4-5 0,4-6 0,4-6 0,0-4 0,-1-2 0,-2-2 0,-2-2 0</inkml:trace>
</inkml:ink>
</file>

<file path=ppt/ink/ink12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41895490884781" units="cm"/>
      <inkml:brushProperty name="height" value="0.00841895490884781" units="cm"/>
      <inkml:brushProperty name="color" value="#F2385B"/>
      <inkml:brushProperty name="ignorePressure" value="0"/>
    </inkml:brush>
  </inkml:definitions>
  <inkml:trace contextRef="#ctx0" brushRef="#br0">61272 47061 989,'27'1'-50,"-11"2"18	,-9 2 16,-10 2 17,-6 1 8,-1 3-3,-3 1-1,-2 3-2,2 0-2,3-3-1,4-1-2,4-3-1,1 1-2,-5 2-3,-4 1-4,-3 3-2,-1 0-1,4 1 4,5-1 2,3 1 3,3-2 5,5-1 6,4-2 6,4-3 7,3 0 5,4 0 0,4-1 2,4 1 2,2 0-5,0 0-9,0-1-11,0 1-9,1 0-10,2 0-10,2-1-10,2 1-10,-3-1-7,-5-2-5,-5-2 50,-7-2 9,-2-1 0,-1 0 0,0 0 0,1 0 0</inkml:trace>
</inkml:ink>
</file>

<file path=ppt/ink/ink12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212829336524" units="cm"/>
      <inkml:brushProperty name="height" value="0.010212829336524" units="cm"/>
      <inkml:brushProperty name="color" value="#F2385B"/>
      <inkml:brushProperty name="ignorePressure" value="0"/>
    </inkml:brush>
  </inkml:definitions>
  <inkml:trace contextRef="#ctx0" brushRef="#br0">61830 47092 815,'1'16'8,"2"-1"12	,1 0 14,3 1 12,1-2-2,0-1-19,-1-2-17,1-3-20,0-1-15,0-2-14,-1-2-13,1-2-15</inkml:trace>
</inkml:ink>
</file>

<file path=ppt/ink/ink12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61737 47464 1000,'29'-16'-32,"-4"1"17	,-4-1 15,-3 1 15,-2 0 3,3 3-8,1 1-9,2 2-9,0 1-12,-1 1-15,-3-1-14,-1 0-15</inkml:trace>
</inkml:ink>
</file>

<file path=ppt/ink/ink12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62077 47030 1000,'0'30'-69,"0"-2"30	,0-2 29,0-2 30,1 1 10,2 1-10,2 2-9,2 2-10,0 0-12,-2-2-14,-3-2-13,-1-2-15,-1-2-8,0-5 35,0-4 26,0-3 0</inkml:trace>
</inkml:ink>
</file>

<file path=ppt/ink/ink12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4428160488605" units="cm"/>
      <inkml:brushProperty name="height" value="0.0124428160488605" units="cm"/>
      <inkml:brushProperty name="color" value="#F2385B"/>
      <inkml:brushProperty name="ignorePressure" value="0"/>
    </inkml:brush>
  </inkml:definitions>
  <inkml:trace contextRef="#ctx0" brushRef="#br0">62108 46968 669,'17'-1'-26,"1"-2"8	,3-2 10,1-1 8,3-1 10,4 2 10,4 2 12,4 2 9,2 1 4,3 0-4,1 0-4,3 0-5,-1 1-4,-5 2-5,-3 2-4,-4 2-6,-4 0-2,-4 1-2,-4 0 0,-3 0-2,-5 0-3,-3 3-3,-4 2-3,-4 1-3,-5 2-3,-6-1-1,-5 1-2,-7-1 0,-5 1-6,-6 3-8,-6 1-10,-5 2-8,-3 2-8,3-1-6,1 0-6,3 0-6,1 0 1,2-3 45,2-2 23,2-1 0,4-2 0,6 1 0,5-1 0,7 1 0,6-5 0,8-7 0,7-8 0,9-7 0,5-4 0,4 3 0,4 1 21,4 2 41,1 1-2,1 1-9,0-1-7,-1 0-7,0 1-10,-2 3-10,-2 1-10,-2 2-9,-3 0-13,-4-2-13,-4-2-13,-3-2-13,-4 0-7,-1-1 2,-3 0 0,-1 0 52</inkml:trace>
</inkml:ink>
</file>

<file path=ppt/ink/ink12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4289103448391" units="cm"/>
      <inkml:brushProperty name="height" value="0.014289103448391" units="cm"/>
      <inkml:brushProperty name="color" value="#F2385B"/>
      <inkml:brushProperty name="ignorePressure" value="0"/>
    </inkml:brush>
  </inkml:definitions>
  <inkml:trace contextRef="#ctx0" brushRef="#br0">62449 46628 583,'0'-9'3,"0"14"7	,0 13 7,0 14 6,0 12 4,0 9 1,0 10 0,0 9 2,0 10 0,0 7 1,0 7 2,0 9 0,0 1-1,0-3-3,0-5-3,0-3-3,-1-5-10,-2-6-14,-2-5-16,-2-7-15,1-9-7,1-13 1,2-15 2,2-12 2,0-9-4,-2-1-10,-2-3-11,-1-1-9</inkml:trace>
</inkml:ink>
</file>

<file path=ppt/ink/ink12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346877239644527" units="cm"/>
      <inkml:brushProperty name="height" value="0.0346877239644527" units="cm"/>
      <inkml:brushProperty name="color" value="#F2385B"/>
      <inkml:brushProperty name="ignorePressure" value="0"/>
    </inkml:brush>
  </inkml:definitions>
  <inkml:trace contextRef="#ctx0" brushRef="#br0">27250 21100 240,'-49'4'38,"4"10"1	,3 10 2,3 9 1,3 10 1,3 14 2,3 11 2,4 14 1,2 3 0,4-2-2,3-3-3,3-3-3,3-1-2,3 4-4,3 3-2,4 3-3,4-2-4,6-6-4,7-6-6,6-6-4,3-9-3,0-8 1,0-10-1,0-9-1,4-9-5,10-5-11,10-7-11,9-5-12,1-4-7,-6 0 0,-6 0-2,-6 0-1,-4-4 0,1-5 2,-1-7 1,1-5 2,-1-4 1,1 0 0,-1 0 0,1 0 0,-1-2 1,1-3 1,-1-3 2,1-2 1,-3-3 2,-2 1 0,-3-1 0,-3 1 0,-2-1 2,0 1 7,0-1 20,0 1 0,-2 1 0,-3 3 0,-3 3 0,-2 4 0</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7392495572567" units="cm"/>
      <inkml:brushProperty name="height" value="0.0187392495572567" units="cm"/>
      <inkml:brushProperty name="color" value="#00BFF3"/>
      <inkml:brushProperty name="ignorePressure" value="0"/>
    </inkml:brush>
  </inkml:definitions>
  <inkml:trace contextRef="#ctx0" brushRef="#br0">67726 70520 444,'-23'21'1,"3"-6"1	,3-6 2,4-5 2,5-4 4,10 0 8,8 0 8,10 0 7,15-4 5,22-5 3,21-6 3,22-6 1,11-5 1,4-4-6,3-2-4,3-3-4,-10 3-4,-26 9-4,-23 9-3,-26 10-3,-5 0-3,12-5-4,12-6-2,12-6-3,2-4-4,-9 0-9,-9 1-7,-10-1-7,-7 3-8,-7 2-7,-5 3-6,-7 3-8,-9 5-5,-12 6-4,-13 6-5,-11 6-3,-7 2 1,0-4 7,1-2 7,-1-4 6,3-2 46,7-4 0,5-2 0,7-4 0</inkml:trace>
</inkml:ink>
</file>

<file path=ppt/ink/ink12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76923067867756" units="cm"/>
      <inkml:brushProperty name="height" value="0.0276923067867756" units="cm"/>
      <inkml:brushProperty name="color" value="#F2385B"/>
      <inkml:brushProperty name="ignorePressure" value="0"/>
    </inkml:brush>
  </inkml:definitions>
  <inkml:trace contextRef="#ctx0" brushRef="#br0">28300 21500 300,'21'-24'0,"-5"4"0	,-7 3 0,-5 3 0,-4 1 0,0 1 0,0-1 0,0 1-1,0-1 1,0 1 2,0-1 1,0 1 2,-2 2 5,-3 7 10,-3 6 8,-2 7 9,-1 4 4,3 3-3,3 3-2,4 4-3,-1 4-2,-3 6-1,-3 7-3,-2 6-1,-1 1 0,3-3 1,3-3 1,4-2 1,1-1 0,0 3-1,0 3 0,0 4 0,0-1-2,0-3-2,0-3-3,0-2-1,0 6-6,0 20-8,0 18-9,0 20-9,1-3-14,4-21-19,3-22-21,3-22-19</inkml:trace>
</inkml:ink>
</file>

<file path=ppt/ink/ink12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07272171974182" units="cm"/>
      <inkml:brushProperty name="height" value="0.0207272171974182" units="cm"/>
      <inkml:brushProperty name="color" value="#F2385B"/>
      <inkml:brushProperty name="ignorePressure" value="0"/>
    </inkml:brush>
  </inkml:definitions>
  <inkml:trace contextRef="#ctx0" brushRef="#br0">28250 21200 402,'4'-25'3,"10"0"5	,10 0 7,9 0 6,4 3 5,1 6 4,-1 7 4,1 6 4,2 3 1,7 0 0,6 0-1,7 0 0,0 4-1,-2 10-2,-3 10-1,-3 9-1,-6 6-2,-5 3-5,-7 3-2,-5 4-5,-8 1-4,-5 0-5,-7 0-6,-5 0-4,-8 1-4,-5 4-2,-7 3-3,-5 3-3,-6-1-1,-3-2 0,-3-3-1,-2-3-1,-1-6-1,3-5-4,3-7-3,4-5-4,-1-8-6,-3-5-8,-3-7-10,-2-5-8,0-6-2,7-3 2,6-3 3,7-2 3</inkml:trace>
</inkml:ink>
</file>

<file path=ppt/ink/ink12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69843153655529" units="cm"/>
      <inkml:brushProperty name="height" value="0.0269843153655529" units="cm"/>
      <inkml:brushProperty name="color" value="#F2385B"/>
      <inkml:brushProperty name="ignorePressure" value="0"/>
    </inkml:brush>
  </inkml:definitions>
  <inkml:trace contextRef="#ctx0" brushRef="#br0">29600 21100 308,'-2'29'8,"-3"10"8	,-3 10 6,-2 9 7,-1 1 4,3-6-1,3-6 0,4-6 0,-1-2-1,-3 3 0,-3 3-2,-2 4-1,-1-3-2,3-5 0,3-7-2,4-5-1,1 0-1,0 10 1,0 10 1,0 9 0,0-1 0,0-8-4,0-10-1,0-9-4,0-4-1,0 4 0,0 3 0,0 3 0,4 1-2,10 1-1,10-1-2,9 1-2,2-4-4,-2-6-3,-3-6-6,-3-6-4,1-6-3,6-2 0,7-3-1,6-3-1,-1-2 1,-5 0 0,-7 0 2,-5 0 1,-4-2 1,0-3-1,0-3 1,0-2 1,1-5-1,4-2 1,3-3 0,3-3 0,-1-1 0,-2 4 1,-3 3 1,-3 3 0,-4-1 1,-3-2 2,-3-3 2,-2-3 1,-1-4 1,3-3-1,3-3-2,4-2-1,-3-1 0,-5 3-1,-7 3 1,-5 4 0,-4 1 1,0 0-1,0 0 1,0 0 0,0 0-1,0 0-1,0 0-2,0 0-2,0 0-1,0 0 0,0 0 0,0 0 0,0 0 0,0 0 1,0 0 1,0 0 2,0 0-1,0 0 1,0 0-1,0 0 1,0-2 1,0-3 0,0-3 3,0-2 0,0-1 2,0 3 1,0 3 1,0 4 2,0 1 0,0 0-1,0 0 0,0 0 0</inkml:trace>
</inkml:ink>
</file>

<file path=ppt/ink/ink12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96486299484968" units="cm"/>
      <inkml:brushProperty name="height" value="0.0296486299484968" units="cm"/>
      <inkml:brushProperty name="color" value="#F2385B"/>
      <inkml:brushProperty name="ignorePressure" value="0"/>
    </inkml:brush>
  </inkml:definitions>
  <inkml:trace contextRef="#ctx0" brushRef="#br0">31500 21350 281,'-16'-24'22,"19"4"9	,19 3 9,19 3 9,9 3 3,0 3-2,0 3-3,0 4-3,-2 1-4,-3 0-3,-3 0-3,-2 0-5,-3 0-2,1 0-3,-1 0-1,1 0-3,-1 1-1,1 4-1,-1 3 0,1 3 0,-1-1-1,1-2-1,-1-3 1,1-3-1,1-2-6,3 0-10,3 0-10,4 0-12,-1-2-11,-3-3-13,-3-3-12,-2-2-14</inkml:trace>
</inkml:ink>
</file>

<file path=ppt/ink/ink12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94914245605469" units="cm"/>
      <inkml:brushProperty name="height" value="0.0294914245605469" units="cm"/>
      <inkml:brushProperty name="color" value="#F2385B"/>
      <inkml:brushProperty name="ignorePressure" value="0"/>
    </inkml:brush>
  </inkml:definitions>
  <inkml:trace contextRef="#ctx0" brushRef="#br0">32450 21300 282,'-22'3'38,"6"6"2	,7 7 0,6 6 1,3 6 0,0 6-3,0 7-2,0 6-3,0 7-1,0 10-1,0 10-1,0 9 0,-2 6-2,-3 3 0,-3 3 0,-2 4-2,-1-4-1,3-9-2,3-10-2,4-8-2,1-9-1,0-6-1,0-6 0,0-6-1,1-4-2,4 1-7,3-1-7,3 1-5</inkml:trace>
</inkml:ink>
</file>

<file path=ppt/ink/ink12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319955535233021" units="cm"/>
      <inkml:brushProperty name="height" value="0.0319955535233021" units="cm"/>
      <inkml:brushProperty name="color" value="#F2385B"/>
      <inkml:brushProperty name="ignorePressure" value="0"/>
    </inkml:brush>
  </inkml:definitions>
  <inkml:trace contextRef="#ctx0" brushRef="#br0">71600 29100 260,'-19'-49'2,"13"4"3	,12 3 3,13 3 4,9 6 4,6 9 3,7 10 4,6 10 3,3 7 3,0 6-2,0 7 0,0 6-2,-4 9 0,-5 13-3,-7 12-1,-5 13-2,-8-1-2,-5-11-1,-7-14-1,-5-11-2,-4 5-1,0 26-1,0 24-1,0 26-1,-4 15-1,-5 6-2,-7 7-1,-5 6-1,-1-4-2,6-11 0,7-14-1,6-11-1,4-11-1,4-5-1,3-7 0,3-5-1,4-8-1,7-5-1,6-7-1,7-5-1,2-6-1,1-3-1,-1-3 0,1-2-1,1-8-1,3-8 0,3-10 0,4-9-1,-1-7 0,-3-3 1,-3-3 0,-2-2 0,-5-1 1,-2 3 1,-3 3 1,-3 4 1,-6 10 4,-5 19 5,-7 19 7,-5 19 5,-4 10 4,0 4 1,0 3 0,0 3 3,-2 1 0,-3 1 1,-3-1 1,-2 1 1,-3 1 0,1 3-2,-1 3-1,1 4-2,1 16-1,3 32 0,3 31-1,4 32 1,1 8-2,0-11-1,0-14-2,0-11-1,0-14-2,0-11 0,0-14-1,0-11-2,-2-7 0,-3 0 0,-3 0-1,-2 0-1,-5 0-2,-2 0-3,-3 0-5,-3 0-3,-2-7-3,0-11 0,0-14-1,0-11-1,-4-9-3,-5-3-8,-7-3-7,-5-2-7,-1-8-5,6-8-2,7-10-2,6-9-3,3-7-2,0-3-1,0-3-2,0-2-1</inkml:trace>
</inkml:ink>
</file>

<file path=ppt/ink/ink12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25762464106083" units="cm"/>
      <inkml:brushProperty name="height" value="0.0225762464106083" units="cm"/>
      <inkml:brushProperty name="color" value="#F2385B"/>
      <inkml:brushProperty name="ignorePressure" value="0"/>
    </inkml:brush>
  </inkml:definitions>
  <inkml:trace contextRef="#ctx0" brushRef="#br0">74700 30850 369,'-43'0'24,"17"0"14	,15 0 14,16 0 14,15 0 4,16 0-5,15 0-5,17 0-6,5 0-7,-3 0-8,-3 0-9,-2 0-8,-8 1-5,-8 4-2,-10 3-2,-9 3-3,-4 1-3,4 1-5,3-1-7,3 1-5,-1-1-10,-2 1-14,-3-1-14,-3 1-15,-7-1-7,-9 1 1,-10-1 0,-8 1 1</inkml:trace>
</inkml:ink>
</file>

<file path=ppt/ink/ink12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58688535541296" units="cm"/>
      <inkml:brushProperty name="height" value="0.0258688535541296" units="cm"/>
      <inkml:brushProperty name="color" value="#F2385B"/>
      <inkml:brushProperty name="ignorePressure" value="0"/>
    </inkml:brush>
  </inkml:definitions>
  <inkml:trace contextRef="#ctx0" brushRef="#br0">74000 32050 322,'37'-4'128,"26"-5"-21	,24-7-23,26-5-20,13-4-15,4 0-6,3 0-6,3 0-6,-1-2-3,-2-3-2,-3-3-1,-3-2-2,-9-1-4,-11 3-8,-14 3-9,-11 4-7,-12 1-5,-9 0-3,-10 0-4,-8 0-2,-11 6-6,-8 13-10,-10 12-9,-9 13-11,-7 4-4,-3-3-3,-3-3-1,-2-2-2</inkml:trace>
</inkml:ink>
</file>

<file path=ppt/ink/ink12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52098257094622" units="cm"/>
      <inkml:brushProperty name="height" value="0.0152098257094622" units="cm"/>
      <inkml:brushProperty name="color" value="#F2385B"/>
      <inkml:brushProperty name="ignorePressure" value="0"/>
    </inkml:brush>
  </inkml:definitions>
  <inkml:trace contextRef="#ctx0" brushRef="#br0">77600 30250 547,'-4'-16'57,"-5"19"-2	,-7 19-3,-5 19-1,-8 10-8,-5 4-11,-7 3-14,-5 3-11,-8 3-10,-5 3-3,-7 3-5,-5 4-4,0-3-4,10-5-6,10-7-4,9-5-5,9-9 2,9-9 10,10-10 9,10-8 10,8-8 9,10-2 11,10-3 11,9-3 9,6-2 5,3 0-3,3 0-3,4 0-2,-1-2-3,-3-3-5,-3-3-3,-2-2-5,-6 3-7,-6 14-9,-6 11-12,-6 14-9,-10 7-5,-12 3 1,-13 3 0,-12 4 1,-7 1 0,1 0 2,-1 0 1,1 0 1,-1-2 3,1-3 5,-1-3 5,1-2 5,4-6 4,9-6 3,10-6 4,10-6 2,10-7 2,13-6-1,12-6 1,13-6 0,4-6-3,-3-2-3,-3-3-6,-2-3-3,-3-1-7,1 4-8,-1 3-8,1 3-8,-4 3-7,-6 3-9,-6 3-7,-6 4-7</inkml:trace>
</inkml:ink>
</file>

<file path=ppt/ink/ink12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4339953288436" units="cm"/>
      <inkml:brushProperty name="height" value="0.0114339953288436" units="cm"/>
      <inkml:brushProperty name="color" value="#F2385B"/>
      <inkml:brushProperty name="ignorePressure" value="0"/>
    </inkml:brush>
  </inkml:definitions>
  <inkml:trace contextRef="#ctx0" brushRef="#br0">77050 32350 728,'7'17'55,"17"-16"-3	,15-15-2,16-15-2,9-9-10,3 1-15,3-1-18,4 1-15,-3 1-14,-5 3-13,-7 3-12,-5 4-12,-9 2-6,-9 4 0,-10 3-1,-8 3 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18185409903526" units="cm"/>
      <inkml:brushProperty name="height" value="0.0218185409903526" units="cm"/>
      <inkml:brushProperty name="color" value="#00BFF3"/>
      <inkml:brushProperty name="ignorePressure" value="0"/>
    </inkml:brush>
  </inkml:definitions>
  <inkml:trace contextRef="#ctx0" brushRef="#br0">68755 69833 381,'-43'-61'-61,"13"24"31	,11 25 30,13 24 32,9 22 14,7 18-1,5 19-1,6 17 0,2 20-2,-3 17 0,-3 19 0,-3 19-2,-2 8 0,0 1 1,1-1-1,-1 1 1,-1-4-3,-4-6-5,-2-5-5,-4-7-5,-1-8-4,0-9-5,0-9-4,0-9-5,2-14-5,2-18-7,4-19-8,3-18-6,1-17-9,0-15-10,1-15-11,-1-16-9,-1-8-3,-4 1 4,-2-1 5,-4 1 4,-1-2 3,0-3 1,0-3 0,0-4 0</inkml:trace>
</inkml:ink>
</file>

<file path=ppt/ink/ink12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6321382597089" units="cm"/>
      <inkml:brushProperty name="height" value="0.0136321382597089" units="cm"/>
      <inkml:brushProperty name="color" value="#F2385B"/>
      <inkml:brushProperty name="ignorePressure" value="0"/>
    </inkml:brush>
  </inkml:definitions>
  <inkml:trace contextRef="#ctx0" brushRef="#br0">77750 30550 611,'93'0'79,"-11"0"-17	,-14 0-17,-11 0-17,-7 0-14,0 0-10,0 0-11,0 0-9,-5-2-5,-9-3 4,-10-3 2,-8-2 3,-8 2-4,-2 9-10,-3 10-9,-3 10-9,-7 7-4,-9 6 2,-10 7 2,-8 6 6,-4 1 38,3-3 0,3-3 0,4-2 0,4-5 0,6-2 0,7-3 0,6-3 0,7-6 0,10-5 0,10-7 0,9-5 0,4-4 0,1 0 0,-1 0 0,1 0 0,1-2 10,3-3-1,3-3-2,4-2-2,-4 2 0,-9 9 3,-10 10 2,-8 10 2,-9 8 0,-6 10 0,-6 10 0,-6 9-1,-7 7 3,-6 7 8,-6 6 7,-6 7 7,-4-1 3,1-6 0,-1-6-1,1-6 0,1-7-3,3-6-2,3-6-3,4-6-3,2-7-5,4-6-6,3-6-8,3-6-5,1-4-11,1 1-13,-1-1-13,1 1-13,-1-3-8,1-2-2,-1-3-2,1-3-3</inkml:trace>
</inkml:ink>
</file>

<file path=ppt/ink/ink12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77932772785425" units="cm"/>
      <inkml:brushProperty name="height" value="0.0177932772785425" units="cm"/>
      <inkml:brushProperty name="color" value="#F2385B"/>
      <inkml:brushProperty name="ignorePressure" value="0"/>
    </inkml:brush>
  </inkml:definitions>
  <inkml:trace contextRef="#ctx0" brushRef="#br0">78000 30800 468,'0'101'66,"0"4"-5	,0 3-7,0 3-6,-2 1-3,-3 1 1,-3-1 0,-2 1 1,-3-4-5,1-6-8,-1-6-10,1-6-8,-1-10-14,1-12-16,-1-13-17,1-12-16</inkml:trace>
</inkml:ink>
</file>

<file path=ppt/ink/ink12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20545139163733" units="cm"/>
      <inkml:brushProperty name="height" value="0.0220545139163733" units="cm"/>
      <inkml:brushProperty name="color" value="#F2385B"/>
      <inkml:brushProperty name="ignorePressure" value="0"/>
    </inkml:brush>
  </inkml:definitions>
  <inkml:trace contextRef="#ctx0" brushRef="#br0">78050 31550 377,'3'25'42,"6"0"2	,7 0 2,6 0 3,6 6 0,6 13-2,7 12 0,6 13-2,6 4-1,6-3-1,7-3-1,6-2-2,6-6-5,6-6-9,7-6-10,6-6-9,1-6-11,-3-2-17,-3-3-14,-2-3-16,-11-4-10,-15-3-5,-15-3-4,-16-2-5</inkml:trace>
</inkml:ink>
</file>

<file path=ppt/ink/ink12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264583863318" units="cm"/>
      <inkml:brushProperty name="height" value="0.010264583863318" units="cm"/>
      <inkml:brushProperty name="color" value="#F2385B"/>
      <inkml:brushProperty name="ignorePressure" value="0"/>
    </inkml:brush>
  </inkml:definitions>
  <inkml:trace contextRef="#ctx0" brushRef="#br0">80150 31700 811,'67'-44'129,"-16"13"-70	,-15 12-68,-15 13-71</inkml:trace>
</inkml:ink>
</file>

<file path=ppt/ink/ink12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11381468176842" units="cm"/>
      <inkml:brushProperty name="height" value="0.00911381468176842" units="cm"/>
      <inkml:brushProperty name="color" value="#F2385B"/>
      <inkml:brushProperty name="ignorePressure" value="0"/>
    </inkml:brush>
  </inkml:definitions>
  <inkml:trace contextRef="#ctx0" brushRef="#br0">81200 31600 914,'132'43'68,"-33"-11"-50	,-35-14-52,-34-11-51</inkml:trace>
</inkml:ink>
</file>

<file path=ppt/ink/ink12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5000000372529" units="cm"/>
      <inkml:brushProperty name="height" value="0.025000000372529" units="cm"/>
      <inkml:brushProperty name="color" value="#F2385B"/>
      <inkml:brushProperty name="ignorePressure" value="0"/>
    </inkml:brush>
  </inkml:definitions>
  <inkml:trace contextRef="#ctx0" brushRef="#br0">81975 31550 333,'97'39'167,"32"29"-1	,31 29 1,31 28 0</inkml:trace>
</inkml:ink>
</file>

<file path=ppt/ink/ink12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12353281676769" units="cm"/>
      <inkml:brushProperty name="height" value="0.0212353281676769" units="cm"/>
      <inkml:brushProperty name="color" value="#F2385B"/>
      <inkml:brushProperty name="ignorePressure" value="0"/>
    </inkml:brush>
  </inkml:definitions>
  <inkml:trace contextRef="#ctx0" brushRef="#br0">79850 31550 392,'1'21'2,"4"-5"3	,3-7 5,3-5 3,-1-3 6,-2 4 9,-3 3 8,-3 3 9,1 1 4,6 1 2,7-1 2,6 1 1,3 1-1,0 3-4,0 3-3,0 4-5,0-1-8,0-3-15,0-3-16,0-2-13,0-5-18,0-2-19,0-3-19,0-3-18</inkml:trace>
</inkml:ink>
</file>

<file path=ppt/ink/ink12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18780841678381" units="cm"/>
      <inkml:brushProperty name="height" value="0.0218780841678381" units="cm"/>
      <inkml:brushProperty name="color" value="#F2385B"/>
      <inkml:brushProperty name="ignorePressure" value="0"/>
    </inkml:brush>
  </inkml:definitions>
  <inkml:trace contextRef="#ctx0" brushRef="#br0">80600 31550 380,'0'23'0,"0"-3"0	,0-3 0,0-2 0,1-5 1,4-2 1,3-3 1,3-3 2,1-1 7,1 4 12,-1 3 14,1 3 13,-1 1 7,1 1 1,-1-1 1,1 1 1,1-3-5,3-2-10,3-3-11,4-3-10,1-2-6,0 0 2,0 0 0,0 0 2</inkml:trace>
</inkml:ink>
</file>

<file path=ppt/ink/ink12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308813657611609" units="cm"/>
      <inkml:brushProperty name="height" value="0.0308813657611609" units="cm"/>
      <inkml:brushProperty name="color" value="#F2385B"/>
      <inkml:brushProperty name="ignorePressure" value="0"/>
    </inkml:brush>
  </inkml:definitions>
  <inkml:trace contextRef="#ctx0" brushRef="#br0">57625 43625 269,'-72'-108'2,"9"12"3	,8 11 4,7 11 4,3 7 2,-4 3 1,-2 3 1,-4 3 1,-4 5 1,-7 6 0,-6 6-1,-6 7 1,1 7-2,7 7 0,8 8-1,9 9-1,6 3-1,9 0-2,8 0-1,7 0-2,0 0-2,-7 3 0,-8 1-2,-8 1 0,-4 4-1,0 7 0,0 6 0,0 6 0,-1 6 1,-2 7 0,-1 6 2,-1 6 0,-1 6 1,0 4 1,-1 5 1,1 5 1,3 2 0,6 3 1,6 1-1,7 1 1,4 6 1,1 9-1,1 10 1,3 9 0,2 4 0,5-2 1,5-1 0,4-1 0,3 0 1,0 3 0,-1 3-1,1 4 1,1-9-1,1-18 0,1-19-1,3-18-1,0-13-1,3-4-1,1-5-2,1-4-1,4 11-1,7 29 0,6 27-1,6 29 0,4 12 0,2-3 0,1-3 1,2-3 0,1-3-3,2-4-6,1-2-7,2-4-6,-2-7-4,-4-13-1,-5-13-2,-4-12-1,-3-10 0,3-8 2,1-8 0,1-7 2,0-7 1,-1-5 1,-1-4 2,-2-5 1,-1-4 2,0-3 1,0-3 2,0-3 2,1-5 1,4-6 0,3-6 1,3-7 1,1-5-1,1-5 2,-1-4 0,1-5 0,-5 0 1,-7 7 0,-8 6 1,-8 7-1,-2 2 1,3 1-1,3-1 1,3 1 0,5-6 0,6-8 0,6-10 0,7-9-1,4-7 1,4-3 0,2-3 0,4-2-1,-1-4 1,-5-1-1,-4-1-1,-5-2-1,-5-1-1,-2 1 1,-3-1-1,-3 0 0,-3-2 0,-2-5 0,-1-4 0,-1-5 0,-2-3 1,-2 1 0,-1-1 1,-1 1 1,-4 1 0,-2 6 0,-3 4-1,-3 5 1,-2 7-1,3 9 2,1 10 0,1 9 1,0-4 1,-1-17 0,-1-17 1,-2-17 0,-1-6 0,0 6 0,0 7-1,0 6-1,0 3 0,0 0-1,0 0-1,0 0 0,0 0-1,0 3 1,0 1-1,0 1 0,0 3-1,0 3-4,0 3-4,0 3-3,0 5-4,0 6-3,0 6-3,0 7-3,0 5-1,0 5 1,0 4 0,0 6 0</inkml:trace>
</inkml:ink>
</file>

<file path=ppt/ink/ink12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83287132531404" units="cm"/>
      <inkml:brushProperty name="height" value="0.0183287132531404" units="cm"/>
      <inkml:brushProperty name="color" value="#F2385B"/>
      <inkml:brushProperty name="ignorePressure" value="0"/>
    </inkml:brush>
  </inkml:definitions>
  <inkml:trace contextRef="#ctx0" brushRef="#br0">58150 43800 454,'0'15'-30,"3"7"9	,1 6 8,1 7 8,2 7 11,2 9 13,1 10 12,2 10 13,0 5 7,1 4 2,-1 3 1,1 3 1,-3-3 0,-2-7-4,-3-8-2,-3-8-3,-2-1-7,3 4-9,1 5-9,1 5-11,1-3-9,1-9-12,-1-10-11,0-8-10</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6065789312124" units="cm"/>
      <inkml:brushProperty name="height" value="0.0186065789312124" units="cm"/>
      <inkml:brushProperty name="color" value="#00BFF3"/>
      <inkml:brushProperty name="ignorePressure" value="0"/>
    </inkml:brush>
  </inkml:definitions>
  <inkml:trace contextRef="#ctx0" brushRef="#br0">68804 70667 447,'-3'-40'2,"-6"18"4	,-6 19 3,-7 19 4,-4 16 5,-3 15 9,-3 16 8,-3 15 8,-4 9 4,-2 4 1,-3 2 1,-4 4 1,1-4-2,2-9-5,4-9-5,3-9-5,3-8-8,2-6-10,4-6-12,3-6-9,3-11-17,3-15-21,4-15-21,2-16-22</inkml:trace>
</inkml:ink>
</file>

<file path=ppt/ink/ink12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7951557040215" units="cm"/>
      <inkml:brushProperty name="height" value="0.0117951557040215" units="cm"/>
      <inkml:brushProperty name="color" value="#F2385B"/>
      <inkml:brushProperty name="ignorePressure" value="0"/>
    </inkml:brush>
  </inkml:definitions>
  <inkml:trace contextRef="#ctx0" brushRef="#br0">57850 44375 706,'0'-11'-11,"3"3"20	,1 3 18,1 4 20,3 1 5,3 0-6,3 0-6,3 0-7,3 0-7,4 0-10,2 0-7,4 0-10,-1 0-9,-5 0-8,-4 0-10,-5 0-10,-4 0-8,-1 3-11,-1 1-11,-2 1-9</inkml:trace>
</inkml:ink>
</file>

<file path=ppt/ink/ink12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4010355174541" units="cm"/>
      <inkml:brushProperty name="height" value="0.00834010355174541" units="cm"/>
      <inkml:brushProperty name="color" value="#F2385B"/>
      <inkml:brushProperty name="ignorePressure" value="0"/>
    </inkml:brush>
  </inkml:definitions>
  <inkml:trace contextRef="#ctx0" brushRef="#br0">57900 44550 999,'2'11'0,"5"-1"0	,5-1 0,4-2 0,4-2-5,1-1-11,1-1-12,3-2-11,-4-2-8,-5-2-2,-7-1-2,-5-1 36,-4 0 15,3 1 0,1 1 0,1 3 0</inkml:trace>
</inkml:ink>
</file>

<file path=ppt/ink/ink12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01366025209427" units="cm"/>
      <inkml:brushProperty name="height" value="0.00901366025209427" units="cm"/>
      <inkml:brushProperty name="color" value="#F2385B"/>
      <inkml:brushProperty name="ignorePressure" value="0"/>
    </inkml:brush>
  </inkml:definitions>
  <inkml:trace contextRef="#ctx0" brushRef="#br0">57825 44850 924,'2'21'15,"5"-5"-1	,5-7 1,4-5-1,5-8-2,5-5-7,4-7-4,6-5-7,0-4-5,-1 3-6,-1 1-4,-2 1-6,-3 3-10,-5 3-13,-4 3-15,-5 3-8</inkml:trace>
</inkml:ink>
</file>

<file path=ppt/ink/ink12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215497136116" units="cm"/>
      <inkml:brushProperty name="height" value="0.013215497136116" units="cm"/>
      <inkml:brushProperty name="color" value="#F2385B"/>
      <inkml:brushProperty name="ignorePressure" value="0"/>
    </inkml:brush>
  </inkml:definitions>
  <inkml:trace contextRef="#ctx0" brushRef="#br0">58450 43775 630,'11'72'-44,"-1"-4"26	,-1-5 24,-2-4 24,-1-1 15,1 3 3,-1 3 3,0 3 4,0 1-4,1-2-9,-1-1-8,0-1-10,0-3-6,1-1-4,-1-1-5,0-2-4,0 3-8,1 8-11,-1 8-10,0 8-11,0-3-7,1-12-2,-1-13-4,0-12-2</inkml:trace>
</inkml:ink>
</file>

<file path=ppt/ink/ink12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5312382802367" units="cm"/>
      <inkml:brushProperty name="height" value="0.0105312382802367" units="cm"/>
      <inkml:brushProperty name="color" value="#F2385B"/>
      <inkml:brushProperty name="ignorePressure" value="0"/>
    </inkml:brush>
  </inkml:definitions>
  <inkml:trace contextRef="#ctx0" brushRef="#br0">58550 44275 791,'25'0'68,"0"0"-15	,0 0-16,0 0-15,-1 0-9,-2 0-4,-1 0-4,-1 0-3,-3 0-15,-3 0-25,-3 0-25,-3 0-24</inkml:trace>
</inkml:ink>
</file>

<file path=ppt/ink/ink12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7920598238707" units="cm"/>
      <inkml:brushProperty name="height" value="0.0107920598238707" units="cm"/>
      <inkml:brushProperty name="color" value="#F2385B"/>
      <inkml:brushProperty name="ignorePressure" value="0"/>
    </inkml:brush>
  </inkml:definitions>
  <inkml:trace contextRef="#ctx0" brushRef="#br0">58600 44500 772,'0'11'1,"0"-1"4	,0-1 4,0-2 2,1-2 6,4-1 6,3-1 6,3-2 7,2-1-1,2 0-8,1 0-6,2 0-8,2-1-12,1-2-18,1-1-17,3-1-18,-4-1-6,-5 0 4,-7-1 3,-5 1 3</inkml:trace>
</inkml:ink>
</file>

<file path=ppt/ink/ink12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34421923011541" units="cm"/>
      <inkml:brushProperty name="height" value="0.00934421923011541" units="cm"/>
      <inkml:brushProperty name="color" value="#F2385B"/>
      <inkml:brushProperty name="ignorePressure" value="0"/>
    </inkml:brush>
  </inkml:definitions>
  <inkml:trace contextRef="#ctx0" brushRef="#br0">58650 44675 891,'0'11'3,"3"-1"4	,1-1 6,1-2 4,4-2 2,4-1-2,5-1-2,5-2-1,3-3-11,4-3-19,3-3-19,3-2-20,-2-2-10,-6 2-4,-6 1-3,-6 2 53</inkml:trace>
</inkml:ink>
</file>

<file path=ppt/ink/ink12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4231420122087" units="cm"/>
      <inkml:brushProperty name="height" value="0.014231420122087" units="cm"/>
      <inkml:brushProperty name="color" value="#F2385B"/>
      <inkml:brushProperty name="ignorePressure" value="0"/>
    </inkml:brush>
  </inkml:definitions>
  <inkml:trace contextRef="#ctx0" brushRef="#br0">59250 44375 585,'0'25'0,"0"3"0	,0 1 0,0 1 0,0 3 7,0 3 13,0 3 14,0 3 14,0 1 7,0-2 3,0-1 1,0-1 3,0-4-13,3-5-26,1-4-29,1-5-26,0-4-19,-1-3-10,-1-3-11,-2-3-9</inkml:trace>
</inkml:ink>
</file>

<file path=ppt/ink/ink12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59225 43900 1000,'0'22'-106,"0"-4"14	,0-5 40,0-4 52,0-3 0,3 1 0,1-1 0,1 0 0</inkml:trace>
</inkml:ink>
</file>

<file path=ppt/ink/ink12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14780997484922" units="cm"/>
      <inkml:brushProperty name="height" value="0.0214780997484922" units="cm"/>
      <inkml:brushProperty name="color" value="#F2385B"/>
      <inkml:brushProperty name="ignorePressure" value="0"/>
    </inkml:brush>
  </inkml:definitions>
  <inkml:trace contextRef="#ctx0" brushRef="#br0">59400 43950 387,'0'10'14,"3"-2"2	,1-3 1,1-3 3,3-2 0,3 0-1,3 0 1,3 0-1,2-1-2,0-2 0,-1-1-3,1-1-1,0 0-2,0 1-5,-1 1-3,1 3-3,0-1-4,0-2-1,-1-1-1,1-1-1,-1 1 0,-2 5 1,-1 4 3,-1 6 1,-2 3 2,1 3 2,-1 3 3,1 4 1,-3-1 2,-2-3 3,-3-3 3,-3-2 1,-1 3 5,4 14 3,3 11 4,3 14 5,1 7 1,1 3-3,-1 3-3,1 4-2,-2 0-1,-1-2 0,-1-1 1,-2-1 0,-2-4-3,-1-4-6,-1-5-7,-2-4-6,-1-5-3,0-3-1,0-3-2,0-2-1,-4-8-4,-5-8-9,-7-10-9,-5-9-7,-2-7-4,5-3 3,5-3 3,4-2 3,2-3-5,-2 1-11,-1-1-11,-1 1-12</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7602311074734" units="cm"/>
      <inkml:brushProperty name="height" value="0.0117602311074734" units="cm"/>
      <inkml:brushProperty name="color" value="#00BFF3"/>
      <inkml:brushProperty name="ignorePressure" value="0"/>
    </inkml:brush>
  </inkml:definitions>
  <inkml:trace contextRef="#ctx0" brushRef="#br0">68657 70814 708,'69'-43'1,"-9"12"3	,-10 13 3,-8 12 2,-5 9 4,-1 6 5,1 6 4,0 7 6,0 4 3,-1 3 1,1 3 2,0 3 0,-3-1-4,-7-7-11,-5-5-9,-7-7-12,-1-1-11,3 3-13,2 3-14,4 3-12,0 0-10,-3-4-3,-3-2-4,-3-3-4</inkml:trace>
</inkml:ink>
</file>

<file path=ppt/ink/ink12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48459430783987" units="cm"/>
      <inkml:brushProperty name="height" value="0.0148459430783987" units="cm"/>
      <inkml:brushProperty name="color" value="#F2385B"/>
      <inkml:brushProperty name="ignorePressure" value="0"/>
    </inkml:brush>
  </inkml:definitions>
  <inkml:trace contextRef="#ctx0" brushRef="#br0">61275 44700 561,'25'2'-48,"0"5"21	,0 5 20,0 4 21,0 4 15,3 1 7,1 1 8,1 3 8,2 0 2,2 0-2,1 0-2,2 0-3,0 0-5,1 0-6,-1 0-7,1 0-6,1-3-10,6-4-14,4-5-12,5-4-13,2-4-10,1-1-7,-1-1-5,0-2-7,-3-3-3,-6-3-3,-6-3-2,-7-2-3,-6-3 3,-6 1 16,-6-1 47,-7 1 0</inkml:trace>
</inkml:ink>
</file>

<file path=ppt/ink/ink12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1876707524061" units="cm"/>
      <inkml:brushProperty name="height" value="0.0111876707524061" units="cm"/>
      <inkml:brushProperty name="color" value="#F2385B"/>
      <inkml:brushProperty name="ignorePressure" value="0"/>
    </inkml:brush>
  </inkml:definitions>
  <inkml:trace contextRef="#ctx0" brushRef="#br0">62175 43850 744,'-37'36'63,"2"-1"-8	,1-1-9,2-2-8,2-1-9,1 1-11,1-1-12,3 0-9,0-2-5,0-5 4,0-4 4,0-5 3,2-4-7,5-1-20,5-1-20,4-2-19,4-3-10,1-5 1,1-4 1,3-5 0,2-2 64,5 2 7,5 1 0,4 2 0,3 2 0,0 1 0,-1 1 0,1 3 0,0 0 0,0 3 0,-1 1 0,1 1 0,-2 4 0,-3 7 0,-3 6 0,-3 6 0,-2 4 0,1 2 0,-1 1 0,0 2 0,-1 0 1,-1 1 60,-1-1-5,-2 1-5,-1-3 0,0-2 0,0-3 3,0-3 1,0-4-14,3-3-33,1-3-31,1-2-32,1-5-17,1-5-1,-1-4-1,0-5-2</inkml:trace>
</inkml:ink>
</file>

<file path=ppt/ink/ink12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5383015945554" units="cm"/>
      <inkml:brushProperty name="height" value="0.0115383015945554" units="cm"/>
      <inkml:brushProperty name="color" value="#F2385B"/>
      <inkml:brushProperty name="ignorePressure" value="0"/>
    </inkml:brush>
  </inkml:definitions>
  <inkml:trace contextRef="#ctx0" brushRef="#br0">62000 44450 722,'25'0'91,"0"0"-19	,0 0-19,0 0-19,-2 0-15,-3 0-11,-3 0-8,-2 0-11,-3 0-7,1 0-4,-1 0-6,1 0-3,-2 0-3,-1 0 0,-1 0 1,-2 0-1</inkml:trace>
</inkml:ink>
</file>

<file path=ppt/ink/ink12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9668374061584" units="cm"/>
      <inkml:brushProperty name="height" value="0.0109668374061584" units="cm"/>
      <inkml:brushProperty name="color" value="#F2385B"/>
      <inkml:brushProperty name="ignorePressure" value="0"/>
    </inkml:brush>
  </inkml:definitions>
  <inkml:trace contextRef="#ctx0" brushRef="#br0">61775 44550 759,'0'-11'1,"3"6"0	,1 4 2,1 5 1,0 4 2,-1 3 4,-1 3 4,-2 3 3,-1 3 4,0 1 2,0 1 1,0 3 2,0-1-2,0-2-2,0-1-5,0-1-3,0-3-5,0-3-4,0-3-6,0-3-5,0 0-4,0 3-4,0 3-4,0 3-4,0-1-3,3-4 0,1-5-2,1-4-1,3-3 3,3 0 6,3 0 6,3 0 6,2 0 5,0 0 4,-1 0 4,1 0 4,1-1 1,4-2-2,2-1-1,4-1-1,1 0-3,1 1-3,-1 1-4,0 3-3,-1-1-5,-4-2-8,-2-1-8,-4-1-7,-3-1-8,-3 0-6,-3-1-6,-3 1 51</inkml:trace>
</inkml:ink>
</file>

<file path=ppt/ink/ink12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4053910151124" units="cm"/>
      <inkml:brushProperty name="height" value="0.0134053910151124" units="cm"/>
      <inkml:brushProperty name="color" value="#F2385B"/>
      <inkml:brushProperty name="ignorePressure" value="0"/>
    </inkml:brush>
  </inkml:definitions>
  <inkml:trace contextRef="#ctx0" brushRef="#br0">62700 44250 621,'0'38'-56,"0"2"29	,0 1 29,0 2 29,0 0 16,0-2 3,0-1 4,0-1 3,0-2-2,0 1-7,0-1-8,0 1-6,0-3-10,0-2-9,0-3-11,0-3-9,0-4-11,0-3-10,0-3-11,0-2-10,-1-5-8,-2-5-7,-1-4-5,-1-5-6</inkml:trace>
</inkml:ink>
</file>

<file path=ppt/ink/ink12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67247354984283" units="cm"/>
      <inkml:brushProperty name="height" value="0.0167247354984283" units="cm"/>
      <inkml:brushProperty name="color" value="#F2385B"/>
      <inkml:brushProperty name="ignorePressure" value="0"/>
    </inkml:brush>
  </inkml:definitions>
  <inkml:trace contextRef="#ctx0" brushRef="#br0">62725 44075 498,'0'11'-28,"3"-1"9	,1-1 9,1-2 9,3-2 5,3-1 2,3-1 3,3-2 1,2-1 2,0 0 0,-1 0 2,1 0 0,-1-1 0,-2-2-3,-1-1-3,-1-1-2,-3 0-1,-1 4-2,-1 2 0,-2 4 0,-2 4 0,-1 7 3,-1 6 3,-2 6 4,-1 4 3,3 2 4,1 1 5,1 2 4,0 1 2,-1 2-3,-1 1-1,-2 2-2,-1-1-1,0-3 0,0-3-1,0-3 0,0-5-2,3-6-2,1-6-4,1-7-4,0 0-1,-1 7-1,-1 6-2,-2 6-1,-1 2-5,0-4-6,0-2-7,0-4-7,-1-4-13,-2-7-16,-1-6-18,-1-6-17,-2-3-5,-2 0 10,-1-1 10,-1 1 8</inkml:trace>
</inkml:ink>
</file>

<file path=ppt/ink/ink12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8950298056006" units="cm"/>
      <inkml:brushProperty name="height" value="0.0118950298056006" units="cm"/>
      <inkml:brushProperty name="color" value="#F2385B"/>
      <inkml:brushProperty name="ignorePressure" value="0"/>
    </inkml:brush>
  </inkml:definitions>
  <inkml:trace contextRef="#ctx0" brushRef="#br0">62800 44550 700,'1'11'36,"4"-1"-4	,3-1-2,3-2-4,1-2 1,1-1 4,-1-1 4,1-2 4,-2-1-8,-1 0-18,-1 0-21,-2 0-18,-1 0-16,1 0-14,-1 0-14,0 0-12</inkml:trace>
</inkml:ink>
</file>

<file path=ppt/ink/ink12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6432903558016" units="cm"/>
      <inkml:brushProperty name="height" value="0.0106432903558016" units="cm"/>
      <inkml:brushProperty name="color" value="#F2385B"/>
      <inkml:brushProperty name="ignorePressure" value="0"/>
    </inkml:brush>
  </inkml:definitions>
  <inkml:trace contextRef="#ctx0" brushRef="#br0">62775 44825 782,'0'21'5,"3"-5"8	,1-7 10,1-5 8,2-4 4,2 3-4,1 1-2,2 1-3,1 0-7,2-1-13,1-1-14,2-2-11,0-3-9,-2-3-4,-1-3-4,-1-2-4,-3-2-6,-1 2-8,-1 1-9,-2 2-8</inkml:trace>
</inkml:ink>
</file>

<file path=ppt/ink/ink12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7730751410127" units="cm"/>
      <inkml:brushProperty name="height" value="0.0127730751410127" units="cm"/>
      <inkml:brushProperty name="color" value="#F2385B"/>
      <inkml:brushProperty name="ignorePressure" value="0"/>
    </inkml:brush>
  </inkml:definitions>
  <inkml:trace contextRef="#ctx0" brushRef="#br0">63125 44175 652,'1'10'10,"4"-2"2	,3-3 3,3-3 3,3-2 3,3 0 3,3 0 2,4 0 4,-1 0-1,-3 0 0,-3 0-3,-2 0-1,1 0-3,8 0-2,8 0-3,8 0-3,2-1-5,-3-2-9,-3-1-7,-3-1-9,-3-1-8,-4 0-10,-2-1-10,-4 1-9,-3 1-5,-3 1-3,-3 1-3,-3 3-1,-3-1 1,-1-2 44,-1-1 20,-2-1 0</inkml:trace>
</inkml:ink>
</file>

<file path=ppt/ink/ink12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69971901923418" units="cm"/>
      <inkml:brushProperty name="height" value="0.0169971901923418" units="cm"/>
      <inkml:brushProperty name="color" value="#F2385B"/>
      <inkml:brushProperty name="ignorePressure" value="0"/>
    </inkml:brush>
  </inkml:definitions>
  <inkml:trace contextRef="#ctx0" brushRef="#br0">63450 43800 490,'0'24'-2,"0"-2"6	,0-1 4,0-1 6,1 2 5,4 6 5,3 6 4,3 7 5,0 4 3,-1 1 0,-1 1 2,-2 3 0,-1 0-1,1 3-1,-1 1-3,0 1-1,-1-1-4,-1-5-4,-1-4-5,-2-5-4,-1 2-7,0 9-6,0 10-9,0 10-7,0 0-6,0-5-4,0-7-3,0-5-3,0-8-4,0-5-2,0-7-2,0-5-3,-1-7 0,-2-4 0,-1-5 0,-1-4 2,0-4 0,1-4 2,1-2 2,3-4 0,0-2 2,0-2 12,0-1 21,0-1 0</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9852320104837" units="cm"/>
      <inkml:brushProperty name="height" value="0.0169852320104837" units="cm"/>
      <inkml:brushProperty name="color" value="#00BFF3"/>
      <inkml:brushProperty name="ignorePressure" value="0"/>
    </inkml:brush>
  </inkml:definitions>
  <inkml:trace contextRef="#ctx0" brushRef="#br0">69049 69833 490,'-16'-1'7,"14"-4"14	,16-2 14,15-4 13,11-1 8,6-1-2,6 1 0,6 0-2,5-2-3,2-3-6,4-3-7,3-3-7,0-1-10,-3-1-12,-3 1-15,-3-1-12,-5 4-12,-6 6-7,-6 5-8,-6 7-9,-11 3-4,-15 0-3,-16 0-2,-15 0-2</inkml:trace>
</inkml:ink>
</file>

<file path=ppt/ink/ink12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738920584321" units="cm"/>
      <inkml:brushProperty name="height" value="0.011738920584321" units="cm"/>
      <inkml:brushProperty name="color" value="#F2385B"/>
      <inkml:brushProperty name="ignorePressure" value="0"/>
    </inkml:brush>
  </inkml:definitions>
  <inkml:trace contextRef="#ctx0" brushRef="#br0">63275 44550 709,'13'0'51,"2"3"-2	,1 1 0,2 1-1,1 1-7,0 1-11,-1-1-13,1 0-11,-1-1-10,-2-1-6,-1-1-5,-1-2-7,-3-1-11,-1 0-16,-1 0-16,-2 0-17</inkml:trace>
</inkml:ink>
</file>

<file path=ppt/ink/ink12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02554576098919" units="cm"/>
      <inkml:brushProperty name="height" value="0.0202554576098919" units="cm"/>
      <inkml:brushProperty name="color" value="#F2385B"/>
      <inkml:brushProperty name="ignorePressure" value="0"/>
    </inkml:brush>
  </inkml:definitions>
  <inkml:trace contextRef="#ctx0" brushRef="#br0">57175 26075 411,'-37'-82'-6,"2"14"7	,1 11 5,2 14 6,0 4 5,-2-1 2,-1-1 3,-1-2 2,-4 0 1,-5 2-1,-4 1 0,-5 2 0,-2 2-2,0 6-3,-1 4-3,1 5-4,-6 3-4,-10 2-2,-12 1-3,-10 2-3,-2 5-1,10 9-1,10 10 1,9 10-1,2 9 0,-2 11-1,-3 12-2,-3 10 0,-4 10 0,-3 7 0,-3 8 1,-2 9 1,-1 5 2,6 5 1,4 5 2,5 4 2,6 4 2,8 1 3,8 1 1,8 3 4,5 3 1,3 6 2,3 7 1,4 6 1,1 2 1,0-2 0,0-1 0,0-1 0,3 0-1,6 1 0,7 1-1,6 3-1,5-5-1,5-9-1,5-10-2,4-8-2,6-8-2,6-5-2,6-4-2,7-5-1,3-7-2,0-9-2,-1-10 0,1-9-1,6-3-3,13 3-4,12 3-5,12 3-5,4-3-2,-7-9-2,-6-10 0,-6-9-2,-6-7 1,-4-5 1,-5-4 2,-4-5 2,-3-7 1,0-7 2,0-8 1,0-8 1,0-6 2,3-5 0,1-4 2,1-5 0,1-6 0,1-6 2,-1-6 1,0-6 1,-1-4 0,-4 1 0,-2-1 0,-4 1 1,-5 4-1,-8 12 2,-8 11-1,-7 11 2,0-3-1,9-15-1,10-16 0,10-15-1,1-8 0,-4 0 0,-5-1 1,-4 1 0,-2-1 1,2-2-1,1-1 0,2-1 0,-1-3 0,-1-1 0,-1-1 1,-2-2-1,-2-4 0,-1-6-2,-1-6-1,-2-7-2,-4-2 0,-4 2-2,-5 1 0,-4 2-1,-4 3 1,-4 7 0,-2 6 1,-4 7 0,-2 3 2,-2 2 0,-1 1 0,-1 2 2,-3 2 0,-1 4 3,-1 2 2,-2 4 1,0 4 1,2 4-1,1 5-2,2 5-2,0 4-1,1 5-3,-1 5-1,1 4-3,-1 4-3,1 1-4,-1 1-4,1 3 17,0 2 6,2 5 0,1 5 0,2 4 0</inkml:trace>
</inkml:ink>
</file>

<file path=ppt/ink/ink12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3918716087937" units="cm"/>
      <inkml:brushProperty name="height" value="0.0113918716087937" units="cm"/>
      <inkml:brushProperty name="color" value="#F2385B"/>
      <inkml:brushProperty name="ignorePressure" value="0"/>
    </inkml:brush>
  </inkml:definitions>
  <inkml:trace contextRef="#ctx0" brushRef="#br0">54150 23150 731,'11'0'0,"-1"0"0	,-1 0 0,-2 0 0,-1 0 0,1 0 0,-1 0 0,0 0 0,1-1 0,2-2 0,1-1 0,2-1 0,2 0 0,3 1 0,3 1 0,4 3 0,1-2 7,0-3 13,0-3 13,0-2 14,0-2 2,0 2-8,0 1-8,0 2-8,0 1-12,0 0-14,0-1-16,0 1-14,-3 1-11,-4 1-5,-5 1-4,-4 3-6,-3-1-2,1-2-2,-1-1-1,0-1 39</inkml:trace>
</inkml:ink>
</file>

<file path=ppt/ink/ink12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52925439178944" units="cm"/>
      <inkml:brushProperty name="height" value="0.0152925439178944" units="cm"/>
      <inkml:brushProperty name="color" value="#F2385B"/>
      <inkml:brushProperty name="ignorePressure" value="0"/>
    </inkml:brush>
  </inkml:definitions>
  <inkml:trace contextRef="#ctx0" brushRef="#br0">54425 22850 544,'11'12'-31,"-1"1"17	,-1-1 18,-2 1 17,-2 0 8,-1 2 1,-1 1-1,-2 2 0,-1 4-1,0 6 0,0 6-2,0 7 0,-2 2-1,-3-2 1,-3-1-1,-2-1 0,-2-3-4,2-1-9,1-1-8,2-2-8,1-2-5,0-4-5,-1-2-2,1-4-4,1-2 0,1-2 3,1-1 4,3-1 3,0-4 2,3-2 3,1-3 2,1-3 3,1-2 2,1 0-1,-1 0 1,0 0 1,0 0-1,1 0 2,-1 0 1,0 0 0,0 0 1,1 0 0,-1 0-1,0 0 0,0 0-1,1 0 1,-1 0 0,0 0 0,1-1 0,2-2-1,1-1-1,2-1-1,-1-1-1,-1 0 1,-1-1 0,-2 1 0,-1 0 1,1 0-1,-1-1 1,0 1-1,2 0 1,3 0-1,3-1 0,3 1-1,3 0 1,1 0 0,1-1 1,3 1-1,-2 0 1,-3 0 0,-3-1 0,-2 1-1,-3 1 1,1 1-1,-1 1 1,1 3-1,-1 0 0,1 3 0,-1 1 0,1 1 0,-2 3-1,-1 3 1,-1 3 0,-2 3 0,-1 3 0,1 1 0,-1 1 1,0 3 0,-1-2 1,-1-3-1,-1-3 0,-2-2-1,-1-3 1,0 1 0,0-1 1,0 1 0,-1 1 2,-2 3 2,-1 3 3,-1 4 2,-1-1-2,0-3-6,-1-3-5,1-2-7,0-1 0,0 3 5,-1 3 3,1 4 6,-1-1-3,-2-3-9,-1-3-8,-1-2-9,-1-4-4,2-1 1,1-1 0,2-2 1,0-2 0,-2-1 0,-1-1-1,-1-2 0,-2-2-3,1-2-4,-1-1-5,1-1-5,-1-1-1,1 0 2,-1-1 1,1 1 2,-1 0 2,1 0 36,-1-1 0,1 1 0,-2-1 0,-1-2 0,-1-1 0,-2-1 0,-2-2 0,-4 1 0,-2-1 0,-4 1 0,-1 1 0,0 3 0,-1 3 0,1 4 0,1 1 0,1 0 0,1 0 0,3 0 0,2 0 0,5 0 0,5 0 0,4 0 0,3 0 0,0 3 0,-1 1 0,1 1 0,0 0 0,0-1 0,-1-1 0,1-2 0,2-1 0,5 3 0,4 1 0,6 1 5,0 0 57,-1-1-3,-1-1-5,-2-2-3,-1-1-5,1 0-3,-1 0-3,0 0-5,1-1-3,2-2-4,1-1-3,2-1-4,2-1-2,3 0-1,3-1-1,4 1-1,-1 0-3,-3 0-6,-3-1-6,-2 1-7,1-2-5,8-3-8,8-3-6,8-3-8,-1 0-2,-9 3 3,-10 3 3,-9 3 3,-3 1 2,3-2 0,3-1 2,3-1 1,0-2-6,-3 1-10,-3-1-12,-3 1-11</inkml:trace>
</inkml:ink>
</file>

<file path=ppt/ink/ink12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3051516711712" units="cm"/>
      <inkml:brushProperty name="height" value="0.0123051516711712" units="cm"/>
      <inkml:brushProperty name="color" value="#F2385B"/>
      <inkml:brushProperty name="ignorePressure" value="0"/>
    </inkml:brush>
  </inkml:definitions>
  <inkml:trace contextRef="#ctx0" brushRef="#br0">55275 23275 677,'0'12'-2,"3"1"-4	,1-1-4,1 1-3,0-1-5,-1 1-4,-1-1-4,-2 1-5,-1 1 10,3 3 23,1 3 25,1 4 23,0 1 13,-1 0 0,-1 0 2,-2 0 1,-1 0-8,0 0-16,0 0-16,0 0-17,0-1-15,0-2-16,0-1-17,0-1-16</inkml:trace>
</inkml:ink>
</file>

<file path=ppt/ink/ink12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55275 22725 1000,'0'12'-12,"0"1"-22	,0-1-24,0 1-22,0-1 14,0 1 66,0-1 0,0 1 0,0-3 0,3-2 0,1-3 0,1-3 0,1-2 0,1 3 0,-1 1 0,0 1 0</inkml:trace>
</inkml:ink>
</file>

<file path=ppt/ink/ink12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11638752371073" units="cm"/>
      <inkml:brushProperty name="height" value="0.0211638752371073" units="cm"/>
      <inkml:brushProperty name="color" value="#F2385B"/>
      <inkml:brushProperty name="ignorePressure" value="0"/>
    </inkml:brush>
  </inkml:definitions>
  <inkml:trace contextRef="#ctx0" brushRef="#br0">55625 22825 393,'12'0'32,"1"0"-3	,-1 0-2,1 0-3,0-2-2,2-3-2,1-3-1,2-2-2,2-2-1,1 2-5,1 1-2,3 2-4,-1 2-1,-2 1 2,-1 1 1,-1 3 2,-2-1 1,-2-2 2,-1-1 2,-1-1 2,-3 0-3,-1 4-5,-1 2-7,-2 4-5,-2 3-2,-1 3 2,-1 3 3,-2 3 3,-1 1 1,3-2 1,1-1 2,1-1 1,0-2 1,-1 1 1,-1-1 0,-2 1 1,-1 0 0,0 2 1,0 1-1,0 2 0,0 3 1,3 5 1,1 4 0,1 6 2,0-1-1,-1-5-1,-1-4-2,-2-5-2,-1 0-1,3 5 0,1 4-1,1 6 0,0-1-1,-1-2-2,-1-3-2,-2-3-1,-1 5 0,3 14 1,1 14 3,1 14 1,0 3 1,-1-10 0,-1-9 1,-2-10-1,-1-8 0,0-8-2,0-8-1,0-7-2,0-4 0,0 2 1,0 1-1,0 2 1,0 1 0,0 0 0,0-1 1,0 1 0,-2-2-7,-3-3-10,-3-3-13,-2-3-11,-3-6-8,1-7-5,-1-8-5,1-8-4,0-3-2,2 4 1,1 3 1,2 3 2</inkml:trace>
</inkml:ink>
</file>

<file path=ppt/ink/ink12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72975268214941" units="cm"/>
      <inkml:brushProperty name="height" value="0.0172975268214941" units="cm"/>
      <inkml:brushProperty name="color" value="#F2385B"/>
      <inkml:brushProperty name="ignorePressure" value="0"/>
    </inkml:brush>
  </inkml:definitions>
  <inkml:trace contextRef="#ctx0" brushRef="#br0">56750 23150 481,'11'2'-14,"-1"5"9	,-1 5 7,-2 4 8,-2 3 4,-1 0 1,-1-1 1,-2 1 0,-1 2 4,0 5 5,0 4 6,0 6 6,0 1 3,0 1 0,0-1 0,0 1-1,0-3-1,0-5-4,0-4-4,0-5-3,-1-2-5,-2 0-4,-1-1-6,-1 1-4,-1-1-5,0-2-3,-1-1-5,1-1-5,-1-5-7,-2-6-10,-1-6-11,-1-6-11,-1-6-4,2-2 1,1-3 2,2-3 1,1-2 1,0 0 4,-1 0 2,1 0 3,1 1 3,1 4 2,1 3 2,3 3 19,0-4 13,0-8 0,0-10 0,0-9 0,1-5 0,4 0 0,3 0 0,3 0 0,2 3 0,2 9 0,1 8 0,2 7 0,0 6 0,-2 3 0,-1 3 0,-1 3 0,-1 3 0,2 1 0,1 1 13,2 3 12,0 0-1,-2 0-1,-1 0-1,-1 0-1,1 3 0,7 9 1,6 8 2,7 7 0,-1 3 0,-6-4 0,-6-2-1,-6-4-2,-4 0 0,1 4 0,-1 2-1,1 4 0,-3 2-1,-2 2-3,-3 1-3,-3 2-2,-3 0-1,-2 1 1,-1-1 0,-1 1 0,-1-3-2,0-5-5,-1-4-7,1-5-5,-2-1-6,-3 4-5,-3 2-6,-3 4-5,0-3-5,3-7-8,3-8-7,3-8-8,2-4-1,0 0 4,-1 0 3,1 0 4</inkml:trace>
</inkml:ink>
</file>

<file path=ppt/ink/ink12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3383935317397" units="cm"/>
      <inkml:brushProperty name="height" value="0.0133383935317397" units="cm"/>
      <inkml:brushProperty name="color" value="#F2385B"/>
      <inkml:brushProperty name="ignorePressure" value="0"/>
    </inkml:brush>
  </inkml:definitions>
  <inkml:trace contextRef="#ctx0" brushRef="#br0">57675 22825 624,'-11'11'-13,"6"-1"10	,4-1 10,5-2 9,3-2 5,2-1 1,1-1-1,2-2 1,-1-1-1,-1 0-3,-1 0-2,-2 0-4,0 0 1,2 0 0,1 0 2,2 0 1,-1 0-1,-1 0-3,-1 0-4,-2 0-2,1-1-3,3-2 1,3-1-2,3-1 1,0 0 0,-3 1 0,-3 1 1,-3 3 1,-2 0 1,1 0 2,-1 0 2,0 0 2,0 0-4,1 3-9,-1 1-10,0 1-8,-1 2-5,-4 2 2,-2 1-1,-4 2 2,-1 0 1,0 1 1,-1-1 2,1 1 1,0-1 3,0 1 2,-1-1 2,1 1 3,0-2 2,0-1 0,-1-1 1,1-2 0,1-1 1,1 1-1,1-1 2,3 0-1,0 0 2,0 1-1,0-1 1,0 0 1,0 0-2,0 1-1,0-1-3,0 0-1,2 0-4,5 1-3,5-1-4,4 0-3,1 0-1,-3 1 1,-3-1 1,-3 0 1,-2 0 1,1 1 3,-1-1 1,0 0 1,0 2 2,1 3-2,-1 3 11,0 3 1,-1 2 0,-1 0 0,-1-1 0,-2 1 36,-1 1 5,0 1-3,0 1-5,0 3-3,-1 0-2,-2 0-1,-1 0 0,-1 0 0,-2 0-1,-2 3 2,-1 1 2,-1 1 0,-2-1 0,1-5-6,-1-4-5,1-5-4,0-2-3,2 2-4,1 1-2,2 2-3,1-1-1,0-3 1,-1-3 1,1-3 1,-1-3-13,-2-1-25,-1-1-25,-1-2-26,-1-2-9,2-2 10,1-1 7,2-1 10</inkml:trace>
</inkml:ink>
</file>

<file path=ppt/ink/ink12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7749160528183" units="cm"/>
      <inkml:brushProperty name="height" value="0.017749160528183" units="cm"/>
      <inkml:brushProperty name="color" value="#F2385B"/>
      <inkml:brushProperty name="ignorePressure" value="0"/>
    </inkml:brush>
  </inkml:definitions>
  <inkml:trace contextRef="#ctx0" brushRef="#br0">57700 23450 469,'0'11'-9,"3"-1"5	,1-1 4,1-2 5,1 1 4,1 3 5,-1 3 5,0 3 4,2 2 3,3 0 1,3-1 1,3 1 2,2-1 0,0-2 0,-1-1-2,1-1 0,1 0 0,1 3 1,1 3 1,3 4 0,-2-2-2,-3-4-4,-3-5-6,-2-4-4,2-2-2,9 2-2,10 1-1,10 2 0,6 0-3,5 1-7,5-1-4,4 1-6,-4-2-3,-15-1-2,-13-1 0,-14-2-1,-6-2 0,6-1-1,4-1 1,5-2-1,0-1 0,-5 0 2,-4 0 1,-5 0 0,-3 0 1,1 0 0,-1 0 1,1 0-1,1 0 0,6 0 0,4 0-2,5 0 0,-1 0-4,-6 0-3,-6 0-6,-7 0-3,-2-1-5,2-2-2,1-1-2,2-1-3,-1-1 1,-1 0 32,-1-1 11,-2 1 0,-1 0 0,1 0 0,-1-1 0,0 1 0</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9190467521548" units="cm"/>
      <inkml:brushProperty name="height" value="0.0119190467521548" units="cm"/>
      <inkml:brushProperty name="color" value="#00BFF3"/>
      <inkml:brushProperty name="ignorePressure" value="0"/>
    </inkml:brush>
  </inkml:definitions>
  <inkml:trace contextRef="#ctx0" brushRef="#br0">69196 69343 699,'2'-13'-22,"3"20"18	,2 22 19,4 22 17,1 15 8,0 9-4,1 9-3,-1 9-3,2 4-1,3-4 1,2-2 2,4-4 1,0-10-17,-3-19-34,-3-18-35,-3-19-35</inkml:trace>
</inkml:ink>
</file>

<file path=ppt/ink/ink12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5673497095704" units="cm"/>
      <inkml:brushProperty name="height" value="0.0125673497095704" units="cm"/>
      <inkml:brushProperty name="color" value="#F2385B"/>
      <inkml:brushProperty name="ignorePressure" value="0"/>
    </inkml:brush>
  </inkml:definitions>
  <inkml:trace contextRef="#ctx0" brushRef="#br0">58750 22625 663,'-15'13'26,"-2"2"1	,-3 1 1,-3 2 2,0 0-2,5-2-1,5-1-4,4-1-2,0 0-2,-7 3 0,-6 3 0,-6 4 0,-1-1-2,5-3-3,4-3-3,6-2-2,0-2-11,-1 2-14,-1 1-17,-2 2-15,0-2-11,2-4-6,1-5-5,2-4-6</inkml:trace>
</inkml:ink>
</file>

<file path=ppt/ink/ink12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98195074498653" units="cm"/>
      <inkml:brushProperty name="height" value="0.00998195074498653" units="cm"/>
      <inkml:brushProperty name="color" value="#F2385B"/>
      <inkml:brushProperty name="ignorePressure" value="0"/>
    </inkml:brush>
  </inkml:definitions>
  <inkml:trace contextRef="#ctx0" brushRef="#br0">58650 22875 834,'10'62'-60,"-2"1"31	,-3-1 31,-3 1 32,-2-4 15,0-6-1,0-6 0,0-6-2,0-6-18,0-5-40,0-4-37,0-5-38,0-5-14,3-4 10,1-5 57,1-4 34</inkml:trace>
</inkml:ink>
</file>

<file path=ppt/ink/ink12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58850 23125 1000,'11'-11'-7,"-1"3"-11	,-1 3-14,-2 4-11</inkml:trace>
</inkml:ink>
</file>

<file path=ppt/ink/ink12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3478908315301" units="cm"/>
      <inkml:brushProperty name="height" value="0.0113478908315301" units="cm"/>
      <inkml:brushProperty name="color" value="#F2385B"/>
      <inkml:brushProperty name="ignorePressure" value="0"/>
    </inkml:brush>
  </inkml:definitions>
  <inkml:trace contextRef="#ctx0" brushRef="#br0">58375 23175 734,'0'25'-32,"0"0"1	,0 0 3,0 0 1,0-1 5,0-2 8,0-1 8,0-1 8,0-1 4,0 0-2,0-1-1,0 1-2,0-1 0,0-2 2,0-1 1,0-1 3,0-3 0,3-1 1,1-1 1,1-2 0,1-1-8,1 1-18,-1-1-16,0 0-6,-1 0 39,-1 1 0,-1-1 0,-2 0 0,-1-1 0,3-1 0,1-1 0,1-2 0,1-1 0,1 0 0,-1 0 0,0 0 0,2-1 0,3-2 0,3-1 0,3-1 0,1-1 12,-2 0 28,-1-1 0,-1 1-1,0 0-1,3 0 2,3-1 0,4 1 1,-2 1-2,-4 1-5,-5 1-5,-4 3-5,1-2-5,8-3-8,8-3-7,8-2-8,-1-1-10,-7 3-16,-8 3-13,-8 4-16,-3 0-4,2-2 6,1-1 7,2-1 5,0-1 6,1 0 3,-1-1 26,1 1 10,-2 1 0,-1 1 0,-1 1 0,-2 3 0,-1 0 0,1 0 0,-1 0 0,0 0 0,0-1 0,1-2 0,-1-1 0,0-1 0</inkml:trace>
</inkml:ink>
</file>

<file path=ppt/ink/ink12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42073621973395" units="cm"/>
      <inkml:brushProperty name="height" value="0.0142073621973395" units="cm"/>
      <inkml:brushProperty name="color" value="#F2385B"/>
      <inkml:brushProperty name="ignorePressure" value="0"/>
    </inkml:brush>
  </inkml:definitions>
  <inkml:trace contextRef="#ctx0" brushRef="#br0">59275 22925 586,'10'0'-4,"-2"3"-7	,-3 1-8,-3 1-8,-2 2 2,0 2 13,0 1 12,0 2 11,0 2 8,0 3 4,0 3 2,0 4 3,0 2 4,0 4 5,0 3 3,0 3 5,0 2 0,0 2-2,0 1-4,0 2-2,0 4-6,0 6-6,0 6-7,0 7-7,0-4-9,0-15-11,0-13-11,0-14-12,0-10-12,0-5-12,0-4-12,0-5-12</inkml:trace>
</inkml:ink>
</file>

<file path=ppt/ink/ink12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99834462255239" units="cm"/>
      <inkml:brushProperty name="height" value="0.0199834462255239" units="cm"/>
      <inkml:brushProperty name="color" value="#F2385B"/>
      <inkml:brushProperty name="ignorePressure" value="0"/>
    </inkml:brush>
  </inkml:definitions>
  <inkml:trace contextRef="#ctx0" brushRef="#br0">59250 22875 417,'0'-11'-34,"3"3"13	,1 3 12,1 4 11,4 1 7,7 0 1,6 0 2,6 0 1,0 0 1,-6 0-1,-6 0-1,-7 0 0,3 0-1,10 0-1,12 0 0,11 0-1,-2 0 0,-11 3 1,-14 1 0,-11 1 1,-7 2 1,3 2 1,1 1 2,1 2 0,1 1 2,1 2 2,-1 1 3,0 2 1,0 2 0,1 1 1,-1 1-2,0 3 0,-1 1-1,-1 4 1,-1 3 0,-2 3 0,-1-1-1,0-2-2,0-3-1,0-3-2,0-1-2,3 4-3,1 3-2,1 3-2,0 0-1,-1-1 1,-1-1 1,-2-2 2,-1-3-3,0-5-4,0-4-6,0-5-5,0-2-7,0 2-9,0 1-9,0 2-9,-1-4-8,-2-9-8,-1-10-8,-1-9-9</inkml:trace>
</inkml:ink>
</file>

<file path=ppt/ink/ink12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59425 23275 1000,'11'0'-5,"-1"3"1	,-1 1 1,-2 1 1,-1 0 0,1-1-1,-1-1-2,0-2-1,3-2-11,7-2-19,6-1-20,6-1-19,0 0 39,-6 1 36,-6 1 0,-7 3 0</inkml:trace>
</inkml:ink>
</file>

<file path=ppt/ink/ink12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922627840191126" units="cm"/>
      <inkml:brushProperty name="height" value="0.00922627840191126" units="cm"/>
      <inkml:brushProperty name="color" value="#F2385B"/>
      <inkml:brushProperty name="ignorePressure" value="0"/>
    </inkml:brush>
  </inkml:definitions>
  <inkml:trace contextRef="#ctx0" brushRef="#br0">59350 23650 903,'-11'11'0,"3"-1"0	,3-1 0,4-2 0,3-1 3,5 1 6,5-1 7,4 0 6,1-1 0,-3-1-7,-3-1-7,-3-2-6,-1-1-5,2 0-1,1 0 0,2 0-2,5-4-8,12-5-16,11-7-14,11-5-16,0-3-8,-11 4 0,-11 3 46,-11 3 22</inkml:trace>
</inkml:ink>
</file>

<file path=ppt/ink/ink12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873391456902" units="cm"/>
      <inkml:brushProperty name="height" value="0.011873391456902" units="cm"/>
      <inkml:brushProperty name="color" value="#F2385B"/>
      <inkml:brushProperty name="ignorePressure" value="0"/>
    </inkml:brush>
  </inkml:definitions>
  <inkml:trace contextRef="#ctx0" brushRef="#br0">59825 22775 701,'12'0'-71,"1"0"5	,-1 0 28,1 0 38,-1 0 0,1 0 0,-1 0 0,1 0 0,-2 0 0,-1 0 34,-1 0 16,-2 0-3,2 0 2,7 0 4,6 0 3,6 0 5,2 0-7,-4 0-15,-2 0-16,-4 0-16,-2 0-10,-2 0-7,-1 0-7,-1 0-7,-2-1-2,1-2 0,-1-1 2,1-1 0,-3-1-6,-2 0-15,-3-1-14,-3 1-13</inkml:trace>
</inkml:ink>
</file>

<file path=ppt/ink/ink12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236390214413404" units="cm"/>
      <inkml:brushProperty name="height" value="0.0236390214413404" units="cm"/>
      <inkml:brushProperty name="color" value="#F2385B"/>
      <inkml:brushProperty name="ignorePressure" value="0"/>
    </inkml:brush>
  </inkml:definitions>
  <inkml:trace contextRef="#ctx0" brushRef="#br0">60025 22450 352,'0'11'27,"0"-1"-3	,0-1-2,0-2-3,0-1-1,3 1-1,1-1 1,1 0-1,1 2 0,1 3 0,-1 3 0,0 3-1,0 2 1,1 0-2,-1-1 1,0 1-2,-1-1 1,-1-2-2,-1-1 1,-2-1-2,-1 0 1,3 6 0,1 4 0,1 5 1,0 3-1,-1 2 1,-1 1 0,-2 2 0,-1 4 1,0 8 2,0 8 1,0 8 2,0 1-1,0-7-2,0-6-4,0-6-3,0-6-1,0-7-2,0-6-1,0-6-1,0-2 0,0 4 1,0 2 0,0 4 2,0 0-1,0-4-2,0-2-3,0-4-3,0-2-2,0-2 0,0-1-1,0-1 0,0-1-2,0 2-5,0 1-2,0 2-5,0 0-1,0-2 1,0-1 0,0-1 1,-2-6-8,-3-7-17,-3-8-16,-2-8-17</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0622925460339" units="cm"/>
      <inkml:brushProperty name="height" value="0.0120622925460339" units="cm"/>
      <inkml:brushProperty name="color" value="#00BFF3"/>
      <inkml:brushProperty name="ignorePressure" value="0"/>
    </inkml:brush>
  </inkml:definitions>
  <inkml:trace contextRef="#ctx0" brushRef="#br0">69735 69147 690,'22'74'20,"-7"-1"-1	,-6 1-1,-6-1-1,-3 1 5,0-1 10,0 1 12,0-1 10,0-1-6,0-3-20,0-3-21,0-3-20,-1-6-12,-4-10-1,-2-9-2,-4-9-1,-3-6-8,-3-3-12,-3-3-14,-3-3-12</inkml:trace>
</inkml:ink>
</file>

<file path=ppt/ink/ink12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6634581461549" units="cm"/>
      <inkml:brushProperty name="height" value="0.0106634581461549" units="cm"/>
      <inkml:brushProperty name="color" value="#F2385B"/>
      <inkml:brushProperty name="ignorePressure" value="0"/>
    </inkml:brush>
  </inkml:definitions>
  <inkml:trace contextRef="#ctx0" brushRef="#br0">59900 23325 781,'34'0'81,"-6"0"-19	,-6 0-18,-6 0-18,-2-1-20,3-2-22,3-1-20,4-1-22,-2-1-12,-4 0-1,-5-1-1,-4 1-3</inkml:trace>
</inkml:ink>
</file>

<file path=ppt/ink/ink12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84281244874001" units="cm"/>
      <inkml:brushProperty name="height" value="0.0184281244874001" units="cm"/>
      <inkml:brushProperty name="color" value="#F2385B"/>
      <inkml:brushProperty name="ignorePressure" value="0"/>
    </inkml:brush>
  </inkml:definitions>
  <inkml:trace contextRef="#ctx0" brushRef="#br0">56825 30150 452,'0'-10'-29,"0"7"12	,0 6 12,0 7 12,1 4 7,4 3 2,3 3 4,3 4 2,2 1 1,2 0-1,1 0 1,2 0-2,1-3-1,0-4-1,-1-5-2,1-4-2,-1-4-3,-2-1-1,-1-1-3,-1-2-3,0-4-1,3-4-2,3-5-1,4-4-1,0-4-1,-2-1-1,-1-1-1,-1-2 0,0-1-1,1 0-1,1 0 0,3 0-1,-2 2 0,-3 5 0,-3 5 1,-2 4 0,-2 4 2,2 1 2,1 1 3,2 3 3,0 1 3,-2 4 2,-1 3 2,-1 3 2,-1 1 1,2 1 2,1-1 0,2 1 1,0-2 1,-2-1-1,-1-1 0,-1-2 0,-2-1-1,1 1-1,-1-1-3,1 0-1,-1-1-2,1-1-1,-1-1-3,1-2-2,0-3-1,2-3-3,1-3-1,2-2-2,1-5-1,0-2-1,-1-3-2,1-3 0,-1-1-2,-2 4 0,-1 3-1,-1 3-2,-3 2 1,-1 2 0,-1 1 1,-2 2 0,1 2 2,3 1 3,3 1 4,3 3 3,1 2 2,-2 5 1,-1 5 0,-1 4 1,-1 2 3,2-2 4,1-1 6,2-1 5,2-4 1,1-2-2,1-3-3,3-3-1,2-4-4,5-3-3,5-3-4,4-2-4,2-5-3,-2-2-6,-1-3-5,-1-3-6,-3-2-3,-1 3-2,-1 1-4,-2 1-2,-2 3-4,-4 3-8,-2 3-7,-4 3-7,-3 2-4,-3 0-1,-3-1 0,-3 1-1</inkml:trace>
</inkml:ink>
</file>

<file path=ppt/ink/ink12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26865981146693" units="cm"/>
      <inkml:brushProperty name="height" value="0.0126865981146693" units="cm"/>
      <inkml:brushProperty name="color" value="#F2385B"/>
      <inkml:brushProperty name="ignorePressure" value="0"/>
    </inkml:brush>
  </inkml:definitions>
  <inkml:trace contextRef="#ctx0" brushRef="#br0">58400 30775 656,'0'27'1,"0"5"3	,0 5 1,0 4 3,0 5 5,0 5 7,0 4 9,0 6 8,0 0 3,0-1 0,0-1-1,0-2-1,0-2-6,0-4-9,0-2-11,0-4-9,0-6-12,0-9-11,0-10-12,0-9-11,0-6-10,3-4-8,1-2-7,1-4-8</inkml:trace>
</inkml:ink>
</file>

<file path=ppt/ink/ink12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65649075061083" units="cm"/>
      <inkml:brushProperty name="height" value="0.0165649075061083" units="cm"/>
      <inkml:brushProperty name="color" value="#F2385B"/>
      <inkml:brushProperty name="ignorePressure" value="0"/>
    </inkml:brush>
  </inkml:definitions>
  <inkml:trace contextRef="#ctx0" brushRef="#br0">58325 30650 503,'11'-11'-32,"-1"3"8	,-1 3 7,-2 4 7,0 1 5,2 0 4,1 0 4,2 0 3,1 0 2,2 0 0,1 0 0,2 0-1,1-1 1,0-2-2,-1-1-2,1-1 0,0 0-1,0 4 1,-1 2 2,1 4 0,-1 4 1,-2 4 2,-1 5 1,-1 5 1,-3 5 2,-1 6 2,-1 7 3,-2 6 2,-2 5 3,-1 5 3,-1 5 3,-2 4 4,-1 1 0,3-3-1,1-3-1,1-3-2,0-3-2,-1-4-2,-1-2-1,-2-4-2,-1-4-2,0-7-3,0-6-3,0-6-3,0-2-6,0 1-7,0 1-9,0 3-8,0-5-7,0-9-4,0-10-5,0-8-4,-1-9-6,-2-6-4,-1-6-7,-1-6-4,-2-6-1,-2-2 3,-1-3 3,-1-3 3,-2 1 28,1 9 24,-1 8 0,1 7 0,-1 5 0,1 2 0,-1 1 0,1 2 0</inkml:trace>
</inkml:ink>
</file>

<file path=ppt/ink/ink12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74523632228374" units="cm"/>
      <inkml:brushProperty name="height" value="0.00874523632228374" units="cm"/>
      <inkml:brushProperty name="color" value="#F2385B"/>
      <inkml:brushProperty name="ignorePressure" value="0"/>
    </inkml:brush>
  </inkml:definitions>
  <inkml:trace contextRef="#ctx0" brushRef="#br0">58475 31100 952,'-23'-23'-87,"5"5"13	,5 5 12,4 4 47,5 4 15,5 1 0,4 1 0,6 3 17,3 0 47,3 0-9,3 0-10,4 0-8,-1 0-9,-3 0-7,-3 0-8,-2 0-8,-3 0-9,1 0-12,-1 0-13,1 0-11</inkml:trace>
</inkml:ink>
</file>

<file path=ppt/ink/ink12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84220469743013" units="cm"/>
      <inkml:brushProperty name="height" value="0.00884220469743013" units="cm"/>
      <inkml:brushProperty name="color" value="#F2385B"/>
      <inkml:brushProperty name="ignorePressure" value="0"/>
    </inkml:brush>
  </inkml:definitions>
  <inkml:trace contextRef="#ctx0" brushRef="#br0">58450 31225 942,'-8'21'4,"9"-5"2	,10-7 3,10-5 2,5-6-1,4-3-3,3-3-3,3-2-4,-3-2 0,-7 2 1,-8 1 1,-8 2 1,-3 1-11,2 0-27,1-1-27,2 1-26</inkml:trace>
</inkml:ink>
</file>

<file path=ppt/ink/ink12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5033442378044" units="cm"/>
      <inkml:brushProperty name="height" value="0.0105033442378044" units="cm"/>
      <inkml:brushProperty name="color" value="#F2385B"/>
      <inkml:brushProperty name="ignorePressure" value="0"/>
    </inkml:brush>
  </inkml:definitions>
  <inkml:trace contextRef="#ctx0" brushRef="#br0">59075 30350 793,'10'11'6,"-2"-1"10	,-3-1 13,-3-2 10,-1-1 2,4 1-9,3-1-8,3 0-9,1 0-10,1 1-16,-1-1-13,1 0-15,-2-1-8,-1-1 0,-1-1-2,-2-2-1,-2-2-2,-1-2-3,-1-1 24,-2-1 31</inkml:trace>
</inkml:ink>
</file>

<file path=ppt/ink/ink12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76694989204407" units="cm"/>
      <inkml:brushProperty name="height" value="0.0176694989204407" units="cm"/>
      <inkml:brushProperty name="color" value="#F2385B"/>
      <inkml:brushProperty name="ignorePressure" value="0"/>
    </inkml:brush>
  </inkml:definitions>
  <inkml:trace contextRef="#ctx0" brushRef="#br0">58975 30550 471,'-11'21'17,"6"-5"-1	,4-7-1,5-5-1,7-6-3,9-3-7,10-3-5,9-2-7,4-2-2,-2 2-2,-1 1 0,-1 2-2,-5 1 1,-6 0 0,-6-1 2,-6 1 0,-5 1 2,-1 4 0,-1 2 3,-2 4 1,-1 4 4,1 4 7,-1 5 6,0 5 8,-1 4 5,-1 5 4,-1 5 4,-2 4 4,0 5 2,4 5 2,3 4 0,3 6 1,0-1-1,-1-2-1,-1-3-3,-2-3-2,-2-4-4,-1-3-6,-1-3-6,-2-2-6,-1-5-4,3-2-3,1-3-2,1-3-3,-2-8-9,-6-10-17,-6-12-18,-7-10-16,-2-6-8,2 1 5,1-1 2,2 0 4,-3-3 3,-6-6 0,-6-6 0,-6-7 2,-2-1 2,3 3 42,3 3 7,4 3 0,2 4 0,4 5 0,3 4 0,3 6 0,2 1 0,2 1 0,1-1 0,2 1 0,2 1 0,4 3 0,2 3 0,4 4 0,3 1 0,3 0 0,3 0 0,3 0 0,0 0 29,-3 3 7,-3 1-5,-3 1-5,-3 2-5,-1 2-5,-1 1-4,-2 2-5,-4 2-3,-4 3 1,-5 3-1,-4 4 0,-3 1-2,1 3-5,-1 1-6,0 1-5,1 0-2,2-4 0,1-2 1,2-4 0,2-3 1,3-3 1,3-3-1,4-3 2,3-4-2,5-5-3,5-4-3,4-5 15,4-4 5,1-1 0,1-1 0,3-2 0,-3 0 0,-4 2 0,-5 1 0,-4 2 0</inkml:trace>
</inkml:ink>
</file>

<file path=ppt/ink/ink12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0250617749989" units="cm"/>
      <inkml:brushProperty name="height" value="0.010250617749989" units="cm"/>
      <inkml:brushProperty name="color" value="#F2385B"/>
      <inkml:brushProperty name="ignorePressure" value="0"/>
    </inkml:brush>
  </inkml:definitions>
  <inkml:trace contextRef="#ctx0" brushRef="#br0">59675 30775 812,'21'-11'-52,"-5"6"10	,-7 4 10,-5 5 10,-5 5 14,-2 4 20,-1 5 20,-1 5 18,-2 1 7,-2-2-8,-1-1-9,-1-1-7,-1-2-7,2-2-7,1-1-5,2-1-6,2-3-5,1-1-2,1-1-4,3-2-3,0-1-1,0 1 1,0-1 1,0 0 1,1 0 1,4 1 0,3-1-1,3 0 1,3-1-2,3-1-4,3-1-4,4-2-3,1-1-6,3 0-10,1 0-9,1 0-9,-1 0-5,-5 0 0,-4 0 6,-5 0 49,-3 0 0,1 0 0,-1 0 0,1 0 0</inkml:trace>
</inkml:ink>
</file>

<file path=ppt/ink/ink12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7070125415921" units="cm"/>
      <inkml:brushProperty name="height" value="0.0117070125415921" units="cm"/>
      <inkml:brushProperty name="color" value="#F2385B"/>
      <inkml:brushProperty name="ignorePressure" value="0"/>
    </inkml:brush>
  </inkml:definitions>
  <inkml:trace contextRef="#ctx0" brushRef="#br0">60075 30700 711,'-11'0'57,"3"3"-6	,3 1-7,4 1-5,3 1-7,5 1-6,5-1-7,4 0-7,1 0-6,-3 1-3,-3-1-6,-3 0-3,-2-1-8,1-1-10,-1-1-10,0-2-10,-1-1-9,-1 3-7,-1 1-7,-2 1-7</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1309701949358" units="cm"/>
      <inkml:brushProperty name="height" value="0.011309701949358" units="cm"/>
      <inkml:brushProperty name="color" value="#F2385B"/>
      <inkml:brushProperty name="ignorePressure" value="0"/>
    </inkml:brush>
  </inkml:definitions>
  <inkml:trace contextRef="#ctx0" brushRef="#br0">16736 16457 736,'15'35'-4,"-4"0"-10	,-4 0-10,-5-1-8,-1 5 9,2 5 28,3 7 30,1 7 29,2 0 9,0-7-10,-1-6-10,1-7-10,0-4-19,0-3-25,-1-1-26,1-3-27</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3182978928089" units="cm"/>
      <inkml:brushProperty name="height" value="0.0103182978928089" units="cm"/>
      <inkml:brushProperty name="color" value="#00BFF3"/>
      <inkml:brushProperty name="ignorePressure" value="0"/>
    </inkml:brush>
  </inkml:definitions>
  <inkml:trace contextRef="#ctx0" brushRef="#br0">69343 70373 807,'22'93'1,"-7"-9"1	,-6-9 2,-6-9 2,-3-3 5,0 3 10,0 3 11,0 3 9,2-2-2,3-6-14,2-5-14,4-7-16,1-8-17,0-9-22,1-9-21,-1-9-21</inkml:trace>
</inkml:ink>
</file>

<file path=ppt/ink/ink13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11601622775197" units="cm"/>
      <inkml:brushProperty name="height" value="0.0111601622775197" units="cm"/>
      <inkml:brushProperty name="color" value="#F2385B"/>
      <inkml:brushProperty name="ignorePressure" value="0"/>
    </inkml:brush>
  </inkml:definitions>
  <inkml:trace contextRef="#ctx0" brushRef="#br0">60000 31150 746,'0'10'51,"3"-2"-6	,1-3-6,1-3-6,4-4-6,4-3-4,5-3-5,5-2-4,2-5-11,3-5-16,1-4-18,1-5-16,-1 0-12,-5 5-6,-4 4-6,-5 6-5</inkml:trace>
</inkml:ink>
</file>

<file path=ppt/ink/ink13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087554669007659" units="cm"/>
      <inkml:brushProperty name="height" value="0.0087554669007659" units="cm"/>
      <inkml:brushProperty name="color" value="#F2385B"/>
      <inkml:brushProperty name="ignorePressure" value="0"/>
    </inkml:brush>
  </inkml:definitions>
  <inkml:trace contextRef="#ctx0" brushRef="#br0">60325 30625 951,'0'24'-4,"3"-2"-10	,1-1-9,1-1-9,1 0 3,1 1 16,-1 1 16,0 3 16,1-2 8,2-3 1,1-3-1,2-2 1,-1-4-6,-1-1-12,-1-1-13,-2-2-11,-1 0-8,1 2-6,-1 1-4,0 2-5,0-1-8,1-1-9,-1-1 2,0-2 52</inkml:trace>
</inkml:ink>
</file>

<file path=ppt/ink/ink13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30764665082097" units="cm"/>
      <inkml:brushProperty name="height" value="0.0130764665082097" units="cm"/>
      <inkml:brushProperty name="color" value="#F2385B"/>
      <inkml:brushProperty name="ignorePressure" value="0"/>
    </inkml:brush>
  </inkml:definitions>
  <inkml:trace contextRef="#ctx0" brushRef="#br0">60325 30600 637,'13'0'3,"2"0"3	,1 0 4,2 0 2,5-2 5,7-3 6,8-3 6,9-2 6,2-2 2,-2 2 0,-1 1 0,-1 2 0,-2 1-4,-2 0-9,-1-1-9,-1 1-8,-4 1-7,-5 1-9,-4 1-7,-5 3-7,-5 1-7,-4 4-5,-5 3-6,-4 3-5,-6 3-2,-4 6 1,-5 4 0,-4 5 1,-5 3 1,-5 2 3,-4 1 3,-5 2 31,-4-2 8,-1-2 0,-1-3 0,-2-3 0,1-4 0,3-3 0,3-3 0,3-2 0,5-4 0,6-1 0,6-1 0,7-2 0,5-2 0,5-1 0,4-1 0,6-2 0,4-2 0,7-2 1,6-1 33,7-1 2,3-2-2,2-2-5,1-1-6,2-1-4,-1-3-7,-3-1-9,-3-1-9,-3-2-9,-5 1-7,-6 3-5,-6 3-6,-7 3-4,-3 2-4,1 0 31,-1-1 10,0 1 0</inkml:trace>
</inkml:ink>
</file>

<file path=ppt/ink/ink13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31"/>
    </inkml:context>
    <inkml:brush xml:id="br0">
      <inkml:brushProperty name="width" value="0.0165465660393238" units="cm"/>
      <inkml:brushProperty name="height" value="0.0165465660393238" units="cm"/>
      <inkml:brushProperty name="color" value="#F2385B"/>
      <inkml:brushProperty name="ignorePressure" value="0"/>
    </inkml:brush>
  </inkml:definitions>
  <inkml:trace contextRef="#ctx0" brushRef="#br0">60675 30150 503,'0'16'-63,"0"8"31	,0 8 33,0 8 30,0 9 18,3 11 1,1 11 3,1 12 1,1 7 0,1 7 0,-1 6 0,0 7-1,1 7-5,2 12-10,1 11-10,2 11-11,1 2-9,2-6-13,1-6-11,2-7-12,0-14-12,-2-21-15,-1-23-12,-1-21-15</inkml:trace>
</inkml:ink>
</file>

<file path=ppt/ink/ink13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41"/>
    </inkml:context>
    <inkml:brush xml:id="br0">
      <inkml:brushProperty name="width" value="0.0107166860252619" units="cm"/>
      <inkml:brushProperty name="height" value="0.0107166860252619" units="cm"/>
      <inkml:brushProperty name="color" value="#F2385B"/>
      <inkml:brushProperty name="ignorePressure" value="0"/>
    </inkml:brush>
  </inkml:definitions>
  <inkml:trace contextRef="#ctx0" brushRef="#br0">61225 44100 777,'12'10'68,"1"-2"-15	,-1-3-14,1-3-15,1-2-10,3 0-2,3 0-4,4 0-4,0 0-4,-2 0-4,-1 0-6,-1 0-5,-3 0-2,-3 0 3,-3 0 2,-3 0 2,-2-1-3,1-2-7,-1-1-8,0-1-7,-1 2-4,-1 6 2,-1 6 0,-2 7 2,-3 3 2,-3 0 5,-3-1 4,-2 1 19,-1-2 5,3-3 0,3-3 0,4-3 0,0-1 0,-2 2 0,-1 1 0,-1 2 0,0-1 0,4-1 0,2-1 0,4-2 0,2-2 12,2-1-2,1-1-2,2-2-2,0-1-3,1 0-1,-1 0-1,1 0-2,-1 0-2,1 3 1,-1 1 0,1 1-1,-2 2 1,-1 2 1,-1 1 1,-2 2 1,-1 0 1,1 1 4,-1-1 1,0 1 3,-1 0 3,-1 2 3,-1 1 2,-2 2 4,-2 1 0,-2 0 1,-1-1-1,-1 1 1,0-2-2,1-3 0,1-3-3,3-3-1,-3 1 0,-4 4-1,-5 5 0,-4 5 0,-4 2 0,-1 3-3,-1 1-1,-2 1-2,-1-1-5,3-5-9,1-4-10,1-5-9,3-5-9,3-2-11,3-3-9,3-3-11,2-2-4,0 3 1,-1 1 19,1 1 47</inkml:trace>
</inkml:ink>
</file>

<file path=ppt/ink/ink13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38:41"/>
    </inkml:context>
    <inkml:brush xml:id="br0">
      <inkml:brushProperty name="width" value="0.017251780256629" units="cm"/>
      <inkml:brushProperty name="height" value="0.017251780256629" units="cm"/>
      <inkml:brushProperty name="color" value="#F2385B"/>
      <inkml:brushProperty name="ignorePressure" value="0"/>
    </inkml:brush>
  </inkml:definitions>
  <inkml:trace contextRef="#ctx0" brushRef="#br0">60675 44350 483,'0'14'17,"0"3"6	,0 3 4,0 4 4,0 1 2,0 0-1,0 0-1,0 0-1,-2 2-1,-3 5-3,-3 5-1,-2 4-2,-2 0-1,2-7-2,1-6-1,2-6-1,0-2-3,-2 1-3,-1 1-4,-1 3-3,-2-3-3,1-4-6,-1-5-4,1-4-5,0-5-4,2-5-5,1-4-4,2-5-5,2-7-2,1-7 0,1-8 0,3-8-1,0-4 1,0 1 2,0-1 0,0 0 2,0 2 1,0 3 2,0 3 2,0 3 1,1 2 4,4 0 6,3-1 6,3 1 5,2 2 4,2 5 2,1 4 2,2 6 2,3 1 2,5 1 0,4-1 1,6 1 0,0 1 2,-1 3 1,-1 3 2,-2 4 1,-2 2 1,-1 4 2,-1 3 1,-2 3 1,-4 0 0,-4-1-1,-5-1 0,-4-2-2,-3-1 0,1 1-2,-1-1-2,0 0-1,1 1 0,2 2-1,1 1 0,2 2-1,-1 4 1,-1 8 2,-1 8-1,-2 8 2,-2 3 1,-4-2 0,-2-1 0,-4-1 0,0-5-1,1-6-2,1-6-3,3-6-3,-3 1-2,-4 9-2,-5 10-4,-4 10-1,-2 1-5,2-4-7,1-5-5,2-4-6,1-5-7,2-5-7,1-4-7,2-5-6,1-5-5,0-2-3,-1-3-3,1-3-3</inkml:trace>
</inkml:ink>
</file>

<file path=ppt/ink/ink13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42:09"/>
    </inkml:context>
    <inkml:brush xml:id="br0">
      <inkml:brushProperty name="width" value="0.025000000372529" units="cm"/>
      <inkml:brushProperty name="height" value="0.025000000372529" units="cm"/>
      <inkml:brushProperty name="color" value="#6ADCAB"/>
      <inkml:brushProperty name="ignorePressure" value="0"/>
    </inkml:brush>
  </inkml:definitions>
  <inkml:trace contextRef="#ctx0" brushRef="#br0">53200 15200 333,'97'39'167,"32"29"-1	,31 29 1,31 28 0</inkml:trace>
</inkml:ink>
</file>

<file path=ppt/ink/ink13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42:09"/>
    </inkml:context>
    <inkml:brush xml:id="br0">
      <inkml:brushProperty name="width" value="0.0147838406264782" units="cm"/>
      <inkml:brushProperty name="height" value="0.0147838406264782" units="cm"/>
      <inkml:brushProperty name="color" value="#6ADCAB"/>
      <inkml:brushProperty name="ignorePressure" value="0"/>
    </inkml:brush>
  </inkml:definitions>
  <inkml:trace contextRef="#ctx0" brushRef="#br0">44200 18200 563,'-27'1'0,"-3"4"0	,-3 3 0,-2 3 0,-1-1 3,3-2 4,3-3 5,4-3 5,-3-1 2,-5 4 2,-7 3 0,-5 3 2,-1 1-1,6 1 0,7-1 0,6 1-1,3-1-1,0 1 0,0-1-1,0 1-1,0-3 0,0-2 0,0-3-1,0-3-1,-2-1 1,-3 4-1,-3 3 0,-2 3-1,-1 1-3,3 1-8,3-1-7,4 1-7,1-3-5,0-2 0,0-3-2,0-3-1,-2-1 0,-3 4 1,-3 3 0,-2 3 1,-1 1-2,3 1-5,3-1-5,4 1-5,1-3-4,0-2-1,0-3-3,0-3-1,1-2-2,4 0 0,3 0-1,3 0 7,3 1 38,3 4 0,3 3 0,4 3 0</inkml:trace>
</inkml:ink>
</file>

<file path=ppt/ink/ink13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42:09"/>
    </inkml:context>
    <inkml:brush xml:id="br0">
      <inkml:brushProperty name="width" value="0.0110896388068795" units="cm"/>
      <inkml:brushProperty name="height" value="0.0110896388068795" units="cm"/>
      <inkml:brushProperty name="color" value="#6ADCAB"/>
      <inkml:brushProperty name="ignorePressure" value="0"/>
    </inkml:brush>
  </inkml:definitions>
  <inkml:trace contextRef="#ctx0" brushRef="#br0">43300 19100 751,'-22'-2'-4,"6"-3"-9	,7-3-7,6-2-9,4-3-3,4 1 3,3-1 4,3 1 2,4-1 10,7 1 13,6-1 3,7 1 19,2 1 7,1 3 4,-1 3 4,1 4 5,2 1 1,7 0-2,6 0-3,7 0-1,-1 0-3,-6 0-6,-6 0-6,-6 0-4,-6 1-8,-2 4-12,-3 3-11,-3 3-11,-7-1-13,-9-2-15,-10-3-15,-8-3-16,-8-1-3,-2 4 13,-3 3 73,-3 3 0</inkml:trace>
</inkml:ink>
</file>

<file path=ppt/ink/ink13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42:09"/>
    </inkml:context>
    <inkml:brush xml:id="br0">
      <inkml:brushProperty name="width" value="0.0171518865972757" units="cm"/>
      <inkml:brushProperty name="height" value="0.0171518865972757" units="cm"/>
      <inkml:brushProperty name="color" value="#6ADCAB"/>
      <inkml:brushProperty name="ignorePressure" value="0"/>
    </inkml:brush>
  </inkml:definitions>
  <inkml:trace contextRef="#ctx0" brushRef="#br0">42600 19700 485,'-90'23'1,"23"-3"3	,22-3 1,22-2 3,13-6 1,7-6 4,6-6 2,7-6 3,18-7 3,31-6 5,32-6 4,31-6 4,1-1 2,-28 7-3,-28 6-3,-27 7-2,-6 0-2,19-2-1,19-3-2,19-3-2,2-1 0,-11 4 0,-14 3 1,-11 3 0,0-2-5,17-6-11,15-6-13,16-6-11,-1-2-9,-15 3-5,-15 3-6,-16 4-6,-12 4-5,-5 6-7,-7 7-5,-5 6-7,-8 1 1,-5-3 5,-7-3 7,-5-2 6</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6186527088284" units="cm"/>
      <inkml:brushProperty name="height" value="0.0136186527088284" units="cm"/>
      <inkml:brushProperty name="color" value="#00BFF3"/>
      <inkml:brushProperty name="ignorePressure" value="0"/>
    </inkml:brush>
  </inkml:definitions>
  <inkml:trace contextRef="#ctx0" brushRef="#br0">69343 70471 611,'26'-25'-1,"4"1"-3	,2-1-2,3 1-3,5 1 4,6 3 10,6 3 10,6 3 10,2 3 4,-4 4-2,-2 2-3,-4 4-4,-2 4-1,-4 6-4,-2 6-2,-4 7-3,-4 4-1,-7 3 0,-5 3 2,-7 3 0,-3 2 1,0 0 2,1-1 0,-1 1 2,-1 1-1,-4 4 0,-2 2-1,-4 4-1,-1 1-1,0 0 1,0 0 0,0 0 1,0-2-7,0-3-14,0-2-12,0-4-13,-1-6-7,-4-9 1,-2-9 0,-4-9 1,-1-4-4,0 4-9,-1 2-9,1 4-8</inkml:trace>
</inkml:ink>
</file>

<file path=ppt/ink/ink13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42:09"/>
    </inkml:context>
    <inkml:brush xml:id="br0">
      <inkml:brushProperty name="width" value="0.0176598522812128" units="cm"/>
      <inkml:brushProperty name="height" value="0.0176598522812128" units="cm"/>
      <inkml:brushProperty name="color" value="#6ADCAB"/>
      <inkml:brushProperty name="ignorePressure" value="0"/>
    </inkml:brush>
  </inkml:definitions>
  <inkml:trace contextRef="#ctx0" brushRef="#br0">43800 18450 471,'-2'100'30,"-3"0"3	,-3 0 5,-2 0 4,-6 7 3,-6 17 1,-6 15 0,-6 16 1,-4-1-1,1-15-4,-1-15-4,1-16-2,-1-13-10,1-9-13,-1-10-13,1-8-13,2-11-8,7-8-2,6-10-3,7-9-2</inkml:trace>
</inkml:ink>
</file>

<file path=ppt/ink/ink13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42:09"/>
    </inkml:context>
    <inkml:brush xml:id="br0">
      <inkml:brushProperty name="width" value="0.0213293582201004" units="cm"/>
      <inkml:brushProperty name="height" value="0.0213293582201004" units="cm"/>
      <inkml:brushProperty name="color" value="#6ADCAB"/>
      <inkml:brushProperty name="ignorePressure" value="0"/>
    </inkml:brush>
  </inkml:definitions>
  <inkml:trace contextRef="#ctx0" brushRef="#br0">43650 19850 390,'43'53'1,"-11"6"5	,-14 7 6,-11 6 6,-7 4 3,0 4 1,0 3 2,0 3 1,0-7-1,0-15-4,0-15-3,0-16-4,0-7-1,0 4 1,0 3 2,0 3 2,1-7-8,4-15-14,3-15-16,3-16-15,1-12-8,1-5-3,-1-7-1,1-5-2,-3-3 1,-2 4 6,-3 3 20,-3 3 23,-2 3 0,0 3 0,0 3 0,0 4 0,0-3 0,0-5 0,0-7 0,0-5 0,0-6 0,0-3 0,0-3 0,0-2 0,0 2 0,0 9 0,0 10 0,0 10 0,1 4 0,4 0 0,3 0 0,3 0 0,3 3 0,3 6 0,3 7 0,4 6 0,1 1 30,0-3 3,0-3-1,0-2-1,1-1 0,4 3-1,3 3 0,3 4 1,-1 1-2,-2 0-5,-3 0-3,-3 0-5,-2 1-2,0 4-1,0 3 0,0 3-2,-4 3 1,-5 3-1,-7 3 1,-5 4-1,-3 7 2,4 13 2,3 12 2,3 13 2,1 10 1,1 10 1,-1 10-1,1 9 1,-3 1-1,-2-6-1,-3-6-1,-3-6 0,-2-7-3,0-6-2,0-6-2,0-6-3,-2-9-4,-3-8-6,-3-10-4,-2-9-6,-6-16-10,-6-22-12,-6-22-15,-6-21-13,-6-14-6,-2-2 2,-3-3 3,-3-3 1,-1-1 4,4 4 6,3 3 5,3 3 6,3 6 4,3 9 11,3 10 26,4 10 0,4 5 0,6 4 0,7 3 0,6 3 0,1 1 0,-3 1 0,-3-1 0,-2 1 0,-3 1 0,1 3 0,-1 3 0,1 4 0,2 1 0,7 0 0,6 0 0,7 0 0,2 0 23,1 0 6,-1 0-1,1 0 0,2 0-2,7 0-1,6 0-1,7 0-2,0 0-2,-2 0-4,-3 0-5,-3 0-4,-4 0-4,-3 0-5,-3 0-5,-2 0-4,-6 3-4,-6 6-2,-6 7-3,-6 6-3,-6 4 0,-2 4 3,-3 3 3,-3 3 3,-1-2 2,4-6 4,3-6 3,3-6 3,4-6 4,7-2 3,6-3 4,7-3 4,4-2 1,3 0-2,3 0-1,4 0-3,-1 0-1,-3 0-4,-3 0-2,-2 0-3,-5 1-4,-2 4-3,-3 3-5,-3 3-3,-7 4-2,-9 7-1,-10 6 0,-8 7-1,-4 0-1,3-2 21,3-3 1,4-3 0,4-4 0,6-3 0,7-3 0,6-2 0,-1 0 0,-5 7 0,-7 6 0,-5 7 0,-3-1 0,4-6 0,3-6 0,3-6 0,7-9 0,14-8 0,11-10 0,14-9 0,7-9 0,3-5 7,3-7 7,4-5-5,2-3-6,4 4-5,3 3-6,3 3-5,-4 4 3,-8 7 10,-10 6 0,-9 7 0</inkml:trace>
</inkml:ink>
</file>

<file path=ppt/ink/ink13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42:09"/>
    </inkml:context>
    <inkml:brush xml:id="br0">
      <inkml:brushProperty name="width" value="0.0127716390416026" units="cm"/>
      <inkml:brushProperty name="height" value="0.0127716390416026" units="cm"/>
      <inkml:brushProperty name="color" value="#6ADCAB"/>
      <inkml:brushProperty name="ignorePressure" value="0"/>
    </inkml:brush>
  </inkml:definitions>
  <inkml:trace contextRef="#ctx0" brushRef="#br0">45100 19050 652,'-18'0'-87,"17"0"24	,15 0 50,16 0 13,9 0 0,3 0 0,3 0 9,4 0 35,-1-2 6,-3-3-1,-3-3-2,-2-2-3,-6-1-3,-6 3-5,-6 3-6,-6 4-6,-2 1-5,3 0-4,3 0-4,4 0-5,-6 6-7,-11 13-9,-14 12-10,-11 13-9,-12 4-6,-9-3-5,-10-3-3,-8-2-5,-11 2-1,-8 9 2,-10 10 0,-9 10 1,1-1 36,13-9 10,12-10 0,13-8 0,10-11 0,10-8 0,10-10 0,9-9 0,7-5 0,7 0 28,6 0 15,7 0 3,8-4 0,14-5-1,11-7-1,14-5-2,14-9-3,20-9-8,18-10-6,20-8-7,3-4-7,-8 3-5,-10 3-6,-9 4-5,-7 4-4,-3 6-2,-3 7-3,-2 6-3,-9 7 1,-12 10 2,-13 10 2,-12 9 2,-10 9 5,-6 9 4,-6 10 6,-6 10 5,-9 5 5,-8 4 2,-10 3 3,-9 3 3,-10 3 0,-9 3 0,-10 3-2,-8 4 0,-3-6-5,7-11-10,6-14-7,7-11-10,2-11-8,1-5-5,-1-7-7,1-5-7,2-8-4,7-5-4,6-7-4,7-5-3,2-4-2,1 0-1,-1 0 0,1 0 28,-3 0 28,-2 0 0,-3 0 0,-3 0 0</inkml:trace>
</inkml:ink>
</file>

<file path=ppt/ink/ink13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42:09"/>
    </inkml:context>
    <inkml:brush xml:id="br0">
      <inkml:brushProperty name="width" value="0.0194549057632685" units="cm"/>
      <inkml:brushProperty name="height" value="0.0194549057632685" units="cm"/>
      <inkml:brushProperty name="color" value="#6ADCAB"/>
      <inkml:brushProperty name="ignorePressure" value="0"/>
    </inkml:brush>
  </inkml:definitions>
  <inkml:trace contextRef="#ctx0" brushRef="#br0">45450 18050 428,'0'54'-9,"0"10"2	,0 10 4,0 9 2,0 15 7,0 22 10,0 22 11,0 23 10,1 0 6,4-18-1,3-19 1,3-18-1,-1-7 0,-2 6-1,-3 7 0,-3 6-1,-1 3-1,4 0-4,3 0-4,3 0-2,-1-7-7,-2-11-10,-3-14-8,-3-11-11,-1-12-6,4-9-6,3-10-4,3-8-6,-1-14-9,-2-15-13,-3-15-14,-3-16-13</inkml:trace>
</inkml:ink>
</file>

<file path=ppt/ink/ink13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42:09"/>
    </inkml:context>
    <inkml:brush xml:id="br0">
      <inkml:brushProperty name="width" value="0.0110508250072598" units="cm"/>
      <inkml:brushProperty name="height" value="0.0110508250072598" units="cm"/>
      <inkml:brushProperty name="color" value="#6ADCAB"/>
      <inkml:brushProperty name="ignorePressure" value="0"/>
    </inkml:brush>
  </inkml:definitions>
  <inkml:trace contextRef="#ctx0" brushRef="#br0">45950 18050 754,'21'50'66,"-5"0"-9	,-7 0-7,-5 0-10,-3-2-14,4-3-19,3-3-22,3-2-19,1-6-16,1-6-10,-1-6-10,1-6-11</inkml:trace>
</inkml:ink>
</file>

<file path=ppt/ink/ink13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42:09"/>
    </inkml:context>
    <inkml:brush xml:id="br0">
      <inkml:brushProperty name="width" value="0.0280789341777563" units="cm"/>
      <inkml:brushProperty name="height" value="0.0280789341777563" units="cm"/>
      <inkml:brushProperty name="color" value="#6ADCAB"/>
      <inkml:brushProperty name="ignorePressure" value="0"/>
    </inkml:brush>
  </inkml:definitions>
  <inkml:trace contextRef="#ctx0" brushRef="#br0">25050 37400 296,'-47'-69'0,"6"13"0	,7 12 0,6 13 0,-5-4 0,-16-18 0,-15-19 0,-15-18 0,-12-6-3,-6 10-9,-6 10-6,-6 9-8,-13 10 11,-19 14 15,-18 11 0,-19 14 0,-7 14 0,7 20 7,6 18 8,7 20 1,5 16 0,7 16 0,6 15-1,7 17 0,-4 24-1,-12 34 0,-13 35-1,-12 35-1,-7 22 1,1 14-1,-1 11 1,1 14-1,8 19 1,20 29 1,18 28 0,20 28 1,8 24 1,1 23-1,-1 22 1,1 22 1,2 18 0,7 16 1,6 15 0,7 17 2,7 8-1,9 4 1,10 3-1,10 3 1,10-5-1,13-12 1,12-13-1,13-12 1,13-12 0,17-8-1,15-10-1,16-9 0,10-16 0,7-22-2,6-22-1,7-21-1,5-20-1,7-15-1,6-15-1,7-16-1,0-26-1,-2-33-1,-3-35 0,-3-34-2,2-30-1,10-25-2,10-25-1,9-25-1,9-22-3,9-19 0,10-18-1,10-19-1,2-19-1,-3-19 1,-3-18 0,-2-19 0,-1-29 1,3-36 0,3-39 2,4-36 0,4-45 1,6-49 2,7-51 0,6-49 2,-5-37 0,-16-21-1,-15-22-1,-15-22-1,-14-13 0,-8-3-2,-10-3 0,-9-2-1,-5-1-1,0 3 0,0 3 0,0 4-1,-7-10 0,-11-22-2,-14-22-2,-11-21 0,-12-15-3,-9-6 0,-10-6-2,-8-6-2,-9-4 1,-6 1-1,-6-1 0,-6 1 1,-10 15 0,-12 31 1,-13 32 0,-12 31 1,-7 37 0,1 44 0,-1 44 0,1 44 0,-3 32-1,-2 22-2,-3 22-1,-3 23-2,-2 22-1,0 26 1,0 24 0,0 26 1,3 19-3,6 17-4,7 15-5,6 16-4,4 9-4,4 3-1,3 3-2,3 4-1</inkml:trace>
</inkml:ink>
</file>

<file path=ppt/ink/ink1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5-13T11:11:49"/>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60200 20550,'-150'0,"125"0,0 0,25 25,0 0,150-25,0 0,75-25,0 0,-25 0,0 0,25 25,0 0,0-25,0 0,225 0,0 0,-100 0,0 0,50 0,0 0,-50 0,0 0,-50 25,0 0,50 0,0 0,-25-25,0 0,-50 25,0 0,25-25,0 0,25 25,0 0,-50 0,0 0,-25 0,0 0,25 0,0 0,25 25,0 0,-25-25,0 0,-25 0,0 0,50 0,0 0,-25 25,0 0,-50 0,0 0,-50 25,0 0,75-25,0 0,50-25,0 0,-50 0,0 0,-50 0,0 0,0 25,0 0,25-25,0 0,0 25,0 0,0 0,0 0,-75-25,0 0,25 0,0 0,0 0,0 0,-25 0,0 0,25 0,0 0,-25 0,0 0,0 0,0 0,-25 0,0 0,0 0,0 0,0-25,0 0,0 25,0 0,50 0,0 0,-50 0,0 0,-100 0,0 0,100 0,0 0,0 0,0 0,0 0,0 0,-25 0,0 0,25 0,0 0,-25 0,0 0,25 0,0 0,-50 0,0 0,-50 0,0 0,75 0,0 0,-50 0,0 0,25-25,0 0,0 25,0 0,-25 0,0 0,0-25,0 0,-25 25,0 0,0 0,0 0,0 0,0 0,-25-25,0 0,25 25,0 0,-25-25</inkml:trace>
</inkml:ink>
</file>

<file path=ppt/ink/ink13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95085962861776" units="cm"/>
      <inkml:brushProperty name="height" value="0.0295085962861776" units="cm"/>
      <inkml:brushProperty name="color" value="#00BFF3"/>
      <inkml:brushProperty name="ignorePressure" value="0"/>
    </inkml:brush>
  </inkml:definitions>
  <inkml:trace contextRef="#ctx0" brushRef="#br0">58650 24200 282,'-22'1'1,"6"4"3	,7 3 2,6 3 2,6-1 4,6-2 4,7-3 5,6-3 5,7-2 3,10 0 2,10 0 1,9 0 2,9-4-1,9-5-3,10-7-2,10-5-4,0-3-2,-5 4-2,-7 3-1,-5 3-2,-9 1-2,-9 1-4,-10-1-2,-8 1-4,0-3-2,14-2-2,11-3-2,14-3-1,-1-1-3,-12 4 0,-13 3-3,-12 3-1,-16 15 2,-19 29 9,-18 28 7,-19 28 8,-16 15 4,-12 4 1,-13 3 1,-12 3 1,-9 6 0,-2 9 0,-3 10-1,-3 10-1,1 0-1,6-5-2,7-7-3,6-5-3,9-12-3,13-16-4,12-15-4,13-15-5,15-25-12,19-30-20,19-32-19,19-30-20,7-17-7,-3 1 5,-3-1 6,-2 1 5,-6 2 5,-6 7 6,-6 6 5,-6 7 6</inkml:trace>
</inkml:ink>
</file>

<file path=ppt/ink/ink13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87583938241005" units="cm"/>
      <inkml:brushProperty name="height" value="0.0187583938241005" units="cm"/>
      <inkml:brushProperty name="color" value="#00BFF3"/>
      <inkml:brushProperty name="ignorePressure" value="0"/>
    </inkml:brush>
  </inkml:definitions>
  <inkml:trace contextRef="#ctx0" brushRef="#br0">59750 25100 444,'45'7'2,"-9"17"5	,-10 15 5,-8 16 5,-6 12 5,1 9 6,-1 10 5,1 10 7,-3 2 5,-2-3 5,-3-3 6,-3-2 5,-2-8-1,0-8-10,0-10-9,0-9-9</inkml:trace>
</inkml:ink>
</file>

<file path=ppt/ink/ink13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25630386173725" units="cm"/>
      <inkml:brushProperty name="height" value="0.0125630386173725" units="cm"/>
      <inkml:brushProperty name="color" value="#00BFF3"/>
      <inkml:brushProperty name="ignorePressure" value="0"/>
    </inkml:brush>
  </inkml:definitions>
  <inkml:trace contextRef="#ctx0" brushRef="#br0">60300 25550 663,'23'25'1,"-3"0"6	,-3 0 7,-2 0 6,-3-2 9,1-3 10,-1-3 11,1-2 11,-1-3-5,1 1-17,-1-1-20,1 1-17,-3-1-22,-2 1-22,-3-1-22,-3 1-23</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27451625466347" units="cm"/>
      <inkml:brushProperty name="height" value="0.00927451625466347" units="cm"/>
      <inkml:brushProperty name="color" value="#00BFF3"/>
      <inkml:brushProperty name="ignorePressure" value="0"/>
    </inkml:brush>
  </inkml:definitions>
  <inkml:trace contextRef="#ctx0" brushRef="#br0">69539 70912 898,'28'0'44,"6"0"-12	,5 0-13,7 0-12,2 0-14,-4 0-11,-2 0-14,-4 0-12,-4 0-8,-7 0-6,-5 0-5,-7 0 10</inkml:trace>
</inkml:ink>
</file>

<file path=ppt/ink/ink13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57242769002914" units="cm"/>
      <inkml:brushProperty name="height" value="0.0257242769002914" units="cm"/>
      <inkml:brushProperty name="color" value="#00BFF3"/>
      <inkml:brushProperty name="ignorePressure" value="0"/>
    </inkml:brush>
  </inkml:definitions>
  <inkml:trace contextRef="#ctx0" brushRef="#br0">60950 24350 323,'21'-19'-8,"-5"13"9	,-7 12 8,-5 13 9,-4 13 6,0 17 6,0 15 5,0 16 6,0-1 1,0-15-2,0-15-3,0-16-2,0 7-1,0 32 3,0 31 3,0 32 2,0 10 0,0-9-3,0-10-2,0-8-3,0-14-4,0-15-9,0-15-9,0-16-7,1-18-18,4-18-24,3-19-26,3-18-24</inkml:trace>
</inkml:ink>
</file>

<file path=ppt/ink/ink13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92027946561575" units="cm"/>
      <inkml:brushProperty name="height" value="0.0292027946561575" units="cm"/>
      <inkml:brushProperty name="color" value="#00BFF3"/>
      <inkml:brushProperty name="ignorePressure" value="0"/>
    </inkml:brush>
  </inkml:definitions>
  <inkml:trace contextRef="#ctx0" brushRef="#br0">61000 24100 285,'3'-24'33,"6"4"-1	,7 3 2,6 3-1,6-1 0,6-2 0,7-3-1,6-3 0,6-4-3,6-3-4,7-3-5,6-2-4,4-1-4,4 3-2,3 3-2,3 4-3,-2 2-3,-6 4-7,-6 3-6,-6 3-6,-7 3-3,-6 3 1,-6 3-1,-6 4 1,-6 7 2,-2 13 5,-3 12 5,-3 13 5,-4 9 4,-3 6 3,-3 7 3,-2 6 3,-3 6 4,1 6 4,-1 7 5,1 6 5,-3 3 3,-2 0 1,-3 0 3,-3 0 1,-1 4 0,4 10-3,3 10-3,3 9-3,-1 1-3,-2-6-4,-3-6-4,-3-6-3,-2-9-5,0-8-3,0-10-4,0-9-5,0-10-3,0-9-5,0-10-4,0-8-4,-4-14-7,-5-15-9,-7-15-9,-5-16-10,-4-10-4,0-3 1,0-3 3,0-2 1,1-1 1,4 3 2,3 3 2,3 4 1</inkml:trace>
</inkml:ink>
</file>

<file path=ppt/ink/ink13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47774526849389" units="cm"/>
      <inkml:brushProperty name="height" value="0.0147774526849389" units="cm"/>
      <inkml:brushProperty name="color" value="#00BFF3"/>
      <inkml:brushProperty name="ignorePressure" value="0"/>
    </inkml:brush>
  </inkml:definitions>
  <inkml:trace contextRef="#ctx0" brushRef="#br0">61200 24350 563,'45'0'4,"-9"0"-6	,-10 0-4,-8 0-4,-1 0 11,9 0 26,10 0 28,10 0 25,4 0 8,0 0-15,0 0-13,0 0-14,-4-2-26,-5-3-35,-7-3-36,-5-2-37</inkml:trace>
</inkml:ink>
</file>

<file path=ppt/ink/ink13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46457264199853" units="cm"/>
      <inkml:brushProperty name="height" value="0.0146457264199853" units="cm"/>
      <inkml:brushProperty name="color" value="#00BFF3"/>
      <inkml:brushProperty name="ignorePressure" value="0"/>
    </inkml:brush>
  </inkml:definitions>
  <inkml:trace contextRef="#ctx0" brushRef="#br0">61250 24950 568,'1'26'4,"4"4"5	,3 3 7,3 3 6,1 4 7,1 7 9,-1 6 9,1 7 8,-3 0 1,-2-2-8,-3-3-7,-3-3-8,-1-6-10,4-5-13,3-7-12,3-5-15</inkml:trace>
</inkml:ink>
</file>

<file path=ppt/ink/ink13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93565655499697" units="cm"/>
      <inkml:brushProperty name="height" value="0.0193565655499697" units="cm"/>
      <inkml:brushProperty name="color" value="#00BFF3"/>
      <inkml:brushProperty name="ignorePressure" value="0"/>
    </inkml:brush>
  </inkml:definitions>
  <inkml:trace contextRef="#ctx0" brushRef="#br0">61450 25100 430,'23'-68'8,"-3"17"2	,-3 15 4,-2 16 4,-1 7 5,3 1 10,3-1 8,4 1 8,2 1 4,4 3-3,3 3-4,3 4-2,-1 5-5,-2 10-7,-3 10-5,-3 9-6,-6 4-4,-5 1-2,-7-1-3,-5 1-2,-6-1-3,-3 1-7,-3-1-4,-2 1-6,-5-1-5,-2 1-6,-3-1-5,-3 1-5,-2-3-1,0-2 3,0-3 3,0-3 2,1-4 4,4-3 2,3-3 4,3-2 2,10-8 5,20-8 4,18-10 6,20-9 4,10-7-4,3-3-14,3-3-16,4-2-13,-6 0-9,-11 7-1,-14 6-2,-11 7-2</inkml:trace>
</inkml:ink>
</file>

<file path=ppt/ink/ink13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338230021297932" units="cm"/>
      <inkml:brushProperty name="height" value="0.0338230021297932" units="cm"/>
      <inkml:brushProperty name="color" value="#00BFF3"/>
      <inkml:brushProperty name="ignorePressure" value="0"/>
    </inkml:brush>
  </inkml:definitions>
  <inkml:trace contextRef="#ctx0" brushRef="#br0">63550 24100 246,'0'-69'11,"0"13"3	,0 12 3,0 13 3,1 9 2,4 6 0,3 7 2,3 6 1,-1 12 1,-2 19 2,-3 19 2,-3 19 2,-1 13 1,4 10 1,3 10-1,3 9 1,1 10 0,1 14-1,-1 11-1,1 14 0,-3 0-1,-2-8-2,-3-10-1,-3-9-2,-1-12-1,4-11-4,3-14-2,3-11-3,-1-12-4,-2-9-4,-3-10-6,-3-8-4,-6-17-8,-5-21-12,-7-22-11,-5-22-11,-4-13-7,0-3 0,0-3-2,0-2-1,-2-3 0,-3 1-1,-3-1 0,-2 1 0,2 5 3,9 14 4,10 11 5,10 14 6,0 3 4,-5-2 3,-7-3 4,-5-3 19</inkml:trace>
</inkml:ink>
</file>

<file path=ppt/ink/ink13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67375281453133" units="cm"/>
      <inkml:brushProperty name="height" value="0.0167375281453133" units="cm"/>
      <inkml:brushProperty name="color" value="#00BFF3"/>
      <inkml:brushProperty name="ignorePressure" value="0"/>
    </inkml:brush>
  </inkml:definitions>
  <inkml:trace contextRef="#ctx0" brushRef="#br0">63250 24350 497,'-18'0'-8,"17"0"22	,15 0 22,16 0 23,9-2 8,3-3-6,3-3-6,4-2-6,1-5-6,0-2-4,0-3-6,0-3-4,-2-1-10,-3 4-13,-3 3-13,-2 3-13</inkml:trace>
</inkml:ink>
</file>

<file path=ppt/ink/ink13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74896158277988" units="cm"/>
      <inkml:brushProperty name="height" value="0.0174896158277988" units="cm"/>
      <inkml:brushProperty name="color" value="#00BFF3"/>
      <inkml:brushProperty name="ignorePressure" value="0"/>
    </inkml:brush>
  </inkml:definitions>
  <inkml:trace contextRef="#ctx0" brushRef="#br0">63100 24900 476,'3'21'5,"6"-5"11	,7-7 11,6-5 10,4-4 8,4 0 5,3 0 4,3 0 6,3-4-3,3-5-10,3-7-9,4-5-10,1-4-6,0 0-5,0 0-5,0 0-4,-2 0-10,-3 0-19,-3 0-17,-2 0-18,-6 0-11,-6 0-1,-6 0-4,-6 0-2</inkml:trace>
</inkml:ink>
</file>

<file path=ppt/ink/ink13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06939168274403" units="cm"/>
      <inkml:brushProperty name="height" value="0.0206939168274403" units="cm"/>
      <inkml:brushProperty name="color" value="#00BFF3"/>
      <inkml:brushProperty name="ignorePressure" value="0"/>
    </inkml:brush>
  </inkml:definitions>
  <inkml:trace contextRef="#ctx0" brushRef="#br0">64000 23900 402,'21'7'8,"-5"17"16	,-7 15 17,-5 16 16,-4 9 6,0 3-4,0 3-3,0 4-5,1-3-3,4-5-6,3-7-4,3-5-6,6-9-4,9-9-7,10-10-5,10-8-7,4-8-4,0-2-6,0-3-4,0-3-5,-2-2-3,-3 0-2,-3 0-1,-2 0-3,-3-2-2,1-3-3,-1-3-2,1-2-3,-3-3-2,-2 1-5,-3-1-4,-3 1-3,-6-3-4,-5-2-3,-7-3-3,-5-3-3,-4-1 0,0 4 7,0 3 5,0 3 30</inkml:trace>
</inkml:ink>
</file>

<file path=ppt/ink/ink13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20267700403929" units="cm"/>
      <inkml:brushProperty name="height" value="0.0120267700403929" units="cm"/>
      <inkml:brushProperty name="color" value="#00BFF3"/>
      <inkml:brushProperty name="ignorePressure" value="0"/>
    </inkml:brush>
  </inkml:definitions>
  <inkml:trace contextRef="#ctx0" brushRef="#br0">64700 24200 692,'-4'-21'24,"-5"10"3	,-7 10 6,-5 9 4,-6 10 3,-3 14-2,-3 11 0,-2 14-1,-5 3-10,-2-2-20,-3-3-21,-3-3-20,2-7-9,10-9 2,10-10 2,9-8 2,2-6-3,-2 1-10,-3-1-8,-3 1-10</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49719175696373" units="cm"/>
      <inkml:brushProperty name="height" value="0.00949719175696373" units="cm"/>
      <inkml:brushProperty name="color" value="#00BFF3"/>
      <inkml:brushProperty name="ignorePressure" value="0"/>
    </inkml:brush>
  </inkml:definitions>
  <inkml:trace contextRef="#ctx0" brushRef="#br0">69588 71206 877,'-21'24'0,"6"1"0	,5-1 0,7 1 0,3-2 3,0-3 6,0-4 7,0-2 6,3-3 1,7-3-4,5-4-5,6-2-3,7-4-5,6-2-7,6-4-7,5-3-5,3-3-7,-4-2-8,-2-4-7,-4-3-7,-3 0-6,-3 3-3,-3 3-4,-3 3 14,-3 2 41,-3 0 0,-3-1 0,-3 1 0</inkml:trace>
</inkml:ink>
</file>

<file path=ppt/ink/ink13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95055194199085" units="cm"/>
      <inkml:brushProperty name="height" value="0.0195055194199085" units="cm"/>
      <inkml:brushProperty name="color" value="#00BFF3"/>
      <inkml:brushProperty name="ignorePressure" value="0"/>
    </inkml:brush>
  </inkml:definitions>
  <inkml:trace contextRef="#ctx0" brushRef="#br0">64150 24750 427,'0'75'3,"0"0"7	,0 0 7,0 0 6,0 4 8,0 10 8,0 10 8,0 9 8,0-1 4,0-8-3,0-10-2,0-9-2,0-10-5,0-9-11,0-10-9,0-8-11,3-11-18,6-8-29,7-10-28,6-9-29</inkml:trace>
</inkml:ink>
</file>

<file path=ppt/ink/ink13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44073923677206" units="cm"/>
      <inkml:brushProperty name="height" value="0.0244073923677206" units="cm"/>
      <inkml:brushProperty name="color" value="#00BFF3"/>
      <inkml:brushProperty name="ignorePressure" value="0"/>
    </inkml:brush>
  </inkml:definitions>
  <inkml:trace contextRef="#ctx0" brushRef="#br0">64250 25200 341,'3'-44'13,"6"13"2	,7 12 3,6 13 2,3 6 2,0 0-1,0 0 0,0 0-1,1-2 0,4-3-1,3-3 0,3-2-1,-1-1-2,-2 3-5,-3 3-4,-3 4-5,-4 2-2,-3 4 0,-3 3 1,-2 3 1,-3 1-1,1 1 0,-1-1 1,1 1-1,-3 7 3,-2 16 6,-3 15 6,-3 17 6,-2 5 5,0-3 1,0-3 4,0-2 1,0-3 1,0 1-1,0-1-2,0 1-1,0-4-4,0-6-3,0-6-5,0-6-5,0-6-5,0-2-7,0-3-8,0-3-7,0-9-9,0-11-14,0-14-12,0-11-14,0-7-5,0 0-1,0 0 2,0 0 0</inkml:trace>
</inkml:ink>
</file>

<file path=ppt/ink/ink13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0951085612177849" units="cm"/>
      <inkml:brushProperty name="height" value="0.00951085612177849" units="cm"/>
      <inkml:brushProperty name="color" value="#00BFF3"/>
      <inkml:brushProperty name="ignorePressure" value="0"/>
    </inkml:brush>
  </inkml:definitions>
  <inkml:trace contextRef="#ctx0" brushRef="#br0">64400 25550 876,'-22'1'0,"6"4"0	,7 3 0,6 3 0,7-1 5,10-2 9,10-3 11,9-3 9,4-2-3,1 0-16,-1 0-17,1 0-17</inkml:trace>
</inkml:ink>
</file>

<file path=ppt/ink/ink13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55055830255151" units="cm"/>
      <inkml:brushProperty name="height" value="0.0155055830255151" units="cm"/>
      <inkml:brushProperty name="color" value="#00BFF3"/>
      <inkml:brushProperty name="ignorePressure" value="0"/>
    </inkml:brush>
  </inkml:definitions>
  <inkml:trace contextRef="#ctx0" brushRef="#br0">64200 26150 537,'1'21'47,"4"-5"-1	,3-7-1,3-5-2,6-4 1,9 0-1,10 0 1,10 0 1,5-4-6,4-5-8,3-7-11,3-5-9,-2-3-6,-6 4-6,-6 3-4,-6 3-5,-7 1-12,-6 1-22,-6-1-21,-6 1-20</inkml:trace>
</inkml:ink>
</file>

<file path=ppt/ink/ink13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36265994608402" units="cm"/>
      <inkml:brushProperty name="height" value="0.0236265994608402" units="cm"/>
      <inkml:brushProperty name="color" value="#00BFF3"/>
      <inkml:brushProperty name="ignorePressure" value="0"/>
    </inkml:brush>
  </inkml:definitions>
  <inkml:trace contextRef="#ctx0" brushRef="#br0">65800 23700 352,'-2'-16'-6,"-3"19"11	,-3 19 13,-2 19 12,-6 12 9,-6 6 5,-6 7 6,-6 6 4,-4 4 2,1 4-2,-1 3-1,1 3-3,-1-1-3,1-2-4,-1-3-4,1-3-4,-1-7-9,1-9-16,-1-10-13,1-8-15</inkml:trace>
</inkml:ink>
</file>

<file path=ppt/ink/ink13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44068820029497" units="cm"/>
      <inkml:brushProperty name="height" value="0.0244068820029497" units="cm"/>
      <inkml:brushProperty name="color" value="#00BFF3"/>
      <inkml:brushProperty name="ignorePressure" value="0"/>
    </inkml:brush>
  </inkml:definitions>
  <inkml:trace contextRef="#ctx0" brushRef="#br0">65800 23950 341,'73'1'3,"-3"4"5	,-3 3 5,-2 3 6,-3 4 7,1 7 7,-1 6 8,1 7 8,-3 2 3,-2 1 0,-3-1 0,-3 1-1,-4-3-2,-3-2-6,-3-3-4,-2-3-5,-3-1-5,1 4-4,-1 3-5,1 3-5,-3-1-9,-2-2-14,-3-3-13,-3-3-14,-2-6-11,0-5-12,0-7-11,0-5-11</inkml:trace>
</inkml:ink>
</file>

<file path=ppt/ink/ink13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0878556724637747" units="cm"/>
      <inkml:brushProperty name="height" value="0.00878556724637747" units="cm"/>
      <inkml:brushProperty name="color" value="#00BFF3"/>
      <inkml:brushProperty name="ignorePressure" value="0"/>
    </inkml:brush>
  </inkml:definitions>
  <inkml:trace contextRef="#ctx0" brushRef="#br0">66000 24700 948,'1'21'2,"4"-5"5	,3-7 5,3-5 4,6-4-3,9 0-11,10 0-12,10 0-12,-1 0-13,-9 0-16,-10 0-16,-8 0-17</inkml:trace>
</inkml:ink>
</file>

<file path=ppt/ink/ink13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65538471192122" units="cm"/>
      <inkml:brushProperty name="height" value="0.0165538471192122" units="cm"/>
      <inkml:brushProperty name="color" value="#00BFF3"/>
      <inkml:brushProperty name="ignorePressure" value="0"/>
    </inkml:brush>
  </inkml:definitions>
  <inkml:trace contextRef="#ctx0" brushRef="#br0">65900 25250 503,'-16'21'-1,"19"-5"20	,19-7 18,19-5 20,10-6 8,4-3-3,3-3-4,3-2-4,-2-1-6,-6 3-9,-6 3-10,-6 4-9,-7 2-11,-6 4-9,-6 3-10,-6 3-10,-10 4-9,-12 7-7,-13 6-8,-12 7-7,-9 2-3,-2 1 3,-3-1 3,-3 1 3,-2-1 2,0 1 3,0-1 1,0 1 2,3-3 4,6-2 4,7-3 16,6-3 13,6-2 0,6 0 0,7 0 0,6 0 0,9-4 0,13-5 0,12-7 0,13-5 0,4-3 40,-3 4 19,-3 3 0,-2 3 0,-3-1-4,1-2-5,-1-3-7,1-3-6,-3-1-6,-2 4-6,-3 3-7,-3 3-6,-2 1-16,0 1-24,0-1-24,0 1-24</inkml:trace>
</inkml:ink>
</file>

<file path=ppt/ink/ink13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18962375074625" units="cm"/>
      <inkml:brushProperty name="height" value="0.0218962375074625" units="cm"/>
      <inkml:brushProperty name="color" value="#00BFF3"/>
      <inkml:brushProperty name="ignorePressure" value="0"/>
    </inkml:brush>
  </inkml:definitions>
  <inkml:trace contextRef="#ctx0" brushRef="#br0">67850 24050 380,'-24'21'5,"4"-5"3	,3-7 4,3-5 3,4-4 4,7 0 1,6 0 3,7 0 2,10-2 1,16-3-1,15-3-1,17-2-1,3-3 0,-5 1 0,-7-1-1,-5 1 0,0-1-3,10 1-4,10-1-5,9 1-5,-2 1-4,-12 3-5,-13 3-4,-12 4-5,-7-1-5,1-3-5,-1-3-4,1-2-5,-4 0 0,-6 7 2,-6 6 4,-6 7 3,-7 4 2,-6 3 1,-6 3 1,-6 4 1,-6 2 6,-2 4 12,-3 3 12,-3 3 12,-6 4 8,-5 7 2,-7 6 3,-5 7 2,-6 5 2,-3 7-2,-3 6-1,-2 7-1,-3 5-2,1 7-2,-1 6-2,1 7-2,2-3-3,7-8-3,6-10-4,7-9-2,5-12-4,7-11-3,6-14-3,7-11-3,7-11-11,9-5-20,10-7-21,10-5-19,2-8-9,-3-5 3,-3-7 3,-2-5 3,-3-3 4,1 4 5,-1 3 7,1 3 5</inkml:trace>
</inkml:ink>
</file>

<file path=ppt/ink/ink13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96361262351274" units="cm"/>
      <inkml:brushProperty name="height" value="0.0196361262351274" units="cm"/>
      <inkml:brushProperty name="color" value="#00BFF3"/>
      <inkml:brushProperty name="ignorePressure" value="0"/>
    </inkml:brush>
  </inkml:definitions>
  <inkml:trace contextRef="#ctx0" brushRef="#br0">68650 24950 424,'21'6'0,"-5"13"3	,-7 12 2,-5 13 2,-3 9 7,4 6 10,3 7 11,3 6 10,-1 4 6,-2 4 3,-3 3 1,-3 3 3,-2-4 0,0-8-1,0-10-2,0-9-1</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1570970192552" units="cm"/>
      <inkml:brushProperty name="height" value="0.0151570970192552" units="cm"/>
      <inkml:brushProperty name="color" value="#00BFF3"/>
      <inkml:brushProperty name="ignorePressure" value="0"/>
    </inkml:brush>
  </inkml:definitions>
  <inkml:trace contextRef="#ctx0" brushRef="#br0">69098 72088 549,'-1'21'-2,"-4"-6"-3	,-2-5-4,-4-7-4,5-3 3,12 0 10,12 0 10,13 0 10,9 0 10,6 0 8,6 0 10,6 0 10,-1-2 1,-10-2-6,-9-4-6,-9-3-6,5-4-7,18-7-9,19-5-8,17-7-8,10-1-10,0 3-12,0 3-13,0 3-13,-9 3-5,-18 3 2,-19 3 0,-19 3 2,-10 2-3,-3 0-7,-3-1-7,-3 1-7</inkml:trace>
</inkml:ink>
</file>

<file path=ppt/ink/ink13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99867226183414" units="cm"/>
      <inkml:brushProperty name="height" value="0.0199867226183414" units="cm"/>
      <inkml:brushProperty name="color" value="#00BFF3"/>
      <inkml:brushProperty name="ignorePressure" value="0"/>
    </inkml:brush>
  </inkml:definitions>
  <inkml:trace contextRef="#ctx0" brushRef="#br0">69050 24900 416,'21'1'3,"-5"4"6	,-7 3 5,-5 3 6,-3 1 4,4 1 2,3-1 3,3 1 1,4 2 5,7 7 8,6 6 7,7 7 8,2 0 0,1-2-5,-1-3-6,1-3-5,-3-2-12,-2 0-17,-3 0-18,-3 0-17</inkml:trace>
</inkml:ink>
</file>

<file path=ppt/ink/ink13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24006250500679" units="cm"/>
      <inkml:brushProperty name="height" value="0.0224006250500679" units="cm"/>
      <inkml:brushProperty name="color" value="#00BFF3"/>
      <inkml:brushProperty name="ignorePressure" value="0"/>
    </inkml:brush>
  </inkml:definitions>
  <inkml:trace contextRef="#ctx0" brushRef="#br0">69900 24250 372,'21'-21'8,"-5"10"7	,-7 10 7,-5 9 6,-4 10 4,0 14 3,0 11 1,0 14 3,0 10 2,0 9 2,0 10 2,0 10 2,0 5 0,0 4 0,0 3-2,0 3 0,0-5-10,0-12-17,0-13-20,0-12-17</inkml:trace>
</inkml:ink>
</file>

<file path=ppt/ink/ink13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59829480201006" units="cm"/>
      <inkml:brushProperty name="height" value="0.0259829480201006" units="cm"/>
      <inkml:brushProperty name="color" value="#00BFF3"/>
      <inkml:brushProperty name="ignorePressure" value="0"/>
    </inkml:brush>
  </inkml:definitions>
  <inkml:trace contextRef="#ctx0" brushRef="#br0">69850 24250 320,'25'-69'4,"0"13"5	,0 12 8,0 13 6,3 7 5,6 4 3,7 3 4,6 3 4,7 1-1,10 1-1,10-1-2,9 1-2,4-1-3,1 1-4,-1-1-5,1 1-3,-4-1-5,-6 1-6,-6-1-5,-6 1-6,-6 1-5,-2 3-7,-3 3-6,-3 4-6,-6 1-4,-5 0 1,-7 0-1,-5 0 0,-6 1 3,-3 4 6,-3 3 8,-2 3 6,-3 7 5,1 14 1,-1 11 4,1 14 1,-3 7 6,-2 3 7,-3 3 8,-3 4 8,-2 4 4,0 6 2,0 7 0,0 6 3,0 7-2,0 10-2,0 10-2,0 9-2,0-1-2,0-8-3,0-10-2,0-9-3,0-10-2,0-9-6,0-10-4,0-8-4,0-9-7,0-6-6,0-6-7,0-6-6,-4-9-9,-5-8-8,-7-10-11,-5-9-8,-3-10-6,4-9 0,3-10 0,3-8 0,-1-3 2,-2 7 5,-3 6 6,-3 7 5</inkml:trace>
</inkml:ink>
</file>

<file path=ppt/ink/ink13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79115682840347" units="cm"/>
      <inkml:brushProperty name="height" value="0.0179115682840347" units="cm"/>
      <inkml:brushProperty name="color" value="#00BFF3"/>
      <inkml:brushProperty name="ignorePressure" value="0"/>
    </inkml:brush>
  </inkml:definitions>
  <inkml:trace contextRef="#ctx0" brushRef="#br0">70400 24350 465,'23'21'5,"-3"-5"10	,-3-7 10,-2-5 10,0-4 8,7 0 5,6 0 7,7 0 5,5 0-1,7 0-6,6 0-7,7 0-7,-1 0-9,-6 0-13,-6 0-12,-6 0-13,-6-2-17,-2-3-20,-3-3-20,-3-2-22</inkml:trace>
</inkml:ink>
</file>

<file path=ppt/ink/ink13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70450 24900 1000,'0'73'-1,"0"-3"1	,0-3-1,0-2 1,0-6-8,0-6-12,0-6-13,0-6-13,0-7-5,0-6 3,0-6 6,0-6 42,-2-4 0,-3 1 0,-3-1 0,-2 1 0</inkml:trace>
</inkml:ink>
</file>

<file path=ppt/ink/ink13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92082654684782" units="cm"/>
      <inkml:brushProperty name="height" value="0.0192082654684782" units="cm"/>
      <inkml:brushProperty name="color" value="#00BFF3"/>
      <inkml:brushProperty name="ignorePressure" value="0"/>
    </inkml:brush>
  </inkml:definitions>
  <inkml:trace contextRef="#ctx0" brushRef="#br0">70550 24950 433,'48'-24'26,"-3"4"1	,-3 3 3,-2 3 2,-5 4 4,-2 7 2,-3 6 4,-3 7 4,-2 4-1,0 3-4,0 3-6,0 4-4,-2-1-3,-3-3 1,-3-3 0,-2-2 0,-5 0-8,-2 7-19,-3 6-19,-3 7-18,-6 0-11,-5-2-2,-7-3-4,-5-3-2,-6-2-1,-3 0 4,-3 0 1,-2 0 3,-1-2 5,3-3 5,3-3 7,4-2 7,2-5 5,4-2 5,3-3 5,3-3 6,6-2 7,9 0 8,10 0 8,10 0 9,5-2 2,4-3-3,3-3-3,3-2-2,3-3-3,3 1 0,3-1 0,4 1-1,-3 1-7,-5 3-11,-7 3-12,-5 4-12,-4-1-10,0-3-6,0-3-8,0-2-7</inkml:trace>
</inkml:ink>
</file>

<file path=ppt/ink/ink13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74039525538683" units="cm"/>
      <inkml:brushProperty name="height" value="0.0274039525538683" units="cm"/>
      <inkml:brushProperty name="color" value="#00BFF3"/>
      <inkml:brushProperty name="ignorePressure" value="0"/>
    </inkml:brush>
  </inkml:definitions>
  <inkml:trace contextRef="#ctx0" brushRef="#br0">72550 24050 304,'0'-24'0,"0"4"0	,0 3 0,0 3 0,1 3 2,4 3 7,3 3 5,3 4 5,-1 4 4,-2 6 1,-3 7 2,-3 6 2,-1 13 2,4 23 1,3 22 2,3 22 2,-1 12 1,-2 3-1,-3 3 0,-3 4-1,-2 4-1,0 6 0,0 7 0,0 6 0,1-4-3,4-11-2,3-14-4,3-11-3,-1-14-4,-2-11-4,-3-14-3,-3-11-4,-6-23-9,-5-31-16,-7-31-17,-5-31-15,-3-16-10,4 0-3,3 0-4,3 0-4,1 6 2,1 13 7,-1 12 5,1 13 7</inkml:trace>
</inkml:ink>
</file>

<file path=ppt/ink/ink13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83578878641129" units="cm"/>
      <inkml:brushProperty name="height" value="0.0183578878641129" units="cm"/>
      <inkml:brushProperty name="color" value="#00BFF3"/>
      <inkml:brushProperty name="ignorePressure" value="0"/>
    </inkml:brush>
  </inkml:definitions>
  <inkml:trace contextRef="#ctx0" brushRef="#br0">72000 24500 453,'25'0'2,"0"0"1	,0 0 3,0 0 2,1 0 5,4 0 7,3 0 9,3 0 7,3-2 6,3-3 3,3-3 3,4-2 4,2-3-1,4 1-3,3-1-4,3 1-4,-1-1-7,-2 1-14,-3-1-11,-3 1-14</inkml:trace>
</inkml:ink>
</file>

<file path=ppt/ink/ink13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39459213241935" units="cm"/>
      <inkml:brushProperty name="height" value="0.0139459213241935" units="cm"/>
      <inkml:brushProperty name="color" value="#00BFF3"/>
      <inkml:brushProperty name="ignorePressure" value="0"/>
    </inkml:brush>
  </inkml:definitions>
  <inkml:trace contextRef="#ctx0" brushRef="#br0">71900 25250 597,'28'-25'25,"6"0"7	,7 0 5,6 0 7,6 0 2,6 0-1,7 0-2,6 0-2,3 0-5,0 0-10,0 0-10,0 0-10,-8 1-4,-16 4-1,-15 3 0,-15 3 0,-9 1-12,1 1-26,-1-1-25,1 1-25</inkml:trace>
</inkml:ink>
</file>

<file path=ppt/ink/ink13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53988786041737" units="cm"/>
      <inkml:brushProperty name="height" value="0.0153988786041737" units="cm"/>
      <inkml:brushProperty name="color" value="#00BFF3"/>
      <inkml:brushProperty name="ignorePressure" value="0"/>
    </inkml:brush>
  </inkml:definitions>
  <inkml:trace contextRef="#ctx0" brushRef="#br0">73100 23900 541,'21'4'38,"-5"10"-1	,-7 10-1,-5 9-1,-4 7 0,0 7 3,0 6 2,0 7 1,0 0 0,0-2-4,0-3-4,0-3-4,0-6-11,0-5-17,0-7-19,0-5-18</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9763297736645" units="cm"/>
      <inkml:brushProperty name="height" value="0.0129763297736645" units="cm"/>
      <inkml:brushProperty name="color" value="#00BFF3"/>
      <inkml:brushProperty name="ignorePressure" value="0"/>
    </inkml:brush>
  </inkml:definitions>
  <inkml:trace contextRef="#ctx0" brushRef="#br0">69784 71647 642,'0'-19'3,"0"13"8	,0 12 6,0 13 8,-1 10 4,-4 9 3,-2 10 3,-4 8 3,-1 7-1,-1 3-5,1 3-5,0 3-5,-2 3-5,-3 3-3,-3 3-3,-3 3-3,-3-3-10,-3-9-13,-3-9-15,-3-9-13,1-10-12,7-9-7,5-9-7,7-9-8</inkml:trace>
</inkml:ink>
</file>

<file path=ppt/ink/ink13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04777345061302" units="cm"/>
      <inkml:brushProperty name="height" value="0.0204777345061302" units="cm"/>
      <inkml:brushProperty name="color" value="#00BFF3"/>
      <inkml:brushProperty name="ignorePressure" value="0"/>
    </inkml:brush>
  </inkml:definitions>
  <inkml:trace contextRef="#ctx0" brushRef="#br0">73200 23850 406,'25'0'6,"0"0"9	,0 0 11,0 0 10,0 0 7,0 0 5,0 0 5,0 0 4,0 1 0,0 4-3,0 3-4,0 3-4,-2 3-6,-3 3-10,-3 3-9,-2 4-10,-5 1-11,-2 0-12,-3 0-12,-3 0-13,-4 0-8,-3 0-3,-3 0-3,-2 0-3,-5 0-1,-2 0-2,-3 0 0,-3 0 0,-2-2 5,0-3 11,0-3 13,0-2 11,3-3 8,6 1 5,7-1 5,6 1 4,6-3 7,6-2 8,7-3 7,6-3 7,3-2 0,0 0-8,0 0-8,0 0-9,-2-2-7,-3-3-7,-3-3-7,-2-2-8,-3-3-5,1 1-7,-1-1-5,1 1-6</inkml:trace>
</inkml:ink>
</file>

<file path=ppt/ink/ink13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35479727759957" units="cm"/>
      <inkml:brushProperty name="height" value="0.0135479727759957" units="cm"/>
      <inkml:brushProperty name="color" value="#00BFF3"/>
      <inkml:brushProperty name="ignorePressure" value="0"/>
    </inkml:brush>
  </inkml:definitions>
  <inkml:trace contextRef="#ctx0" brushRef="#br0">72950 24700 615,'0'26'22,"0"4"2	,0 3 3,0 3 2,0 1 3,0 1 3,0-1 4,0 1 4,0-1-2,0 1-5,0-1-5,0 1-5</inkml:trace>
</inkml:ink>
</file>

<file path=ppt/ink/ink13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57685782760382" units="cm"/>
      <inkml:brushProperty name="height" value="0.0157685782760382" units="cm"/>
      <inkml:brushProperty name="color" value="#00BFF3"/>
      <inkml:brushProperty name="ignorePressure" value="0"/>
    </inkml:brush>
  </inkml:definitions>
  <inkml:trace contextRef="#ctx0" brushRef="#br0">72900 24850 528,'48'-68'6,"-3"17"11	,-3 15 11,-2 16 12,-5 9 6,-2 3 1,-3 3 1,-3 4 1,-2 2-2,0 4-5,0 3-4,0 3-6,-4 3-9,-5 3-15,-7 3-13,-5 4-14,-6-1-7,-3-3-2,-3-3 0,-2-2 0,-3 0-5,1 7-7,-1 6-7,1 7-7,-3-1 0,-2-6 7,-3-6 6,-3-6 8,-1-2 8,4 3 9,3 3 9,3 4 9,6-3 10,9-5 10,10-7 11,10-5 11,5-4 2,4 0-7,3 0-7,3 0-7,-1-2-9,-2-3-9,-3-3-9,-3-2-10,-4-5-11,-3-2-12,-3-3-12,-2-3-13,-3 1-2,1 6 5,-1 7 5,1 6 52</inkml:trace>
</inkml:ink>
</file>

<file path=ppt/ink/ink13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23896664008498" units="cm"/>
      <inkml:brushProperty name="height" value="0.0123896664008498" units="cm"/>
      <inkml:brushProperty name="color" value="#00BFF3"/>
      <inkml:brushProperty name="ignorePressure" value="0"/>
    </inkml:brush>
  </inkml:definitions>
  <inkml:trace contextRef="#ctx0" brushRef="#br0">73600 24600 672,'0'-21'2,"0"10"2	,0 10 3,0 9 4,0 7 4,0 7 6,0 6 8,0 7 6,0 2 3,0 1 0,0-1-1,0 1 1,0-1-8,0 1-12,0-1-14,0 1-11,-2-4-6,-3-6 6,-3-6 4,-2-6 4,-1-4-10,3 1-25,3-1-26,4 1-25</inkml:trace>
</inkml:ink>
</file>

<file path=ppt/ink/ink13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41197070479393" units="cm"/>
      <inkml:brushProperty name="height" value="0.0141197070479393" units="cm"/>
      <inkml:brushProperty name="color" value="#00BFF3"/>
      <inkml:brushProperty name="ignorePressure" value="0"/>
    </inkml:brush>
  </inkml:definitions>
  <inkml:trace contextRef="#ctx0" brushRef="#br0">73550 24700 590,'23'-24'2,"-3"4"4	,-3 3 4,-2 3 4,-1 1 6,3 1 8,3-1 8,4 1 7,1 1 4,0 3 1,0 3-1,0 4 1,-2 4-9,-3 6-19,-3 7-19,-2 6-17,-6 4-13,-6 4-4,-6 3-5,-6 3-5,-6 1-3,-2 1-2,-3-1-1,-3 1-1,-2-1 0,0 1-1,0-1 1,0 1 0,3-4 46,6-6 4,7-6 0,6-6 0,6-7 0,6-6 0,7-6 14,6-6 54,3-6 5,0-2-11,0-3-9,0-3-11,-2-1-15,-3 4-19,-3 3-21,-2 3-20,-5 1-12,-2 1-6,-3-1-6,-3 1-6</inkml:trace>
</inkml:ink>
</file>

<file path=ppt/ink/ink13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10686642676592" units="cm"/>
      <inkml:brushProperty name="height" value="0.0210686642676592" units="cm"/>
      <inkml:brushProperty name="color" value="#00BFF3"/>
      <inkml:brushProperty name="ignorePressure" value="0"/>
    </inkml:brush>
  </inkml:definitions>
  <inkml:trace contextRef="#ctx0" brushRef="#br0">72750 25550 395,'73'-4'87,"-3"-5"-8	,-3-7-7,-2-5-7,-1-4-5,3 0-6,3 0-4,4 0-4,-1-2-8,-3-3-10,-3-3-10,-2-2-11,-8 0-12,-8 7-16,-10 6-15,-9 7-16,-7 2-8,-3 1-3,-3-1 0,-2 1-3,-5-1 2,-2 1 3,-3-1 5,-3 1 4</inkml:trace>
</inkml:ink>
</file>

<file path=ppt/ink/ink13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99457462877035" units="cm"/>
      <inkml:brushProperty name="height" value="0.0199457462877035" units="cm"/>
      <inkml:brushProperty name="color" value="#00BFF3"/>
      <inkml:brushProperty name="ignorePressure" value="0"/>
    </inkml:brush>
  </inkml:definitions>
  <inkml:trace contextRef="#ctx0" brushRef="#br0">73400 25100 417,'-21'1'-33,"10"4"24	,10 3 25,9 3 23,4 4 12,1 7 0,-1 6 0,1 7 0,-1 10-1,1 16-1,-1 15 0,1 17-1,-3 2-3,-2-9-7,-3-10-5,-3-8-7,-4-9-7,-3-6-11,-3-6-8,-2-6-10,-3-12-16,1-15-19,-1-15-21,1-16-19,1-10-6,3-3 9,3-3 10,4-2 10,1-3 7,0 1 6,0-1 6,0 1 43,0 2 0,0 7 0,0 6 0,0 7 0,-2 4 0,-3 3 0,-3 3 0,-2 4 0,-5 4 0,-2 6 0,-3 7 30,-3 6 3,-2 6 3,0 6 3,0 7 3,0 6 2,0 1-3,0-3-9,0-3-8,0-2-9,1-6-10,4-6-14,3-6-13,3-6-14,1-6-4,1-2 2,-1-3 3,1-3 4,1-1 0,3 4-3,3 3-1,4 3 5</inkml:trace>
</inkml:ink>
</file>

<file path=ppt/ink/ink13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3165170326829" units="cm"/>
      <inkml:brushProperty name="height" value="0.013165170326829" units="cm"/>
      <inkml:brushProperty name="color" value="#00BFF3"/>
      <inkml:brushProperty name="ignorePressure" value="0"/>
    </inkml:brush>
  </inkml:definitions>
  <inkml:trace contextRef="#ctx0" brushRef="#br0">73450 25750 632,'73'-22'4,"-3"6"5	,-3 7 6,-2 6 7,-5 4 8,-2 4 10,-3 3 9,-3 3 11,-1 3-3,4 3-15,3 3-15,3 4-15,-2-1-20,-6-3-27,-6-3-26,-6-2-27</inkml:trace>
</inkml:ink>
</file>

<file path=ppt/ink/ink13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58739481121302" units="cm"/>
      <inkml:brushProperty name="height" value="0.0158739481121302" units="cm"/>
      <inkml:brushProperty name="color" value="#00BFF3"/>
      <inkml:brushProperty name="ignorePressure" value="0"/>
    </inkml:brush>
  </inkml:definitions>
  <inkml:trace contextRef="#ctx0" brushRef="#br0">74750 24000 524,'-72'51'82,"6"4"-9	,7 3-8,6 3-9,3 1-7,0 1-7,0-1-5,0 1-6,4-4-8,10-6-9,10-6-10,9-6-10,7-12-16,7-15-21,6-15-22,7-16-22</inkml:trace>
</inkml:ink>
</file>

<file path=ppt/ink/ink13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85016859322786" units="cm"/>
      <inkml:brushProperty name="height" value="0.0185016859322786" units="cm"/>
      <inkml:brushProperty name="color" value="#00BFF3"/>
      <inkml:brushProperty name="ignorePressure" value="0"/>
    </inkml:brush>
  </inkml:definitions>
  <inkml:trace contextRef="#ctx0" brushRef="#br0">74650 24400 450,'23'73'-11,"-3"-3"16	,-3-3 14,-2-2 15,-5 2 10,-2 9 6,-3 10 4,-3 10 6,-2 2 0,0-3-5,0-3-6,0-2-4,0-9-8,0-12-10,0-13-11,0-12-11</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3611050918698" units="cm"/>
      <inkml:brushProperty name="height" value="0.0153611050918698" units="cm"/>
      <inkml:brushProperty name="color" value="#00BFF3"/>
      <inkml:brushProperty name="ignorePressure" value="0"/>
    </inkml:brush>
  </inkml:definitions>
  <inkml:trace contextRef="#ctx0" brushRef="#br0">69833 72088 542,'94'3'-6,"-10"6"16	,-9 6 16,-9 7 14,-3 4 9,3 3-1,3 3 0,3 3 0,-4 0-2,-8-2-1,-9-4-3,-10-3-2,-6-3-18,-3-3-38,-2-4-35,-4-2-37</inkml:trace>
</inkml:ink>
</file>

<file path=ppt/ink/ink13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46517287939787" units="cm"/>
      <inkml:brushProperty name="height" value="0.0146517287939787" units="cm"/>
      <inkml:brushProperty name="color" value="#00BFF3"/>
      <inkml:brushProperty name="ignorePressure" value="0"/>
    </inkml:brush>
  </inkml:definitions>
  <inkml:trace contextRef="#ctx0" brushRef="#br0">75250 23800 568,'0'-19'3,"0"13"7	,0 12 6,0 13 6,-4 10 7,-5 10 8,-7 10 8,-5 9 9,-6 7-1,-3 7-6,-3 6-8,-2 7-7,-3 0-8,1-2-9,-1-3-9,1-3-10,2-9-14,7-11-24,6-14-22,7-11-23</inkml:trace>
</inkml:ink>
</file>

<file path=ppt/ink/ink13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15277348086238" units="cm"/>
      <inkml:brushProperty name="height" value="0.0115277348086238" units="cm"/>
      <inkml:brushProperty name="color" value="#00BFF3"/>
      <inkml:brushProperty name="ignorePressure" value="0"/>
    </inkml:brush>
  </inkml:definitions>
  <inkml:trace contextRef="#ctx0" brushRef="#br0">75150 24200 722,'25'0'37,"0"0"0	,0 0 1,0 0 2,3 0-3,6 0-6,7 0-4,6 0-6,-1 0-12,-5 0-18,-7 0-20,-5 0-18,-6 0-12,-3 0-7,-3 0-5,-2 0-6</inkml:trace>
</inkml:ink>
</file>

<file path=ppt/ink/ink13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11903043091297" units="cm"/>
      <inkml:brushProperty name="height" value="0.0211903043091297" units="cm"/>
      <inkml:brushProperty name="color" value="#00BFF3"/>
      <inkml:brushProperty name="ignorePressure" value="0"/>
    </inkml:brush>
  </inkml:definitions>
  <inkml:trace contextRef="#ctx0" brushRef="#br0">75450 24250 393,'-22'25'1,"6"0"3	,7 0 2,6 0 3,1 3 3,-3 6 6,-3 7 3,-2 6 6,-1 12 4,3 19 5,3 19 5,4 19 5,1 7 1,0-3 0,0-3-2,0-2-1,0-6-2,0-6-6,0-6-4,0-6-5,0-7-7,0-6-8,0-6-9,0-6-9,0-9-7,0-8-5,0-10-4,0-9-6</inkml:trace>
</inkml:ink>
</file>

<file path=ppt/ink/ink13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67378727346659" units="cm"/>
      <inkml:brushProperty name="height" value="0.0167378727346659" units="cm"/>
      <inkml:brushProperty name="color" value="#00BFF3"/>
      <inkml:brushProperty name="ignorePressure" value="0"/>
    </inkml:brush>
  </inkml:definitions>
  <inkml:trace contextRef="#ctx0" brushRef="#br0">75550 24950 497,'1'-22'6,"4"6"11	,3 7 12,3 6 11,1 3 7,1 0 4,-1 0 3,1 0 3,2 0-2,7 0-8,6 0-6,7 0-9,0 0-11,-2 0-15,-3 0-18,-3 0-15</inkml:trace>
</inkml:ink>
</file>

<file path=ppt/ink/ink13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74593105912209" units="cm"/>
      <inkml:brushProperty name="height" value="0.0174593105912209" units="cm"/>
      <inkml:brushProperty name="color" value="#00BFF3"/>
      <inkml:brushProperty name="ignorePressure" value="0"/>
    </inkml:brush>
  </inkml:definitions>
  <inkml:trace contextRef="#ctx0" brushRef="#br0">75600 25450 477,'-44'45'10,"13"-9"6	,12-10 7,13-8 6,10-9 8,10-6 10,10-6 12,9-6 9,2-4 2,-2 1-11,-3-1-10,-3 1-10,-2-1-22,0 1-36,0-1-34,0 1-34</inkml:trace>
</inkml:ink>
</file>

<file path=ppt/ink/ink13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67156904935837" units="cm"/>
      <inkml:brushProperty name="height" value="0.0167156904935837" units="cm"/>
      <inkml:brushProperty name="color" value="#00BFF3"/>
      <inkml:brushProperty name="ignorePressure" value="0"/>
    </inkml:brush>
  </inkml:definitions>
  <inkml:trace contextRef="#ctx0" brushRef="#br0">77215 23903 498,'16'2'66,"-2"4"-6	,-2 5-8,-3 4-7,1 3-2,1 2 1,3 3 2,2 1 0,0 2-4,-2 0-11,-2-1-12,-2 1-11,-3-1-11,-1-3-11,-3-2-9,-2-2-11</inkml:trace>
</inkml:ink>
</file>

<file path=ppt/ink/ink13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49768032133579" units="cm"/>
      <inkml:brushProperty name="height" value="0.0149768032133579" units="cm"/>
      <inkml:brushProperty name="color" value="#00BFF3"/>
      <inkml:brushProperty name="ignorePressure" value="0"/>
    </inkml:brush>
  </inkml:definitions>
  <inkml:trace contextRef="#ctx0" brushRef="#br0">76839 24450 556,'17'65'5,"0"-6"16	,0-7 17,0-6 16,0-2 7,0 2-1,0 2-2,0 2-2,0-1-9,1-4-17,-1-4-16,0-5-18,-1-5-18,-2-6-22,-3-7-21,-1-6-22</inkml:trace>
</inkml:ink>
</file>

<file path=ppt/ink/ink13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70980226248503" units="cm"/>
      <inkml:brushProperty name="height" value="0.0170980226248503" units="cm"/>
      <inkml:brushProperty name="color" value="#00BFF3"/>
      <inkml:brushProperty name="ignorePressure" value="0"/>
    </inkml:brush>
  </inkml:definitions>
  <inkml:trace contextRef="#ctx0" brushRef="#br0">77112 24552 487,'34'-15'6,"1"5"5	,-1 3 2,0 5 4,1 2 5,3 0 7,1 0 6,3 0 7,-1 0 2,-1 0-3,-3 0-2,-1 0-2,-5 1-4,-7 3-5,-6 1-5,-6 2-5,-3 4-2,-1 4-1,1 4 1,-1 5-1,-3 4-4,-10 4-9,-7 4-10,-10 5-8,-5 1-8,-1 1-4,-3 0-5,-2 0-6,-1-4 0,-1-6 1,1-6 1,0-7 3,3-4-4,6-2-7,7-2-7,6-2-8</inkml:trace>
</inkml:ink>
</file>

<file path=ppt/ink/ink13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55100775882602" units="cm"/>
      <inkml:brushProperty name="height" value="0.0155100775882602" units="cm"/>
      <inkml:brushProperty name="color" value="#00BFF3"/>
      <inkml:brushProperty name="ignorePressure" value="0"/>
    </inkml:brush>
  </inkml:definitions>
  <inkml:trace contextRef="#ctx0" brushRef="#br0">76975 25100 537,'16'-1'0,"-2"-3"0	,-2-1 0,-2-2 0,0-2 5,5 0 11,4 1 10,5-1 10,2 2 6,-1 1 0,1 3 0,0 2 0,-1 0-1,1-2-1,0-2-2,-1-3-1,0 1-6,-3 1-13,-2 3-11,-1 2-13</inkml:trace>
</inkml:ink>
</file>

<file path=ppt/ink/ink13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88722349703312" units="cm"/>
      <inkml:brushProperty name="height" value="0.0188722349703312" units="cm"/>
      <inkml:brushProperty name="color" value="#00BFF3"/>
      <inkml:brushProperty name="ignorePressure" value="0"/>
    </inkml:brush>
  </inkml:definitions>
  <inkml:trace contextRef="#ctx0" brushRef="#br0">76804 25510 441,'4'15'9,"5"-4"5	,7-5 5,7-4 6,4-3 2,6-2 2,3-2 1,4-3 2,1-2 0,-5-1 0,-3-3-1,-6-2 1,0-1-8,2 0-13,2-1-14,2 1-14,-2 1-8,-6 2-2,-7 3-2,-7 1-2,-4 5-1,-5 6-1,-4 6-1,-5 7 0,-2 4 3,-3 3 8,-2 1 9,-2 3 7,-1 0 7,0 1 6,0 0 6,0-1 5,-1 3 4,-3 4 1,-1 4 3,-3 5 2,0 3 1,-1 2-2,0 2 0,1 2 0,1 0-4,5-2-4,4-2-4,4-2-4,4-4-7,2-7-8,1-6-7,3-7-8,2-5-7,2-4-6,3-5-5,1-4-7,3-5-2,2-7-1,2-6 0,2-6 1,1-5 2,0-2 40,0-2 5,0-2 0,1 0 0,2 2 0,3 2 0,2 2 0,-1 2 0,-2-1 0,-1 0 0,-3 1 0,-3 1 0,-4 5 0,-5 4 0,-4 4 0,-1 5 0,2 4 0,3 4 0,1 4 0,1 6 46,-3 6 9,-2 7 3,-2 6 4,-1 4-2,0 3-3,0 1-6,0 3-4,1-2-6,3-3-4,1-5-6,2-4-4,3-4-5,2-1-1,2-3-2,2-2-1,3-3-6,5-4-8,3-5-7,5-4-8,4-2-5,1 0-3,3 0-2,1 0-3,1-2-2,-2-4-2,-3-5-2,-2-4-1,-2-2 0,-2 0 1,-2 0 2,-2 0 2,-2 0-4,-3-1-9,-2 1-8,-2 0-9,-3 0-2,-4 0 6,-5 0 6,-4 0 30</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3144212886691" units="cm"/>
      <inkml:brushProperty name="height" value="0.0133144212886691" units="cm"/>
      <inkml:brushProperty name="color" value="#00BFF3"/>
      <inkml:brushProperty name="ignorePressure" value="0"/>
    </inkml:brush>
  </inkml:definitions>
  <inkml:trace contextRef="#ctx0" brushRef="#br0">71157 69490 625,'-19'2'25,"13"3"-3	,12 2-5,13 4-4,7 1 3,3 0 11,3 1 10,3-1 11,3-1 2,4-4-8,2-2-8,4-4-6,-2-1-12,-7 0-17,-5 0-15,-6 0-16,-5 2-14,-3 3-12,-4 2-12,-2 4-11</inkml:trace>
</inkml:ink>
</file>

<file path=ppt/ink/ink13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96834802627563" units="cm"/>
      <inkml:brushProperty name="height" value="0.0196834802627563" units="cm"/>
      <inkml:brushProperty name="color" value="#00BFF3"/>
      <inkml:brushProperty name="ignorePressure" value="0"/>
    </inkml:brush>
  </inkml:definitions>
  <inkml:trace contextRef="#ctx0" brushRef="#br0">78412 24826 423,'-13'15'20,"8"-4"3	,10-5 2,8-4 4,8-3 4,9-2 3,8-2 5,10-3 4,4-1 0,2-3-3,3-2-4,2-2-3,2-1-1,2 0 0,2 0 2,2-1 0,-2 1-12,-6 0-24,-6 0-25,-7 0-26</inkml:trace>
</inkml:ink>
</file>

<file path=ppt/ink/ink13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30644971504807" units="cm"/>
      <inkml:brushProperty name="height" value="0.0130644971504807" units="cm"/>
      <inkml:brushProperty name="color" value="#00BFF3"/>
      <inkml:brushProperty name="ignorePressure" value="0"/>
    </inkml:brush>
  </inkml:definitions>
  <inkml:trace contextRef="#ctx0" brushRef="#br0">78583 25202 637,'0'33'-1,"0"-2"-3	,0-2-3,0-2-3,0 2 8,0 6 16,0 7 18,0 6 17,-1 4 5,-3 3-7,-1 1-7,-2 3-7,-2-2-10,1-7-14,-1-6-14,0-7-13,2-5-11,2-4-9,2-5-9,1-3-8,3-6-4,-2-7-1,1-6 0,0-6 0,2-7 55,1-6 5,2-7 0,2-6 0,3-2 0,2 2 0,2 2 0,2 3 0,1 1 0,0 3 0,0 1 0,0 3 0,0 2 0,0 2 0,0 2 0,0 3 0,1 2 0,-1 5 0,0 4 0,0 5 0,-2 5 0,-5 6 0,-3 6 70,-5 7-3,-2 4-2,0-1-5,0 0-3,0 0-4,-2-1-6,-5-2-9,-3-2-9,-5-2-9,-1-4-8,2-3-8,2-5-9,3-5-8,0-2-4,0-3-3,1-2-1,-1-2-3,1-1-1,-1 0-1,1 0-2,-1 0-1,0-3-6,1-7-6,-1-6-8,1-6-8,0-5-2,3-2 3,2-2 39,2-2 17,1 1 0,0 4 0,0 5 0,0 4 0</inkml:trace>
</inkml:ink>
</file>

<file path=ppt/ink/ink13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48987190425396" units="cm"/>
      <inkml:brushProperty name="height" value="0.0248987190425396" units="cm"/>
      <inkml:brushProperty name="color" value="#00BFF3"/>
      <inkml:brushProperty name="ignorePressure" value="0"/>
    </inkml:brush>
  </inkml:definitions>
  <inkml:trace contextRef="#ctx0" brushRef="#br0">78754 24450 334,'16'-28'8,"-3"13"4	,-1 13 6,-2 13 5,0 10 4,1 9 5,3 8 5,2 9 4,3 10 2,1 10-1,2 11-1,3 11-1,1 8-1,3 7 0,2 6 0,2 7 0,2 0-2,-1-4-4,0-4-4,0-4-4,0-7-8,1-8-12,-1-9-14,0-8-13,-1-8-10,-2-6-5,-2-7-5,-2-6-6,-4-7-4,-4-9-3,-4-9-1,-4-8-3,-3-7 1,-3-3 3,-2-6 3,-2-3 3</inkml:trace>
</inkml:ink>
</file>

<file path=ppt/ink/ink13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17240473628044" units="cm"/>
      <inkml:brushProperty name="height" value="0.0117240473628044" units="cm"/>
      <inkml:brushProperty name="color" value="#00BFF3"/>
      <inkml:brushProperty name="ignorePressure" value="0"/>
    </inkml:brush>
  </inkml:definitions>
  <inkml:trace contextRef="#ctx0" brushRef="#br0">79677 25578 710,'-35'5'16,"-3"7"3	,-1 10 3,-3 8 4,-3 6 4,-4 5 2,-4 4 3,-5 4 3,0 2-3,5 0-12,4 1-11,4-1-10,4-5-8,5-11-1,4-10-2,4-11-3,4-7-6,5-2-13,4-1-11,5-3-12,1-1-7,1 0-3,-1 0-2,0 0-3</inkml:trace>
</inkml:ink>
</file>

<file path=ppt/ink/ink13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10448990017176" units="cm"/>
      <inkml:brushProperty name="height" value="0.0110448990017176" units="cm"/>
      <inkml:brushProperty name="color" value="#00BFF3"/>
      <inkml:brushProperty name="ignorePressure" value="0"/>
    </inkml:brush>
  </inkml:definitions>
  <inkml:trace contextRef="#ctx0" brushRef="#br0">79164 24313 754,'34'0'1,"0"0"14	,0 0 15,1 0 13,-1 3 4,0 7-7,0 6-8,1 6-8,-2 4-11,-2 0-13,-2-1-14,-3 1-14,-1-3-14,-3-3-13,-1-5-13,-3-5-14</inkml:trace>
</inkml:ink>
</file>

<file path=ppt/ink/ink13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02512610703707" units="cm"/>
      <inkml:brushProperty name="height" value="0.0202512610703707" units="cm"/>
      <inkml:brushProperty name="color" value="#00BFF3"/>
      <inkml:brushProperty name="ignorePressure" value="0"/>
    </inkml:brush>
  </inkml:definitions>
  <inkml:trace contextRef="#ctx0" brushRef="#br0">80429 24723 411,'16'-10'1,"-2"12"3	,-2 13 3,-2 13 3,-3 13 4,-2 16 5,-2 15 6,-1 14 6,-4 9 4,-1 2 3,-2 3 2,-2 1 4,-1-1 0,3-7-2,1-7-2,3-6-1,1-5 0,0-4-1,0-5 1,0-4 0</inkml:trace>
</inkml:ink>
</file>

<file path=ppt/ink/ink13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0550400018692" units="cm"/>
      <inkml:brushProperty name="height" value="0.020550400018692" units="cm"/>
      <inkml:brushProperty name="color" value="#00BFF3"/>
      <inkml:brushProperty name="ignorePressure" value="0"/>
    </inkml:brush>
  </inkml:definitions>
  <inkml:trace contextRef="#ctx0" brushRef="#br0">80429 24552 405,'2'-16'4,"5"3"2	,3 1 2,5 2 3,5 3 1,3 1 1,5 3 1,4 2 1,2 0-1,0-2-1,1-3-2,-1-1-2,-1-1-1,-2 3-2,-2 2-3,-2 2-2,-2 3-1,1 4 1,0 5 1,-1 4 1,-1 3 2,-5 3 1,-4 1 1,-5 3 2,-1 2 2,0 5 3,-1 5 3,1 3 3,-1 6 3,1 7 2,-1 5 3,1 8 2,-1 2 2,1 0-2,-1 1 0,1-1-2,-2 5-1,-1 8-3,-3 9-4,-2 8-3,-1-2-2,0-12-5,0-14-2,0-12-4,0-9-3,0-4-4,0-4-3,0-5-2,0-4-6,0-4-4,0-5-6,0-4-6,-2-7-8,-4-11-12,-5-10-11,-4-12-12,-1-4-2,2-1 7,2 0 6,3 1 7,0 0 6,0 3 4,1 1 28,-1 3 17</inkml:trace>
</inkml:ink>
</file>

<file path=ppt/ink/ink13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31550738587976" units="cm"/>
      <inkml:brushProperty name="height" value="0.0131550738587976" units="cm"/>
      <inkml:brushProperty name="color" value="#00BFF3"/>
      <inkml:brushProperty name="ignorePressure" value="0"/>
    </inkml:brush>
  </inkml:definitions>
  <inkml:trace contextRef="#ctx0" brushRef="#br0">80566 25271 633,'50'-16'105,"-2"2"-18	,-2 2-18,-2 2-19,-2 2-16,-3-1-15,-1 1-17,-3-1-14,-3 2-12,-4 1-5,-5 3-5,-3 2-7,-5 0-6,-5-2-9,-3-3-8,-5-1-10</inkml:trace>
</inkml:ink>
</file>

<file path=ppt/ink/ink13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18423653766513" units="cm"/>
      <inkml:brushProperty name="height" value="0.0118423653766513" units="cm"/>
      <inkml:brushProperty name="color" value="#00BFF3"/>
      <inkml:brushProperty name="ignorePressure" value="0"/>
    </inkml:brush>
  </inkml:definitions>
  <inkml:trace contextRef="#ctx0" brushRef="#br0">80532 25920 703,'2'15'34,"4"-4"1	,5-5 1,4-3 3,7-5-2,7-1-3,10-2-4,8-3-4,4 0-7,0-1-12,1 1-12,-1-1-12,-5 1-7,-11-1-3,-10 1-2,-11-1-3,-5 0-8,3 1-11,2-1-11,2 1-12</inkml:trace>
</inkml:ink>
</file>

<file path=ppt/ink/ink13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92124452441931" units="cm"/>
      <inkml:brushProperty name="height" value="0.0192124452441931" units="cm"/>
      <inkml:brushProperty name="color" value="#00BFF3"/>
      <inkml:brushProperty name="ignorePressure" value="0"/>
    </inkml:brush>
  </inkml:definitions>
  <inkml:trace contextRef="#ctx0" brushRef="#br0">81284 24723 433,'-16'15'-11,"2"-4"11	,2-5 12,3-3 12,5-3 8,8 0 3,9 0 4,8 0 4,8-1 2,6-3 0,7-1 1,6-2-1,4-3 0,3-2-2,1-2-2,3-2-1,0-1-10,-3 0-17,-1 0-18,-2 0-18,-4 1-12,-5 2-10,-3 2-9,-5 3-9</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7179057821631" units="cm"/>
      <inkml:brushProperty name="height" value="0.0147179057821631" units="cm"/>
      <inkml:brushProperty name="color" value="#00BFF3"/>
      <inkml:brushProperty name="ignorePressure" value="0"/>
    </inkml:brush>
  </inkml:definitions>
  <inkml:trace contextRef="#ctx0" brushRef="#br0">70618 70814 566,'-16'-3'-42,"19"-7"19	,19-5 16,18-6 18,12-4 15,6 1 14,6-1 14,7 1 13,2-1 2,1 1-9,-1-1-10,1 1-9,-4 2-8,-6 7-8,-5 6-7,-7 6-7,-3 1-11,0-3-17,0-2-17,0-4-16,-5-1-10,-9 0-6,-9-1-5,-9 1-5</inkml:trace>
</inkml:ink>
</file>

<file path=ppt/ink/ink13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1608280017972" units="cm"/>
      <inkml:brushProperty name="height" value="0.021608280017972" units="cm"/>
      <inkml:brushProperty name="color" value="#00BFF3"/>
      <inkml:brushProperty name="ignorePressure" value="0"/>
    </inkml:brush>
  </inkml:definitions>
  <inkml:trace contextRef="#ctx0" brushRef="#br0">81626 24210 385,'16'20'-14,"-2"3"16	,-2 5 16,-3 4 17,1 5 10,2 7 1,2 7 3,2 5 1,0 7 1,-2 7-3,-2 6-3,-3 6-2,0 5-3,-1 5-4,1 5-3,-1 3-5,0 0-4,-3-3-7,-2-5-5,-2-5-6,-1-5-5,0-6-7,0-6-5,0-7-6,0-5-4,0-5-3,0-4-4,0-4-4,-1-4-1,-2-5-2,-2-4 0,-3-4-2,0-5 0,-1-3 0,1-6-1,-1-3-1,1-4 1,-1-5 1,1-4 0,-1-5 1,-1-6 0,-1-8 1,-4-9 0,-1-8 8,0-2 27,3 7 0,1 6 0,2 7 0,2 3 0,-1 0 0,0 0 0,1 0 0</inkml:trace>
</inkml:ink>
</file>

<file path=ppt/ink/ink13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35249700397253" units="cm"/>
      <inkml:brushProperty name="height" value="0.0135249700397253" units="cm"/>
      <inkml:brushProperty name="color" value="#00BFF3"/>
      <inkml:brushProperty name="ignorePressure" value="0"/>
    </inkml:brush>
  </inkml:definitions>
  <inkml:trace contextRef="#ctx0" brushRef="#br0">81455 25510 616,'-30'-46'-113,"9"11"72	,8 10 41,9 11 0,5 5 0,2-3 0,2-2 0,3-2 0,2 1 65,1 4 26,3 5-6,2 4-8,2 2-10,3 0-13,1 0-11,3 0-13,0 0-12,1 0-11,-1 0-10,1 0-11,-1 1-16,-3 2-17,-2 2-20,-1 3-18</inkml:trace>
</inkml:ink>
</file>

<file path=ppt/ink/ink13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63962878286839" units="cm"/>
      <inkml:brushProperty name="height" value="0.0163962878286839" units="cm"/>
      <inkml:brushProperty name="color" value="#00BFF3"/>
      <inkml:brushProperty name="ignorePressure" value="0"/>
    </inkml:brush>
  </inkml:definitions>
  <inkml:trace contextRef="#ctx0" brushRef="#br0">82584 24963 508,'0'69'-16,"0"3"20	,0 2 20,0 1 20,0 3 11,0 3 3,0 1 2,0 2 3,0-2-5,0-10-11,0-8-11,0-8-10,0-9-9,0-9-6,0-8-6,0-8-6,1-6-12,2-2-17,2-3-18,3-1-17,-1-4-8,-1-3 1,-3-6 1,-2-3 1</inkml:trace>
</inkml:ink>
</file>

<file path=ppt/ink/ink13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82447 24245 1000,'-15'-14'-25,"4"6"9	,5 7 9,4 7 8,4 2-3,4 1-16,5-1-16,4 1-16,2-1-9,0 1 19,0-1 40,0 1 0</inkml:trace>
</inkml:ink>
</file>

<file path=ppt/ink/ink13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12374869734049" units="cm"/>
      <inkml:brushProperty name="height" value="0.0212374869734049" units="cm"/>
      <inkml:brushProperty name="color" value="#00BFF3"/>
      <inkml:brushProperty name="ignorePressure" value="0"/>
    </inkml:brush>
  </inkml:definitions>
  <inkml:trace contextRef="#ctx0" brushRef="#br0">83062 24313 392,'19'-2'22,"1"-4"0	,2-5 0,3-4 1,2 0-1,1 4 0,3 5 0,2 4-1,2 2-1,-1 0-2,0 0-2,0 0-2,0 0-3,1 0-3,-1 0-4,0 0-3,-1 0-4,-2 0-3,-2 0-4,-2 0-4,-3 0-1,-1 0 2,-3 0 1,-2 0 2,-2 1 1,-2 2 2,-2 2 2,-2 3 2,-2 1 3,1 3 3,-1 2 4,1 2 4,-2 3 3,-1 5 4,-3 4 3,-2 4 3,0 4 3,2 5-1,2 3-1,3 6 1,0 4-1,-3 7 1,-2 6-1,-2 7 1,-1 5-1,0 5-3,0 3-1,0 5-3,1 3-2,2 2-2,2 3-3,3 1-3,0-2-2,-3-10-5,-2-7-2,-2-10-5,-2-5-3,-2-5-3,-2-5-4,-3-3-3,1-7-3,1-9-2,3-8-3,2-9-2,-1-6-3,-4-4-3,-5-4-5,-4-5-4,-1-6-3,2-5-2,2-7-1,3-7-3,0-1 2,1 1 4,-1 3 3,0 2 4</inkml:trace>
</inkml:ink>
</file>

<file path=ppt/ink/ink13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47074498236179" units="cm"/>
      <inkml:brushProperty name="height" value="0.0147074498236179" units="cm"/>
      <inkml:brushProperty name="color" value="#00BFF3"/>
      <inkml:brushProperty name="ignorePressure" value="0"/>
    </inkml:brush>
  </inkml:definitions>
  <inkml:trace contextRef="#ctx0" brushRef="#br0">83028 25100 566,'0'36'56,"0"5"-3	,0 3-3,0 6-3,1 1-2,2 0 1,3 0 0,1 1 1,1-3-13,-3-4-24,-2-5-27,-2-3-24,-1-6-13,0-7-2,0-6 0,0-6-1</inkml:trace>
</inkml:ink>
</file>

<file path=ppt/ink/ink13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72938741743565" units="cm"/>
      <inkml:brushProperty name="height" value="0.0172938741743565" units="cm"/>
      <inkml:brushProperty name="color" value="#00BFF3"/>
      <inkml:brushProperty name="ignorePressure" value="0"/>
    </inkml:brush>
  </inkml:definitions>
  <inkml:trace contextRef="#ctx0" brushRef="#br0">82925 24860 481,'17'0'-77,"-3"0"34	,-3 0 43,-1 0 0,1 0 0,4 0 0,4 0 0,4 0 0,2 0 0,-3 0 24,-1 0 23,-3 0-1,-1 0-5,0 0-8,0 0-9,0 0-8,0 0-5,0 0 1,0 0-1,0 0-1,-1 2-1,-6 5-3,-3 3-4,-5 5-3,-2 4-1,0 1 0,-1 2 1,2 3-1,-1 5 4,0 8 7,-1 9 6,2 9 6,-1 5 5,0 2 0,-1 2 2,2 2 2,0 0-1,2-5-1,2-5-2,3-3-1,-1-6-1,-1-6-4,-3-7-1,-2-6-3,0-6-6,2-4-10,3-4-9,1-4-10,-2-6-14,-5-6-17,-8-6-17,-6-7-16,-3-3-5,0 0 9,0 0 10,-1 0 9,-1-3 8,-4-3 23,-5-5 29,-4-4 0,1-1 0,6 2 0,7 2 0,6 2 0,4 5 0,-1 6 0,1 6 0,-1 7 0,2 2 0,2-2 0,1-3 0,3-1 0,2-1 0,2 3 0,3 2 0,1 2 0,4 1 0,4 0 0,4 0 0,5 0 0,1 0 62,1 0-7,0 0-8,-1 0-9,0 0-8,-3 0-11,-2 0-9,-1 0-11,-6 3-9,-9 7-9,-9 6-11,-7 6-9,-8 5-5,-3 2 0,-5 2 0,-4 2 14,0 0 30,4-2 0,5-2 0,4-3 0,3-2 0,2-5 0,2-4 0,2-4 0,4-4 0,4-1 0,4-3 0,4-2 0,6-2 0,6-2 0,7-3 0,6-1 14,3-3 16,0-2-5,0-1-5,0-3-6,-1-1-10,-6 4-15,-3 1-15,-5 2-15</inkml:trace>
</inkml:ink>
</file>

<file path=ppt/ink/ink13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39123087376356" units="cm"/>
      <inkml:brushProperty name="height" value="0.0239123087376356" units="cm"/>
      <inkml:brushProperty name="color" value="#00BFF3"/>
      <inkml:brushProperty name="ignorePressure" value="0"/>
    </inkml:brush>
  </inkml:definitions>
  <inkml:trace contextRef="#ctx0" brushRef="#br0">84293 25168 348,'35'-2'3,"-1"-5"4	,0-3 2,0-5 3,1-2 2,3 0 3,1-1 2,3 1 1,2 1 1,2 2-2,2 3-3,2 1-1,0 2-5,-1-1-7,-4 0-6,-1 1-6,-3-2-5,-5-1-3,-4-3-4,-4-2-4,-6-1-2,-6-1-4,-6 1-4,-7 0-2,-5 2-1,-4 5 23,-5 3 15,-4 5 0,-4 2 0,-5 0 0,-3 0 0,-5 0 0,-1 0 0,2 0 0,2 0 0,2 0 0,2-1 0,3-2 0,2-3 0,1-1 0,3-3 0,2-1 0,3-3 0,1-2 0,3 0 0,1 2 0,3 2 0,2 2 9,2 3 11,2 2 0,3 1-1,1 3-1,2 4 0,-1 7-2,1 6 0,-1 7-1,0 6 2,-3 10 6,-2 8 5,-2 9 5,0 5 2,3 6 2,1 3-1,3 5 1,-1 1 0,-2-2-2,-2-3-1,-1-1-2,-2 0 0,0 5 1,0 4 1,0 5 1,0-4-4,0-11-10,0-10-8,0-11-9,0-8-9,0-7-12,0-7-10,0-5-10,0-8-10,0-9-8,0-8-8,0-9-9,0-8 0,0-5 5,0-7 6,0-7 6,-1-4 5,-3-2 5,-1-2 5,-2-2 15,-1-1 25,3-1 0,1 1 0,3 0 0,1 3 0,0 6 0,0 7 0,0 6 0,-1 6 0,-2 7 0,-2 7 0,-3 6 0,-1 4 0,-3 2 0,-2 2 0,-2 3 0,-1 2 0,0 5 21,0 5 9,0 3 0,-3 8-2,-3 11-1,-5 10 0,-4 11-2,0 2-4,4-6-6,4-7-8,5-6-6,2-6-7,0-7-6,0-6-8,0-7-6</inkml:trace>
</inkml:ink>
</file>

<file path=ppt/ink/ink13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05452938005328" units="cm"/>
      <inkml:brushProperty name="height" value="0.0105452938005328" units="cm"/>
      <inkml:brushProperty name="color" value="#00BFF3"/>
      <inkml:brushProperty name="ignorePressure" value="0"/>
    </inkml:brush>
  </inkml:definitions>
  <inkml:trace contextRef="#ctx0" brushRef="#br0">84772 25544 790,'33'-15'2,"-2"5"6	,-2 3 6,-2 5 5,0 5 4,2 7 2,1 6 4,4 6 2,0 5-3,0 2-8,0 2-10,0 2-10,-3-2-9,-6-6-14,-7-7-11,-6-7-13,-4-2-9,1 0-7,-1-1-6,1 1-6</inkml:trace>
</inkml:ink>
</file>

<file path=ppt/ink/ink13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97521448135376" units="cm"/>
      <inkml:brushProperty name="height" value="0.0197521448135376" units="cm"/>
      <inkml:brushProperty name="color" value="#00BFF3"/>
      <inkml:brushProperty name="ignorePressure" value="0"/>
    </inkml:brush>
  </inkml:definitions>
  <inkml:trace contextRef="#ctx0" brushRef="#br0">85217 24894 421,'1'-11'5,"2"10"7	,2 10 9,3 12 8,0 8 7,1 10 6,-1 8 7,1 9 5,-2 5 3,-1 6-2,-3 3-1,-2 5-1,-1 1-8,0-2-11,0-3-12,0-1-11,0-6-13,0-9-12,0-8-11,0-8-12,0-7-7,0-4-4,0-5-4,0-3-3</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6136727631092" units="cm"/>
      <inkml:brushProperty name="height" value="0.0126136727631092" units="cm"/>
      <inkml:brushProperty name="color" value="#00BFF3"/>
      <inkml:brushProperty name="ignorePressure" value="0"/>
    </inkml:brush>
  </inkml:definitions>
  <inkml:trace contextRef="#ctx0" brushRef="#br0">71206 70078 660,'-22'53'-26,"7"5"8	,6 6 10,6 7 8,3 4 10,0 3 9,0 3 8,0 3 10,1 0 6,4-3 1,2-2 2,4-4 1,1-6-3,1-10-10,-1-8-9,0-10-10,2-10-18,3-13-29,3-12-28,3-12-28</inkml:trace>
</inkml:ink>
</file>

<file path=ppt/ink/ink13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41872724145651" units="cm"/>
      <inkml:brushProperty name="height" value="0.0241872724145651" units="cm"/>
      <inkml:brushProperty name="color" value="#00BFF3"/>
      <inkml:brushProperty name="ignorePressure" value="0"/>
    </inkml:brush>
  </inkml:definitions>
  <inkml:trace contextRef="#ctx0" brushRef="#br0">85183 24621 344,'3'-31'-13,"6"6"3	,7 7 1,7 6 4,2 4 2,1-1 4,0 1 3,-1-1 4,2 1 2,2-1 0,2 1 2,2-1-1,0 0 0,-2 1-3,-2-1-1,-2 1-3,-2-1-2,1 1-1,0-1 0,-1 1-2,-1 0 0,-5 3 2,-4 2 0,-4 1 2,-3 4 2,1 1 4,0 2 5,-1 3 5,0 3 3,-3 7 2,-2 7 3,-2 6 2,1 5 1,5 5 1,3 4-1,5 4 2,1 6-1,-2 5-1,-2 8-1,-3 6-1,-1 5 0,-3 4 0,-1 5-1,-3 3 0,-1 0-1,0-6-5,0-7-4,0-7-5,0-2-2,0-1-3,0 1-1,0-1-3,0-2-2,0-4-4,0-4-1,0-5-4,0-5-2,0-6-3,0-7-3,0-6-2,-1-11-4,-3-14-9,-1-16-6,-3-15-7,-1-8-5,-3-3-1,-2-1-1,-2-3-1,-1-2 0,0-2 1,0-2 1,0-2 1,0 2 2,0 6 6,-1 7 4,1 6 30,1 5 7,3 1 0,1 3 0,2 2 0,-1-5 0,-8-10 0,-5-11 0,-7-10 0,-1-1 0,4 12 0,4 9 0,5 12 0,3 6 0,2 2 0,2 2 0,3 3 0,1 0 0,3 1 0,2-1 0,2 0 0,2 1 4,2-1 44,2 1-1,3-1 1,3 1-1,3-1-4,6 1-4,3-1-2,4 1-6,2-1-5,2 0-6,2 1-6,-1 0-6,-4 3-7,-5 2-5,-4 2-6,-5 3-8,-6 4-11,-7 5-9,-6 4-11,-6 4-2,-4 5 2,-4 4 3,-5 4 2,-1 1 5,-1-2 3,0-2 36,1-3 0,1-2 0,5-5 0,4-4 0,4-4 0,6-4 0,6-2 0,6-1 0,7-3 0,4-1 35,-1 0-3,0 0-5,0 0-4,-1 0-3,-2 0-3,-3 0-3,-1 0-1,-1 1-8,-1 2-13,1 2-11,-1 3-13,0 0-5,-3 1 3,-2 0 2,-2-1 8,-1 1 24,0-1 0,0 1 0,0-1 0</inkml:trace>
</inkml:ink>
</file>

<file path=ppt/ink/ink13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46641582250595" units="cm"/>
      <inkml:brushProperty name="height" value="0.0146641582250595" units="cm"/>
      <inkml:brushProperty name="color" value="#00BFF3"/>
      <inkml:brushProperty name="ignorePressure" value="0"/>
    </inkml:brush>
  </inkml:definitions>
  <inkml:trace contextRef="#ctx0" brushRef="#br0">85251 26023 568,'-28'29'7,"13"-11"15	,13-11 15,13-10 15,8-6 5,4-3-2,5-2-4,4-2-1,5-1-8,3 0-12,5 0-10,4 0-12,0 0-12,-4 4-15,-4 1-16,-5 2-13,-5 3-11,-6 1-6,-7 3-5,-6 2-5</inkml:trace>
</inkml:ink>
</file>

<file path=ppt/ink/ink13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22000684589148" units="cm"/>
      <inkml:brushProperty name="height" value="0.0222000684589148" units="cm"/>
      <inkml:brushProperty name="color" value="#00BFF3"/>
      <inkml:brushProperty name="ignorePressure" value="0"/>
    </inkml:brush>
  </inkml:definitions>
  <inkml:trace contextRef="#ctx0" brushRef="#br0">86448 24655 375,'0'-11'5,"0"13"4	,0 13 5,0 13 3,0 15 6,0 17 6,0 17 6,0 17 7,0 7 3,0-1-1,0-3-1,0-2 1,0-8-3,0-16-2,0-14-3,0-15-2,0 0-3,0 18-3,0 17-2,0 17-3,1 0-8,2-17-14,2-17-12,3-17-14,1-14-14,3-11-15,2-11-14,2-10-15</inkml:trace>
</inkml:ink>
</file>

<file path=ppt/ink/ink13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40357238799334" units="cm"/>
      <inkml:brushProperty name="height" value="0.0240357238799334" units="cm"/>
      <inkml:brushProperty name="color" value="#00BFF3"/>
      <inkml:brushProperty name="ignorePressure" value="0"/>
    </inkml:brush>
  </inkml:definitions>
  <inkml:trace contextRef="#ctx0" brushRef="#br0">86448 24518 346,'-14'-31'9,"6"7"3	,7 6 4,7 6 3,6 2 3,10-2 3,8-1 0,8-4 3,8 1 0,7 3 1,6 1 0,6 2 0,3 1-2,0-3-5,1-2-6,-1-2-5,-3 1-5,-6 4-6,-7 5-5,-6 4-6,-4 2-4,-2 0-3,-3 0-3,-2 0-2,-2 0-1,-6 0 3,-3 0 3,-5 0 2,-2 2 4,0 4 5,0 5 3,0 4 5,-1 4 4,-2 5 6,-2 3 4,-2 5 6,-2 5 4,1 3 2,-1 5 3,1 4 3,0 6 0,3 6 0,2 6-1,2 7-1,0 5-1,-2 4-4,-2 5-4,-3 4-3,-1 1-1,-3-2 0,-2-3 0,-1-1 1,-2-4-4,0-4-5,0-4-7,0-4-5,0-4-4,0-2-3,0-2-3,0-2-2,-1-3-1,-3-5-1,-1-4 1,-3-4-1,0 1 0,-1 7-2,1 5-2,-1 8-1,-1-9-7,-1-20-11,-3-22-13,-2-22-11,1-9-3,4 2 5,5 3 5,4 1 6,0 0 5,-1-1 3,-2-3 5,-2-2 17</inkml:trace>
</inkml:ink>
</file>

<file path=ppt/ink/ink13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1982012540102" units="cm"/>
      <inkml:brushProperty name="height" value="0.011982012540102" units="cm"/>
      <inkml:brushProperty name="color" value="#00BFF3"/>
      <inkml:brushProperty name="ignorePressure" value="0"/>
    </inkml:brush>
  </inkml:definitions>
  <inkml:trace contextRef="#ctx0" brushRef="#br0">86756 25065 695,'18'-31'18,"2"7"5	,2 6 3,3 6 4,1 4 3,-1 3 0,1 2 2,0 2 0,-1 1-4,1 0-10,0 0-10,-1 0-11,1 0-4,0 0 5,-1 0 3,1 0 4</inkml:trace>
</inkml:ink>
</file>

<file path=ppt/ink/ink13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86824 25647 1000,'0'63'-49,"0"-11"6	,0-10 3,0-11 6,0-8-1,0-3-8,0-5 37,0-5 6,0-1 0,0-1 0,0 1 0,0-1 0,-1 1 0,-2 0 0,-3-1 0,-1 1 0</inkml:trace>
</inkml:ink>
</file>

<file path=ppt/ink/ink13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56382005661726" units="cm"/>
      <inkml:brushProperty name="height" value="0.0156382005661726" units="cm"/>
      <inkml:brushProperty name="color" value="#00BFF3"/>
      <inkml:brushProperty name="ignorePressure" value="0"/>
    </inkml:brush>
  </inkml:definitions>
  <inkml:trace contextRef="#ctx0" brushRef="#br0">86824 25715 532,'17'-33'0,"0"2"0	,0 2 0,0 2 0,1 3 3,3 1 6,1 3 7,3 2 6,1 2 5,3 2 1,2 2 1,3 3 3,-2 1 0,-4 3 2,-5 2 1,-4 2 2,-3 3-2,-2 4-3,-2 5-2,-3 4-3,-1 4-6,-3 5-7,-2 3-9,-2 5-9,-2 0-4,-2-4 0,-2-4-2,-3-5 0,-3 1-7,-7 7-12,-7 6-11,-6 7-13,0-2-4,6-8 2,7-9 1,6-8 3,6-5 8,4-3 14,4-2 13,4-2 15,5-3 6,4-4-1,4-5-3,5-4-2,1-2-2,-3 0-4,-2 0-3,-2 0-4,-1 1-5,0 2-7,0 2-9,1 2 24</inkml:trace>
</inkml:ink>
</file>

<file path=ppt/ink/ink13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6976736187935" units="cm"/>
      <inkml:brushProperty name="height" value="0.0196976736187935" units="cm"/>
      <inkml:brushProperty name="color" value="#00BFF3"/>
      <inkml:brushProperty name="ignorePressure" value="0"/>
    </inkml:brush>
  </inkml:definitions>
  <inkml:trace contextRef="#ctx0" brushRef="#br0">58099 15148 423,'-1'22'-2,"-2"8"-3	,-3 8-2,-1 9-4,-3 10-4,-1 10-5,-3 11-5,-2 11 4,-2 5 21,-3 0 0,-1 0 0,-3 0 0,2-6 0,3-13 0,5-14 12,5-11 23,2-5 1,3 4-3,2 4-3,2 5-4,2-2-3,2-5-3,2-7-3,3-7-3,1-6-1,3-7 2,2-5 1,2-8 2,3-2 1,5 0 2,4-1 0,4 1 2,2-1 1,0 1 2,0-1 1,0 1 2,2-1-1,1 1-2,3-1-3,1 1-2,1 0-2,-3-1 1,-1 1-1,-3-1 1,-3 0-12,-4-3-23,-5-2-23,-3-2-24</inkml:trace>
</inkml:ink>
</file>

<file path=ppt/ink/ink13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4226872622967" units="cm"/>
      <inkml:brushProperty name="height" value="0.0174226872622967" units="cm"/>
      <inkml:brushProperty name="color" value="#00BFF3"/>
      <inkml:brushProperty name="ignorePressure" value="0"/>
    </inkml:brush>
  </inkml:definitions>
  <inkml:trace contextRef="#ctx0" brushRef="#br0">58509 15832 478,'-18'52'14,"-2"-1"13	,-2 0 12,-3 1 13,-1 1 5,1 5 0,-1 4-1,0 4-1,1 2-5,-1 1-9,0-1-8,1 1-8,0-2-11,3-2-12,1-2-13,3-2-12,0-5-11,-2-9-11,-3-9-11,-1-8-10,0-7-4,5-3 2,4-5 2,4-5 3</inkml:trace>
</inkml:ink>
</file>

<file path=ppt/ink/ink13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6545293331146" units="cm"/>
      <inkml:brushProperty name="height" value="0.0206545293331146" units="cm"/>
      <inkml:brushProperty name="color" value="#00BFF3"/>
      <inkml:brushProperty name="ignorePressure" value="0"/>
    </inkml:brush>
  </inkml:definitions>
  <inkml:trace contextRef="#ctx0" brushRef="#br0">57347 16106 403,'-11'0'23,"13"0"5	,13 0 4,13 0 6,7-1 2,3-2 3,1-3 0,3-1 3,-2-1-1,-8 3-2,-5 2-3,-6 2-3,1-1-2,11-5-6,11-3-5,10-5-4,5-3-5,-2 1-5,-3 0-5,-1 0-5,-6 2-6,-9 5-10,-8 3-10,-9 5-8,-3 1-10,-2-2-12,2-3-11,-1-1-12</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26393167302012" units="cm"/>
      <inkml:brushProperty name="height" value="0.0126393167302012" units="cm"/>
      <inkml:brushProperty name="color" value="#F2385B"/>
      <inkml:brushProperty name="ignorePressure" value="0"/>
    </inkml:brush>
  </inkml:definitions>
  <inkml:trace contextRef="#ctx0" brushRef="#br0">17154 16352 659,'32'3'4,"-7"3"9	,-6 5 9,-7 4 8,-6 7 7,-4 9 7,-4 8 5,-4 9 7,-4 5-8,-2 3-19,-2 1-21,-3 3-19,1-1-13,2-4-6,2-5-7,2-4-4,1-8-8,0-11-8,1-11-8,-1-10-7</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1231797859073" units="cm"/>
      <inkml:brushProperty name="height" value="0.0131231797859073" units="cm"/>
      <inkml:brushProperty name="color" value="#00BFF3"/>
      <inkml:brushProperty name="ignorePressure" value="0"/>
    </inkml:brush>
  </inkml:definitions>
  <inkml:trace contextRef="#ctx0" brushRef="#br0">71451 70275 635,'1'-14'-1,"4"21"8	,2 22 6,4 22 7,0 13 6,-3 7 7,-4 5 6,-2 7 6,-1-2 1,4-9-4,2-9-4,4-9-5,1-8-11,1-7-21,-1-5-18,0-6-21,0-7-14,1-6-9,-1-5-10,0-7-10</inkml:trace>
</inkml:ink>
</file>

<file path=ppt/ink/ink14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1356424689293" units="cm"/>
      <inkml:brushProperty name="height" value="0.0171356424689293" units="cm"/>
      <inkml:brushProperty name="color" value="#00BFF3"/>
      <inkml:brushProperty name="ignorePressure" value="0"/>
    </inkml:brush>
  </inkml:definitions>
  <inkml:trace contextRef="#ctx0" brushRef="#br0">58475 15969 486,'17'3'2,"0"7"10	,0 6 10,1 6 9,-2 6 7,-2 4 5,-3 5 3,-1 3 5,-2 3 0,1 0-1,0-1-4,-1 1-1,-1-2-8,-1-5-12,-3-4-12,-2-4-12,0-4-17,2-5-25,3-4-22,1-5-25</inkml:trace>
</inkml:ink>
</file>

<file path=ppt/ink/ink14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1696086227894" units="cm"/>
      <inkml:brushProperty name="height" value="0.0221696086227894" units="cm"/>
      <inkml:brushProperty name="color" value="#00BFF3"/>
      <inkml:brushProperty name="ignorePressure" value="0"/>
    </inkml:brush>
  </inkml:definitions>
  <inkml:trace contextRef="#ctx0" brushRef="#br0">58715 15867 375,'32'-16'4,"-4"2"5	,-5 2 8,-4 2 6,-1 3 3,3 1 2,1 3 1,3 2 1,-1 3 1,-1 5 1,-3 3 1,-2 5 1,-1 5 1,0 3 0,0 5 1,1 4 0,-4 2 1,-3 0 0,-4 1-1,-5-1 1,-4-1-8,-5-2-19,-4-2-16,-3-3-18,-6 1-7,-3 2 3,-5 2 3,-4 2 4,0-1-4,4-4-9,5-5-10,3-3-9,9-4 6,10-2 23,10-3 24,11-1 24,5-4 11,-2-3 1,-3-6 0,-2-3 0,1-3-7,5 1-15,4-1-16,4 1-14,-1-1-15,-7 1-14,-6-1-13,-6 1-13</inkml:trace>
</inkml:ink>
</file>

<file path=ppt/ink/ink14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5475066751242" units="cm"/>
      <inkml:brushProperty name="height" value="0.0165475066751242" units="cm"/>
      <inkml:brushProperty name="color" value="#00BFF3"/>
      <inkml:brushProperty name="ignorePressure" value="0"/>
    </inkml:brush>
  </inkml:definitions>
  <inkml:trace contextRef="#ctx0" brushRef="#br0">59980 15627 503,'51'0'64,"0"0"-2	,1 0 0,-1 0-2,0 0-3,1 0-6,-1 0-5,0 0-6,-1-1-10,-1-2-11,-4-2-13,-1-3-13,-4 0-14,-7-1-17,-6 0-16,-7 1-16,-4 0-6,-2 3 6,-2 2 4,-3 2 7,-1 2 3,-3 2 5,-2 2 3,-2 3 41</inkml:trace>
</inkml:ink>
</file>

<file path=ppt/ink/ink14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9719147011638" units="cm"/>
      <inkml:brushProperty name="height" value="0.0149719147011638" units="cm"/>
      <inkml:brushProperty name="color" value="#00BFF3"/>
      <inkml:brushProperty name="ignorePressure" value="0"/>
    </inkml:brush>
  </inkml:definitions>
  <inkml:trace contextRef="#ctx0" brushRef="#br0">60253 16072 556,'-28'30'18,"9"-9"1	,12-8 3,10-9 3,9-4 2,6 0 3,7 0 4,6 0 2,4-2 3,2-4 2,3-5 1,1-4 2,1-1-6,-2 2-16,-3 2-15,-2 3-16,-2 1-13,-6 3-12,-3 2-11,-5 2-12,-3 1-7,-2 0-1,-2 0-3,-3 0-2</inkml:trace>
</inkml:ink>
</file>

<file path=ppt/ink/ink14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3294403403997" units="cm"/>
      <inkml:brushProperty name="height" value="0.0223294403403997" units="cm"/>
      <inkml:brushProperty name="color" value="#00BFF3"/>
      <inkml:brushProperty name="ignorePressure" value="0"/>
    </inkml:brush>
  </inkml:definitions>
  <inkml:trace contextRef="#ctx0" brushRef="#br0">59911 16756 373,'21'13'7,"5"-9"10	,8-8 11,5-9 9,8-3 7,9 2 2,8 2 2,9 2 3,0 1-1,-6-3-3,-5-2-2,-8-2-4,-7 1-3,-9 4-7,-8 5-6,-8 4-6,-5 2-4,0 0-2,0 0-2,0 0-2,2 0-5,5 0-4,4 0-6,4 0-6,1 0-7,-2 0-9,-2 0-9,-3 0-10,-1 0-6,-3 0-7,-1 0-6,-3 0-6</inkml:trace>
</inkml:ink>
</file>

<file path=ppt/ink/ink14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9734530821443" units="cm"/>
      <inkml:brushProperty name="height" value="0.0139734530821443" units="cm"/>
      <inkml:brushProperty name="color" value="#00BFF3"/>
      <inkml:brushProperty name="ignorePressure" value="0"/>
    </inkml:brush>
  </inkml:definitions>
  <inkml:trace contextRef="#ctx0" brushRef="#br0">61861 15183 596,'-4'36'25,"-9"5"3	,-9 3 5,-8 6 2,-4 2 0,0 3-6,0 1-6,0 3-6,1-2-6,1-7-6,3-6-7,3-7-6,3-5-3,7-4 3,7-5 2,5-3 3,4-4-1,0-2-2,0-3-1,0-1-2,4-3-2,5-1 2,7-3 0,7-2 1,2-1 2,1 0 5,0 0 4,-1 0 4,1 0 2,0 0 0,-1 0 0,1 0-1,-3 0 0,-4 0 0,-3 0-2,-6 0 1,-2 3-2,-3 7-2,-2 6-1,-2 6-3,-4 6-1,-6 4 0,-7 4 0,-7 5 0,-3 1 0,1-3 1,-1-1 2,1-3 1,1-3 2,5-4 0,4-5 2,4-3 1,3-4 2,-1-3 3,0-1 3,1-2 2,6-4 3,13-4 3,12-4 2,13-4 2,6-4-6,-2-2-15,-3-1-16,-2-3-14,-3-2-13,-4 1-12,-4 0-11,-5 0-11,-3 2-4,-2 4 4,-2 5 5,-3 4 5</inkml:trace>
</inkml:ink>
</file>

<file path=ppt/ink/ink14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4059535339475" units="cm"/>
      <inkml:brushProperty name="height" value="0.0134059535339475" units="cm"/>
      <inkml:brushProperty name="color" value="#00BFF3"/>
      <inkml:brushProperty name="ignorePressure" value="0"/>
    </inkml:brush>
  </inkml:definitions>
  <inkml:trace contextRef="#ctx0" brushRef="#br0">61656 16858 621,'-11'28'-8,"13"-13"17	,13-13 19,13-13 18,8-9 10,5-7 3,4-6 2,4-6 3,0-3-15,-4 3-35,-5 1-33,-3 3-34,-6 4-19,-7 6-1,-6 7-3,-6 6-1</inkml:trace>
</inkml:ink>
</file>

<file path=ppt/ink/ink14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1287464648485" units="cm"/>
      <inkml:brushProperty name="height" value="0.0141287464648485" units="cm"/>
      <inkml:brushProperty name="color" value="#00BFF3"/>
      <inkml:brushProperty name="ignorePressure" value="0"/>
    </inkml:brush>
  </inkml:definitions>
  <inkml:trace contextRef="#ctx0" brushRef="#br0">62168 15319 589,'-58'46'23,"18"-10"3	,20-12 3,19-10 5,15-7 1,10-5-1,12-4 0,9-5-1,6-2-1,-3-3-3,-2-2-2,-2-2-2,-2 0-3,1 2-7,0 2-6,-1 3-5,-1 1-7,-5 3-7,-3 2-7,-6 1-7,-4 4-5,-7 1-2,-7 2-3,-5 3-1,-8 3-1,-5 7 3,-7 7 2,-7 6 3,-2 5 3,-1 5 3,0 4 3,1 4 3,2-1 4,7-6 4,7-7 5,5-6 4,4-6 3,0-3-1,0-5 1,0-5-1,4-2-1,5-3-3,7-2-3,7-2-3,2-1-2,1 0-2,0 0-1,-1 0-2,2 0-1,2 0 1,2 0 0,2 0 0,-1 5 3,-4 7 2,-5 10 4,-3 8 2,-5 5 6,-5 2 6,-3 3 6,-5 2 6,-6 1 7,-5 3 5,-7 3 6,-7 1 5,-2 2 3,-1 3-2,0 1 0,1 3-3,-1 0-3,1-3-7,-1-1-7,0-3-7,3-6-6,4-10-5,4-12-5,4-10-6,2-5-5,1-1-6,-1 1-6,1-1-6,-1-1-5,1-5-2,-1-4-3,0-5-3,2-1-4,2-1-7,2 1-5,1-1-8</inkml:trace>
</inkml:ink>
</file>

<file path=ppt/ink/ink14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9313407018781" units="cm"/>
      <inkml:brushProperty name="height" value="0.0149313407018781" units="cm"/>
      <inkml:brushProperty name="color" value="#00BFF3"/>
      <inkml:brushProperty name="ignorePressure" value="0"/>
    </inkml:brush>
  </inkml:definitions>
  <inkml:trace contextRef="#ctx0" brushRef="#br0">62408 15593 558,'-17'68'67,"0"1"-4	,0-1-5,-1 1-5,1-2-4,0-2-6,0-2-3,0-2-5,1-3-10,2-5-16,2-4-16,3-4-16,0-4-14,1-5-12,-1-4-13,0-4-13,1-6-3,-1-6 6,1-6 5,-1-7 5</inkml:trace>
</inkml:ink>
</file>

<file path=ppt/ink/ink14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8143229782581" units="cm"/>
      <inkml:brushProperty name="height" value="0.0158143229782581" units="cm"/>
      <inkml:brushProperty name="color" value="#00BFF3"/>
      <inkml:brushProperty name="ignorePressure" value="0"/>
    </inkml:brush>
  </inkml:definitions>
  <inkml:trace contextRef="#ctx0" brushRef="#br0">62408 16140 526,'34'33'25,"0"-2"3	,0-2 3,1-2 4,1 0 3,4 1 4,5 3 4,5 3 5,0-2-3,-2-5-10,-2-3-10,-2-5-11,1-2-5,4 0 0,4 0-1,5 1 0,-4-2-14,-10-3-28,-11-1-29,-10-2-28</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936804279685" units="cm"/>
      <inkml:brushProperty name="height" value="0.011936804279685" units="cm"/>
      <inkml:brushProperty name="color" value="#00BFF3"/>
      <inkml:brushProperty name="ignorePressure" value="0"/>
    </inkml:brush>
  </inkml:definitions>
  <inkml:trace contextRef="#ctx0" brushRef="#br0">71696 70520 698,'44'-112'-3,"-9"21"-3	,-9 22-5,-9 22-4,-4 13 1,-1 7 8,0 5 6,0 7 8,-1 7 7,-3 10 5,-4 9 8,-2 8 5,-2 12 5,0 12 4,0 12 2,0 13 4,0 5-6,0 1-15,0-1-15,0 1-16,1-4-10,4-6-6,2-5-6,4-7-5,1-11-9,1-15-11,-1-15-11,0-16-11,0-9-2,1-3 7,-1-2 55,0-4 13</inkml:trace>
</inkml:ink>
</file>

<file path=ppt/ink/ink14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7614985257387" units="cm"/>
      <inkml:brushProperty name="height" value="0.0167614985257387" units="cm"/>
      <inkml:brushProperty name="color" value="#00BFF3"/>
      <inkml:brushProperty name="ignorePressure" value="0"/>
    </inkml:brush>
  </inkml:definitions>
  <inkml:trace contextRef="#ctx0" brushRef="#br0">63639 15627 497,'0'88'44,"0"4"6	,0 4 7,0 4 6,0 0 1,0-7-7,0-7-5,0-6-5,0-7-10,0-9-14,0-8-15,0-9-12,1-9-12,2-8-8,2-8-7,3-10-9,1-6-8,-1-7-9,1-7-9,-1-6-9</inkml:trace>
</inkml:ink>
</file>

<file path=ppt/ink/ink14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1330333948135" units="cm"/>
      <inkml:brushProperty name="height" value="0.0201330333948135" units="cm"/>
      <inkml:brushProperty name="color" value="#00BFF3"/>
      <inkml:brushProperty name="ignorePressure" value="0"/>
    </inkml:brush>
  </inkml:definitions>
  <inkml:trace contextRef="#ctx0" brushRef="#br0">63605 15422 413,'1'-16'-53,"2"2"18	,2 2 20,3 3 15,2 0 10,1 1 7,3-1 7,2 1 5,3-1 2,5 0-2,4 1 0,4-1-2,1 2-3,-2 2-3,-2 1-4,-3 3-4,-1 2-3,-3 3-3,-1 1-2,-3 2-3,-2 6 0,-2 9 1,-2 7 3,-3 10 3,0 7 1,-1 6 4,1 7 3,-1 6 2,0 5 4,-3 1 1,-2 3 3,-2 2 2,-1 1 1,0 0-1,0 0-1,0 0-2,0-5-1,0-8-2,0-8-4,0-9-2,0-6-6,0-5-8,0-4-7,0-4-9,-1-8-13,-2-10-17,-2-11-19,-3-11-17,-1-9-5,-3-9 6,-2-9 8,-2-8 7,-2-4 6,-3 0 6,-1-1 7,-2 1 29,-1 2 15,3 4 0,1 4 0,3 5 0,2 5 0,2 6 0,2 7 0,3 6 0,2 6 0,5 4 0,4 4 0,5 4 0,3 2 47,5-3 19,5-1-3,3-3-3,2-1-8,-3 0-15,-2 0-14,-1 0-15,-3 1-12,-3 2-8,-1 2-9,-2 3-9,-3 2-6,-1 5-5,-3 5-5,-2 3-5,-4 4 1,-7 2 6,-6 2 23,-6 2 21,-4 2 0,0 2 0,1 3 0,-1 2 0,3-2 0,3-3 0,5-5 0,5-5 0,4-4 0,7-7 0,7-6 0,6-7 0,4-4 0,2-3 0,3-1 7,1-2 7,1-3-6,-3-2-5,-1-2-5,-3-2-6,-1 0-5,0 2 4,0 3 9,0 1 0</inkml:trace>
</inkml:ink>
</file>

<file path=ppt/ink/ink14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3941420614719" units="cm"/>
      <inkml:brushProperty name="height" value="0.0163941420614719" units="cm"/>
      <inkml:brushProperty name="color" value="#00BFF3"/>
      <inkml:brushProperty name="ignorePressure" value="0"/>
    </inkml:brush>
  </inkml:definitions>
  <inkml:trace contextRef="#ctx0" brushRef="#br0">64186 15627 508,'98'-16'127,"-8"2"-22	,-9 3-20,-8 1-22,-6 1-17,-1 1-12,-4-1-12,-1 1-13,-5-1-14,-9 1-18,-9-1-19,-8 1-17,-6 0-10,-5 3-1,-4 2-1,-4 1-2</inkml:trace>
</inkml:ink>
</file>

<file path=ppt/ink/ink14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56564114242792" units="cm"/>
      <inkml:brushProperty name="height" value="0.0256564114242792" units="cm"/>
      <inkml:brushProperty name="color" value="#00BFF3"/>
      <inkml:brushProperty name="ignorePressure" value="0"/>
    </inkml:brush>
  </inkml:definitions>
  <inkml:trace contextRef="#ctx0" brushRef="#br0">64631 14807 324,'1'34'3,"2"0"4	,2 0 5,3 0 4,0 4 4,1 6 4,-1 6 4,1 6 4,0 8 2,3 9 1,2 8 2,2 9 2,0 5 0,-2 2-1,-2 3 1,-3 1 0,0 1-2,-1-3-3,1-1-2,0-3-4,-1-3-2,1-5-4,-1-3-3,1-5-3,-2-6-4,-1-5-6,-3-7-4,-2-7-7,-1-7-3,0-8-4,0-9-3,0-9-3,-3-14-9,-7-18-15,-6-20-14,-6-20-16,-6-7-4,-4 1 5,-4 2 4,-5 3 6,-1 3 5,3 4 6,1 4 6,3 5 6,4 4 5,6 4 27,7 5 6,6 4 0,3 0 0,-3-1 0,-2-2 0,-2-3 0,0 3 0,2 6 0,3 6 0,1 7 0,2 2 0,3-3 0,2-1 0,2-2 21,4-1 18,6 3-2,8 2-3,5 2-2,8-1-5,8-1-10,9-2-8,9-3-10,-1 1-5,-12 2-4,-10 1-2,-10 3-4,-6 0-4,0-2-5,0-2-5,0-3-6</inkml:trace>
</inkml:ink>
</file>

<file path=ppt/ink/ink14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65691 14807 1000,'16'0'-9,"-2"0"-16	,-3 0-17,-1 0-17,-1 2-9,3 4 21,2 5 47,2 4 0,1 1 0,1-2 0,-2-3 0,2-1 0,-2-1 0,-3-1 0,-1 1 0,-2-1 0,-1 0 0,-1-3 0,1-2 0,-1-2 0</inkml:trace>
</inkml:ink>
</file>

<file path=ppt/ink/ink14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83296427130699" units="cm"/>
      <inkml:brushProperty name="height" value="0.0183296427130699" units="cm"/>
      <inkml:brushProperty name="color" value="#00BFF3"/>
      <inkml:brushProperty name="ignorePressure" value="0"/>
    </inkml:brush>
  </inkml:definitions>
  <inkml:trace contextRef="#ctx0" brushRef="#br0">65383 15217 454,'67'-18'73,"-2"-3"-5	,-2-1-4,-2-3-5,0 1-4,2 1-4,2 3-4,3 2-4,-2 2-7,-4 2-9,-4 2-11,-5 3-10,-4 0-10,-4 0-14,-4 1-12,-5-1-14</inkml:trace>
</inkml:ink>
</file>

<file path=ppt/ink/ink14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34981793910265" units="cm"/>
      <inkml:brushProperty name="height" value="0.0234981793910265" units="cm"/>
      <inkml:brushProperty name="color" value="#00BFF3"/>
      <inkml:brushProperty name="ignorePressure" value="0"/>
    </inkml:brush>
  </inkml:definitions>
  <inkml:trace contextRef="#ctx0" brushRef="#br0">65451 15490 354,'15'-9'5,"-4"14"6	,-5 15 4,-4 16 6,-2 12 5,0 11 7,0 10 5,0 11 6,0 5 2,0-3-1,0-2-3,0-2-2,0-1-1,0 0-2,0 0-1,0 0-1,-1 2-3,-2 4-3,-2 5-3,-3 4-4,0-2-6,-1-9-9,1-9-7,-1-7-9</inkml:trace>
</inkml:ink>
</file>

<file path=ppt/ink/ink14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82043313980103" units="cm"/>
      <inkml:brushProperty name="height" value="0.0182043313980103" units="cm"/>
      <inkml:brushProperty name="color" value="#00BFF3"/>
      <inkml:brushProperty name="ignorePressure" value="0"/>
    </inkml:brush>
  </inkml:definitions>
  <inkml:trace contextRef="#ctx0" brushRef="#br0">65725 15354 457,'1'15'-1,"2"-5"2	,2-3 3,3-5 3,5-3 3,8-2 7,9-3 5,8-1 7,6-2 4,2 1 7,2-1 5,3 1 6,-1 0-1,-2 3-6,-2 2-8,-2 1-5,-5 4-5,-6 1 0,-6 2 0,-7 3 0,-5 1-9,-4 3-15,-5 2-15,-3 2-15,-8 3-10,-8 5-5,-8 3-4,-9 5-4,-4 2-2,0-3 2,0-3 1,-1-1 1,3-2 2,5-3 5,3-2 3,5-1 3,3-4 5,2-5 3,2-3 18,3-5 10,1-1 0,3 2 0,2 2 0,1 3 0,3-1 0,3-1 5,1-3 37,3-2 12,2-1 4,5 0-7,4 0-5,5 0-7,2 0-4,-1 0-2,1 0-3,-1 0-3,0 0-7,-3 0-14,-1 0-13,-3 0-13,-2-1-13,-2-2-10,-2-3-11,-3-1-12</inkml:trace>
</inkml:ink>
</file>

<file path=ppt/ink/ink14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4591491445899" units="cm"/>
      <inkml:brushProperty name="height" value="0.0154591491445899" units="cm"/>
      <inkml:brushProperty name="color" value="#00BFF3"/>
      <inkml:brushProperty name="ignorePressure" value="0"/>
    </inkml:brush>
  </inkml:definitions>
  <inkml:trace contextRef="#ctx0" brushRef="#br0">65588 16174 539,'18'-1'-6,"2"-2"-11	,3-2-11,2-3-12,6-1 7,10-3 24,12-2 24,10-2 24,5-1 13,0 0 1,1 0 1,-1 0 1,-2-1-2,-4 1-5,-4 0-6,-4 0-4,-6 2-6,-7 5-6,-5 3-4,-8 5-6,-4 3-8,-5 2-7,-4 3-10,-4 1-8,-7 5-6,-8 6-4,-9 7-4,-8 6-5,-8 3-2,-6 0-2,-7 0-2,-6 0-1,-1-2 0,4-4 1,4-4 2,5-5 2,4-4 2,4-4 2,4-5 17,5-4 17,5-1 0,7 2 0,6 3 0,6 1 0,6 2 0,4-1 0,4 1 0,4-1 0,2 5 20,-3 9 19,-1 8 2,-3 8 3,-1 6 0,0 2 0,0 2 0,0 2-1,-2 2-1,-4 3-2,-5 2-3,-3 1-2,-3 0-5,0-4-5,0-5-5,0-4-7,-1-6-2,-3-6-2,-1-6-2,-2-7-1,-3-4-5,-2-2-7,-2-2-9,-2-2-8,-1-5-4,0-6 1,0-7-1,0-6 1,1-2-5,2 3-8,2 1-9,2 2-9,2 1-3,-1-3 1,1-2 1,-1-2 2</inkml:trace>
</inkml:ink>
</file>

<file path=ppt/ink/ink14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264998190105" units="cm"/>
      <inkml:brushProperty name="height" value="0.015264998190105" units="cm"/>
      <inkml:brushProperty name="color" value="#00BFF3"/>
      <inkml:brushProperty name="ignorePressure" value="0"/>
    </inkml:brush>
  </inkml:definitions>
  <inkml:trace contextRef="#ctx0" brushRef="#br0">67708 14909 545,'-1'17'37,"-2"0"-1	,-2 0-1,-3 0-1,-6 5 0,-10 8 1,-12 8 2,-10 9 0,-5 6 0,0 1-4,-1 3-2,1 2-4,0-1-5,0-1-8,-1-3-9,1-1-7,4-6-10,9-9-9,8-8-11,8-8-10,7-6-6,5-2-1,3-3-3,5-1-1,4-3-1,5-1 3,3-3 0,5-2 3,4-2 2,5-2 17,4-3 29,4-1 0,3-4 0,3-4 0,1-4 0,3-4 0,1-1 0,-1 5 0,1 4 0,0 4 0,0 2 0,3-3 0,3-2 0,1-2 0,-4 1 0,-11 4 0,-10 5 0,-12 4 0,-5 4 0,-3 4 0,-2 5 0,-1 4 0,-7 3 6,-8 2 20,-8 3-1,-9 1-1,-5 3-1,-3 2 1,-1 2-1,-3 2 0,0 1 0,-1 0-4,0 1-1,0-1-3,5-3-1,8-7 3,9-5 2,8-8 2,4-1 1,1 2 1,-1 2-1,1 2 1,2-1-2,7-5-1,7-3-3,6-5-3,5-2-2,5 0-4,3 0-3,5 0-4,4-2-5,1-5-6,2-3-4,3-5-7,-1-1-2,-5 2-2,-4 2 0,-4 2 0,-5 3-3,-3 1 0,-5 3-3,-5 2-1,-4 4-1,-7 7 0,-7 6 0,-6 6 0,-7 5 4,-9 2 7,-9 2 9,-8 2 7,-3 2 5,2 3 1,2 1 1,2 3 1,5-2 2,6-7 4,6-7 3,7-5 3,6-6 6,6-5 7,7-3 7,7-5 8,5-3 1,7-2-5,7-3-5,6-1-5,5-4-8,5-4-8,4-4-9,4-5-9,2-2-11,1-3-11,-1-2-12,0-2-12,-3 2-5,-10 6 1,-8 7 1,-9 6 2</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1822050362825" units="cm"/>
      <inkml:brushProperty name="height" value="0.0181822050362825" units="cm"/>
      <inkml:brushProperty name="color" value="#00BFF3"/>
      <inkml:brushProperty name="ignorePressure" value="0"/>
    </inkml:brush>
  </inkml:definitions>
  <inkml:trace contextRef="#ctx0" brushRef="#br0">72088 70324 458,'44'-177'-3,"-9"41"-6	,-9 40-5,-9 39-6,-4 23 1,-1 7 8,0 5 7,0 7 7,1 7 6,-1 10 5,0 9 4,0 8 4,0 11 5,1 8 5,-1 9 6,0 10 4,1 10 3,-1 13-2,0 12-2,0 12-1,-1 6-2,-3 1 0,-4-1-2,-2 0 0,-2-3-4,0-6-6,0-6-6,0-6-6,0-8-7,0-9-6,0-9-7,0-9-6,-3-8-9,-6-7-11,-7-5-11,-5-6-10,-4-7-8,1-6-3,-1-5-3,1-7-3</inkml:trace>
</inkml:ink>
</file>

<file path=ppt/ink/ink14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8271125033498" units="cm"/>
      <inkml:brushProperty name="height" value="0.0138271125033498" units="cm"/>
      <inkml:brushProperty name="color" value="#00BFF3"/>
      <inkml:brushProperty name="ignorePressure" value="0"/>
    </inkml:brush>
  </inkml:definitions>
  <inkml:trace contextRef="#ctx0" brushRef="#br0">67982 16106 602,'31'16'11,"-7"-2"5	,-6-2 6,-6-3 6,-4 0 5,-3-1 6,-2 1 6,-2-1 5,1 1 0,1 0-9,2-1-8,2 1-9,2-1-19,0 1-30,-1-1-33,1 1-30</inkml:trace>
</inkml:ink>
</file>

<file path=ppt/ink/ink14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3153056055307" units="cm"/>
      <inkml:brushProperty name="height" value="0.0163153056055307" units="cm"/>
      <inkml:brushProperty name="color" value="#00BFF3"/>
      <inkml:brushProperty name="ignorePressure" value="0"/>
    </inkml:brush>
  </inkml:definitions>
  <inkml:trace contextRef="#ctx0" brushRef="#br0">67742 16482 510,'0'67'4,"0"-1"9	,0-3 7,0-2 8,0-3 8,0-1 6,0-2 7,0-3 6,0-3 2,0-4-2,0-4-3,0-5-3,-2-6-20,-4-9-38,-5-8-40,-4-9-38</inkml:trace>
</inkml:ink>
</file>

<file path=ppt/ink/ink14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3525001108646" units="cm"/>
      <inkml:brushProperty name="height" value="0.0123525001108646" units="cm"/>
      <inkml:brushProperty name="color" value="#00BFF3"/>
      <inkml:brushProperty name="ignorePressure" value="0"/>
    </inkml:brush>
  </inkml:definitions>
  <inkml:trace contextRef="#ctx0" brushRef="#br0">67229 16722 674,'-16'-14'21,"3"6"5	,1 7 6,2 6 5,3 7 4,1 6-1,3 7 0,2 6 1,1 3-9,0 0-16,0 0-17,0 1-17,0-4-8,0-7 0,0-6-1,0-6-1,1-3-7,2-1-13,3 1-14,1-1-13</inkml:trace>
</inkml:ink>
</file>

<file path=ppt/ink/ink14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68976954370737" units="cm"/>
      <inkml:brushProperty name="height" value="0.00868976954370737" units="cm"/>
      <inkml:brushProperty name="color" value="#00BFF3"/>
      <inkml:brushProperty name="ignorePressure" value="0"/>
    </inkml:brush>
  </inkml:definitions>
  <inkml:trace contextRef="#ctx0" brushRef="#br0">68084 16619 958,'32'18'2,"-8"2"3	,-6 3 4,-6 1 2,-3 2 0,3 0-8,2-1-5,2 1-6,-1-2-4,-4-5 0,-5-4 1,-4-5-1,-1-1-10,3-1-19,1 1-21,3 0-20</inkml:trace>
</inkml:ink>
</file>

<file path=ppt/ink/ink14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228689648211" units="cm"/>
      <inkml:brushProperty name="height" value="0.015228689648211" units="cm"/>
      <inkml:brushProperty name="color" value="#00BFF3"/>
      <inkml:brushProperty name="ignorePressure" value="0"/>
    </inkml:brush>
  </inkml:definitions>
  <inkml:trace contextRef="#ctx0" brushRef="#br0">68974 15422 547,'13'1'26,"-5"2"2	,-7 3 1,-6 1 1,-6 6 2,-4 8-1,-4 9 1,-5 9 1,-2 5-3,1 1-4,-1 4-5,1 1-5,-1 0-4,0-2-5,1-2-4,-1-2-5,3-4-6,3-3-7,5-5-7,5-4-7,3-6-1,5-6 7,4-6 6,5-7 6,3-3 6,5 0 3,4 0 5,5 0 3,1 0 3,1 0 3,0 0 2,0 0 2,-2-1 3,-1-2 0,-3-3 2,-2-1 2,-2 2-5,-2 6-8,-2 6-9,-3 7-8,-3 5-7,-7 5-1,-7 3-2,-6 6-2,-4 2 0,-2 2 1,-3 3 2,-1 1 1,-1 0 1,3-5 1,1-4 2,3-4 0,2-3 4,2-3 4,3-1 4,1-3 5,4-3 6,3-5 8,6-3 6,3-5 7,5-3 2,4-2-4,4-3-5,4-1-4,3-3-2,0-2-1,-1-1-1,1-3-1,-1 1-15,-3 4-29,-2 4-32,-1 5-29</inkml:trace>
</inkml:ink>
</file>

<file path=ppt/ink/ink14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00675616413355" units="cm"/>
      <inkml:brushProperty name="height" value="0.0100675616413355" units="cm"/>
      <inkml:brushProperty name="color" value="#00BFF3"/>
      <inkml:brushProperty name="ignorePressure" value="0"/>
    </inkml:brush>
  </inkml:definitions>
  <inkml:trace contextRef="#ctx0" brushRef="#br0">68837 17063 827,'0'14'-15,"0"-6"0	,0-7 1,0-6 1,3-6 4,6-4 8,8-4 8,5-5 8,6-5 5,4-6 3,4-7 4,5-6 4,-3 2 0,-8 11-3,-8 10-1,-10 12-3,-2 3-17,2-2-32,2-2-32,2-2-31</inkml:trace>
</inkml:ink>
</file>

<file path=ppt/ink/ink14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00609688088298" units="cm"/>
      <inkml:brushProperty name="height" value="0.0100609688088298" units="cm"/>
      <inkml:brushProperty name="color" value="#00BFF3"/>
      <inkml:brushProperty name="ignorePressure" value="0"/>
    </inkml:brush>
  </inkml:definitions>
  <inkml:trace contextRef="#ctx0" brushRef="#br0">69589 15148 828,'16'16'87,"-2"-2"-30	,-2-2-29,-3-2-32,0-2-24,-1 1-19,1-1-20,0 1-19</inkml:trace>
</inkml:ink>
</file>

<file path=ppt/ink/ink14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842638745904" units="cm"/>
      <inkml:brushProperty name="height" value="0.014842638745904" units="cm"/>
      <inkml:brushProperty name="color" value="#00BFF3"/>
      <inkml:brushProperty name="ignorePressure" value="0"/>
    </inkml:brush>
  </inkml:definitions>
  <inkml:trace contextRef="#ctx0" brushRef="#br0">69350 15764 561,'-13'0'4,"9"0"7	,8 0 8,9 0 7,6-1 4,4-2 2,5-3 1,4-1 2,2-1-1,1 3-4,-1 2-3,0 2-4,-2 1-1,-4 0 2,-5 0 1,-3 0 3,-4 1-6,-2 2-10,-3 2-11,-1 3-10,-4 3-7,-4 4-1,-4 4 0,-4 4-2,-4 4 0,-1 2 1,-3 2 2,-2 2 0,-3 1 1,-1 0 1,-2 1 2,-3-1 1,1-1 1,1-2-1,3-2 0,2-3 1,3-1 0,4-3 3,5-1 4,3-3 2,6-3 2,3-4 3,5-5 2,4-4 2,3-3 1,2-2 1,3-2 1,1-3-1,0 1-1,-5 1-6,-4 3-4,-4 2-6,-1-2-6,5-7-5,4-6-5,5-6-7,0-2-3,-1 5-1,-3 4-2,-2 4-1,-2 3 2,-2-1 2,-2 1 5,-2-1 2,-2 2 2,1 1 15,-1 3 9,1 2 0,-2 3 0,-1 5 0,-3 3 0,-2 5 9,-2 3 54,-2 3-11,-3 1-9,-1 3-9,-1 0-9,3 1-9,2 0-9,2-1-8,0-1-12,-2-5-15,-3-4-15,-1-4-15</inkml:trace>
</inkml:ink>
</file>

<file path=ppt/ink/ink14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1577709689736" units="cm"/>
      <inkml:brushProperty name="height" value="0.0131577709689736" units="cm"/>
      <inkml:brushProperty name="color" value="#00BFF3"/>
      <inkml:brushProperty name="ignorePressure" value="0"/>
    </inkml:brush>
  </inkml:definitions>
  <inkml:trace contextRef="#ctx0" brushRef="#br0">69555 16482 633,'-16'35'38,"2"3"-2	,2 1 0,3 3-2,0 2 0,0 2 1,1 2 2,-1 2 0,2-2-3,2-6-9,1-7-10,3-6-10,2-8-16,2-8-26,3-9-25,1-8-26</inkml:trace>
</inkml:ink>
</file>

<file path=ppt/ink/ink14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2058517560363" units="cm"/>
      <inkml:brushProperty name="height" value="0.0152058517560363" units="cm"/>
      <inkml:brushProperty name="color" value="#00BFF3"/>
      <inkml:brushProperty name="ignorePressure" value="0"/>
    </inkml:brush>
  </inkml:definitions>
  <inkml:trace contextRef="#ctx0" brushRef="#br0">69760 16380 548,'0'19'-4,"0"4"-8	,0 5-7,0 4-8,0 4 3,0 5 12,0 4 14,0 4 13,0 1 13,0-2 11,0-2 13,0-2 11,3-3 3,7-5-6,6-4-6,6-4-5,5-6-9,2-6-9,2-6-9,2-7-10,2-5-6,3-4-1,1-5-1,3-4-3,2-5-2,2-7-7,2-6-5,2-7-6,-1 0-6,-4 3-6,-4 5-7,-5 5-7,-5 1-5,-6 0-5,-7 1-5,-7-1-6,-3 2 1,-3 5 6,-1 4 6,-3 5 53</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4772538915277" units="cm"/>
      <inkml:brushProperty name="height" value="0.0144772538915277" units="cm"/>
      <inkml:brushProperty name="color" value="#00BFF3"/>
      <inkml:brushProperty name="ignorePressure" value="0"/>
    </inkml:brush>
  </inkml:definitions>
  <inkml:trace contextRef="#ctx0" brushRef="#br0">71696 71353 575,'0'141'77,"0"-13"-7	,0-11-8,0-13-7,0-8-8,0-2-7,0-4-7,0-3-8,0-7-10,0-13-14,0-12-15,0-12-13</inkml:trace>
</inkml:ink>
</file>

<file path=ppt/ink/ink14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7353815585375" units="cm"/>
      <inkml:brushProperty name="height" value="0.0117353815585375" units="cm"/>
      <inkml:brushProperty name="color" value="#00BFF3"/>
      <inkml:brushProperty name="ignorePressure" value="0"/>
    </inkml:brush>
  </inkml:definitions>
  <inkml:trace contextRef="#ctx0" brushRef="#br0">70512 16038 710,'32'17'0,"-4"0"6	,-4 0 6,-5 0 5,-2 2 3,0 5 3,0 3 2,0 6 2,-1-2 3,-2-7 3,-2-6 3,-2-6 3,-3-3-18,-2-1-35,-2 1-37,-1-1-37</inkml:trace>
</inkml:ink>
</file>

<file path=ppt/ink/ink14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661701887846" units="cm"/>
      <inkml:brushProperty name="height" value="0.017661701887846" units="cm"/>
      <inkml:brushProperty name="color" value="#00BFF3"/>
      <inkml:brushProperty name="ignorePressure" value="0"/>
    </inkml:brush>
  </inkml:definitions>
  <inkml:trace contextRef="#ctx0" brushRef="#br0">70581 15901 471,'19'-16'-2,"5"2"-4	,3 2-5,5 2-5,5 3 7,3 2 19,5 1 17,4 3 18,3 0 9,-1-2 1,0-2 1,0-3 1,1-1-4,-1-3-9,0-2-9,1-2-9,-3 0-8,-4 2-5,-5 2-6,-3 3-7,-6 1-3,-2 3-5,-6 2-3,-4 2-3,-3 3-6,-2 4-9,-2 5-7,-2 4-8,-8 5-5,-13 7-2,-12 6-1,-14 6-2,-7 4 0,-2 0 2,-2 0 4,-2-1 2,1 0 43,4-2 3,4-3 0,5-2 0,3-4 0,2-6 0,2-7 0,2-6 0,4-4 0,4 1 0,4-1 0,4 1 0,4-1 0,5-3 0,4-2 13,5-2 54,5-2 1,6-2-1,6-2-2,7-3-1,5-1-4,1 1-4,3-1-5,1 1-4,1-2-8,-2-2-11,-3-1-12,-2-3-10,-3-2-16,-4 1-17,-4 0-17,-5 0-19,-3 1-8,-2 2 0,-2 2 0,-3 3-1</inkml:trace>
</inkml:ink>
</file>

<file path=ppt/ink/ink14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071048617363" units="cm"/>
      <inkml:brushProperty name="height" value="0.022071048617363" units="cm"/>
      <inkml:brushProperty name="color" value="#00BFF3"/>
      <inkml:brushProperty name="ignorePressure" value="0"/>
    </inkml:brush>
  </inkml:definitions>
  <inkml:trace contextRef="#ctx0" brushRef="#br0">71196 15046 377,'0'71'3,"0"7"13	,0 7 13,0 6 12,0 6 8,0 7 4,0 6 4,0 6 4,0 5 0,0 2-3,0 2-2,0 2-3,1 2-10,2 3-14,3 1-15,1 3-16,2-7-10,-1-14-8,1-16-7,0-14-6,-1-16-10,1-14-12,-1-16-10,1-14-13</inkml:trace>
</inkml:ink>
</file>

<file path=ppt/ink/ink14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81772019714117" units="cm"/>
      <inkml:brushProperty name="height" value="0.0181772019714117" units="cm"/>
      <inkml:brushProperty name="color" value="#00BFF3"/>
      <inkml:brushProperty name="ignorePressure" value="0"/>
    </inkml:brush>
  </inkml:definitions>
  <inkml:trace contextRef="#ctx0" brushRef="#br0">72598 15525 458,'-1'-15'-21,"-2"4"17	,-2 5 17,-3 3 17,-4 5 9,-6 1 1,-6 2 0,-7 3 1,-3 1-2,4 3-6,1 2-5,2 2-5,1 1-6,1 0-5,-1 0-5,0 0-5,0-1-7,-3-2-5,-2-2-6,-2-2-5,2-2-6,6 1-4,7-1-4,6 1-4,5-1-1,1 1 2,3-1 2,2 1 2,2 1 4,2 1 6,3 3 7,1 2 6,3 2 7,2 3 8,2 1 7,2 3 9,0 5 7,-2 8 8,-3 9 7,-1 9 8,-3 2 2,-1-1-2,-3-2-2,-2-3-2,-1 2-2,0 7-2,0 7 0,0 5-2,0 0-6,0-9-12,0-8-11,0-9-11,2-13-17,5-17-24,3-17-23,5-17-23</inkml:trace>
</inkml:ink>
</file>

<file path=ppt/ink/ink14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9284362345934" units="cm"/>
      <inkml:brushProperty name="height" value="0.0169284362345934" units="cm"/>
      <inkml:brushProperty name="color" value="#00BFF3"/>
      <inkml:brushProperty name="ignorePressure" value="0"/>
    </inkml:brush>
  </inkml:definitions>
  <inkml:trace contextRef="#ctx0" brushRef="#br0">72325 16038 492,'17'-31'27,"0"6"5	,0 7 5,0 6 6,1 5 2,3 1-1,1 3 0,3 2 0,-1 1-3,-1 0-5,-3 0-6,-2 0-4,-2 1-6,-2 2-3,-2 3-5,-3 1-4,0 3-6,0 1-11,-1 3-9,1 2-10,-5 1-8,-8 1-7,-9-1-5,-9 0-7,-2 1-1,1 2 3,3 3 4,2 1 2,1 1 5,0-3 6,0-1 4,-1-3 6,4-2 8,3-2 11,4-3 11,5-1 10,3-2 8,3-3 4,1-2 2,2-2 5,4-3-3,4-4-9,4-5-7,5-4-9,1-1-9,1 2-11,0 2-12,-1 3-11,-1 0-6,-5 1 1,-4-1 0,-4 0 32</inkml:trace>
</inkml:ink>
</file>

<file path=ppt/ink/ink14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4692440778017" units="cm"/>
      <inkml:brushProperty name="height" value="0.0174692440778017" units="cm"/>
      <inkml:brushProperty name="color" value="#00BFF3"/>
      <inkml:brushProperty name="ignorePressure" value="0"/>
    </inkml:brush>
  </inkml:definitions>
  <inkml:trace contextRef="#ctx0" brushRef="#br0">73214 15525 477,'-4'-14'-1,"-5"6"9	,-7 7 8,-6 7 8,-4 3 4,0 3 2,0 2 0,1 2 1,-3 4-4,-4 7-9,-4 6-8,-5 7-9,1 0-3,3-4 0,5-3 1,4-6 1,5-3-8,4-5-15,4-4-17,4-4-15,3-5-6,3-4 5,2-4 5,2-4 8,2-2 43,2 3 0,2 2 0,3 2 0,1 1 0,-1 0 0,1 0 0,-1 0 0,2 2 0,2 4 0,1 5 0,3 4 0,0 4 0,-2 5 0,-2 3 0,-2 5 0,-3 6 54,-2 6 11,-1 6 1,-3 6 0,-1 4 0,0 0-3,0 0-1,0 0-4,1-4-6,2-5-14,3-7-12,1-7-13,2-6-7,-1-7-2,1-5-2,-1-8-1</inkml:trace>
</inkml:ink>
</file>

<file path=ppt/ink/ink14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4721648171544" units="cm"/>
      <inkml:brushProperty name="height" value="0.0124721648171544" units="cm"/>
      <inkml:brushProperty name="color" value="#00BFF3"/>
      <inkml:brushProperty name="ignorePressure" value="0"/>
    </inkml:brush>
  </inkml:definitions>
  <inkml:trace contextRef="#ctx0" brushRef="#br0">73009 15798 668,'62'-30'28,"-13"9"6	,-13 8 5,-12 9 5,-5 4 1,4 0-4,5 0-3,4 0-5,1 1-10,-2 2-16,-2 2-18,-2 3-16,-4 0-15,-4 1-13,-3 0-14,-6-1-14</inkml:trace>
</inkml:ink>
</file>

<file path=ppt/ink/ink14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85996709764" units="cm"/>
      <inkml:brushProperty name="height" value="0.01585996709764" units="cm"/>
      <inkml:brushProperty name="color" value="#00BFF3"/>
      <inkml:brushProperty name="ignorePressure" value="0"/>
    </inkml:brush>
  </inkml:definitions>
  <inkml:trace contextRef="#ctx0" brushRef="#br0">73316 15935 525,'0'51'42,"0"1"0	,0-1 1,0 0 1,0 5 0,-4 8 3,-1 9 1,-3 8 1,1 3-4,1-2-11,3-1-11,2-3-10,1-6-13,0-8-11,0-8-12,0-9-12,1-9-12,2-8-11,3-8-10,1-9-12</inkml:trace>
</inkml:ink>
</file>

<file path=ppt/ink/ink14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6905960589647" units="cm"/>
      <inkml:brushProperty name="height" value="0.0226905960589647" units="cm"/>
      <inkml:brushProperty name="color" value="#00BFF3"/>
      <inkml:brushProperty name="ignorePressure" value="0"/>
    </inkml:brush>
  </inkml:definitions>
  <inkml:trace contextRef="#ctx0" brushRef="#br0">73829 15798 367,'2'-15'17,"1"5"6	,2 3 8,2 5 7,7 0 3,11-5 1,10-3 1,11-5 1,6-2 0,3 0 0,2 0 1,1-1-1,2 1-2,0 0-5,0 0-4,0 0-5,-1 1-7,-3 2-9,-1 2-8,-3 3-10,-4 1-10,-6 3-9,-7 2-12,-6 2-9</inkml:trace>
</inkml:ink>
</file>

<file path=ppt/ink/ink14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303101554513" units="cm"/>
      <inkml:brushProperty name="height" value="0.016303101554513" units="cm"/>
      <inkml:brushProperty name="color" value="#00BFF3"/>
      <inkml:brushProperty name="ignorePressure" value="0"/>
    </inkml:brush>
  </inkml:definitions>
  <inkml:trace contextRef="#ctx0" brushRef="#br0">74445 15217 511,'0'20'-29,"0"7"23	,0 6 21,0 7 22,-3 7 12,-7 8 1,-6 9 2,-6 9 1,-4 4-2,0 0-2,0 0-5,1 0-2,-1-1-8,1-3-8,-1-1-11,0-3-8,1-5-11,-1-8-11,1-9-10,-1-8-11,3-7-9,7-5-8,7-3-9,5-5-8,3-4-1,-2-4 4,-2-5 5,-3-4 6</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7681357339025" units="cm"/>
      <inkml:brushProperty name="height" value="0.0147681357339025" units="cm"/>
      <inkml:brushProperty name="color" value="#00BFF3"/>
      <inkml:brushProperty name="ignorePressure" value="0"/>
    </inkml:brush>
  </inkml:definitions>
  <inkml:trace contextRef="#ctx0" brushRef="#br0">71402 72039 564,'1'-22'33,"4"7"1	,2 6 2,4 6 0,4 3 2,7 0 0,5 0 1,7 0 2,4-2-3,4-2-4,2-4-5,4-3-4,1 0-11,0 4-14,0 2-16,0 4-14,-3 1-15,-7 0-12,-5 0-12,-6 0-13</inkml:trace>
</inkml:ink>
</file>

<file path=ppt/ink/ink14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6840890198946" units="cm"/>
      <inkml:brushProperty name="height" value="0.0176840890198946" units="cm"/>
      <inkml:brushProperty name="color" value="#00BFF3"/>
      <inkml:brushProperty name="ignorePressure" value="0"/>
    </inkml:brush>
  </inkml:definitions>
  <inkml:trace contextRef="#ctx0" brushRef="#br0">74342 16038 471,'30'36'-30,"-9"5"22	,-8 3 22,-8 6 21,-5 2 15,0 2 5,0 3 7,0 2 5,0 1 0,0 0-8,0-1-7,0 1-8,0-3-10,0-7-14,0-6-13,0-7-12</inkml:trace>
</inkml:ink>
</file>

<file path=ppt/ink/ink14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6314232200384" units="cm"/>
      <inkml:brushProperty name="height" value="0.0206314232200384" units="cm"/>
      <inkml:brushProperty name="color" value="#00BFF3"/>
      <inkml:brushProperty name="ignorePressure" value="0"/>
    </inkml:brush>
  </inkml:definitions>
  <inkml:trace contextRef="#ctx0" brushRef="#br0">74513 16003 403,'34'-1'-24,"-4"-2"5	,-1-2 7,-2-3 7,1 1 4,4 1 5,4 3 3,5 2 4,-2 1 2,-6 0-2,-6 0-1,-7 0-1,-3 0-1,-4 0-2,-1 0-1,-2 0-1,-1 0-2,3 0 0,2 0 0,2 0-1,0 2 1,-2 5 0,-2 3 0,-3 5 1,0 5 3,-1 3 5,1 5 5,-1 4 6,0 4 3,-3 5 3,-1 4 2,-3 4 3,-2 3 2,2 3 1,-1 1 1,0 3 1,-1 2 0,2 2-2,-1 2-3,0 3-3,-2-5-3,-1-11-5,-2-10-4,-3-11-4,1-5-4,2 3-4,2 2-3,1 2-5,1 0-2,-2-6-4,-2-3-2,-3-5-3,-1-7-12,-3-11-19,-2-11-20,-2-10-19</inkml:trace>
</inkml:ink>
</file>

<file path=ppt/ink/ink14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7371759414673" units="cm"/>
      <inkml:brushProperty name="height" value="0.0157371759414673" units="cm"/>
      <inkml:brushProperty name="color" value="#00BFF3"/>
      <inkml:brushProperty name="ignorePressure" value="0"/>
    </inkml:brush>
  </inkml:definitions>
  <inkml:trace contextRef="#ctx0" brushRef="#br0">74513 16311 529,'17'-15'83,"1"4"-10	,-1 5-10,0 4-11,2 3-7,5 2-3,3 3-3,5 1-3,1 1-9,-2-3-16,-2-2-17,-2-2-14</inkml:trace>
</inkml:ink>
</file>

<file path=ppt/ink/ink14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0052752792835" units="cm"/>
      <inkml:brushProperty name="height" value="0.0130052752792835" units="cm"/>
      <inkml:brushProperty name="color" value="#00BFF3"/>
      <inkml:brushProperty name="ignorePressure" value="0"/>
    </inkml:brush>
  </inkml:definitions>
  <inkml:trace contextRef="#ctx0" brushRef="#br0">74479 16585 640,'19'0'59,"5"0"-4	,4 0-2,4 0-4,2 0-4,0 0-8,0 0-7,0 0-8,1 0-13,-1 0-18,0 0-20,0 0-18,-2-1-13,-4-3-6,-4-1-5,-5-2-6</inkml:trace>
</inkml:ink>
</file>

<file path=ppt/ink/ink14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0734272152185" units="cm"/>
      <inkml:brushProperty name="height" value="0.0220734272152185" units="cm"/>
      <inkml:brushProperty name="color" value="#00BFF3"/>
      <inkml:brushProperty name="ignorePressure" value="0"/>
    </inkml:brush>
  </inkml:definitions>
  <inkml:trace contextRef="#ctx0" brushRef="#br0">75505 15525 377,'-25'0'14,"20"0"18	,19 0 17,19 0 18,11 0 7,2 0-4,2 0-5,2 0-4,3-1-7,1-3-8,3-1-10,2-2-8,0-2-10,1 0-9,0 1-11,0-1-9,-4 2-10,-5 2-12,-7 1-10,-7 3-11</inkml:trace>
</inkml:ink>
</file>

<file path=ppt/ink/ink14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7449424564838" units="cm"/>
      <inkml:brushProperty name="height" value="0.0227449424564838" units="cm"/>
      <inkml:brushProperty name="color" value="#00BFF3"/>
      <inkml:brushProperty name="ignorePressure" value="0"/>
    </inkml:brush>
  </inkml:definitions>
  <inkml:trace contextRef="#ctx0" brushRef="#br0">76018 15696 366,'0'34'8,"0"0"2	,0 0 3,0 0 2,0 3 5,0 3 7,0 5 5,0 4 7,0 5 5,0 4 2,0 3 3,0 6 3,0 2-1,0 3-4,0 2-3,0 1-4,0 0-6,0-4-7,0-5-7,0-4-7,0-6-10,0-9-13,0-9-12,0-8-13</inkml:trace>
</inkml:ink>
</file>

<file path=ppt/ink/ink14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09530417248607" units="cm"/>
      <inkml:brushProperty name="height" value="0.0109530417248607" units="cm"/>
      <inkml:brushProperty name="color" value="#00BFF3"/>
      <inkml:brushProperty name="ignorePressure" value="0"/>
    </inkml:brush>
  </inkml:definitions>
  <inkml:trace contextRef="#ctx0" brushRef="#br0">77283 15354 760,'0'50'-111,"0"-2"42	,0-2 59,0-2 12,0 0 39,0 1 3,0 4 3,0 1 3,0-2 2,0-6 1,0-7 0,0-6 1,-1-6-20,-2-4-41,-2-4-40,-3-4-40</inkml:trace>
</inkml:ink>
</file>

<file path=ppt/ink/ink14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531749740243" units="cm"/>
      <inkml:brushProperty name="height" value="0.011531749740243" units="cm"/>
      <inkml:brushProperty name="color" value="#00BFF3"/>
      <inkml:brushProperty name="ignorePressure" value="0"/>
    </inkml:brush>
  </inkml:definitions>
  <inkml:trace contextRef="#ctx0" brushRef="#br0">77420 15661 722,'17'1'81,"0"3"-16	,0 1-16,0 3-16,0-1-11,1-2-6,-1-1-7,0-3-7</inkml:trace>
</inkml:ink>
</file>

<file path=ppt/ink/ink14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550235889852" units="cm"/>
      <inkml:brushProperty name="height" value="0.013550235889852" units="cm"/>
      <inkml:brushProperty name="color" value="#00BFF3"/>
      <inkml:brushProperty name="ignorePressure" value="0"/>
    </inkml:brush>
  </inkml:definitions>
  <inkml:trace contextRef="#ctx0" brushRef="#br0">76941 15627 614,'0'49'65,"0"-4"-3	,0-4-2,0-5-3,0-2-6,0 1-12,0-1-10,0 0-12,0-1-12,0-2-10,0-2-11,0-2-12,0-4-5,0-4 0,0-4 0,0-4-1,-1-3-5,-2-3-10,-2-2-11,-3-2-9</inkml:trace>
</inkml:ink>
</file>

<file path=ppt/ink/ink14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1631037741899" units="cm"/>
      <inkml:brushProperty name="height" value="0.0191631037741899" units="cm"/>
      <inkml:brushProperty name="color" value="#00BFF3"/>
      <inkml:brushProperty name="ignorePressure" value="0"/>
    </inkml:brush>
  </inkml:definitions>
  <inkml:trace contextRef="#ctx0" brushRef="#br0">76770 16174 434,'-27'0'-38,"16"0"22	,14 0 23,15 0 22,11-3 10,6-6-1,7-7-1,6-7-2,3-2-3,1 3-4,-1 2-6,0 2-4,-2 0-5,-4 1-6,-4 0-5,-5 0-5,-4 2-4,-4 5-2,-4 3-1,-5 5-2,-4 5 0,-5 7 1,-3 6 1,-5 6 1,-4 4 2,-4 0 4,-5-1 3,-4 1 3,-2 1 3,0 1 2,0 3 1,-1 3 3,2-1 1,2-2 0,3-2 1,1-3 0,3 0 1,1 0 1,3-1 0,2 1 0,2-2 0,2-1-4,3-3-2,1-2-4,3-2-2,1-2-4,3-2-2,2-2-5,0-2-3,-2 1-4,-2-1-5,-2 1-5,-6-2-6,-8-1-9,-9-3-9,-9-2-8,-3-1-2,-1 0 5,1 0 3,-1 0 5,0-1 29,1-2 16,-1-3 0,0-1 0,3-1 0,4 3 0,4 2 0,4 2 0,3 0 0,3-3 0,2-1 0,2-2 0,4-3 0,7-2 0,6-2 15,6-2 16,5-1-2,2 0-2,2 0-3,2 0-1,2 2-4,2 4-3,3 5-3,2 4-5,-2 2-1,-3 0 0,-5 0 0,-4 0-1,-6 4 0,-6 9 0,-6 8-2,-7 9 0,-5 6 3,-5 5 5,-3 4 6,-5 4 5,-5 3 4,-3 3 4,-5 2 3,-4 1 3,-2 1 0,0-2-2,-1-3-2,1-1-4,0-3-2,0-2-5,0-2-3,-1-2-4,3-6-5,5-8-5,3-8-5,5-10-4</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207962423563" units="cm"/>
      <inkml:brushProperty name="height" value="0.02207962423563" units="cm"/>
      <inkml:brushProperty name="color" value="#00BFF3"/>
      <inkml:brushProperty name="ignorePressure" value="0"/>
    </inkml:brush>
  </inkml:definitions>
  <inkml:trace contextRef="#ctx0" brushRef="#br0">71157 72627 377,'-37'41'31,"25"-15"3	,24-15 4,25-16 4,16-10 2,10-6 1,9-7 3,9-6 0,9-1 0,10 3-4,9 3-5,9 3-3,4 3-4,1 3-3,-1 3-4,1 3-2,-8 4-9,-16 2-11,-15 3-14,-15 4-11,-9 1-11,-3 0-9,-4 0-10,-2 0-8</inkml:trace>
</inkml:ink>
</file>

<file path=ppt/ink/ink14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4165892377496" units="cm"/>
      <inkml:brushProperty name="height" value="0.0134165892377496" units="cm"/>
      <inkml:brushProperty name="color" value="#00BFF3"/>
      <inkml:brushProperty name="ignorePressure" value="0"/>
    </inkml:brush>
  </inkml:definitions>
  <inkml:trace contextRef="#ctx0" brushRef="#br0">78377 15901 621,'0'17'45,"0"0"2	,0 0 3,0 0 2,1-1-3,3-2-9,1-2-10,3-3-10,0 0-5,1 0-3,-1-1-1,1 1-3,-1-1-15,1 1-27,0-1-27,-1 1-27</inkml:trace>
</inkml:ink>
</file>

<file path=ppt/ink/ink14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44893319904804" units="cm"/>
      <inkml:brushProperty name="height" value="0.0244893319904804" units="cm"/>
      <inkml:brushProperty name="color" value="#00BFF3"/>
      <inkml:brushProperty name="ignorePressure" value="0"/>
    </inkml:brush>
  </inkml:definitions>
  <inkml:trace contextRef="#ctx0" brushRef="#br0">78172 16414 340,'32'1'10,"-4"2"4	,-4 2 3,-5 3 3,-3 5 2,-2 8 1,-2 9-1,-3 8 1,-1 8-1,-3 7-1,-2 6-2,-2 6-1,-1 0-3,0-6-3,0-7-4,0-6-3,1-11-5,3-14-7,1-16-6,2-15-7,3-10-4,2-7-2,2-6-2,2-6-3,1-5-2,0-2-2,0-2-2,0-2-2,-1-3 2,-2-1 11,-2-3 26,-3-2 0,0-2 0,-1-2 0,1-2 0,0-2 0,-1 0 0,1 6 0,-1 3 0,1 4 0,-1 6 0,1 7 0,-1 5 0,1 7 0,-1 5 0,1 1 0,0 3 0,-1 2 0,-1 4 0,-1 7 0,-3 6 8,-2 6 41,0 9 3,2 10 0,3 12 0,1 10 1,1 7-2,-3 5-1,-2 4-1,-2 4-3,-1 4-1,0 5-4,0 4-3,0 5-3,-1-2-3,-2-6-3,-2-7-2,-3-6-4,1-2-10,2 2-20,1 3-18,3 1-19,3-9-13,5-22-7,4-21-8,3-22-6</inkml:trace>
</inkml:ink>
</file>

<file path=ppt/ink/ink14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0955442637205" units="cm"/>
      <inkml:brushProperty name="height" value="0.0220955442637205" units="cm"/>
      <inkml:brushProperty name="color" value="#00BFF3"/>
      <inkml:brushProperty name="ignorePressure" value="0"/>
    </inkml:brush>
  </inkml:definitions>
  <inkml:trace contextRef="#ctx0" brushRef="#br0">78651 15627 377,'17'-32'2,"0"4"3	,0 5 3,0 4 4,3 2 2,3-1 1,5 1 1,4 0 0,4 2 0,5 5-2,4 3-1,4 5-3,3 1-1,3-2-3,2-3-3,1-1-1,-1-1-3,-7 3-1,-6 2-3,-7 2-1,-5 2-1,-4 2 0,-4 2 1,-5 3 0,-3-1 1,-2-1 1,-2-3 2,-3-2 0,2 0 2,4 2 0,4 3 2,5 1 0,-1 3 2,-4 2 3,-4 1 2,-4 3 3,-4 3 3,-1 1 3,-3 2 3,-2 3 4,-1 4 2,0 6 0,0 7 0,0 6 0,0 5 0,0 5-2,0 4 0,0 4-3,0 2 0,0-3-1,0-2-2,0-2 0,0 6-1,0 15 0,0 16 1,0 14 0,0 0-2,0-15-5,0-15-5,0-14-5,-1-11-5,-2-3-2,-3-5-3,-1-4-4,-4-7-6,-4-8-12,-4-8-12,-4-9-11,-1-7-5,5-4 2,4-4 2,4-4 3,2-4 1,-3-2 0,-2-2-1,-2-2 0</inkml:trace>
</inkml:ink>
</file>

<file path=ppt/ink/ink14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936520844697952" units="cm"/>
      <inkml:brushProperty name="height" value="0.00936520844697952" units="cm"/>
      <inkml:brushProperty name="color" value="#00BFF3"/>
      <inkml:brushProperty name="ignorePressure" value="0"/>
    </inkml:brush>
  </inkml:definitions>
  <inkml:trace contextRef="#ctx0" brushRef="#br0">79027 15627 889,'0'19'-31,"0"5"6	,0 4 6,0 4 6,0 3 11,0 2 17,0 3 16,0 2 17,0-1 1,0-1-15,0-3-15,0-1-15,0-4-13,0-5-13,0-3-14,0-5-13,-1-3-9,-2-2-5,-3-2-6,-1-3 43</inkml:trace>
</inkml:ink>
</file>

<file path=ppt/ink/ink14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2791103571653" units="cm"/>
      <inkml:brushProperty name="height" value="0.0142791103571653" units="cm"/>
      <inkml:brushProperty name="color" value="#00BFF3"/>
      <inkml:brushProperty name="ignorePressure" value="0"/>
    </inkml:brush>
  </inkml:definitions>
  <inkml:trace contextRef="#ctx0" brushRef="#br0">78788 15901 583,'33'0'20,"-2"0"4	,-2 0 3,-2 0 2,0 0 3,5 0 0,5 0 0,3 0 0,3-1 1,0-2 1,0-3 2,-1-1 2,-1-1-8,-5 3-14,-4 2-14,-4 2-16</inkml:trace>
</inkml:ink>
</file>

<file path=ppt/ink/ink14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78856 16209 1000,'16'0'-183,"-2"0"116	,-2 0 67,-2 0 0,1 0 0,8 0 0,5 0 0,7 0 0,3-2 0,0-1 70,1-2-8,-1-3-26,-3 1-15,-7 2-5,-6 1-4,-6 3-4,-3 0-16,-1-2-26,1-2-25,0-3-27</inkml:trace>
</inkml:ink>
</file>

<file path=ppt/ink/ink14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44362005591393" units="cm"/>
      <inkml:brushProperty name="height" value="0.00844362005591393" units="cm"/>
      <inkml:brushProperty name="color" value="#00BFF3"/>
      <inkml:brushProperty name="ignorePressure" value="0"/>
    </inkml:brush>
  </inkml:definitions>
  <inkml:trace contextRef="#ctx0" brushRef="#br0">78993 16414 986,'0'32'-41,"0"-4"11	,0-5 11,0-4 12,0-1 10,0 3 7,0 1 6,0 3 8,0-2 1,0-3-8,0-5-6,0-5-6,-1 0-15,-2 2-21,-3 1-21,-1 4-21,-2-3-9,1-3 70,-1-4 12,1-5 0</inkml:trace>
</inkml:ink>
</file>

<file path=ppt/ink/ink14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6463614180684" units="cm"/>
      <inkml:brushProperty name="height" value="0.0136463614180684" units="cm"/>
      <inkml:brushProperty name="color" value="#00BFF3"/>
      <inkml:brushProperty name="ignorePressure" value="0"/>
    </inkml:brush>
  </inkml:definitions>
  <inkml:trace contextRef="#ctx0" brushRef="#br0">78925 16687 610,'32'-62'-90,"-4"13"34	,-5 13 49,-4 12 7,1 7 26,3 0 8,5 0 3,4 0 4,1 1 4,-2 2 1,-2 2 3,-2 3 2,-2 1-2,1 3-7,-1 2-5,1 2-6,-2 4-7,-5 6-6,-4 7-8,-5 7-7,-3 4-5,-5 1 0,-4 3-1,-5 3-1,-3 0-5,-5 0-11,-4 0-10,-5 0-10,1-3-5,3-6 2,5-7 2,5-6 1,1-5 3,0-1 4,1-3 3,0-2 3,2-2 8,7-2 10,7-3 11,5-1 10,6-2 2,1 1-4,2-1-6,3 1-5,2-1-4,2 1-6,2-1-6,2 0-4,-2 1-2,-7-1 1,-5 1 1,-8-1 1,-1 1 10,2-1 10,1 1 0,3-1 0</inkml:trace>
</inkml:ink>
</file>

<file path=ppt/ink/ink14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3021963089705" units="cm"/>
      <inkml:brushProperty name="height" value="0.0163021963089705" units="cm"/>
      <inkml:brushProperty name="color" value="#00BFF3"/>
      <inkml:brushProperty name="ignorePressure" value="0"/>
    </inkml:brush>
  </inkml:definitions>
  <inkml:trace contextRef="#ctx0" brushRef="#br0">80053 16072 511,'2'15'4,"5"-5"10	,3-3 9,5-5 9,7-3 6,8-2 2,8-3 1,9-1 2,5-2 1,3 1-1,2-1-1,1 1 0,2-1-6,0 1-10,0-1-10,0 0-12,-5 1-12,-8-1-17,-8 1-17,-9-1-16,-7 1-10,-3-1-1,-6 1-2,-3-1-1</inkml:trace>
</inkml:ink>
</file>

<file path=ppt/ink/ink14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2609393745661" units="cm"/>
      <inkml:brushProperty name="height" value="0.0202609393745661" units="cm"/>
      <inkml:brushProperty name="color" value="#00BFF3"/>
      <inkml:brushProperty name="ignorePressure" value="0"/>
    </inkml:brush>
  </inkml:definitions>
  <inkml:trace contextRef="#ctx0" brushRef="#br0">80566 15661 411,'0'-46'-2,"0"11"-3	,0 11-3,0 10-3,0 7 0,0 5 4,0 4 4,0 5 4,0 2 2,0 3 1,0 2-1,0 2 1,0 0 1,0-2 2,0-2 4,0-3 2,1 8 5,2 18 8,3 16 7,1 17 8,1 9 5,-3 0 0,-2 0 1,-2 0 2,-1 0-1,0 0 0,0 0 0,0 0-1,0-1-7,0-3-12,0-1-12,0-2-12,-1-7-10,-2-11-4,-2-10-5,-3-11-5,0-11-11,-1-10-17,1-12-17,-1-9-17,0-5-4,1 2 9,-1 2 9,1 2 9,0 1 8,3-3 5,2-2 18,2-2 28</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94137915968895" units="cm"/>
      <inkml:brushProperty name="height" value="0.0194137915968895" units="cm"/>
      <inkml:brushProperty name="color" value="#00BFF3"/>
      <inkml:brushProperty name="ignorePressure" value="0"/>
    </inkml:brush>
  </inkml:definitions>
  <inkml:trace contextRef="#ctx0" brushRef="#br0">73264 70765 429,'52'-25'-4,"6"1"22	,6-1 19,7 1 21,4-1 10,3 1-3,3-1-3,3 1-1,2-2-6,0-4-6,0-2-8,-1-3-7,-5 0-12,-12 3-17,-13 3-19,-12 3-16,-13 3-15,-11 3-13,-13 3-11,-12 3-13</inkml:trace>
</inkml:ink>
</file>

<file path=ppt/ink/ink14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931900460273027" units="cm"/>
      <inkml:brushProperty name="height" value="0.00931900460273027" units="cm"/>
      <inkml:brushProperty name="color" value="#00BFF3"/>
      <inkml:brushProperty name="ignorePressure" value="0"/>
    </inkml:brush>
  </inkml:definitions>
  <inkml:trace contextRef="#ctx0" brushRef="#br0">80498 16380 894,'11'-28'-115,"-10"13"39	,-10 13 43,-11 12 33,-7 12 20,-2 8 12,-2 8 8,-2 9 8,0 2 1,2-4-6,2-4-7,2-5-5,3-1-10,1 3-12,3 1-11,2 3-13,3-4-14,4-8-19,5-8-19,4-9-18</inkml:trace>
</inkml:ink>
</file>

<file path=ppt/ink/ink14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6096111014485" units="cm"/>
      <inkml:brushProperty name="height" value="0.0116096111014485" units="cm"/>
      <inkml:brushProperty name="color" value="#00BFF3"/>
      <inkml:brushProperty name="ignorePressure" value="0"/>
    </inkml:brush>
  </inkml:definitions>
  <inkml:trace contextRef="#ctx0" brushRef="#br0">80634 16243 717,'48'2'5,"-6"4"7	,-7 5 7,-6 4 8,-3 3 2,0 2-2,-1 3-4,1 1-2,-1 0 0,-3-5 3,-2-4 4,-2-4 3,-3-3-16,-4 1-33,-5-1-36,-3 1-33</inkml:trace>
</inkml:ink>
</file>

<file path=ppt/ink/ink14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9513789266348" units="cm"/>
      <inkml:brushProperty name="height" value="0.0199513789266348" units="cm"/>
      <inkml:brushProperty name="color" value="#00BFF3"/>
      <inkml:brushProperty name="ignorePressure" value="0"/>
    </inkml:brush>
  </inkml:definitions>
  <inkml:trace contextRef="#ctx0" brushRef="#br0">81045 15764 417,'0'-14'-16,"0"7"7	,0 6 5,0 6 6,0 8 6,0 8 7,0 9 5,0 8 8,0 1 2,0-9 0,0-9 0,0-8 0,-1 5 2,-2 20 4,-3 18 5,-1 20 4,-2 10 2,0-1-1,1 1 1,-1-1-1,1-3-7,-1-6-12,1-6-14,-1-7-14,2-8-13,2-8-13,1-8-14,3-9-15,2-9-7,2-8-3,3-9-4,1-8-2</inkml:trace>
</inkml:ink>
</file>

<file path=ppt/ink/ink14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38964557647705" units="cm"/>
      <inkml:brushProperty name="height" value="0.0238964557647705" units="cm"/>
      <inkml:brushProperty name="color" value="#00BFF3"/>
      <inkml:brushProperty name="ignorePressure" value="0"/>
    </inkml:brush>
  </inkml:definitions>
  <inkml:trace contextRef="#ctx0" brushRef="#br0">81045 15764 348,'32'-47'0,"-4"9"-2	,-5 8 0,-4 8-2,0 6 2,1 2 2,2 3 3,3 1 3,0 2 2,1 3 0,0 2 2,-1 2 0,0 0 0,-2-2 0,-3-3 1,-2-1 0,-1 0 0,0 5-1,0 4-1,0 5-1,-1 3 2,-2 5 3,-2 5 2,-2 3 4,-2 4 1,1 2 2,-1 2 1,1 2 1,0 2 1,3 2 0,2 3 1,2 2 0,-1 5 0,-4 8 1,-5 9 0,-4 9 1,-2 3-1,0-2 0,0-3-2,0-1 0,0-5-3,0-6-4,0-7-4,0-6-5,-1 0-2,-2 6-3,-2 7-2,-3 6-2,1-3-3,1-13-4,3-12-4,2-14-4,-2-13-11,-7-15-17,-6-16-17,-6-14-17,-3-9-6,3-2 8,2-2 6,1-2 7,1-1 6,-2-1 6,-3 1 7,-1 0 4,-1 2 20,3 4 19,2 4 0,1 5 0,3 4 0,2 4 0,3 4 0,1 5 0,2 2 0,-1 0 0,0 0 0,1 0 0,1 1 0,5 2 0,4 2 0,5 2 24,2 3 14,3 2-1,2 1 0,2 3 0,1 1-2,0 0-3,0 0-3,1 0-3,-3 1-4,0 3-5,-4 1-4,-1 2-5,-3 4-4,-1 4-3,-3 4-3,-2 5-3,-4 1-7,-7 1-10,-6 0-10,-6-1-10,-3 0-4,3-3 2,1-1 1,3-3 3,2-2 4,2-2 7,2-2 22,3-3 7,2 0 0,5-1 0,4 1 0,5-1 4,2 0 22,3-3-6,2-2-4,2-1-5,1-2-5,0 0-7,0 0-6,1 0-6,-3 0-4,0 0-1,-4 0-1,-1 0 11</inkml:trace>
</inkml:ink>
</file>

<file path=ppt/ink/ink14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6297826170921" units="cm"/>
      <inkml:brushProperty name="height" value="0.0116297826170921" units="cm"/>
      <inkml:brushProperty name="color" value="#00BFF3"/>
      <inkml:brushProperty name="ignorePressure" value="0"/>
    </inkml:brush>
  </inkml:definitions>
  <inkml:trace contextRef="#ctx0" brushRef="#br0">81113 16961 716,'-12'15'-19,"11"-4"16	,11-5 16,10-4 16,7-3 8,2-2-1,2-3-2,2-1-1,-1-1-1,-4 3-3,-5 2-1,-3 2-2,-5 0-18,0-2-31,-4-3-33,-1-1-32</inkml:trace>
</inkml:ink>
</file>

<file path=ppt/ink/ink14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0567020326853" units="cm"/>
      <inkml:brushProperty name="height" value="0.0190567020326853" units="cm"/>
      <inkml:brushProperty name="color" value="#00BFF3"/>
      <inkml:brushProperty name="ignorePressure" value="0"/>
    </inkml:brush>
  </inkml:definitions>
  <inkml:trace contextRef="#ctx0" brushRef="#br0">82242 15764 437,'0'22'4,"0"12"9	,0 9 9,0 12 8,-1 9 6,-3 9 5,-1 8 4,-2 9 4,-2 3 2,0-3-2,1-1-1,-1-2-2,2-5-4,2-6-9,2-7-7,1-6-9,2-7-7,0-9-10,0-9-7,0-8-10,1-6-12,3-5-19,1-4-19,2-4-17</inkml:trace>
</inkml:ink>
</file>

<file path=ppt/ink/ink14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1803483068943" units="cm"/>
      <inkml:brushProperty name="height" value="0.0201803483068943" units="cm"/>
      <inkml:brushProperty name="color" value="#00BFF3"/>
      <inkml:brushProperty name="ignorePressure" value="0"/>
    </inkml:brush>
  </inkml:definitions>
  <inkml:trace contextRef="#ctx0" brushRef="#br0">82071 15593 412,'49'-62'-26,"-4"13"11	,-5 13 13,-3 12 12,0 7 6,7 0 2,6 0 0,7 0 2,4 2 0,2 4 2,2 5 0,2 3 1,-2 3-3,-6 0-8,-6 0-7,-8 0-7,-3 0-5,-2 0-3,-3 0-1,-2 0-3,-2 2-1,-2 1 0,-2 2 0,-2 3 0,-2 1 0,-3 3-3,-1 2-1,-4 2-3,-1 3 0,-2 5 1,-2 3 2,-2 5 1,-3 6 10,-1 6 8,-3 6 0,-2 7 0,-1 6 0,0 6 19,0 7 26,0 6 17,-1 4 7,-2-1-5,-3 1-3,-1-1-4,-2 1-4,1-1-3,-1 1-3,1-1-4,-1-2-5,0-3-7,1-6-8,-1-3-8,1-5-6,-1-4-4,1-4-6,-1-5-4,2-6-5,1-8-6,3-9-5,2-9-5,0-5-5,-2-2-3,-2-2-3,-3-3-3,-1-3-4,-3-7-3,-2-7-3,-2-6-4,0-3 0,2 0 2,2 0 1,2 0 3</inkml:trace>
</inkml:ink>
</file>

<file path=ppt/ink/ink14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0993517935276" units="cm"/>
      <inkml:brushProperty name="height" value="0.010993517935276" units="cm"/>
      <inkml:brushProperty name="color" value="#00BFF3"/>
      <inkml:brushProperty name="ignorePressure" value="0"/>
    </inkml:brush>
  </inkml:definitions>
  <inkml:trace contextRef="#ctx0" brushRef="#br0">82515 16038 758,'3'-16'2,"7"2"5	,6 2 5,6 2 4,4 3 6,0 1 8,-1 3 6,1 2 8,0 1-5,-1 0-14,1 0-17,0 0-14,-2 0-13,-1 0-12,-3 0-9,-2 0-12,-3 1-6,-4 2-5,-5 3-5,-4 1-4</inkml:trace>
</inkml:ink>
</file>

<file path=ppt/ink/ink14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5815615281463" units="cm"/>
      <inkml:brushProperty name="height" value="0.0115815615281463" units="cm"/>
      <inkml:brushProperty name="color" value="#00BFF3"/>
      <inkml:brushProperty name="ignorePressure" value="0"/>
    </inkml:brush>
  </inkml:definitions>
  <inkml:trace contextRef="#ctx0" brushRef="#br0">82515 16380 719,'0'63'1,"0"-11"3	,0-10 2,0-11 3,0-6 3,0 1 8,0 0 5,0-1 6,0-1 6,0-5 4,0-4 4,0-4 5</inkml:trace>
</inkml:ink>
</file>

<file path=ppt/ink/ink14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0219466090202" units="cm"/>
      <inkml:brushProperty name="height" value="0.0170219466090202" units="cm"/>
      <inkml:brushProperty name="color" value="#00BFF3"/>
      <inkml:brushProperty name="ignorePressure" value="0"/>
    </inkml:brush>
  </inkml:definitions>
  <inkml:trace contextRef="#ctx0" brushRef="#br0">82550 16516 489,'62'-77'-29,"-9"18"12	,-11 16 13,-11 17 14,-7 11 9,-2 4 7,-1 5 7,-3 4 8,-1 2 3,0 0 0,0 0 0,0 0-1,-2 4 1,-4 9 1,-5 8 1,-4 9 0,-2 5-6,-4-1-15,-1 0-14,-3 0-15,-3 1-11,-8 3-5,-5 1-7,-7 3-6,-1-1-5,4-5-4,5-4-3,3-4-5,4-6 1,3-6 3,1-6 4,2-7 3,4-3 7,4 0 9,4 0 8,4 0 10,4-1 8,2-2 10,1-3 8,3-1 9,3 0 4,1 1-2,2 3-2,3 2-2,1-1-6,-1-5-9,1-3-10,-1-5-10,-1 0-5,-5 4 0,-4 5-1,-4 4 0,-3 0-6,1-1-13,-1-2-12,1-3-12</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21625007688999" units="cm"/>
      <inkml:brushProperty name="height" value="0.0221625007688999" units="cm"/>
      <inkml:brushProperty name="color" value="#00BFF3"/>
      <inkml:brushProperty name="ignorePressure" value="0"/>
    </inkml:brush>
  </inkml:definitions>
  <inkml:trace contextRef="#ctx0" brushRef="#br0">73852 70078 376,'-43'-41'-39,"12"15"22	,13 15 20,12 16 22,9 23 11,6 30 4,7 31 3,5 30 3,2 20 1,-3 10 1,-3 9-1,-4 9 1,0 3-1,-1-4-3,0-2-3,0-3-2,-1-6-4,-3-10-5,-4-8-4,-2-10-5,0-14-8,2-18-12,4-18-12,2-19-12,1-12-9,-3-6-5,-4-7-7,-2-5-6,-2-11-6,0-16-3,0-15-5,0-15-3,0-6 1,0 3 6,0 3 8,0 3 7</inkml:trace>
</inkml:ink>
</file>

<file path=ppt/ink/ink14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2705445438623" units="cm"/>
      <inkml:brushProperty name="height" value="0.0172705445438623" units="cm"/>
      <inkml:brushProperty name="color" value="#00BFF3"/>
      <inkml:brushProperty name="ignorePressure" value="0"/>
    </inkml:brush>
  </inkml:definitions>
  <inkml:trace contextRef="#ctx0" brushRef="#br0">81425 34725 482,'-12'0'16,"2"3"-1	,1 1-1,2 1-1,2 2 6,1 2 12,1 1 13,3 2 12,0-1 5,3-1-1,1-1 0,1-2-2,2-2-12,2-1-22,1-1-24,2-2-21,-1-1-20,-1 3-14,-1 1-14,-2 1-15</inkml:trace>
</inkml:ink>
</file>

<file path=ppt/ink/ink14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8463020771742" units="cm"/>
      <inkml:brushProperty name="height" value="0.0118463020771742" units="cm"/>
      <inkml:brushProperty name="color" value="#00BFF3"/>
      <inkml:brushProperty name="ignorePressure" value="0"/>
    </inkml:brush>
  </inkml:definitions>
  <inkml:trace contextRef="#ctx0" brushRef="#br0">81375 35275 703,'0'22'20,"0"-4"4	,0-5 4,0-4 5,0-4 2,3-1 0,1-1-1,1-2-1,2-1-4,2 0-11,1 0-11,2 0-9,-1 0-17,-1 3-23,-1 1-22,-2 1-23</inkml:trace>
</inkml:ink>
</file>

<file path=ppt/ink/ink14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2733654081821" units="cm"/>
      <inkml:brushProperty name="height" value="0.0222733654081821" units="cm"/>
      <inkml:brushProperty name="color" value="#00BFF3"/>
      <inkml:brushProperty name="ignorePressure" value="0"/>
    </inkml:brush>
  </inkml:definitions>
  <inkml:trace contextRef="#ctx0" brushRef="#br0">82775 33850 374,'0'-20'3,"3"11"7	,1 12 7,1 10 7,1 11 7,1 11 5,-1 11 5,0 12 7,-1 6 1,-1 6-2,-1 4-2,-2 5-2,-1 1-1,3-4 0,1-2 0,1-4-1,0-4-7,-1-4-12,-1-5-13,-2-4-14,-1-7-11,3-5-9,1-7-10,1-5-10,1-7-5,1-4-3,-1-5-1,0-4-2,0-4-1,1-4 1,-1-2 1,0-4 0</inkml:trace>
</inkml:ink>
</file>

<file path=ppt/ink/ink14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3866735100746" units="cm"/>
      <inkml:brushProperty name="height" value="0.0203866735100746" units="cm"/>
      <inkml:brushProperty name="color" value="#00BFF3"/>
      <inkml:brushProperty name="ignorePressure" value="0"/>
    </inkml:brush>
  </inkml:definitions>
  <inkml:trace contextRef="#ctx0" brushRef="#br0">82850 33750 408,'0'-24'2,"3"4"1	,1 3 0,1 3 0,3 1 2,3 1 4,3-1 4,3 1 3,3 0 1,1 2 2,1 1-1,3 2 1,0 2-1,0 1-2,0 1-3,0 3-2,0 1-3,0 4-2,0 3-3,0 3-3,-2 2-1,-3 2 1,-3 1 0,-2 2 0,-4 2 2,-1 4 0,-1 2 2,-2 4 1,-2 5 2,-1 8 5,-1 8 4,-2 8 4,-1 5 3,3 3 3,1 3 2,1 4 2,0 1 0,-1 0-1,-1 0-3,-2 0-2,-1-1-2,0-2-4,0-1-3,0-1-3,0-4-3,0-7 0,0-6-1,0-6-1,0-6-2,3-7-4,1-6-2,1-6-3,0-9-6,-1-10-9,-1-12-9,-2-10-9,-2-9-5,-2-4 0,-1-5 0,-1-4 0,-3-3-2,-3 1-2,-3-1-3,-3 0-3,-3 2 0,-1 3 2,-1 3 3,-2 3 2,-1 3 5,0 4 39,0 2 1,0 4 0,1 3 0,4 3 0,3 3 0,3 3 0,2 2 0,2 0 0,1-1 0,2 1 0,3 1 0,5 1 1,4 1 65,6 3 9,3 0-2,3 0-8,3 0-8,4 0-10,1 0-9,0 0-9,0 0-10,0 0-10,-2 0-10,-3 0-8,-3 0-10,-2 0-8,-4 0-10,-1 3-8,-1 1-8,-2 1-10</inkml:trace>
</inkml:ink>
</file>

<file path=ppt/ink/ink14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0395678691566" units="cm"/>
      <inkml:brushProperty name="height" value="0.010395678691566" units="cm"/>
      <inkml:brushProperty name="color" value="#00BFF3"/>
      <inkml:brushProperty name="ignorePressure" value="0"/>
    </inkml:brush>
  </inkml:definitions>
  <inkml:trace contextRef="#ctx0" brushRef="#br0">82925 35025 801,'-22'22'-18,"6"-4"7	,7-5 7,6-4 8,6-4 9,6-4 11,7-2 12,6-4 12,4-2-1,4-2-14,3-1-13,3-1-14,0-3-10,-1-1-11,-1-1-10,-2-2-9,-4 1-10,-6 3-12,-6 3-12,-7 3-10</inkml:trace>
</inkml:ink>
</file>

<file path=ppt/ink/ink14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7564807236195" units="cm"/>
      <inkml:brushProperty name="height" value="0.0177564807236195" units="cm"/>
      <inkml:brushProperty name="color" value="#00BFF3"/>
      <inkml:brushProperty name="ignorePressure" value="0"/>
    </inkml:brush>
  </inkml:definitions>
  <inkml:trace contextRef="#ctx0" brushRef="#br0">83475 33975 469,'-12'21'-2,"2"-5"-4	,1-7-4,2-5-3,5-4-4,7 0-1,8 0-2,9 0-2,6-2 16,6-3 32,7-3 33,6-2 32,3-4 13,3-1-8,1-1-8,1-2-8,0 0-18,-4 2-28,-2 1-29,-4 2-29,-4 1-20,-7 2-9,-6 1-11,-6 2-10,-5 1-2,-3 0 5,-3-1 4,-3 1 7</inkml:trace>
</inkml:ink>
</file>

<file path=ppt/ink/ink14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31738984584808" units="cm"/>
      <inkml:brushProperty name="height" value="0.0231738984584808" units="cm"/>
      <inkml:brushProperty name="color" value="#00BFF3"/>
      <inkml:brushProperty name="ignorePressure" value="0"/>
    </inkml:brush>
  </inkml:definitions>
  <inkml:trace contextRef="#ctx0" brushRef="#br0">83800 33350 359,'0'-12'2,"0"2"5	,0 1 4,0 2 5,0 1 3,0 0 4,0-1 2,0 1 4,2 1 2,5 4 0,5 2 1,4 4 0,4 5 0,1 8-2,1 8 0,3 8-1,0 7 1,0 8 0,0 8 1,0 8 1,-2 6-2,-3 5-4,-3 4-4,-2 6-4,-3 1-4,1 1-3,-1-1-2,1 1-3,-3-4-4,-2-6-3,-3-6-4,-3-6-5,-2-6-1,0-5-1,0-4 1,0-5-1,-1-2 1,-2 0-2,-1-1 0,-1 1-1,0-4 0,1-8 1,1-8 1,3-7 1,-1-4-1,-2 2-2,-1 1-2,-1 2-1,-1-5-7,0-13-9,-1-13-8,1-12-10,-1-7-5,-2-2 2,-1-1 1,-1-1 1,-2 0 3,1 6 5,-1 4 5,1 5 27,-1 2 12,1 1 0,-1-1 0,1 0 0</inkml:trace>
</inkml:ink>
</file>

<file path=ppt/ink/ink14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5937798768282" units="cm"/>
      <inkml:brushProperty name="height" value="0.0135937798768282" units="cm"/>
      <inkml:brushProperty name="color" value="#00BFF3"/>
      <inkml:brushProperty name="ignorePressure" value="0"/>
    </inkml:brush>
  </inkml:definitions>
  <inkml:trace contextRef="#ctx0" brushRef="#br0">83675 34425 613,'-23'-1'0,"5"-2"1	,5-1 0,4-1 1,6 0 9,6 1 17,6 1 18,7 3 18,5 0 3,5 0-9,4 0-10,6 0-10,0 0-15,-1 0-24,-1 0-23,-2 0-22,-3 0-15,-5 0-6,-4 0-5,-5 0-7</inkml:trace>
</inkml:ink>
</file>

<file path=ppt/ink/ink14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2627705186605" units="cm"/>
      <inkml:brushProperty name="height" value="0.0212627705186605" units="cm"/>
      <inkml:brushProperty name="color" value="#00BFF3"/>
      <inkml:brushProperty name="ignorePressure" value="0"/>
    </inkml:brush>
  </inkml:definitions>
  <inkml:trace contextRef="#ctx0" brushRef="#br0">84900 33850 391,'0'75'65,"0"0"-6	,0 0-6,0 0-6,0 0-3,3 0-1,1 0 1,1 0-1,0-1-2,-1-2-3,-1-1-3,-2-1-3,-1-6-6,0-9-6,0-10-7,0-9-8,0-6-6,3-1-8,1-1-7,1-2-7,2-6-12,2-9-15,1-10-16,2-8-16,-1-6-3,-1 1 8,-1-1 10,-2 1 9</inkml:trace>
</inkml:ink>
</file>

<file path=ppt/ink/ink14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84825 33300 1000,'-19'0'-5,"13"0"-7	,12 0-9,13 0-8,6 0-10,3 0-10,1 0-10,1 0 23,-1 0 36,-5 3 0,-4 1 0,-5 1 0</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1966010406613" units="cm"/>
      <inkml:brushProperty name="height" value="0.0101966010406613" units="cm"/>
      <inkml:brushProperty name="color" value="#00BFF3"/>
      <inkml:brushProperty name="ignorePressure" value="0"/>
    </inkml:brush>
  </inkml:definitions>
  <inkml:trace contextRef="#ctx0" brushRef="#br0">73999 71304 817,'-2'-43'-39,"-2"12"6	,-4 13 5,-3 12 6,-4 12 9,-6 12 12,-7 13 14,-6 12 11,-2 9 10,-1 6 4,0 6 5,0 7 4,2-1-3,3-6-9,3-5-11,3-7-9,3-6-13,3-7-16,3-5-15,3-6-15,2-7-6,0-6 6,0-5 6,-1-7 5</inkml:trace>
</inkml:ink>
</file>

<file path=ppt/ink/ink14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0245195776224" units="cm"/>
      <inkml:brushProperty name="height" value="0.0210245195776224" units="cm"/>
      <inkml:brushProperty name="color" value="#00BFF3"/>
      <inkml:brushProperty name="ignorePressure" value="0"/>
    </inkml:brush>
  </inkml:definitions>
  <inkml:trace contextRef="#ctx0" brushRef="#br0">85300 33375 396,'23'-12'-6,"-3"2"7	,-3 1 7,-2 2 8,-3 2 6,1 1 4,-1 1 5,1 3 5,0 0 1,2 0-2,1 0-3,2 0-2,2-1-4,1-2-5,1-1-5,3-1-4,-1 0-5,-2 1-4,-1 1-2,-1 3-5,-2 0-2,-2 0-4,-1 0-3,-1 0-2,-3-1-2,-1-2 1,-1-1 1,-2-1 2,0 0 1,2 4 3,1 2 3,2 4 2,-1 2 3,-1 2 4,-1 1 4,-2 2 5,-1 2 2,1 3 2,-1 3 2,0 4 2,0 3 1,1 5 1,-1 5 1,0 4 0,1 5 0,2 5 0,1 4 0,2 6-1,0 3 0,1 6-3,-1 4-1,1 5-1,-1 2-3,1 1-3,-1-1-2,1 0-2,-2-1-4,-1-1-3,-1-1-3,-2-2-3,-2-3-3,-1-3-1,-1-3-2,-2-2-2,-1-7 0,0-7-1,0-8 1,0-8 0,0-6 0,0-5 0,0-4 0,0-5 0,-2-7-5,-3-7-13,-3-8-11,-2-8-13,-2-2-4,2 3 0,1 3 2,2 3 2</inkml:trace>
</inkml:ink>
</file>

<file path=ppt/ink/ink14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953176338225603" units="cm"/>
      <inkml:brushProperty name="height" value="0.00953176338225603" units="cm"/>
      <inkml:brushProperty name="color" value="#00BFF3"/>
      <inkml:brushProperty name="ignorePressure" value="0"/>
    </inkml:brush>
  </inkml:definitions>
  <inkml:trace contextRef="#ctx0" brushRef="#br0">85300 34100 874,'0'59'-15,"0"-6"17	,0-6 15,0-6 17,0-5 3,0-1-10,0-1-11,0-2-8,0-4-14,0-6-13,0-6-15,0-7-14,0-3-10,3 1-6,1-1-6,1 0 24</inkml:trace>
</inkml:ink>
</file>

<file path=ppt/ink/ink14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83472894132137" units="cm"/>
      <inkml:brushProperty name="height" value="0.0183472894132137" units="cm"/>
      <inkml:brushProperty name="color" value="#00BFF3"/>
      <inkml:brushProperty name="ignorePressure" value="0"/>
    </inkml:brush>
  </inkml:definitions>
  <inkml:trace contextRef="#ctx0" brushRef="#br0">85175 33950 454,'12'-14'1,"1"-1"3	,-1-1 2,1-2 2,1 0 4,3 2 4,3 1 3,4 2 5,1 1 0,3 2 0,1 1-2,1 2-2,-1 2 1,-5 1-1,-4 1 0,-5 3 1,-3 1-3,1 4-5,-1 3-3,1 3-6,-2 2-1,-1 2-2,-1 1 1,-2 2-1,-1-1 0,1-3 2,-1-3 2,0-3 1,0 2 2,1 8 2,-1 8 2,0 8 2,-1 5 1,-1 6 3,-1 4 1,-2 5 2,-1 1 0,3-4-1,1-2-1,1-4-1,0-3-4,-1-3-7,-1-3-6,-2-3-7,-1-3-8,0-4-8,0-2-8,0-4-8,-3-5-9,-4-8-10,-5-8-9,-4-7-10,-3-6 0,1-1 9,-1-1 9,0-2 8,1-2 9,2-1 29,1-1 12,2-2 0,0-1 0,1 3 0,-1 1 0,1 1 0,1 3 0,3 3 0,3 3 0,4 3 0,1 2 20,0 0 11,0-1 5,0 1 7,0 1 3,3 1 1,1 1 0,1 3 2,2 1-3,2 4-4,1 3-4,2 3-4,0 0-6,1-1-6,-1-1-6,1-2-6,-2-1-6,-1 1-5,-1-1-6,-2 0-6,-2 1-6,-1 2-7,-1 1-8,-2 2-8,-3 1-5,-3 2-3,-3 1-1,-2 2-3,-4 1 1,-1 0 5,-1-1 5,-2 1 4,0 0 7,2 0 32,1-1 0,2 1 0,1-1 0,2-2 0,1-1 0,2-1 0,4-4 0,6-5 12,6-4 16,7-5 3,4-4-2,4-3-8,2-3-9,4-3-8,-1 0-4,-5 3 0,-4 3-1,-5 3 0,-4 2-6,-1 0-11,-1-1-12,-2 1-11</inkml:trace>
</inkml:ink>
</file>

<file path=ppt/ink/ink14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7050763219595" units="cm"/>
      <inkml:brushProperty name="height" value="0.0117050763219595" units="cm"/>
      <inkml:brushProperty name="color" value="#00BFF3"/>
      <inkml:brushProperty name="ignorePressure" value="0"/>
    </inkml:brush>
  </inkml:definitions>
  <inkml:trace contextRef="#ctx0" brushRef="#br0">86700 33900 711,'-11'-1'10,"6"-2"18	,4-1 18,5-1 20,5 0-2,4 1-19,5 1-20,5 3-21,0 0-18,-3 0-20,-3 0-18,-2 0-19,-5 0-8,-2 3 4,-3 1 3,-3 1 4</inkml:trace>
</inkml:ink>
</file>

<file path=ppt/ink/ink14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933741685003042" units="cm"/>
      <inkml:brushProperty name="height" value="0.00933741685003042" units="cm"/>
      <inkml:brushProperty name="color" value="#00BFF3"/>
      <inkml:brushProperty name="ignorePressure" value="0"/>
    </inkml:brush>
  </inkml:definitions>
  <inkml:trace contextRef="#ctx0" brushRef="#br0">86725 34300 892,'-8'10'23,"9"-5"0	,10-4 1,10-5 0,2-1-11,-3 1-23,-3 1-23,-2 3-24,-4 0-12,-1 3-2,-1 1-3,-2 1 58</inkml:trace>
</inkml:ink>
</file>

<file path=ppt/ink/ink14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2276972979307" units="cm"/>
      <inkml:brushProperty name="height" value="0.0122276972979307" units="cm"/>
      <inkml:brushProperty name="color" value="#00BFF3"/>
      <inkml:brushProperty name="ignorePressure" value="0"/>
    </inkml:brush>
  </inkml:definitions>
  <inkml:trace contextRef="#ctx0" brushRef="#br0">86750 34775 681,'-1'22'5,"-2"-4"0	,-1-5-2,-1-4-1,0-4 5,1-4 13,1-2 10,3-4 13,1-2 3,4-2-3,3-1-4,3-1-3,3-4-9,6-5-14,4-4-15,5-5-15,1-1-13,-1 1-14,-1 1-13,-2 3-14,-3 2-5,-3 5 4,-3 5 4,-2 4 16</inkml:trace>
</inkml:ink>
</file>

<file path=ppt/ink/ink14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1904950141907" units="cm"/>
      <inkml:brushProperty name="height" value="0.0141904950141907" units="cm"/>
      <inkml:brushProperty name="color" value="#00BFF3"/>
      <inkml:brushProperty name="ignorePressure" value="0"/>
    </inkml:brush>
  </inkml:definitions>
  <inkml:trace contextRef="#ctx0" brushRef="#br0">87175 33325 587,'-1'-22'-7,"-2"6"13	,-1 7 13,-1 6 13,0 3 7,4 3 2,2 1 2,4 1 2,3 2-1,3 2-2,3 1-4,3 2-3,3-2-9,4-2-16,2-3-17,4-3-15,-2-2-16,-6 3-15,-6 1-16,-7 1-14</inkml:trace>
</inkml:ink>
</file>

<file path=ppt/ink/ink14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7720375359058" units="cm"/>
      <inkml:brushProperty name="height" value="0.0177720375359058" units="cm"/>
      <inkml:brushProperty name="color" value="#00BFF3"/>
      <inkml:brushProperty name="ignorePressure" value="0"/>
    </inkml:brush>
  </inkml:definitions>
  <inkml:trace contextRef="#ctx0" brushRef="#br0">86975 33650 468,'-12'10'-68,"2"-2"27	,1-3 33,2-3 14,4-3 23,6-2 3,6-1 3,7-1 5,7-2-1,10-2-3,9-1-3,10-1-4,3-2-4,-1 1-6,-1-1-6,-2 1-7,-2-2-3,-2-1-3,-1-1-3,-1-2-2,-4 1-4,-7 3-6,-6 3-7,-6 3-6,-4 3-3,-2 1 1,-1 1 0,-1 3 2,-4 2 8,-2 5 19,-3 5 17,-3 4 18,-2 4 9,0 4-1,0 2-2,0 4 0,0 4-2,0 4-2,0 5-2,0 5-1,0 1-2,0-2-2,0-1-2,0-1-1,0-2-4,0-2-6,0-1-5,0-1-5,0-4-4,0-5-5,0-4-2,0-5-4,-3-5-12,-4-7-19,-5-6-19,-4-6-19,-3-5-6,1-3 6,-1-3 7,0-3 6,0-3 7,1-1 7,-1-1 24,0-2 27,1-1 0,2 3 0,1 1 0,2 1 0,1 2 0,2 2 0,1 1 0,2 2 0,2 2 0,4 3 0,2 3 0,4 4 0,3 1 17,3 3 27,3 1-2,3 1-1,1 2-3,-2 2-7,-1 1-5,-1 2-6,-3 0-5,-1 1-5,-1-1-6,-2 1-4,-2 1-6,-1 3-4,-1 3-4,-2 4-5,-4 1-3,-4 0 1,-5 0 0,-4 0 0,-2-1 1,2-2 2,1-1 1,2-1 2,2-3 2,3-3 5,3-3 2,4-3 5,2-3 1,4-1 1,3-1 1,3-2-1,0-3 0,-1-3 0,-1-3-1,-2-2 0,-1-3-5,1 1-9,-1-1-8,0 1 1,-1 0 21,-1 2 0,-1 1 0,-2 2 0,-2 1 0,-2 0 0,-1-1 0,-1 1 0</inkml:trace>
</inkml:ink>
</file>

<file path=ppt/ink/ink14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7109993100166" units="cm"/>
      <inkml:brushProperty name="height" value="0.0217109993100166" units="cm"/>
      <inkml:brushProperty name="color" value="#00BFF3"/>
      <inkml:brushProperty name="ignorePressure" value="0"/>
    </inkml:brush>
  </inkml:definitions>
  <inkml:trace contextRef="#ctx0" brushRef="#br0">87300 33800 383,'-11'-7'-12,"3"14"10	,3 11 11,4 14 11,1 9 7,0 8 4,0 8 4,0 8 4,0 3 3,0-2 3,0-1 2,0-1 2,0-2 1,0 1 0,0-1-2,0 1-1,0-3-6,0-5-12,0-4-12,0-5-13,0-5-9,3-7-9,1-6-9,1-6-9,2-6-5,2-4-3,1-5-1,2-4-3,2-5-2,3-3-1,3-3-1,4-2-3,0-5 1,-2-2 0,-1-3 1,-1-3 2,-2-1 2,-2 4 6,-1 3 35,-1 3 4</inkml:trace>
</inkml:ink>
</file>

<file path=ppt/ink/ink14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829317599535" units="cm"/>
      <inkml:brushProperty name="height" value="0.017829317599535" units="cm"/>
      <inkml:brushProperty name="color" value="#00BFF3"/>
      <inkml:brushProperty name="ignorePressure" value="0"/>
    </inkml:brush>
  </inkml:definitions>
  <inkml:trace contextRef="#ctx0" brushRef="#br0">87775 34525 467,'-1'-11'1,"-2"3"2	,-1 3 3,-1 4 2,-3 1-1,-3 3-2,-3 1-4,-3 1-2,-1 2-1,2 2-3,1 1 0,2 2-1,0-1-1,1-1 0,-1-1 1,1-2 0,1-1 2,3 1 3,3-1 3,4 0 3,1 1 4,0 2 5,0 1 3,0 2 5,1 0 5,4 1 6,3-1 6,3 1 5,2-1 3,2 1-2,1-1-2,2 1-1,4-1-3,6 1-5,6-1-6,7 1-5,4-2-5,1-1-5,1-1-7,3-2-4,-4-1-7,-8 1-6,-8-1-7,-7 0-5,0-1-6,10-1-5,9-1-4,10-2-5,0-1-6,-10 3-5,-9 1-8,-10 1-5</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1577762290835" units="cm"/>
      <inkml:brushProperty name="height" value="0.0111577762290835" units="cm"/>
      <inkml:brushProperty name="color" value="#00BFF3"/>
      <inkml:brushProperty name="ignorePressure" value="0"/>
    </inkml:brush>
  </inkml:definitions>
  <inkml:trace contextRef="#ctx0" brushRef="#br0">73754 71353 746,'24'1'-1,"1"4"-1	,-1 2-3,1 4-1,2 1 7,7 1 15,6-1 16,6 0 14,5 2 5,2 3-7,4 3-8,3 3-8,-2-2-15,-6-6-22,-6-5-24,-6-7-23,-7-2-13,-5 4-2,-7 2-3,-5 4-1</inkml:trace>
</inkml:ink>
</file>

<file path=ppt/ink/ink14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2735253795981" units="cm"/>
      <inkml:brushProperty name="height" value="0.0152735253795981" units="cm"/>
      <inkml:brushProperty name="color" value="#00BFF3"/>
      <inkml:brushProperty name="ignorePressure" value="0"/>
    </inkml:brush>
  </inkml:definitions>
  <inkml:trace contextRef="#ctx0" brushRef="#br0">88475 33425 545,'59'-11'66,"-6"3"-2	,-6 3-1,-6 4-3,-4 0-5,1-2-8,-1-1-8,1-1-8,-1-1-10,1 0-13,-1-1-11,1 1-12,-4 1-7,-6 1-5,-6 1-3,-6 3-5,-5 0-2,-1 0-4,-1 0-2,-2 0-4,-4 1 1,-6 4 2,-6 3 4,-7 3 1,-5 3 5,-5 3 3,-4 3 5,-5 4 4,-3 1 14,1 3 8,-1 1 0,1 1 0,2 0 0,7-4 0,6-2 0,7-4 0,3-3 0,2-3 0,1-3 0,2-3 10,2-3 9,4-1 2,2-1 2,4-2 1,3-1 2,3 0-1,3 0 1,3 0 0,2 0 0,0 0-1,-1 0 1,1 0-1,-1 0-6,-2 3-10,-1 1-11,-1 1-10,-3 1-7,-1 1-2,-1-1-1,-2 0-2,-2 1-1,-4 2 0,-2 1 0,-4 2-1,-4 1 0,-4 2 2,-5 1 1,-4 2 1,-1-1 2,5-3 6,5-3 14,4-3 0,-1 1 0,-8 7 0,-8 6 0,-7 6 0,-4 2 0,2-4 0,1-2 0,2-4 0,2-2 0,4-2 0,2-1 0,4-1 0,3-4 0,3-2 14,3-3 22,3-3 6,5-2 3,6 0-3,6 0-1,7 0-1,4-2-2,1-3 0,1-3 0,3-2 0,6-5-4,13-5-6,12-4-7,13-5-5,6-1-9,0 4-7,0 2-10,0 4-7,-1 3-6,-2 3 1,-1 3 0,-1 3-1,-4 3 1,-7 4 1,-6 2 1,-6 4 1,-6 3 1,-7 3 0,-6 3 0,-6 3 1,-6 0 1,-4-3 1,-5-3 1,-4-3 2,-3-2 0,0 1 0,0-1 0,0 0-1,-2 3 1,-3 7 1,-3 6 0,-2 6 1,-7 2-3,-7-1-5,-8-1-6,-8-2-5,-1-3 15,4-3 14,5-3 0,5-2 0,2-4 0,3-1 0,1-1 0,1-2 0</inkml:trace>
</inkml:ink>
</file>

<file path=ppt/ink/ink14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8357690423727" units="cm"/>
      <inkml:brushProperty name="height" value="0.018357690423727" units="cm"/>
      <inkml:brushProperty name="color" value="#00BFF3"/>
      <inkml:brushProperty name="ignorePressure" value="0"/>
    </inkml:brush>
  </inkml:definitions>
  <inkml:trace contextRef="#ctx0" brushRef="#br0">88625 33175 453,'0'25'0,"0"0"0	,0 0 0,0 0 0,0 3 7,0 9 11,0 8 13,0 7 12,0 3 7,3-4 0,1-2 0,1-4 0,1-5-2,1-8-8,-1-8-7,0-7-6,0 0-4,1 9 0,-1 10-1,0 10-1,0 2-10,1-3-24,-1-3-23,0-2-23,-1-6-11,-1-6-2,-1-6-2,-2-6 0</inkml:trace>
</inkml:ink>
</file>

<file path=ppt/ink/ink14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01082880795" units="cm"/>
      <inkml:brushProperty name="height" value="0.01901082880795" units="cm"/>
      <inkml:brushProperty name="color" value="#00BFF3"/>
      <inkml:brushProperty name="ignorePressure" value="0"/>
    </inkml:brush>
  </inkml:definitions>
  <inkml:trace contextRef="#ctx0" brushRef="#br0">88900 33175 438,'11'-11'7,"-1"6"9	,-1 4 8,-2 5 10,-1 7 5,1 9 4,-1 10 3,0 9 3,0 7 1,1 5-1,-1 4-2,0 6-1,-1 1-6,-1 1-8,-1-1-9,-2 1-9,-2-3-11,-2-5-17,-1-4-15,-1-5-16,-1-6-12,0-8-6,-1-8-7,1-7-7</inkml:trace>
</inkml:ink>
</file>

<file path=ppt/ink/ink14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8237237483263" units="cm"/>
      <inkml:brushProperty name="height" value="0.0158237237483263" units="cm"/>
      <inkml:brushProperty name="color" value="#00BFF3"/>
      <inkml:brushProperty name="ignorePressure" value="0"/>
    </inkml:brush>
  </inkml:definitions>
  <inkml:trace contextRef="#ctx0" brushRef="#br0">88775 34400 526,'0'-11'5,"0"6"9	,0 4 9,0 5 9,0 5 6,0 4 0,0 5 0,0 5 1,0 0-1,0-3-4,0-3-3,0-2-4,-1 1-2,-2 8-1,-1 8-1,-1 8 0,0 2-7,1-3-11,1-3-11,3-3-11</inkml:trace>
</inkml:ink>
</file>

<file path=ppt/ink/ink14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7765337973833" units="cm"/>
      <inkml:brushProperty name="height" value="0.0167765337973833" units="cm"/>
      <inkml:brushProperty name="color" value="#00BFF3"/>
      <inkml:brushProperty name="ignorePressure" value="0"/>
    </inkml:brush>
  </inkml:definitions>
  <inkml:trace contextRef="#ctx0" brushRef="#br0">88800 34375 496,'0'-23'4,"3"5"2	,1 5 3,1 4 1,2 4 6,2 1 8,1 1 9,2 3 9,2 0 4,6 0-1,4 0 1,5 0 0,3 0-4,2 0-6,1 0-7,2 0-6,0 0-6,1 0-3,-1 0-5,1 0-4,-4 1-4,-6 4-1,-6 3-3,-6 3-3,-6 3 0,-2 6 1,-3 4 1,-3 5 0,-5 3 3,-4 2 1,-5 1 2,-4 2 2,-4-2 0,-1-2-2,-1-3-2,-2-3-3,0-3-6,4-2-11,3-1-11,3-1-10,1-4-8,1-4-6,-1-5-4,1-4-6,0-3 0,2 0 5,1 0 5,2 0 4,2-1 4,1-2 47,1-1 0,3-1 0</inkml:trace>
</inkml:ink>
</file>

<file path=ppt/ink/ink14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3067208379507" units="cm"/>
      <inkml:brushProperty name="height" value="0.0173067208379507" units="cm"/>
      <inkml:brushProperty name="color" value="#00BFF3"/>
      <inkml:brushProperty name="ignorePressure" value="0"/>
    </inkml:brush>
  </inkml:definitions>
  <inkml:trace contextRef="#ctx0" brushRef="#br0">89050 34525 481,'-13'25'58,"1"0"-6	,-1 0-5,1 0-6,0-2-4,2-3-1,1-3-2,2-2-1,-1 2-1,-3 9 0,-3 10 0,-3 10 1,-2 3-5,1-2-11,-1-1-11,0-1-9,1-4-7,2-7 0,1-6-2,2-6 0</inkml:trace>
</inkml:ink>
</file>

<file path=ppt/ink/ink14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8221057653427" units="cm"/>
      <inkml:brushProperty name="height" value="0.0198221057653427" units="cm"/>
      <inkml:brushProperty name="color" value="#00BFF3"/>
      <inkml:brushProperty name="ignorePressure" value="0"/>
    </inkml:brush>
  </inkml:definitions>
  <inkml:trace contextRef="#ctx0" brushRef="#br0">88975 34700 420,'35'25'22,"-2"0"4	,-3 0 5,-3 0 5,1 0 3,6 3 5,7 1 2,6 1 4,3 2 2,3 2 0,1 1 0,1 2 0,-1-3-9,-5-6-17,-4-6-18,-5-6-16,-6-5-19,-6-1-20,-6-1-19,-6-2-20</inkml:trace>
</inkml:ink>
</file>

<file path=ppt/ink/ink14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2831946462393" units="cm"/>
      <inkml:brushProperty name="height" value="0.0112831946462393" units="cm"/>
      <inkml:brushProperty name="color" value="#00BFF3"/>
      <inkml:brushProperty name="ignorePressure" value="0"/>
    </inkml:brush>
  </inkml:definitions>
  <inkml:trace contextRef="#ctx0" brushRef="#br0">77700 37550 738,'0'32'-4,"0"14"-9	,0 14-9,0 14-8,-1 9 5,-2 3 19,-1 3 18,-1 3 19,0 1 10,4-2 2,2-1 0,4-1 3,2-7-4,2-11-6,1-11-6,2-11-7,-1-10-10,-1-9-12,-1-10-12,-2-9-12,-1-4-8,1 2-3,-1 1-2,0 2-2,1 0-6,2 1-9,1-1-9,2 1-8</inkml:trace>
</inkml:ink>
</file>

<file path=ppt/ink/ink14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840457752347" units="cm"/>
      <inkml:brushProperty name="height" value="0.015840457752347" units="cm"/>
      <inkml:brushProperty name="color" value="#00BFF3"/>
      <inkml:brushProperty name="ignorePressure" value="0"/>
    </inkml:brush>
  </inkml:definitions>
  <inkml:trace contextRef="#ctx0" brushRef="#br0">78825 36875 526,'-14'25'27,"-1"0"2	,-1 0-1,-2 0 1,-3 2 1,-5 5 2,-4 5 1,-5 4 1,-2 2-3,2-2-6,1-1-7,2-1-7,4-5-5,6-6-3,6-6-3,7-6-4,7-6 1,10-5 7,9-4 4,10-5 7,4-3 2,1-2-1,-1-1 0,0-1-1,-1-1-1,-1 2-2,-1 1-1,-2 2-2,-2 0-3,-2-2-4,-1-1-5,-1-1-4,-2-1-3,-2 2-2,-1 1-1,-1 2-3,-3 2 2,-1 4 2,-1 2 4,-2 4 4,-2 4 1,-1 4 1,-1 5 1,-2 5-1,-1 2 3,0 0 3,0 0 3,0 0 3,0-1-1,0-2-7,0-1-7,0-1-7,0-2-8,0-2-10,0-1-8,0-1-10,0-3-6,0-1-4,0-1-4,0-2-3</inkml:trace>
</inkml:ink>
</file>

<file path=ppt/ink/ink14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9599956870079" units="cm"/>
      <inkml:brushProperty name="height" value="0.0209599956870079" units="cm"/>
      <inkml:brushProperty name="color" value="#00BFF3"/>
      <inkml:brushProperty name="ignorePressure" value="0"/>
    </inkml:brush>
  </inkml:definitions>
  <inkml:trace contextRef="#ctx0" brushRef="#br0">78025 37925 397,'-7'10'3,"14"-5"9	,11-4 9,14-5 8,8-3 6,7-2 5,6-1 2,7-1 5,2-2 0,1 1-2,-1-1-2,1 1-1,-3-2-2,-5-1 0,-4-1 0,-5-2 0,-5 1-11,-4 3-22,-5 3-22,-4 3-22</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27807492390275" units="cm"/>
      <inkml:brushProperty name="height" value="0.0127807492390275" units="cm"/>
      <inkml:brushProperty name="color" value="#F2385B"/>
      <inkml:brushProperty name="ignorePressure" value="0"/>
    </inkml:brush>
  </inkml:definitions>
  <inkml:trace contextRef="#ctx0" brushRef="#br0">17398 16492 652,'35'-15'3,"0"4"9	,0 4 7,0 5 7,-2 1 9,-5-2 6,-4-3 8,-5-1 8,0-1-6,2 2-16,2 3-17,2 2-16,-1 1-13,-5 0-8,-3 0-6,-6 0-8</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955679282546" units="cm"/>
      <inkml:brushProperty name="height" value="0.016955679282546" units="cm"/>
      <inkml:brushProperty name="color" value="#00BFF3"/>
      <inkml:brushProperty name="ignorePressure" value="0"/>
    </inkml:brush>
  </inkml:definitions>
  <inkml:trace contextRef="#ctx0" brushRef="#br0">74391 70520 491,'0'98'-1,"0"0"21	,0 0 20,0 0 20,2 0 8,2 0-5,4 0-4,3 0-4,-1-3-7,-2-7-10,-3-5-9,-4-6-9,1-7-10,2-6-12,4-5-10,3-7-11,1-8-13,0-9-16,0-9-15,1-9-16</inkml:trace>
</inkml:ink>
</file>

<file path=ppt/ink/ink15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4111851006746" units="cm"/>
      <inkml:brushProperty name="height" value="0.0154111851006746" units="cm"/>
      <inkml:brushProperty name="color" value="#00BFF3"/>
      <inkml:brushProperty name="ignorePressure" value="0"/>
    </inkml:brush>
  </inkml:definitions>
  <inkml:trace contextRef="#ctx0" brushRef="#br0">78650 37650 540,'10'1'2,"-5"4"3	,-4 3 5,-5 3 2,-4 4 6,-3 7 7,-3 6 6,-3 7 8,-3 4 3,-4 3 1,-2 3 2,-4 4 1,-3 3-3,-3 5-7,-3 5-9,-3 4-6,-1 1-9,2-3-10,1-3-8,2-3-11,2-7-5,6-11-3,4-11-1,5-11-2,5-7-9,4-1-12,5-1-13,5-2-13</inkml:trace>
</inkml:ink>
</file>

<file path=ppt/ink/ink15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7023334652185" units="cm"/>
      <inkml:brushProperty name="height" value="0.0167023334652185" units="cm"/>
      <inkml:brushProperty name="color" value="#00BFF3"/>
      <inkml:brushProperty name="ignorePressure" value="0"/>
    </inkml:brush>
  </inkml:definitions>
  <inkml:trace contextRef="#ctx0" brushRef="#br0">78800 37875 498,'81'46'34,"-12"-5"7	,-13-7 5,-12-5 7,-7-4 4,1 3 0,-1 1 0,1 1 1,-1-1-8,1-5-17,-1-4-17,1-5-17,-4-4-16,-6-1-15,-6-1-14,-6-2-15,-5-1-8,-1 1 0,-1-1-1,-2 0-1</inkml:trace>
</inkml:ink>
</file>

<file path=ppt/ink/ink15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953742861747742" units="cm"/>
      <inkml:brushProperty name="height" value="0.00953742861747742" units="cm"/>
      <inkml:brushProperty name="color" value="#00BFF3"/>
      <inkml:brushProperty name="ignorePressure" value="0"/>
    </inkml:brush>
  </inkml:definitions>
  <inkml:trace contextRef="#ctx0" brushRef="#br0">78850 38150 873,'-13'2'-2,"1"5"-4	,-1 5-4,1 4-4,-1 4 1,1 4 6,-1 2 7,1 4 6,0-2 2,2-6-2,1-6-2,2-7-2,0 0-2,-2 4-3,-1 5-1,-1 5-2,0-1-1,3-4-1,3-5-1,4-4-1,1-3 0,3 1 2,1-1 0,1 0 1,3-1 2,3-4 1,3-2 1,3-4 2,2-1 2,0 0 2,-1-1 2,1 1 2,0 0 2,0 0-1,-1-1 1,1 1 0,-3 2-1,-7 5-1,-6 4 0,-6 6-1,-5 3-2,-3 3 1,-3 3-2,-3 4 1,-2 1-1,1 0 1,-1 0 2,0 0 1,2-3 0,3-4 0,3-5 0,3-4-1,3-3 1,1 1 1,1-1 0,3 0 2,3-1 0,9-4 1,8-2 2,7-4 1,3-1-2,-1 0-4,-1-1-5,-2 1-5,-1 1-4,0 1-4,0 1-5,0 3-3,-3 0-3,-4 3 1,-5 1 0,-4 1 0,-4 3 1,-1 3 0,-1 3 1,-2 3 0,-5 3 5,-5 1 11,-7 1 10,-5 3 10,-4 0 7,0 0 1,0 0 2,0 0 2,0-2-5,3-3-12,1-3-11,1-2-11,4-6-8,4-6-2,5-6-3,5-6-3,2-4-9,3 1-12,1-1-15,1 1-5</inkml:trace>
</inkml:ink>
</file>

<file path=ppt/ink/ink15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1603760421276" units="cm"/>
      <inkml:brushProperty name="height" value="0.0141603760421276" units="cm"/>
      <inkml:brushProperty name="color" value="#00BFF3"/>
      <inkml:brushProperty name="ignorePressure" value="0"/>
    </inkml:brush>
  </inkml:definitions>
  <inkml:trace contextRef="#ctx0" brushRef="#br0">79575 37600 588,'0'39'5,"0"3"7	,0 3 9,0 4 8,-1 2 6,-2 4 2,-1 3 3,-1 3 3,0-1-1,1-2-1,1-3-4,3-3-1,0-5-11,3-4-17,1-5-16,1-4-17,1-6-16,1-6-14,-1-6-14,0-7-14</inkml:trace>
</inkml:ink>
</file>

<file path=ppt/ink/ink15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8565497994423" units="cm"/>
      <inkml:brushProperty name="height" value="0.0198565497994423" units="cm"/>
      <inkml:brushProperty name="color" value="#00BFF3"/>
      <inkml:brushProperty name="ignorePressure" value="0"/>
    </inkml:brush>
  </inkml:definitions>
  <inkml:trace contextRef="#ctx0" brushRef="#br0">79525 37350 419,'12'10'3,"1"-2"4	,-1-3 4,1-3 5,-2-2 1,-1 0-2,-1 0-1,-2 0-2,2 0-1,7 0 1,6 0 0,6 0 0,3-2 0,1-3 0,-1-3-1,0-2 0,-1-1-2,-4 3-5,-2 3-5,-4 4-3,-2 1-2,-2 3 2,-1 1 1,-1 1 2,-3 4 2,-1 7 3,-1 6 4,-2 6 2,-2 6 4,-1 4 3,-1 5 4,-2 5 3,-1 3 3,0 4 1,0 3 2,0 3 2,0-1-1,0-2-1,0-3-3,0-3-2,0-4-3,0-3-4,0-3-4,0-2-4,0-5-5,0-5-5,0-4-4,0-5-6,-2-5-7,-3-4-10,-3-5-11,-2-4-10,-3-7-7,1-5-2,-1-7-3,1-5-3,-1-5 0,1-2 5,-1-1 3,1-1 4,-2 0 4,-1 1 15,-1 1 32,-2 3 0,1 0 0,3 3 0,3 1 0,3 1 0,2 4 0,0 4 0,-1 5 0,1 5 0,1 1 0,1-2 0,1-1 4,3-1 28,0 0-1,3 1 0,1 1-1,1 3-1,1 0-2,1 0-3,-1 0-3,0 0-3,1 0-3,2 3-3,1 1-3,2 1-2,0 1-5,1 1-6,-1-1-6,1 0-6,-2 0-4,-1 1-2,-1-1 0,-2 0-2,-2 1-3,-4 2-5,-2 1-5,-4 2-4,-3 2 4,-3 3 37,-3 3 0,-3 4 0,-2 0 0,1-2 0,-1-1 0,0-1 0,2-3 0,3-3 0,3-3 0,3-3 0,0 1 0,-3 7 0,-3 6 0,-3 6 0,0 2 0,3-4 0,3-2 0,3-4 0,4-3 0,5-3 0,4-3 0,6-3 0,3-3 17,6-4 7,4-2-8,5-4-9,-1-1-5,-6 0-2,-6-1 0,-7 1-2,-2-1-5,2-2-8,1-1-10,2-1 8</inkml:trace>
</inkml:ink>
</file>

<file path=ppt/ink/ink15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85052715241909" units="cm"/>
      <inkml:brushProperty name="height" value="0.0185052715241909" units="cm"/>
      <inkml:brushProperty name="color" value="#00BFF3"/>
      <inkml:brushProperty name="ignorePressure" value="0"/>
    </inkml:brush>
  </inkml:definitions>
  <inkml:trace contextRef="#ctx0" brushRef="#br0">80125 37225 450,'37'-23'-5,"1"5"11	,-1 5 9,1 4 9,1 4 5,3 1-2,3 1-1,4 3-1,-1 0-3,-3 0-5,-3 0-6,-2 0-5,-5 0-3,-5 3 0,-4 1-1,-5 1-1,-3 4 0,-2 4 2,-1 5 3,-1 5 1,-4 5 2,-5 6 4,-4 7 2,-5 6 3,-3 0 1,-2-4-3,-1-5-2,-1-4-2,-4-2-5,-2 2-9,-3 1-7,-3 2-8,-2-3-9,3-6-6,1-6-9,1-6-7,1-6-5,1-2 1,-1-3 0,0-3 0,0-5 2,1-4 19,-1-5 31,0-4 0,2-3 0,3 1 0,3-1 0,3 0 0,1 0 0,-2 1 0,-1-1 0,-1 0 0,0 2 0,3 3 0,3 3 0,4 3 0,0 6 0,-2 10 0,-1 9 0,-1 10 0,0 4 0,1 1 57,1-1 18,3 0-4,0-2-7,0-5-8,0-4-9,0-5-9,0 1-8,0 8-7,0 8-8,0 8-7,0 1-9,0-4-8,0-5-9,0-4-8,-1-6-8,-2-4-6,-1-5-5,-1-4-6,0-4-2,1-4 1,1-2 1,3-4 1,-1 3 10,-2 10 26,-1 9 14,-1 10 0,0 5 15,1 2 12,1 1 5,3 2 7,0-2-1,0-2-6,0-3-5,0-3-5,0-4-7,3-3-7,1-3-7,1-2-6,0-6-9,-1-6-10,-1-6-9,-2-6-10,-1-6-4,0-2 3,0-3 2,0-3 38,0-3 4,0-2 0,0-1 0,0-1 0,0-1 0,0 0 0,0-1 0,0 1 0,0 1 0,3 4 0,1 2 0,1 4 0,3 2 0,3 2 0,3 1 0,3 2 0,2 1 0,0 2 5,-1 1 41,1 2 2,-2 2-1,-3 1-4,-3 1-3,-3 3-4,-2 0-3,1 0-2,-1 0-3,0 0-2,4 0 0,8 3 2,8 1 3,8 1 3,-1 2 0,-7 2 0,-8 1-2,-8 2 1,-5 2-11,-4 3-17,-2 3-17,-4 4-19,-4 1-10,-4 0-6,-5 0-4,-4 0-6,-3 0 0,3 0 2,1 0 4,1 0 3,2-2 1,2-3 3,1-3 1,2-2 2,1-3 6,2 1 33,1-1 2,2 1 0,4-3 0,6-2 0,6-3 26,7-3 15,4-3 6,1-2-2,1-1 0,3-1-1,-3 0-3,-4 1-3,-5 1-4,-4 3-3,-3-2-16,1-3-26,-1-3-27,0-2-28</inkml:trace>
</inkml:ink>
</file>

<file path=ppt/ink/ink15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196094289422" units="cm"/>
      <inkml:brushProperty name="height" value="0.015196094289422" units="cm"/>
      <inkml:brushProperty name="color" value="#00BFF3"/>
      <inkml:brushProperty name="ignorePressure" value="0"/>
    </inkml:brush>
  </inkml:definitions>
  <inkml:trace contextRef="#ctx0" brushRef="#br0">79850 38700 548,'0'35'5,"0"-2"16	,0-3 17,0-3 17,0-4 9,3-3 0,1-3 2,1-2 1,2-4-16,2-1-31,1-1-30,2-2-31</inkml:trace>
</inkml:ink>
</file>

<file path=ppt/ink/ink15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7729989364743" units="cm"/>
      <inkml:brushProperty name="height" value="0.0137729989364743" units="cm"/>
      <inkml:brushProperty name="color" value="#00BFF3"/>
      <inkml:brushProperty name="ignorePressure" value="0"/>
    </inkml:brush>
  </inkml:definitions>
  <inkml:trace contextRef="#ctx0" brushRef="#br0">80100 38750 605,'12'0'-7,"1"3"14	,-1 1 15,1 1 14,-1 3 7,1 3 3,-1 3 0,1 3 2,-2 1-3,-1-2-6,-1-1-7,-2-1-7,0-4-13,2-2-19,1-3-21,2-3-20,-1-2-13,-1 3-5,-1 1-6,-2 1-5</inkml:trace>
</inkml:ink>
</file>

<file path=ppt/ink/ink15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959017314016819" units="cm"/>
      <inkml:brushProperty name="height" value="0.00959017314016819" units="cm"/>
      <inkml:brushProperty name="color" value="#00BFF3"/>
      <inkml:brushProperty name="ignorePressure" value="0"/>
    </inkml:brush>
  </inkml:definitions>
  <inkml:trace contextRef="#ctx0" brushRef="#br0">80500 38775 868,'10'12'-16,"-2"1"3	,-3-1 3,-3 1 4,-1-1 8,4 1 16,3-1 16,3 1 15,2-3-3,2-2-21,1-3-23,2-3-20,-1-2-11,-3 0 1,-3 0 3,-3 0 1,-2-1-7,1-2-14,-1-1-16,0-1-14</inkml:trace>
</inkml:ink>
</file>

<file path=ppt/ink/ink15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7917053177953" units="cm"/>
      <inkml:brushProperty name="height" value="0.0127917053177953" units="cm"/>
      <inkml:brushProperty name="color" value="#00BFF3"/>
      <inkml:brushProperty name="ignorePressure" value="0"/>
    </inkml:brush>
  </inkml:definitions>
  <inkml:trace contextRef="#ctx0" brushRef="#br0">80925 38800 651,'22'0'-13,"-4"3"7	,-5 1 8,-4 1 7,-2 2 8,2 2 11,1 1 10,2 2 10,-1-1 7,-1-1 1,-1-1 0,-2-2 3</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16284673660994" units="cm"/>
      <inkml:brushProperty name="height" value="0.0216284673660994" units="cm"/>
      <inkml:brushProperty name="color" value="#00BFF3"/>
      <inkml:brushProperty name="ignorePressure" value="0"/>
    </inkml:brush>
  </inkml:definitions>
  <inkml:trace contextRef="#ctx0" brushRef="#br0">74391 70765 385,'26'-132'0,"3"31"3	,3 30 2,4 32 3,2 16 5,3 3 7,4 3 8,2 3 7,1 9 6,-4 16 2,-3 15 3,-2 16 3,-4 11-1,-3 10-4,-3 9-3,-3 9-4,-4 8-3,-7 6-5,-6 6-4,-6 6-5,-3 3-3,0 1-4,0-1-5,0 0-3,-1-3-3,-4-6-1,-3-6-3,-2-6-1,0-11-1,7-15 1,6-15 1,7-16 1,5-9-1,6-3-3,7-4-4,6-2-3,4-5-3,3-6 1,4-6-1,2-6-1,2-6 0,0-7-1,0-5-1,0-7-2,2-7-1,2-10-2,4-8-3,3-10-1,-4 1-1,-8 13 2,-10 12 1,-9 13 1,-4 5-3,-1 1-10,1-1-7,-1 1-10</inkml:trace>
</inkml:ink>
</file>

<file path=ppt/ink/ink15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33513247221708" units="cm"/>
      <inkml:brushProperty name="height" value="0.0233513247221708" units="cm"/>
      <inkml:brushProperty name="color" value="#00BFF3"/>
      <inkml:brushProperty name="ignorePressure" value="0"/>
    </inkml:brush>
  </inkml:definitions>
  <inkml:trace contextRef="#ctx0" brushRef="#br0">81800 37350 356,'10'-19'13,"-2"13"2	,-3 12 3,-3 13 2,-2 10 4,0 10 4,0 10 3,0 9 5,-2 7 2,-3 7 2,-3 6 2,-2 7 1,-2 3 1,2 2-1,1 1-1,2 2 0,2-4-5,1-9-7,1-10-8,3-9-7,3-9-5,6-10-3,7-9-4,6-10-3,2-6-4,-2-3-9,-1-3-6,-1-3-7,0-3-7,1-4-5,1-2-7,3-4-5,-2-4-4,-3-4-1,-3-5-2,-2-4 0,-4-1 0,-1 5 5,-1 5 3,-2 4 4</inkml:trace>
</inkml:ink>
</file>

<file path=ppt/ink/ink15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2743543088436" units="cm"/>
      <inkml:brushProperty name="height" value="0.0212743543088436" units="cm"/>
      <inkml:brushProperty name="color" value="#00BFF3"/>
      <inkml:brushProperty name="ignorePressure" value="0"/>
    </inkml:brush>
  </inkml:definitions>
  <inkml:trace contextRef="#ctx0" brushRef="#br0">81375 37850 391,'39'0'75,"3"0"-8	,3 0-8,4 0-7,1 0-6,3 0-1,1 0-2,1 0-2,1-1-1,1-2 0,-1-1-1,0-1 1,-5-1-18,-11 0-37,-11-1-37,-11 1-35</inkml:trace>
</inkml:ink>
</file>

<file path=ppt/ink/ink15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4998865649104" units="cm"/>
      <inkml:brushProperty name="height" value="0.0124998865649104" units="cm"/>
      <inkml:brushProperty name="color" value="#00BFF3"/>
      <inkml:brushProperty name="ignorePressure" value="0"/>
    </inkml:brush>
  </inkml:definitions>
  <inkml:trace contextRef="#ctx0" brushRef="#br0">82400 38150 666,'0'14'0,"0"3"0	,0 3-1,0 4 0,0 4 6,0 6 13,0 7 12,0 6 13,0 1 4,0-3-6,0-3-5,0-2-6,0-6-9,0-6-10,0-6-11,0-6-12,0-5-7,0-1-6,0-1-4,0-2-5,0-3-2,0-5 0,0-4-1,0-5 0,2-6 0,5-6 0,5-6-1,4-6 0,4-4 7,4 1 31,2-1 0,4 1 0,0 1 0,-4 3 0,-2 3 0,-4 4 0,-1 4 0,0 6 0,-1 7 12,1 6 15,-2 4 2,-3 4 3,-3 3 0,-3 3 3,-3 3 1,-1 6 0,-1 4 2,-2 5 0,-2 2-1,-2 1-3,-1-1-2,-1 0-4,-1-2-4,0-5-7,-1-4-8,1-5-6,1-4-5,1-1-4,1-1-4,3-2-4,0-2-2,0-4 1,0-2 0,0-4 0,0-2-1,3-2 0,1-1-1,1-1-2,4-4 1,4-5 0,5-4 0,5-5 0,2-1-1,0 1-2,0 1-4,0 3-1,-1 0-3,-2 3-2,-1 1-2,-1 1-2,-2 4 2,-2 4 19,-1 5 14,-1 5 0,-4 5 0,-2 6 0,-3 7 0,-3 6 27,-2 4 11,0 4 5,0 3 4,0 3 5,0-1-1,0-2-5,0-3-7,0-3-5,0-5-5,3-4-1,1-5-3,1-4-2,1-3-16,1 1-32,-1-1-31,0 0-31</inkml:trace>
</inkml:ink>
</file>

<file path=ppt/ink/ink15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1893144249916" units="cm"/>
      <inkml:brushProperty name="height" value="0.0161893144249916" units="cm"/>
      <inkml:brushProperty name="color" value="#00BFF3"/>
      <inkml:brushProperty name="ignorePressure" value="0"/>
    </inkml:brush>
  </inkml:definitions>
  <inkml:trace contextRef="#ctx0" brushRef="#br0">83475 38300 514,'-14'-12'-2,"-1"2"-4	,-1 1-4,-2 2-5,0 2-2,2 4 1,1 2-1,2 4 1,0 4 7,1 7 15,-1 6 16,1 6 15,0 4 8,2 2-3,1 1 0,2 2-2,2-1-2,1-1 1,1-1 0,3-2-1,0-4-5,3-6-8,1-6-9,1-7-9,3-4-8,3-4-7,3-2-8,3-4-7,1-4-7,-2-4-6,-1-5-7,-1-4-6,-2-4-1,1-2 2,-1-1 4,1-1 4,-1-1 2,1 0 0,-1-1 13,1 1 25,-2 2 0,-1 5 0,-1 4 0,-2 6 0,-2 3 0,-1 6 0,-1 4 0,-2 5 0,-1 5 0,3 4 0,1 5 21,1 5 36,0 2 1,-1 3-3,-1 1-3,-2 1-3,-1 0-2,3-1 1,1-1 0,1-2 0,1-3-4,1-3-8,-1-3-7,0-2-9,0-4-18,1-1-31,-1-1-29,0-2-30</inkml:trace>
</inkml:ink>
</file>

<file path=ppt/ink/ink15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4947834089398" units="cm"/>
      <inkml:brushProperty name="height" value="0.0154947834089398" units="cm"/>
      <inkml:brushProperty name="color" value="#00BFF3"/>
      <inkml:brushProperty name="ignorePressure" value="0"/>
    </inkml:brush>
  </inkml:definitions>
  <inkml:trace contextRef="#ctx0" brushRef="#br0">83800 38275 537,'11'1'3,"-1"4"3	,-1 3 6,-2 3 3,1 3 8,3 3 9,3 3 9,3 4 9,2 1 4,0 3-2,-1 1-2,1 1-3,0 0-7,0-4-14,-1-2-14,1-4-15,-1-2-13,-2-2-14,-1-1-13,-1-1-14,-3-3-8,-1-1-2,-1-1-2,-2-2-3</inkml:trace>
</inkml:ink>
</file>

<file path=ppt/ink/ink15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0927811414003" units="cm"/>
      <inkml:brushProperty name="height" value="0.0170927811414003" units="cm"/>
      <inkml:brushProperty name="color" value="#00BFF3"/>
      <inkml:brushProperty name="ignorePressure" value="0"/>
    </inkml:brush>
  </inkml:definitions>
  <inkml:trace contextRef="#ctx0" brushRef="#br0">84175 38350 487,'-12'-23'-13,"2"5"7	,1 5 7,2 4 6,0 5 8,-2 5 8,-1 4 8,-1 6 10,-3 3 2,-1 3 0,-1 3-1,-2 4-1,-2 3 0,-4 5 1,-2 5 1,-4 4 1,0 2-5,1-2-15,1-1-13,3-1-13,0-4-13,3-5-12,1-4-13,1-5-11</inkml:trace>
</inkml:ink>
</file>

<file path=ppt/ink/ink15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6701699644327" units="cm"/>
      <inkml:brushProperty name="height" value="0.0206701699644327" units="cm"/>
      <inkml:brushProperty name="color" value="#00BFF3"/>
      <inkml:brushProperty name="ignorePressure" value="0"/>
    </inkml:brush>
  </inkml:definitions>
  <inkml:trace contextRef="#ctx0" brushRef="#br0">84675 37250 403,'0'61'0,"0"-1"0	,0-1 0,0-2 0,0 2 7,0 4 14,0 5 15,0 5 14,0 2 6,3 0 1,1 0 0,1 0 0,0-2-4,-1-3-9,-1-3-9,-2-2-8,-1-7-4,3-7 1,1-8 1,1-8-1</inkml:trace>
</inkml:ink>
</file>

<file path=ppt/ink/ink15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0952257514" units="cm"/>
      <inkml:brushProperty name="height" value="0.0220952257514" units="cm"/>
      <inkml:brushProperty name="color" value="#00BFF3"/>
      <inkml:brushProperty name="ignorePressure" value="0"/>
    </inkml:brush>
  </inkml:definitions>
  <inkml:trace contextRef="#ctx0" brushRef="#br0">84675 37300 377,'1'-25'2,"4"3"4	,3 1 4,3 1 5,4 2 3,7 2 5,6 1 5,7 2 3,4 0 2,3 1 0,3-1-1,4 1-1,1 0-3,0 2-5,0 1-4,0 2-4,-2 2-6,-3 1-6,-3 1-5,-2 3-6,-4 0-4,-1 0-1,-1 0-2,-2 0-1,-2 0-1,-4 3 1,-2 1-1,-4 1 2,-1 4 0,0 4 4,-1 5 3,1 5 2,-2 2 6,-3 3 7,-3 1 7,-3 1 7,-1 4 4,2 7 3,1 6 2,2 6 3,0 5 0,1 3-1,-1 3-1,1 3-1,-3 3-2,-2 4-2,-3 2-4,-3 4-3,-3 3-3,-2 3-2,-1 3-3,-1 3-4,0-3-2,1-9-2,1-10-4,3-9-2,-1-7-3,-2-5-1,-1-4-3,-1-5 0,-2-7-5,-2-7-5,-1-8-5,-1-8-6,-1-5-4,2-4-5,1-2-3,2-4-5,0-3-1,-2-3-1,-1-3 0,-1-3 0,-1-1 1,2 2 2,1 1 3,2 2 2</inkml:trace>
</inkml:ink>
</file>

<file path=ppt/ink/ink15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1685018837452" units="cm"/>
      <inkml:brushProperty name="height" value="0.0201685018837452" units="cm"/>
      <inkml:brushProperty name="color" value="#00BFF3"/>
      <inkml:brushProperty name="ignorePressure" value="0"/>
    </inkml:brush>
  </inkml:definitions>
  <inkml:trace contextRef="#ctx0" brushRef="#br0">85025 37650 413,'2'-56'6,"5"15"14	,5 13 13,4 15 13,4 8 7,1 1 2,1 1 2,3 3 1,-1 0-4,-2 3-9,-1 1-9,-1 1-10,-1 1-3,0 1 1,-1-1 1,1 0 0</inkml:trace>
</inkml:ink>
</file>

<file path=ppt/ink/ink15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85000 37950 1000,'0'35'-6,"0"-5"-9	,0-4-11,0-5-11,0-3 2,0-2 14,0-1 12,0-1 14,0-3 4,0-1-7,0-1-7,0-2-6,0 0-5,0 2-6,0 1-4,0 2-5,0-1 25,0-1 6,0-1 0,0-2 0</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311315935105085" units="cm"/>
      <inkml:brushProperty name="height" value="0.0311315935105085" units="cm"/>
      <inkml:brushProperty name="color" value="#00BFF3"/>
      <inkml:brushProperty name="ignorePressure" value="0"/>
    </inkml:brush>
  </inkml:definitions>
  <inkml:trace contextRef="#ctx0" brushRef="#br0">3234 71010 267,'-40'-5'25,"19"-9"1	,18-9-1,18-9 1,17-5 0,16 1 2,14-1 3,16 0 1,10 0 0,2 1-2,4-1-2,2 0-2,-1 0-3,-6 1-7,-7-1-6,-5 0-5,-10 3-4,-11 7 0,-14 5 0,-11 7 0,-10 7 0,-5 10 0,-7 9-1,-6 9 1,-8 10 2,-8 13 5,-10 12 5,-9 13 4,-5 11 3,0 13 2,0 12 1,1 13 1,-3 5 2,-2 1-1,-4-1 1,-2 1 0,-2-2-2,0-3-2,0-4-3,0-2-3,3-5-4,6-6-4,7-6-5,5-6-6,13-15-8,18-25-14,18-25-13,19-24-14,7-21-7,-2-19-3,-4-18-3,-3-19-1,-4-2 0,-6 11 5,-7 13 5,-6 12 6</inkml:trace>
</inkml:ink>
</file>

<file path=ppt/ink/ink15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1957480013371" units="cm"/>
      <inkml:brushProperty name="height" value="0.0161957480013371" units="cm"/>
      <inkml:brushProperty name="color" value="#00BFF3"/>
      <inkml:brushProperty name="ignorePressure" value="0"/>
    </inkml:brush>
  </inkml:definitions>
  <inkml:trace contextRef="#ctx0" brushRef="#br0">85025 38050 514,'24'-34'4,"-2"8"7	,-1 8 8,-1 8 7,-1 5 5,0 1 5,-1 1 5,1 3 3,-1 0 3,-2 3 1,-1 1 1,-1 1 0,-3 3-7,-1 3-15,-1 3-16,-2 3-15,-2 3-7,-4 1-2,-2 1 1,-4 3-1,-3-2-4,-3-3-8,-3-3-9,-3-2-8,-1-3-7,2 1-5,1-1-5,2 1-5,1-2 7,2-1 22,1-1 19,2-2 22,2-2 11,4-1 4,2-1 2,4-2 4,4-3 2,4-3 1,5-3 2,5-2 1,2-4 3,3-1 5,1-1 5,1-2 5,-1 0-17,-5 2-38,-4 1-38,-5 2-38</inkml:trace>
</inkml:ink>
</file>

<file path=ppt/ink/ink15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7812912687659" units="cm"/>
      <inkml:brushProperty name="height" value="0.0127812912687659" units="cm"/>
      <inkml:brushProperty name="color" value="#00BFF3"/>
      <inkml:brushProperty name="ignorePressure" value="0"/>
    </inkml:brush>
  </inkml:definitions>
  <inkml:trace contextRef="#ctx0" brushRef="#br0">86675 37050 651,'0'48'6,"3"-3"10	,1-3 11,1-2 11,0-3 7,-1 1 1,-1-1 2,-2 1 2,-1-3-8,0-5-18,0-4-17,0-5-19,0-4-17,3-3-19,1-3-19,1-3-18</inkml:trace>
</inkml:ink>
</file>

<file path=ppt/ink/ink15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299648322165" units="cm"/>
      <inkml:brushProperty name="height" value="0.011299648322165" units="cm"/>
      <inkml:brushProperty name="color" value="#00BFF3"/>
      <inkml:brushProperty name="ignorePressure" value="0"/>
    </inkml:brush>
  </inkml:definitions>
  <inkml:trace contextRef="#ctx0" brushRef="#br0">86850 37125 737,'12'21'0,"1"-5"5	,-1-7 4,1-5 4,0-4 8,2 0 12,1 0 11,2 0 12,-1 0-7,-3 0-21,-3 0-24,-3 0-21,-2 0-20,1 0-16,-1 0-15,0 0-17</inkml:trace>
</inkml:ink>
</file>

<file path=ppt/ink/ink15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7567229792476" units="cm"/>
      <inkml:brushProperty name="height" value="0.0127567229792476" units="cm"/>
      <inkml:brushProperty name="color" value="#00BFF3"/>
      <inkml:brushProperty name="ignorePressure" value="0"/>
    </inkml:brush>
  </inkml:definitions>
  <inkml:trace contextRef="#ctx0" brushRef="#br0">86400 37350 653,'0'47'48,"3"-4"1	,1-5 3,1-4 0,1-4-3,1-1-9,-1-1-10,0-2-10,-1-2-14,-1-2-19,-1-1-20,-2-1-19,-1-3-12,0-3-4,0-3-4,0-3-4</inkml:trace>
</inkml:ink>
</file>

<file path=ppt/ink/ink15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8573509529233" units="cm"/>
      <inkml:brushProperty name="height" value="0.018573509529233" units="cm"/>
      <inkml:brushProperty name="color" value="#00BFF3"/>
      <inkml:brushProperty name="ignorePressure" value="0"/>
    </inkml:brush>
  </inkml:definitions>
  <inkml:trace contextRef="#ctx0" brushRef="#br0">86375 37775 448,'-12'0'2,"2"0"2	,1 0 4,2 0 3,5-1 6,7-2 10,8-1 9,9-1 10,3-2 4,3-2-2,1-1-1,1-1-1,-1 0-4,-5 3-6,-4 3-5,-5 4-6,2-1-4,9-3-3,10-3-3,10-2-3,2-1-4,-3 3-6,-3 3-8,-2 4-5,-6 1-6,-6 0-4,-6 0-3,-6 0-4,-6 1-2,-5 4 1,-4 3 1,-5 3 0,-4 3 2,-3 3 1,-3 3 1,-3 4 2,-2 0 1,1-2 1,-1-1 1,0-1 1,0-2-1,1-2-3,-1-1-3,0-1-3,1-4 0,2-2 0,1-3 2,2-3 0,1-2 2,2 0 2,1 0 3,2 0 19,1 0 0,0 0 0,-1 0 0,1 0 0,0 0 0,0 0 0,-1 0 0,1 0 0,1 0 0,4 0 16,2 0 15,4 0 7,1 0 1,1 0-4,-1 0-5,0 0-4,-1 0-8,-4 0-9,-2 0-11,-4 0-10,0 0-8,1 3-5,1 1-6,3 1-5,0 1 5,0 1 20,0-1 17,0 0 19,0 1 9,0 2 0,0 1 2,0 2-1,0 1 1,3 2-3,1 1-1,1 2-1,0 2-3,-1 1-5,-1 1-4,-2 3-5,-1-1-4,0-2-5,0-1-4,0-1-4,-2-5-11,-3-8-16,-3-8-17,-2-7-17,-3-4-5,1 2 5,-1 1 5,1 2 5,-1 0 6,1-2 24,-1-1 24,1-1 0,0-1 0,2 2 0,1 1 0,2 2 0,1 0 0,0-2 0,-1-1 0,1-1 0,1 0 0,4 3 0,2 3 0,4 4 0,3 1 0,3 0 0,3 0 0,3 0 25,2-1 15,0-2-5,-1-1-5,1-1-5,1 0-5,1 1-3,1 1-3,3 3-3,0 0-2,0 0 0,0 0-1,0 0 0,0 0 0,0 0-2,0 0 0,0 0-1,-1 0 1,-2 0 0,-1 0 1,-1 0 0,-3 2 2,-3 5 2,-3 5 0,-3 4 2,-3 3 1,-1 0 1,-1-1 2,-2 1 1,-4 2 1,-4 5 2,-5 4 1,-4 6 1,-5 2 0,-5 2-3,-4 1-3,-5 2-2,-2 0-3,2-2-2,1-1-2,2-1-1,1-3-2,0-1 0,-1-1 0,1-2 0,2-2 0,5-4-3,4-2-2,6-4-1,1-3-11,1-3-18,-1-3-18,1-3-19,0-3-8,2-4 3,1-2 2,2-4 3</inkml:trace>
</inkml:ink>
</file>

<file path=ppt/ink/ink15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58862935006618" units="cm"/>
      <inkml:brushProperty name="height" value="0.0258862935006618" units="cm"/>
      <inkml:brushProperty name="color" value="#00BFF3"/>
      <inkml:brushProperty name="ignorePressure" value="0"/>
    </inkml:brush>
  </inkml:definitions>
  <inkml:trace contextRef="#ctx0" brushRef="#br0">87675 37050 321,'11'3'3,"-1"9"5	,-1 8 5,-2 7 5,-1 8 4,1 8 4,-1 8 3,0 8 4,1 5 2,2 3 1,1 3 1,2 4 1,-2-2 0,-2-4 0,-3-5 0,-3-4-1,-2-1-2,3 3-3,1 3-4,1 3-2,0-2-3,-1-8-2,-1-8-2,-2-7-1,-2-4-3,-2 2-6,-1 1-5,-1 2-6,0-2-3,1-4-2,1-5 0,3-4-2,-2-6-3,-3-4-3,-3-5-4,-2-4-4,-2-7-2,2-7-4,1-8-3,2-8-2,1-8-4,0-5-3,-1-7-5,1-5-3,-1-6-2,-2-3 0,-1-3 0,-1-2 1,-4-2 2,-2 2 5,-3 1 5,-3 2 5,-1 3 32,4 5 1,3 4 0,3 6 0,1 4 0,1 7 0,-1 6 0,1 7 0,0 3 0,2 2 0,1 1 0,2 2 0,3 2 0,5 1 0,4 1 0,6 3 31,3-1 28,3-2-2,3-1-4,4-1-1,1-1-6,3 0-4,1-1-7,1 1-6,0-1-3,-1-2-1,-1-1 0,-2-1-2,-2 0-12,-2 3-21,-1 3-22,-1 4-22</inkml:trace>
</inkml:ink>
</file>

<file path=ppt/ink/ink15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0541256666183" units="cm"/>
      <inkml:brushProperty name="height" value="0.0170541256666183" units="cm"/>
      <inkml:brushProperty name="color" value="#00BFF3"/>
      <inkml:brushProperty name="ignorePressure" value="0"/>
    </inkml:brush>
  </inkml:definitions>
  <inkml:trace contextRef="#ctx0" brushRef="#br0">87275 38200 488,'-10'10'4,"7"-5"7	,6-4 9,7-5 6,4-2 7,3 0 5,3-1 5,4 1 4,4-4 1,9-8-3,8-8-3,7-7-3,3-3-4,-4 3-5,-2 3-4,-4 4-5,-5 2-17,-8 4-31,-8 3-31,-7 3-30</inkml:trace>
</inkml:ink>
</file>

<file path=ppt/ink/ink15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4664868712425" units="cm"/>
      <inkml:brushProperty name="height" value="0.0144664868712425" units="cm"/>
      <inkml:brushProperty name="color" value="#00BFF3"/>
      <inkml:brushProperty name="ignorePressure" value="0"/>
    </inkml:brush>
  </inkml:definitions>
  <inkml:trace contextRef="#ctx0" brushRef="#br0">88225 36950 576,'0'24'68,"3"-2"-2	,1-1-2,1-1-2,2-1-7,2 0-10,1-1-12,2 1-11,-1-1-14,-1-2-15,-1-1-18,-2-1-15,-2-3-13,-1-1-9,-1-1-8,-2-2-8</inkml:trace>
</inkml:ink>
</file>

<file path=ppt/ink/ink15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3802182972431" units="cm"/>
      <inkml:brushProperty name="height" value="0.0133802182972431" units="cm"/>
      <inkml:brushProperty name="color" value="#00BFF3"/>
      <inkml:brushProperty name="ignorePressure" value="0"/>
    </inkml:brush>
  </inkml:definitions>
  <inkml:trace contextRef="#ctx0" brushRef="#br0">87950 37350 622,'1'24'4,"4"-2"8	,3-1 8,3-1 8,2-1 7,2 0 8,1-1 7,2 1 7,0 1-3,-2 1-15,-1 1-14,-1 3-14,-3-2-21,-1-3-26,-1-3-26,-2-2-25</inkml:trace>
</inkml:ink>
</file>

<file path=ppt/ink/ink15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9246467351913" units="cm"/>
      <inkml:brushProperty name="height" value="0.0229246467351913" units="cm"/>
      <inkml:brushProperty name="color" value="#00BFF3"/>
      <inkml:brushProperty name="ignorePressure" value="0"/>
    </inkml:brush>
  </inkml:definitions>
  <inkml:trace contextRef="#ctx0" brushRef="#br0">88075 37350 363,'13'-13'29,"2"1"2	,1-1 2,2 1 2,5-1 1,7 1 1,8-1 2,9 1 2,2-1-1,-2 1 0,-1-1-2,-1 1 0,-2 0-1,-2 2-4,-1 1-4,-1 2-2,-3 2-3,-1 1-5,-1 1-4,-2 3-4,-5 4-6,-7 10-9,-8 10-7,-8 9-8,-8 3-6,-8-1-2,-8-1-3,-7-2-2,-4-2-3,0-1-1,-1-1-2,1-2-2,1-4-3,4-4-3,2-5-5,4-4-4,3-4 0,3-1 5,3-1 4,3-2 4,2-1 4,0 0 33,-1 0 5,1 0 0,-1 0 0,-2 0 0,-1 0 0,-1 0 0,-2 3 0,1 6 0,-1 7 0,1 6 0,-1 3 0,1 0 0,-1 0 0,1 0 40,-2 0 3,-1 0-2,-1 0-4,-2 0-1,0-1-7,2-2-10,1-1-10,2-1-9,1-3-12,2-3-11,1-3-11,2-3-12</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9101636856794" units="cm"/>
      <inkml:brushProperty name="height" value="0.0169101636856794" units="cm"/>
      <inkml:brushProperty name="color" value="#00BFF3"/>
      <inkml:brushProperty name="ignorePressure" value="0"/>
    </inkml:brush>
  </inkml:definitions>
  <inkml:trace contextRef="#ctx0" brushRef="#br0">4116 71451 492,'2'93'12,"2"-9"10	,4-9 11,3-9 10,-1-6 10,-2-3 7,-3-4 7,-4-2 9,1-7-8,2-9-22,4-9-21,3-9-22,1-9-21,0-10-17,0-8-18,1-10-19,-3-5-6,-2 1 3,-3-1 3,-4 1 4</inkml:trace>
</inkml:ink>
</file>

<file path=ppt/ink/ink15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81942004710436" units="cm"/>
      <inkml:brushProperty name="height" value="0.0181942004710436" units="cm"/>
      <inkml:brushProperty name="color" value="#00BFF3"/>
      <inkml:brushProperty name="ignorePressure" value="0"/>
    </inkml:brush>
  </inkml:definitions>
  <inkml:trace contextRef="#ctx0" brushRef="#br0">88525 37700 458,'25'1'5,"0"4"11	,0 3 11,0 3 10,-2 0 8,-3-1 4,-3-1 6,-2-2 3,-4-1 0,-1 1-6,-1-1-6,-2 0-7,0-1-8,2-1-13,1-1-12,2-2-13,0-1-11,1 0-10,-1 0-11,1 0-10</inkml:trace>
</inkml:ink>
</file>

<file path=ppt/ink/ink15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34019737690687" units="cm"/>
      <inkml:brushProperty name="height" value="0.0234019737690687" units="cm"/>
      <inkml:brushProperty name="color" value="#00BFF3"/>
      <inkml:brushProperty name="ignorePressure" value="0"/>
    </inkml:brush>
  </inkml:definitions>
  <inkml:trace contextRef="#ctx0" brushRef="#br0">88375 38050 356,'-9'10'8,"8"-5"6	,8-4 4,8-5 4,4-2 2,0 0-1,-1-1-1,1 1-1,-1 0-2,-2 0-4,-1-1-4,-1 1-5,-3 2 0,-1 5 0,-1 4 3,-2 6 0,-2 4 4,-1 7 4,-1 6 5,-2 7 5,-1 2 1,0 1-3,0-1-3,0 1-3,-1-3-5,-2-2-7,-1-3-7,-1-3-6,-1-3-8,0-2-5,-1-1-7,1-1-6,0-3-6,0-3-5,-1-3-5,1-3-5,-2-2-1,-3 1 4,-3-1 5,-3 0 4,-2 0 3,1 1 29,-1-1 9,0 0 0,1 0 0,2 1 0,1-1 0,2 0 0,6-2 0,14-5 0,11-4 0,14-5 40,6-3 58,2 1-5,1-1-7,2 1-5,2 0-7,1 2-9,1 1-10,3 2-9,0 1-9,3 0-8,1-1-10,1 1-10,-2 0-11,-6 0-17,-6-1-17,-7 1-15,-5 1-11,-5 1-5,-4 1-3,-5 3-5</inkml:trace>
</inkml:ink>
</file>

<file path=ppt/ink/ink15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7688053548336" units="cm"/>
      <inkml:brushProperty name="height" value="0.0147688053548336" units="cm"/>
      <inkml:brushProperty name="color" value="#00BFF3"/>
      <inkml:brushProperty name="ignorePressure" value="0"/>
    </inkml:brush>
  </inkml:definitions>
  <inkml:trace contextRef="#ctx0" brushRef="#br0">89500 37200 564,'0'25'0,"0"0"1	,0 0 1,0 0 1,0 1 9,3 4 17,1 3 16,1 3 18,0 0 5,-1-1-6,-1-1-6,-2-2-6,-1-3-16,3-5-24,1-4-23,1-5-25,0-4-16,-1-1-9,-1-1-9,-2-2-8</inkml:trace>
</inkml:ink>
</file>

<file path=ppt/ink/ink15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2080083712935" units="cm"/>
      <inkml:brushProperty name="height" value="0.0132080083712935" units="cm"/>
      <inkml:brushProperty name="color" value="#00BFF3"/>
      <inkml:brushProperty name="ignorePressure" value="0"/>
    </inkml:brush>
  </inkml:definitions>
  <inkml:trace contextRef="#ctx0" brushRef="#br0">89675 37400 630,'35'11'137,"-5"-1"-32	,-4-1-33,-5-2-32,-3-2-25,-2-1-16,-1-1-17,-1-2-17,-3-1-11,-1 0-3,-1 0-4,-2 0-4,-2-1-3,-1-2 0,-1-1-1,-2-1-1</inkml:trace>
</inkml:ink>
</file>

<file path=ppt/ink/ink15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9046434089541" units="cm"/>
      <inkml:brushProperty name="height" value="0.0149046434089541" units="cm"/>
      <inkml:brushProperty name="color" value="#00BFF3"/>
      <inkml:brushProperty name="ignorePressure" value="0"/>
    </inkml:brush>
  </inkml:definitions>
  <inkml:trace contextRef="#ctx0" brushRef="#br0">89050 37925 559,'62'-15'-17,"1"-2"3	,-1-3 4,1-3 2,-1-3 9,1-2 12,-1-1 12,1-1 12,-1 0 13,1 4 11,-1 2 12,1 4 12,-3 2-8,-5 2-29,-4 1-29,-5 2-28,-5 2-21,-7 3-15,-6 3-14,-6 4-14,-5 1-5,-3 0 4,-3 0 5,-3 0 5</inkml:trace>
</inkml:ink>
</file>

<file path=ppt/ink/ink15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71054450422525" units="cm"/>
      <inkml:brushProperty name="height" value="0.0271054450422525" units="cm"/>
      <inkml:brushProperty name="color" value="#00BFF3"/>
      <inkml:brushProperty name="ignorePressure" value="0"/>
    </inkml:brush>
  </inkml:definitions>
  <inkml:trace contextRef="#ctx0" brushRef="#br0">89725 36800 307,'-11'50'30,"3"0"2	,3 0 0,4 0 1,1 3 2,3 9 1,1 8 3,1 7 3,0 5-1,-1 2-2,-1 1-1,-2 2-2,-1-5-2,0-8-2,0-10-1,0-9-3,0-9-3,0-8-4,0-8-4,0-7-3,0 6-3,3 20 1,1 21 1,1 20 1,0 1-6,-1-17-13,-1-17-13,-2-17-12,-3-13-12,-3-7-14,-3-8-12,-2-8-13</inkml:trace>
</inkml:ink>
</file>

<file path=ppt/ink/ink15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73061934858561" units="cm"/>
      <inkml:brushProperty name="height" value="0.0273061934858561" units="cm"/>
      <inkml:brushProperty name="color" value="#00BFF3"/>
      <inkml:brushProperty name="ignorePressure" value="0"/>
    </inkml:brush>
  </inkml:definitions>
  <inkml:trace contextRef="#ctx0" brushRef="#br0">89500 38025 305,'0'23'4,"0"-3"3	,0-3 2,0-2 3,0-4 2,0-1 1,0-1 1,0-2 2,0-1-2,0 1-3,0-1-3,0 0-4,0 0-4,0 1-5,0-1-6,0 0-5,0 1-5,0 2-3,0 1-5,0 2-4,-1-2 0,-2-2 1,-1-3 1,-1-3 25,0-4 4,1-3 0,1-3 0,3-2 0,0-3 0,3 1 0,1-1 0,1 1 0,2-3 0,2-5 0,1-4 0,2-5 0,1-1 0,2 1 0,1 1 0,2 3 0,2 0 0,1 3 0,1 1 0,3 1 8,-1 2 18,-2 2 1,-1 1 0,-1 2 0,-2 2 0,-2 3-2,-1 3-1,-1 4-2,0 1-1,3 3 1,3 1-1,4 1 0,-1 2-1,-3 2-2,-3 1-1,-2 2-2,-4 0-2,-1 1-2,-1-1-1,-2 1-3,-2-1-2,-1 1-1,-1-1-1,-2 1-1,-1-1-3,0 1-8,0-1-6,0 1-7,0-6-4,3-8-3,1-10-2,1-9-3,3-6 0,3-2 3,3-1 1,3-1 3,1-2 1,-2-2 3,-1-1 0,-1-1 3,-3 2 1,-1 8 3,-1 8 9,-2 8 7,-2 4 0,-1 0 0,-1-1 0,-2 1 0,0 1 0,4 1 0,3 1 0,3 3 0,-1 2 0,-2 5 14,-3 5 10,-3 4 3,-2 3 3,0 0 2,0-1 2,0 1 2,0-1-2,3-2-3,1-1-3,1-1-4,2-7-11,2-8-17,1-10-19,2-9-17,-1-7-7,-1-3 5,-1-3 4,-2-2 4,0-6 5,2-6 4,1-6 4,2-6 5,-1-4 8,-1 1 8,-1-1 0,-2 1 0,-1 1 0,1 6 0,-1 4 0,0 5 0,-1 7 0,-1 9 0,-1 10 0,-2 9 4,-1 8 5,3 6 8,1 6 7,1 7 8,0 7 5,-1 10 3,-1 9 1,-2 10 3,-1 5 0,3 2 0,1 1-2,1 2-1,1 8-1,1 16-3,-1 15-1,0 17-3,-1 0-1,-1-11 0,-1-14-1,-2-11-1,-1-9-2,0-3-7,0-3-5,0-2-6,-1-6-5,-2-6-3,-1-6-5,-1-6-4,-3-6-3,-3-2-5,-3-3-3,-3-3-5,-2-5-4,1-4-4,-1-5-5,0-4-5,0-4-1,1-1 2,-1-1 2,0-2 2,2-2 1,3-2-1,3-1 0,3-1-1,2-1-1,0 0 2,-1-1 1,1 1 2,-1-1 0,-2-2 1,-1-1 2,-1-1 6</inkml:trace>
</inkml:ink>
</file>

<file path=ppt/ink/ink15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5756129473448" units="cm"/>
      <inkml:brushProperty name="height" value="0.0215756129473448" units="cm"/>
      <inkml:brushProperty name="color" value="#00BFF3"/>
      <inkml:brushProperty name="ignorePressure" value="0"/>
    </inkml:brush>
  </inkml:definitions>
  <inkml:trace contextRef="#ctx0" brushRef="#br0">91650 37050 386,'-36'13'0,"3"2"-1	,3 1 0,4 2 0,-3 2-1,-5 1-1,-7 1 0,-5 3-1,-3 0 0,4 0-1,3 0 1,3 0-1,3-3 0,6-4-3,4-5-3,5-4-1,7-4-1,9-4 0,10-2 11,9-4 2,6 0 0,1 1 0,1 1 0,3 3 0,-1 1 0,-2 4 0,-1 3 0,-1 3 19,-2 6 5,-2 9 6,-1 10 6,-1 10 6,-3 4 2,-1 0-2,-1 0-2,-2 0-2,-2 4 1,-4 10 4,-2 10 4,-4 9 3,0 1-1,1-6-4,1-6-7,3-6-4,0-9-8,0-11-9,0-11-10,0-11-9,1-11-12,4-13-16,3-13-15,3-12-16,0-5-7,-1 1 2,-1 1 3,-2 3 1,-1 0 3,1 3 3,-1 1 4,0 1 4</inkml:trace>
</inkml:ink>
</file>

<file path=ppt/ink/ink15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8965893834829" units="cm"/>
      <inkml:brushProperty name="height" value="0.0208965893834829" units="cm"/>
      <inkml:brushProperty name="color" value="#00BFF3"/>
      <inkml:brushProperty name="ignorePressure" value="0"/>
    </inkml:brush>
  </inkml:definitions>
  <inkml:trace contextRef="#ctx0" brushRef="#br0">91400 37750 398,'0'-36'0,"3"3"2	,1 3 3,1 4 3,3 1 4,3 3 5,3 1 3,3 1 5,2 2 4,0 2 4,-1 1 3,1 2 5,0 1 1,0 2-1,-1 1 0,1 2-1,-1 2-2,-2 4-3,-1 2-3,-1 4-2,-3 4-5,-1 4-5,-1 5-5,-2 5-5,-3 1-5,-5-2-6,-4-1-5,-5-1-6,-4-1-3,-1 0-1,-1-1-1,-2 1-1,0-1 0,2-2 1,1-1 3,2-1 1,2-2 2,3 1 3,3-1 1,4 1 3,3-3 1,5-2 0,5-3 2,4-3 1,4-4-6,1-3-12,1-3-12,3-2-11,-2-3-8,-3 1-3,-3-1-2,-2 1-3,-4 0 1,-1 2 5,-1 1 4,-2 2 6</inkml:trace>
</inkml:ink>
</file>

<file path=ppt/ink/ink15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2090631723404" units="cm"/>
      <inkml:brushProperty name="height" value="0.0222090631723404" units="cm"/>
      <inkml:brushProperty name="color" value="#00BFF3"/>
      <inkml:brushProperty name="ignorePressure" value="0"/>
    </inkml:brush>
  </inkml:definitions>
  <inkml:trace contextRef="#ctx0" brushRef="#br0">92225 37025 375,'-25'-10'4,"0"7"7	,0 6 5,0 7 5,-1 4 4,-2 3 0,-1 3-1,-1 4 1,0 1-3,1 3-6,1 1-6,3 1-6,1-1-5,4-5-4,3-4-4,3-5-3,3-5-7,6-5-7,4-4-8,5-5-7,2-1-2,1 4 6,-1 2 6,0 4 5,1 4 13,2 4 13,1 5 0,2 5 5,-2 4 18,-2 5 3,-3 5 6,-3 4 4,-2 4 4,0 1 6,0 1 4,0 3 6,0-1-1,0-2-3,0-1-5,0-1-4,0-3-2,0-3 0,0-3 0,0-3 0,0-3-10,3-4-19,1-2-18,1-4-19</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6339692398906" units="cm"/>
      <inkml:brushProperty name="height" value="0.0136339692398906" units="cm"/>
      <inkml:brushProperty name="color" value="#00BFF3"/>
      <inkml:brushProperty name="ignorePressure" value="0"/>
    </inkml:brush>
  </inkml:definitions>
  <inkml:trace contextRef="#ctx0" brushRef="#br0">4214 71451 611,'25'-2'8,"-1"-2"4	,1-4 4,-1-3 4,1 0 3,-1 4 3,1 2 4,-1 4 3,2 1 0,3 0 0,3 0-1,4 0-1,-1 0-3,-3 0-5,-3 0-4,-3 0-5,-4 4-7,-7 10-9,-6 9-11,-6 9-9,-6 5-6,-6 0-3,-6-1-3,-7 1-2,-4-2-1,-3-2 0,-3-4 0,-3-3 1,-1-2 3,4 1 8,3-1 8,3 1 6,3-2 12,3-3 12,3-4 14,4-2 14,5-2 6,9 1 1,10-1 0,9 0 0,8-6-5,5-12-10,7-12-11,6-13-11,3-6-13,0 1-14,0-1-15,0 0-15,-5 2-11,-8 3-6,-10 3-5,-9 3-7</inkml:trace>
</inkml:ink>
</file>

<file path=ppt/ink/ink15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5086722224951" units="cm"/>
      <inkml:brushProperty name="height" value="0.0155086722224951" units="cm"/>
      <inkml:brushProperty name="color" value="#00BFF3"/>
      <inkml:brushProperty name="ignorePressure" value="0"/>
    </inkml:brush>
  </inkml:definitions>
  <inkml:trace contextRef="#ctx0" brushRef="#br0">92000 37500 537,'1'-24'2,"4"4"6	,3 3 4,3 3 5,3 2 5,3 2 5,3 1 6,4 2 4,2 2 4,4 1 1,3 1 1,3 3 1,1-1-2,1-2-7,-1-1-7,1-1-7,-2-1-13,-1 0-17,-1-1-18,-2 1-19,-4 0-8,-6 0 1,-6-1 1,-7 1 1,-3 0 0,1 0-4,-1-1-1,0 1-4</inkml:trace>
</inkml:ink>
</file>

<file path=ppt/ink/ink15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3949990421534" units="cm"/>
      <inkml:brushProperty name="height" value="0.0173949990421534" units="cm"/>
      <inkml:brushProperty name="color" value="#00BFF3"/>
      <inkml:brushProperty name="ignorePressure" value="0"/>
    </inkml:brush>
  </inkml:definitions>
  <inkml:trace contextRef="#ctx0" brushRef="#br0">92450 37500 479,'-23'57'2,"5"-8"4	,5-10 4,4-9 5,4-3 6,1 5 7,1 5 7,3 4 8,0 0 3,0-4-2,0-5 0,0-4-2,0-5-3,0-3-4,0-3-4,0-2-4,0 6-5,0 17-6,0 17-6,0 18-5,0 4-10,0-7-13,0-8-13,0-8-12,0-8-7,0-8-1,0-8-1,0-7 0,-1-6-2,-2-3-1,-1-3-2,-1-3-1</inkml:trace>
</inkml:ink>
</file>

<file path=ppt/ink/ink15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39527858793736" units="cm"/>
      <inkml:brushProperty name="height" value="0.0239527858793736" units="cm"/>
      <inkml:brushProperty name="color" value="#00BFF3"/>
      <inkml:brushProperty name="ignorePressure" value="0"/>
    </inkml:brush>
  </inkml:definitions>
  <inkml:trace contextRef="#ctx0" brushRef="#br0">92900 37325 347,'-43'0'7,"14"0"13	,14 0 14,14 0 13,10-2 5,7-3 0,6-3-2,6-2-2,6-4-2,7-1-4,6-1-5,6-2-4,2 0-2,-1 2 1,-1 1 1,-2 2 0,-3 0-5,-3 1-9,-3-1-10,-2 1-11,-5 0-7,-5 2-9,-4 1-7,-5 2-8,-5 0-9,-4-2-12,-5-1-13,-4-1-11,-6 1-2,-4 7 9,-5 6 8,-4 7 8,-2 1 7,2-1 5,1-1 5,2-2 24</inkml:trace>
</inkml:ink>
</file>

<file path=ppt/ink/ink15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2557314187288" units="cm"/>
      <inkml:brushProperty name="height" value="0.0202557314187288" units="cm"/>
      <inkml:brushProperty name="color" value="#00BFF3"/>
      <inkml:brushProperty name="ignorePressure" value="0"/>
    </inkml:brush>
  </inkml:definitions>
  <inkml:trace contextRef="#ctx0" brushRef="#br0">93275 36825 411,'9'3'3,"-6"6"6	,-6 7 6,-6 6 5,-5 6 7,-1 9 4,-1 8 4,-2 7 6,-2 8 2,-1 8 0,-1 8 0,-2 8 1,-3 3-3,-3 1-5,-3-1-4,-2 1-5,-1-3-3,6-5-2,4-4-1,5-5-2,3-6-6,2-8-14,1-8-12,2-7-14,3-11-12,7-12-15,6-13-14,7-12-15</inkml:trace>
</inkml:ink>
</file>

<file path=ppt/ink/ink15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1060374230146" units="cm"/>
      <inkml:brushProperty name="height" value="0.0161060374230146" units="cm"/>
      <inkml:brushProperty name="color" value="#00BFF3"/>
      <inkml:brushProperty name="ignorePressure" value="0"/>
    </inkml:brush>
  </inkml:definitions>
  <inkml:trace contextRef="#ctx0" brushRef="#br0">93175 37650 517,'11'-10'3,"-1"7"5	,-1 6 6,-2 7 5,-2 6 5,-1 8 7,-1 8 5,-2 8 5,-2 5 3,-2 1 1,-1 1 0,-1 3 0,0-3-4,1-4-7,1-5-8,3-4-7,0-4-12,0-1-13,0-1-14,0-2-14,1-5-12,4-8-12,3-8-11,3-7-11</inkml:trace>
</inkml:ink>
</file>

<file path=ppt/ink/ink15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2707502543926" units="cm"/>
      <inkml:brushProperty name="height" value="0.0222707502543926" units="cm"/>
      <inkml:brushProperty name="color" value="#00BFF3"/>
      <inkml:brushProperty name="ignorePressure" value="0"/>
    </inkml:brush>
  </inkml:definitions>
  <inkml:trace contextRef="#ctx0" brushRef="#br0">93300 37575 374,'12'-36'1,"1"6"5	,-1 4 3,1 5 3,1 3 2,3 2 1,3 1 1,4 2 0,0 2 1,-2 3 2,-1 3 2,-1 4 1,-1 1-1,0 0-5,-1 0-4,1 0-6,0 1-1,0 4 0,-1 3 0,1 3 1,-2 3 0,-3 3 0,-3 3 1,-3 4-1,-1 2 2,2 4 5,1 3 6,2 3 4,-2 2 3,-2 2 1,-3 1 0,-3 2 2,-2 2-1,3 4-1,1 2-1,1 4-2,0 1-3,-1 1-3,-1-1-3,-2 0-3,-1-1-4,0-4-3,0-2-4,0-4-4,0-5-2,0-8 0,0-8 0,0-7 0,-2-8-11,-3-6-23,-3-6-22,-2-6-23,-3-6-6,1-2 9,-1-3 8,1-3 10,-2-4 7,-1-3 6,-1-3 6,-2-2 6,0-1 36,2 3 2,1 3 0,2 4 0,0 1 0,1 3 0,-1 1 0,1 1 0</inkml:trace>
</inkml:ink>
</file>

<file path=ppt/ink/ink15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0321059152484" units="cm"/>
      <inkml:brushProperty name="height" value="0.0140321059152484" units="cm"/>
      <inkml:brushProperty name="color" value="#00BFF3"/>
      <inkml:brushProperty name="ignorePressure" value="0"/>
    </inkml:brush>
  </inkml:definitions>
  <inkml:trace contextRef="#ctx0" brushRef="#br0">93350 37850 593,'-22'-12'3,"9"2"6	,8 1 6,7 2 6,6 0 3,3-2 3,3-1 2,3-1 2,3-1 1,4 2 1,2 1 0,4 2 1,0 2-2,-1 1-4,-1 1-5,-2 3-5,-3 0-6,-3 0-10,-3 0-8,-2 0-10,-8 3-13,-8 9-19,-10 8-18,-9 7-19,-6 4-4,-2 1 9,-1-1 10,-1 0 9,0-1 57,4-4 4,2-2 0,4-4 0,4-3 0,4-3 0,5-3 0,5-3 0,2-3 0,3-1 0,1-1 0,1-2 0,3-2 25,3-2 41,3-1 1,3-1 4,4-3-4,5-3-11,4-3-9,6-3-10,1-2-11,1 1-12,-1-1-12,1 0-12,-5 3-8,-7 4-5,-8 5-4,-8 5-5,-3 1-7,2-2-11,1-1-9,2-1-11</inkml:trace>
</inkml:ink>
</file>

<file path=ppt/ink/ink15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88235938549042" units="cm"/>
      <inkml:brushProperty name="height" value="0.0188235938549042" units="cm"/>
      <inkml:brushProperty name="color" value="#00BFF3"/>
      <inkml:brushProperty name="ignorePressure" value="0"/>
    </inkml:brush>
  </inkml:definitions>
  <inkml:trace contextRef="#ctx0" brushRef="#br0">94475 37075 442,'0'-41'-21,"0"19"18	,0 19 17,0 19 17,1 14 9,4 11 0,3 12 0,3 10-1,0 7 1,-1 4 0,-1 2 0,-2 4 1,-1 2-2,1 2-5,-1 1-4,0 2-5,-1-2-4,-1-2-2,-1-3-3,-2-3-2,-1-5-4,0-4-4,0-5-4,0-4-4,0-6-3,0-6-3,0-6-3,0-7-3,0-5-2,0-5-3,0-4-2,0-5-3,-1-5 0,-2-5-1,-1-4 0,-1-5 0,-1-5-4,0-7-5,-1-6-6,1-6-7,-2-6-3,-3-4-1,-3-5-1,-3-4-1,0 0 3,3 6 8,3 7 42,3 6 0</inkml:trace>
</inkml:ink>
</file>

<file path=ppt/ink/ink15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004089102149" units="cm"/>
      <inkml:brushProperty name="height" value="0.015004089102149" units="cm"/>
      <inkml:brushProperty name="color" value="#00BFF3"/>
      <inkml:brushProperty name="ignorePressure" value="0"/>
    </inkml:brush>
  </inkml:definitions>
  <inkml:trace contextRef="#ctx0" brushRef="#br0">94075 37575 555,'12'-14'-13,"1"-1"10	,-1-1 9,1-2 9,1 0 8,3 2 6,3 1 5,4 2 6,2 1 4,4 2 1,3 1 2,3 2 0,0 2-3,-1 1-9,-1 1-8,-2 3-9,-2-1-11,-1-2-16,-1-1-15,-2-1-15,-4 0-11,-4 1-6,-5 1-6,-4 3-6,-3 0-1,1 0 4,-1 0 4,0 0 4</inkml:trace>
</inkml:ink>
</file>

<file path=ppt/ink/ink15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4337583333254" units="cm"/>
      <inkml:brushProperty name="height" value="0.0144337583333254" units="cm"/>
      <inkml:brushProperty name="color" value="#00BFF3"/>
      <inkml:brushProperty name="ignorePressure" value="0"/>
    </inkml:brush>
  </inkml:definitions>
  <inkml:trace contextRef="#ctx0" brushRef="#br0">94150 37900 577,'1'10'43,"4"-2"-3	,3-3-1,3-3-2,4-4-1,7-3 3,6-3 1,7-2 1,4-4-3,3-1-8,3-1-9,4-2-8,-3 0-8,-8 2-6,-8 1-6,-7 2-7,-5 1-13,-2 2-19,-1 1-20,-1 2-18</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9874746352434" units="cm"/>
      <inkml:brushProperty name="height" value="0.0169874746352434" units="cm"/>
      <inkml:brushProperty name="color" value="#00BFF3"/>
      <inkml:brushProperty name="ignorePressure" value="0"/>
    </inkml:brush>
  </inkml:definitions>
  <inkml:trace contextRef="#ctx0" brushRef="#br0">4410 70078 490,'3'22'37,"6"-7"11	,7-6 10,5-6 11,10-4 1,12-4-6,12-2-7,12-4-6,7-4-13,-1-7-20,1-5-22,-1-7-19,-4-1-17,-9 3-13,-10 2-13,-8 4-12</inkml:trace>
</inkml:ink>
</file>

<file path=ppt/ink/ink15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959247723221779" units="cm"/>
      <inkml:brushProperty name="height" value="0.00959247723221779" units="cm"/>
      <inkml:brushProperty name="color" value="#00BFF3"/>
      <inkml:brushProperty name="ignorePressure" value="0"/>
    </inkml:brush>
  </inkml:definitions>
  <inkml:trace contextRef="#ctx0" brushRef="#br0">94900 37100 868,'0'24'0,"0"-2"0	,0-1 0,0-1 0,0 0-2,0 1-5,0 1-5,0 3-4,0-1 7,0-2 19,0-1 19,0-1 20,0-2 0,0-2-19,0-1-20,0-1-18,0-3-19,0-1-20,0-1-19,0-2-20</inkml:trace>
</inkml:ink>
</file>

<file path=ppt/ink/ink15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3356748372316" units="cm"/>
      <inkml:brushProperty name="height" value="0.0123356748372316" units="cm"/>
      <inkml:brushProperty name="color" value="#00BFF3"/>
      <inkml:brushProperty name="ignorePressure" value="0"/>
    </inkml:brush>
  </inkml:definitions>
  <inkml:trace contextRef="#ctx0" brushRef="#br0">94850 37000 675,'23'0'30,"-3"0"0	,-3 0 1,-2 0 0,-2 0 0,2 0 1,1 0 0,2 0 1,0 0-4,-2 3-7,-1 1-7,-1 1-7,-4 1-7,-2 1-9,-3-1-6,-3 0-9,-3 2-4,-2 3-5,-1 3-3,-1 3-3,-3 3-4,-3 1-4,-3 1-3,-3 3-4,-1 0 2,2 0 4,1 0 18,2 0 29,2-2 0,3-3 0,3-3 0,4-2 0,2-5 0,4-2 0,3-3 0,3-3 0,0-2 20,-1 0 16,-1 0-1,-2 0 0,-1 0-7,1 0-15,-1 0-15,0 0-15</inkml:trace>
</inkml:ink>
</file>

<file path=ppt/ink/ink15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94775 37725 1000,'0'13'-8,"0"2"-13	,0 1-14,0 2-14,0 0-5,0-2 6,0-1 13,0-1 35,-1-3 0,-2-1 0,-1-1 0,-1-2 0,0-1 0,1 1 0,1-1 0,3 0 0</inkml:trace>
</inkml:ink>
</file>

<file path=ppt/ink/ink15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4096996411681" units="cm"/>
      <inkml:brushProperty name="height" value="0.0154096996411681" units="cm"/>
      <inkml:brushProperty name="color" value="#00BFF3"/>
      <inkml:brushProperty name="ignorePressure" value="0"/>
    </inkml:brush>
  </inkml:definitions>
  <inkml:trace contextRef="#ctx0" brushRef="#br0">94775 37675 540,'1'-12'1,"4"2"6	,3 1 8,3 2 7,2 1 6,2 0 4,1-1 5,2 1 4,1 1 1,0 1-2,-1 1-3,1 3-2,-2 0-3,-3 3-3,-3 1-3,-3 1-2,-3 3-12,-1 3-20,-1 3-20,-2 3-19,-2 2-11,-2 0-1,-1-1-2,-1 1 0,-2 1 0,-2 1 1,-1 1 2,-1 3 2,-1-3 18,2-4 38,1-5 0,2-4 0,2-3 0,1 1 0,1-1 0,3 0 0,0-1 0,3-4 0,1-2 0,1-4 19,2-2 25,2-2-5,1-1-6,2-1-4,1-3-8,2-1-11,1-1-10,2-2-11,1-1-11,0 1-9,-1-1-10,1 0-10,-2 1 12,-3 2 39,-3 1 0,-3 2 0,-2-1 0,1-1 0,-1-1 0,0-2 0,-1 0 0,-1 2 0,-1 1 0,-2 2 0,-1 1 0,3 2 0,1 1 0,1 2 0,0 2 0,-1 4 0,-1 2 0,-2 4 0,-1 3 0,0 3 0,0 3 0,0 3 0,0 2 0,0 0 9,0-1 50,0 1 2,0 0-5,0 0-8,0-1-9,0 1-8,0-2-12,0-3-14,0-3-14,0-3-14,0-4-12,0-5-7,0-4-10,0-5-8,0-4 0,0-1 14,0-1 46,0-2 0,0-2 0,3-1 0,1-1 0,1-2 0,2 0 0,2 4 0,1 3 0,2 3 0,1 2 0,2 2 0,1 1 8,2 2 47,0 1 2,-2 0-5,-1-1-4,-1 1-5,-2 1-5,1 1-6,-1 1-4,1 3-7,-2 1-6,-1 4-8,-1 3-9,-2 3-7,-2 2-6,-1 2-2,-1 1-2,-2 2-3,-4 2-1,-4 1 1,-5 1 0,-4 3 2,-2 0-2,2 0 0,1 0-2,2 0-1,0-2 2,1-3 5,-1-3 4,1-2 5,1-5 7,6-2 11,4-3 12,5-3 10,2-2 5,1 0-2,-1 0-1,0 0-1,2 0-5,3 0-8,3 0-8,3 0-8,0 0-9,-3 0-11,-3 0-12,-3 0-10,-2-1-7,1-2-1,-1-1-1,0-1-1</inkml:trace>
</inkml:ink>
</file>

<file path=ppt/ink/ink15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7986010462046" units="cm"/>
      <inkml:brushProperty name="height" value="0.0197986010462046" units="cm"/>
      <inkml:brushProperty name="color" value="#00BFF3"/>
      <inkml:brushProperty name="ignorePressure" value="0"/>
    </inkml:brush>
  </inkml:definitions>
  <inkml:trace contextRef="#ctx0" brushRef="#br0">94600 38200 420,'14'-2'1,"3"-3"11	,3-3 11,4-2 10,3-4 6,5-1 1,5-1 2,4-2 1,2-1 0,-2 1-3,-1-1-3,-1 0-1,-3 1-2,-1 2-1,-1 1 0,-2 2 0,-3 1-5,-5 2-9,-4 1-9,-5 2-9,-1 1-11,6 0-10,4-1-10,5 1-12,0 0-7,-5 0-5,-4-1-6,-5 1-5,-5 0-1,-2 0 4,-3-1 3,-3 1 4</inkml:trace>
</inkml:ink>
</file>

<file path=ppt/ink/ink15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2098798900843" units="cm"/>
      <inkml:brushProperty name="height" value="0.0162098798900843" units="cm"/>
      <inkml:brushProperty name="color" value="#00BFF3"/>
      <inkml:brushProperty name="ignorePressure" value="0"/>
    </inkml:brush>
  </inkml:definitions>
  <inkml:trace contextRef="#ctx0" brushRef="#br0">95125 37850 514,'0'38'23,"3"2"6	,1 1 6,1 2 5,0 2 5,-1 1 3,-1 1 2,-2 3 4,-1-1-6,0-2-10,0-1-12,0-1-12,-1-3-6,-2-3 1,-1-3 0,-1-3 0,-1-4-9,0-5-15,-1-4-17,1-5-17</inkml:trace>
</inkml:ink>
</file>

<file path=ppt/ink/ink15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0446989312768" units="cm"/>
      <inkml:brushProperty name="height" value="0.0120446989312768" units="cm"/>
      <inkml:brushProperty name="color" value="#00BFF3"/>
      <inkml:brushProperty name="ignorePressure" value="0"/>
    </inkml:brush>
  </inkml:definitions>
  <inkml:trace contextRef="#ctx0" brushRef="#br0">95125 38100 691,'-25'25'14,"3"3"4	,1 1 6,1 1 4,0 2 5,-1 2 1,-1 1 1,-2 2 3,-1-1-4,3-1-9,1-1-8,1-2-8,3-3-13,3-5-14,3-4-15,3-5-14,2-5-11,0-2-5,-1-3-7,1-3-6</inkml:trace>
</inkml:ink>
</file>

<file path=ppt/ink/ink15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3881755173206" units="cm"/>
      <inkml:brushProperty name="height" value="0.0133881755173206" units="cm"/>
      <inkml:brushProperty name="color" value="#00BFF3"/>
      <inkml:brushProperty name="ignorePressure" value="0"/>
    </inkml:brush>
  </inkml:definitions>
  <inkml:trace contextRef="#ctx0" brushRef="#br0">95100 38125 622,'35'13'3,"-5"2"5	,-4 1 5,-5 2 6,-2 1 6,0 0 7,-1-1 6,1 1 7,4 2 2,7 5-5,8 4-4,9 6-4,2-1-9,-2-2-17,-1-3-14,-1-3-16,-4-4-7,-7-3 2,-6-3 0,-6-2 1,-4-4-6,-2-1-14,-1-1-15,-1-2-13</inkml:trace>
</inkml:ink>
</file>

<file path=ppt/ink/ink15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2549838423729" units="cm"/>
      <inkml:brushProperty name="height" value="0.0162549838423729" units="cm"/>
      <inkml:brushProperty name="color" value="#00BFF3"/>
      <inkml:brushProperty name="ignorePressure" value="0"/>
    </inkml:brush>
  </inkml:definitions>
  <inkml:trace contextRef="#ctx0" brushRef="#br0">96225 37275 512,'10'-12'2,"-2"2"4	,-3 1 4,-3 2 3,-2 3 5,0 5 2,0 4 3,0 6 4,-3 4 2,-4 7 2,-5 6 1,-4 7 1,-3 4 1,1 6-2,-1 4-1,0 5-1,-1 1-4,-4-4-4,-2-2-3,-4-4-5,0-3-3,1-3-1,1-3-2,3-3-1,2-4-8,5-5-10,5-4-12,4-5-12,5-6-10,5-6-12,4-6-12,6-6-10,0-3-2,-1 2 9,-1 1 8,-2 2 9</inkml:trace>
</inkml:ink>
</file>

<file path=ppt/ink/ink15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6164178624749" units="cm"/>
      <inkml:brushProperty name="height" value="0.0156164178624749" units="cm"/>
      <inkml:brushProperty name="color" value="#00BFF3"/>
      <inkml:brushProperty name="ignorePressure" value="0"/>
    </inkml:brush>
  </inkml:definitions>
  <inkml:trace contextRef="#ctx0" brushRef="#br0">96175 37700 533,'33'14'26,"-7"6"5	,-8 4 4,-8 5 5,-5 3 2,-1 2 2,-1 1 2,-2 2 0,-1 0-1,0 1-8,0-1-6,0 1-7,0-3-9,0-5-10,0-4-11,0-5-11,0-4-12,3-3-12,1-3-15,1-3-12,1-3-6,1-4 3,-1-2 4,0-4 2</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5595365166664" units="cm"/>
      <inkml:brushProperty name="height" value="0.0105595365166664" units="cm"/>
      <inkml:brushProperty name="color" value="#00BFF3"/>
      <inkml:brushProperty name="ignorePressure" value="0"/>
    </inkml:brush>
  </inkml:definitions>
  <inkml:trace contextRef="#ctx0" brushRef="#br0">4557 70961 789,'25'90'5,"-1"-15"11	,1-15 10,-1-16 10,1-6 3,-1 4-6,1 2-5,-1 4-7,-2-2-15,-7-7-24,-6-5-25,-6-6-24,-1-5-12,2-3 3,4-4 1,3-2 25</inkml:trace>
</inkml:ink>
</file>

<file path=ppt/ink/ink15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6547304987907" units="cm"/>
      <inkml:brushProperty name="height" value="0.0206547304987907" units="cm"/>
      <inkml:brushProperty name="color" value="#00BFF3"/>
      <inkml:brushProperty name="ignorePressure" value="0"/>
    </inkml:brush>
  </inkml:definitions>
  <inkml:trace contextRef="#ctx0" brushRef="#br0">96600 37000 403,'10'-10'3,"-5"7"5	,-4 6 5,-5 7 5,-4 6 3,-3 8-1,-3 8-2,-3 8 0,-1 4-3,2 0-2,1-1-3,2 1-3,0-3-6,1-4-7,-1-5-7,1-4-9,0-6-5,2-4-2,1-5-3,2-4-2,2-4 0,4-4 2,2-2 3,4-4 21,3-2 8,3-2 0,3-1 0,3-1 0,2-2 0,0 1 0,-1-1 0,1 1 0,1 0 13,1 2 9,1 1 0,3 2-1,-2 2-1,-3 1-3,-3 1-2,-2 3-3,-3-1-2,1-2-4,-1-1-4,1-1-3,-3 1 0,-2 5 3,-3 4 3,-3 6 2,-2 1 3,0 1 1,0-1 1,0 1 1,0 1 3,0 3 4,0 3 6,0 4 3,0 3 4,0 5 2,0 5 1,0 4 2,0 4-1,0 1-3,0 1-2,0 3-3,-1 1-4,-2 4-2,-1 3-4,-1 3-3,0 2-4,1 2-2,1 1-4,3 2-3,0-2-3,0-4 0,0-5-1,0-4-2,0-7-2,0-5-6,0-7-3,0-5-6,1-10-9,4-10-14,3-12-15,3-10-14,-1-4-4,-2 3 4,-3 3 6,-3 3 5</inkml:trace>
</inkml:ink>
</file>

<file path=ppt/ink/ink15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6408975124359" units="cm"/>
      <inkml:brushProperty name="height" value="0.0146408975124359" units="cm"/>
      <inkml:brushProperty name="color" value="#00BFF3"/>
      <inkml:brushProperty name="ignorePressure" value="0"/>
    </inkml:brush>
  </inkml:definitions>
  <inkml:trace contextRef="#ctx0" brushRef="#br0">96850 37775 569,'10'-12'7,"-2"2"7	,-3 1 8,-3 2 9,-1 2 3,4 1 3,3 1 0,3 3 3,1-1 0,1-2-2,-1-1-2,1-1-1,-1 0-6,1 1-9,-1 1-10,1 3-10,-2 0-15,-1 3-24,-1 1-22,-2 1-22,-4 3-8,-6 3 9,-6 3 8,-7 3 9,-2 3 8,2 1 51,1 1 6,2 3 0,1-2 0,2-3 0,1-3 0,2-2 0,1-4 0,0-1 0,-1-1 0,1-2 0,1-2 0,4-1 0,2-1 0,4-2 5,3-1 52,3 0-4,3 0-4,3 0-5,1 0-5,-2 0-7,-1 0-7,-1 0-8,-2 0-10,1 0-16,-1 0-14,1 0-16,-2 0-8,-1 0-4,-1 0-3,-2 0-4</inkml:trace>
</inkml:ink>
</file>

<file path=ppt/ink/ink15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31076013296843" units="cm"/>
      <inkml:brushProperty name="height" value="0.0231076013296843" units="cm"/>
      <inkml:brushProperty name="color" value="#00BFF3"/>
      <inkml:brushProperty name="ignorePressure" value="0"/>
    </inkml:brush>
  </inkml:definitions>
  <inkml:trace contextRef="#ctx0" brushRef="#br0">97525 37125 360,'11'3'2,"-1"6"5	,-1 7 3,-2 6 5,1 6 4,3 9 7,3 8 5,3 7 5,2 4 3,0 1 0,-1-1-2,1 0 0,-3-1-1,-4-1 0,-5-1-1,-4-2-1,-5 0 0,-3 4-1,-3 3-1,-2 3-1,-5 0-3,-2-1-7,-3-1-7,-3-2-6,-1-3-10,4-5-10,3-4-10,3-5-10,1-6-8,1-6-3,-1-6-5,1-6-3,0-5-3,2-1-3,1-1-4,2-2-2</inkml:trace>
</inkml:ink>
</file>

<file path=ppt/ink/ink15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8800939619541" units="cm"/>
      <inkml:brushProperty name="height" value="0.0218800939619541" units="cm"/>
      <inkml:brushProperty name="color" value="#00BFF3"/>
      <inkml:brushProperty name="ignorePressure" value="0"/>
    </inkml:brush>
  </inkml:definitions>
  <inkml:trace contextRef="#ctx0" brushRef="#br0">44567 50430 380,'4'9'2,"8"-5"3	,8-8 4,9-5 3,6-6 2,4-3-3,6-3-1,4-3-1,2 0-5,-4 6-4,-3 4-7,-4 5-5,-3 3-4,-3-1-4,-3 1-4,-3-1-4,-4 1 0,-3-1 3,-3 1 14,-3-1 11,-3 2 0,2 0 0,-1 3 0,-1 1 0,1 3 0,-3 3 0,-1 3 0,-2 3 0,-1 3 0,-2 1 0,-2 2 0,-1 2 0,-1 4 0,0 6 0,0 7 17,0 6 27,0 6 3,0 4 1,0 6 0,0 4 1,0 4 0,0 1-2,0 2 0,0 2-1,0-2-3,0-2-3,0-4-2,0-3-5,0-5-3,0-6-6,0-7-5,0-6-6,0-6-3,0-5-2,0-5 0,0-5-2,-3-8-9,-7-14-21,-6-12-20,-7-13-19,-2-7-10,-1 3 0,0 1 0,0 2 1,1 2 4,1 3 7,2 4 7,2 3 7,1 2 9,2 2 17,2 2 21,1 1 0,3 1 0,3 0 0,3 0 2,3 0 25,2 1 6,0 2 3,0 1 5,0 1 3,3 3 1,4 1 0,5 1-3,5 2 0,2 1-1,-2 0-1,-2 0-1,-1 0-1,-2 2-7,-1 3-14,-2 3-15,-2 3-15,-1 4-7,-3 3-1,0 3-2,-2 3-1,-3 3-5,-3 1-7,-3 2-8,-3 2-7,-4 1-4,-3 2 3,-3 2 2,-3 1 2,0-2 6,6-4 11,4-6 10,5-4 16,3-4 5,2-3 2,2-4 15,1-3 9,4-2 7,4-2 8,5-2 6,5-1 7,2-2 2,1-4-1,-1-3-1,1-4-1,-1-1-10,1 0-18,-1 0-17,1 0-19,-2 2-10,-1 3-4,-1 3-3,-2 3-3,-3 5 0,-3 4 3,-3 5 4,-3 5 4,-3 5 3,-2 5 6,-1 5 4,-1 4 4,-3 3 3,-1 0 1,-1 0 0,-2 0 0,-1-4 3,3-5 5,1-8 4,2-5 4,-2 1 5,-2 12 3,-3 12 5,-4 10 4,-3 7 1,0 2-3,-3 2-1,-1 1-2,-1-3-3,0-6-4,0-6-2,0-7-3,0-5-3,0-2 0,0-5-1,1-2-1,0-5-14,4-7-27,3-6-29,4-7-27</inkml:trace>
</inkml:ink>
</file>

<file path=ppt/ink/ink15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2464329302311" units="cm"/>
      <inkml:brushProperty name="height" value="0.0192464329302311" units="cm"/>
      <inkml:brushProperty name="color" value="#00BFF3"/>
      <inkml:brushProperty name="ignorePressure" value="0"/>
    </inkml:brush>
  </inkml:definitions>
  <inkml:trace contextRef="#ctx0" brushRef="#br0">44619 51960 432,'14'2'15,"4"3"8	,3 3 6,4 3 9,2 4 4,4 3 2,3 3 3,3 3 2,2 2 2,0 0 0,0 0 1,0 0 0,-1-2-8,-1-3-20,-3-3-17,0-3-20,-4-3-17,-5-2-19,-5-1-18,-4-1-19</inkml:trace>
</inkml:ink>
</file>

<file path=ppt/ink/ink15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33409088104963" units="cm"/>
      <inkml:brushProperty name="height" value="0.0233409088104963" units="cm"/>
      <inkml:brushProperty name="color" value="#00BFF3"/>
      <inkml:brushProperty name="ignorePressure" value="0"/>
    </inkml:brush>
  </inkml:definitions>
  <inkml:trace contextRef="#ctx0" brushRef="#br0">45631 51882 357,'-3'-22'2,"-4"6"7	,-5 6 5,-5 7 6,-4 7 3,0 8-1,-3 8-1,-1 8 0,-1 5-3,0-1-5,0 1-5,0-1-5,2 0-5,3-2-7,3-2-6,3-1-7,4-4-2,3-4 3,3-5 1,3-5 2,2-3 3,0 1 6,0-1 5,0 1 6,3-1 8,4 1 10,5-1 10,5 1 12,5 0 6,5 2 3,4 1 2,6 3 3,2 0 0,0 3-2,0 1-3,0 1-2,0 2-7,3-1-11,1 1-9,1-1-11,-1 0-13,-5-2-15,-5-2-14,-4-1-15,-5-3-11,-3-2-7,-3-5-6,-3-2-6</inkml:trace>
</inkml:ink>
</file>

<file path=ppt/ink/ink15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4706393107772" units="cm"/>
      <inkml:brushProperty name="height" value="0.0124706393107772" units="cm"/>
      <inkml:brushProperty name="color" value="#00BFF3"/>
      <inkml:brushProperty name="ignorePressure" value="0"/>
    </inkml:brush>
  </inkml:definitions>
  <inkml:trace contextRef="#ctx0" brushRef="#br0">46305 51312 668,'24'1'66,"-3"1"-6	,-3 2-7,-3 2-7,-1 1-7,1 2-8,2 1-8,2 3-10</inkml:trace>
</inkml:ink>
</file>

<file path=ppt/ink/ink15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46383 51727 1000,'0'23'0,"0"-4"0	,0-5 0,0-5 0,3-4-2,7-1-1,6-1-4,7-2-1,0-1-6,-4 0-5,-5 0-7,-5 0-7,-3-1-8,1-2-12,-1-1 9,0-1 44</inkml:trace>
</inkml:ink>
</file>

<file path=ppt/ink/ink15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2146762013435" units="cm"/>
      <inkml:brushProperty name="height" value="0.0162146762013435" units="cm"/>
      <inkml:brushProperty name="color" value="#00BFF3"/>
      <inkml:brushProperty name="ignorePressure" value="0"/>
    </inkml:brush>
  </inkml:definitions>
  <inkml:trace contextRef="#ctx0" brushRef="#br0">46513 52298 513,'-13'46'-19,"3"-11"20	,1-12 21,2-11 20,2-6 12,3-2 0,4-2 1,3-1 2,4-2-3,4-1-5,6-2-6,5-2-5,4-3-11,5-8-17,5-5-18,5-8-16,2-4-14,1-3-11,-1-3-9,1-4-11,-5 2-2,-8 9 4,-8 8 6,-7 8 4,-6 4 5,2 0 3,-2 0 37,1 0 12</inkml:trace>
</inkml:ink>
</file>

<file path=ppt/ink/ink15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1906915232539" units="cm"/>
      <inkml:brushProperty name="height" value="0.0141906915232539" units="cm"/>
      <inkml:brushProperty name="color" value="#00BFF3"/>
      <inkml:brushProperty name="ignorePressure" value="0"/>
    </inkml:brush>
  </inkml:definitions>
  <inkml:trace contextRef="#ctx0" brushRef="#br0">47498 50897 587,'0'-25'0,"-3"4"0	,-1 3 0,-2 4 0,-2 3 8,-6 2 16,-5 5 15,-4 2 17,-5 5 6,-3 7-4,-3 6-3,-3 7-4,-1 4-12,1 1-19,2 2-19,2 2-21,3-2-7,5-5 2,5-5 5,4-5 2,3-2-7,1 0-17,-2 0-18,2 0-17</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9099681079388" units="cm"/>
      <inkml:brushProperty name="height" value="0.0169099681079388" units="cm"/>
      <inkml:brushProperty name="color" value="#00BFF3"/>
      <inkml:brushProperty name="ignorePressure" value="0"/>
    </inkml:brush>
  </inkml:definitions>
  <inkml:trace contextRef="#ctx0" brushRef="#br0">4508 70863 492,'3'-26'3,"6"-4"3	,7-2 6,5-3 4,7 0 4,5 3 2,7 3 2,6 3 3,6 3 2,6 3 0,7 3 2,5 3 1,-1 2 0,-9 0-1,-10-1-1,-8 1-1,-4 6-3,3 12-2,4 12-3,2 13-3,-1 6-4,-6 0-2,-6-1-4,-7 1-2,-2 3-3,-1 6-1,1 6-1,-1 6-2,-2 2-3,-7-4-6,-6-2-5,-6-3-6,-3-4-6,0-3-8,0-2-8,0-4-7,-1-4-5,-4-7 1,-3-5 0,-2-7 0,-6-6 2,-5-6 1,-7-6 1,-5-6 2,-7-5 41,-6-2 7,-6-4 0,-6-3 0,-2-2 0,3 1 0,4-1 0,2 1 0,4 1 0,2 3 0,4 3 0,3 3 0,4 3 0,6 4 0,7 2 0,6 4 0,5 1 28,7 0 32,6 0 2,7 0 4,6-2-1,10-3-7,10-2-8,8-4-6,5-1-8,0 0-9,0-1-9,0 1-10,-7 6-14,-16 12-20,-16 12-22,-14 13-20,-12 9-6,-5 6 8,-7 6 9,-5 6 8,-1 2 9,6-3 9,7-4 9,6-2 10,4-5 7,3-7 9,4-5 7,2-6 7,5-7 6,6-6 3,7-5 2,5-7 3,5-5 1,3-2 1,3-4 0,4-3-1,0-4-4,1-7-11,0-5-11,0-7-10,-2-3-11,-3 1-11,-3-1-11,-3 0-10,-4 0-5,-7 1 0,-6-1 1,-6 0 0,-3 3 25,0 7 25,0 5 0,0 7 0</inkml:trace>
</inkml:ink>
</file>

<file path=ppt/ink/ink15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8158680945635" units="cm"/>
      <inkml:brushProperty name="height" value="0.0218158680945635" units="cm"/>
      <inkml:brushProperty name="color" value="#00BFF3"/>
      <inkml:brushProperty name="ignorePressure" value="0"/>
    </inkml:brush>
  </inkml:definitions>
  <inkml:trace contextRef="#ctx0" brushRef="#br0">46850 51649 381,'-19'-1'4,"15"-1"5	,15-2 8,14-2 5,10-2 8,8-3 5,5-4 7,7-3 6,3-1 2,-2-1-2,-2 1-3,-1-1-1,-2 1-4,-1-1-5,-3 1-3,-1-1-6,-3 3-2,-4 2-1,-6 4 0,-5 3-1</inkml:trace>
</inkml:ink>
</file>

<file path=ppt/ink/ink15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1514046639204" units="cm"/>
      <inkml:brushProperty name="height" value="0.0201514046639204" units="cm"/>
      <inkml:brushProperty name="color" value="#00BFF3"/>
      <inkml:brushProperty name="ignorePressure" value="0"/>
    </inkml:brush>
  </inkml:definitions>
  <inkml:trace contextRef="#ctx0" brushRef="#br0">47291 51234 413,'0'15'0,"0"2"0	,0 4 0,0 4 0,0 2 4,0 4 9,0 3 8,0 3 9,0 10 7,0 13 6,0 16 5,0 14 7,-1 3-1,-1-8-6,-3-8-8,0-8-6,-1-8-4,2-8-2,2-9-2,1-7-1,1-11-13,0-10-26,0-12-25,0-11-25,0-8-10,0-3 5,0-3 7,0-3 5,1-2 9,1 0 11,2 0 11,2 0 12,1 2 6,2 3 5,2 3 3,1 3 5,1 3 6,3 1 9,1 3 9,2 0 10,0 3 5,1 1 3,-1 1 1,0 2 3,1 1-2,-1 0-6,1 0-6,-1 0-6,0 4-4,-2 5-4,-2 7-5,-1 7-3,-3 2-5,-3-1-4,-3-2-6,-3-2-4,-5 0-5,-7 2-6,-6 2-6,-7 1-6,-3 1-4,0 0 0,0 0-3,0 0 0,2-1 0,3-2 4,3-1 2,4-2 4,2-2 6,1-3 10,2-4 11,2-3 9,5-3 10,10-3 11,10-4 10,10-3 10,5-1 0,2-1-12,1 1-11,2-1-11,2 1-13,1-1-12,2 1-13,2-1-12,-4 2-9,-8 1-3,-7 1-3,-9 2-3,-4 0-4,0-4-3,0-3-2,-1-4-4</inkml:trace>
</inkml:ink>
</file>

<file path=ppt/ink/ink15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7666752561927" units="cm"/>
      <inkml:brushProperty name="height" value="0.0137666752561927" units="cm"/>
      <inkml:brushProperty name="color" value="#00BFF3"/>
      <inkml:brushProperty name="ignorePressure" value="0"/>
    </inkml:brush>
  </inkml:definitions>
  <inkml:trace contextRef="#ctx0" brushRef="#br0">48666 52194 605,'0'24'9,"3"-3"20	,1-3 19,2-3 20,2-2 4,3 3-7,4 1-9,3 1-9</inkml:trace>
</inkml:ink>
</file>

<file path=ppt/ink/ink15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62479744851589" units="cm"/>
      <inkml:brushProperty name="height" value="0.0262479744851589" units="cm"/>
      <inkml:brushProperty name="color" value="#00BFF3"/>
      <inkml:brushProperty name="ignorePressure" value="0"/>
    </inkml:brush>
  </inkml:definitions>
  <inkml:trace contextRef="#ctx0" brushRef="#br0">49729 51156 317,'1'27'4,"-2"1"7	,1 2 7,0 2 8,1 6 6,-2 11 3,1 12 5,0 11 3,1 5 2,-2-5 0,1-2-2,0-3 0,0-4-2,-3-3-3,-1-3-3,-2-4-3,1-3-3,1-6-4,1-4-5,2-5-5,1-4-1,0-4 1,0-3 1,0-2 2</inkml:trace>
</inkml:ink>
</file>

<file path=ppt/ink/ink15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74377577006817" units="cm"/>
      <inkml:brushProperty name="height" value="0.0274377577006817" units="cm"/>
      <inkml:brushProperty name="color" value="#00BFF3"/>
      <inkml:brushProperty name="ignorePressure" value="0"/>
    </inkml:brush>
  </inkml:definitions>
  <inkml:trace contextRef="#ctx0" brushRef="#br0">49651 51078 303,'-11'-23'3,"3"4"6	,3 5 7,3 5 5,4 3 4,3-1 1,3 1 2,3-1 0,5 0 0,4-2-4,5-1-4,5-2-3,3-1-4,2 3-3,2 1-5,1 2-3,-1 0-3,-2 1-1,-5-1-2,-2 1-1,-3 1 0,-2 3 0,-1 4 1,-1 3-1,-4 4 3,-2 8 4,-4 5 3,-3 8 3,-1 5 4,-1 7 4,1 7 2,-1 6 4,0 6 2,-2 5 2,-2 4 0,-1 6 2,-1 0 1,0-3-1,0-4 1,0-2-1,1-8-1,2-11-3,0-12-3,3-11-3,0 0-2,-2 9-2,-2 10-2,-1 9-2,-1 2-2,0-6-5,0-7-3,0-6-4,-2-9-11,-2-9-18,-4-10-17,-4-9-17,-2-10-7,-1-8 4,-2-7 5,-2-9 5,-1-4 4,-2 0 3,-1 0 3,-2 0 4,0 0 4,1 0 4,2 0 4,2 1 19,0 1 15,1 5 0,-1 6 0,1 4 0,2 4 0,5 3 0,4 4 0,6 3 0,5 2 0,7 2 0,6 2 22,7 1 21,3 2 1,0 1-8,0 2-8,0 2-8,-2 0-9,-3 1-11,-3-1-11,-4 1-12,-1 0-5,-3 2-2,-1 2-2,-1 1-1</inkml:trace>
</inkml:ink>
</file>

<file path=ppt/ink/ink15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04083064943552" units="cm"/>
      <inkml:brushProperty name="height" value="0.0104083064943552" units="cm"/>
      <inkml:brushProperty name="color" value="#00BFF3"/>
      <inkml:brushProperty name="ignorePressure" value="0"/>
    </inkml:brush>
  </inkml:definitions>
  <inkml:trace contextRef="#ctx0" brushRef="#br0">49807 52142 800,'-19'34'-8,"12"-10"22	,14-9 22,12-10 22,9-8-1,3-4-24,3-5-24,3-5-23,-2-2-21,-5 2-17,-7 2-16,-7 1-17</inkml:trace>
</inkml:ink>
</file>

<file path=ppt/ink/ink15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1937405616045" units="cm"/>
      <inkml:brushProperty name="height" value="0.0191937405616045" units="cm"/>
      <inkml:brushProperty name="color" value="#00BFF3"/>
      <inkml:brushProperty name="ignorePressure" value="0"/>
    </inkml:brush>
  </inkml:definitions>
  <inkml:trace contextRef="#ctx0" brushRef="#br0">50430 51104 434,'-9'0'41,"8"0"-6	,8 0-8,9 0-6,6-1-3,4-1 2,6-2 4,4-2 1,4 0 8,2-1 13,0 1 11,3-1 13,0 0-4,1-2-19,-1-1-19,1-3-20,-3 1-18,-5 2-13,-5 1-15,-5 1-15,-3 2-8,-4 0-5,-3-1-4,-4 1-4</inkml:trace>
</inkml:ink>
</file>

<file path=ppt/ink/ink15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98629496246576" units="cm"/>
      <inkml:brushProperty name="height" value="0.0298629496246576" units="cm"/>
      <inkml:brushProperty name="color" value="#00BFF3"/>
      <inkml:brushProperty name="ignorePressure" value="0"/>
    </inkml:brush>
  </inkml:definitions>
  <inkml:trace contextRef="#ctx0" brushRef="#br0">50689 50404 279,'0'-32'3,"0"15"8	,0 15 9,0 14 7,2 11 6,6 9-1,4 8 1,5 8 1,2 6 1,-2 5 1,-2 5 1,-1 5 2,-1 5 0,0 4 0,0 6 0,0 4-1,-1 6-1,-2 7-3,-1 6-2,-1 6-3,-2 2-3,-2-6-4,-2-4-4,-1-6-3,-1-4-6,0-5-5,0-5-8,0-4-6,0-8-4,0-7-3,0-8-4,0-9-1,-2-11-7,-3-14-8,-3-15-9,-3-15-9,-2-10-3,0-4 2,0-5 3,0-5 2,-1-6 2,-1-6 2,-2-6 1,-2-8 2,-1-2 4,-2 0 4,-2-1 3,-1 1 10,1 3 23,3 6 0,3 7 0,3 6 0,3 7 0,2 7 0,1 5 0,1 8 0,2 3 0,-1 2 0,1 1 24,0 3 19,1 0 2,6 0-2,5 0-3,4 0-1,5 0-5,3 0-7,3 0-6,3 0-8,1 0-5,-1 0-3,-2 0-3,-2 0-4,-1 0-8,-2 0-13,-2 0-12,-1 0-13</inkml:trace>
</inkml:ink>
</file>

<file path=ppt/ink/ink15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5013081431389" units="cm"/>
      <inkml:brushProperty name="height" value="0.0205013081431389" units="cm"/>
      <inkml:brushProperty name="color" value="#00BFF3"/>
      <inkml:brushProperty name="ignorePressure" value="0"/>
    </inkml:brush>
  </inkml:definitions>
  <inkml:trace contextRef="#ctx0" brushRef="#br0">51649 51260 406,'0'39'23,"0"0"2	,0 0 3,0 0 2,0 3 4,0 10 8,0 7 6,0 8 9,0 3 1,0-4-2,0-3-2,0-3-2,0-4-9,0-5-14,0-4-14,0-6-16</inkml:trace>
</inkml:ink>
</file>

<file path=ppt/ink/ink15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0486932098866" units="cm"/>
      <inkml:brushProperty name="height" value="0.0110486932098866" units="cm"/>
      <inkml:brushProperty name="color" value="#00BFF3"/>
      <inkml:brushProperty name="ignorePressure" value="0"/>
    </inkml:brush>
  </inkml:definitions>
  <inkml:trace contextRef="#ctx0" brushRef="#br0">51441 50637 754,'-21'-44'8,"10"17"19	,9 16 16,11 15 18,6 9-3,5-3-22,5-1-24,5-2-21,1-1-17,-3-2-8,-4-1-9,-3-3-9,-2 0-6,-2 0-4,-2 0-5,-1 0-3</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9045144468546" units="cm"/>
      <inkml:brushProperty name="height" value="0.0179045144468546" units="cm"/>
      <inkml:brushProperty name="color" value="#00BFF3"/>
      <inkml:brushProperty name="ignorePressure" value="0"/>
    </inkml:brush>
  </inkml:definitions>
  <inkml:trace contextRef="#ctx0" brushRef="#br0">4900 70618 465,'5'-42'7,"9"16"12	,8 15 11,11 16 11,2 16 5,-3 19-1,-3 18-1,-3 19-2,-3 12-2,-3 6-1,-3 6-2,-3 6-1,-5 3-4,-6 1-7,-6-1-6,-6 0-7,-5-3-4,-3-6-2,-3-6-1,-3-6-4,-1-9-4,-1-13-8,1-12-9,-1-12-7,1-12-10,-1-13-9,1-12-10,-1-12-9,2-8-4,3-2 3,3-4 3,4-3 2</inkml:trace>
</inkml:ink>
</file>

<file path=ppt/ink/ink15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72760689258575" units="cm"/>
      <inkml:brushProperty name="height" value="0.0272760689258575" units="cm"/>
      <inkml:brushProperty name="color" value="#00BFF3"/>
      <inkml:brushProperty name="ignorePressure" value="0"/>
    </inkml:brush>
  </inkml:definitions>
  <inkml:trace contextRef="#ctx0" brushRef="#br0">52038 50559 305,'37'13'-9,"-6"-3"5	,-4-1 6,-5-2 6,-2-1 5,2-2 6,2-1 4,1-3 5,0 0 2,-2-3-3,-1-1-1,-2-2-4,1 0-1,0-1-5,3 1-3,1-1-3,0 2-3,-4 1-2,-3 1-3,-4 2-2,-1 3-1,0 3 0,0 3 0,0 3 0,0 3 1,0 2 2,0 1 0,0 1 1,-1 3 1,-1 0 4,-2 3 1,-2 1 3,-1 3 2,1 6 3,-1 4 2,1 5 3,-1 3 1,1 2 0,-1 1 1,1 2 0,-1 4 0,1 7 0,-1 6 0,0 7-1,0 5 0,-2 5-3,-1 5-1,-2 5-2,-1 1-2,0-4-1,0-3-3,0-3-1,0-6-3,0-11-5,0-9-3,0-10-4,0-7-4,0-4-2,0-6-3,0-5-3,-2-4-8,-3-6-16,-3-4-14,-3-5-16,-2-4-5,0-3 5,0-4 5,0-3 4</inkml:trace>
</inkml:ink>
</file>

<file path=ppt/ink/ink15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3986238613725" units="cm"/>
      <inkml:brushProperty name="height" value="0.0123986238613725" units="cm"/>
      <inkml:brushProperty name="color" value="#00BFF3"/>
      <inkml:brushProperty name="ignorePressure" value="0"/>
    </inkml:brush>
  </inkml:definitions>
  <inkml:trace contextRef="#ctx0" brushRef="#br0">51934 51390 672,'0'16'38,"0"6"3	,0 8 4,0 5 2,0 4-2,0 0-5,0 0-7,0 0-6,2-3-15,3-4-27,3-5-25,3-5-27,2-4-11,-3-4 2,-1-3 1,-2-2 2</inkml:trace>
</inkml:ink>
</file>

<file path=ppt/ink/ink15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44765263050795" units="cm"/>
      <inkml:brushProperty name="height" value="0.0244765263050795" units="cm"/>
      <inkml:brushProperty name="color" value="#00BFF3"/>
      <inkml:brushProperty name="ignorePressure" value="0"/>
    </inkml:brush>
  </inkml:definitions>
  <inkml:trace contextRef="#ctx0" brushRef="#br0">51805 51234 340,'0'-24'14,"3"6"2	,1 4 1,2 5 1,2 2 2,3-2 1,4-2 1,2-1 1,5 0 1,2 1 0,3 3-1,4 0 0,2 3-2,2 1-2,2 1-4,1 2-1,-1 1-4,-3 0-2,-3 0-4,-3 0-2,-4 1-1,-3 2 0,-3 1 0,-3 1 1,-3 4 2,2 5 4,-2 5 5,1 4 5,-1 4 3,-4 1 3,-3 2 1,-4 2 4,-1 3 0,0 4-2,0 6-1,0 4-1,0 2-3,0-4-4,0-3-4,0-4-5,0-3-5,0-3-6,0-3-8,0-3-7,-4-6-12,-8-5-17,-8-8-17,-9-5-17,-1-7-5,2-4 8,4-5 8,3-5 8,0-4 8,0 0 8,-3-3 9,-1-1 9,1 0 7,2 1 4,4 2 8,4 2 8,3 2 0,3 4 0,3 2 12,3 4 12,3 2 7,1-1 4,2 1 3,2-1 4,1 2 3,2 1-1,2 1-1,1 2 1,2 1-5,1 0-9,2 0-8,2 0-9,-1 2-6,0 3-3,-3 3-3,-1 3-4,-3 3-5,-3 1-9,-3 2-9,-3 2-8,-5 1-6,-4 2 0,-5 2-2,-5 1 0,-4 0-1,0-1 2,-3-3 0,-1 0 2,0-3 4,5-1 12,2-1 23,3-2 0,3-2 0,2-2 0,1-1 0,1-2 5,6-1 12,8-2 4,7-1 4,9-3 4,6-1-4,6-4-8,4-3-11,5-3-9,-2-2-6,-8 3-4,-7 1-4,-9 2-3,-5 0-3,2 1-1,-1-1-3,0 1 18</inkml:trace>
</inkml:ink>
</file>

<file path=ppt/ink/ink15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43425574153662" units="cm"/>
      <inkml:brushProperty name="height" value="0.0243425574153662" units="cm"/>
      <inkml:brushProperty name="color" value="#00BFF3"/>
      <inkml:brushProperty name="ignorePressure" value="0"/>
    </inkml:brush>
  </inkml:definitions>
  <inkml:trace contextRef="#ctx0" brushRef="#br0">53750 50663 342,'0'14'9,"0"1"5	,0 2 3,0 2 3,-2 4 6,-5 6 7,-6 7 7,-4 6 6,-5 5 3,-4 3-1,-6 4-3,-4 2-1,-5 4-3,-3 4-5,-3 2-4,-3 4-5,0-2-1,3-7 0,3-5 2,3-8 1,5-6-9,4-6-18,6-7-20,4-6-18</inkml:trace>
</inkml:ink>
</file>

<file path=ppt/ink/ink15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63268351554871" units="cm"/>
      <inkml:brushProperty name="height" value="0.0263268351554871" units="cm"/>
      <inkml:brushProperty name="color" value="#00BFF3"/>
      <inkml:brushProperty name="ignorePressure" value="0"/>
    </inkml:brush>
  </inkml:definitions>
  <inkml:trace contextRef="#ctx0" brushRef="#br0">53647 50559 316,'38'17'5,"-2"5"6	,-1 8 4,-2 5 6,0 7 7,2 4 7,2 5 7,1 5 8,2 1 4,4-1-1,3-1 1,3-3-1,2-2-1,-3-6-6,-1-4-4,-2-5-4,-5-6-6,-7-6-8,-9-7-7,-8-6-7,-1-1-9,10 4-7,7 6-10,8 5-7,3 0-8,-3-3-4,-4-3-6,-3-4-4,-5-1-6,-6 0-6,-7 0-5,-6 0-6</inkml:trace>
</inkml:ink>
</file>

<file path=ppt/ink/ink15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0165650993586" units="cm"/>
      <inkml:brushProperty name="height" value="0.0150165650993586" units="cm"/>
      <inkml:brushProperty name="color" value="#00BFF3"/>
      <inkml:brushProperty name="ignorePressure" value="0"/>
    </inkml:brush>
  </inkml:definitions>
  <inkml:trace contextRef="#ctx0" brushRef="#br0">53750 51441 554,'26'0'114,"0"0"-17	,0 0-16,0 0-16,1 0-17,1 0-19,2 0-17,2 0-19</inkml:trace>
</inkml:ink>
</file>

<file path=ppt/ink/ink15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82717035710812" units="cm"/>
      <inkml:brushProperty name="height" value="0.00882717035710812" units="cm"/>
      <inkml:brushProperty name="color" value="#00BFF3"/>
      <inkml:brushProperty name="ignorePressure" value="0"/>
    </inkml:brush>
  </inkml:definitions>
  <inkml:trace contextRef="#ctx0" brushRef="#br0">53724 51960 944,'0'38'1,"0"-4"2	,0-4 3,0-2 2,0-3 1,0-1-1,0-2 0,0-2-1,0-2-2,0-4-5,0-2-3,0-4-4,0 0-10,0 3-12,0 4-14,0 3-13,1-1-8,1-2-2,3-4 60,0-3 6</inkml:trace>
</inkml:ink>
</file>

<file path=ppt/ink/ink15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3104318827391" units="cm"/>
      <inkml:brushProperty name="height" value="0.0213104318827391" units="cm"/>
      <inkml:brushProperty name="color" value="#00BFF3"/>
      <inkml:brushProperty name="ignorePressure" value="0"/>
    </inkml:brush>
  </inkml:definitions>
  <inkml:trace contextRef="#ctx0" brushRef="#br0">53750 52090 391,'37'-70'29,"-6"17"0	,-4 15 2,-5 17 0,-2 10 1,-1 3 1,0 3 1,1 3 2,2 2 2,5 0 3,4 0 3,6 0 3,-2 3-3,-6 4-9,-6 5-8,-7 5-8,-4 3-9,-4-1-7,-3 1-8,-4-1-9,-4 2-6,-7 4-8,-6 2-5,-7 4-7,-3 2-4,-3 2-1,-1 2-2,-1 1-2,0-2 3,6-4 5,5-6 4,5-4 6,3-4 8,1-3 11,2-4 12,2-3 10,3-2 11,5-2 10,4-2 10,6-1 10,3-2 6,1-1 1,2-2 2,2-2 1,3-1-5,4-2-10,6-1-12,4-3-9,3 0-16,0 0-17,0 0-19,0 0-18,-3 1-12,-7 2-8,-6 1-6,-7 2-6</inkml:trace>
</inkml:ink>
</file>

<file path=ppt/ink/ink15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7025130987167" units="cm"/>
      <inkml:brushProperty name="height" value="0.0217025130987167" units="cm"/>
      <inkml:brushProperty name="color" value="#00BFF3"/>
      <inkml:brushProperty name="ignorePressure" value="0"/>
    </inkml:brush>
  </inkml:definitions>
  <inkml:trace contextRef="#ctx0" brushRef="#br0">55099 51078 383,'-9'0'9,"5"0"18	,8 0 18,5 0 17,6 0 8,3 0-4,3 0-3,3 0-3,0 0-5,-2 0-8,-5 0-7,-2 0-7,3-1-9,9-1-11,10-2-10,10-2-12,2 0-8,-7-1-4,-6 1-6,-7-1-4,-4 1-10,-4-1-11,-4 1-12,-2-1-13</inkml:trace>
</inkml:ink>
</file>

<file path=ppt/ink/ink15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494218096137" units="cm"/>
      <inkml:brushProperty name="height" value="0.015494218096137" units="cm"/>
      <inkml:brushProperty name="color" value="#00BFF3"/>
      <inkml:brushProperty name="ignorePressure" value="0"/>
    </inkml:brush>
  </inkml:definitions>
  <inkml:trace contextRef="#ctx0" brushRef="#br0">55151 51571 537,'1'23'5,"1"-7"9	,2-6 8,2-7 10,5-5 8,7-2 8,9-5 7,8-2 8,6-3-3,5-1-11,6-2-11,4-2-12,-2 1-16,-8 1-18,-8 1-19,-8 2-20,-6 2-12,-6 2-6,-4 1-6,-5 1-7</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663143247366" units="cm"/>
      <inkml:brushProperty name="height" value="0.015663143247366" units="cm"/>
      <inkml:brushProperty name="color" value="#00BFF3"/>
      <inkml:brushProperty name="ignorePressure" value="0"/>
    </inkml:brush>
  </inkml:definitions>
  <inkml:trace contextRef="#ctx0" brushRef="#br0">4606 71598 532,'29'24'3,"9"1"8	,10-1 7,9 1 8,8-2 7,11-3 6,8-4 6,9-2 7,8-3 2,6-3-3,7-4-3,5-2-2,1-2-13,-7 0-24,-6 0-24,-6 0-23,-10 0-13,-16 0-3,-16 0-2,-14 0-2,-10-2-1,-3-2-1,-3-4 0,-3-3-1</inkml:trace>
</inkml:ink>
</file>

<file path=ppt/ink/ink15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1412730813026" units="cm"/>
      <inkml:brushProperty name="height" value="0.0161412730813026" units="cm"/>
      <inkml:brushProperty name="color" value="#00BFF3"/>
      <inkml:brushProperty name="ignorePressure" value="0"/>
    </inkml:brush>
  </inkml:definitions>
  <inkml:trace contextRef="#ctx0" brushRef="#br0">55540 51286 516,'-23'1'28,"7"1"5	,7 2 4,5 2 4,4 3 5,0 8 3,0 5 3,0 8 3,2 4-3,3 3-12,3 3-11,3 4-12,1 0-12,-1-3-15,-2-4-14,-2-3-13,-1-4-13,-2-5-10,-2-5-9,-1-4-10</inkml:trace>
</inkml:ink>
</file>

<file path=ppt/ink/ink15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2456524819136" units="cm"/>
      <inkml:brushProperty name="height" value="0.0192456524819136" units="cm"/>
      <inkml:brushProperty name="color" value="#00BFF3"/>
      <inkml:brushProperty name="ignorePressure" value="0"/>
    </inkml:brush>
  </inkml:definitions>
  <inkml:trace contextRef="#ctx0" brushRef="#br0">55333 52090 432,'-22'11'51,"8"-3"0	,8-3 0,9-3 1,7-3-1,6-1-3,6-2-1,8-2-2,-1-1-3,-3 1-4,-6 0-5,-5-1-4,4-2-8,11-5-12,11-4-14,12-6-12,1-1-10,-7 2-9,-9 1-9,-8 1-9,-6 3-5,-3 1-4,-3 1-2,-4 3-4</inkml:trace>
</inkml:ink>
</file>

<file path=ppt/ink/ink15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2866982221603" units="cm"/>
      <inkml:brushProperty name="height" value="0.0222866982221603" units="cm"/>
      <inkml:brushProperty name="color" value="#00BFF3"/>
      <inkml:brushProperty name="ignorePressure" value="0"/>
    </inkml:brush>
  </inkml:definitions>
  <inkml:trace contextRef="#ctx0" brushRef="#br0">55903 51026 373,'0'-34'15,"0"7"2	,0 8 3,0 9 3,0 6 3,0 8 7,0 5 6,0 8 5,0 6 4,0 9 3,0 7 1,0 9 3,0 4-3,0 0-5,0 0-7,0 0-5,0-2-12,0-3-17,0-3-15,0-4-18,1-4-15,2-7-13,1-6-14,1-7-13</inkml:trace>
</inkml:ink>
</file>

<file path=ppt/ink/ink15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56245173513889" units="cm"/>
      <inkml:brushProperty name="height" value="0.0256245173513889" units="cm"/>
      <inkml:brushProperty name="color" value="#00BFF3"/>
      <inkml:brushProperty name="ignorePressure" value="0"/>
    </inkml:brush>
  </inkml:definitions>
  <inkml:trace contextRef="#ctx0" brushRef="#br0">55825 50793 325,'3'-37'3,"4"6"6	,6 4 5,4 5 7,3 4 4,2 1 4,1 1 4,2 2 3,3 3 1,3 3-1,3 3-1,3 3-1,0 4-3,-2 3-4,-5 3-4,-2 3-5,-4 2-4,-3 0-4,-3 0-5,-4 0-4,0 3-1,2 7 3,1 6 1,1 7 3,0 4 3,-3 1 2,-4 2 3,-3 2 2,-1 1 3,-1 2 1,1 1 1,-1 2 1,0 0-1,-2-1-3,-2-2-3,-1-2-3,-2-3-5,-1-5-6,-2-5-7,-2-5-6,-3-3-12,-4-4-15,-6-3-16,-5-4-17,-1-5-5,2-8 5,1-8 3,2-9 6,-1-4 4,-1-2 5,-1-1 5,-2-3 6,0 1 5,1-1 9,2 0 16,2 0 12,2 1 0,4 1 0,2 2 0,4 2 0,2 2 0,2 3 0,2 4 0,1 3 0,3 2 0,3-1 3,3 1 35,3-1 13,3 1 6,1 2 0,2 2-1,2 1-1,0 1-5,-3 0-7,0 0-10,-2 0-7,-2 2-6,-2 3-1,-1 3-2,-1 3-2,-3 2-5,0 0-9,-3 0-9,-1 0-10,-4 2-7,-4 2-6,-5 4-6,-5 4-7,-2 1-1,2 3 4,2 1 2,1 1 3,2-1 5,1-8 7,2-5 6,2-8 6,1-2 4,2-1 2,2 1 3,1-1 1,3 0 3,2-2 2,5-2 4,2-1 2,2-2 0,0-4 0,0-3-3,0-4 0,1-2-5,1-1-7,2-2-6,2-2-6,-2 2-4,-5 2-1,-5 4 0,-5 3-1,-1 1 0,2 1 2,1-1 22,2 1 0</inkml:trace>
</inkml:ink>
</file>

<file path=ppt/ink/ink15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5759519487619" units="cm"/>
      <inkml:brushProperty name="height" value="0.0215759519487619" units="cm"/>
      <inkml:brushProperty name="color" value="#00BFF3"/>
      <inkml:brushProperty name="ignorePressure" value="0"/>
    </inkml:brush>
  </inkml:definitions>
  <inkml:trace contextRef="#ctx0" brushRef="#br0">56189 50871 386,'-1'-12'3,"-1"4"5	,-2 3 7,-2 4 5,0 6 4,2 9 4,2 11 3,1 9 2,1 8 4,0 6 3,0 8 3,0 5 3,1 6 1,1 2-1,2 4 0,2 4-1,0 0-5,-3-2-10,0-1-10,-2-2-9,-1-4-10,0-6-12,0-7-11,0-7-11,0-6-8,0-9-5,0-8-5,0-8-6</inkml:trace>
</inkml:ink>
</file>

<file path=ppt/ink/ink15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8362972587347" units="cm"/>
      <inkml:brushProperty name="height" value="0.0198362972587347" units="cm"/>
      <inkml:brushProperty name="color" value="#00BFF3"/>
      <inkml:brushProperty name="ignorePressure" value="0"/>
    </inkml:brush>
  </inkml:definitions>
  <inkml:trace contextRef="#ctx0" brushRef="#br0">55981 51986 420,'-23'-23'3,"7"4"9	,7 5 7,5 5 8,5 3 4,-2-1 3,1 1 2,0-1 3,4 2 1,5 1 0,7 1 1,7 2 0,2 1-1,-1-3-1,-2-1-2,-2-2-2,0 1-5,2 1-9,2 1-9,1 3-10,-1 0-8,-3 0-11,-3 0-9,-3 0-11,-2 0-8,-1 0-8,2 0-8,-2 0-7,0 0-3,-4 3 6,-3 1 4,-4 1 4,-1 3 6,-3 1 5,-1 1 26,-1 2 20</inkml:trace>
</inkml:ink>
</file>

<file path=ppt/ink/ink15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81576979905367" units="cm"/>
      <inkml:brushProperty name="height" value="0.0281576979905367" units="cm"/>
      <inkml:brushProperty name="color" value="#00BFF3"/>
      <inkml:brushProperty name="ignorePressure" value="0"/>
    </inkml:brush>
  </inkml:definitions>
  <inkml:trace contextRef="#ctx0" brushRef="#br0">55929 52194 295,'-46'12'10,"11"-2"0	,12-1 2,11-1 2,7-3 3,6-1 5,5-1 5,4-2 6,8-1 2,7 0 2,8 0 1,8 0 2,8-2 0,6-3-2,7-3 0,6-3-1,4-2-1,2 0-2,1 0-3,2 0-1,-1 1-2,-6 1-2,-4 2-3,-5 2-1,-6 1-5,-7 2-8,-6 2-8,-6 1-9,-4 1-9,-2 0-10,-2 0-10,-1 0-10</inkml:trace>
</inkml:ink>
</file>

<file path=ppt/ink/ink15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43016704916954" units="cm"/>
      <inkml:brushProperty name="height" value="0.0243016704916954" units="cm"/>
      <inkml:brushProperty name="color" value="#00BFF3"/>
      <inkml:brushProperty name="ignorePressure" value="0"/>
    </inkml:brush>
  </inkml:definitions>
  <inkml:trace contextRef="#ctx0" brushRef="#br0">60365 50689 342,'0'13'1,"0"0"0	,0 0 1,0 0 2,1 2 1,2 6 4,1 4 3,1 5 5,2 8 3,-1 11 4,1 12 6,-1 11 4,0 9 2,-2 4-1,-2 5 1,-1 5-1,-1 2 1,0 0 0,0 0 1,0 1 0,0-3-2,0-6-3,0-3-3,0-6-5,0-6-2,0-9-2,0-7-4,0-9-1,0-7-5,0-9-4,0-8-4,0-8-6,-1-4-3,-1 0-4,-2 0-4,-2 0-4,-2-2-2,-3-3-3,-4-3-3,-3-3-2,-2-4-1,-2-3-1,-1-3 0,-2-3 0,0-5-1,4-7-4,3-6-2,4-7-3,1 0-3,3 7-1,1 7-1,2 5-2</inkml:trace>
</inkml:ink>
</file>

<file path=ppt/ink/ink15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3374637961388" units="cm"/>
      <inkml:brushProperty name="height" value="0.0173374637961388" units="cm"/>
      <inkml:brushProperty name="color" value="#00BFF3"/>
      <inkml:brushProperty name="ignorePressure" value="0"/>
    </inkml:brush>
  </inkml:definitions>
  <inkml:trace contextRef="#ctx0" brushRef="#br0">59976 51260 480,'4'-24'28,"8"2"4	,9 5 4,7 2 4,6 2 3,3 0 1,4 0 1,3 0 2,0 1-2,-1 1-6,-1 3-6,-3 0-5,-2 2-6,-6-1-5,-4 1-4,-5-1-5,-3 1-14,1-1-20,0 1-20,-1-1-21,-1 2-9,-4 1 5,-2 1 4,-4 2 4,-3 1 5,-1-3 3,-1-1 4,-2-2 3</inkml:trace>
</inkml:ink>
</file>

<file path=ppt/ink/ink15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2987208887935" units="cm"/>
      <inkml:brushProperty name="height" value="0.0122987208887935" units="cm"/>
      <inkml:brushProperty name="color" value="#00BFF3"/>
      <inkml:brushProperty name="ignorePressure" value="0"/>
    </inkml:brush>
  </inkml:definitions>
  <inkml:trace contextRef="#ctx0" brushRef="#br0">59924 51675 677,'16'-1'-14,"4"-1"12	,5-2 13,5-2 11,5-2 9,5-4 3,4-2 3,6-4 5,1-1-1,-2-1-3,-1 1-4,-2-1-4,-3 2-11,-5 1-22,-5 1-19,-4 2-20,-5 2-15,-3 2-7,-3 1-7,-3 1-8</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2053363956511" units="cm"/>
      <inkml:brushProperty name="height" value="0.012053363956511" units="cm"/>
      <inkml:brushProperty name="color" value="#F2385B"/>
      <inkml:brushProperty name="ignorePressure" value="0"/>
    </inkml:brush>
  </inkml:definitions>
  <inkml:trace contextRef="#ctx0" brushRef="#br0">17642 16631 691,'3'16'-8,"3"-6"21	,5-3 22,4-5 21,2-1 7,-3 3-10,-2 1-10,-2 3-8,-2-1-17,1-1-21,0-3-23,0-2-22</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5960263907909" units="cm"/>
      <inkml:brushProperty name="height" value="0.0145960263907909" units="cm"/>
      <inkml:brushProperty name="color" value="#00BFF3"/>
      <inkml:brushProperty name="ignorePressure" value="0"/>
    </inkml:brush>
  </inkml:definitions>
  <inkml:trace contextRef="#ctx0" brushRef="#br0">6174 70127 570,'22'4'4,"-7"5"7	,-6 6 8,-6 6 7,-4 10 5,-4 12 2,-2 12 2,-4 13 1,-3 8-1,-3 7-7,-3 6-7,-3 6-5,0-2-10,3-9-11,4-9-11,2-9-11,2-11-11,-1-12-8,1-12-9,0-13-8,1-9-3,3-6 6,4-6 4,2-6 45,2-5 11,0-3 0,0-2 0,0-4 0,3-2 0,7 1 0,5-1 0,6 1 0,4 2 0,-1 7 0,1 6 0,-1 6 0,1 7 0,-1 10 0,1 9 0,-1 9 0,-1 9 0,-3 10 0,-3 9 0,-3 9 21,-2 3 71,0-3-5,1-4-5,-1-2-5,-1-3-8,-4-3-12,-2-4-14,-4-2-13,1-7-16,2-9-23,4-9-21,3-9-21,0-8-13,-4-6-2,-2-6-3,-4-6-2,-2-3 2,-4 0 5,-2-1 6,-4 1 37</inkml:trace>
</inkml:ink>
</file>

<file path=ppt/ink/ink16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4560752883554" units="cm"/>
      <inkml:brushProperty name="height" value="0.0124560752883554" units="cm"/>
      <inkml:brushProperty name="color" value="#00BFF3"/>
      <inkml:brushProperty name="ignorePressure" value="0"/>
    </inkml:brush>
  </inkml:definitions>
  <inkml:trace contextRef="#ctx0" brushRef="#br0">60858 50482 669,'0'13'5,"0"3"11	,0 1 10,0 1 11,1 3 5,2 1 1,1 1 1,1 2 0,2 0-7,2-1-12,2-2-13,1-2-14,-1-2-8,-2-4-4,-5-2-5,-2-4-5,-2-2-10,0 1-15,0-1-16,0 1-15</inkml:trace>
</inkml:ink>
</file>

<file path=ppt/ink/ink16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9846528917551" units="cm"/>
      <inkml:brushProperty name="height" value="0.0179846528917551" units="cm"/>
      <inkml:brushProperty name="color" value="#00BFF3"/>
      <inkml:brushProperty name="ignorePressure" value="0"/>
    </inkml:brush>
  </inkml:definitions>
  <inkml:trace contextRef="#ctx0" brushRef="#br0">60780 50300 463,'14'-23'3,"2"7"11	,0 6 10,3 7 10,2 5 8,4 3 4,2 3 4,4 3 5,1 2-1,1 0-5,-1 0-4,1 0-4,-2 0-8,-4 0-8,-2 0-10,-4 0-10,-4 0-4,-2 0-1,-4 0 0,-3 0 0,-3 1-6,-3 1-13,-4 2-12,-3 2-13,-4 2-6,-8 3 0,-5 4-1,-7 2 0,-3 3 5,2-1 9,1 1 10,3-1 10,2-3 7,6-6 7,4-7 6,5-6 6,4-4 6,3 1 2,4-1 3,3 1 4,2-1 1,2-2-1,2-2 0,1-1-1,2-2 1,4-1 0,3-2 0,4-2 1,-1-1-10,-3 1-20,-3-1-20,-4 1-21,-2-1-11,-4 1-2,-3-1-4,-4 1-2</inkml:trace>
</inkml:ink>
</file>

<file path=ppt/ink/ink16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60677 51078 1000,'11'38'-138,"-3"-1"45	,-3-2 74,-3-2 19,-2-1 0,3 1 0,1-1 0,2 1 0,-1-4 0,-1-6 0,-1-7 0,-3-7 0,-1-2 0,-1-1 0,-2 1 0,-1-1 0</inkml:trace>
</inkml:ink>
</file>

<file path=ppt/ink/ink16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3320617973804" units="cm"/>
      <inkml:brushProperty name="height" value="0.0153320617973804" units="cm"/>
      <inkml:brushProperty name="color" value="#00BFF3"/>
      <inkml:brushProperty name="ignorePressure" value="0"/>
    </inkml:brush>
  </inkml:definitions>
  <inkml:trace contextRef="#ctx0" brushRef="#br0">60703 51156 543,'25'-35'-53,"1"8"34	,0 9 35,0 7 33,0 6 18,0 1 1,0 1 0,0 2 1,-1 2-6,-1 2-13,-2 1-12,-2 1-12,-2 3-13,-4 1-11,-2 1-12,-4 2-12,-4 3-8,-5 3-6,-5 3-5,-4 3-5,-5 3-2,-3 1 2,-3 2 2,-3 2 3,-1-1 1,1-4-1,2-3 1,2-2-2,2-4 9,4-1 13,2-1 16,4-3 14,4-1 11,5-4 5,5-3 7,4-4 7,6-1-3,4-3-10,5-1-10,5-2-11,1 0-10,-3-1-10,-4 1-11,-3-1-11,-3 1-6,-4-1-2,-2 1-1,-4-1 29</inkml:trace>
</inkml:ink>
</file>

<file path=ppt/ink/ink16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1621564030647" units="cm"/>
      <inkml:brushProperty name="height" value="0.0121621564030647" units="cm"/>
      <inkml:brushProperty name="color" value="#00BFF3"/>
      <inkml:brushProperty name="ignorePressure" value="0"/>
    </inkml:brush>
  </inkml:definitions>
  <inkml:trace contextRef="#ctx0" brushRef="#br0">61273 50975 685,'0'12'4,"0"1"9	,0 0 8,0 0 9,0 3 6,0 4 4,0 5 4,0 5 4,1 2-6,2-2-16,1-2-15,1-1-17,1-3-10,-2-3-9,-2-3-7,-1-3-9,-1-3-7,0-2-9,0-1-9,0-1-9</inkml:trace>
</inkml:ink>
</file>

<file path=ppt/ink/ink16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6591429412365" units="cm"/>
      <inkml:brushProperty name="height" value="0.0196591429412365" units="cm"/>
      <inkml:brushProperty name="color" value="#00BFF3"/>
      <inkml:brushProperty name="ignorePressure" value="0"/>
    </inkml:brush>
  </inkml:definitions>
  <inkml:trace contextRef="#ctx0" brushRef="#br0">61299 51026 423,'25'-23'10,"-4"4"14	,-4 5 15,-2 6 13,-2 2 8,0 2 0,0 1 1,0 3 0,0 1-4,0 4-8,0 3-8,0 4-8,-2 2-11,-3 4-14,-3 3-16,-3 3-14,-4 3-10,-3 1-7,-3 2-6,-3 2-6,-2-1-3,0-4 3,0-2 2,0-4 3,2-3 5,3 0 7,3-3 9,3-1 7,2-2 7,0-2 6,0-1 5,0-1 6,2-3 6,3-1 5,3-1 6,3-2 6,2-1-4,0 0-12,0 0-13,0 0-12,-1 0-10,-2 0-4,-1 0-6,-1 0-4,-3-1-3,0-2 0,-3-1 0,-1-1 7</inkml:trace>
</inkml:ink>
</file>

<file path=ppt/ink/ink16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0900606364012" units="cm"/>
      <inkml:brushProperty name="height" value="0.0220900606364012" units="cm"/>
      <inkml:brushProperty name="color" value="#00BFF3"/>
      <inkml:brushProperty name="ignorePressure" value="0"/>
    </inkml:brush>
  </inkml:definitions>
  <inkml:trace contextRef="#ctx0" brushRef="#br0">60625 51727 377,'-11'11'17,"5"-3"5	,6-3 6,4-3 6,6-2 4,6 0 6,6 0 5,8 0 4,5-2 3,7-3-1,7-3 0,6-3-1,4-3-7,-1-1-11,0-2-13,1-2-12,-4 0-13,-3 2-16,-6 2-15,-5 1-16,-5 2-11,-7 1-5,-6 2-5,-7 2-6</inkml:trace>
</inkml:ink>
</file>

<file path=ppt/ink/ink16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873243317008" units="cm"/>
      <inkml:brushProperty name="height" value="0.022873243317008" units="cm"/>
      <inkml:brushProperty name="color" value="#00BFF3"/>
      <inkml:brushProperty name="ignorePressure" value="0"/>
    </inkml:brush>
  </inkml:definitions>
  <inkml:trace contextRef="#ctx0" brushRef="#br0">61118 51545 364,'-10'-21'3,"7"10"9	,6 9 9,7 10 8,2 8 6,-2 7 2,-1 6 4,-1 7 3,-2 3 2,0 0-1,1 0 1,0 0 0,-2 4-2,-1 11-3,-2 9-2,-1 10-4,-1 3-5,0-6-8,0-4-8,0-5-8,0-7-11,0-8-9,0-8-12,0-8-11</inkml:trace>
</inkml:ink>
</file>

<file path=ppt/ink/ink16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747953042388" units="cm"/>
      <inkml:brushProperty name="height" value="0.014747953042388" units="cm"/>
      <inkml:brushProperty name="color" value="#00BFF3"/>
      <inkml:brushProperty name="ignorePressure" value="0"/>
    </inkml:brush>
  </inkml:definitions>
  <inkml:trace contextRef="#ctx0" brushRef="#br0">61118 51857 565,'-12'-23'-64,"1"7"12	,2 6 26,2 7 26,-3 7 0,-6 11 0,-7 9 22,-6 10 54,-4 7 12,1 3-5,0 3-4,-1 3-6,2 0-10,0-3-16,3-3-16,1-3-16,3-6-17,3-6-15,3-6-16,4-7-15,1-4-9,3-4-2,1-3-2,2-4-2,0-1 1,1-3 2,-1-1 3,1-2 2</inkml:trace>
</inkml:ink>
</file>

<file path=ppt/ink/ink16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8165434151888" units="cm"/>
      <inkml:brushProperty name="height" value="0.0168165434151888" units="cm"/>
      <inkml:brushProperty name="color" value="#00BFF3"/>
      <inkml:brushProperty name="ignorePressure" value="0"/>
    </inkml:brush>
  </inkml:definitions>
  <inkml:trace contextRef="#ctx0" brushRef="#br0">61014 51882 495,'84'4'9,"-13"5"9	,-12 8 10,-14 5 8,-5 6 10,1 3 8,2 3 9,2 3 9,0 0-5,-3-3-15,0-3-16,-3-3-17,-1-4-14,-4-3-16,-3-3-14,-4-3-14,-2-4-13,-1-3-8,-2-3-10,-2-3-8</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9193758368492" units="cm"/>
      <inkml:brushProperty name="height" value="0.0139193758368492" units="cm"/>
      <inkml:brushProperty name="color" value="#00BFF3"/>
      <inkml:brushProperty name="ignorePressure" value="0"/>
    </inkml:brush>
  </inkml:definitions>
  <inkml:trace contextRef="#ctx0" brushRef="#br0">6615 70078 598,'22'4'3,"-7"5"4	,-6 6 4,-6 6 6,-4 7 3,-4 6 4,-2 6 3,-4 6 3,0 1 1,3-3 0,4-2-2,2-4-1,4-3-4,2-3-6,4-2-7,3-4-7,3-3-2,2-4 2,4-2 0,3-3 2,3-3-1,3-4-1,4-2-1,2-3-1,3-4 0,4-3 1,2-2 1,3-4 2,2-4-5,0-7-7,0-5-10,0-7-8,-4 2-7,-10 9-4,-9 9-4,-9 10-5,-9 8-3,-10 10-3,-9 9-2,-9 9-3,-10 9 0,-13 10 2,-12 9 50,-13 9 3,-4 3 0,3-4 0,4-2 0,2-3 0,3-5 0,3-6 0,4-6 0,2-6 0,7-6 0,9-7 0,9-5 0,9-7 0,9-4 0,10-3 0,8-4 0,10-2 17,9-4 83,10-2-8,8-4-8,10-3-8,9-1-11,9 0-14,9-1-14,9 1-14,2-2-18,-6-3-20,-6-2-21,-7-4-21,-7-2-11,-9 1-3,-9-1-1,-10 1-3,-9 1 3,-9 3 8,-9 3 44,-10 3 20</inkml:trace>
</inkml:ink>
</file>

<file path=ppt/ink/ink16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5877309888601" units="cm"/>
      <inkml:brushProperty name="height" value="0.0195877309888601" units="cm"/>
      <inkml:brushProperty name="color" value="#00BFF3"/>
      <inkml:brushProperty name="ignorePressure" value="0"/>
    </inkml:brush>
  </inkml:definitions>
  <inkml:trace contextRef="#ctx0" brushRef="#br0">62337 50793 425,'-3'28'22,"-4"6"8	,-5 4 7,-5 5 8,-6 5 3,-6 7-1,-7 7 0,-6 6-1,-1 0-2,2-6 0,4-7-2,3-6-2,4-8-5,4-8-9,6-8-10,5-8-11,1-2-9,-2 3-10,0 3-10,-3 3-11,3-3-11,6-9-10,7-11-12,6-9-11</inkml:trace>
</inkml:ink>
</file>

<file path=ppt/ink/ink16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95550096035" units="cm"/>
      <inkml:brushProperty name="height" value="0.01995550096035" units="cm"/>
      <inkml:brushProperty name="color" value="#00BFF3"/>
      <inkml:brushProperty name="ignorePressure" value="0"/>
    </inkml:brush>
  </inkml:definitions>
  <inkml:trace contextRef="#ctx0" brushRef="#br0">62233 51312 417,'58'86'38,"-15"-7"4	,-15-8 2,-14-9 3,-8-4 3,-3 1 2,0-1 3,-2 1 3,-1-2-4,0-1-9,0-2-10,0-1-9,0-5-8,0-8-6,0-9-6,0-7-5</inkml:trace>
</inkml:ink>
</file>

<file path=ppt/ink/ink16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4816318750381" units="cm"/>
      <inkml:brushProperty name="height" value="0.0134816318750381" units="cm"/>
      <inkml:brushProperty name="color" value="#00BFF3"/>
      <inkml:brushProperty name="ignorePressure" value="0"/>
    </inkml:brush>
  </inkml:definitions>
  <inkml:trace contextRef="#ctx0" brushRef="#br0">62674 50559 618,'0'26'3,"0"0"7	,0 0 6,0 0 8,-2 4 7,-6 8 9,-4 9 9,-5 7 9,-1 4-2,1 1-14,1-1-14,2 0-13,1-3-9,0-6-2,0-7-5,0-6-2,2-6-14,3-5-24,3-5-22,3-4-24</inkml:trace>
</inkml:ink>
</file>

<file path=ppt/ink/ink16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318376272916794" units="cm"/>
      <inkml:brushProperty name="height" value="0.0318376272916794" units="cm"/>
      <inkml:brushProperty name="color" value="#00BFF3"/>
      <inkml:brushProperty name="ignorePressure" value="0"/>
    </inkml:brush>
  </inkml:definitions>
  <inkml:trace contextRef="#ctx0" brushRef="#br0">62674 51156 261,'12'-13'9,"-1"0"1	,-2 0 2,-2 0 0,1 1 0,4 2 1,2 1-2,4 1 1,0 2-2,0-1-1,-3 1-2,-1-1-1,-1 2-2,0 1-1,0 1-2,0 2-2,-1 1 0,-2 0 0,-1 0 0,-1 0 1,-2 2 0,0 3 2,1 3 3,0 3 2,-2 2 2,-1 0 2,-2 0 2,-1 0 3,-1 2 2,0 3 3,0 3 5,0 3 3,0 5 2,0 7 2,0 6 1,0 7 1,0 6 0,0 6-1,0 8-2,0 5 0,0 6-2,0 2-2,0 4-2,0 3-1,0 1-3,0-5-3,0-2-4,0-3-2,0-7-5,0-10-5,0-10-6,0-9-5,1-12-14,2-15-21,1-15-21,1-14-22</inkml:trace>
</inkml:ink>
</file>

<file path=ppt/ink/ink16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9721359163523" units="cm"/>
      <inkml:brushProperty name="height" value="0.0179721359163523" units="cm"/>
      <inkml:brushProperty name="color" value="#00BFF3"/>
      <inkml:brushProperty name="ignorePressure" value="0"/>
    </inkml:brush>
  </inkml:definitions>
  <inkml:trace contextRef="#ctx0" brushRef="#br0">62985 51597 463,'13'-11'6,"-3"3"12	,-1 3 11,-2 3 12,2 2 7,2 0 1,3 0 1,4 0 2,3-1 0,0-1-4,3-2-1,1-2-3,0 1-9,-1 0-18,-3 3-17,0 1-16,-3 1-18,0 0-17,-3 0-17,-1 0-16</inkml:trace>
</inkml:ink>
</file>

<file path=ppt/ink/ink16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8956100195646" units="cm"/>
      <inkml:brushProperty name="height" value="0.0118956100195646" units="cm"/>
      <inkml:brushProperty name="color" value="#00BFF3"/>
      <inkml:brushProperty name="ignorePressure" value="0"/>
    </inkml:brush>
  </inkml:definitions>
  <inkml:trace contextRef="#ctx0" brushRef="#br0">63115 51857 700,'-1'23'-4,"-1"-4"-9	,-2-6-8,-2-4-9,1-3 7,4-2 20,2-1 20,4-3 22,5 0 11,6-3 3,7-1 3,6-2 3,3-1-6,1-2-16,-1-1-15,1-3-14,-3 2-12,-2 3-7,-4 3-5,-3 4-8,-2 0-10,-2-2-16,-2-1-16,-1-1-15</inkml:trace>
</inkml:ink>
</file>

<file path=ppt/ink/ink16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1520590037107" units="cm"/>
      <inkml:brushProperty name="height" value="0.0121520590037107" units="cm"/>
      <inkml:brushProperty name="color" value="#00BFF3"/>
      <inkml:brushProperty name="ignorePressure" value="0"/>
    </inkml:brush>
  </inkml:definitions>
  <inkml:trace contextRef="#ctx0" brushRef="#br0">64620 50378 685,'0'13'4,"0"0"7	,0 0 8,0 0 7,1 0 7,1 0 6,2 0 7,2 0 6,1 0-5,2 0-19,1 0-18,3 0-19,-1-2-12,-2-3-4,-1-3-7,-2-4-4,0 0-8,0 2-11,-1 1-9,0 1-11</inkml:trace>
</inkml:ink>
</file>

<file path=ppt/ink/ink16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83230841159821" units="cm"/>
      <inkml:brushProperty name="height" value="0.0283230841159821" units="cm"/>
      <inkml:brushProperty name="color" value="#00BFF3"/>
      <inkml:brushProperty name="ignorePressure" value="0"/>
    </inkml:brush>
  </inkml:definitions>
  <inkml:trace contextRef="#ctx0" brushRef="#br0">63738 50975 294,'-21'11'3,"9"-3"6	,11-3 6,9-4 7,11-3 6,10-5 8,13-5 8,10-5 7,11-4 3,7-1-1,9-1 0,8-2-2,3-1-4,-2 0-4,-1 0-6,-2 0-5,-5 2-3,-8 3-1,-8 3 0,-8 3-1,-7 2-12,-7 0-23,-6 0-24,-7 0-24</inkml:trace>
</inkml:ink>
</file>

<file path=ppt/ink/ink16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0622791200876" units="cm"/>
      <inkml:brushProperty name="height" value="0.0210622791200876" units="cm"/>
      <inkml:brushProperty name="color" value="#00BFF3"/>
      <inkml:brushProperty name="ignorePressure" value="0"/>
    </inkml:brush>
  </inkml:definitions>
  <inkml:trace contextRef="#ctx0" brushRef="#br0">64179 51130 395,'-1'75'5,"-2"-7"10	,-1-7 10,-1-5 10,-3 0 5,0 11 2,-3 9 1,-1 10 2,-1 4 1,0-2 2,0-1 3,0-2 1,0-3-3,0-5-10,0-5-9,0-5-9,2-7-8,3-13-7,3-10-7,3-12-7</inkml:trace>
</inkml:ink>
</file>

<file path=ppt/ink/ink16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2921908646822" units="cm"/>
      <inkml:brushProperty name="height" value="0.022921908646822" units="cm"/>
      <inkml:brushProperty name="color" value="#00BFF3"/>
      <inkml:brushProperty name="ignorePressure" value="0"/>
    </inkml:brush>
  </inkml:definitions>
  <inkml:trace contextRef="#ctx0" brushRef="#br0">64087 51744 363,'98'-22'37,"-14"-3"-3	,-12-2-5,-14-3-4,-7 0-3,-3 3-4,-3 2-4,-2 3-4,-5 2-5,-8 3-8,-8 3-8,-8 2-7,-5 2-7,-2 0-4,-3-1-4,-3 1-5,-4-1-1,-5 1 1,-5 0 3,-5-1 19,-2-2 16,-1-5 0,0-5 0,0-6 0,2-1 0,2 3 0,2 2 0,4 3 0,3 4 0,5 5 10,6 5 30,5 6 7,3 10 4,4 15-2,1 16-2,4 15-1,0 11-3,-3 5-2,-3 6-3,-2 4-2,-3 5-1,-3 2-2,-2 2 1,-3 4-2,-1-1-2,0-3-5,0-2-5,0-2-5,0-7-3,0-11 1,0-9 0,0-12 1,0-13-11,0-19-17,0-18-20,0-18-18,0-14-10,0-11 0,0-10 0,0-11-1,0-3 1,0 2 3,0 3 3,0 2 2,-1 4 4,-3 6 6,-2 4 4,-3 6 27,-1 7 13,4 7 0,2 8 0,3 7 0,-2 6 0,-5 3 0,-5 2 0,-5 3 26,-1 3 7,2 6 1,2 5 1,4 5 1,-2 6-1,-5 4 1,-6 6-1,-4 5-1,-2 2-3,2 1-5,4 0-6,2-1-6,1-2-7,0-5-10,1-6-10,-1-4-10,4-9-8,8-9-8,7-12-8,9-9-7</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21928898245096" units="cm"/>
      <inkml:brushProperty name="height" value="0.0221928898245096" units="cm"/>
      <inkml:brushProperty name="color" value="#00BFF3"/>
      <inkml:brushProperty name="ignorePressure" value="0"/>
    </inkml:brush>
  </inkml:definitions>
  <inkml:trace contextRef="#ctx0" brushRef="#br0">6762 69931 375,'23'-42'-3,"-3"11"4	,-3 13 4,-3 11 4,0 12 3,3 9 1,2 9 1,4 9 1,3 20 6,4 31 7,2 30 10,3 31 7,-1 18 5,-7 7-1,-5 5 1,-7 7-2,-3-2-1,0-9-3,1-9-3,-1-9-4,2-13-6,3-15-11,2-15-11,4-16-9,2-15-14,-1-15-16,1-15-16,-1-16-15,-1-12-9,-3-10 0,-3-8-1,-3-10 1</inkml:trace>
</inkml:ink>
</file>

<file path=ppt/ink/ink16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4299097806215" units="cm"/>
      <inkml:brushProperty name="height" value="0.0124299097806215" units="cm"/>
      <inkml:brushProperty name="color" value="#00BFF3"/>
      <inkml:brushProperty name="ignorePressure" value="0"/>
    </inkml:brush>
  </inkml:definitions>
  <inkml:trace contextRef="#ctx0" brushRef="#br0">64545 51910 670,'40'0'3,"-2"0"5	,-3 0 6,-3 0 6,-2 0 7,-3 0 8,-2 0 7,-3 0 9,-1 0-1,-1 0-12,1 0-12,0 0-10,-1-1-21,-4-3-27,-1-3-28,-4-2-28</inkml:trace>
</inkml:ink>
</file>

<file path=ppt/ink/ink16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0771105438471" units="cm"/>
      <inkml:brushProperty name="height" value="0.0160771105438471" units="cm"/>
      <inkml:brushProperty name="color" value="#00BFF3"/>
      <inkml:brushProperty name="ignorePressure" value="0"/>
    </inkml:brush>
  </inkml:definitions>
  <inkml:trace contextRef="#ctx0" brushRef="#br0">64877 51494 518,'-16'0'9,"11"0"20	,11 0 19,9 0 19,7-1 6,3-3-6,2-2-6,3-4-6,1 0-13,0 0-18,1-1-18,-1 1-18,-3-2-9,-4-2-1,-6-3-1,-5-2 0</inkml:trace>
</inkml:ink>
</file>

<file path=ppt/ink/ink16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31503304094076" units="cm"/>
      <inkml:brushProperty name="height" value="0.0231503304094076" units="cm"/>
      <inkml:brushProperty name="color" value="#00BFF3"/>
      <inkml:brushProperty name="ignorePressure" value="0"/>
    </inkml:brush>
  </inkml:definitions>
  <inkml:trace contextRef="#ctx0" brushRef="#br0">65002 51162 359,'-19'-34'5,"7"16"9	,4 15 10,5 16 11,6 13 4,5 11 0,4 9 0,7 11-1,0 8 1,-2 5 0,-3 6 2,-2 4 1,-3 2-2,-2-3-2,-4-2-3,-1-3-3,-2-1-4,0 0-3,0-1-5,0 1-4,0-3-6,0-5-8,0-5-7,0-6-9,0-16-13,0-29-19,0-28-20,0-29-19,-1-15-5,-3 1 10,-3 0 9,-2-1 9,0 2 8,3 3 6,1 2 6,4 3 5,1 3 34,0 6 3,0 5 0,0 5 0,-1 7 0,-3 8 0,-2 7 0,-3 8 0,-1 5 0,4 3 0,2 3 4,3 2 18,-2 5 2,-5 8 4,-5 8 2,-5 8 3,-4 3 2,-2 1 5,-4-1 2,-2 1 3,2-2 2,4-2-1,6-3 0,5-3 0,4-7-17,3-13-33,2-14-32,2-12-32</inkml:trace>
</inkml:ink>
</file>

<file path=ppt/ink/ink16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2918845415115" units="cm"/>
      <inkml:brushProperty name="height" value="0.0152918845415115" units="cm"/>
      <inkml:brushProperty name="color" value="#00BFF3"/>
      <inkml:brushProperty name="ignorePressure" value="0"/>
    </inkml:brush>
  </inkml:definitions>
  <inkml:trace contextRef="#ctx0" brushRef="#br0">65043 51660 544,'22'21'4,"3"0"9	,2 0 7,3 0 8,1 2 7,0 6 3,1 4 5,-1 6 4,5 2-1,11-4-6,10-2-6,11-2-5,6-6-6,2-8-2,3-7-4,3-8-4,-2-4-8,-9 0-15,-7 0-14,-8 0-15,-8-1-11,-8-3-10,-8-3-9,-7-2-10</inkml:trace>
</inkml:ink>
</file>

<file path=ppt/ink/ink16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1765988022089" units="cm"/>
      <inkml:brushProperty name="height" value="0.0201765988022089" units="cm"/>
      <inkml:brushProperty name="color" value="#00BFF3"/>
      <inkml:brushProperty name="ignorePressure" value="0"/>
    </inkml:brush>
  </inkml:definitions>
  <inkml:trace contextRef="#ctx0" brushRef="#br0">66415 50746 413,'19'62'4,"-2"1"9	,-2-1 9,-4 0 9,-2 3 6,-2 6 4,-3 4 3,-3 5 4,-4 4 2,-4-1-3,-6 0-1,-6 0-2,-2 0-4,1 0-7,-1 0-5,0 0-7,0-5-5,1-10-5,-1-11-3,0-10-6,0-10-11,1-7-23,-1-8-21,0-7-22,3-9-8,5-7 5,5-8 5,6-8 5</inkml:trace>
</inkml:ink>
</file>

<file path=ppt/ink/ink16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64072830229998" units="cm"/>
      <inkml:brushProperty name="height" value="0.0164072830229998" units="cm"/>
      <inkml:brushProperty name="color" value="#00BFF3"/>
      <inkml:brushProperty name="ignorePressure" value="0"/>
    </inkml:brush>
  </inkml:definitions>
  <inkml:trace contextRef="#ctx0" brushRef="#br0">65958 51453 507,'1'-20'2,"3"3"5	,2 3 3,3 2 4,3 3 5,2 3 4,3 2 6,3 3 3,3 1 5,6 0 2,4 0 3,7 0 3,1 1-1,1 3-5,-1 2-4,1 3-5,-1 0-6,1-2-9,-1-3-8,1-3-9,-2-1-5,-2 0-2,-3 0-1,-3 0-3,-2 0-5,-3 0-7,-2 0-7,-3 0-7,-3 1 0,-7 3 6,-4 3 6,-5 2 6,-4 4 5,-3 5 3,-3 5 4,-2 6 3,-4 2 4,-5 0 2,-5 1 4,-6-1 3,-1-1 1,3-3 0,2-2 1,3-3-1,3-3 0,2-2-3,2-3-1,4-2-3,2-2-1,2 1 0,3-1 0,3 0 0,1 1 1,0-1 3,0 1 0,0-1 3,2 0 1,6 1 0,5-1 0,6 1 1,0-1 1,-2 0 1,-3 1 2,-2-1 2,0-1-3,2-2-7,3-3-9,2-3-6,2-1-5,0 0-1,-1 0 0,1 0-1,-1-1-7,-3-3-15,-3-3-14,-2-2-14</inkml:trace>
</inkml:ink>
</file>

<file path=ppt/ink/ink16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94849688559771" units="cm"/>
      <inkml:brushProperty name="height" value="0.0194849688559771" units="cm"/>
      <inkml:brushProperty name="color" value="#00BFF3"/>
      <inkml:brushProperty name="ignorePressure" value="0"/>
    </inkml:brush>
  </inkml:definitions>
  <inkml:trace contextRef="#ctx0" brushRef="#br0">66706 50538 427,'60'-36'20,"-6"10"-1	,-5 10 1,-4 11 0,-5 5-1,-3 0 2,-1 0-1,-4 0 0,-3 3-1,-6 5-5,-5 5-4,-5 5-5,-4 3-4,-2-1-4,-3 1-4,-3 0-4,-6 2-6,-11 6-6,-10 5-6,-10 5-7,-4 2-3,2 1-1,3-1-2,2 1-1,5-3 18,4-5 25,6-6 0,5-5 0,3-4 0,-1-6 0,1-6 0,0-4 0,-1 1 0,1 8 0,-1 7 0,1 8 0,1 3 0,2-2 0,4-4 0,1-2 0,2 2 0,0 4 0,1 6 0,-2 5 0,1 4 0,0 2 0,1 3 0,-2 3 29,1 1 21,0 0-2,1 0-1,-2 0 0,1-2-4,0-1-5,1-4-4,-2-2-4,3-5-11,2-9-16,2-7-15,3-7-17,0-10-9,-2-10-5,-3-11-5,-3-10-5,-1-2 1,0 4 3,0 6 5,0 5 24,0-1 20,0-8 0,0-8 0,0-8 0,1-2 0,3 2 0,3 3 0,2 3 0,0 1 0,-3-1 0,-2 1 0,-3 0 0,2 0 0,5 0 0,5-1 0,5 1 0,4 0 0,3 0 0,2 0 0,3 0 0,1 2 0,0 6 0,0 5 12,1 5 29,0 3 0,3 4 0,3 2-2,2 3 0,-1 6 0,-5 11 0,-5 9-1,-6 12 1,-3 4-2,1 1-1,0 0-2,0-1-2,-3 2-2,-5 2-3,-5 3-3,-6 3-3,-3-2-2,-3-4-5,-2-6-2,-3-6-4,-5 0-2,-4 2-1,-5 3-1,-6 2-2,0 0-8,1-2-17,4-3-17,2-3-18,2-3-8,3-6-1,3-5-1,2-5 0,2-5 2,0-5 5,-1-6 6,1-5 6,1-2 5,2 0 36,3-1 8,3 1 0</inkml:trace>
</inkml:ink>
</file>

<file path=ppt/ink/ink16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4107272177935" units="cm"/>
      <inkml:brushProperty name="height" value="0.0174107272177935" units="cm"/>
      <inkml:brushProperty name="color" value="#00BFF3"/>
      <inkml:brushProperty name="ignorePressure" value="0"/>
    </inkml:brush>
  </inkml:definitions>
  <inkml:trace contextRef="#ctx0" brushRef="#br0">67121 51619 478,'-1'-51'-41,"-3"24"26	,-2 23 27,-3 24 27,-2 15 14,1 7 2,-1 9 2,1 8 3,-3 3-3,-5 0-6,-6 1-6,-4-1-6,-2-1-7,3-3-5,2-2-5,3-2-6,1-5-6,0-5-7,1-5-8,-1-5-7,3-10-13,5-12-18,5-13-19,5-13-18,3-6-6,0 3 8,1 3 7,-2 2 8</inkml:trace>
</inkml:ink>
</file>

<file path=ppt/ink/ink16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413841560483" units="cm"/>
      <inkml:brushProperty name="height" value="0.017413841560483" units="cm"/>
      <inkml:brushProperty name="color" value="#00BFF3"/>
      <inkml:brushProperty name="ignorePressure" value="0"/>
    </inkml:brush>
  </inkml:definitions>
  <inkml:trace contextRef="#ctx0" brushRef="#br0">66955 52035 478,'40'0'-1,"-2"0"-2	,-3 0-3,-2 0-2,-1 2 5,3 6 12,3 5 12,2 5 12,4 5 8,6 6 4,4 5 5,6 5 3,1 2 2,-3 1-2,-2-1-2,-2 1-3,-4-3-7,-2-5-14,-2-6-12,-4-4-14,-3-5-12,-5-2-7,-5-3-10,-6-2-8,-3-2-11,-3 1-9,-3-1-11,-2 1-10</inkml:trace>
</inkml:ink>
</file>

<file path=ppt/ink/ink16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00144294649363" units="cm"/>
      <inkml:brushProperty name="height" value="0.0200144294649363" units="cm"/>
      <inkml:brushProperty name="color" value="#00BFF3"/>
      <inkml:brushProperty name="ignorePressure" value="0"/>
    </inkml:brush>
  </inkml:definitions>
  <inkml:trace contextRef="#ctx0" brushRef="#br0">68368 51785 416,'-18'-1'0,"5"-3"6	,5-3 7,6-2 6,6 0 6,7 3 4,9 2 4,7 3 4,11 1 4,12 0 2,14 0 4,13 0 2,6-2-1,0-2-3,0-2-3,0-3-4,-1 0-6,-3 2-11,-2 3-8,-3 3-10,-7 1-11,-9 0-9,-12 0-10,-9 0-11,-9-1-7,-4-3-5,-6-3-4,-5-2-5,-6 0-2,-4 3 1,-6 2 0,-4 2 2,-6 1 5,-5-3 11,-6-2 10,-4-3 11,-3-2 18,-1 1 3,1 0 0,0-1 0,1 1 0,3-1 14,2 1 6,3 0 4,4-1 5,5 1 3,5-1 3,6 1 2,4 0 2,6-1-1,5 1-2,5-1 0,4 2-2,3 3-2,2 2-2,3 3-1,1 2-2,0 3-2,1 2-2,-1 3-2,-1 2-2,-3-1-3,-3 1-2,-1-1-2,-4 2-5,-2 2-5,-3 3-5,-2 2-5,-6 3-2,-7 3 0,-8 2 0,-8 3 0,-6 3 0,-6 2-1,-5 2-1,-5 4-2,-1-1-1,2-2-2,3-3-4,3-3-1</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5706590265036" units="cm"/>
      <inkml:brushProperty name="height" value="0.0145706590265036" units="cm"/>
      <inkml:brushProperty name="color" value="#00BFF3"/>
      <inkml:brushProperty name="ignorePressure" value="0"/>
    </inkml:brush>
  </inkml:definitions>
  <inkml:trace contextRef="#ctx0" brushRef="#br0">8184 70127 571,'0'-22'0,"0"2"-1	,0 3 0,0 3-2,-2 11 5,-3 18 8,-2 19 8,-4 18 8,-3 12-1,-3 7-8,-3 5-8,-2 7-10,-3 0-6,1-7-5,-1-5-5,1-7-4,1-7-4,3-10-1,3-9-1,3-8-3,6-9 6,10-6 14,9-5 12,9-7 14,6-5 6,3-3 3,3-2 0,3-4 2,2-3-1,0-3-4,-1-2-5,1-4-2,-3 1-7,-7 7-8,-5 6-9,-7 6-7,-4 6-3,-4 6 2,-2 6 1,-3 7 3,-7 7 3,-9 9 3,-9 9 4,-9 10 4,-3 3 3,3-4 5,3-2 4,3-3 5,3-4 4,3-2 4,3-4 3,3-3 4,3-4 1,4-7 0,2-5-1,4-7 0,2-3-1,4 1-4,2-1-4,4 0-2,4-3-5,7-6-5,5-6-6,7-6-5,1-5-7,-3-2-9,-2-4-10,-4-3-10,-3-2-9,-4 1-10,-2-1-10,-3 1-11</inkml:trace>
</inkml:ink>
</file>

<file path=ppt/ink/ink16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04964822530746" units="cm"/>
      <inkml:brushProperty name="height" value="0.0104964822530746" units="cm"/>
      <inkml:brushProperty name="color" value="#00BFF3"/>
      <inkml:brushProperty name="ignorePressure" value="0"/>
    </inkml:brush>
  </inkml:definitions>
  <inkml:trace contextRef="#ctx0" brushRef="#br0">70862 50497 793,'4'39'6,"7"-6"11	,9-4 11,7-6 12,6-3 1,2-3-9,2-3-8,4-2-8,-1-2-14,-2 1-18,-3-1-20,-3 0-18,-3-1-12,-6-2-2,-5-3-4,-5-3-3</inkml:trace>
</inkml:ink>
</file>

<file path=ppt/ink/ink16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10296772420406" units="cm"/>
      <inkml:brushProperty name="height" value="0.0210296772420406" units="cm"/>
      <inkml:brushProperty name="color" value="#00BFF3"/>
      <inkml:brushProperty name="ignorePressure" value="0"/>
    </inkml:brush>
  </inkml:definitions>
  <inkml:trace contextRef="#ctx0" brushRef="#br0">70529 51162 396,'-19'0'2,"2"0"5	,3 0 5,2 0 5,7 0 3,10 0 2,11 0 1,10 0 2,10 0 1,11 0-2,10 0-1,10 0 0,7-2-1,3-1 0,2-4 1,3-2 0,-3-3-5,-7-2-9,-9-3-10,-7-2-9,-8-1-8,-7 3-6,-9 3-4,-7 2-6,-6 2-2,-2-1 2,-3 1 1,-2 0 2,-4 1 5,-6 2 5,-4 3 7,-6 3 6,-4 4 7,-2 4 6,-3 6 8,-2 5 6,-2 6 5,0 4 2,0 6 2,1 5 2,-4 5 2,-4 6 0,-6 4 0,-5 6 0,-4 5-1,-2 5-1,-3 5-1,-3 6-1,-1 5-1,0 5-4,0 5-2,0 5-2,4-2-2,8-11 0,7-10 0,9-11 1,4-7-4,3-5-3,3-6-6,2-5-4,7-11-11,10-19-19,11-18-18,10-18-19,4-13-8,-3-8 1,-2-8 1,-3-7 2,-4 2 3,-5 13 8,-5 13 7,-6 14 6,0 4 9,1-2 37,4-3 0,2-3 0</inkml:trace>
</inkml:ink>
</file>

<file path=ppt/ink/ink16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1470275595784" units="cm"/>
      <inkml:brushProperty name="height" value="0.0151470275595784" units="cm"/>
      <inkml:brushProperty name="color" value="#00BFF3"/>
      <inkml:brushProperty name="ignorePressure" value="0"/>
    </inkml:brush>
  </inkml:definitions>
  <inkml:trace contextRef="#ctx0" brushRef="#br0">71028 51702 550,'20'0'0,"-4"0"0	,-1 0 0,-3 0 0,-2 1 4,0 3 7,1 3 8,-1 2 9,0 3 4,1 2 4,-1 3 3,1 2 3,-1 3 0,0 3-2,1 2-2,-1 3-3,0 0-6,1-3-11,-1-2-10,1-3-10,2-5-16,5-8-19,5-8-19,6-7-19,0-6-7,-6-2 6,-5-3 6,-5-3 6,-3 0 5,1-1 39,-1 0 20,1 0 0,-1 3 0,0 5 0,1 5 0,-1 6 0,0 2 0,1 0 0,-1 0 0,1 0 0,-1 0 12,0 0 57,1 0-1,-1 0-2,1 0-4,-1 0-6,0 0-8,1 0-7,-1 1-10,1 3-14,-1 2-13,0 3-15,0 3-7,-4 2-1,-2 3-1,-3 3-1,-2-1-1,-3-2 0,-2-3 0,-4-2 1,-3 1 2,-5 5 8,-5 6 7,-6 4 6,-3 2 4,-3-3 1,-3-2-1,-2-3 1,-3 0-3,-3 3-4,-2 2-5,-2 3-5,1-1-3,4-6 2,6-5 0,6-5 1,4-2 1,6-1 1,4 0 2,6 1 2,9-3 5,14-6 11,12-4 9,13-6 10,7-3 5,4 1 0,2 0-2,3-1 0,3 1-1,6-1-5,5 1-2,5 0-4,0-1-3,-5 1-3,-5-1-2,-5 1-4,-8 1-4,-6 3-8,-9 2-6,-7 2-7,-3 2-10,3 0-11,2 0-12,3 0-12,-2 0-6,-4 0 0,-6 0-1,-5 0 0</inkml:trace>
</inkml:ink>
</file>

<file path=ppt/ink/ink16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4549411013722" units="cm"/>
      <inkml:brushProperty name="height" value="0.0134549411013722" units="cm"/>
      <inkml:brushProperty name="color" value="#00BFF3"/>
      <inkml:brushProperty name="ignorePressure" value="0"/>
    </inkml:brush>
  </inkml:definitions>
  <inkml:trace contextRef="#ctx0" brushRef="#br0">72275 50372 619,'0'97'-5,"0"-12"13	,0-14 12,0-12 12,-1-6 10,-3 3 4,-3 2 5,-2 3 6,0-2-5,3-9-13,2-7-13,2-8-14,2-5-19,0-2-27,0-4-27,0-2-27</inkml:trace>
</inkml:ink>
</file>

<file path=ppt/ink/ink16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60654097050428" units="cm"/>
      <inkml:brushProperty name="height" value="0.00860654097050428" units="cm"/>
      <inkml:brushProperty name="color" value="#00BFF3"/>
      <inkml:brushProperty name="ignorePressure" value="0"/>
    </inkml:brush>
  </inkml:definitions>
  <inkml:trace contextRef="#ctx0" brushRef="#br0">72400 50621 968,'37'2'-30,"-7"2"20	,-8 2 20,-7 3 19,-2 0-1,5-2-24,5-3-21,6-3-24,-1-1-11,-4 0-2,-6 0-1,-5 0 1,-3 0 54,1 0 0,-1 0 0,0 0 0</inkml:trace>
</inkml:ink>
</file>

<file path=ppt/ink/ink16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1996880993247" units="cm"/>
      <inkml:brushProperty name="height" value="0.0141996880993247" units="cm"/>
      <inkml:brushProperty name="color" value="#00BFF3"/>
      <inkml:brushProperty name="ignorePressure" value="0"/>
    </inkml:brush>
  </inkml:definitions>
  <inkml:trace contextRef="#ctx0" brushRef="#br0">72524 50829 586,'-18'21'0,"5"0"0	,5 0 0,6-1 0,3 1 7,3 0 13,2 0 13,4-1 14,1 1 6,4 0 0,1 0-1,4 0 0,1-3-7,0-5-14,-1-5-14,1-6-13,-1-3-20,-4-3-23,-1-3-25,-4-2-23</inkml:trace>
</inkml:ink>
</file>

<file path=ppt/ink/ink16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06183812022209" units="cm"/>
      <inkml:brushProperty name="height" value="0.0106183812022209" units="cm"/>
      <inkml:brushProperty name="color" value="#00BFF3"/>
      <inkml:brushProperty name="ignorePressure" value="0"/>
    </inkml:brush>
  </inkml:definitions>
  <inkml:trace contextRef="#ctx0" brushRef="#br0">72898 50663 784,'0'-17'5,"0"8"8	,0 8 8,0 7 10,0 9 2,0 7-2,0 7-3,0 9-3,-4 5-6,-7 2-10,-9 3-8,-7 3-11,-3-2-9,3-4-10,2-6-11,3-6-9,3-3-8,2-2-2,3-4-5,2-2-2,1-4 47,1-5 19,0-5 0,-1-5 0</inkml:trace>
</inkml:ink>
</file>

<file path=ppt/ink/ink16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957338977605104" units="cm"/>
      <inkml:brushProperty name="height" value="0.00957338977605104" units="cm"/>
      <inkml:brushProperty name="color" value="#00BFF3"/>
      <inkml:brushProperty name="ignorePressure" value="0"/>
    </inkml:brush>
  </inkml:definitions>
  <inkml:trace contextRef="#ctx0" brushRef="#br0">73106 50580 870,'20'19'-18,"-4"-2"12	,-1-2 13,-3-4 11,-3 0 7,-3-1 2,-2 0 1,-3 1 1,3-2-10,8-3-19,7-2-21,9-2-20,0-2-15,-4 0-7,-6 0-9,-5 0-7</inkml:trace>
</inkml:ink>
</file>

<file path=ppt/ink/ink16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09428260475397" units="cm"/>
      <inkml:brushProperty name="height" value="0.0109428260475397" units="cm"/>
      <inkml:brushProperty name="color" value="#00BFF3"/>
      <inkml:brushProperty name="ignorePressure" value="0"/>
    </inkml:brush>
  </inkml:definitions>
  <inkml:trace contextRef="#ctx0" brushRef="#br0">73106 50954 761,'-38'36'1,"9"-10"1	,7-10 2,7-11 2,8-4 4,4 3 8,5 3 7,6 2 8,4 0 1,2-3-3,3-2-4,3-2-3,2-2-7,2 0-10,4 0-11,2 0-9,-2 0-15,-4 0-19,-6 0-19,-5 0-19</inkml:trace>
</inkml:ink>
</file>

<file path=ppt/ink/ink16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24789010733366" units="cm"/>
      <inkml:brushProperty name="height" value="0.0124789010733366" units="cm"/>
      <inkml:brushProperty name="color" value="#00BFF3"/>
      <inkml:brushProperty name="ignorePressure" value="0"/>
    </inkml:brush>
  </inkml:definitions>
  <inkml:trace contextRef="#ctx0" brushRef="#br0">72982 51245 667,'-80'58'3,"9"-7"6	,7-8 6,8-8 6,4-1 6,1 5 3,-1 5 4,0 5 5,1 3-1,3 0-3,2 0-3,3 0-5,3-3-9,3-5-14,1-5-14,4-5-15,3-5-14,6-6-15,5-5-14,5-5-15</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1219664365053" units="cm"/>
      <inkml:brushProperty name="height" value="0.0141219664365053" units="cm"/>
      <inkml:brushProperty name="color" value="#00BFF3"/>
      <inkml:brushProperty name="ignorePressure" value="0"/>
    </inkml:brush>
  </inkml:definitions>
  <inkml:trace contextRef="#ctx0" brushRef="#br0">8233 71892 590,'-19'40'10,"13"-19"21	,12-18 21,13-18 21,8-11 3,7-3-12,6-4-15,6-2-12,1-2-20,-3 1-23,-2-1-25,-4 0-25,-4 3-13,-7 7-2,-5 5-3,-7 7-2</inkml:trace>
</inkml:ink>
</file>

<file path=ppt/ink/ink16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89663171768188" units="cm"/>
      <inkml:brushProperty name="height" value="0.0189663171768188" units="cm"/>
      <inkml:brushProperty name="color" value="#00BFF3"/>
      <inkml:brushProperty name="ignorePressure" value="0"/>
    </inkml:brush>
  </inkml:definitions>
  <inkml:trace contextRef="#ctx0" brushRef="#br0">72608 51286 439,'40'3'1,"-3"5"1	,-1 5 2,-4 5 1,2 4 9,5 3 16,5 2 14,5 3 16,1 1 6,-6 0-3,-5 0-3,-6 1-4,2-1-6,9 0-9,6 0-9,9 0-10,-1-2-11,-7-6-17,-8-5-15,-9-5-15,-4-2-13,-2-1-8,-4 1-9,-2-1-8,-2 0-1,-3 1 5,-3-1 8,-2 0 5</inkml:trace>
</inkml:ink>
</file>

<file path=ppt/ink/ink16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04001490399241" units="cm"/>
      <inkml:brushProperty name="height" value="0.0104001490399241" units="cm"/>
      <inkml:brushProperty name="color" value="#00BFF3"/>
      <inkml:brushProperty name="ignorePressure" value="0"/>
    </inkml:brush>
  </inkml:definitions>
  <inkml:trace contextRef="#ctx0" brushRef="#br0">72608 51785 801,'20'0'-21,"1"0"19	,0 0 19,0 0 20,2 0 7,5 0-4,6 0-5,5 0-5,2-1-12,-4-3-20,-2-3-22,-2-2-20,-5-1-14,-4 0-7,-6-1-7,-5 1-6</inkml:trace>
</inkml:ink>
</file>

<file path=ppt/ink/ink16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940353889018297" units="cm"/>
      <inkml:brushProperty name="height" value="0.00940353889018297" units="cm"/>
      <inkml:brushProperty name="color" value="#00BFF3"/>
      <inkml:brushProperty name="ignorePressure" value="0"/>
    </inkml:brush>
  </inkml:definitions>
  <inkml:trace contextRef="#ctx0" brushRef="#br0">72566 52076 886,'0'59'2,"0"-9"1	,0-7 0,0-8 1,0-4 4,0 0 8,0 1 8,0-1 7,0-1-9,0-3-26,0-2-28,0-3-27,-1-4-14,-3-5 0,-3-5-2,-2-6 56</inkml:trace>
</inkml:ink>
</file>

<file path=ppt/ink/ink16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2826495468616" units="cm"/>
      <inkml:brushProperty name="height" value="0.0152826495468616" units="cm"/>
      <inkml:brushProperty name="color" value="#00BFF3"/>
      <inkml:brushProperty name="ignorePressure" value="0"/>
    </inkml:brush>
  </inkml:definitions>
  <inkml:trace contextRef="#ctx0" brushRef="#br0">72524 52367 545,'2'-38'-3,"2"8"4	,2 8 3,3 8 3,2 4 2,-1-1-1,0 1 1,1 0-1,0-1 1,4 1 4,2-1 3,2 1 3,3 1 3,3 2 4,2 4 4,3 1 4,1 2-1,0 0-3,0 0-4,1 0-3,-1 0-4,0 0 0,0 0-1,0 0-2,-2 2-1,-6 1-2,-4 4-2,-7 2-2,-6 5-3,-12 8-2,-9 8-4,-11 8-2,-4 2-4,3-2-7,2-3-6,3-3-6,0-2-5,-3-2-4,-2-4-5,-3-2-5,0-2 0,3-3 4,2-3 4,3-2 4,4-2 8,5 0 16,5 1 14,6-1 14,3-1 9,3-2 2,2-3 2,3-3 3,6-1 0,7 0-2,8 0 0,7 0-2,4-1-4,-4-3-8,-2-3-7,-2-2-7,-1-1-14,3-1-17,3 1-19,2 0-18,-2 1-7,-8 2 3,-8 3 3,-8 3 4,-3 0 3,-1-3 3,0-3 5,1-2 48</inkml:trace>
</inkml:ink>
</file>

<file path=ppt/ink/ink16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73771 50871 1000,'0'21'-8,"0"-1"-13	,0 1-14,0 0-14,0 0-7,0-1 1,0 1 29,0 0 26,0-1 0,0-4 0,0-1 0,0-4 0</inkml:trace>
</inkml:ink>
</file>

<file path=ppt/ink/ink16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0998602528125048" units="cm"/>
      <inkml:brushProperty name="height" value="0.00998602528125048" units="cm"/>
      <inkml:brushProperty name="color" value="#00BFF3"/>
      <inkml:brushProperty name="ignorePressure" value="0"/>
    </inkml:brush>
  </inkml:definitions>
  <inkml:trace contextRef="#ctx0" brushRef="#br0">74062 50871 834,'0'21'4,"0"-1"6	,0 1 8,0 0 8,-1 1 2,-3 3-2,-3 2-2,-2 3-1,-1-2-17,0-4-31,-1-6-31,1-5-32</inkml:trace>
</inkml:ink>
</file>

<file path=ppt/ink/ink16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1926173344254" units="cm"/>
      <inkml:brushProperty name="height" value="0.0131926173344254" units="cm"/>
      <inkml:brushProperty name="color" value="#00BFF3"/>
      <inkml:brushProperty name="ignorePressure" value="0"/>
    </inkml:brush>
  </inkml:definitions>
  <inkml:trace contextRef="#ctx0" brushRef="#br0">69989 50455 631,'1'-14'29,"3"13"13	,3 12 15,2 14 14,1 5-2,1-3-18,-1-2-18,0-3-17,1-3-15,-1-2-13,1-2-10,-1-4-13,0 0-11,1-1-11,-1 0-11,1 1-11</inkml:trace>
</inkml:ink>
</file>

<file path=ppt/ink/ink16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127726174891" units="cm"/>
      <inkml:brushProperty name="height" value="0.011127726174891" units="cm"/>
      <inkml:brushProperty name="color" value="#00BFF3"/>
      <inkml:brushProperty name="ignorePressure" value="0"/>
    </inkml:brush>
  </inkml:definitions>
  <inkml:trace contextRef="#ctx0" brushRef="#br0">70322 50497 748,'0'40'85,"0"-2"-18	,0-3-16,0-3-18,0-2-17,0-3-20,0-2-19,0-3-20,0-2-12,0-4-9,0-1-7,0-4-8</inkml:trace>
</inkml:ink>
</file>

<file path=ppt/ink/ink16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258077289909124" units="cm"/>
      <inkml:brushProperty name="height" value="0.0258077289909124" units="cm"/>
      <inkml:brushProperty name="color" value="#00BFF3"/>
      <inkml:brushProperty name="ignorePressure" value="0"/>
    </inkml:brush>
  </inkml:definitions>
  <inkml:trace contextRef="#ctx0" brushRef="#br0">74976 50995 322,'17'-15'4,"-8"10"8	,-7 10 8,-9 10 8,-6 10 3,-5 8-2,-5 7-1,-6 8-1,-5 5-2,-5 3 2,-5 2 1,-5 4 0,1-4-1,8-7-7,7-8-5,8-8-6,5-6-6,-1-1-7,0-4-6,0-2-6,9-3-5,14-6-3,16-6-3,16-4-4,9-6 0,2-4 3,3-6 2,3-6 2,-3 0 3,-8 2 2,-7 3 2,-9 2 3,0 4 1,4 6 3,6 4 2,5 6 1,-2 4 4,-12 2 5,-9 3 3,-11 2 5,-5 2 2,0 0 1,0 0 0,0 0 1,-2 2 1,-6 6-1,-5 4 1,-5 6-1,-5 5 0,-1 6-4,-3 4-2,-3 6-2,1-1-3,6-9-2,5-7-2,5-8-2,5-8-2,5-7 0,6-8-1,5-9-1,5-8 0,5-10 0,5-11 0,6-11 0,2-8 0,0-8-2,0-8 1,0-8-2,1-4-1,-1 0 1,0 1-1,0-1 1,-1 0-2,-3 0-1,-2 1-2,-3-1-1,-2 3-1,-4 5 2,-1 5 1,-4 6 0,1 2 5,2 0 9,3 0 0,3 0 0,-1 2 0,-2 6 0,-3 5 0,-2 5 0,-2 6 0,1 5 0,-1 4 0,1 6 0,-1 7 0,0 7 0,1 8 8,-1 8 17,-1 6 5,-2 6 3,-3 5 2,-3 5 3,0 5 1,3 5 0,3 6 1,2 5-1,3 5 1,2 5-1,3 5-1,2 6 0,1 6-2,-4 7 0,-1 9-3,-4 7 0,-2 3-4,-2-2-2,-3-3-4,-3-3-3,-1-4-4,0-5-4,0-5-4,0-5-5,0-10-4,0-12-8,0-13-6,0-14-7,-1-13-7,-3-16-9,-2-16-8,-4-16-8,0-11-4,0-8 1,-1-7 0,1-9 1,-3-6 2,-5-5 3,-6-5 3,-4-6 3,-3-2 3,-1 0 4,1 0 5,0 0 29,1 4 4,3 7 0,2 9 0,3 7 0,4 9 0,5 11 0,5 10 0,5 10 0,3 6 0,0-1 0,1 1 0,-2 0 29,5 0 2,8 4 1,8 2-1,7 3 1,4 1-1,0 0 0,1 0 0,-1 0 0,0 0-2,0 0-5,0 0-6,0 0-4,-5 4-9,-10 7-15,-11 9-12,-10 7-15,-8 4-4,-5 0 1,-6 1 4,-4-1 2,-2 1 3,3 3 5,2 3 3,3 2 5,4-1 6,5-5 5,5-5 7,5-6 6,7-5 6,8-5 6,7-5 6,9-5 6,5-6-2,6-5-7,6-5-9,4-5-8,0-2-5,-5 4 0,-5 1-1,-5 4-1,-4-1-5,-3-2-9,-2-3-10,-3-3-10</inkml:trace>
</inkml:ink>
</file>

<file path=ppt/ink/ink16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15414578467607" units="cm"/>
      <inkml:brushProperty name="height" value="0.0115414578467607" units="cm"/>
      <inkml:brushProperty name="color" value="#00BFF3"/>
      <inkml:brushProperty name="ignorePressure" value="0"/>
    </inkml:brush>
  </inkml:definitions>
  <inkml:trace contextRef="#ctx0" brushRef="#br0">76514 51411 722,'-16'1'7,"6"3"15	,9 3 14,7 2 15,6 1 2,2 1-9,3-1-12,3 0-9,-1 2-14,-2 2-16,-2 3-18,-4 3-16,-2-1-11,-2-2-3,-3-3-4,-3-2-3,-1-1-1,0-1 2,0 0 28,0 1 33</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6730675846338" units="cm"/>
      <inkml:brushProperty name="height" value="0.0166730675846338" units="cm"/>
      <inkml:brushProperty name="color" value="#00BFF3"/>
      <inkml:brushProperty name="ignorePressure" value="0"/>
    </inkml:brush>
  </inkml:definitions>
  <inkml:trace contextRef="#ctx0" brushRef="#br0">8625 70127 499,'1'28'41,"4"6"2	,2 6 1,4 6 2,1 7 2,1 10 4,-1 9 3,0 9 4,2 3-6,3-3-17,3-2-16,3-4-17,-2-8-16,-6-12-19,-5-12-17,-7-12-19,-3-8-8,0-4 3,0-2 1,0-3 3</inkml:trace>
</inkml:ink>
</file>

<file path=ppt/ink/ink16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4457137323916" units="cm"/>
      <inkml:brushProperty name="height" value="0.014457137323916" units="cm"/>
      <inkml:brushProperty name="color" value="#00BFF3"/>
      <inkml:brushProperty name="ignorePressure" value="0"/>
    </inkml:brush>
  </inkml:definitions>
  <inkml:trace contextRef="#ctx0" brushRef="#br0">76307 51868 576,'-58'38'3,"12"-8"7	,9-8 6,11-8 7,8-3 5,5-1 5,5 0 4,6 1 6,4-2 0,6-3-2,5-2-3,5-2-2,7-5-6,7-5-8,9-5-8,7-5-7,4-4-9,0-3-8,-1-2-8,1-3-8,0-1-9,0 0-12,0 0-12,0-1-10,-5 5-4,-11 8 7,-10 7 5,-10 8 5,-5 3 10,-1-3 46,0-3 0,0-2 0</inkml:trace>
</inkml:ink>
</file>

<file path=ppt/ink/ink16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55639974400401" units="cm"/>
      <inkml:brushProperty name="height" value="0.0155639974400401" units="cm"/>
      <inkml:brushProperty name="color" value="#00BFF3"/>
      <inkml:brushProperty name="ignorePressure" value="0"/>
    </inkml:brush>
  </inkml:definitions>
  <inkml:trace contextRef="#ctx0" brushRef="#br0">77055 51286 535,'58'0'106,"-7"0"-15	,-8 0-14,-9 0-15,-3 0-12,-4 0-13,-3 0-11,-2 0-12,-2 3-12,-3 5-13,-3 5-13,-2 5-12,-4 4-5,-6 3 3,-4 2 3,-6 3 3,-5 1 2,-5 0 4,-6 0 2,-4 1 2,-6 0 1,-5 3 0,-5 3 0,-6 2-1,0-1 0,2-5 1,2-6 1,3-4 1,5-5-1,4-2-1,5-3-2,6-2-1,10-4 11,15-6 25,17-4 24,14-6 25,10-2 9,3-1-4,2 1-6,2-1-6,2 1-4,0 0-7,0-1-5,0 1-6,-1 0-8,-3-1-9,-3 1-11,-2-1-10,-4 1-10,-5 0-12,-6-1-11,-4 1-12,-6-1-7,-5 1-4,-5 0-4,-6-1-5</inkml:trace>
</inkml:ink>
</file>

<file path=ppt/ink/ink16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5227057188749" units="cm"/>
      <inkml:brushProperty name="height" value="0.0175227057188749" units="cm"/>
      <inkml:brushProperty name="color" value="#00BFF3"/>
      <inkml:brushProperty name="ignorePressure" value="0"/>
    </inkml:brush>
  </inkml:definitions>
  <inkml:trace contextRef="#ctx0" brushRef="#br0">77179 50954 475,'0'80'10,"0"-4"10	,0-6 9,0-5 10,-1 0 6,-3 5 1,-3 5 1,-2 6 2,-2 1-2,-3-3-2,-3-3-4,-3-2-3,-2-1-6,-2 0-10,-4 0-10,-2-1-9,-1-3-12,0-8-10,0-7-13,-1-9-10,3-6-6,1-5-1,4-6 0,2-4 0,1-5-2,0-2-3,0-3-2,1-2-3</inkml:trace>
</inkml:ink>
</file>

<file path=ppt/ink/ink16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79373249411583" units="cm"/>
      <inkml:brushProperty name="height" value="0.0179373249411583" units="cm"/>
      <inkml:brushProperty name="color" value="#00BFF3"/>
      <inkml:brushProperty name="ignorePressure" value="0"/>
    </inkml:brush>
  </inkml:definitions>
  <inkml:trace contextRef="#ctx0" brushRef="#br0">77013 52076 464,'3'20'5,"4"-4"9	,6-1 9,6-4 9,4 2 6,6 6 2,4 4 3,6 6 1,4 3 0,2 3 0,4 3-2,1 2-2,-3-2-3,-11-8-7,-10-8-5,-10-8-7,-3-1-6,5 5-7,6 5-7,4 6-6,1 1-6,-6-3-2,-5-2-2,-5-3-4,-5-3-10,-5-2-15,-6-2-16,-5-4-17</inkml:trace>
</inkml:ink>
</file>

<file path=ppt/ink/ink16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5:49"/>
    </inkml:context>
    <inkml:brush xml:id="br0">
      <inkml:brushProperty name="width" value="0.0136143611744046" units="cm"/>
      <inkml:brushProperty name="height" value="0.0136143611744046" units="cm"/>
      <inkml:brushProperty name="color" value="#00BFF3"/>
      <inkml:brushProperty name="ignorePressure" value="0"/>
    </inkml:brush>
  </inkml:definitions>
  <inkml:trace contextRef="#ctx0" brushRef="#br0">25892 50247 612,'-5'-115'-2,"-11"17"-1	,-9 19-4,-12 18-1,-7 9 0,-5 0 5,-6 0 4,-5 0 4,-10 3 1,-15 5-1,-17 5-2,-15 5-3,-15 2 1,-16-3 1,-16-3 1,-15-2 3,10 2 0,37 8 0,36 8 0,36 8 0,-6-1 0,-50-7 0,-49-8 1,-49-7 0,-28 3 0,-5 16 0,-5 15 1,-5 16 0,-6 17 1,-9 18-2,-7 18 0,-8 19 0,13 7-1,34-2 1,33-3 0,34-3 0,30-7 1,26-14-2,26-12-1,27-13-1,1 3 0,-20 22 0,-21 20 0,-20 21 1,0 1 1,24-18 0,23-18 0,24-19 0,13-8 1,2-1-1,3 1-1,3 0 1,1-1-1,-1 1-1,1-1 1,0 1-1,0 23 1,0 46 1,0 48 0,0 46 1,10 20 1,21-8-1,20-8-1,22-8 0,15-2-1,11 2 1,10 3-1,10 3 1,7-10 1,2-20 0,3-22 0,3-19 2,17-14-1,35-5-1,33-6 0,35-4-1,20-14 0,7-20-3,9-21 0,7-21-3,4-23 1,0-26-2,0-26 0,0-27 0,-2-17 0,-6-11-2,-4-10-1,-6-10 0,-7-11-1,-7-10 0,-9-11 1,-7-10 0,-12-9 1,-19-8-1,-19-8 1,-17-7-1,-19 0 0,-18 12 1,-17 9 1,-20 11 0,-13 5-2,-11 0-2,-10 0-4,-11 1-3,-11 0-4,-13 3-6,-14 3-6,-12 2-5,-13 8-6,-14 13-5,-12 13-4,-13 13-5,-3 13-1,8 13 0,8 13 6,7 13 49</inkml:trace>
</inkml:ink>
</file>

<file path=ppt/ink/ink16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5-13T11:15:49"/>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72691 57313,'-42'0,"42"-21,0 0,42 0,-1 1,84 20,0 0,82 0,1 0,0 0,0 0,20 0,1 0,62 20,0 1,-21-21,0 0,-41 0,-1 0,1 0,-1 0,-20 0,0 0,-83 0,-1 0,-40 0,-1 0,-63 0,1 0,0 21,0 0,-42 0</inkml:trace>
</inkml:ink>
</file>

<file path=ppt/ink/ink16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5-13T11:15:49"/>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43639 61885,'0'-42,"42"42,-1 0,22 0,-1 0,63 0,-1 0,-41 21,1 0,123 20,1 1,-21-21,0-1,-21-20,1 0,20 0,0 0,21 0,-1 0,-20 0,0 0,-62 0,0 0,-21 0,0 0,-42 0,0 0,-20 0,-1 0,-20 0,0 0,21 0,-1 0,-20 0,0 0,41 0,0 0,-20 0,-1 0,1 0,0 0,-22 0,1 0,0 0,0 0,-1 0,1 0,0-20</inkml:trace>
</inkml:ink>
</file>

<file path=ppt/ink/ink16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5-13T11:16:03"/>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49125 56939,'-41'-83,"82"83,1 0,62 20,0 1,124-21,1 0,-1 0,1 0,103-21,1 1,62-1,0 0,-42 21,0 0,-20 21,-1 0,42-1,0 1,-41-21,-1 0,125 0,1 0,-105 0,0 0,-20 21,-1 0,-41 0,0-1,-62 22,-1-1,-20-20,0 0,62-21,0 0,-41 0,-1 0,-62 0,1 0,-22-21,1 0,-42 21,-1 0,22 0,0 0,-21 0,0 0,-42 0,0 0,1 0,-1 0,-41 0,0 0,-1 0,1 0,0-20,0-1,-1 21,1 0,0 0,0 0,0 0,-1 0,1 0,0 0,0 0</inkml:trace>
</inkml:ink>
</file>

<file path=ppt/ink/ink16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5-13T11:16:12"/>
    </inkml:context>
    <inkml:brush xml:id="br0">
      <inkml:brushProperty name="width" value="0.952380955219269" units="cm"/>
      <inkml:brushProperty name="height" value="0.952380955219269" units="cm"/>
      <inkml:brushProperty name="color" value="#0DBEFF"/>
      <inkml:brushProperty name="transparency" value="182"/>
      <inkml:brushProperty name="ignorePressure" value="0"/>
    </inkml:brush>
  </inkml:definitions>
  <inkml:trace contextRef="#ctx0" brushRef="#br0">19741 62300,'-41'0,"61"-21,1 1,62 20,0 0,42-21,0 0,62 21,0 0,62-21,1 1,103-22,0 0,-20 22,-1-1,-41 21,0 0,-208-21,0 0,250 21,-1 0,-41 0,0 0,62 0,1 0,-63 42,0-1,-42-20,0 0,63-21,0 0,-84 0,1 0,62 21,0 0,-42-21,0 0,-41 0,0 0,0 0,0 0,-42 20,0 1,0-21,1 0,-1 0,0 0,-41 0,0 0,20 0,0 0,-82 0,-1 0,42 0,0 0,-62 0,-1 0,21 21,1 0,-22-21,1 0,41 0,0 0,-21 0,1 0,-1-21,1 0,-22 21,1 0,-22 0,1 0,0 0,0 0,0 0,-1 0,1-21,0 1,20 20,1 0,-21 0,0 0,20 0,1 0,-22 0,1 0,-21 20</inkml:trace>
</inkml:ink>
</file>

<file path=ppt/ink/ink16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6:41"/>
    </inkml:context>
    <inkml:brush xml:id="br0">
      <inkml:brushProperty name="width" value="0.0113240433856845" units="cm"/>
      <inkml:brushProperty name="height" value="0.0113240433856845" units="cm"/>
      <inkml:brushProperty name="color" value="#00BFF3"/>
      <inkml:brushProperty name="ignorePressure" value="0"/>
    </inkml:brush>
  </inkml:definitions>
  <inkml:trace contextRef="#ctx0" brushRef="#br0">78375 33925 735,'0'114'6,"0"-19"9	,0-21 11,0-20 9,0-13 6,0-7 0,0-6-1,0-6-1,0-4-18,0-2-36,0-1-36,0-1-37</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9302897304296" units="cm"/>
      <inkml:brushProperty name="height" value="0.0179302897304296" units="cm"/>
      <inkml:brushProperty name="color" value="#00BFF3"/>
      <inkml:brushProperty name="ignorePressure" value="0"/>
    </inkml:brush>
  </inkml:definitions>
  <inkml:trace contextRef="#ctx0" brushRef="#br0">8233 70667 464,'70'-25'54,"-6"1"-1	,-5-1 1,-7 1 0,-2 1-2,4 3-2,2 3-3,4 3-2,-5 2-6,-12 0-6,-12-1-8,-13 1-5,2-3-11,15-7-10,16-5-13,15-7-11,4-1-6,-6 3 0,-5 3-1,-7 2 0</inkml:trace>
</inkml:ink>
</file>

<file path=ppt/ink/ink16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6:41"/>
    </inkml:context>
    <inkml:brush xml:id="br0">
      <inkml:brushProperty name="width" value="0.0149325933307409" units="cm"/>
      <inkml:brushProperty name="height" value="0.0149325933307409" units="cm"/>
      <inkml:brushProperty name="color" value="#00BFF3"/>
      <inkml:brushProperty name="ignorePressure" value="0"/>
    </inkml:brush>
  </inkml:definitions>
  <inkml:trace contextRef="#ctx0" brushRef="#br0">78600 34150 558,'0'22'5,"3"-4"10	,1-5 11,1-4 11,4-3 6,4 1 4,5-1 3,5 0 3,3-1-2,4-1-8,3-1-9,3-2-8,-1-2-15,-2-2-21,-3-1-21,-3-1-22,-5 0-12,-4 1-4,-5 1-4,-4 3-3</inkml:trace>
</inkml:ink>
</file>

<file path=ppt/ink/ink16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6:41"/>
    </inkml:context>
    <inkml:brush xml:id="br0">
      <inkml:brushProperty name="width" value="0.0247140899300575" units="cm"/>
      <inkml:brushProperty name="height" value="0.0247140899300575" units="cm"/>
      <inkml:brushProperty name="color" value="#00BFF3"/>
      <inkml:brushProperty name="ignorePressure" value="0"/>
    </inkml:brush>
  </inkml:definitions>
  <inkml:trace contextRef="#ctx0" brushRef="#br0">78075 34850 337,'3'10'4,"6"-2"7	,7-3 8,6-3 8,3-4 6,3-3 6,1-3 6,1-2 4,-1-2 2,-5 2-3,-4 1-4,-5 2-3,6-2-2,17-4-1,17-5-1,18-4 0,7-3-4,-4 3-8,-2 1-6,-4 1-8,-7 2-4,-10 2-3,-12 1-2,-10 2-4,-8 2-4,-3 3-7,-3 3-8,-2 4-6,-3 0-9,1-2-8,-1-1-10,1-1-8</inkml:trace>
</inkml:ink>
</file>

<file path=ppt/ink/ink16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6:41"/>
    </inkml:context>
    <inkml:brush xml:id="br0">
      <inkml:brushProperty name="width" value="0.0186374485492706" units="cm"/>
      <inkml:brushProperty name="height" value="0.0186374485492706" units="cm"/>
      <inkml:brushProperty name="color" value="#00BFF3"/>
      <inkml:brushProperty name="ignorePressure" value="0"/>
    </inkml:brush>
  </inkml:definitions>
  <inkml:trace contextRef="#ctx0" brushRef="#br0">78700 34550 447,'11'14'28,"-1"6"3	,-1 4 2,-2 5 4,-2 5 1,-1 4 3,-1 5 2,-2 5 1,-1 1 2,0-2 0,0-1 0,0-1 0,-1-1-7,-2 0-14,-1-1-15,-1 1-15,-1-4-18,0-8-21,-1-8-21,1-7-21</inkml:trace>
</inkml:ink>
</file>

<file path=ppt/ink/ink16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6:41"/>
    </inkml:context>
    <inkml:brush xml:id="br0">
      <inkml:brushProperty name="width" value="0.0184432473033667" units="cm"/>
      <inkml:brushProperty name="height" value="0.0184432473033667" units="cm"/>
      <inkml:brushProperty name="color" value="#00BFF3"/>
      <inkml:brushProperty name="ignorePressure" value="0"/>
    </inkml:brush>
  </inkml:definitions>
  <inkml:trace contextRef="#ctx0" brushRef="#br0">78425 34950 451,'-12'37'29,"2"1"-3	,1-1-2,2 1-3,1-1-1,0 1 0,-1-1 0,1 1 0,1-2-2,1-1-4,1-1-5,3-2-4,0-3-3,0-5-1,0-4-2,0-5-2,0-5-1,3-2 0,1-3-1,1-3 1,2-2-1,2 0 1,1 0-1,2 0 1,2-1 1,6-2-1,4-1 1,5-1 1,3-4 1,2-4 4,1-5 3,2-4 4,0-3 1,1 3 0,-1 1 0,1 1 1,-3 0-2,-2-1-3,-3-1-2,-3-2-3,-3-1-3,-2 0-5,-1 0-3,-1 0-5,-3 1-2,-3 4 1,-3 3 1,-3 3 0,-2 2 2,1 2 2,-1 1 2,0 2 3,-1 3 3,-1 5 6,-1 4 5,-2 6 5,-1 3 4,0 3 3,0 3 2,0 4 3,0-1 1,0-3 0,0-3 1,0-2 0,0 0 0,0 7-1,0 6 0,0 7-1,0 0-1,3-2-4,1-3-4,1-3-3,2-4-17,2-3-28,1-3-28,2-2-30</inkml:trace>
</inkml:ink>
</file>

<file path=ppt/ink/ink16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6:41"/>
    </inkml:context>
    <inkml:brush xml:id="br0">
      <inkml:brushProperty name="width" value="0.0225100461393595" units="cm"/>
      <inkml:brushProperty name="height" value="0.0225100461393595" units="cm"/>
      <inkml:brushProperty name="color" value="#00BFF3"/>
      <inkml:brushProperty name="ignorePressure" value="0"/>
    </inkml:brush>
  </inkml:definitions>
  <inkml:trace contextRef="#ctx0" brushRef="#br0">79125 34300 370,'14'-25'10,"6"3"6	,4 1 6,5 1 5,5 2 4,4 2 2,5 1 2,5 2 1,3 0 0,4 1-5,3-1-3,3 1-4,-2 1-2,-6 3 2,-6 3 0,-6 4 2,-6 1-4,-5 0-8,-4 0-8,-5 0-7,-4 2-8,-3 5-4,-3 5-5,-3 4-5,-6 5-5,-7 5-2,-8 4-3,-8 6-3,-8 3-1,-8 6-1,-8 4 0,-7 5 1,-3-1-1,4-6 3,2-6 2,4-7 1,5-5 3,8-5 3,8-4 4,8-5 18,-1-1 4,-7 6 0,-8 4 0,-8 5 0,-1 0 0,7-5 0,6-4 0,6-5 0,6-5 0,7-5 0,6-4 14,6-5 51,8-4 7,9-3-3,10-3-3,9-3-2,7-3-3,5-1-5,4-1-4,6-2-4,-1-1-6,-2 3-4,-3 1-6,-3 1-5,-5 2-11,-4 2-16,-5 1-17,-4 2-17,-5 1-10,-5 2-5,-4 1-4,-5 2-5</inkml:trace>
</inkml:ink>
</file>

<file path=ppt/ink/ink16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6:41"/>
    </inkml:context>
    <inkml:brush xml:id="br0">
      <inkml:brushProperty name="width" value="0.0198781993240118" units="cm"/>
      <inkml:brushProperty name="height" value="0.0198781993240118" units="cm"/>
      <inkml:brushProperty name="color" value="#00BFF3"/>
      <inkml:brushProperty name="ignorePressure" value="0"/>
    </inkml:brush>
  </inkml:definitions>
  <inkml:trace contextRef="#ctx0" brushRef="#br0">79475 33700 419,'0'40'3,"0"7"9	,0 6 6,0 7 9,-1 7 6,-2 9 7,-1 10 6,-1 10 6,-1 2 3,0-3-2,-1-3-2,1-2-3,-1-5-4,-2-2-8,-1-3-7,-1-3-7,-2-6-11,1-5-11,-1-7-11,1-5-13,0-8-11,2-8-10,1-8-9,2-7-11</inkml:trace>
</inkml:ink>
</file>

<file path=ppt/ink/ink16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6:41"/>
    </inkml:context>
    <inkml:brush xml:id="br0">
      <inkml:brushProperty name="width" value="0.0234602726995945" units="cm"/>
      <inkml:brushProperty name="height" value="0.0234602726995945" units="cm"/>
      <inkml:brushProperty name="color" value="#00BFF3"/>
      <inkml:brushProperty name="ignorePressure" value="0"/>
    </inkml:brush>
  </inkml:definitions>
  <inkml:trace contextRef="#ctx0" brushRef="#br0">79625 34800 355,'59'2'15,"-6"5"7	,-6 5 9,-6 4 7,-2 5 7,3 5 5,3 4 7,4 6 4,0 2 1,-2 2-5,-1 1-5,-1 2-5,-1 0-7,0-2-9,-1-1-10,1-1-10,-2-5-7,-3-6-4,-3-6-4,-3-6-6,-4-4-12,-5 1-21,-4-1-22,-5 1-20</inkml:trace>
</inkml:ink>
</file>

<file path=ppt/ink/ink16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302671119570732" units="cm"/>
      <inkml:brushProperty name="height" value="0.0302671119570732" units="cm"/>
      <inkml:brushProperty name="color" value="#F2395B"/>
      <inkml:brushProperty name="ignorePressure" value="0"/>
    </inkml:brush>
  </inkml:definitions>
  <inkml:trace contextRef="#ctx0" brushRef="#br0">46200 4850 275,'0'78'22,"0"6"3	,0 7 3,0 6 3,1 10 2,4 17 2,3 15 1,3 16 1,-1 13 1,-2 14-1,-3 11 0,-3 14-1,-2-7-2,0-25-3,0-25-3,0-25-3,0-7-2,0 14 0,0 11 0,0 14 0,0 2-2,0-6 0,0-6-2,0-6 0,0-13-4,0-19-3,0-18-4,0-19-4,-4-32-8,-5-43-16,-7-44-13,-5-43-15,-4-15-7,0 16-1,0 15 1,0 17-1,1 8 0,4 4 1,3 3-1,3 3-1</inkml:trace>
</inkml:ink>
</file>

<file path=ppt/ink/ink16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96978468447924" units="cm"/>
      <inkml:brushProperty name="height" value="0.0196978468447924" units="cm"/>
      <inkml:brushProperty name="color" value="#F2395B"/>
      <inkml:brushProperty name="ignorePressure" value="0"/>
    </inkml:brush>
  </inkml:definitions>
  <inkml:trace contextRef="#ctx0" brushRef="#br0">45750 6350 423,'-18'20'-2,"17"-9"18	,15-10 16,16-8 17,9-6 7,3 1-2,3-1-3,4 1-2,-1 1-1,-3 3-3,-3 3-1,-2 4-1,-3-1-6,1-3-10,-1-3-9,1-2-9,-3-1-8,-2 3-10,-3 3-8,-3 4-8</inkml:trace>
</inkml:ink>
</file>

<file path=ppt/ink/ink16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203237682580948" units="cm"/>
      <inkml:brushProperty name="height" value="0.0203237682580948" units="cm"/>
      <inkml:brushProperty name="color" value="#F2395B"/>
      <inkml:brushProperty name="ignorePressure" value="0"/>
    </inkml:brush>
  </inkml:definitions>
  <inkml:trace contextRef="#ctx0" brushRef="#br0">45500 7300 410,'26'0'31,"4"0"3	,3 0 2,3 0 3,4-4 2,7-5 3,6-7 3,7-5 3,0-4 1,-2 0-3,-3 0-1,-3 0-3,2 1-7,10 4-11,10 3-13,9 3-12,-4 3-8,-15 3-5,-15 3-6,-16 4-4</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7533128038049" units="cm"/>
      <inkml:brushProperty name="height" value="0.0147533128038049" units="cm"/>
      <inkml:brushProperty name="color" value="#00BFF3"/>
      <inkml:brushProperty name="ignorePressure" value="0"/>
    </inkml:brush>
  </inkml:definitions>
  <inkml:trace contextRef="#ctx0" brushRef="#br0">8527 71206 564,'4'20'2,"10"-10"17	,9-8 18,9-10 18,8-6 8,6-3-3,6-2-2,6-4-3,3-2-9,1 1-17,-1-1-18,0 1-16,-4 2-19,-10 7-20,-8 6-22,-10 6-20</inkml:trace>
</inkml:ink>
</file>

<file path=ppt/ink/ink16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04393856599927" units="cm"/>
      <inkml:brushProperty name="height" value="0.0104393856599927" units="cm"/>
      <inkml:brushProperty name="color" value="#F2395B"/>
      <inkml:brushProperty name="ignorePressure" value="0"/>
    </inkml:brush>
  </inkml:definitions>
  <inkml:trace contextRef="#ctx0" brushRef="#br0">47050 5150 798,'25'-21'-8,"0"10"-14	,0 10-16,0 9-15,-2 6-6,-3 3 39,-3 3 20,-2 4 0,-3-1 0,1-3 0,-1-3 0,1-2 0,1 0 0,3 7 0,3 6 57,4 7 56,-3 0-6,-5-2-33,-7-3-32,-5-3-34,-4-4-26,0-3-24,0-3-22,0-2-24</inkml:trace>
</inkml:ink>
</file>

<file path=ppt/ink/ink16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31242107599974" units="cm"/>
      <inkml:brushProperty name="height" value="0.0131242107599974" units="cm"/>
      <inkml:brushProperty name="color" value="#F2395B"/>
      <inkml:brushProperty name="ignorePressure" value="0"/>
    </inkml:brush>
  </inkml:definitions>
  <inkml:trace contextRef="#ctx0" brushRef="#br0">46450 5800 634,'25'25'-5,"0"0"7	,0 0 9,0 0 7,0 1 8,0 4 10,0 3 8,0 3 9,0 3-1,0 3-11,0 3-12,0 4-11,-2 1-7,-3 0 0,-3 0-1,-2 0-2</inkml:trace>
</inkml:ink>
</file>

<file path=ppt/ink/ink16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201944261789322" units="cm"/>
      <inkml:brushProperty name="height" value="0.0201944261789322" units="cm"/>
      <inkml:brushProperty name="color" value="#F2395B"/>
      <inkml:brushProperty name="ignorePressure" value="0"/>
    </inkml:brush>
  </inkml:definitions>
  <inkml:trace contextRef="#ctx0" brushRef="#br0">46650 5750 412,'95'-4'5,"-9"-5"11	,-10-7 10,-8-5 10,-3-3 6,7 4 2,6 3 2,7 3 1,-1 3 0,-6 3-3,-6 3-4,-6 4-3,-7 1-4,-6 0-3,-6 0-6,-6 0-3,-6 3-4,-2 6-4,-3 7-3,-3 6-3,-6 4-4,-5 4-5,-7 3-4,-5 3-4,-6-1-4,-3-2-1,-3-3-1,-2-3-3,-6-1-4,-6 4-9,-6 3-10,-6 3-8,-4-2-4,1-6 1,-1-6 0,1-6 1,2-6 1,7-2 2,6-3 1,7-3 1</inkml:trace>
</inkml:ink>
</file>

<file path=ppt/ink/ink16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46169858053327" units="cm"/>
      <inkml:brushProperty name="height" value="0.0146169858053327" units="cm"/>
      <inkml:brushProperty name="color" value="#F2395B"/>
      <inkml:brushProperty name="ignorePressure" value="0"/>
    </inkml:brush>
  </inkml:definitions>
  <inkml:trace contextRef="#ctx0" brushRef="#br0">47250 6050 570,'-2'23'0,"-3"-3"0	,-3-3 0,-2-2 0,-3-1 0,1 3 0,-1 3 0,1 4 0,1-1 2,3-3 4,3-3 6,4-2 3,-4 3 7,-9 14 8,-10 11 9,-8 14 7,-6 5 5,1 1-2,-1-1 0,1 1-1,1-4-9,3-6-19,3-6-19,4-6-17,1-7-19,0-6-16,0-6-17,0-6-17</inkml:trace>
</inkml:ink>
</file>

<file path=ppt/ink/ink16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44866239279509" units="cm"/>
      <inkml:brushProperty name="height" value="0.0144866239279509" units="cm"/>
      <inkml:brushProperty name="color" value="#F2395B"/>
      <inkml:brushProperty name="ignorePressure" value="0"/>
    </inkml:brush>
  </inkml:definitions>
  <inkml:trace contextRef="#ctx0" brushRef="#br0">47350 6300 575,'25'1'0,"0"4"3	,0 3 0,0 3 3,1 4 5,4 7 11,3 6 11,3 7 11,1 0 6,1-2 2,-1-3 3,1-3 2,-1-4-9,1-3-18,-1-3-19,1-2-20,-4-3-16,-6 1-15,-6-1-14,-6 1-15,-4-1-6,1 1 3,-1-1 3,1 1 3</inkml:trace>
</inkml:ink>
</file>

<file path=ppt/ink/ink16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238679200410843" units="cm"/>
      <inkml:brushProperty name="height" value="0.0238679200410843" units="cm"/>
      <inkml:brushProperty name="color" value="#F2395B"/>
      <inkml:brushProperty name="ignorePressure" value="0"/>
    </inkml:brush>
  </inkml:definitions>
  <inkml:trace contextRef="#ctx0" brushRef="#br0">47200 7150 349,'-16'-2'3,"19"-3"5	,19-3 6,19-2 6,7-5 1,-3-2-4,-3-3-4,-2-3-4,-5 1-3,-2 6-2,-3 7-1,-3 6-1,-4 1-2,-3-3-2,-3-3 0,-2-2-3,-5 0 0,-2 7-2,-3 6-1,-3 7-2,-2 4 2,0 3 2,0 3 3,0 4 2,-2-1 3,-3-3 2,-3-3 1,-2-2 3,-3 2 2,1 9 4,-1 10 4,1 10 4,1 4 2,3 0 1,3 0 0,4 0 2,1-2 0,0-3 1,0-3 0,0-2 0,1-5-4,4-2-9,3-3-10,3-3-9,-4-2-11,-8 0-13,-10 0-13,-9 0-12,-5-2-5,0-3 3,0-3 4,0-2 3,-2-5 4,-3-2 5,-3-3 6,-2-3 12,-1-2 21,3 0 0,3 0 0,4 0 0,2 0 0,4 0 0,3 0 0,3 0 0,4 0 28,7 0 8,6 0 2,7 0 1,5 0 3,7 0 3,6 0 2,7 0 3,7 0-1,9 0-1,10 0-3,10 0-2,4-2-3,0-3-2,0-3-2,0-2-3,-2-3-4,-3 1-8,-3-1-8,-2 1-8,-8 1-3,-8 3 1,-10 3 1,-9 4 0,-4 1-7,4 0-18,3 0-17,3 0-16</inkml:trace>
</inkml:ink>
</file>

<file path=ppt/ink/ink16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37203354388475" units="cm"/>
      <inkml:brushProperty name="height" value="0.0137203354388475" units="cm"/>
      <inkml:brushProperty name="color" value="#F2395B"/>
      <inkml:brushProperty name="ignorePressure" value="0"/>
    </inkml:brush>
  </inkml:definitions>
  <inkml:trace contextRef="#ctx0" brushRef="#br0">48750 5600 607,'21'6'5,"-5"13"10	,-7 12 10,-5 13 9,-4 7 6,0 4 1,0 3 1,0 3 1,0 1-3,0 1-4,0-1-5,0 1-6,0-6-9,0-8-18,0-10-15,0-9-16,1-7-14,4-3-12,3-3-10,3-2-12</inkml:trace>
</inkml:ink>
</file>

<file path=ppt/ink/ink16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69312749058008" units="cm"/>
      <inkml:brushProperty name="height" value="0.0169312749058008" units="cm"/>
      <inkml:brushProperty name="color" value="#F2395B"/>
      <inkml:brushProperty name="ignorePressure" value="0"/>
    </inkml:brush>
  </inkml:definitions>
  <inkml:trace contextRef="#ctx0" brushRef="#br0">49050 5950 492,'46'0'-2,"-5"0"13	,-7 0 14,-5 0 13,0 0 7,10 0 3,10 0 2,9 0 2,1 0 1,-6 0-2,-6 0-2,-6 0-1,-4 0-15,1 0-27,-1 0-26,1 0-28</inkml:trace>
</inkml:ink>
</file>

<file path=ppt/ink/ink16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86365619301796" units="cm"/>
      <inkml:brushProperty name="height" value="0.0186365619301796" units="cm"/>
      <inkml:brushProperty name="color" value="#F2395B"/>
      <inkml:brushProperty name="ignorePressure" value="0"/>
    </inkml:brush>
  </inkml:definitions>
  <inkml:trace contextRef="#ctx0" brushRef="#br0">48400 6750 447,'-15'18'5,"23"-11"12	,22-14 12,22-11 10,18-9 6,16-3 1,15-3-1,17-2 1,3-3-3,-5 1-3,-7-1-6,-5 1-3,-6 1-3,-3 3 1,-3 3-1,-2 4 1,-11 2-10,-15 4-20,-15 3-19,-16 3-20</inkml:trace>
</inkml:ink>
</file>

<file path=ppt/ink/ink16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217627007514238" units="cm"/>
      <inkml:brushProperty name="height" value="0.0217627007514238" units="cm"/>
      <inkml:brushProperty name="color" value="#F2395B"/>
      <inkml:brushProperty name="ignorePressure" value="0"/>
    </inkml:brush>
  </inkml:definitions>
  <inkml:trace contextRef="#ctx0" brushRef="#br0">49400 5250 382,'1'50'56,"4"0"-8	,3 0-7,3 0-7,3 12-3,3 26 3,3 24 2,4 26 3,-3 13 0,-5 4-3,-7 3-1,-5 3-3,-4-2-3,0-6-3,0-6-4,0-6-3,0-10-3,0-12-1,0-13-2,0-12-1,0-12-7,0-8-13,0-10-11,0-9-13,0-9-7,0-5-4,0-7-2,0-5-3,-2-9-5,-3-9-3,-3-10-4,-2-8-5,-3-6 2,1 1 6,-1-1 7,1 1 7</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67770162969828" units="cm"/>
      <inkml:brushProperty name="height" value="0.00967770162969828" units="cm"/>
      <inkml:brushProperty name="color" value="#00BFF3"/>
      <inkml:brushProperty name="ignorePressure" value="0"/>
    </inkml:brush>
  </inkml:definitions>
  <inkml:trace contextRef="#ctx0" brushRef="#br0">8674 71451 861,'1'70'-10,"4"-6"12	,2-5 12,4-7 11,1-5 5,1-2-3,-1-4-3,0-3-3,-1-4-16,-4-7-28,-2-5-29,-3-7-29,-4-4-11,-2-3 8,-4-4 62,-3-2 22</inkml:trace>
</inkml:ink>
</file>

<file path=ppt/ink/ink16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1844590306282" units="cm"/>
      <inkml:brushProperty name="height" value="0.011844590306282" units="cm"/>
      <inkml:brushProperty name="color" value="#F2395B"/>
      <inkml:brushProperty name="ignorePressure" value="0"/>
    </inkml:brush>
  </inkml:definitions>
  <inkml:trace contextRef="#ctx0" brushRef="#br0">48900 7100 703,'1'-22'6,"4"6"11	,3 7 12,3 6 12,1 7 3,1 10-2,-1 10-4,1 9-2,-1 4-9,1 1-12,-1-1-14,1 1-11,-3-3-10,-2-2-6,-3-3-5,-3-3-7,-2-4-7,0-3-10,0-3-9,0-2-11,0-6 0,0-6 42,0-6 33,0-6 0</inkml:trace>
</inkml:ink>
</file>

<file path=ppt/ink/ink16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24733597040176" units="cm"/>
      <inkml:brushProperty name="height" value="0.0124733597040176" units="cm"/>
      <inkml:brushProperty name="color" value="#F2395B"/>
      <inkml:brushProperty name="ignorePressure" value="0"/>
    </inkml:brush>
  </inkml:definitions>
  <inkml:trace contextRef="#ctx0" brushRef="#br0">49050 7250 668,'-18'-2'-44,"17"-3"15	,15-3 15,16-2 14,10-5 12,7-2 7,6-3 9,7-3 8,0-1 1,-2 4-7,-3 3-5,-3 3-8,-4 3-3,-3 3-4,-3 3-2,-2 4-3,-3 1-2,1 0 1,-1 0 0,1 0-1,-4 3 1,-6 6 1,-6 7-1,-6 6 1,-6 3 2,-2 0 3,-3 0 5,-3 0 2,-2 0 3,0 0-1,0 0-1,0 0 0,-2-2-4,-3-3-7,-3-3-6,-2-2-8,-3-3-7,1 1-7,-1-1-8,1 1-6</inkml:trace>
</inkml:ink>
</file>

<file path=ppt/ink/ink16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35745974257588" units="cm"/>
      <inkml:brushProperty name="height" value="0.0135745974257588" units="cm"/>
      <inkml:brushProperty name="color" value="#F2395B"/>
      <inkml:brushProperty name="ignorePressure" value="0"/>
    </inkml:brush>
  </inkml:definitions>
  <inkml:trace contextRef="#ctx0" brushRef="#br0">50200 6300 613,'0'-18'-28,"0"17"24	,0 15 24,0 16 24,0 12 12,0 9 2,0 10 1,0 10 1,0-1-6,0-9-16,0-10-16,0-8-15,1-9-11,4-6-7,3-6-6,3-6-8</inkml:trace>
</inkml:ink>
</file>

<file path=ppt/ink/ink16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229779966175556" units="cm"/>
      <inkml:brushProperty name="height" value="0.0229779966175556" units="cm"/>
      <inkml:brushProperty name="color" value="#F2395B"/>
      <inkml:brushProperty name="ignorePressure" value="0"/>
    </inkml:brush>
  </inkml:definitions>
  <inkml:trace contextRef="#ctx0" brushRef="#br0">50400 5450 362,'21'-24'-25,"-5"4"15	,-7 3 14,-5 3 15,-3 9 8,4 16 4,3 15 3,3 17 2,1 13 3,1 13 0,-1 12 0,1 13 2,-3 13-1,-2 17 1,-3 15-1,-3 16 0,-1 9-2,4 3-3,3 3-4,3 4-3,-1-6-4,-2-11-5,-3-14-6,-3-11-4,-4-14-5,-3-11-2,-3-14-4,-2-11-3,-1-11-3,3-5-4,3-7-5,4-5-4,-3-12-8,-5-16-13,-7-15-12,-5-15-12,-3-11-5,4-2 4,3-3 2,3-3 3</inkml:trace>
</inkml:ink>
</file>

<file path=ppt/ink/ink16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24787678942084" units="cm"/>
      <inkml:brushProperty name="height" value="0.0124787678942084" units="cm"/>
      <inkml:brushProperty name="color" value="#F2395B"/>
      <inkml:brushProperty name="ignorePressure" value="0"/>
    </inkml:brush>
  </inkml:definitions>
  <inkml:trace contextRef="#ctx0" brushRef="#br0">51600 5500 667,'0'26'-9,"0"4"10	,0 3 11,0 3 10,0 1 9,0 1 7,0-1 9,0 1 7,1-1-2,4 1-12,3-1-13,3 1-11,1-4-15,1-6-14,-1-6-15,1-6-15,-3-4-12,-2 1-7,-3-1-8,-3 1-7</inkml:trace>
</inkml:ink>
</file>

<file path=ppt/ink/ink16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75087358802557" units="cm"/>
      <inkml:brushProperty name="height" value="0.0175087358802557" units="cm"/>
      <inkml:brushProperty name="color" value="#F2395B"/>
      <inkml:brushProperty name="ignorePressure" value="0"/>
    </inkml:brush>
  </inkml:definitions>
  <inkml:trace contextRef="#ctx0" brushRef="#br0">51450 5400 475,'25'-22'-14,"0"6"3	,0 7 2,0 6 3,1 3 10,4 0 19,3 0 16,3 0 19,-1 1 8,-2 4 1,-3 3 0,-3 3-1,-2 3-6,0 3-13,0 3-14,0 4-12,-2-1-11,-3-3-6,-3-3-8,-2-2-5,-6-1-9,-6 3-9,-6 3-10,-6 4-9,-7 2-6,-6 4-2,-6 3-1,-6 3-2,-4 1-1,1 1 2,-1-1 2,1 1 1,2-4 9,7-6 24,6-6 20,7-6 0,5-6 9,7-2 17,6-3 7,7-3 7,7-2 2,9 0-6,10 0-5,10 0-4,4-2-10,0-3-12,0-3-15,0-2-13,-5-5-9,-9-2-6,-10-3-7,-8-3-5</inkml:trace>
</inkml:ink>
</file>

<file path=ppt/ink/ink16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11648924648762" units="cm"/>
      <inkml:brushProperty name="height" value="0.0111648924648762" units="cm"/>
      <inkml:brushProperty name="color" value="#F2395B"/>
      <inkml:brushProperty name="ignorePressure" value="0"/>
    </inkml:brush>
  </inkml:definitions>
  <inkml:trace contextRef="#ctx0" brushRef="#br0">52300 5350 746,'21'1'-3,"-5"4"-6	,-7 3-6,-5 3-6,-4 3 8,0 3 19,0 3 21,0 4 20,1 2 7,4 4-8,3 3-7,3 3-8,-1-1-6,-2-2-9,-3-3-6,-3-3-7,-2-4-3,0-3 1,0-3 3,0-2 2,0-3-13,0 1-27,0-1-27,0 1-27</inkml:trace>
</inkml:ink>
</file>

<file path=ppt/ink/ink16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57287959009409" units="cm"/>
      <inkml:brushProperty name="height" value="0.0157287959009409" units="cm"/>
      <inkml:brushProperty name="color" value="#F2395B"/>
      <inkml:brushProperty name="ignorePressure" value="0"/>
    </inkml:brush>
  </inkml:definitions>
  <inkml:trace contextRef="#ctx0" brushRef="#br0">52300 5450 529,'25'-46'0,"0"10"-3	,0 10-1,0 9-1,0 6 6,0 3 16,0 3 16,0 4 16,0 1 6,0 0-1,0 0-2,0 0-3,0 1-2,0 4-6,0 3-5,0 3-6,-5 6-12,-9 9-20,-10 10-20,-8 10-21,-8 4-11,-2 0-1,-3 0-2,-3 0 0,-2-4-1,0-5-1,0-7 1,0-5 0,3-6 8,6-3 21,7-3 29,6-2 0,6-5 0,6-2 11,7-3 26,6-3 12,3-2 0,0 0-9,0 0-11,0 0-10,1-2-9,4-3-7,3-3-6,3-2-8,-2-1-8,-6 3-12,-6 3-12,-6 4-12</inkml:trace>
</inkml:ink>
</file>

<file path=ppt/ink/ink16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76472906023264" units="cm"/>
      <inkml:brushProperty name="height" value="0.0176472906023264" units="cm"/>
      <inkml:brushProperty name="color" value="#F2395B"/>
      <inkml:brushProperty name="ignorePressure" value="0"/>
    </inkml:brush>
  </inkml:definitions>
  <inkml:trace contextRef="#ctx0" brushRef="#br0">51350 7000 472,'73'-4'6,"-3"-5"14	,-3-7 12,-2-5 13,2-4 8,9 0 2,10 0 2,10 0 3,2-2-4,-3-3-7,-3-3-9,-2-2-8,-8-1-13,-8 3-15,-10 3-18,-9 4-16,-9 2-14,-5 4-13,-7 3-12,-5 3-13</inkml:trace>
</inkml:ink>
</file>

<file path=ppt/ink/ink16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41253229230642" units="cm"/>
      <inkml:brushProperty name="height" value="0.0141253229230642" units="cm"/>
      <inkml:brushProperty name="color" value="#F2395B"/>
      <inkml:brushProperty name="ignorePressure" value="0"/>
    </inkml:brush>
  </inkml:definitions>
  <inkml:trace contextRef="#ctx0" brushRef="#br0">52350 6300 589,'-2'50'17,"-3"0"3	,-3 0 3,-2 0 4,-5 4 4,-2 10 6,-3 10 5,-3 9 5,-2 2 0,0-2-7,0-3-5,0-3-7,-2-4-12,-3-3-15,-3-3-18,-2-2-16,0-9-13,7-12-13,6-13-10,7-12-13</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3753934428096" units="cm"/>
      <inkml:brushProperty name="height" value="0.0153753934428096" units="cm"/>
      <inkml:brushProperty name="color" value="#00BFF3"/>
      <inkml:brushProperty name="ignorePressure" value="0"/>
    </inkml:brush>
  </inkml:definitions>
  <inkml:trace contextRef="#ctx0" brushRef="#br0">8723 71549 541,'47'-2'4,"-2"-2"8	,-4-4 7,-3-3 8,0 0 5,4 4 2,2 2 3,4 4 2,2-1 2,4-2 2,2-4 2,4-3 1,-3 0-5,-10 4-15,-8 2-14,-10 4-13,-9 5-10,-10 10-6,-8 9-6,-10 9-6,-7 10-6,-7 8-7,-5 10-7,-7 9-7,-3 1 0,1-6 9,-1-5 7,0-7 8,2-6 9,3-7 10,3-5 9,3-6 11,4-8 6,7-10 5,6-8 4,6-10 4,4-6 5,4-2 2,2-4 4,4-3 4,8-3-1,11-3-4,13-4-4,12-2-4,8 0-10,3 3-19,3 3-16,3 3-19,-6 4-6,-16 7 2,-15 6 4,-15 6 2,-6 0-1,3-7-9,3-5-7,3-6-9</inkml:trace>
</inkml:ink>
</file>

<file path=ppt/ink/ink16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52400 6950 1000,'25'48'-28,"0"-3"-2	,0-3-1,0-2-1,1-3 5,4 1 15,3-1 13,3 1 13,-1-4 8,-2-6-1,-3-6 0,-3-6-1</inkml:trace>
</inkml:ink>
</file>

<file path=ppt/ink/ink16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25201251357794" units="cm"/>
      <inkml:brushProperty name="height" value="0.0125201251357794" units="cm"/>
      <inkml:brushProperty name="color" value="#F2395B"/>
      <inkml:brushProperty name="ignorePressure" value="0"/>
    </inkml:brush>
  </inkml:definitions>
  <inkml:trace contextRef="#ctx0" brushRef="#br0">52900 6350 665,'23'-19'5,"-3"13"11	,-3 12 10,-2 13 11,-3 9 6,1 6 1,-1 7 1,1 6 1,1 3-6,3 0-16,3 0-16,4 0-14,-3-5-14,-5-9-10,-7-10-12,-5-8-10,-4-6-7,0 1-5,0-1-4,0 1-3</inkml:trace>
</inkml:ink>
</file>

<file path=ppt/ink/ink16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51850 7850 1000,'-24'48'-9,"4"-3"3	,3-3 2,3-2 1,3-1-5,3 3-15,3 3-13,4 4-15,1-4-9,0-9 10,0-10 50,0-8 0</inkml:trace>
</inkml:ink>
</file>

<file path=ppt/ink/ink16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8942054361105" units="cm"/>
      <inkml:brushProperty name="height" value="0.018942054361105" units="cm"/>
      <inkml:brushProperty name="color" value="#F2395B"/>
      <inkml:brushProperty name="ignorePressure" value="0"/>
    </inkml:brush>
  </inkml:definitions>
  <inkml:trace contextRef="#ctx0" brushRef="#br0">51750 7950 439,'25'-24'-1,"0"4"-2	,0 3-2,0 3-2,3 1 6,6 1 18,7-1 16,6 1 17,-1-1 8,-5 1 0,-7-1 0,-5 1-1,-4 2-3,0 7-6,0 6-6,0 7-6,-4 4-7,-5 3-8,-7 3-9,-5 4-8,-4 1-5,0 0-3,0 0-3,0 0-4,-7 3-6,-11 6-12,-14 7-9,-11 6-12,-3-2-2,10-9 5,10-10 5,9-8 6,4-6 6,1 1 9,-1-1 8,1 1 9,5-4 8,14-6 10,11-6 9,14-6 9,5-7 0,1-6-8,-1-6-8,1-6-9,-1-4-10,1 1-14,-1-1-14,1 1-13,-4 2-7,-6 7-2,-6 6 0,-6 7-2</inkml:trace>
</inkml:ink>
</file>

<file path=ppt/ink/ink16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68541315943003" units="cm"/>
      <inkml:brushProperty name="height" value="0.0168541315943003" units="cm"/>
      <inkml:brushProperty name="color" value="#F2395B"/>
      <inkml:brushProperty name="ignorePressure" value="0"/>
    </inkml:brush>
  </inkml:definitions>
  <inkml:trace contextRef="#ctx0" brushRef="#br0">52600 7700 494,'0'26'68,"0"4"-4	,0 3-6,0 3-5,1 1-3,4 1-2,3-1-1,3 1-2,-1-1-8,-2 1-13,-3-1-12,-3 1-14</inkml:trace>
</inkml:ink>
</file>

<file path=ppt/ink/ink16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204315930604935" units="cm"/>
      <inkml:brushProperty name="height" value="0.0204315930604935" units="cm"/>
      <inkml:brushProperty name="color" value="#F2395B"/>
      <inkml:brushProperty name="ignorePressure" value="0"/>
    </inkml:brush>
  </inkml:definitions>
  <inkml:trace contextRef="#ctx0" brushRef="#br0">52700 7700 407,'23'-22'17,"-3"6"4	,-3 7 5,-2 6 4,0 3 3,7 0 3,6 0 3,7 0 3,2 0 1,1 0-1,-1 0-1,1 0-1,-1 0-2,1 0-4,-1 0-3,1 0-5,-3 1-5,-2 4-5,-3 3-5,-3 3-6,-9 6-8,-11 9-15,-14 10-13,-11 10-14,-11 2-7,-5-3 0,-7-3 1,-5-2 1,-3-5 1,4-2 2,3-3 4,3-3 3,4-4 7,7-3 12,6-3 12,7-2 12,5-5 12,7-2 11,6-3 11,7-3 11,7-4 3,9-3-4,10-3-5,10-2-5,0-3-6,-5 1-8,-7-1-9,-5 1-9,0-1-12,10 1-17,10-1-15,9 1-17,-2 1-7,-12 3 2,-13 3 1,-12 4 1</inkml:trace>
</inkml:ink>
</file>

<file path=ppt/ink/ink16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207533743232489" units="cm"/>
      <inkml:brushProperty name="height" value="0.0207533743232489" units="cm"/>
      <inkml:brushProperty name="color" value="#F2395B"/>
      <inkml:brushProperty name="ignorePressure" value="0"/>
    </inkml:brush>
  </inkml:definitions>
  <inkml:trace contextRef="#ctx0" brushRef="#br0">56000 5550 401,'23'100'28,"-3"0"1	,-3 0 1,-2 0 1,-3 4 1,1 10 0,-1 10 2,1 9 1,-1 2 1,1-2-3,-1-3 0,1-3-2,-3-7 0,-2-9-1,-3-10 1,-3-8 1,-2-9-4,0-6-5,0-6-6,0-6-6,0-6-4,0-2-3,0-3-4,0-3-2,-2-17-8,-3-27-12,-3-28-11,-2-28-12,-3-13-6,1 3-1,-1 3 0,1 4-1,-3 1 0,-2 0-2,-3 0-1,-3 0-1,-2 0 3,0 0 5,0 0 6,0 0 32,0 3 11,0 6 0,0 7 0,0 6 0,1 3 0,4 0 0,3 0 0,3 0 0</inkml:trace>
</inkml:ink>
</file>

<file path=ppt/ink/ink16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30990669131279" units="cm"/>
      <inkml:brushProperty name="height" value="0.0130990669131279" units="cm"/>
      <inkml:brushProperty name="color" value="#F2395B"/>
      <inkml:brushProperty name="ignorePressure" value="0"/>
    </inkml:brush>
  </inkml:definitions>
  <inkml:trace contextRef="#ctx0" brushRef="#br0">55650 6750 636,'-24'-46'0,"4"10"-1	,3 10 1,3 9-1,3 4 6,3 1 10,3-1 11,4 1 10,5 1 5,10 3-3,10 3-2,9 4-3,6 1-1,3 0-4,3 0-1,4 0-3,1 0-6,0 0-11,0 0-12,0 0-11,-2-2-11,-3-3-12,-3-3-11,-2-2-12,-6-3-6,-6 1 0,-6-1 1,-6 1 0</inkml:trace>
</inkml:ink>
</file>

<file path=ppt/ink/ink16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3116555288434" units="cm"/>
      <inkml:brushProperty name="height" value="0.013116555288434" units="cm"/>
      <inkml:brushProperty name="color" value="#F2395B"/>
      <inkml:brushProperty name="ignorePressure" value="0"/>
    </inkml:brush>
  </inkml:definitions>
  <inkml:trace contextRef="#ctx0" brushRef="#br0">55300 7300 635,'98'-25'50,"-3"0"-2	,-3 0-1,-2 0-2,-5-2-3,-2-3-3,-3-3-4,-3-2-4,-6-1-10,-5 3-14,-7 3-17,-5 4-15,-8 4-7,-5 6 1,-7 7 3,-5 6 1,-6 1-6,-3-3-13,-3-3-13,-2-2-14</inkml:trace>
</inkml:ink>
</file>

<file path=ppt/ink/ink16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30631914362311" units="cm"/>
      <inkml:brushProperty name="height" value="0.0130631914362311" units="cm"/>
      <inkml:brushProperty name="color" value="#F2395B"/>
      <inkml:brushProperty name="ignorePressure" value="0"/>
    </inkml:brush>
  </inkml:definitions>
  <inkml:trace contextRef="#ctx0" brushRef="#br0">56700 5350 637,'23'48'53,"-3"-3"-3	,-3-3-2,-2-2-2,-3-6-2,1-6-5,-1-6-4,1-6-5,-1-2-12,1 3-24,-1 3-23,1 4-24,-3-1-12,-2-3-4,-3-3-4,-3-2-4</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34374015033245" units="cm"/>
      <inkml:brushProperty name="height" value="0.0134374015033245" units="cm"/>
      <inkml:brushProperty name="color" value="#F2385B"/>
      <inkml:brushProperty name="ignorePressure" value="0"/>
    </inkml:brush>
  </inkml:definitions>
  <inkml:trace contextRef="#ctx0" brushRef="#br0">16945 17224 620,'15'47'1,"-4"-11"3	,-4-11 2,-5-11 3,-2-5 1,0 0 1,0-1 0,0 1 1,0 4 4,0 9 5,0 8 6,0 10 7,0 3 3,0 1 1,0-1 2,0 1 1,0-3-6,0-4-14,0-4-16,0-5-13</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8283989876509" units="cm"/>
      <inkml:brushProperty name="height" value="0.0158283989876509" units="cm"/>
      <inkml:brushProperty name="color" value="#00BFF3"/>
      <inkml:brushProperty name="ignorePressure" value="0"/>
    </inkml:brush>
  </inkml:definitions>
  <inkml:trace contextRef="#ctx0" brushRef="#br0">9899 70471 526,'-14'-2'12,"22"-3"25	,21-2 24,21-4 25,10-1 4,-3 0-18,-4-1-17,-2 1-18,-4-5-17,-2-9-17,-4-9-16,-3-9-17,-4-1-12,-6 10-10,-7 9-10,-6 9-8,-4 5-3,-3-1 5,-4 1 3,-2 0 5</inkml:trace>
</inkml:ink>
</file>

<file path=ppt/ink/ink17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23214395716786" units="cm"/>
      <inkml:brushProperty name="height" value="0.0123214395716786" units="cm"/>
      <inkml:brushProperty name="color" value="#F2395B"/>
      <inkml:brushProperty name="ignorePressure" value="0"/>
    </inkml:brush>
  </inkml:definitions>
  <inkml:trace contextRef="#ctx0" brushRef="#br0">56350 5850 676,'25'50'-8,"0"0"11	,0 0 12,0 0 11,-2 1 9,-3 4 7,-3 3 5,-2 3 6,-5 1-4,-2 1-14,-3-1-15,-3 1-13,-2-6-14,0-8-10,0-10-11,0-9-10,1-7-11,4-3-10,3-3-9,3-2-9</inkml:trace>
</inkml:ink>
</file>

<file path=ppt/ink/ink17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89332235604525" units="cm"/>
      <inkml:brushProperty name="height" value="0.0189332235604525" units="cm"/>
      <inkml:brushProperty name="color" value="#F2395B"/>
      <inkml:brushProperty name="ignorePressure" value="0"/>
    </inkml:brush>
  </inkml:definitions>
  <inkml:trace contextRef="#ctx0" brushRef="#br0">56650 5950 440,'26'-44'3,"4"13"7	,3 12 6,3 13 7,1 6 5,1 0 3,-1 0 4,1 0 4,-3 0-2,-2 0-5,-3 0-5,-3 0-6,-2 3-3,0 6-1,0 7-1,0 6-2,-4 4-2,-5 4-7,-7 3-5,-5 3-5,-8 4-8,-5 7-8,-7 6-9,-5 7-9,-8 2-3,-5 1 0,-7-1 2,-5 1 0,-1-6 4,6-8 4,7-10 6,6-9 4,6-7 7,6-3 5,7-3 6,6-2 6,3-1 5,0 3 4,0 3 4,0 4 4,0-1 2,0-3 1,0-3 1,0-2 2,0 0 2,0 7 4,0 6 4,0 7 4,1 4 1,4 3-4,3 3-3,3 4-4,1 1-3,1 0-4,-1 0-4,1 0-3,-1-4-3,1-5-2,-1-7-1,1-5-2,2-4-2,7 0-1,6 0-1,7 0-2,2 0 1,1 0 1,-1 0 1,1 0 2,-1-2 0,1-3 1,-1-3 0,1-2 1,1-5-6,3-2-8,3-3-10,4-3-8,-3-2-8,-5 0-3,-7 0-4,-5 0-4</inkml:trace>
</inkml:ink>
</file>

<file path=ppt/ink/ink17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201303325593472" units="cm"/>
      <inkml:brushProperty name="height" value="0.0201303325593472" units="cm"/>
      <inkml:brushProperty name="color" value="#F2395B"/>
      <inkml:brushProperty name="ignorePressure" value="0"/>
    </inkml:brush>
  </inkml:definitions>
  <inkml:trace contextRef="#ctx0" brushRef="#br0">57300 6850 413,'-2'28'7,"-3"6"14	,-3 7 14,-2 6 13,-3 3 6,1 0 0,-1 0-2,1 0 0,1-4-5,3-5-5,3-7-6,4-5-7,-3-3-3,-5 4-1,-7 3-2,-5 3-1,-4 3-9,0 3-13,0 3-16,0 4-14,0-3-10,0-5-8,0-7-6,0-5-7,0-8-3,0-5 3,0-7 1,0-5 3,1-3 3,4 4 4,3 3 4,3 3 4</inkml:trace>
</inkml:ink>
</file>

<file path=ppt/ink/ink17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84378623962402" units="cm"/>
      <inkml:brushProperty name="height" value="0.0184378623962402" units="cm"/>
      <inkml:brushProperty name="color" value="#F2395B"/>
      <inkml:brushProperty name="ignorePressure" value="0"/>
    </inkml:brush>
  </inkml:definitions>
  <inkml:trace contextRef="#ctx0" brushRef="#br0">56350 7150 451,'50'-46'40,"0"10"-3	,0 10-1,0 9-2,4 2 1,10-2 2,10-3 3,9-3 3,7-1 2,7 4-1,6 3 1,7 3 0,-1 3-8,-6 3-14,-6 3-16,-6 4-14,-10-1-13,-12-3-10,-13-3-12,-12-2-10,-9-3-7,-2 1-5,-3-1-3,-3 1-5</inkml:trace>
</inkml:ink>
</file>

<file path=ppt/ink/ink17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06813190504909" units="cm"/>
      <inkml:brushProperty name="height" value="0.0106813190504909" units="cm"/>
      <inkml:brushProperty name="color" value="#F2395B"/>
      <inkml:brushProperty name="ignorePressure" value="0"/>
    </inkml:brush>
  </inkml:definitions>
  <inkml:trace contextRef="#ctx0" brushRef="#br0">54700 8050 780,'-21'1'116,"10"4"-43	,10 3-43,9 3-42,4-1-30,1-2-14,-1-3-14,1-3-15</inkml:trace>
</inkml:ink>
</file>

<file path=ppt/ink/ink17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75063759088516" units="cm"/>
      <inkml:brushProperty name="height" value="0.0175063759088516" units="cm"/>
      <inkml:brushProperty name="color" value="#F2395B"/>
      <inkml:brushProperty name="ignorePressure" value="0"/>
    </inkml:brush>
  </inkml:definitions>
  <inkml:trace contextRef="#ctx0" brushRef="#br0">59800 3450 476,'21'-21'-33,"-5"10"12	,-7 10 11,-5 9 13,-6 9 7,-3 9 5,-3 10 4,-2 10 3,-3 8 4,1 10 3,-1 10 1,1 9 4,-1 7 1,1 7 1,-1 6 2,1 7 1,-1 2 0,1 1-2,-1-1-3,1 1-1,1-7-4,3-12-4,3-13-5,4-12-4,4-13-4,6-12-6,7-13-5,6-12-6,3-9-5,0-2-8,0-3-6,0-3-8,1-2-4,4 0-4,3 0-3,3 0-3,3-7-4,3-11-3,3-14-3,4-11-5,-6-3 2,-11 10 5,-14 10 6,-11 9 40,-6 2 8,4-2 0,3-3 0,3-3 0</inkml:trace>
</inkml:ink>
</file>

<file path=ppt/ink/ink17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8:40"/>
    </inkml:context>
    <inkml:brush xml:id="br0">
      <inkml:brushProperty name="width" value="0.0143385585397482" units="cm"/>
      <inkml:brushProperty name="height" value="0.0143385585397482" units="cm"/>
      <inkml:brushProperty name="color" value="#F2395B"/>
      <inkml:brushProperty name="ignorePressure" value="0"/>
    </inkml:brush>
  </inkml:definitions>
  <inkml:trace contextRef="#ctx0" brushRef="#br0">59150 4050 581,'75'0'62,"0"0"-4	,0 0-6,0 0-5,3 0-4,6 0-3,7 0-2,6 0-3,-2-2-8,-9-3-12,-10-3-13,-8-2-13,-11-3-16,-8 1-20,-10-1-19,-9 1-20</inkml:trace>
</inkml:ink>
</file>

<file path=ppt/ink/ink17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226014852523804" units="cm"/>
      <inkml:brushProperty name="height" value="0.0226014852523804" units="cm"/>
      <inkml:brushProperty name="color" value="#F2395B"/>
      <inkml:brushProperty name="ignorePressure" value="0"/>
    </inkml:brush>
  </inkml:definitions>
  <inkml:trace contextRef="#ctx0" brushRef="#br0">58752 5427 368,'-7'30'4,"-12"27"7	,-14 26 8,-13 27 8,-7 12 4,1 1 0,-1-1 1,1 1 1,-3-1-1,-4 1-4,-4 0-2,-5-1-3,3-9-3,12-20-2,10-20-3,11-19-2,7-8-3,2 4-3,2 5-3,3 4-3,3-2-1,3-9 0,6-9-1,4-8-1,5-4 1,7 3 2,6 1 1,7 3 2,5 0 1,1-2 0,3-2-1,2-3 2,4 4 1,7 8 4,7 9 5,5 9 5,0 4 1,-8 1-1,-10-1-1,-9 0-1,-5-3-1,-2-6 1,-2-8-1,-2-5 1,1-4-7,4 0-12,4 0-14,5 0-13,0-4-11,-5-5-8,-4-8-8,-4-6-9,-4-3-3,-1 0 1,-3 0 1,-2-1 1</inkml:trace>
</inkml:ink>
</file>

<file path=ppt/ink/ink17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271238200366497" units="cm"/>
      <inkml:brushProperty name="height" value="0.0271238200366497" units="cm"/>
      <inkml:brushProperty name="color" value="#F2395B"/>
      <inkml:brushProperty name="ignorePressure" value="0"/>
    </inkml:brush>
  </inkml:definitions>
  <inkml:trace contextRef="#ctx0" brushRef="#br0">58822 7983 307,'-13'0'4,"9"0"8	,8 0 8,9 0 8,9 0 5,9 0 1,8 0 0,9 0 1,6-2 0,1-1-4,4-2-3,1-3-3,-1-1-4,-5 1-5,-3-1-4,-5 0-5,-2-1-2,-1-2 1,1-2 1,0-2 0,-10-2-10,-20 1-19,-19-1-20,-21 0-20,-8-1-7,-1-5 7,-1-5 8,1-4 7,2 1 8,5 3 9,4 5 9,4 4 8,6 11 13,6 14 18,7 16 17,7 15 18,4 13 7,2 11-3,2 11-3,2 12-2,1 7-2,-3 8-1,-2 6 0,-2 6 0,-1 1-3,-1-7-4,1-7-5,0-6-4,-1-7-6,-3-6-6,-2-7-6,-2-7-7,-1-6-6,0-6-9,0-7-9,0-7-7,-1-12-10,-2-17-12,-2-18-12,-3-17-12,0-13-4,3-9 4,1-9 3,3-9 4,0-5 5,-2-2 6,-3-3 6,-1-2 6,-1 4 5,3 8 10,1 9 24,3 9 0,-1 9 0,-5 8 0,-3 9 0,-6 9 0,-3 11 0,-5 13 0,-5 13 0,-4 13 0,-4 8 0,-4 2 0,-5 2 0,-5 3 17,0 0 10,2 1-2,2-1-4,2 1-2,2-2-4,2-1-6,3-3-6,2-3-5,4-4-4,7-10-2,7-8-3,6-8-1,3-6-4,0 1-4,0 0-3,1 0-5</inkml:trace>
</inkml:ink>
</file>

<file path=ppt/ink/ink17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07595128938556" units="cm"/>
      <inkml:brushProperty name="height" value="0.0107595128938556" units="cm"/>
      <inkml:brushProperty name="color" value="#F2395B"/>
      <inkml:brushProperty name="ignorePressure" value="0"/>
    </inkml:brush>
  </inkml:definitions>
  <inkml:trace contextRef="#ctx0" brushRef="#br0">59207 8368 774,'112'3'0,"-23"7"0	,-21 6 0,-22 7 0,-10 6 6,3 4 12,1 4 12,3 4 12,-1 0 2,-5-7-10,-5-7-8,-3-6-9,-5-6-8,-4-4-10,-5-4-9,-4-5-9,-2-2-13,0 0-17,-1 0-18,1 0-16</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18120366334915" units="cm"/>
      <inkml:brushProperty name="height" value="0.0218120366334915" units="cm"/>
      <inkml:brushProperty name="color" value="#00BFF3"/>
      <inkml:brushProperty name="ignorePressure" value="0"/>
    </inkml:brush>
  </inkml:definitions>
  <inkml:trace contextRef="#ctx0" brushRef="#br0">10095 69980 382,'-43'2'-27,"12"3"15	,13 2 16,12 4 16,9 9 9,6 15 2,6 16 3,7 14 3,4 14 1,3 8 1,3 9 1,3 10 1,-1 7 0,-6 7 0,-7 5-1,-6 7-1,-4-3-1,-3-13-3,-4-12-2,-2-12-3,-1-9-6,4-7-8,3-5-10,2-7-8,0-13-15,-7-22-22,-6-22-21,-7-20-21,-2-13-8,0-3 9,0-4 6,-1-2 9</inkml:trace>
</inkml:ink>
</file>

<file path=ppt/ink/ink17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24947112053633" units="cm"/>
      <inkml:brushProperty name="height" value="0.0124947112053633" units="cm"/>
      <inkml:brushProperty name="color" value="#F2395B"/>
      <inkml:brushProperty name="ignorePressure" value="0"/>
    </inkml:brush>
  </inkml:definitions>
  <inkml:trace contextRef="#ctx0" brushRef="#br0">60048 7177 666,'2'34'102,"4"-2"-23	,5-3-23,5-1-22,0-4-13,-2-4-4,-2-5-3,-2-4-4</inkml:trace>
</inkml:ink>
</file>

<file path=ppt/ink/ink17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47030707448721" units="cm"/>
      <inkml:brushProperty name="height" value="0.0147030707448721" units="cm"/>
      <inkml:brushProperty name="color" value="#F2395B"/>
      <inkml:brushProperty name="ignorePressure" value="0"/>
    </inkml:brush>
  </inkml:definitions>
  <inkml:trace contextRef="#ctx0" brushRef="#br0">59733 7843 566,'-11'14'12,"13"-7"10	,13-6 11,13-6 11,10-4 5,3 1 1,5-1 2,4 0 1,1 0-7,-5 0-13,-5 1-14,-3-1-13,-6 1-10,-3 3-7,-5 2-7,-4 1-5,-5 5-5,-4 3 0,-4 5-1,-5 4-1,-5 4 1,-7 2 2,-7 2 2,-6 2 3,-4 2 2,-3 3 3,-2 2 4,-1 2 3,0-1 4,4-1 4,5-2 6,4-3 4,5-3 3,4-4 1,5-5 1,3-4 0,4-2 0,3 0-2,1-1-2,3 1-2,3-3-1,4-7 0,5-7 1,4-6 0,4-3-3,1 3-4,3 2-6,2 2-5,-2 1-3,-3 1 0,-5-1 1,-4 0-1,-4 3 2,-2 3 2,-2 6 4,-2 3 2,-2 4 3,-3 2 6,-2 2 5,-1 3 4,-6 2 4,-5 5 1,-8 5 1,-6 4 2,-3 1 1,0-3 1,-1-1 2,1-3 1,-2 5 0,-5 11-2,-4 10-2,-5 12-2,-1 0-5,3-8-7,1-9-7,4-8-9,3-8-4,7-7-1,6-7-2,7-6-1,5-6-8,5-7-13,4-7-14,5-6-13,2-2-6,-1 1 1,1 3 3,0 2 1</inkml:trace>
</inkml:ink>
</file>

<file path=ppt/ink/ink17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61871965974569" units="cm"/>
      <inkml:brushProperty name="height" value="0.0161871965974569" units="cm"/>
      <inkml:brushProperty name="color" value="#F2395B"/>
      <inkml:brushProperty name="ignorePressure" value="0"/>
    </inkml:brush>
  </inkml:definitions>
  <inkml:trace contextRef="#ctx0" brushRef="#br0">60223 8578 514,'1'15'15,"2"-4"0	,2-4 0,3-5 1,0-1 0,-3 2 2,-1 3 2,-3 1 0,-1 3 2,0 2-2,0 2 1,0 3-1,0 0 1,0 1 0,0-1 1,0 1 1,-1-1 1,-3 1-2,-1-1 1,-3 1-1,-3 0-2,-4 3-1,-5 2-2,-4 2-2,-1 1-3,2-3-6,2-3-6,3-1-4,1-3-9,3-1-9,2-3-9,2-3-10</inkml:trace>
</inkml:ink>
</file>

<file path=ppt/ink/ink17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70166380703449" units="cm"/>
      <inkml:brushProperty name="height" value="0.0170166380703449" units="cm"/>
      <inkml:brushProperty name="color" value="#F2395B"/>
      <inkml:brushProperty name="ignorePressure" value="0"/>
    </inkml:brush>
  </inkml:definitions>
  <inkml:trace contextRef="#ctx0" brushRef="#br0">60258 8893 489,'17'17'9,"1"1"18	,-1-1 17,1 1 18,-1-1 5,1 1-7,-1-1-6,1 1-8,-1-1-5,1 1-5,-1-1-5,1 1-5,-1-3-19,1-4-31,-1-4-32,1-5-32</inkml:trace>
</inkml:ink>
</file>

<file path=ppt/ink/ink17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75452101975679" units="cm"/>
      <inkml:brushProperty name="height" value="0.0175452101975679" units="cm"/>
      <inkml:brushProperty name="color" value="#F2395B"/>
      <inkml:brushProperty name="ignorePressure" value="0"/>
    </inkml:brush>
  </inkml:definitions>
  <inkml:trace contextRef="#ctx0" brushRef="#br0">60643 8648 474,'15'-14'31,"-4"6"6	,-4 7 5,-5 6 6,-1 5 3,2 2 1,3 2 1,1 3 0,2 1-3,0 3-8,0 2-8,-1 2-8,1 1-20,0-3-31,0-3-31,-1-1-32</inkml:trace>
</inkml:ink>
</file>

<file path=ppt/ink/ink17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24555305019021" units="cm"/>
      <inkml:brushProperty name="height" value="0.024555305019021" units="cm"/>
      <inkml:brushProperty name="color" value="#F2395B"/>
      <inkml:brushProperty name="ignorePressure" value="0"/>
    </inkml:brush>
  </inkml:definitions>
  <inkml:trace contextRef="#ctx0" brushRef="#br0">60993 8648 339,'34'34'5,"-3"-3"10	,-1-1 10,-2-3 11,-2-3 5,0-4 2,0-5 0,1-4 2,-1-2-1,0 0-6,0 0-5,0-1-5,0-2-8,-3-7-9,-3-7-9,-1-6-10,-3-5-6,-1-1-4,-3-3-3,-2-3-4,-3-1-5,-1-3-7,-3-1-6,-2-3-6,-3 1-3,-5 5 3,-4 3 3,-4 6 3,-1 2 4,1 3 5,3 2 28,3 2 6,-2-3 0,-5-9 0,-3-8 0,-6-10 0,-2-1 0,-2 3 0,-3 6 0,-2 3 0,3 3 0,9 0 0,9-1 0,9 1 0,9 2 13,12 4 35,10 5 9,12 4 9,5 3 3,-1 3-3,1 2-2,0 2-4,1-1-4,1-1-5,4-2-7,1-3-6,1-1-5,-3 1-5,-2-1-5,-2 0-4,-4 0-9,-4 1-10,-4-1-13,-4 0-10</inkml:trace>
</inkml:ink>
</file>

<file path=ppt/ink/ink17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15445973351598" units="cm"/>
      <inkml:brushProperty name="height" value="0.0115445973351598" units="cm"/>
      <inkml:brushProperty name="color" value="#F2395B"/>
      <inkml:brushProperty name="ignorePressure" value="0"/>
    </inkml:brush>
  </inkml:definitions>
  <inkml:trace contextRef="#ctx0" brushRef="#br0">62288 7492 721,'3'-14'-8,"3"6"1	,5 7 2,4 7 1,2 5 12,-3 4 20,-2 5 20,-2 4 21,0 1-1,2-2-20,2-2-21,2-3-21,0-1-12,-5-3-7,-5-2-6,-3-2-5,-2-2-11,2-3-16,2-2-14,3-2-16</inkml:trace>
</inkml:ink>
</file>

<file path=ppt/ink/ink17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80307310074568" units="cm"/>
      <inkml:brushProperty name="height" value="0.0180307310074568" units="cm"/>
      <inkml:brushProperty name="color" value="#F2395B"/>
      <inkml:brushProperty name="ignorePressure" value="0"/>
    </inkml:brush>
  </inkml:definitions>
  <inkml:trace contextRef="#ctx0" brushRef="#br0">61693 8018 462,'4'15'25,"5"-4"5	,8-5 6,6-3 5,7-6 2,10-3 0,8-5-2,9-4 1,6-3-1,5 1 0,4-1 2,5 1-1,-3-1-5,-8 1-14,-9-1-13,-9 1-14,-6 0-8,-5 3-6,-4 2-4,-5 2-6,-7 6-2,-11 8 0,-11 9-1,-11 9 1,-7 4 1,-2 1 7,-2-1 5,-2 0 5,-2 1 6,-3 3 4,-2 2 4,-2 2 5,0 0 1,3-3 0,1-1-2,3-3 0,4-2-1,7-2-1,6-2-1,6-2 0,8-4-1,6-4-1,6-4-1,7-5-1,6-2 0,3 0 1,5 0 0,5 0-1,-2-1 2,-6-3-1,-6-1 0,-8-3 0,-2-1 0,-1 1-1,1-1-1,0 0 0,-7 6-2,-14 11-2,-12 10-2,-14 12-1,-7 6-2,-2 2 1,-2 3 0,-3 1 0,-1 0 1,0-5 1,1-4 2,-1-5 2,3-3 1,8-2 2,5-2 2,7-2 3,11-4 3,12-4 6,13-4 6,13-5 6,8-5 2,3-7-2,1-7-1,3-6-3,1-2-3,-1 2-5,1 2-7,0 3-5,-4 0-8,-6 1-7,-6-1-9,-7 1-8,-7 4-8,-7 8-10,-6 10-8,-6 8-10</inkml:trace>
</inkml:ink>
</file>

<file path=ppt/ink/ink17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272462293505669" units="cm"/>
      <inkml:brushProperty name="height" value="0.0272462293505669" units="cm"/>
      <inkml:brushProperty name="color" value="#F2395B"/>
      <inkml:brushProperty name="ignorePressure" value="0"/>
    </inkml:brush>
  </inkml:definitions>
  <inkml:trace contextRef="#ctx0" brushRef="#br0">62464 8753 305,'-32'48'-7,"7"-9"5	,6-8 3,7-9 5,3-5 3,0 1 1,1-1 1,-1 1 0,1-1 2,3 1 0,2-1 2,1 1-1,2-2 0,0-1-5,0-3-4,0-3-3,2-2-4,5-5-5,4-4-3,4-5-4,4-3-2,2-6 1,2-3 1,2-6 1,0 0 0,-2 2 3,-2 3 3,-3 1 1,0 4 3,-1 4 3,1 4 3,0 5 3,-2 2 2,-2 0 3,-2 0 1,-2 0 2,-2 3 1,-3 7 1,-2 6 2,-1 7 0,-4 5 0,-1 1 0,-2 3-1,-3 2 0,-1-2-3,1-7-4,-1-7-3,0-5-5,4-8-3,6-6-4,7-7-2,6-6-4,3-6-1,1-4 1,-1-4-1,0-5 2,1-1-1,-1 2 0,1 3 0,0 1 0,-1 0-1,1-5-1,-1-4 0,1-5-1,-1-1-1,0-1 1,1 0 1,0 0 0,-2-2 2,-2-4 2,-2-5 3,-2-4 2,-2 0 2,-3 4 2,-1 5 1,-3 4 1,0 6 3,2 6 4,3 6 4,1 8 4,1 8 6,-3 10 5,-1 12 5,-3 11 7,-1 11 3,0 11 1,0 10 0,0 12 0,0 8 0,0 7-1,0 6-1,0 7-2,0 6-1,0 4-3,0 4-1,0 4-4,0 0-3,0-7-7,0-7-7,0-6-6,1-9-7,2-11-7,2-11-8,3-10-7,0-10-6,-3-6-5,-1-7-4,-3-6-5,0-11-7,2-15-6,3-16-9,1-15-6,1-7-1,-3 3 7,-2 1 8,-1 3 7</inkml:trace>
</inkml:ink>
</file>

<file path=ppt/ink/ink17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9718162715435" units="cm"/>
      <inkml:brushProperty name="height" value="0.019718162715435" units="cm"/>
      <inkml:brushProperty name="color" value="#F2395B"/>
      <inkml:brushProperty name="ignorePressure" value="0"/>
    </inkml:brush>
  </inkml:definitions>
  <inkml:trace contextRef="#ctx0" brushRef="#br0">62884 7807 422,'-26'0'55,"17"0"1	,17 0 1,19 0 0,6 0 0,-1 0-4,-2 0-3,-3 0-3,0 0-4,3 0-7,2 0-6,2 0-7,-3 5-9,-5 8-16,-8 9-13,-6 9-16,-5 2-6,-5-1-2,-4-2 0,-5-3 0,-1-2 0,-1-2 3,0-2 2,0-2 3,2-3 3,1-2 3,3-2 4,2-2 3,3-1 3,5 0 5,3-1 3,6 1 5,1 0 3,1 0 2,-1-1 2,1 1 2,-2 1 4,-1 2 3,-4 2 3,-1 3 3,-1 1 2,0 3-1,0 2 0,-1 2-1,-2 3-2,-7 1-1,-7 3-3,-6 2-1,-5 1-3,-2 0-3,-2 0-2,-2 0-4,0-2-4,2-5-9,2-4-9,3-4-7</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38786007463932" units="cm"/>
      <inkml:brushProperty name="height" value="0.00938786007463932" units="cm"/>
      <inkml:brushProperty name="color" value="#00BFF3"/>
      <inkml:brushProperty name="ignorePressure" value="0"/>
    </inkml:brush>
  </inkml:definitions>
  <inkml:trace contextRef="#ctx0" brushRef="#br0">10144 70961 887,'-2'-22'-42,"-2"7"9	,-4 6 9,-3 6 10,-2 9 10,-4 12 9,-3 13 11,-3 12 10,-2 7 4,1 4-1,-1 2-2,1 4-1,1-2-2,3-6-5,3-6-3,3-6-5,2-6-15,0-7-28,0-5-28,-1-7-28</inkml:trace>
</inkml:ink>
</file>

<file path=ppt/ink/ink17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77321657538414" units="cm"/>
      <inkml:brushProperty name="height" value="0.0177321657538414" units="cm"/>
      <inkml:brushProperty name="color" value="#F2395B"/>
      <inkml:brushProperty name="ignorePressure" value="0"/>
    </inkml:brush>
  </inkml:definitions>
  <inkml:trace contextRef="#ctx0" brushRef="#br0">64039 7807 469,'-53'101'99,"1"-9"-13	,0-9-13,-1-8-13,0-5-9,1 0-5,-1 0-6,1 0-5,3-5-9,6-8-12,7-9-14,6-8-11</inkml:trace>
</inkml:ink>
</file>

<file path=ppt/ink/ink17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44737455993891" units="cm"/>
      <inkml:brushProperty name="height" value="0.0144737455993891" units="cm"/>
      <inkml:brushProperty name="color" value="#F2395B"/>
      <inkml:brushProperty name="ignorePressure" value="0"/>
    </inkml:brush>
  </inkml:definitions>
  <inkml:trace contextRef="#ctx0" brushRef="#br0">64004 8158 575,'15'83'39,"-4"-9"2	,-4-8 2,-5-9 2,-1-7 1,2-4 0,3-4 1,2-5 0,0-4-8,1-5-16,0-4-15,0-4-15,-2-3-16,-1 1-16,-3-1-16,-2 1-15,0-2-7,3-1 4,1-3 3,3-3 4</inkml:trace>
</inkml:ink>
</file>

<file path=ppt/ink/ink17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8423093482852" units="cm"/>
      <inkml:brushProperty name="height" value="0.018423093482852" units="cm"/>
      <inkml:brushProperty name="color" value="#F2395B"/>
      <inkml:brushProperty name="ignorePressure" value="0"/>
    </inkml:brush>
  </inkml:definitions>
  <inkml:trace contextRef="#ctx0" brushRef="#br0">64459 7737 452,'0'-13'43,"0"9"-1	,0 8-1,0 9-1,0 7 0,0 4 1,0 5 2,0 4 2,0 2-2,0 0-5,0 0-3,0 0-4,1-2-6,3-1-6,1-2-6,3-3-6,3-4-6,4-6-2,5-8-4,4-5-4,3-4-4,3 0-4,1 0-5,3 0-4,1-1-3,0-3-1,1-1-2,-2-3-1,-1-1 0,-4 1-1,-5-1 0,-5 0 1,-5 1-4,-10 3-6,-8 2-6,-10 2-6,-3 2 0,0 2 6,-1 2 28,0 3 21</inkml:trace>
</inkml:ink>
</file>

<file path=ppt/ink/ink17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80929005146027" units="cm"/>
      <inkml:brushProperty name="height" value="0.0180929005146027" units="cm"/>
      <inkml:brushProperty name="color" value="#F2395B"/>
      <inkml:brushProperty name="ignorePressure" value="0"/>
    </inkml:brush>
  </inkml:definitions>
  <inkml:trace contextRef="#ctx0" brushRef="#br0">64494 8438 460,'-90'76'-71,"27"-21"41	,29-22 41,29-22 43,18-12 18,9-3-3,8-1-2,10-3-3,5-2-4,2-2-4,2-2-3,2-2-4,1-3-9,-3-2-12,-2-2-13,-2-2-13,-2 1-7,-3 4-3,-2 5-4,-1 4-3,-5 2-8,-3 1-15,-5-1-16,-5 0-14,-3 0-6,-5 1 4,-5-1 2,-3 0 4,-5 2 5,-1 1 6,-2 3 10,-3 2 43</inkml:trace>
</inkml:ink>
</file>

<file path=ppt/ink/ink17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249668695032597" units="cm"/>
      <inkml:brushProperty name="height" value="0.0249668695032597" units="cm"/>
      <inkml:brushProperty name="color" value="#F2395B"/>
      <inkml:brushProperty name="ignorePressure" value="0"/>
    </inkml:brush>
  </inkml:definitions>
  <inkml:trace contextRef="#ctx0" brushRef="#br0">64774 7422 333,'0'-16'1,"0"2"2	,0 2 2,0 2 1,0 8 3,0 13 2,0 13 3,0 13 2,0 12 5,0 11 7,0 11 6,0 11 6,0 16 5,0 19 4,0 20 3,0 19 4,-1 9-3,-2-2-5,-2-2-8,-3-2-6,1-9-5,5-16-5,4-14-4,5-16-4,1-17-6,-3-17-8,-2-17-7,-2-18-9,-1-5-8,0 10-7,0 8-9,0 9-6,0-1-5,0-12 2,0-10 0,0-11 1</inkml:trace>
</inkml:ink>
</file>

<file path=ppt/ink/ink17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227589271962643" units="cm"/>
      <inkml:brushProperty name="height" value="0.0227589271962643" units="cm"/>
      <inkml:brushProperty name="color" value="#F2395B"/>
      <inkml:brushProperty name="ignorePressure" value="0"/>
    </inkml:brush>
  </inkml:definitions>
  <inkml:trace contextRef="#ctx0" brushRef="#br0">58787 10924 366,'17'-10'5,"-3"15"13	,-2 16 11,-2 15 11,-4 11 7,-4 7 1,-4 6-1,-4 7 2,-4 0-2,-2-7-2,-3-7-2,-1-6-4,0-4-5,1-2-7,3-3-10,2-2-7,1-5-8,-3-10-7,-2-7-7,-3-10-7,1-6-5,1-5-5,3-4-3,3-4-5,0-5-3,0-4-2,0-4-3,0-5-2,2-5 1,1-7 3,3-7 5,2-6 3,1-2 4,0 2 6,0 2 4,0 3 5,3 0 5,7 1 5,7-1 5,6 1 4,5 1 4,5 5 2,4 5 2,5 4 2,4 5 4,4 7 3,5 6 4,4 7 4,1 4 2,-2 3 1,-2 2 1,-3 2 0,0 4 2,-1 7 0,1 6 1,-1 7 1,-3 3-1,-10 1-3,-9-1-3,-8 0-4,-4 5-1,-1 8 0,1 9-1,-1 9 0,-3 4-2,-10 1-3,-8-1-2,-10 0-4,-4 2-3,-3 1-5,-2 3-4,-2 2-4,0-5-6,2-10-8,2-11-8,2-12-7,6-12-10,9-16-11,8-15-12,9-15-12</inkml:trace>
</inkml:ink>
</file>

<file path=ppt/ink/ink17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227289032191038" units="cm"/>
      <inkml:brushProperty name="height" value="0.0227289032191038" units="cm"/>
      <inkml:brushProperty name="color" value="#F2395B"/>
      <inkml:brushProperty name="ignorePressure" value="0"/>
    </inkml:brush>
  </inkml:definitions>
  <inkml:trace contextRef="#ctx0" brushRef="#br0">60118 10293 366,'44'-25'-41,"-14"20"29	,-16 19 28,-15 20 30,-10 11 11,-4 2-3,-5 2-3,-4 3-4,-1-2-6,2-4-8,2-5-8,3-3-7,1-4-8,3-3-5,2-1-5,2-3-7,4-3-3,8-4-2,5-5-2,8-4-1,2-4-1,1-5 0,-1-4 2,1-5 0,-1-2 3,1 1 4,-1-1 4,1 0 4,-1 0 2,1 1-1,-1-1 0,1 0-1,-4 8-1,-7 15 0,-5 16-1,-8 15 0,-5 6 1,-4-2 0,-5-2 2,-4-2 1,-1-3 2,2-5-1,2-4 1,3-5 0,3-4 2,8-4 5,6-5 3,6-4 3,5-4 2,2-5-1,2-4-1,3-5-2,1-3-4,3-2-4,2-2-7,2-2-5,-1 2-9,-4 6-12,-5 7-14,-4 6-12,-7 11-5,-8 12 1,-9 14 3,-9 12 1,-4 7 4,0-3 4,-1-3 6,1-1 30,3-5 7,7-6 0,6-7 0,7-6 0,6-12 0,7-15 0,6-15 11,7-15 48,5-8 5,1 0-10,3 0-8,2 0-8,1-1-10,0-2-10,0-3-11,0-2-11,-1 1-8,-3 1-6,-1 3-6,-3 2-7,-3 0-3,-4-3-2,-5-1-1,-4-3-2,-2-2 2,0-2 3,-1-2 15,1-2 19,-1-1 0,-2 3 0,-3 2 0,-2 2 0,0 4 0,2 3 0,3 6 0,1 3 0,1 5 0,-3 4 0,-1 5 0,-3 4 0,0 4 30,2 5 10,3 4 2,1 5 3,1 6 1,-3 9 0,-1 9 1,-3 8 0,-1 11 1,0 14 0,0 12 0,0 14 1,0 5-2,0-2-5,0-2-4,0-2-6,0-7-9,0-11-15,0-11-16,0-11-15</inkml:trace>
</inkml:ink>
</file>

<file path=ppt/ink/ink17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237902887165546" units="cm"/>
      <inkml:brushProperty name="height" value="0.0237902887165546" units="cm"/>
      <inkml:brushProperty name="color" value="#F2395B"/>
      <inkml:brushProperty name="ignorePressure" value="0"/>
    </inkml:brush>
  </inkml:definitions>
  <inkml:trace contextRef="#ctx0" brushRef="#br0">60573 10328 350,'65'-45'-17,"-8"12"10	,-9 13 11,-8 13 9,-4 7 8,2 0 3,3 0 3,1 0 4,1 0 1,-2 0 0,-3 0-1,-2 0-1,-2 3-1,-2 3 0,-3 5-1,-1 4-2,-4 5 0,-5 4 0,-3 5-2,-5 3 0,-4 9-1,-1 10 1,-3 12 0,-2 10-1,-1 9 1,0 7-3,0 6-2,0 7-1,1-1-3,2-5-3,3-8-4,1-6-3,1-8-5,-2-12-10,-3-11-7,-2-10-10,-3-13-10,-5-12-16,-4-14-13,-4-13-16,-1-5-2,1 1 9,4 3 9,1 2 8</inkml:trace>
</inkml:ink>
</file>

<file path=ppt/ink/ink17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263905897736549" units="cm"/>
      <inkml:brushProperty name="height" value="0.0263905897736549" units="cm"/>
      <inkml:brushProperty name="color" value="#F2395B"/>
      <inkml:brushProperty name="ignorePressure" value="0"/>
    </inkml:brush>
  </inkml:definitions>
  <inkml:trace contextRef="#ctx0" brushRef="#br0">60888 10959 315,'0'-18'1,"0"1"0	,0-1 0,0 1 1,3 0 4,7 3 7,6 2 6,7 2 7,2 3 3,-1 1 1,-4 3-1,-1 2 1,-3 2-3,-2 2-7,-1 3-8,-4 1-6,-2 5-5,-5 7 0,-4 6-1,-5 7-2,-4 4-3,-4 2-8,-4 3-8,-6 1-8,0 0-2,2-5 2,2-4 1,3-5 3,2-4 3,1-4 6,3-5 7,2-4 5,6-3 8,8-3 7,9-1 9,9-3 8,6-2 4,1-3 0,3-1 0,2-3-1,0 0-3,-3-1-4,-1 0-5,-3 0-5,-1 2-5,-3 1-4,-3 3-5,-1 2-4,-4 3-4,-4 5-3,-4 4-3,-5 4-3,-7 5-2,-8 4-2,-9 4-1,-8 5-2,-7 3 0,-5 2-1,-4 3 0,-4 1 0,-4 1 0,-2-2 0,-2-3 2,-2-2 0,2-3 2,7-5 4,6-4 3,7-4 13,5-5 1,4-4 0,6-4 0,3-5 3,10-2 17,15 0 12,16 0 11,15 0 11,11-2 7,7-5-1,6-4 1,7-4 0,6-2-2,7-1-2,7 1-4,6-1-3,-1 0-5,-5 1-7,-7-1-8,-7 1-6,-3-2-12,0-1-14,0-3-15,0-3-14,-3 1-12,-7 2-7,-6 3-8,-7 1-7,-7 2-3,-6 3 3,-6 2 1,-8 2 4</inkml:trace>
</inkml:ink>
</file>

<file path=ppt/ink/ink17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96035671979189" units="cm"/>
      <inkml:brushProperty name="height" value="0.0196035671979189" units="cm"/>
      <inkml:brushProperty name="color" value="#F2395B"/>
      <inkml:brushProperty name="ignorePressure" value="0"/>
    </inkml:brush>
  </inkml:definitions>
  <inkml:trace contextRef="#ctx0" brushRef="#br0">61938 10609 425,'3'30'39,"7"-8"4	,7-9 3,6-8 5,7-5 1,10 0 0,8 0 0,9 0 0,4-3-5,0-3-10,1-5-11,-1-4-9,-2-3-5,-4 1 2,-5-1 2,-4 1 3</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2414274588227" units="cm"/>
      <inkml:brushProperty name="height" value="0.0102414274588227" units="cm"/>
      <inkml:brushProperty name="color" value="#00BFF3"/>
      <inkml:brushProperty name="ignorePressure" value="0"/>
    </inkml:brush>
  </inkml:definitions>
  <inkml:trace contextRef="#ctx0" brushRef="#br0">10144 70961 813,'24'1'-23,"1"4"11	,-1 2 13,1 4 12,-1 1 7,1 1 2,-1-1 2,1 0 3,-1-1 0,1-4 0,-1-2-1,1-3-1,-2-1-15,-3 4-34,-3 2-31,-4 4-33</inkml:trace>
</inkml:ink>
</file>

<file path=ppt/ink/ink17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260099787265062" units="cm"/>
      <inkml:brushProperty name="height" value="0.0260099787265062" units="cm"/>
      <inkml:brushProperty name="color" value="#F2395B"/>
      <inkml:brushProperty name="ignorePressure" value="0"/>
    </inkml:brush>
  </inkml:definitions>
  <inkml:trace contextRef="#ctx0" brushRef="#br0">62078 10819 320,'0'50'23,"0"-4"2	,0-4 1,0-5 0,-1 1 2,-2 7 1,-2 6 2,-3 7 0,-2 4 0,-2-1-2,-2 0-1,-3 0-2,0-2-4,-1-4-3,1-4-6,-1-6-4,2-3-8,2-5-12,2-4-13,2-4-11,2-9-7,3-10-3,1-11-2,3-11-3,5-9 2,5-6 2,8-7 5,6-7 3,4-3 3,3-3 20,1-3 15,3-1 0,1 2 0,0 6 0,0 7 0,0 6 0,-1 6 0,-2 5 0,-2 3 0,-3 5 0,-2 6 0,-2 6 0,-2 7 27,-3 6 10,-2 4 1,-5 3 0,-5 2 0,-4 2-2,-3 3-1,-2 1-1,-2 3-2,-3 2-2,-2-1-4,-2-5-6,-2-4-7,-3-4-7,-1-5-9,-3-4-9,-2-4-11,-2-5-9,1-3-7,4-2-1,5-3-3,4-2-2,2-5 1,0-9 4,1-8 3,-1-10 3,1-6 16,3-4 18,2-5 0,1-4 0,2-7 0,0-12 0,0-11 0,0-10 0,0-3 0,0 7 0,0 6 0,0 7 0,1 5 0,3 5 0,1 4 0,3 5 0,2 6 0,2 9 0,2 9 0,2 8 0,1 8 0,-3 7 0,-2 6 0,-2 6 0,1 10 0,4 10 0,5 12 22,4 10 25,2 10 3,1 9 1,-1 9 1,0 8 1,1 8 0,3 7-1,2 6 0,1 7-2,3 3-1,-1 0-2,0 0-1,-1 0-3,0-3-5,-2-7-10,-2-7-10,-3-6-9,-2-8-11,-2-12-10,-2-10-10,-2-12-9,-2-6-10,1-2-6,-1-3-7,1-1-7,-3-3-3,-4-2 2,-4-2 2,-5-3 2,-1-3 4,2-4 5,2-4 6,3-5 6,0-5 5,-3-7 1,-1-6 31,-3-7 0,-1-6 0,0-4 0,0-4 0,0-4 0,0-6 0,0-7 0,0-6 0,0-7 0,0-1 0,0 5 0,0 4 0,0 4 0,-1 7 0,-3 8 0,-1 10 0,-3 8 0,-3 8 0,-4 6 0,-5 7 0,-4 6 0,-3 10 0,-3 10 0,-1 11 0,-3 11 0,-1 5 0,0 1 30,0-1 15,-1 1-1,4-4-3,3-6-3,5-7-3,5-7-4,1-4-5,1-6-10,-1-3-9,0-5-9,1-4-11,0-1-11,-1-3-12,1-2-12</inkml:trace>
</inkml:ink>
</file>

<file path=ppt/ink/ink17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21028469875455" units="cm"/>
      <inkml:brushProperty name="height" value="0.0121028469875455" units="cm"/>
      <inkml:brushProperty name="color" value="#F2395B"/>
      <inkml:brushProperty name="ignorePressure" value="0"/>
    </inkml:brush>
  </inkml:definitions>
  <inkml:trace contextRef="#ctx0" brushRef="#br0">62639 10083 688,'64'-14'34,"-10"6"1	,-11 7 1,-12 7 3,-5 6-3,1 7-3,-1 6-6,0 6-4,-2 1-5,-4-7-4,-5-6-4,-4-7-4,-2-3-15,0-1-26,-1 1-26,1 0-27</inkml:trace>
</inkml:ink>
</file>

<file path=ppt/ink/ink17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45297814160585" units="cm"/>
      <inkml:brushProperty name="height" value="0.0145297814160585" units="cm"/>
      <inkml:brushProperty name="color" value="#F2395B"/>
      <inkml:brushProperty name="ignorePressure" value="0"/>
    </inkml:brush>
  </inkml:definitions>
  <inkml:trace contextRef="#ctx0" brushRef="#br0">63584 10328 573,'65'2'27,"-12"1"1	,-10 2 2,-12 3 2,-5 1 2,-3-1 2,-3 1 3,-1 0 3,-3 0-1,-1-1 0,-3 1-2,-3 0-2</inkml:trace>
</inkml:ink>
</file>

<file path=ppt/ink/ink17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88430435955524" units="cm"/>
      <inkml:brushProperty name="height" value="0.0188430435955524" units="cm"/>
      <inkml:brushProperty name="color" value="#F2395B"/>
      <inkml:brushProperty name="ignorePressure" value="0"/>
    </inkml:brush>
  </inkml:definitions>
  <inkml:trace contextRef="#ctx0" brushRef="#br0">63234 10924 442,'3'15'4,"7"-4"8	,6-4 8,7-5 9,7-4 3,6-5 1,6-4 0,8-4 0,3-3 0,3 1-2,2-1-1,2 1-2,-5 0-3,-13 3-5,-14 2-4,-13 2-6,-1 1-4,8 1-4,8-1-5,9 0-3,3 1-3,-5 3-2,-4 2-2,-4 2-2,-7 3 0,-5 4-1,-7 5 1,-7 5 0,-6 4 1,-7 8 5,-6 6 4,-7 6 4,-7 7 1,-6 7 0,-7 6-1,-6 7-2,-3 2 0,-1-3-3,0-1 0,1-3-3,2-4 0,3-6 0,6-7 0,4-7 1,4-5 0,5-5 1,3-4 1,6-4 1,6-6 1,8-6 4,10-7 2,8-7 3,9-4 1,8-6-1,10-3-2,8-6 0,4-2-2,1-2 0,0-3 0,-1-2 0,2 2 0,1 7 1,3 6 1,3 7 2,-2 5 1,-5 1 1,-3 3 2,-5 2 1,-6 2 2,-6 2 2,-6 3 3,-8 1 3,-2 3 0,-1 2 2,1 2-1,-1 3 1,-1 2 0,-5 1 0,-5 3-1,-4 2 1,-3 1-2,-2-3-1,-3-3-2,-1-1-2,-6 0-2,-9 1-6,-9 3-3,-8 3-6,-3 0-6,5 0-9,4 0-8,5 1-8,5-8-11,6-12-11,7-14-11,7-12-13</inkml:trace>
</inkml:ink>
</file>

<file path=ppt/ink/ink17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209714360535145" units="cm"/>
      <inkml:brushProperty name="height" value="0.0209714360535145" units="cm"/>
      <inkml:brushProperty name="color" value="#F2395B"/>
      <inkml:brushProperty name="ignorePressure" value="0"/>
    </inkml:brush>
  </inkml:definitions>
  <inkml:trace contextRef="#ctx0" brushRef="#br0">64529 10679 397,'2'15'2,"5"-4"5	,4-5 5,4-3 4,4-3 6,2 0 6,2 0 6,2 0 6,6 0 3,8 0 1,9 0 0,9 0 1,3-1-3,-2-3-4,-2-1-5,-3-3-5,-2-1-2,-5 1 2,-5-1 0,-3 0 1,-9 4-16,-10 6-33,-12 6-34,-10 8-34</inkml:trace>
</inkml:ink>
</file>

<file path=ppt/ink/ink17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73411648720503" units="cm"/>
      <inkml:brushProperty name="height" value="0.0173411648720503" units="cm"/>
      <inkml:brushProperty name="color" value="#F2395B"/>
      <inkml:brushProperty name="ignorePressure" value="0"/>
    </inkml:brush>
  </inkml:definitions>
  <inkml:trace contextRef="#ctx0" brushRef="#br0">64494 11379 480,'2'-17'-18,"5"3"14	,4 2 14,4 2 15,4 3 8,2 1 2,2 3 2,2 2 1,0 4 2,-2 7-1,-2 6 0,-3 7 0,-1 6-2,-3 4-3,-2 4-3,-2 4-2,-2 1-5,-3-5-4,-2-4-4,-2-5-6,-2-2-5,-2-3-7,-2-3-7,-3-1-7,0-7-7,3-11-8,2-11-7,1-11-8,4-7-4,1-5 1,2-4 0,3-5 0,1-5 0,-1-6 0,1-7-2,0-7 1,-1-3 1,-3 0 20,-2 0 29,-2 0 0,-1 5 0,0 12 0,0 10 0,0 11 0</inkml:trace>
</inkml:ink>
</file>

<file path=ppt/ink/ink17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310739856213331" units="cm"/>
      <inkml:brushProperty name="height" value="0.0310739856213331" units="cm"/>
      <inkml:brushProperty name="color" value="#F2395B"/>
      <inkml:brushProperty name="ignorePressure" value="0"/>
    </inkml:brush>
  </inkml:definitions>
  <inkml:trace contextRef="#ctx0" brushRef="#br0">64774 10398 268,'1'-47'5,"3"11"2	,1 11 3,3 11 1,0 10 4,-3 8 4,-2 9 4,-2 9 4,2 8 4,3 6 2,5 6 4,4 8 2,4 8 1,2 10 1,2 12 0,2 11 0,1 7 0,0 1-2,1 3-1,-1 2 0,1 1-3,3 0-4,2 0-3,1 0-3,4-5-6,1-12-7,3-10-6,1-11-8,1-11-9,-3-7-11,-1-10-11,-3-8-12,-3-8-6,-5-7-2,-4-6-2,-4-7-1</inkml:trace>
</inkml:ink>
</file>

<file path=ppt/ink/ink17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21434098109603" units="cm"/>
      <inkml:brushProperty name="height" value="0.0121434098109603" units="cm"/>
      <inkml:brushProperty name="color" value="#F2395B"/>
      <inkml:brushProperty name="ignorePressure" value="0"/>
    </inkml:brush>
  </inkml:definitions>
  <inkml:trace contextRef="#ctx0" brushRef="#br0">65440 10434 686,'0'-32'8,"0"7"8	,0 6 7,0 7 7,3 7 5,7 6-1,6 6 1,7 7 0,1 2-3,-4-5-5,-5-5-5,-4-4-5,-2 0-18,0 1-29,-1 2-29,1 3-30</inkml:trace>
</inkml:ink>
</file>

<file path=ppt/ink/ink17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81282386183739" units="cm"/>
      <inkml:brushProperty name="height" value="0.0181282386183739" units="cm"/>
      <inkml:brushProperty name="color" value="#F2395B"/>
      <inkml:brushProperty name="ignorePressure" value="0"/>
    </inkml:brush>
  </inkml:definitions>
  <inkml:trace contextRef="#ctx0" brushRef="#br0">66315 5917 459,'15'-14'3,"-4"6"5	,-4 7 6,-5 6 5,-6 9 6,-9 12 4,-9 10 6,-9 11 4,-6 11 1,-5 11 0,-4 11-2,-4 10-2,0 3 0,4-6 1,4-7-1,5-7 0,5-9-4,7-14-10,6-13-9,7-13-11,3-5-9,-4 2-11,-1 1-11,-2 4-10,-1-2-10,3-5-10,2-3-9,2-5-9</inkml:trace>
</inkml:ink>
</file>

<file path=ppt/ink/ink17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58509984612465" units="cm"/>
      <inkml:brushProperty name="height" value="0.0158509984612465" units="cm"/>
      <inkml:brushProperty name="color" value="#F2395B"/>
      <inkml:brushProperty name="ignorePressure" value="0"/>
    </inkml:brush>
  </inkml:definitions>
  <inkml:trace contextRef="#ctx0" brushRef="#br0">66560 6092 525,'192'68'36,"-38"-5"5	,-37-4 5,-37-4 4,-21-1 1,-5 1-1,-3 3-3,-5 3-1,-5-2-6,-4-5-8,-3-3-10,-6-5-8,-4-5-15,-4-4-17,-5-4-19,-4-4-18,-3-5-11,-3-5-2,-2-3-4,-1-5-2</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10438 69637 1000,'0'72'-62,"0"-3"3	,0-3 1,0-3 3,0-3 39,0-4 16,0-2 0,0-4 0,0-1 0,0 0 0,0 1 0,0-1 0,0-4 0,0-5 0,0-6 0,0-6 0</inkml:trace>
</inkml:ink>
</file>

<file path=ppt/ink/ink17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9:17"/>
    </inkml:context>
    <inkml:brush xml:id="br0">
      <inkml:brushProperty name="width" value="0.0173536948859692" units="cm"/>
      <inkml:brushProperty name="height" value="0.0173536948859692" units="cm"/>
      <inkml:brushProperty name="color" value="#F2395B"/>
      <inkml:brushProperty name="ignorePressure" value="0"/>
    </inkml:brush>
  </inkml:definitions>
  <inkml:trace contextRef="#ctx0" brushRef="#br0">66245 7282 480,'68'-63'-43,"-5"13"21	,-4 12 19,-4 14 21,-4 9 10,-1 4 4,-3 4 2,-2 5 2,-5 2 1,-6 0 0,-7 0-2,-6 0 0,5 0-1,18 0 2,18 0 1,16 0 1,4 3-2,-11 7-6,-10 7-6,-12 6-6,-9 3-5,-6 0-2,-6 1-2,-8-1-3,-4 1-3,-5 3-3,-5 1-4,-4 3-4,-7 5-5,-11 5-5,-12 8-7,-10 6-5,-6 0-5,0-7-3,0-6-3,1-7-3,0-7-2,3-9-2,1-9-1,3-9-2,1-5 1,0-2 1,0-2 2,0-3 4,2-4 43,5-7 0,4-6 0,4-7 0,5-4 0,4-2 0,4-2 0,5-3 0,2 1 0,0 5 0,0 4 0,0 5 0,0 4 0,0 4 0,0 5 0,0 4 0,-1 4 0,-2 5 0,-3 4 0,-1 5 0,-4 6 0,-5 9 42,-3 8 10,-5 10 1,-3 6-2,1 4-2,0 5-2,-1 4-3,0 3-11,-3 3-21,-1 2-19,-3 2-20,2-6-13,7-13-8,6-12-5,8-14-7</inkml:trace>
</inkml:ink>
</file>

<file path=ppt/ink/ink17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5-13T11:19:37"/>
    </inkml:context>
    <inkml:brush xml:id="br0">
      <inkml:brushProperty name="width" value="0.952380955219269" units="cm"/>
      <inkml:brushProperty name="height" value="0.952380955219269" units="cm"/>
      <inkml:brushProperty name="color" value="#FF264A"/>
      <inkml:brushProperty name="transparency" value="182"/>
      <inkml:brushProperty name="ignorePressure" value="0"/>
    </inkml:brush>
  </inkml:definitions>
  <inkml:trace contextRef="#ctx0" brushRef="#br0">19850 20600,'100'0,"0"0,0 0,0 0,0 0,50 0,0 0,75 0,0 0,75 0,0 0,-50 0,0 0,-25-25,0 0,25 25,0 0,-50 0,0 0,-125 0,0 0,175 0,0 0,-50 0,0 0,75 0,0 0,50 0,0 0,-25 0,0 0,-75 0,0 0,75 0,0 0,50-25,0 0,-50 25,0 0,-125 0,0 0,-100 0,0 0,225-25,0 0,0 0,0 0,-50 25,0 0,0 0,0 0,50 0,0 0,25 0,0 0,-50 0,0 0,0 25,0 0,-25-25,0 0,-175 0,0 0,200 0,0 0,-50 25,0 0,25-25,0 0,75 0,0 0,-25-25,0 0,-25 0,0 0,-25 25,0 0,25 0,0 0,-50 0,0 0,-25 0,0 0,25 0,0 0,25 0,0 0,0 0,0 0,-75 0,0 0,25 0,0 0,-25 0,0 0,-25 0,0 0,-100 0,0 0,125 0,0 0,-25 0,0 0,0 0,0 0,0 25,0 0,-25-25,0 0,25 0,0 0,0 0,0 0,0 0,0 0,0 0,0 0,-25 0,0 0,-25 0,0 0,-50 0,0 0,75 0,0 0,25 0,0 0,0 0,0 0,25-25,0 0,-25 25,0 0,-25 0,0 0,0 0,0 0,-25 0,0 0,-25 0,0 0,25 0,0 0,0 0,0 0,-25 0,0 0,0 0,0 0,25 0,0 0,0 0,0 0,25 0,0 0,-25 0,0 0,-75 0</inkml:trace>
</inkml:ink>
</file>

<file path=ppt/ink/ink17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95898003876209" units="cm"/>
      <inkml:brushProperty name="height" value="0.0195898003876209" units="cm"/>
      <inkml:brushProperty name="color" value="#F2395B"/>
      <inkml:brushProperty name="ignorePressure" value="0"/>
    </inkml:brush>
  </inkml:definitions>
  <inkml:trace contextRef="#ctx0" brushRef="#br0">30250 17400 425,'0'-49'1,"0"4"1	,0 3 1,0 3 2,0 4 2,0 7 4,0 6 4,0 7 3,1 7 3,4 9 2,3 10 1,3 10 3,3 11 1,3 17 3,3 15 3,4 16 2,-1 12 2,-3 9 0,-3 10 0,-2 10 1,-3-1-3,1-9-6,-1-10-6,1-8-8,-1-12-3,1-12-5,-1-13-2,1-12-3,4-15-4,9-15-3,10-15-3,10-16-2,4-16-2,0-16-1,0-15 1,0-15 1,1-14-1,4-8 0,3-10 1,3-9-1,1-2 1,1 6 0,-1 7 1,1 6 1,-3 7-1,-2 10-2,-3 10 0,-3 9-2,-7 13-4,-9 20-9,-10 18-8,-8 20-9,-8 8-3,-2 1 5,-3-1 5,-3 1 3,-1-1 0,4 1-4,3-1-4,3 1-4</inkml:trace>
</inkml:ink>
</file>

<file path=ppt/ink/ink17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08502802997828" units="cm"/>
      <inkml:brushProperty name="height" value="0.0208502802997828" units="cm"/>
      <inkml:brushProperty name="color" value="#F2395B"/>
      <inkml:brushProperty name="ignorePressure" value="0"/>
    </inkml:brush>
  </inkml:definitions>
  <inkml:trace contextRef="#ctx0" brushRef="#br0">29479 14713 399,'0'24'-59,"0"-6"22	,0-4 33,0-5 4,0 0 13,0 5 6,0 5 2,0 4 2,1 2-1,1-1-1,2-2-2,2-2-1,0 6-1,-3 13 2,0 14 2,-2 12 1,-1 9 1,0 5 1,0 4 1,0 6 2,0-2-1,0-8-2,0-8-1,0-8-2,0 2 0,0 13-1,0 13 0,0 13 0,0 3-1,3-9 0,1-7 0,2-9 0,-1-9-1,-1-10 1,-1-9 0,-2-10 0,-1-6-2,0-1-5,0-2-4,0-2-5,-3-6-4,-4-11-7,-5-12-7,-5-12-6,-2-9-2,2-8-1,1-8 0,2-9 0,1-3-4,-3-1-9,-1 1-9,-2-1-9,1 4-4,4 6 0,2 7 1,4 6 0</inkml:trace>
</inkml:ink>
</file>

<file path=ppt/ink/ink17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41953872516751" units="cm"/>
      <inkml:brushProperty name="height" value="0.0141953872516751" units="cm"/>
      <inkml:brushProperty name="color" value="#F2395B"/>
      <inkml:brushProperty name="ignorePressure" value="0"/>
    </inkml:brush>
  </inkml:definitions>
  <inkml:trace contextRef="#ctx0" brushRef="#br0">28932 15416 587,'14'0'2,"1"0"5	,2 0 6,2 0 4,1 0 5,2 0 7,2 0 6,1 0 6,-1 0 1,-6 0-4,-4 0-4,-5 0-5,4-2-2,13-6-4,13-4-2,13-5-3,6-2-6,-2-1-9,-1 0-10,-2 1-8,-5 0-10,-5 2-9,-7 2-10,-7 1-8,-5 2-6,-2 4-2,-5 3 0,-2 4-2,-4 0 2,-3-1 3,-2-3 31,-5 0 26</inkml:trace>
</inkml:ink>
</file>

<file path=ppt/ink/ink17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95538066327572" units="cm"/>
      <inkml:brushProperty name="height" value="0.0195538066327572" units="cm"/>
      <inkml:brushProperty name="color" value="#F2395B"/>
      <inkml:brushProperty name="ignorePressure" value="0"/>
    </inkml:brush>
  </inkml:definitions>
  <inkml:trace contextRef="#ctx0" brushRef="#br0">28854 15937 426,'-12'24'-8,"4"-6"15	,3-4 14,4-5 15,6-5 7,9-5 2,11-4 2,9-6 1,8-4 2,7-3-2,6-3 0,7-3-1,2-1-4,-1 1-7,-2 2-7,-2 2-7,-3 0-11,-4 1-14,-6-1-16,-4 1-15,-6 1-11,-4 3-9,-5 4-8,-5 3-9,-4 1-1,-3 1 4,-4-1 5,-3 1 4</inkml:trace>
</inkml:ink>
</file>

<file path=ppt/ink/ink17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77421662956476" units="cm"/>
      <inkml:brushProperty name="height" value="0.0177421662956476" units="cm"/>
      <inkml:brushProperty name="color" value="#F2395B"/>
      <inkml:brushProperty name="ignorePressure" value="0"/>
    </inkml:brush>
  </inkml:definitions>
  <inkml:trace contextRef="#ctx0" brushRef="#br0">30000 14687 469,'0'14'38,"3"1"5	,1 2 5,1 2 4,2 1 0,-1-1-5,1 1-5,0-1-5,-1 1-2,0-1 1,1 1 3,0-1 0,-1 0-16,1-2-38,-1-1-36,1-3-36</inkml:trace>
</inkml:ink>
</file>

<file path=ppt/ink/ink17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21947871521115" units="cm"/>
      <inkml:brushProperty name="height" value="0.0121947871521115" units="cm"/>
      <inkml:brushProperty name="color" value="#F2395B"/>
      <inkml:brushProperty name="ignorePressure" value="0"/>
    </inkml:brush>
  </inkml:definitions>
  <inkml:trace contextRef="#ctx0" brushRef="#br0">29739 15156 683,'2'14'0,"3"1"0	,3 2 0,3 2 0,2 3 11,0 5 21,0 4 22,0 6 21,0 1-1,0-1-26,0-2-26,0-2-24,0-3-24,-3-8-20,-1-5-20,-2-8-21</inkml:trace>
</inkml:ink>
</file>

<file path=ppt/ink/ink17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00207717716694" units="cm"/>
      <inkml:brushProperty name="height" value="0.0200207717716694" units="cm"/>
      <inkml:brushProperty name="color" value="#F2395B"/>
      <inkml:brushProperty name="ignorePressure" value="0"/>
    </inkml:brush>
  </inkml:definitions>
  <inkml:trace contextRef="#ctx0" brushRef="#br0">29843 15052 416,'15'-2'81,"3"-3"-12	,3-3-12,3-4-12,1 1-8,-4 3-4,-3 3-4,-3 3-4,2 1-1,8-4 3,8-3 1,9-4 3,4-1-2,2 0-5,2 0-6,1 0-4,-1 2-6,-3 3-3,-2 3-6,-5 3-3,-4 4-3,-7 3-3,-6 3 0,-7 3-3,-5 5 1,-5 4 3,-5 5 2,-6 5 3,-3 4 1,-3 1 1,-4 1-1,-3 3 1,-2-1-2,-2-1-2,-2-2-2,-1-2-4,-1-3-5,0-5-11,0-4-10,0-6-11,2-3-6,2-1-2,4-2-4,4-2-2</inkml:trace>
</inkml:ink>
</file>

<file path=ppt/ink/ink17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0933275334537" units="cm"/>
      <inkml:brushProperty name="height" value="0.010933275334537" units="cm"/>
      <inkml:brushProperty name="color" value="#F2395B"/>
      <inkml:brushProperty name="ignorePressure" value="0"/>
    </inkml:brush>
  </inkml:definitions>
  <inkml:trace contextRef="#ctx0" brushRef="#br0">30078 15416 762,'-14'38'4,"-2"-1"10	,-1-2 9,-2-2 9,1 1 4,1 1-4,1 1-3,2 3-4,3-4-4,3-9-7,3-7-7,3-8-7,2-5-15,-3 1-24,-1-1-24,-2 1-25</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19832137227058" units="cm"/>
      <inkml:brushProperty name="height" value="0.0219832137227058" units="cm"/>
      <inkml:brushProperty name="color" value="#00BFF3"/>
      <inkml:brushProperty name="ignorePressure" value="0"/>
    </inkml:brush>
  </inkml:definitions>
  <inkml:trace contextRef="#ctx0" brushRef="#br0">10487 70422 379,'24'-48'-49,"1"4"16	,-1 2 20,1 4 13,1 1 8,3 0 8,3 1 6,3-1 5,4 3 1,2 7-4,3 5-4,4 7-4,-1 4-3,-2 4 0,-4 2 0,-3 3-1,-1 4 1,0 3 1,0 2 0,-1 4 1,0 3 2,-4 3 0,-3 2 1,-3 4 1,-3 4 2,-3 2 1,-3 3 2,-4 3 2,-2 11 2,-3 18 2,-4 19 0,-2 18 2,-1 2 0,4-16-4,3-15-2,2-15-2,1-11-5,-3-7-4,-4-5-5,-2-6-4,0 7-4,2 21-1,4 23 0,2 20-3,1 7 0,-3-10-2,-4-8-1,-2-10-2,-2-11-4,0-12-8,0-12-8,0-12-8,-5-16-9,-8-18-10,-10-19-11,-10-17-11,-5-9-1,-3 4 8,-4 2 8,-2 4 8,1 3 7,6 3 4,6 3 25,7 3 17</inkml:trace>
</inkml:ink>
</file>

<file path=ppt/ink/ink17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0997268371284" units="cm"/>
      <inkml:brushProperty name="height" value="0.010997268371284" units="cm"/>
      <inkml:brushProperty name="color" value="#F2395B"/>
      <inkml:brushProperty name="ignorePressure" value="0"/>
    </inkml:brush>
  </inkml:definitions>
  <inkml:trace contextRef="#ctx0" brushRef="#br0">30182 15494 757,'25'25'0,"-1"-4"-2	,-2-3-2,-2-4-1,0-1 5,2 0 10,2 0 10,1 0 11,2 0 5,1-3-1,3-1-1,0-1 0,0-3-5,-3-1-11,-4-1-11,-3-2-12,-3-1-15,-3 0-23,-4 0-21,-3 0-23</inkml:trace>
</inkml:ink>
</file>

<file path=ppt/ink/ink17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51522194594145" units="cm"/>
      <inkml:brushProperty name="height" value="0.0251522194594145" units="cm"/>
      <inkml:brushProperty name="color" value="#F2395B"/>
      <inkml:brushProperty name="ignorePressure" value="0"/>
    </inkml:brush>
  </inkml:definitions>
  <inkml:trace contextRef="#ctx0" brushRef="#br0">30000 16041 331,'13'11'7,"-1"-6"6	,2-4 5,-2-5 5,3-3 1,3-2-5,3-2-3,4-1-5,0 0-4,-2 1-1,-1 2-2,-1 2-2,-3 1-2,-4 2-4,-2 2-3,-4 1-3,-1 0-1,-1-1 2,0-2 1,1-2 2,-1 2 2,-2 5 3,-2 4 4,-1 6 3,-2 4 3,-1 6 2,-2 4 1,-2 5 2,0 3 2,2-1 4,2 1 2,1-1 3,1 2 2,0 1 1,0 1 2,0 3 1,0-2-4,0-3-8,0-3-9,0-3-9,0-4-5,0-3 0,0-3-1,0-3 1,-4-3-9,-8-1-17,-9-2-16,-7-2-16,-3-1-5,3-2 7,4-2 7,3-1 7,1-1 9,1 0 9,-1 0 11,1 0 9,1 0 9,3 0 6,4 0 7,2 0 7,4 1 4,0 1 4,3 2 2,1 2 5,3 0 3,3-2 3,3-2 4,4-1 4,5-2 1,8-1-2,8-2-1,9-2-3,4-1-2,2-2-3,2-2-3,1-1-3,1-1-6,0 0-8,0 0-8,0 0-9,0 0-9,0 0-13,0 0-13,1 0-12,-5 1-7,-9 1-2,-7 2-4,-8 2-2,-5 0-1,-2 1 2,-2-1 0,-1 1 2</inkml:trace>
</inkml:ink>
</file>

<file path=ppt/ink/ink17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66106205433607" units="cm"/>
      <inkml:brushProperty name="height" value="0.0166106205433607" units="cm"/>
      <inkml:brushProperty name="color" value="#F2395B"/>
      <inkml:brushProperty name="ignorePressure" value="0"/>
    </inkml:brush>
  </inkml:definitions>
  <inkml:trace contextRef="#ctx0" brushRef="#br0">31119 15052 501,'0'50'60,"0"-3"0	,0-3 1,0-3 1,0-2-2,0 0-6,0 0-6,0 0-5,0-1-11,0-1-15,0-2-15,0-2-16,-1-3-16,-1-8-19,-2-5-17,-2-8-20</inkml:trace>
</inkml:ink>
</file>

<file path=ppt/ink/ink17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76802780479193" units="cm"/>
      <inkml:brushProperty name="height" value="0.0176802780479193" units="cm"/>
      <inkml:brushProperty name="color" value="#F2395B"/>
      <inkml:brushProperty name="ignorePressure" value="0"/>
    </inkml:brush>
  </inkml:definitions>
  <inkml:trace contextRef="#ctx0" brushRef="#br0">31197 15234 471,'26'1'6,"-3"1"11	,-1 2 12,-2 2 12,1 0 6,1-2-2,1-2 0,3-1-1,0-1 0,0 0-2,0 0 0,0 0-1,-3-1-6,-4-1-8,-5-2-11,-5-2-8,-1-1-12,3 1-12,4-1-12,3 1-12</inkml:trace>
</inkml:ink>
</file>

<file path=ppt/ink/ink17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50316467136145" units="cm"/>
      <inkml:brushProperty name="height" value="0.0250316467136145" units="cm"/>
      <inkml:brushProperty name="color" value="#F2395B"/>
      <inkml:brushProperty name="ignorePressure" value="0"/>
    </inkml:brush>
  </inkml:definitions>
  <inkml:trace contextRef="#ctx0" brushRef="#br0">30885 15781 332,'-10'10'-9,"7"-4"11	,6-5 12,7-5 10,7-4 9,8-4 5,9-2 6,7-4 5,6-2 2,4 1-2,2-1-3,4 1-3,3-1 0,4 0-2,3 1 0,3-1-1,-2 2-3,-6 1-6,-6 1-6,-8 2-5,-5 2-15,-4 1-21,-6 3-23,-5 0-22</inkml:trace>
</inkml:ink>
</file>

<file path=ppt/ink/ink17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5006016716361" units="cm"/>
      <inkml:brushProperty name="height" value="0.025006016716361" units="cm"/>
      <inkml:brushProperty name="color" value="#F2395B"/>
      <inkml:brushProperty name="ignorePressure" value="0"/>
    </inkml:brush>
  </inkml:definitions>
  <inkml:trace contextRef="#ctx0" brushRef="#br0">31484 14817 333,'0'-19'29,"3"12"5	,1 14 5,2 12 6,1 15 1,2 14 2,2 14 0,1 16 0,0 6-1,-2 1-3,-1-1-4,-1 1-3,-2-2-3,-2-3-3,-2-4-4,-1-2-2,-1-3-5,0 1-6,0-1-6,0 1-6,0-2-6,0-3-8,0-4-7,0-3-8,0-3-6,0-6-2,0-5-3,0-4-3,-1-6-2,-1-7-4,-2-6-2,-2-7-3,0-6-1,2-4 1,2-5 2,1-5 0,0-3 3,-2 1 5,0-1 5,-3 1 18</inkml:trace>
</inkml:ink>
</file>

<file path=ppt/ink/ink17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44354905933142" units="cm"/>
      <inkml:brushProperty name="height" value="0.0144354905933142" units="cm"/>
      <inkml:brushProperty name="color" value="#F2395B"/>
      <inkml:brushProperty name="ignorePressure" value="0"/>
    </inkml:brush>
  </inkml:definitions>
  <inkml:trace contextRef="#ctx0" brushRef="#br0">31223 15911 577,'0'12'-5,"0"-1"8	,0-2 8,0-2 8,0 3 8,0 6 8,0 7 8,0 6 7,0 4 0,0-1-8,0 1-9,0-1-7,1-2-5,2-4 0,1-6-1,1-5 0,2-2-13,0-3-25,-1-1-25,0-1-24,0-4-11,-2-2 1,-1-4 3,-3-2 1</inkml:trace>
</inkml:ink>
</file>

<file path=ppt/ink/ink17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355092845857143" units="cm"/>
      <inkml:brushProperty name="height" value="0.0355092845857143" units="cm"/>
      <inkml:brushProperty name="color" value="#F2395B"/>
      <inkml:brushProperty name="ignorePressure" value="0"/>
    </inkml:brush>
  </inkml:definitions>
  <inkml:trace contextRef="#ctx0" brushRef="#br0">31275 16093 234,'26'-58'-3,"1"12"3	,-2 13 2,2 14 3,-1 5 2,3-1 4,1-2 1,2-2 4,1 0 1,2 2 2,2 2 0,1 1 1,-1 2 0,-2 4 0,-5 3 0,-2 4-1,-2 4 0,-3 7-1,-1 6-2,-2 7-1,-2 3-1,-3 0-2,-4 0-1,-3 0-3,-2-1-1,-2-1-1,-1-2-3,-3-2-1,1-6-6,-2-12-13,1-11-12,0-11-11,1-8-6,2-6 2,1-4 3,2-5 1,1-1 3,2 3 5,1 4 3,3 3 4,-1 2 16,-2 2 9,-1 1 0,-1 2 0,-1 3 0,2 3 0,1 3 0,3 3 0,-1 5 0,-2 4 0,0 5 0,-3 5 17,-1 4 9,1 4 1,-1 2 3,1 4 1,-2 3 1,0 1 0,-3 1-1,-1 2 0,0 0-4,1-4-5,2-3-6,2-3-6,1-6-8,2-9-11,2-7-11,1-8-10,0-7-6,-1-5 0,-2-5 1,-2-5-1,0-4 2,-1-5 3,1-6 3,-1-4 3,2-6 11,4-6 14,2-7 0,4-6 0,1-1 0,1 7 0,0 7 0,-1 6 7,0 9 13,-2 12 4,-2 11 2,-1 11 2,-1 8 3,0 6 2,0 4 3,0 5 3,0 11 1,-3 16-1,-1 16-1,-2 16-1,0 14 0,-1 12 0,1 11 0,0 12 0,-1 9 0,1 8-2,-1 9-2,1 8 0,-2-2-4,-1-8-4,-1-11-4,-2-10-4,-2-9-4,-2-10-1,-1-9-1,-1-11-2,-4-8-6,-2-9-11,-4-8-9,-3-8-11,-2-8-7,-2-8-5,-1-8-6,-3-8-5,0-7-3,0-2-2,0-4-1,0-2-2,2-4 1,3-1 5,3-1 4,3-3 4</inkml:trace>
</inkml:ink>
</file>

<file path=ppt/ink/ink17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66551619768143" units="cm"/>
      <inkml:brushProperty name="height" value="0.0166551619768143" units="cm"/>
      <inkml:brushProperty name="color" value="#F2385B"/>
      <inkml:brushProperty name="ignorePressure" value="0"/>
    </inkml:brush>
  </inkml:definitions>
  <inkml:trace contextRef="#ctx0" brushRef="#br0">35450 63250 500,'-24'-18'6,"4"17"3	,3 15 5,3 16 3,1 13 3,1 14 2,-1 11 2,1 14 2,-1 8 1,1 7 2,-1 6 2,1 7 1,1 2 0,3 1-2,3-1-3,4 1-2,1-7-2,0-12-3,0-13-2,0-12-2,1-12-2,4-8-2,3-10-2,3-9-2,3-9-2,3-5-4,3-7-4,4-5-4,1-8-5,0-5-6,0-7-7,0-5-5,3-6-7,6-3-5,7-3-5,6-2-5,-1-1-3,-5 3 1,-7 3 1,-5 4 1,-6 2 2,-3 4 2,-3 3 1,-2 3 36</inkml:trace>
</inkml:ink>
</file>

<file path=ppt/ink/ink17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04498639702797" units="cm"/>
      <inkml:brushProperty name="height" value="0.0104498639702797" units="cm"/>
      <inkml:brushProperty name="color" value="#F2385B"/>
      <inkml:brushProperty name="ignorePressure" value="0"/>
    </inkml:brush>
  </inkml:definitions>
  <inkml:trace contextRef="#ctx0" brushRef="#br0">34950 63850 797,'1'21'1,"4"-5"-4	,3-7-3,3-5-3,6-4 3,9 0 10,10 0 9,10 0 9,4-2 6,0-3 1,0-3 1,0-2 1,0-3-2,0 1-9,0-1-6,0 1-9,1-1-6,4 1-8,3-1-8,3 1-8,-2 1-6,-6 3-6,-6 3-6,-6 4-6,-7 1-5,-6 0-5,-6 0-3,-6 0 48</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432492941618" units="cm"/>
      <inkml:brushProperty name="height" value="0.010432492941618" units="cm"/>
      <inkml:brushProperty name="color" value="#00BFF3"/>
      <inkml:brushProperty name="ignorePressure" value="0"/>
    </inkml:brush>
  </inkml:definitions>
  <inkml:trace contextRef="#ctx0" brushRef="#br0">10830 70814 798,'-2'-25'-70,"-2"1"20	,-4-1 20,-3 1 20,-1 7 18,0 15 15,0 16 16,-1 15 15,1 14 5,0 12-10,0 12-7,-1 13-9,1 1-8,0-9-8,0-9-7,-1-9-7,1-10-7,0-9-2,0-9-4,-1-9-3,4-6 2,6-3 5,6-4 7,6-2 6,7-5 2,5-7 0,7-5-1,5-6 0,4-2-3,0 3-4,0 3-3,-1 3-4,1 0-1,0-3 1,0-2 1,-1-4 1,-2 1 0,-6 7-3,-7 6-2,-6 6-3,-4 4 3,-3 4 5,-4 2 7,-2 4 6,-1 3 2,4 3 1,3 3-1,2 3 0,3 1-9,-1 1-19,0-1-17,0 1-18,1-2-12,-1-3-3,0-4-3,0-2-4</inkml:trace>
</inkml:ink>
</file>

<file path=ppt/ink/ink17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171606820076704" units="cm"/>
      <inkml:brushProperty name="height" value="0.0171606820076704" units="cm"/>
      <inkml:brushProperty name="color" value="#000000"/>
      <inkml:brushProperty name="ignorePressure" value="0"/>
    </inkml:brush>
  </inkml:definitions>
  <inkml:trace contextRef="#ctx0" brushRef="#br0">13000 40500 485,'1'-22'13,"4"6"5	,3 7 5,3 6 4,4 6 5,7 6 3,6 7 4,7 6 2,4 6 3,3 6 2,3 7 2,4 6 2,-3-1-5,-5-5-14,-7-7-13,-5-5-13,-6-6-7,-3-3 0,-3-3 2,-2-2 0,-5-1-13,-2 3-24,-3 3-25,-3 4-25</inkml:trace>
</inkml:ink>
</file>

<file path=ppt/ink/ink17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149501925334334" units="cm"/>
      <inkml:brushProperty name="height" value="0.0149501925334334" units="cm"/>
      <inkml:brushProperty name="color" value="#000000"/>
      <inkml:brushProperty name="ignorePressure" value="0"/>
    </inkml:brush>
  </inkml:definitions>
  <inkml:trace contextRef="#ctx0" brushRef="#br0">12500 41250 557,'25'46'0,"0"-5"0	,0-7 0,0-5 0,3-3 10,6 4 20,7 3 19,6 3 21,-1 1 3,-5 1-11,-7-1-12,-5 1-12,-6-3-10,-3-2-9,-3-3-8,-2-3-8,-3-4-18,1-3-23,-1-3-25,1-2-25</inkml:trace>
</inkml:ink>
</file>

<file path=ppt/ink/ink17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208700224757195" units="cm"/>
      <inkml:brushProperty name="height" value="0.0208700224757195" units="cm"/>
      <inkml:brushProperty name="color" value="#000000"/>
      <inkml:brushProperty name="ignorePressure" value="0"/>
    </inkml:brush>
  </inkml:definitions>
  <inkml:trace contextRef="#ctx0" brushRef="#br0">12800 41150 399,'50'-2'-8,"0"-3"14	,0-3 13,0-2 14,3-1 8,6 3 4,7 3 3,6 4 3,3-1 1,0-3-1,0-3-1,0-2-1,-4-1-4,-5 3-8,-7 3-7,-5 4-8,-8 1-6,-5 0-6,-7 0-7,-5 0-5</inkml:trace>
</inkml:ink>
</file>

<file path=ppt/ink/ink17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0939503312110901" units="cm"/>
      <inkml:brushProperty name="height" value="0.00939503312110901" units="cm"/>
      <inkml:brushProperty name="color" value="#000000"/>
      <inkml:brushProperty name="ignorePressure" value="0"/>
    </inkml:brush>
  </inkml:definitions>
  <inkml:trace contextRef="#ctx0" brushRef="#br0">14050 41050 886,'-27'68'66,"-3"-11"-29	,-3-14-27,-2-11-27,0-7-17,7 0-7,6 0-7,7 0-7,0-2-5,-2-3-2,-3-3 45,-3-2 17</inkml:trace>
</inkml:ink>
</file>

<file path=ppt/ink/ink17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240093786269426" units="cm"/>
      <inkml:brushProperty name="height" value="0.0240093786269426" units="cm"/>
      <inkml:brushProperty name="color" value="#000000"/>
      <inkml:brushProperty name="ignorePressure" value="0"/>
    </inkml:brush>
  </inkml:definitions>
  <inkml:trace contextRef="#ctx0" brushRef="#br0">13200 41650 347,'48'-4'6,"-3"-5"3	,-3-7 3,-2-5 4,-3-4 0,1 0-2,-1 0-1,1 0-2,-3 3-2,-2 6-2,-3 7-1,-3 6-2,-4 3-2,-3 0-2,-3 0-2,-2 0-3,-5 6-1,-2 13-2,-3 12 0,-3 13-2,-4 4-1,-3-3 2,-3-3-1,-2-2 1,-1-3 3,3 1 5,3-1 5,4 1 5,1 2 3,0 7 1,0 6 2,0 7 0,3 2 2,6 1 0,7-1 0,6 1 0,3-3-1,0-2 1,0-3-1,0-3 0,-2-4-2,-3-3-3,-3-3-3,-2-2-3,-5-5-3,-2-2-2,-3-3-5,-3-3-2,-4-4-1,-3-3-2,-3-3 0,-2-2-1,-6-5 0,-6-2 1,-6-3 0,-6-3 0,-7-2 0,-6 0-1,-6 0-3,-6 0-1,-4-4 0,1-5 1,-1-7 2,1-5 1,4-4 3,9 0 4,10 0 4,10 0 3,7 1 5,6 4 3,7 3 4,6 3 4,3 1 3,0 1 4,0-1 2,0 1 4,4-3 2,10-2 4,10-3 1,9-3 4,2 1-2,-2 6-4,-3 7-4,-3 6-5,4-4-3,13-11 0,12-14-2,13-11-1,4-6-5,-3 4-9,-3 3-8,-2 3-8,-6 3-6,-6 3 0,-6 3-1,-6 4-1,-6 4-4,-2 6-8,-3 7-7,-3 6-8,-4 1-7,-3-3-6,-3-3-6,-2-2-6</inkml:trace>
</inkml:ink>
</file>

<file path=ppt/ink/ink17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5-13T11:06:05"/>
    </inkml:context>
    <inkml:brush xml:id="br0">
      <inkml:brushProperty name="width" value="0.952380955219269" units="cm"/>
      <inkml:brushProperty name="height" value="0.952380955219269" units="cm"/>
      <inkml:brushProperty name="color" value="#FF2649"/>
      <inkml:brushProperty name="transparency" value="182"/>
      <inkml:brushProperty name="ignorePressure" value="0"/>
    </inkml:brush>
  </inkml:definitions>
  <inkml:trace contextRef="#ctx0" brushRef="#br0">28350 28950,'-50'0,"25"25,0 0,75-25,0 0,50 0,0 0,0 0,0 0,-75 25,0 0,100-25,0 0,50 0,0 0,50-25,0 0,0-25,0 0,0 25,0 0,-50 0,0 0,0 0,0 0,25 25,0 0,25 0,0 0,-50 0,0 0,-125 0,0 0,150 25,0 0,0 0,0 0,25 0,0 0,25-25,0 0,-25 25,0 0,-50-25,0 0,0 25,0 0,0-25,0 0,-100 0,0 0,150 0,0 0,25 0,0 0,-75 0,0 0,25 0,0 0,25 0,0 0,-25 0,0 0,100 0,0 0,-125 0,0 0,25 0,0 0,25-25,0 0,25 25,0 0,-25 0,0 0,-50 0,0 0,0 0,0 0,25 0,0 0,0 0,0 0,0-25,0 0,-50 25,0 0,-100-25,0 0,150 0,0 0,0 25,0 0,0 0,0 0,0 25,0 0,-25-25,0 0,-25 0,0 0,-25-25,0 0,75 25,0 0,25 0,0 0,-25 0,0 0,0 0,0 0,-50 0,0 0,0 0,0 0,25 0,0 0,0 0,0 0,0 0,0 0,-25 0,0 0,-25 0,0 0,-100 0,0 0,125-25,0 0,0 25,0 0,50 0,0 0,0 0,0 0,-25 0,0 0,-25 0,0 0,0 0,0 0,-50 0,0 0,25 0,0 0,0 0,0 0,25 25,0 0,0-50,0 0,0 0,0 0,0 25,0 0,-50-25,0 0,-25 25,0 0,0 0,0 0,25 0,0 0,-25 0,0 0,-25 0,0 0,25-25,0 0,75 25,0 0,-75 0,0 0,25-25,0 0,0 25,0 0,-50 0,0 0,0 0,0 0,0 0,0 0,-25 0,0 0,0 0,0 0,25 0,0 0,0-25,0 0,0 25,0 0,-25 0</inkml:trace>
</inkml:ink>
</file>

<file path=ppt/ink/ink17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29441699385643" units="cm"/>
      <inkml:brushProperty name="height" value="0.029441699385643" units="cm"/>
      <inkml:brushProperty name="color" value="#F2395B"/>
      <inkml:brushProperty name="ignorePressure" value="0"/>
    </inkml:brush>
  </inkml:definitions>
  <inkml:trace contextRef="#ctx0" brushRef="#br0">47000 23450 283,'-29'0'2,"-5"0"5	,-7 0 5,-5 0 5,0-2 2,10-3 2,10-3 0,9-2 1,10-3 4,14 1 5,11-1 5,14 1 5,19-4 4,29-6 2,28-6 2,28-6 2,7-4-3,-11 1-7,-14-1-6,-11 1-6,-12-3-10,-9-2-11,-10-3-11,-8-3-12,-11 2-8,-8 10-7,-10 10-6,-9 9-6,-15 4-7,-18 1-4,-19-1-5,-18 1-6,-10-3 2,0-2 8,0-3 8,0-3 8,1-2 5,4 0 3,3 0 2,3 0 3,4 0 16,7 0 9,6 0 0,7 0 0,4 1 12,3 4 7,3 3 2,4 3 2,2 3 1,4 3 1,3 3 1,3 4 0,1 8 1,1 17 1,-1 15 1,1 16 2,-1 16 1,1 20 2,-1 18 1,1 20 3,-1 13 0,1 9 0,-1 10 1,1 10-1,-1 0-1,1-5-3,-1-7-3,1-5-3,-3-8-5,-2-5-5,-3-7-5,-3-5-5,-2-11-4,0-11 0,0-14-2,0-11 0,-2-23-12,-3-31-25,-3-31-25,-2-31-24,-1-18-8,3-3 8,3-3 9,4-2 9,-1 0 8,-3 7 5,-3 6 7,-2 7 6</inkml:trace>
</inkml:ink>
</file>

<file path=ppt/ink/ink17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197437033057213" units="cm"/>
      <inkml:brushProperty name="height" value="0.0197437033057213" units="cm"/>
      <inkml:brushProperty name="color" value="#F2395B"/>
      <inkml:brushProperty name="ignorePressure" value="0"/>
    </inkml:brush>
  </inkml:definitions>
  <inkml:trace contextRef="#ctx0" brushRef="#br0">47750 23950 422,'0'-50'-1,"0"0"1	,0 0 0,0 0-1,-2 6 4,-3 13 5,-3 12 7,-2 13 7,-8 13 5,-8 17 5,-10 15 5,-9 16 6,-7 13 2,-3 14-1,-3 11 1,-2 14-1,-3 2-3,1-6-6,-1-6-6,1-6-6,4-10-3,9-12 1,10-13 1,10-12 1</inkml:trace>
</inkml:ink>
</file>

<file path=ppt/ink/ink17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0836455076932907" units="cm"/>
      <inkml:brushProperty name="height" value="0.00836455076932907" units="cm"/>
      <inkml:brushProperty name="color" value="#F2395B"/>
      <inkml:brushProperty name="ignorePressure" value="0"/>
    </inkml:brush>
  </inkml:definitions>
  <inkml:trace contextRef="#ctx0" brushRef="#br0">47650 23850 996,'71'3'-157,"-5"6"65	,-7 7 92,-5 6 0,-6 4 0,-3 4 0,-3 3 0,-2 3 0,-6-1 12,-6-2 81,-6-3-21,-6-3-20,-4-4-29,1-3-36,-1-3-37,1-2-38</inkml:trace>
</inkml:ink>
</file>

<file path=ppt/ink/ink17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163195189088583" units="cm"/>
      <inkml:brushProperty name="height" value="0.0163195189088583" units="cm"/>
      <inkml:brushProperty name="color" value="#F2395B"/>
      <inkml:brushProperty name="ignorePressure" value="0"/>
    </inkml:brush>
  </inkml:definitions>
  <inkml:trace contextRef="#ctx0" brushRef="#br0">48300 22200 510,'23'25'127,"-3"0"-21	,-3 0-19,-2 0-19,-1 0-19,3 0-15,3 0-17,4 0-15,-1 0-16,-3 0-13,-3 0-13,-2 0-14</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4728703200817" units="cm"/>
      <inkml:brushProperty name="height" value="0.0154728703200817" units="cm"/>
      <inkml:brushProperty name="color" value="#00BFF3"/>
      <inkml:brushProperty name="ignorePressure" value="0"/>
    </inkml:brush>
  </inkml:definitions>
  <inkml:trace contextRef="#ctx0" brushRef="#br0">12202 69392 538,'23'0'-24,"-3"0"10	,-3 0 10,-3 0 10,1 2 5,6 3-1,7 2-1,6 4-1,-2 4-7,-9 7-13,-9 5-12,-10 7-13,-7 3-6,-6-1 21,-6 1 22,-7 0 0,-7 0 0,-9-1 0,-10 1 0,-8 0 0,-4 0 0,3-1 0,4 1 0,2 0 0,5-5 0,6-9 0,7-9 0,5-10 0,10-5 0,12-4 0,12-2 0,12-4 0,7 0 0,-1 4 0,1 2 0,-1 3 0,-1 1 0,-3-4 0,-3-2 7,-3-4 7,2-1-4,10-1-4,10 1-4,8 0-4,0 0-1,-8-1 0,-10 1 2,-9 0 0,-5 1 4,0 4 6,0 2 6,1 3 7,-3 6 3,-2 5 1,-3 6 2,-4 6 0,-1 7 4,0 6 4,0 6 4,0 5 5,0 9 0,0 9-3,0 9-3,0 9-3,0 5-5,0 0-5,0-1-7,0 1-5,0-6-7,0-13-11,0-12-10,0-12-10,2-12-8,2-13-6,4-12-7,3-12-5,1-11-6,0-9-3,0-9-4,1-9-4,-1-10 2,0-9 6,0-9 38,1-9 21,-1 1 0,0 13 0,0 12 0,1 12 0,-3 9 0,-2 7 0,-3 5 0,-4 7 0,1 7 0,2 10 0,4 9 0,3 8 0,-1 12 0,-2 12 0,-3 12 0,-4 13 0,-1 3 0,0-2 20,0-3 29,0-3-3,0-5-8,0-6-11,0-6-11,0-6-11,-1-6-10,-4-7-8,-3-5-9,-2-7-8,-4-6-5,-3-6-4,-3-6-3,-3-6 27,-3-3 15,-3 0 0,-3-1 0,-3 1 0,-2 0 0,0 0 0,0-1 0,1 1 0,2 1 0,6 4 0,7 2 0,6 4 0,8 1 0,14 0 0,11 0 0,13 0 0,7-2 0,3-3 0,4-2 0,2-4 0,1-1 0,-4 0 0,-3-1 0,-2 1 0,-4 0 0,-3 0 0,-3-1 0,-3 1 0,-3 1 0,-3 4 0,-3 2 0,-3 4 0,-5 4 0,-6 6 0,-6 6 0,-6 7 0,-7 5 8,-5 7 9,-7 6-3,-5 6-2,-3 1-3,4-3-1,3-2 0,3-4-1,0 0-3,-3 4-8,-3 2-7,-3 4-6,1-4-3,6-9 3,7-9 4,6-9 8,7-6 5,9-3 0,10-4 0,9-2 0,6-2 0,3 0 0,3 0 0,4 0 0,-1-2 4,-3-2 1,-3-4-1,-3-3-2,-1-1-2,-1 0-2,1-1-3,-1 1-3,-1 1 8,-3 4 0,-3 2 0,-3 4 0,-2 1 0,0 0 0,0 0 1,1 0 10,-3 3 2,-2 6 1,-3 6 1,-4 7 1,-5 5 2,-10 7 3,-9 6 4,-9 6 3,-5 1 0,0-2-4,0-4-3,1-3-6,-1-3-6,0-2-10,0-4-10,1-3-10,-1-5-9,0-6-5,0-5-7,1-7-5,2-3-2,6 0 26,7 0 23,6 0 0</inkml:trace>
</inkml:ink>
</file>

<file path=ppt/ink/ink17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161155220121145" units="cm"/>
      <inkml:brushProperty name="height" value="0.0161155220121145" units="cm"/>
      <inkml:brushProperty name="color" value="#F2395B"/>
      <inkml:brushProperty name="ignorePressure" value="0"/>
    </inkml:brush>
  </inkml:definitions>
  <inkml:trace contextRef="#ctx0" brushRef="#br0">48050 22900 517,'3'45'7,"6"-9"14	,7-10 13,6-8 15,6-9 3,6-6-9,7-6-8,6-6-8,1-2-4,-3 3 1,-3 3 0,-2 4 1,-5-1-8,-2-3-18,-3-3-17,-3-2-18,-7 2-2,-9 9 13,-10 10 13,-8 10 12,-6 5 9,1 4 1,-1 3 2,1 3 2,-1 1 0,1 1-2,-1-1-4,1 1-2,-3-1-3,-2 1-2,-3-1-2,-3 1-2,-1-3-1,4-2-1,3-3-1,3-3 0,1-2-2,1 0-1,-1 0-2,1 0-3,1 0 1,3 0 1,3 0 2,4 0 0,5-5 3,10-9 3,10-10 3,9-8 2,6-8 1,3-2 1,3-3 0,4-3-1,-1-1 1,-3 4-2,-3 3-1,-2 3-1,-5 1-1,-2 1 0,-3-1-1,-3 1 0,-6 2 0,-5 7 3,-7 6 2,-5 7 1,-4 2 3,0 1 1,0-1 1,0 1 2,-2-1-1,-3 1 0,-3-1-1,-2 1 0,-3-1-2,1 1 0,-1-1-1,1 1-1,-1 1 0,1 3-1,-1 3 2,1 4-1,-4 1-1,-6 0 0,-6 0-2,-6 0-2,-1 0 0,7 0 0,6 0-1,7 0 0,5-2-2,7-3-2,6-3-2,7-2-3,5-6-1,7-6 2,6-6 2,7-6 0,0-4 1,-2 1-1,-3-1 0,-3 1 0,-2-1-1,0 1 0,0-1 0,0 1 0,-2 1 1,-3 3 0,-3 3 1,-2 4 1,-3 1 1,1 0 2,-1 0 2,1 0 2,-3 1 1,-2 4 1,-3 3 1,-3 3 1,-2 1 2,0 1 2,0-1 2,0 1 2,-4 1 2,-5 3 1,-7 3 0,-5 4 1,-4 1 1,0 0-1,0 0 0,0 0 0,0 1 0,0 4-2,0 3-1,0 3 0,-4 1-2,-5 1 0,-7-1-1,-5 1 0,-3-1-1,4 1-2,3-1 0,3 1-1,4-3-3,7-2-6,6-3-3,7-3-6,2-7-12,1-9-19,-1-10-21,1-8-19,2-4-5,7 3 7,6 3 9,7 4 8</inkml:trace>
</inkml:ink>
</file>

<file path=ppt/ink/ink17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168510414659977" units="cm"/>
      <inkml:brushProperty name="height" value="0.0168510414659977" units="cm"/>
      <inkml:brushProperty name="color" value="#F2395B"/>
      <inkml:brushProperty name="ignorePressure" value="0"/>
    </inkml:brush>
  </inkml:definitions>
  <inkml:trace contextRef="#ctx0" brushRef="#br0">48850 24500 494,'23'23'6,"-3"-3"12	,-3-3 11,-2-2 13,-1-3 6,3 1 1,3-1 2,4 1 1,1-1 1,0 1-1,0-1 1,0 1 0</inkml:trace>
</inkml:ink>
</file>

<file path=ppt/ink/ink17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25000000372529" units="cm"/>
      <inkml:brushProperty name="height" value="0.025000000372529" units="cm"/>
      <inkml:brushProperty name="color" value="#F2395B"/>
      <inkml:brushProperty name="ignorePressure" value="0"/>
    </inkml:brush>
  </inkml:definitions>
  <inkml:trace contextRef="#ctx0" brushRef="#br0">67950 24800 333,'97'39'167,"32"29"-1	,31 29 1,31 28 0</inkml:trace>
</inkml:ink>
</file>

<file path=ppt/ink/ink17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13490779325366" units="cm"/>
      <inkml:brushProperty name="height" value="0.013490779325366" units="cm"/>
      <inkml:brushProperty name="color" value="#F2395B"/>
      <inkml:brushProperty name="ignorePressure" value="0"/>
    </inkml:brush>
  </inkml:definitions>
  <inkml:trace contextRef="#ctx0" brushRef="#br0">50000 24200 617,'0'50'81,"0"0"-10	,0 0-8,0 0-10,0-2-9,0-3-10,0-3-11,0-2-9,1-6-15,4-6-18,3-6-18,3-6-17</inkml:trace>
</inkml:ink>
</file>

<file path=ppt/ink/ink17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160457417368889" units="cm"/>
      <inkml:brushProperty name="height" value="0.0160457417368889" units="cm"/>
      <inkml:brushProperty name="color" value="#F2395B"/>
      <inkml:brushProperty name="ignorePressure" value="0"/>
    </inkml:brush>
  </inkml:definitions>
  <inkml:trace contextRef="#ctx0" brushRef="#br0">50350 24350 519,'1'46'-9,"4"-5"13	,3-7 13,3-5 14,4-6 7,7-3 2,6-3 2,7-2 1,2-5 1,1-2-1,-1-3-1,1-3-1,2-4-5,7-3-7,6-3-8,7-2-8,-1-6-7,-6-6-8,-6-6-6,-6-6-7,-7-2-4,-6 3-2,-6 3-1,-6 4-1,-6 1-1,-2 0-2,-3 0-1,-3 0-1,-9-4-1,-11-5-4,-14-7-2,-11-5-3,-7-4-3,0 0-3,0 0-2,0 0-4,0 0 1,0 0 18,0 0 31,0 0 0,4 4 0,10 10 0,10 10 0,9 9 0,6 4 0,3 1 0,3-1 0,4 1 0,1 2 0,0 7 0,0 6 0,0 7 0,3 2 0,6 1 0,7-1 59,6 1 16,4-3-2,4-2-4,3-3-6,3-3-5,3-4-12,3-3-20,3-3-19,4-2-20,-3-3-12,-5 1-8,-7-1-6,-5 1-8,-6-1-4,-3 1-3,-3-1-3,-2 1-2</inkml:trace>
</inkml:ink>
</file>

<file path=ppt/ink/ink17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06:05"/>
    </inkml:context>
    <inkml:brush xml:id="br0">
      <inkml:brushProperty name="width" value="0.0157830379903316" units="cm"/>
      <inkml:brushProperty name="height" value="0.0157830379903316" units="cm"/>
      <inkml:brushProperty name="color" value="#F2395B"/>
      <inkml:brushProperty name="ignorePressure" value="0"/>
    </inkml:brush>
  </inkml:definitions>
  <inkml:trace contextRef="#ctx0" brushRef="#br0">51400 23400 527,'67'1'17,"-16"4"6	,-15 3 5,-15 3 7,-9 4 5,1 7 5,-1 6 5,1 7 5,1 0-1,3-2-8,3-3-8,4-3-7,-1-2-21,-3 0-32,-3 0-33,-2 0-33</inkml:trace>
</inkml:ink>
</file>

<file path=ppt/ink/ink17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87574625015259" units="cm"/>
      <inkml:brushProperty name="height" value="0.0187574625015259" units="cm"/>
      <inkml:brushProperty name="color" value="#00BFF3"/>
      <inkml:brushProperty name="ignorePressure" value="0"/>
    </inkml:brush>
  </inkml:definitions>
  <inkml:trace contextRef="#ctx0" brushRef="#br0">85375 18800 444,'0'14'29,"0"3"2	,0 3 1,0 4 0,-2 1 3,-3 3 1,-3 1 2,-2 1 1,-8 7 2,-8 10 0,-10 12 0,-9 11 1,-3 1-3,5-8-8,5-8-6,4-7-8,3-4-11,0 0-12,-1-1-14,1 1-13,3-5-10,6-9-6,6-10-8,7-9-6,4-6-2,1-4 1,1-2 2,3-4 1</inkml:trace>
</inkml:ink>
</file>

<file path=ppt/ink/ink17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81965455412865" units="cm"/>
      <inkml:brushProperty name="height" value="0.0181965455412865" units="cm"/>
      <inkml:brushProperty name="color" value="#00BFF3"/>
      <inkml:brushProperty name="ignorePressure" value="0"/>
    </inkml:brush>
  </inkml:definitions>
  <inkml:trace contextRef="#ctx0" brushRef="#br0">85275 19300 457,'22'37'-3,"-4"1"8	,-5-1 7,-4 1 8,-4 1 7,-1 6 5,-1 4 7,-2 5 6,-2 1 1,-2-1-2,-1-1-3,-1-2-3,-1-4 0,0-4 1,-1-5 1,1-4 1,1-4-10,1-4-24,1-2-21,3-4-23</inkml:trace>
</inkml:ink>
</file>

<file path=ppt/ink/ink17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71618089079857" units="cm"/>
      <inkml:brushProperty name="height" value="0.0171618089079857" units="cm"/>
      <inkml:brushProperty name="color" value="#00BFF3"/>
      <inkml:brushProperty name="ignorePressure" value="0"/>
    </inkml:brush>
  </inkml:definitions>
  <inkml:trace contextRef="#ctx0" brushRef="#br0">85500 19100 485,'25'0'108,"0"0"-15	,0 0-14,0 0-14,0-1-13,3-2-9,1-1-9,1-1-11,0-1-9,-1 0-11,-1-1-10,-2 1-10,-2 0-11,-2 0-11,-1-1-10,-1 1-12,-4 1-5,-7 4 0,-6 2 0,-6 4-1</inkml:trace>
</inkml:ink>
</file>

<file path=ppt/ink/ink17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03363001346588" units="cm"/>
      <inkml:brushProperty name="height" value="0.0203363001346588" units="cm"/>
      <inkml:brushProperty name="color" value="#00BFF3"/>
      <inkml:brushProperty name="ignorePressure" value="0"/>
    </inkml:brush>
  </inkml:definitions>
  <inkml:trace contextRef="#ctx0" brushRef="#br0">85450 19425 409,'-19'10'5,"13"-5"16	,12-4 16,13-5 16,8-4 6,5-3-3,5-3-2,4-3-4,3-1-1,0 2-1,-1 1-2,1 2 0,-2 0-9,-3 1-15,-3-1-15,-3 1-14,-3 1-14,-1 3-12,-1 3-12,-2 4-13,-4 0-8,-4-2 0,-5-1-2,-4-1-2</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2467567026615" units="cm"/>
      <inkml:brushProperty name="height" value="0.0172467567026615" units="cm"/>
      <inkml:brushProperty name="color" value="#00BFF3"/>
      <inkml:brushProperty name="ignorePressure" value="0"/>
    </inkml:brush>
  </inkml:definitions>
  <inkml:trace contextRef="#ctx0" brushRef="#br0">12104 71353 483,'48'3'6,"-4"6"13	,-3 6 12,-2 7 12,2 4 9,9 3 5,10 3 5,9 3 6,8-1-5,5-7-13,7-5-14,6-7-13,8-3-17,9 1-20,9-1-23,9 0-20,-8-3-11,-24-6-3,-24-6-2,-25-6-1</inkml:trace>
</inkml:ink>
</file>

<file path=ppt/ink/ink17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78020447492599" units="cm"/>
      <inkml:brushProperty name="height" value="0.0178020447492599" units="cm"/>
      <inkml:brushProperty name="color" value="#00BFF3"/>
      <inkml:brushProperty name="ignorePressure" value="0"/>
    </inkml:brush>
  </inkml:definitions>
  <inkml:trace contextRef="#ctx0" brushRef="#br0">85700 18775 468,'0'14'-7,"3"6"15	,1 4 15,1 5 14,1 3 7,1 2 0,-1 1-1,0 2-2,-1 1-1,-1 2-4,-1 1-3,-2 2-3,-3 0-6,-3-2-11,-3-1-10,-2-1-11,-2-4-7,2-2-4,1-3-5,2-3-4,1-3-3,0-2 0,-1-1-1,1-1-1,1-2 1,1-2 2,1-1 1,3-1 2,1-3 4,4-1 5,3-1 5,3-2 5,2-2 6,2-1 3,1-1 4,2-2 4,2-1 2,1 3 2,1 1 2,3 1 0,-3 1 2,-4 1-2,-5-1 1,-4 0-1,-4 1 0,-1 2-2,-1 1-1,-2 2-2,-3 1-2,-3 2-5,-3 1-4,-2 2-4,-5 2-3,-2 1-2,-3 1-2,-3 3-2,-2-1-1,0-2-2,0-1-2,0-1-2,1-3 0,4-3 3,3-3 3,3-3 1,2-2 4,2 1 4,1-1 4,2 0 4,2-1 5,4-1 6,2-1 6,4-2 6,3-1 6,3 0 6,3 0 5,3 0 6,3 0 1,1 0-4,1 0-3,3 0-3,1 0-4,4 0-3,3 0-3,3 0-3,1 0-9,1 0-19,-1 0-16,1 0-18,-4 0-13,-6 3-11,-6 1-10,-6 1-10</inkml:trace>
</inkml:ink>
</file>

<file path=ppt/ink/ink17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0952479802072048" units="cm"/>
      <inkml:brushProperty name="height" value="0.00952479802072048" units="cm"/>
      <inkml:brushProperty name="color" value="#00BFF3"/>
      <inkml:brushProperty name="ignorePressure" value="0"/>
    </inkml:brush>
  </inkml:definitions>
  <inkml:trace contextRef="#ctx0" brushRef="#br0">86450 19000 874,'1'23'4,"4"-3"8	,3-3 8,3-2 9,2-4-2,2-1-7,1-1-9,2-2-8,-1-2-8,-3-1-6,-3-1-6,-3-2-7,-2-1-10,1 0-16,-1 0-16,0 0-15</inkml:trace>
</inkml:ink>
</file>

<file path=ppt/ink/ink17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8319600969553" units="cm"/>
      <inkml:brushProperty name="height" value="0.028319600969553" units="cm"/>
      <inkml:brushProperty name="color" value="#00BFF3"/>
      <inkml:brushProperty name="ignorePressure" value="0"/>
    </inkml:brush>
  </inkml:definitions>
  <inkml:trace contextRef="#ctx0" brushRef="#br0">86450 19425 294,'-11'0'-2,"6"0"4	,4 0 5,5 0 4,2 0 1,1 0-1,-1 0-2,0 0-1,3-3-1,4-4-3,5-5-1,5-4-3,0-2-2,-3 2-3,-3 1-4,-2 2-3,-5 3-1,-5 7 4,-4 6 3,-5 7 4,-1 3 2,1 2 0,1 1 3,3 2 0,0 0 2,0-2 3,0-1 3,0-1 4,0 1 2,0 7 5,0 6 5,0 7 3,0 2 2,0 1-2,0-1-1,0 1-1,0-3-4,3-2-4,1-3-4,1-3-4,1-3-6,1-2-6,-1-1-7,0-1-6,-1-2-7,-4-2-7,-2-1-8,-4-1-6,-2-4-2,-2-2 3,-1-3 3,-1-3 4,-4-2 4,-2 3 2,-3 1 4,-3 1 3,-1 0 5,4-1 8,3-1 6,3-2 7,3-1 7,3 3 6,3 1 6,4 1 5,2 1 5,4 1 3,3-1 3,3 0 3,3-1 1,6-1-1,4-1-1,5-2 0,1-1-2,-1 0-3,-1 0-3,-2 0-2,-2 0-4,-2 0-3,-1 0-3,-1 0-4,7 0-1,18 0 1,17 0 1,17 0 1,5 0-5,-6 3-9,-6 1-9,-6 1-9,-5 0-9,-1-1-7,-1-1-6,-2-2-7,-3 0-3,-5 4-1,-4 3 0,-5 3-1,-4-1-2,-1-2-1,-1-3-2,-2-3-3,-4-2 2,-6 0 3,-6 0 3,-7 0 5</inkml:trace>
</inkml:ink>
</file>

<file path=ppt/ink/ink17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41133172437549" units="cm"/>
      <inkml:brushProperty name="height" value="0.0141133172437549" units="cm"/>
      <inkml:brushProperty name="color" value="#00BFF3"/>
      <inkml:brushProperty name="ignorePressure" value="0"/>
    </inkml:brush>
  </inkml:definitions>
  <inkml:trace contextRef="#ctx0" brushRef="#br0">86775 18725 590,'2'25'93,"5"0"-10	,5 0-12,4 0-12,4-1-12,1-2-14,1-1-14,3-1-14,-1-3-20,-2-3-24,-1-3-24,-1-3-24</inkml:trace>
</inkml:ink>
</file>

<file path=ppt/ink/ink17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50494165718555" units="cm"/>
      <inkml:brushProperty name="height" value="0.0150494165718555" units="cm"/>
      <inkml:brushProperty name="color" value="#00BFF3"/>
      <inkml:brushProperty name="ignorePressure" value="0"/>
    </inkml:brush>
  </inkml:definitions>
  <inkml:trace contextRef="#ctx0" brushRef="#br0">87275 18750 553,'10'0'31,"-2"3"4	,-3 1 3,-3 1 4,-3 2 2,-2 2 4,-1 1 2,-1 2 3,-2 2-6,-2 3-14,-1 3-13,-1 4-14,-4 1-16,-5 3-16,-4 1-17,-5 1-16,0-1-7,5-5 5,4-4 3,6-5 5,1-4 1,1-1 0,-1-1 0,1-2 0</inkml:trace>
</inkml:ink>
</file>

<file path=ppt/ink/ink17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10296846926212" units="cm"/>
      <inkml:brushProperty name="height" value="0.0210296846926212" units="cm"/>
      <inkml:brushProperty name="color" value="#00BFF3"/>
      <inkml:brushProperty name="ignorePressure" value="0"/>
    </inkml:brush>
  </inkml:definitions>
  <inkml:trace contextRef="#ctx0" brushRef="#br0">86775 19225 396,'14'-1'21,"3"-2"7	,3-1 7,4-1 5,2-2 5,4-2 1,3-1 2,3-1 2,2-1 0,2 2-1,1 1 0,2 2-2,-1 1-6,-3 0-11,-3-1-12,-3 1-11,-3 0-15,-4 0-14,-2-1-16,-4 1-16</inkml:trace>
</inkml:ink>
</file>

<file path=ppt/ink/ink17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01675575226545" units="cm"/>
      <inkml:brushProperty name="height" value="0.0201675575226545" units="cm"/>
      <inkml:brushProperty name="color" value="#00BFF3"/>
      <inkml:brushProperty name="ignorePressure" value="0"/>
    </inkml:brush>
  </inkml:definitions>
  <inkml:trace contextRef="#ctx0" brushRef="#br0">86775 19550 413,'-18'32'10,"17"-11"22	,15-11 20,16-11 21,9-7 8,6-3-7,4-3-6,5-3-6,1-1-10,-4 2-12,-2 1-13,-4 2-11,-3 0-17,-3 1-19,-3-1-19,-3 1-20,-5 0-10,-6 2-1,-6 1-3,-7 2 0</inkml:trace>
</inkml:ink>
</file>

<file path=ppt/ink/ink17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62547416985035" units="cm"/>
      <inkml:brushProperty name="height" value="0.0162547416985035" units="cm"/>
      <inkml:brushProperty name="color" value="#00BFF3"/>
      <inkml:brushProperty name="ignorePressure" value="0"/>
    </inkml:brush>
  </inkml:definitions>
  <inkml:trace contextRef="#ctx0" brushRef="#br0">87075 19300 512,'-3'48'93,"-4"-3"-10	,-5-3-9,-4-2-9,-4-1-9,-1 3-11,-1 3-9,-2 4-12,-1-2-13,3-4-16,1-5-16,1-4-17,3-5-13,3-5-10,3-4-9,3-5-10</inkml:trace>
</inkml:ink>
</file>

<file path=ppt/ink/ink17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61187704652548" units="cm"/>
      <inkml:brushProperty name="height" value="0.0161187704652548" units="cm"/>
      <inkml:brushProperty name="color" value="#00BFF3"/>
      <inkml:brushProperty name="ignorePressure" value="0"/>
    </inkml:brush>
  </inkml:definitions>
  <inkml:trace contextRef="#ctx0" brushRef="#br0">87125 19650 516,'25'1'19,"3"4"5	,1 3 6,1 3 5,1 3 5,1 6 4,-1 4 5,0 5 3,0 1-2,1-1-10,-1-1-9,0-2-10,-1-3-5,-4-3-3,-2-3-2,-4-2-3</inkml:trace>
</inkml:ink>
</file>

<file path=ppt/ink/ink17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13650669902563" units="cm"/>
      <inkml:brushProperty name="height" value="0.0213650669902563" units="cm"/>
      <inkml:brushProperty name="color" value="#00BFF3"/>
      <inkml:brushProperty name="ignorePressure" value="0"/>
    </inkml:brush>
  </inkml:definitions>
  <inkml:trace contextRef="#ctx0" brushRef="#br0">85025 21200 390,'-12'-12'-9,"2"2"10	,1 1 8,2 2 10,3 1 6,5 0 5,4-1 5,6 1 6,5 1 3,8 1 1,8 1 2,8 3 2,3-1-1,-2-2-1,-1-1-2,-1-1-2,-1-2-5,2-2-11,1-1-9,2-1-11,-1-2-10,-3 1-12,-3-1-13,-3 1-12,-4 1-6,-5 3-1,-4 3 0,-5 4-2</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7364126965404" units="cm"/>
      <inkml:brushProperty name="height" value="0.0127364126965404" units="cm"/>
      <inkml:brushProperty name="color" value="#00BFF3"/>
      <inkml:brushProperty name="ignorePressure" value="0"/>
    </inkml:brush>
  </inkml:definitions>
  <inkml:trace contextRef="#ctx0" brushRef="#br0">13966 70078 654,'-72'33'84,"3"14"-12	,4 16-13,2 15-12,1 6-12,1-3-9,0-2-10,0-4-10,3-5-12,5-6-17,7-5-17,7-7-17,5-10-9,6-11-2,7-13-3,6-11-2,2-7 2,1 0 37,0 0 34,0 0 0</inkml:trace>
</inkml:ink>
</file>

<file path=ppt/ink/ink17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71283688396215" units="cm"/>
      <inkml:brushProperty name="height" value="0.0171283688396215" units="cm"/>
      <inkml:brushProperty name="color" value="#00BFF3"/>
      <inkml:brushProperty name="ignorePressure" value="0"/>
    </inkml:brush>
  </inkml:definitions>
  <inkml:trace contextRef="#ctx0" brushRef="#br0">85375 21225 486,'-22'24'2,"6"-2"8	,7-1 7,6-1 6,3 1 7,3 5 4,1 4 5,1 6 5,0 3 1,-1 3-2,-1 3-3,-2 4-3,-1 0-3,3-2-1,1-1-4,1-1-2,0-4-7,-1-4-13,-1-5-14,-2-4-12</inkml:trace>
</inkml:ink>
</file>

<file path=ppt/ink/ink17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09408905357122" units="cm"/>
      <inkml:brushProperty name="height" value="0.0209408905357122" units="cm"/>
      <inkml:brushProperty name="color" value="#00BFF3"/>
      <inkml:brushProperty name="ignorePressure" value="0"/>
    </inkml:brush>
  </inkml:definitions>
  <inkml:trace contextRef="#ctx0" brushRef="#br0">85550 21350 397,'11'-11'29,"-1"6"3	,-1 4 3,-2 5 3,-1 6 1,1 8 3,-1 8 2,0 8 2,0 7-1,1 8-2,-1 8-2,0 8-3,-1 5-3,-1 1-6,-1 1-4,-2 3-5,-1-3-6,0-4-7,0-5-6,0-4-8,0-5-6,0-5-3,0-4-5,0-5-4,0-6-6,0-6-7,0-6-9,0-6-7</inkml:trace>
</inkml:ink>
</file>

<file path=ppt/ink/ink17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20095461606979" units="cm"/>
      <inkml:brushProperty name="height" value="0.0120095461606979" units="cm"/>
      <inkml:brushProperty name="color" value="#00BFF3"/>
      <inkml:brushProperty name="ignorePressure" value="0"/>
    </inkml:brush>
  </inkml:definitions>
  <inkml:trace contextRef="#ctx0" brushRef="#br0">85400 21425 693,'0'21'19,"3"-5"6	,1-7 8,1-5 8,3-4 1,3 0-1,3 0-2,3 0-3,2 0-11,0 0-19,-1 0-21,1 0-19</inkml:trace>
</inkml:ink>
</file>

<file path=ppt/ink/ink17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29356887191534" units="cm"/>
      <inkml:brushProperty name="height" value="0.0129356887191534" units="cm"/>
      <inkml:brushProperty name="color" value="#00BFF3"/>
      <inkml:brushProperty name="ignorePressure" value="0"/>
    </inkml:brush>
  </inkml:definitions>
  <inkml:trace contextRef="#ctx0" brushRef="#br0">85450 21700 644,'-22'11'2,"6"-1"5	,7-1 4,6-2 5,4-2 6,4-1 5,3-1 7,3-2 5,2-2 3,2-2-2,1-1-2,2-1-1,0-1-9,-2 0-15,-1-1-16,-1 1-14,-3 0-7,-1 0 2,-1-1 3,-2 1 2</inkml:trace>
</inkml:ink>
</file>

<file path=ppt/ink/ink17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70962959527969" units="cm"/>
      <inkml:brushProperty name="height" value="0.0170962959527969" units="cm"/>
      <inkml:brushProperty name="color" value="#00BFF3"/>
      <inkml:brushProperty name="ignorePressure" value="0"/>
    </inkml:brush>
  </inkml:definitions>
  <inkml:trace contextRef="#ctx0" brushRef="#br0">85125 22200 487,'-12'11'2,"2"-1"4	,1-1 5,2-2 3,2-2 5,4-1 6,2-1 5,4-2 6,4-2 3,7-2 2,6-1 0,6-1 2,5-3 0,3-3-1,3-3-2,3-3-1,0-2-10,-3 1-16,-3-1-19,-3 0-16,-4 2-17,-5 3-14,-4 3-16,-5 3-15</inkml:trace>
</inkml:ink>
</file>

<file path=ppt/ink/ink17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63933783769608" units="cm"/>
      <inkml:brushProperty name="height" value="0.0163933783769608" units="cm"/>
      <inkml:brushProperty name="color" value="#00BFF3"/>
      <inkml:brushProperty name="ignorePressure" value="0"/>
    </inkml:brush>
  </inkml:definitions>
  <inkml:trace contextRef="#ctx0" brushRef="#br0">85775 21450 508,'-10'21'39,"7"-5"-2	,6-7-1,7-5-2,4-4 0,6 0 0,4 0 1,5 0 1,4-2-1,3-3-1,3-3-1,3-2-2,-1-1-4,-4 3-5,-5 3-8,-4 4-5,-6 1-8,-4 3-7,-5 1-8,-4 1-8,-4 4-3,-4 7 3,-2 6 2,-4 6 2,-4 5 4,-7 3 4,-6 3 5,-6 3 4,-3 1 3,0-2 2,-1-1 3,1-1 1,1-3-3,1-1-6,1-1-6,3-2-7,0-3-8,3-5-10,1-4-10,1-5-9,3-5-3,3-2 4,3-3 3,3-3 4,2-2 1,0 3 0,-1 1 2,1 1 40</inkml:trace>
</inkml:ink>
</file>

<file path=ppt/ink/ink17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52176031842828" units="cm"/>
      <inkml:brushProperty name="height" value="0.0152176031842828" units="cm"/>
      <inkml:brushProperty name="color" value="#00BFF3"/>
      <inkml:brushProperty name="ignorePressure" value="0"/>
    </inkml:brush>
  </inkml:definitions>
  <inkml:trace contextRef="#ctx0" brushRef="#br0">85775 21725 547,'12'0'0,"1"0"-2	,-1 0 0,1 0-1,1 3 7,6 6 15,4 7 16,5 6 15,2 2 8,1-2-1,-1-1-1,0-1 0,3 0-7,7 4-11,6 2-13,6 4-12,-1-2-16,-7-6-19,-8-6-19,-8-7-19,-6-3-10,-3 1 0,-3-1-2,-2 0-2</inkml:trace>
</inkml:ink>
</file>

<file path=ppt/ink/ink17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06408742815256" units="cm"/>
      <inkml:brushProperty name="height" value="0.0206408742815256" units="cm"/>
      <inkml:brushProperty name="color" value="#00BFF3"/>
      <inkml:brushProperty name="ignorePressure" value="0"/>
    </inkml:brush>
  </inkml:definitions>
  <inkml:trace contextRef="#ctx0" brushRef="#br0">86750 21175 403,'0'-12'-1,"0"2"-2	,0 1-2,0 2-3,-1 3 4,-2 5 8,-1 4 9,-1 6 8,0 5 6,1 8 7,1 8 5,3 8 6,0 6 2,0 5 1,0 4 0,0 6 1,0 1-4,0 1-7,0-1-7,0 1-7,0-5-3,3-7 1,1-8 1,1-8 1,0-6-9,-1-5-19,-1-4-18,-2-5-19,-2-5-13,-2-5-9,-1-4-8,-1-5-8,-1-2 0,0 0 8,-1-1 9,1 1 8</inkml:trace>
</inkml:ink>
</file>

<file path=ppt/ink/ink17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15835843607783" units="cm"/>
      <inkml:brushProperty name="height" value="0.0115835843607783" units="cm"/>
      <inkml:brushProperty name="color" value="#00BFF3"/>
      <inkml:brushProperty name="ignorePressure" value="0"/>
    </inkml:brush>
  </inkml:definitions>
  <inkml:trace contextRef="#ctx0" brushRef="#br0">86450 21400 719,'-1'-11'-4,"-2"3"-6	,-1 3-8,-1 4-7,1-1 2,5-3 14,4-3 12,6-2 13,3-1 7,6 3 4,4 3 2,5 4 2,2 0 0,1-2-6,-1-1-5,0-1-5,0-1-6,1 0-8,-1-1-7,0 1-7,-2 1-5,-5 1-2,-4 1 0,-5 3-2,-3 0-1,1 0 0,-1 0-1,1 0 0,-3 0 0,-2 3-1,-3 1 0,-3 1 1,-6 3 4,-5 3 11,-7 3 10,-5 3 10,-4 3 8,0 4 2,0 2 4,0 4 3,0 0 1,0-1 1,0-1 1,0-2-1,2-3 0,5-3 0,5-3-1,4-2-2,4-4 0,1-1-1,1-1-1,3-2-1,1-2-8,4-4-16,3-2-14,3-4-16,2-3-9,2-3-3,1-3-3,2-3-3,1 0-3,0 3-2,-1 3-1,1 3-2,-2 3 28,-3 1 28,-3 1 0,-3 3 0,-3 0 0,-1 3 0,-1 1 0,-2 1 0,-5 4 0,-5 7 0,-7 6 0,-5 6 0,-4 5 0,0 3 0,0 3 0,0 3 0,0 0 0,0-3 23,0-3 2,0-3-4,0-3-7,3-4-9,1-2-9,1-4-10,3-3-6,3-3-6,3-3 2,3-3 24,2-3 0,0-1 0,-1-1 0,1-2 0</inkml:trace>
</inkml:ink>
</file>

<file path=ppt/ink/ink17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086435079574585" units="cm"/>
      <inkml:brushProperty name="height" value="0.0086435079574585" units="cm"/>
      <inkml:brushProperty name="color" value="#00BFF3"/>
      <inkml:brushProperty name="ignorePressure" value="0"/>
    </inkml:brush>
  </inkml:definitions>
  <inkml:trace contextRef="#ctx0" brushRef="#br0">86725 21775 964,'47'12'-11,"-4"1"7	,-5-1 5,-4 1 7,-4-1 3,-1 1-1,-1-1 0,-2 1-1,-2-1-7,-2 1-16,-1-1-16,-1 1-14,-4-2-12,-4-1-7,-5-1-7,-4-2 70</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88352111726999" units="cm"/>
      <inkml:brushProperty name="height" value="0.0188352111726999" units="cm"/>
      <inkml:brushProperty name="color" value="#F2385B"/>
      <inkml:brushProperty name="ignorePressure" value="0"/>
    </inkml:brush>
  </inkml:definitions>
  <inkml:trace contextRef="#ctx0" brushRef="#br0">17015 17294 442,'64'-48'-23,"-10"9"0	,-12 8 0,-10 9 1,-8 6 4,-5 2 16,-4 2 2,-4 2 2,2 1 15,9 1 10,9-1 10,8 0 8,2 2 5,-4 1-2,-4 3-2,-5 2-2,-1 4 0,-1 7-1,0 6 0,0 7 0,-2 5-3,-4 5-5,-5 4-6,-4 5-5,-5 1-5,-3 1-4,-6-1-4,-3 1-5,-5-2-5,-4-1-10,-5-3-9,-4-2-9,-2-2-11,0-3-12,0-1-12,-1-3-13,3-4-2,5-7 6,4-6 5,4-7 7</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2194824293256" units="cm"/>
      <inkml:brushProperty name="height" value="0.0142194824293256" units="cm"/>
      <inkml:brushProperty name="color" value="#00BFF3"/>
      <inkml:brushProperty name="ignorePressure" value="0"/>
    </inkml:brush>
  </inkml:definitions>
  <inkml:trace contextRef="#ctx0" brushRef="#br0">13623 70667 586,'45'53'0,"-10"10"0	,-9 9 0,-9 9 0,-7 3 8,-2-3 16,-3-2 16,-4-4 16,1-3 7,2-3-5,4-4-4,3-2-4,3-8-11,2-12-19,4-12-18,3-13-20,0-10-17,-3-10-16,-3-8-18,-3-10-15</inkml:trace>
</inkml:ink>
</file>

<file path=ppt/ink/ink18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19489515200257" units="cm"/>
      <inkml:brushProperty name="height" value="0.0119489515200257" units="cm"/>
      <inkml:brushProperty name="color" value="#00BFF3"/>
      <inkml:brushProperty name="ignorePressure" value="0"/>
    </inkml:brush>
  </inkml:definitions>
  <inkml:trace contextRef="#ctx0" brushRef="#br0">86750 22025 697,'-1'12'2,"-2"1"5	,-1-1 5,-1 1 5,-1 1 3,0 3 1,-1 3 1,1 4 2,0 1-3,0 3-8,-1 1-6,1 1-7,1 0-3,1-4-1,1-2 1,3-4 0,0-3-3,0-3-8,0-3-7,0-3-7,0-3-1,3-1 5,1-1 5,1-2 4,3-1 8,3 0 7,3 0 9,3 0 9,3 0 7,1 0 7,1 0 7,3 0 7,0 0 0,3 3-9,1 1-9,1 1-7,0 0-10,-4-1-10,-2-1-11,-4-2-10,-3-1-13,-3 0-17,-3 0-17,-3 0-16</inkml:trace>
</inkml:ink>
</file>

<file path=ppt/ink/ink18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83404851704836" units="cm"/>
      <inkml:brushProperty name="height" value="0.0183404851704836" units="cm"/>
      <inkml:brushProperty name="color" value="#00BFF3"/>
      <inkml:brushProperty name="ignorePressure" value="0"/>
    </inkml:brush>
  </inkml:definitions>
  <inkml:trace contextRef="#ctx0" brushRef="#br0">86950 22150 454,'0'-12'1,"0"2"4	,0 1 2,0 2 3,-2 3 5,-3 5 4,-3 4 7,-2 6 4,-2 3 5,2 6 0,1 4 1,2 5 2,0 2-1,-2 1-1,-1-1-2,-1 0-2,-1-1-1,2-1 1,1-1 1,2-2 1,0-3-14,-2-3-30,-1-3-29,-1-2-29</inkml:trace>
</inkml:ink>
</file>

<file path=ppt/ink/ink18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51473172008991" units="cm"/>
      <inkml:brushProperty name="height" value="0.0151473172008991" units="cm"/>
      <inkml:brushProperty name="color" value="#00BFF3"/>
      <inkml:brushProperty name="ignorePressure" value="0"/>
    </inkml:brush>
  </inkml:definitions>
  <inkml:trace contextRef="#ctx0" brushRef="#br0">86475 22300 550,'0'-12'0,"0"2"1	,0 1 0,0 2 1,0-1 3,3-3 7,1-3 5,1-3 7,3 0 5,3 3 3,3 3 3,3 3 4,3 1 1,4-2 3,2-1 1,4-1 3,1-1-7,1 2-14,-1 1-14,0 2-13,-1 1-13,-4 0-10,-2-1-12,-4 1-10,-3 1-8,-3 1-7,-3 1-7,-3 3-6</inkml:trace>
</inkml:ink>
</file>

<file path=ppt/ink/ink18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36986821889877" units="cm"/>
      <inkml:brushProperty name="height" value="0.0136986821889877" units="cm"/>
      <inkml:brushProperty name="color" value="#00BFF3"/>
      <inkml:brushProperty name="ignorePressure" value="0"/>
    </inkml:brush>
  </inkml:definitions>
  <inkml:trace contextRef="#ctx0" brushRef="#br0">87000 21400 608,'12'36'41,"1"-1"5	,-1-1 3,1-2 5,-3 1-1,-2 3-6,-3 3-7,-3 3-6,-2 1-12,3-2-17,1-1-16,1-1-17,0-6-9,-1-7-2,-1-8-2,-2-8-2,-3-3-4,-3 2-6,-3 1-8,-2 2-7</inkml:trace>
</inkml:ink>
</file>

<file path=ppt/ink/ink18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60173717886209" units="cm"/>
      <inkml:brushProperty name="height" value="0.0160173717886209" units="cm"/>
      <inkml:brushProperty name="color" value="#00BFF3"/>
      <inkml:brushProperty name="ignorePressure" value="0"/>
    </inkml:brush>
  </inkml:definitions>
  <inkml:trace contextRef="#ctx0" brushRef="#br0">87125 21525 520,'24'0'27,"-2"0"1	,-1 0 2,-1 0 1,-3 0 1,-3 0-1,-3 0-1,-3 0 0,1-1-1,7-2-1,6-1-1,6-1-1,2 0 1,-1 1 1,-1 1 1,-2 3 3,-3 0-17,-3 0-35,-3 0-33,-2 0-35</inkml:trace>
</inkml:ink>
</file>

<file path=ppt/ink/ink18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5083241276443" units="cm"/>
      <inkml:brushProperty name="height" value="0.015083241276443" units="cm"/>
      <inkml:brushProperty name="color" value="#00BFF3"/>
      <inkml:brushProperty name="ignorePressure" value="0"/>
    </inkml:brush>
  </inkml:definitions>
  <inkml:trace contextRef="#ctx0" brushRef="#br0">87475 21700 552,'-24'36'13,"4"-1"8	,3-1 6,3-2 8,2-2 5,2-1 2,1-1 2,2-2 4,-1 1-4,-3 5-9,-3 5-9,-3 4-10,-3 0-3,-1-4 0,-1-5 0,-2-4 1,1-6-11,5-4-22,5-5-23,4-4-22,2-3-11,-2 1 1,-1-1 0,-1 0 2</inkml:trace>
</inkml:ink>
</file>

<file path=ppt/ink/ink18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92624628543854" units="cm"/>
      <inkml:brushProperty name="height" value="0.0192624628543854" units="cm"/>
      <inkml:brushProperty name="color" value="#00BFF3"/>
      <inkml:brushProperty name="ignorePressure" value="0"/>
    </inkml:brush>
  </inkml:definitions>
  <inkml:trace contextRef="#ctx0" brushRef="#br0">87100 21875 432,'36'14'5,"-1"3"9	,-1 3 9,-2 4 10,0 0 5,2-2 2,1-1 1,2-1 2,2-2 1,3-2-1,3-1-2,4-1 0,-3-3-2,-5-1-1,-7-1-3,-5-2-1,-6-2-19,-3-1-33,-3-1-36,-2-2-34</inkml:trace>
</inkml:ink>
</file>

<file path=ppt/ink/ink18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98777597397566" units="cm"/>
      <inkml:brushProperty name="height" value="0.0198777597397566" units="cm"/>
      <inkml:brushProperty name="color" value="#00BFF3"/>
      <inkml:brushProperty name="ignorePressure" value="0"/>
    </inkml:brush>
  </inkml:definitions>
  <inkml:trace contextRef="#ctx0" brushRef="#br0">84975 25900 419,'-17'-2'9,"18"-3"17	,17-3 18,17-2 17,10-4 7,4-1-4,2-1-5,4-2-4,0-1-5,-4 1-7,-2-1-5,-4 0-7,-2 1-9,-2 2-12,-1 1-10,-1 2-12,-4 1-14,-5 2-14,-4 1-14,-5 2-15</inkml:trace>
</inkml:ink>
</file>

<file path=ppt/ink/ink18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8291812390089" units="cm"/>
      <inkml:brushProperty name="height" value="0.018291812390089" units="cm"/>
      <inkml:brushProperty name="color" value="#00BFF3"/>
      <inkml:brushProperty name="ignorePressure" value="0"/>
    </inkml:brush>
  </inkml:definitions>
  <inkml:trace contextRef="#ctx0" brushRef="#br0">85425 25425 455,'0'13'-4,"0"2"2	,0 1-1,0 2 2,0 0 0,0-2 1,0-1 1,0-1 0,0-3 4,0-1 6,0-1 8,0-2 6,-1 6 7,-2 15 8,-1 13 7,-1 15 7,-4 7 0,-7 2-7,-6 1-7,-6 2-7,-4-2-3,-2-4-1,-1-5 1,-1-4 1,-1-6-9,2-4-18,1-5-16,2-4-19,4-6-9,6-6-4,6-6-2,7-7-3,4-4-4,1-4-4,1-2-4,3-4-5,0-1 2,3 0 6,1-1 8,1 1 23</inkml:trace>
</inkml:ink>
</file>

<file path=ppt/ink/ink18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27067789435387" units="cm"/>
      <inkml:brushProperty name="height" value="0.0127067789435387" units="cm"/>
      <inkml:brushProperty name="color" value="#00BFF3"/>
      <inkml:brushProperty name="ignorePressure" value="0"/>
    </inkml:brush>
  </inkml:definitions>
  <inkml:trace contextRef="#ctx0" brushRef="#br0">85375 26125 655,'11'25'3,"-1"3"3	,-1 1 5,-2 1 5,-2 2 6,-1 2 8,-1 1 7,-2 2 9,-1 0-1,0 1-9,0-1-10,0 1-10,0-3-4,0-2-1,0-3 1,0-3 0,0-4-8,0-3-17,0-3-16,0-2-16</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5066666454077" units="cm"/>
      <inkml:brushProperty name="height" value="0.0185066666454077" units="cm"/>
      <inkml:brushProperty name="color" value="#00BFF3"/>
      <inkml:brushProperty name="ignorePressure" value="0"/>
    </inkml:brush>
  </inkml:definitions>
  <inkml:trace contextRef="#ctx0" brushRef="#br0">14309 70373 450,'0'53'19,"0"10"3	,0 9 4,0 9 4,0 5 3,0 0 0,0-1 2,0 1 0,0-2 1,0-3-2,0-2-2,0-4 0,2-8-2,2-12 1,4-12 1,3-12 1,3-8-5,2-3-10,4-4-8,3-2-9,3-3-7,3-3-4,4-4-2,2-2-4,3-2-2,4 0-4,2 0-1,3 0-3,-2-3-6,-10-7-8,-9-5-9,-9-6-9,-5-1-1,0 7 5,1 6 5,-1 6 4,-1 1 4,-4-2 0,-2-4 0,-4-3 20</inkml:trace>
</inkml:ink>
</file>

<file path=ppt/ink/ink18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57936830073595" units="cm"/>
      <inkml:brushProperty name="height" value="0.0157936830073595" units="cm"/>
      <inkml:brushProperty name="color" value="#00BFF3"/>
      <inkml:brushProperty name="ignorePressure" value="0"/>
    </inkml:brush>
  </inkml:definitions>
  <inkml:trace contextRef="#ctx0" brushRef="#br0">85600 26000 527,'24'0'36,"-2"3"-8	,-1 1-9,-1 1-8,-3 0-6,-3-1-5,-3-1-3,-3-2-6,-3-1-2,-1 3-1,-1 1-2,-2 1 0,-1 2 0,0 2 5,0 1 4,0 2 4,0 0 5,0 1 5,0-1 5,0 1 5,0 1 4,3 3 2,1 3 3,1 4 3,2 2 0,2 4-2,1 3 0,2 3-2,0 0-2,1-1-2,-1-1-2,1-2-3,-1-1 0,1 1-1,-1-1 1,1 0-1,-2-1-1,-1-4-4,-1-2-4,-2-4-4,-5-4-7,-10-4-6,-9-5-9,-10-4-8,-3-4-5,1-2-1,1-1-3,3-1-2,-1-2-1,-2-2 0,-1-1-1,-1-1-1,0-3 2,4-1 2,2-1 2,4-2 3,3 0 5,3 2 6,3 1 8,3 2 6,3 1 8,1 2 8,1 1 7,3 2 8,1 1 6,4 0 4,3-1 5,3 1 3,3-1 2,6-2-2,4-1-2,5-1-1,4-3-2,3-1-2,3-1-2,3-2-3,1-1-7,-2 1-13,-1-1-13,-1 0-13,-6 2-11,-7 3-6,-8 3-8,-8 3-6,-4 3-7,1 1-6,-1 1-5,0 3-7</inkml:trace>
</inkml:ink>
</file>

<file path=ppt/ink/ink18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10709236562252" units="cm"/>
      <inkml:brushProperty name="height" value="0.0210709236562252" units="cm"/>
      <inkml:brushProperty name="color" value="#00BFF3"/>
      <inkml:brushProperty name="ignorePressure" value="0"/>
    </inkml:brush>
  </inkml:definitions>
  <inkml:trace contextRef="#ctx0" brushRef="#br0">86550 25350 395,'0'28'30,"0"6"5	,0 7 6,0 6 5,0 6 3,0 6 3,0 7 3,0 6 1,0-1-1,3-5-6,1-7-6,1-5-6,0-4-8,-1 0-10,-1 0-11,-2 0-9,-1-5-11,3-9-14,1-10-12,1-8-12</inkml:trace>
</inkml:ink>
</file>

<file path=ppt/ink/ink18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20851183310151" units="cm"/>
      <inkml:brushProperty name="height" value="0.0120851183310151" units="cm"/>
      <inkml:brushProperty name="color" value="#00BFF3"/>
      <inkml:brushProperty name="ignorePressure" value="0"/>
    </inkml:brush>
  </inkml:definitions>
  <inkml:trace contextRef="#ctx0" brushRef="#br0">86100 25625 689,'25'-12'-24,"0"2"18	,0 1 17,0 2 18,2 1 8,5 0 2,5-1 1,4 1 0,2 0-2,-2 0-5,-1-1-5,-1 1-5,-4 0-7,-5 0-10,-4-1-7,-5 1-10,-5 1-5,-4 4-3,-5 2-2,-4 4-2,-4 2-1,-2 2 1,-1 1 0,-1 2 2,-3 2 2,-3 3 4,-3 3 4,-3 4 4,-4 1 3,-5 3 4,-4 1 3,-5 1 3,-1 0 2,6-1 1,4-1 1,5-2 1,4-4 2,3-4 0,3-5 3,3-4 1,3-4-2,4-1-3,2-1-5,4-2-4,4-3-3,7-3-1,6-3-2,6-2-2,3-3-3,1 1-5,-1-1-4,0 1-5,-2 0-4,-5 2-3,-4 1-3,-5 2-2,-4 2 0,-1 4 4,-1 2 4,-2 4 4,-3 4 6,-5 4 8,-4 5 9,-5 5 9,-5 3 3,-2 4 1,-3 3-1,-3 3 0,-4 1 2,-3 1 3,-3-1 4,-2 1 3,-2-3 0,2-2-5,1-3-4,2-3-4,3-5-12,5-4-17,4-5-17,6-4-17,3-4-9,3-4 1,3-2 2,4-4 57</inkml:trace>
</inkml:ink>
</file>

<file path=ppt/ink/ink18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0941709708422422" units="cm"/>
      <inkml:brushProperty name="height" value="0.00941709708422422" units="cm"/>
      <inkml:brushProperty name="color" value="#00BFF3"/>
      <inkml:brushProperty name="ignorePressure" value="0"/>
    </inkml:brush>
  </inkml:definitions>
  <inkml:trace contextRef="#ctx0" brushRef="#br0">86650 25950 884,'35'23'5,"-5"-3"11	,-4-3 9,-5-2 10,-3-4-6,-2-1-24,-1-1-23,-1-2-23,-3-2-13,-1-1-1,-1-1 0,-2-2-2,-2-1 1,-1 3 56,-1 1 0,-2 1 0</inkml:trace>
</inkml:ink>
</file>

<file path=ppt/ink/ink18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17637673392892" units="cm"/>
      <inkml:brushProperty name="height" value="0.0117637673392892" units="cm"/>
      <inkml:brushProperty name="color" value="#00BFF3"/>
      <inkml:brushProperty name="ignorePressure" value="0"/>
    </inkml:brush>
  </inkml:definitions>
  <inkml:trace contextRef="#ctx0" brushRef="#br0">86625 26225 708,'-12'23'2,"2"-3"5	,1-3 5,2-2 5,1-1 4,0 3 5,-1 3 5,1 4 4,0 1-1,0 3-8,-1 1-9,1 1-8,1 0-6,1-4-5,1-2-5,3-4-5,0-3-4,0-3-2,0-3-2,0-3-4,0-2 3,3 1 5,1-1 5,1 0 7,2 0 5,2 1 8,1-1 7,2 0 6,1 0 5,2 1 1,1-1 0,2 0 2,2-1-5,1-1-12,1-1-9,3-2-12,-1-2-12,-2-2-14,-1-1-14,-1-1-14,-4-1-6,-4 0-1,-5-1 0,-4 1 0</inkml:trace>
</inkml:ink>
</file>

<file path=ppt/ink/ink18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28374127671123" units="cm"/>
      <inkml:brushProperty name="height" value="0.0128374127671123" units="cm"/>
      <inkml:brushProperty name="color" value="#00BFF3"/>
      <inkml:brushProperty name="ignorePressure" value="0"/>
    </inkml:brush>
  </inkml:definitions>
  <inkml:trace contextRef="#ctx0" brushRef="#br0">86750 26325 649,'-12'25'-7,"2"3"20	,1 1 20,2 1 19,0 1 8,-2 1-4,-1-1-6,-1 0-4,-1-1-13,2-1-19,1-1-19,2-2-20,1-2-13,0-2-7,-1-1-7,1-1-8,0-4-3,0-4 0,-1-5-2,1-4 1</inkml:trace>
</inkml:ink>
</file>

<file path=ppt/ink/ink18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55406016856432" units="cm"/>
      <inkml:brushProperty name="height" value="0.0155406016856432" units="cm"/>
      <inkml:brushProperty name="color" value="#00BFF3"/>
      <inkml:brushProperty name="ignorePressure" value="0"/>
    </inkml:brush>
  </inkml:definitions>
  <inkml:trace contextRef="#ctx0" brushRef="#br0">86250 26450 536,'25'-13'43,"3"1"2	,1-1 1,1 1 2,2-1-2,2 1-3,1-1-5,2 1-3,-1-1-4,-1 1-7,-1-1-5,-2 1-7,-4 0-2,-6 2-1,-6 1-2,-7 2 1,-3 1-15,1 0-27,-1-1-27,0 1-27</inkml:trace>
</inkml:ink>
</file>

<file path=ppt/ink/ink18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30833275616169" units="cm"/>
      <inkml:brushProperty name="height" value="0.0130833275616169" units="cm"/>
      <inkml:brushProperty name="color" value="#00BFF3"/>
      <inkml:brushProperty name="ignorePressure" value="0"/>
    </inkml:brush>
  </inkml:definitions>
  <inkml:trace contextRef="#ctx0" brushRef="#br0">86875 25625 636,'10'59'6,"-2"-6"12	,-3-6 12,-3-6 11,-2-2 6,0 3-1,0 3 0,0 4-1,-1-1-7,-2-3-11,-1-3-11,-1-2-12,-1-6-10,0-6-5,-1-6-7,1-6-7,0-4-10,0 1-15,-1-1-16,1 1-15</inkml:trace>
</inkml:ink>
</file>

<file path=ppt/ink/ink18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0936768483370543" units="cm"/>
      <inkml:brushProperty name="height" value="0.00936768483370543" units="cm"/>
      <inkml:brushProperty name="color" value="#00BFF3"/>
      <inkml:brushProperty name="ignorePressure" value="0"/>
    </inkml:brush>
  </inkml:definitions>
  <inkml:trace contextRef="#ctx0" brushRef="#br0">86975 25900 889,'35'-12'3,"-2"2"5	,-3 1 5,-3 2 5,-3 2 2,-2 1-2,-1 1-3,-1 3-3,-2 0-9,-2 0-15,-1 0-18,-1 0-15,-3-1-12,-1-2-6,-1-1-8,-2-1 17</inkml:trace>
</inkml:ink>
</file>

<file path=ppt/ink/ink18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36329336091876" units="cm"/>
      <inkml:brushProperty name="height" value="0.0136329336091876" units="cm"/>
      <inkml:brushProperty name="color" value="#00BFF3"/>
      <inkml:brushProperty name="ignorePressure" value="0"/>
    </inkml:brush>
  </inkml:definitions>
  <inkml:trace contextRef="#ctx0" brushRef="#br0">87225 26050 611,'-24'47'3,"4"-4"8	,3-5 7,3-4 7,0-2 5,-1 2 2,-1 1 3,-2 2 3,-1 0 0,1 1-1,-1-1 0,0 1-2,0-2-6,1-1-13,-1-1-11,0-2-13,1-3-11,2-5-9,1-4-9,2-5-9,1-4-9,2-1-5,1-1-7,2-2-6</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2121983915567" units="cm"/>
      <inkml:brushProperty name="height" value="0.0132121983915567" units="cm"/>
      <inkml:brushProperty name="color" value="#00BFF3"/>
      <inkml:brushProperty name="ignorePressure" value="0"/>
    </inkml:brush>
  </inkml:definitions>
  <inkml:trace contextRef="#ctx0" brushRef="#br0">14652 70667 630,'-24'26'13,"-1"3"12	,1 3 12,-1 3 11,1 3 6,-1 4-2,1 2-2,-1 4-1,-4 2-14,-9 4-29,-10 2-26,-8 4-28,-4-3-16,3-10-5,4-8-4,2-10-6,7-8 3,9-6 7,9-5 41,9-7 28,5-3 0,-1 0 0,1 0 0,0 0 0</inkml:trace>
</inkml:ink>
</file>

<file path=ppt/ink/ink18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50661608204246" units="cm"/>
      <inkml:brushProperty name="height" value="0.0150661608204246" units="cm"/>
      <inkml:brushProperty name="color" value="#00BFF3"/>
      <inkml:brushProperty name="ignorePressure" value="0"/>
    </inkml:brush>
  </inkml:definitions>
  <inkml:trace contextRef="#ctx0" brushRef="#br0">86950 26300 553,'60'46'9,"-5"-5"20	,-4-7 18,-5-5 19,-1-5 7,4-2-7,2-1-7,4-1-6,0-3-18,-1-3-26,-1-3-26,-2-3-27,-6-3-17,-9-1-6,-10-1-6,-8-2-6</inkml:trace>
</inkml:ink>
</file>

<file path=ppt/ink/ink18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0054656304419" units="cm"/>
      <inkml:brushProperty name="height" value="0.010054656304419" units="cm"/>
      <inkml:brushProperty name="color" value="#00BFF3"/>
      <inkml:brushProperty name="ignorePressure" value="0"/>
    </inkml:brush>
  </inkml:definitions>
  <inkml:trace contextRef="#ctx0" brushRef="#br0">84500 28350 828,'11'13'9,"-1"2"5	,-1 1 5,-2 2 6,0 2 1,2 1-3,1 1-3,2 3-3,-1-2-5,-1-3-6,-1-3-6,-2-2-6,-2-4-14,-1-1-23,-1-1-21,-2-2-23</inkml:trace>
</inkml:ink>
</file>

<file path=ppt/ink/ink18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71550121158361" units="cm"/>
      <inkml:brushProperty name="height" value="0.0171550121158361" units="cm"/>
      <inkml:brushProperty name="color" value="#00BFF3"/>
      <inkml:brushProperty name="ignorePressure" value="0"/>
    </inkml:brush>
  </inkml:definitions>
  <inkml:trace contextRef="#ctx0" brushRef="#br0">84525 28275 485,'35'-11'21,"-2"3"8	,-3 3 8,-3 4 9,-2 1 4,0 0-1,0 0-1,0 0 0,-1 0-4,-2 0-5,-1 0-5,-1 0-6,-2 0-7,-2 3-9,-1 1-11,-1 1-10,-4 4-6,-5 4-4,-4 5-4,-5 5-3,-5 2-5,-7 0-4,-6 0-5,-6 0-5,-2 0-1,1 3 1,1 1 1,3 1 1,0 0 3,0-4 4,0-2 4,0-4 4,2-2 6,5-2 8,5-1 8,4-1 8,6-4 9,6-5 8,6-4 9,7-5 8,4-3 3,4-2-3,2-1-4,4-1-2,0-2-6,-4 1-7,-2-1-7,-4 1-6,-3 1-5,-3 3 0,-3 3-1,-3 4 0,-3 2 0,-1 4 3,-1 3 1,-2 3 3,-1 3 3,0 6 6,0 4 4,0 5 5,-1 3 3,-2 2-1,-1 1 1,-1 2 0,-1 1 0,0 2 0,-1 1-1,1 2 0,1-2-3,1-7-6,1-6-7,3-6-5,0-6-17,3-7-24,1-6-26,1-6-24,0-3-8,-1 0 10,-1-1 10,-2 1 10</inkml:trace>
</inkml:ink>
</file>

<file path=ppt/ink/ink18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05525497347116" units="cm"/>
      <inkml:brushProperty name="height" value="0.0105525497347116" units="cm"/>
      <inkml:brushProperty name="color" value="#00BFF3"/>
      <inkml:brushProperty name="ignorePressure" value="0"/>
    </inkml:brush>
  </inkml:definitions>
  <inkml:trace contextRef="#ctx0" brushRef="#br0">84875 28925 789,'12'-1'-1,"1"-2"-3	,-1-1-3,1-1-2,-2-1 1,-1 0 5,-1-1 5,-2 1 5,1 0 7,3 0 8,3-1 8,3 1 8,0 1 2,-3 1-7,-3 1-6,-3 3-6,-2 0-13,1 0-16,-1 0-18,0 0-17,1-1-10,2-2 0,1-1-1,2-1-2,-2-1 0,-2 0-2,-3-1 58,-3 1 0</inkml:trace>
</inkml:ink>
</file>

<file path=ppt/ink/ink18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0989741552621126" units="cm"/>
      <inkml:brushProperty name="height" value="0.00989741552621126" units="cm"/>
      <inkml:brushProperty name="color" value="#00BFF3"/>
      <inkml:brushProperty name="ignorePressure" value="0"/>
    </inkml:brush>
  </inkml:definitions>
  <inkml:trace contextRef="#ctx0" brushRef="#br0">84575 28950 841,'0'14'10,"0"3"4	,0 3 4,0 4 4,0 0 1,0-2-1,0-1-2,0-1 0,0-1-10,3 0-19,1-1-17,1 1-18,0-1-13,-1-2-7,-1-1-6,-2-1-8</inkml:trace>
</inkml:ink>
</file>

<file path=ppt/ink/ink18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65418386459351" units="cm"/>
      <inkml:brushProperty name="height" value="0.0165418386459351" units="cm"/>
      <inkml:brushProperty name="color" value="#00BFF3"/>
      <inkml:brushProperty name="ignorePressure" value="0"/>
    </inkml:brush>
  </inkml:definitions>
  <inkml:trace contextRef="#ctx0" brushRef="#br0">84500 29425 503,'11'-12'30,"-1"2"-4	,-1 1-1,-2 2-4,-1 2 0,1 1 1,-1 1 1,0 3 0,4-4 4,8-5 5,8-7 6,8-5 7,4-4-1,2 3-5,1 1-6,2 1-5,-1 2-11,-3 2-15,-3 1-15,-3 2-15,-3 0-15,-4 1-13,-2-1-13,-4 1-13</inkml:trace>
</inkml:ink>
</file>

<file path=ppt/ink/ink18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26540006697178" units="cm"/>
      <inkml:brushProperty name="height" value="0.0226540006697178" units="cm"/>
      <inkml:brushProperty name="color" value="#00BFF3"/>
      <inkml:brushProperty name="ignorePressure" value="0"/>
    </inkml:brush>
  </inkml:definitions>
  <inkml:trace contextRef="#ctx0" brushRef="#br0">85350 28300 367,'0'-11'2,"3"3"2	,1 3 3,1 4 1,1 2 5,1 4 4,-1 3 6,0 3 6,0 3 3,1 6 4,-1 4 4,0 5 3,-1 1 1,-1-1-4,-1-1-3,-2-2-3,-1 3-3,0 10-4,0 10-2,0 9-4,0 2-1,0-2 3,0-3 2,0-3 1,0-4-6,0-3-15,0-3-14,0-2-15,0-6-12,0-6-11,0-6-10,0-6-10,-1-6-5,-2-5 4,-1-4 2,-1-5 3</inkml:trace>
</inkml:ink>
</file>

<file path=ppt/ink/ink18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15641197189689" units="cm"/>
      <inkml:brushProperty name="height" value="0.0115641197189689" units="cm"/>
      <inkml:brushProperty name="color" value="#00BFF3"/>
      <inkml:brushProperty name="ignorePressure" value="0"/>
    </inkml:brush>
  </inkml:definitions>
  <inkml:trace contextRef="#ctx0" brushRef="#br0">85150 28550 720,'24'0'115,"-2"0"-30	,-1 0-30,-1 0-30,-3 0-26,-3 0-18,-3 0-21,-3 0-18,-2 0-11,1 0-2,-1 0-1,0 0-2</inkml:trace>
</inkml:ink>
</file>

<file path=ppt/ink/ink18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0922285951673985" units="cm"/>
      <inkml:brushProperty name="height" value="0.00922285951673985" units="cm"/>
      <inkml:brushProperty name="color" value="#00BFF3"/>
      <inkml:brushProperty name="ignorePressure" value="0"/>
    </inkml:brush>
  </inkml:definitions>
  <inkml:trace contextRef="#ctx0" brushRef="#br0">85125 28925 903,'-8'30'-10,"9"-14"13	,10-13 13,10-15 12,4-8 2,3-1-10,1-1-11,1-2-9,0-1-11,-4 3-13,-2 1-13,-4 1-12,-3 2-10,-3 2-4,-3 1-6,-3 2 59</inkml:trace>
</inkml:ink>
</file>

<file path=ppt/ink/ink18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87156163156033" units="cm"/>
      <inkml:brushProperty name="height" value="0.0187156163156033" units="cm"/>
      <inkml:brushProperty name="color" value="#00BFF3"/>
      <inkml:brushProperty name="ignorePressure" value="0"/>
    </inkml:brush>
  </inkml:definitions>
  <inkml:trace contextRef="#ctx0" brushRef="#br0">85625 28275 445,'0'-11'2,"0"6"4	,0 4 4,0 5 4,0 5 5,0 4 8,0 5 7,0 5 6,0 4 4,0 5 0,0 5-1,0 4 1,0 5-3,3 5-3,1 4-4,1 6-4,0 0-3,-1-1-6,-1-1-4,-2-2-4,-1-3-7,3-5-6,1-4-7,1-5-7,1-5-4,1-5-2,-1-4-2,0-5-1,0-4 1,1-3 3,-1-3 2,0-3 3,2-3 2,3-1 2,3-1 2,3-2 1,2-1 2,0 0 1,-1 0 2,1 0 1,1-2 0,1-3-3,1-3-3,3-2-2,-1-3-3,-2 1-7,-1-1-4,-1 1-6,-3 0-5,-3 2-6,-3 1-5,-3 2-5,-3 1-2,-1 0 5,-1-1 2,-2 1 21</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1058044284582" units="cm"/>
      <inkml:brushProperty name="height" value="0.0151058044284582" units="cm"/>
      <inkml:brushProperty name="color" value="#00BFF3"/>
      <inkml:brushProperty name="ignorePressure" value="0"/>
    </inkml:brush>
  </inkml:definitions>
  <inkml:trace contextRef="#ctx0" brushRef="#br0">15535 70863 551,'-14'0'-63,"21"0"38	,22 0 38,22 0 39,12 0 20,3 0 1,3 0 1,3 0 1,3 0-7,3 0-16,3 0-16,3 0-15,-4-2-21,-13-3-24,-12-2-24,-12-4-25,-9-1-11,-7 0 5,-5-1 5,-7 1 3</inkml:trace>
</inkml:ink>
</file>

<file path=ppt/ink/ink18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75415426492691" units="cm"/>
      <inkml:brushProperty name="height" value="0.0175415426492691" units="cm"/>
      <inkml:brushProperty name="color" value="#00BFF3"/>
      <inkml:brushProperty name="ignorePressure" value="0"/>
    </inkml:brush>
  </inkml:definitions>
  <inkml:trace contextRef="#ctx0" brushRef="#br0">85875 28375 475,'10'-11'4,"-5"3"9	,-4 3 8,-5 4 10,-3 3 4,-2 5 2,-1 5 2,-1 4 1,-2 2-12,1-2-26,-1-1-25,1-1-26,-1-2-12,1 1 3,-1-1 1,1 1 3,0-2 4,2-1 33,1-1 17,2-2 0,2 0 0,1 2 0,1 1 0,3 2 0,1-1 0,4-1 11,3-1 46,3-2 6,2-1 2,2 1-2,1-1-1,2 0-2,1 1-2,0 2-6,-1 1-4,1 2-6,1 0-8,1 1-13,1-1-14,3 1-12,-1-2-13,-2-1-11,-1-1-13,-1-2-12,-3-1-7,-3 1-4,-3-1-3,-3 0-4</inkml:trace>
</inkml:ink>
</file>

<file path=ppt/ink/ink18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47005598992109" units="cm"/>
      <inkml:brushProperty name="height" value="0.0147005598992109" units="cm"/>
      <inkml:brushProperty name="color" value="#00BFF3"/>
      <inkml:brushProperty name="ignorePressure" value="0"/>
    </inkml:brush>
  </inkml:definitions>
  <inkml:trace contextRef="#ctx0" brushRef="#br0">86275 28325 566,'-10'0'15,"7"0"3	,6 0 6,7 0 3,4-1 4,6-2 2,4-1 3,5-1 2,2-1 0,1 0 0,-1-1 0,0 1-2,0 0-5,1 0-10,-1-1-11,0 1-11,-1 1-12,-4 1-13,-2 1-15,-4 3-13,-4-1-6,-4-2-1,-5-1 0,-4-1 1,-3 0 1,3 1 3,1 1 2,1 3 25</inkml:trace>
</inkml:ink>
</file>

<file path=ppt/ink/ink18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70516353100538" units="cm"/>
      <inkml:brushProperty name="height" value="0.0170516353100538" units="cm"/>
      <inkml:brushProperty name="color" value="#00BFF3"/>
      <inkml:brushProperty name="ignorePressure" value="0"/>
    </inkml:brush>
  </inkml:definitions>
  <inkml:trace contextRef="#ctx0" brushRef="#br0">86525 28075 488,'0'13'28,"3"2"-2	,1 1-3,1 2-2,0 2-1,-1 4 2,-1 2 2,-2 4 2,-2 2-5,-2 2-11,-1 1-11,-1 2-11,-1-2-7,0-2-3,-1-3-2,1-3-3,0-4-1,0-3 0,-1-3 1,1-2 0,1-3 4,1 1 5,1-1 6,3 1 5,2-3 7,5-2 8,5-3 7,4-3 9,3-2 3,0 0-1,-1 0 0,1 0-1,-1-1-1,-2-2-4,-1-1-2,-1-1-4,-3 0-3,-1 1-7,-1 1-5,-2 3-5,-4 3-9,-6 6-11,-6 7-11,-7 6-10,-4 3-5,-4 0 2,-2 0 3,-4 0 18,-2 0 29,-2 3 0,-1 1 0,-1 1 0,0 0 0,3-4 0,3-2 0,4-4 0,3-3 0,5-3 0,5-3 0,4-3 0,7-3 0,10-1 0,9-1 0,10-2 1,5-4 76,2-4-4,1-5-5,2-4-5,0-3-4,1 1-5,-1-1-4,1 0-5,-3 1-5,-2 2-5,-3 1-5,-3 2-5,-3 0-11,-2 1-18,-1-1-17,-1 1-17,-4 0-13,-7 2-10,-6 1-9,-6 2-10</inkml:trace>
</inkml:ink>
</file>

<file path=ppt/ink/ink18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93987619131804" units="cm"/>
      <inkml:brushProperty name="height" value="0.0193987619131804" units="cm"/>
      <inkml:brushProperty name="color" value="#00BFF3"/>
      <inkml:brushProperty name="ignorePressure" value="0"/>
    </inkml:brush>
  </inkml:definitions>
  <inkml:trace contextRef="#ctx0" brushRef="#br0">86600 28575 429,'0'-11'1,"0"6"8	,0 4 7,0 5 8,0 6 5,3 8 5,1 8 5,1 8 5,0 6 1,-1 7-4,-1 6-2,-2 7-3,-1 2-1,3 1 1,1-1 1,1 1 2,0-4-6,-1-6-11,-1-6-11,-2-6-10,-1-6-14,0-5-11,0-4-14,0-5-13</inkml:trace>
</inkml:ink>
</file>

<file path=ppt/ink/ink18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23090054839849" units="cm"/>
      <inkml:brushProperty name="height" value="0.0123090054839849" units="cm"/>
      <inkml:brushProperty name="color" value="#00BFF3"/>
      <inkml:brushProperty name="ignorePressure" value="0"/>
    </inkml:brush>
  </inkml:definitions>
  <inkml:trace contextRef="#ctx0" brushRef="#br0">86825 28475 677,'14'10'46,"3"-2"-1	,3-3 0,4-3-2,2-2-3,4 0-6,3 0-6,3 0-5,1-1-9,1-2-9,-1-1-11,1-1-9,-3-1-9,-5 0-9,-4-1-8,-5 1-8,-4 1-7,-3 1-4,-3 1-6,-3 3-4,-3-1 1,-1-2 65,-1-1 4,-2-1 0</inkml:trace>
</inkml:ink>
</file>

<file path=ppt/ink/ink18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57090239226818" units="cm"/>
      <inkml:brushProperty name="height" value="0.0157090239226818" units="cm"/>
      <inkml:brushProperty name="color" value="#00BFF3"/>
      <inkml:brushProperty name="ignorePressure" value="0"/>
    </inkml:brush>
  </inkml:definitions>
  <inkml:trace contextRef="#ctx0" brushRef="#br0">86750 28750 530,'-11'11'0,"3"-1"1	,3-1 0,4-2 1,2-2 3,4-1 6,3-1 7,3-2 6,4-2 4,7-2 4,6-1 1,7-1 4,4-2 1,6-2 2,4-1 2,5-1 2,1-2-4,-4 1-8,-2-1-9,-4 1-9,-4 0-9,-4 2-13,-5 1-12,-4 2-12,-5 1-10,-3 0-10,-3-1-9,-2 1-9,-5 0-2,-2 0 4,-3-1 4,-3 1 5</inkml:trace>
</inkml:ink>
</file>

<file path=ppt/ink/ink18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6063280403614" units="cm"/>
      <inkml:brushProperty name="height" value="0.016063280403614" units="cm"/>
      <inkml:brushProperty name="color" value="#00BFF3"/>
      <inkml:brushProperty name="ignorePressure" value="0"/>
    </inkml:brush>
  </inkml:definitions>
  <inkml:trace contextRef="#ctx0" brushRef="#br0">87000 28200 518,'11'1'2,"-1"4"1	,-1 3 3,-2 3 3,0 3 5,2 6 10,1 4 8,2 5 9,-2 4 4,-2 3-3,-3 3-2,-3 3-3,-3 1-1,-2-2 0,-1-1 0,-1-1 0,-3-1-7,-3 2-15,-3 1-16,-3 2-15,-1-2-9,2-4-3,1-5-2,2-4-2,1-3-3,2 0 1,1 0-1,2 0-1,4-3 2,6-4 7,6-5 5,7-4 6,4-4 5,1-1 6,1-1 6,3-2 5,0-1 3,3 0 1,1 0-1,1 0 1,0 0 0,-4 3-2,-2 1 0,-4 1-1,-4 2-1,-4 2 1,-5 1 1,-4 2 0,-5 1-2,-3 2-5,-3 1-3,-2 2-4,-5 1-3,-5 0-1,-4-1 0,-5 1-2,-2 0 1,0 0-1,-1-1 1,1 1 0,2-2 1,5-3 0,4-3 1,6-3 1,2-2 0,2 1 0,1-1 0,2 0 1,2-1 4,4-1 9,2-1 8,4-2 9,3-1 6,3 0 1,3 0 1,3 0 2,3-1 1,4-2-1,2-1-1,4-1-1,1 0-1,1 1-2,-1 1-2,0 3-1,-1 0-9,-4 0-14,-2 0-15,-4 0-14</inkml:trace>
</inkml:ink>
</file>

<file path=ppt/ink/ink18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201815348118544" units="cm"/>
      <inkml:brushProperty name="height" value="0.0201815348118544" units="cm"/>
      <inkml:brushProperty name="color" value="#00BFF3"/>
      <inkml:brushProperty name="ignorePressure" value="0"/>
    </inkml:brush>
  </inkml:definitions>
  <inkml:trace contextRef="#ctx0" brushRef="#br0">88175 19600 412,'35'1'-26,"-2"4"8	,-3 3 7,-3 3 8,-2 2 5,3 2 4,1 1 2,1 2 3,2 4 2,2 6 1,1 6 0,2 7 1,-1 3 0,-1 0 0,-1-1 0,-2 1 0,0 4 0,2 7 1,1 8 0,2 9 1,1 5 0,2 5-2,1 5-1,2 4 0,2 2-2,1-2-1,1-1 0,3-1 0,-1 0-2,-2 3-1,-1 3-1,-1 4-1,-4 1 0,-4 3 0,-5 1 1,-4 1 0,-4 0 0,-2-4 2,-1-2-1,-1-4 2,-4 1-1,-4 5 1,-5 4 0,-4 6-1,-3 0 0,3-1 1,1-1-1,1-2 0,0-1 0,-1 1 1,-1-1 0,-2 0 1,-2-1 1,-2-1 0,-1-1 0,-1-2 1,-1-2-1,0-2 0,-1-1-1,1-1 0,0-1-1,0 0-2,-1-1-2,1 1-1,-2-1-1,-3-2-4,-3-1-1,-3-1-2,-1-3-2,2-1 1,1-1 0,2-2 0,-2 1 1,-2 3 0,-3 3-1,-3 3 1,-2 0 1,3-3-1,1-3 1,1-3 0,0-3 1,-1-4 1,-1-2 0,-2-4 0,-1-2 1,0-2 0,0-1 1,0-1-1,0 0 1,3 3 0,1 3 0,1 4-1,1-1 1,1-3 0,-1-3 0,0-2 0,-1-5-1,-1-2-1,-1-3-1,-2-3-2,-1-2 0,3 0-2,1 0-1,1 0-1,1-1-1,1-2 1,-1-1 0,0-1 0,0 0 0,1 1 0,-1 1-2,0 3 0,0 0-1,1 0 1,-1 0 1,0 0 0,-1-1 1,-1-2-1,-1-1 0,-2-1-1,-1-4 1,3-4 1,1-5 1,1-4 0,0-3 1,-4 3-1,-2 1-1,-4 1 0,0 0-2,1-1-1,1-1-1,3-2-3,0-1 0,0 3 0,0 1 0,0 1 1,1 0-4,4-4-6,3-2-6,3-4-7,1-4-4,1-4-2,-1-5-2,1-4-1,-1-4 1,1-2 4,-1-1 37,1-1 3</inkml:trace>
</inkml:ink>
</file>

<file path=ppt/ink/ink18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23:09"/>
    </inkml:context>
    <inkml:brush xml:id="br0">
      <inkml:brushProperty name="width" value="0.0117812976241112" units="cm"/>
      <inkml:brushProperty name="height" value="0.0117812976241112" units="cm"/>
      <inkml:brushProperty name="color" value="#00BFF3"/>
      <inkml:brushProperty name="ignorePressure" value="0"/>
    </inkml:brush>
  </inkml:definitions>
  <inkml:trace contextRef="#ctx0" brushRef="#br0">88825 19525 707,'-14'-1'-2,"-1"-2"-5	,-1-1-4,-2-1-4,-2 0 2,-1 1 13,-1 1 10,-2 3 11,-3 0 6,-3 0-1,-3 0-1,-2 0 0,-3 0 1,1 0 2,-1 0 3,1 0 2,3 0-2,8 0-7,8 0-6,8 0-8,1 0-5,-7 3-5,-6 1-3,-6 1-5,-2 1-3,1 1-2,1-1-3,3 0-2,1 1 0,4 2 1,3 1 1,3 2 2,2-2 1,2-2 1,1-3 1,2-3 1,2-2 2,1 3 2,1 1 2,3 1 3,0 2 1,0 2 2,0 1 1,0 2 0,0 1 2,0 2 2,0 1 1,0 2 2,2 1 1,5 0 2,5-1 1,4 1 1,4 0 0,1 0-1,1-1-3,3 1-1,0 1-3,0 1-3,0 1-3,0 3-4,0 0-5,0 0-9,0 0-9,0 0-8,-2-1-8,-3-2-6,-3-1-6,-2-1-6,-4-3-2,-1-3 2,-1-3 51,-2-3 9</inkml:trace>
</inkml:ink>
</file>

<file path=ppt/ink/ink18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30613928288221" units="cm"/>
      <inkml:brushProperty name="height" value="0.0230613928288221" units="cm"/>
      <inkml:brushProperty name="color" value="#F2395B"/>
      <inkml:brushProperty name="ignorePressure" value="0"/>
    </inkml:brush>
  </inkml:definitions>
  <inkml:trace contextRef="#ctx0" brushRef="#br0">20750 28250 361,'43'-24'2,"-11"4"6	,-14 3 4,-11 3 5,-11 9 6,-5 16 6,-7 15 7,-5 17 5,-9 13 4,-9 13 0,-10 12 0,-8 13 0,-1-1-2,9-11-6,10-14-4,10-11-6,0-4-2,-5 6 1,-7 7 1,-5 6-1,-1 3-2,6 0-9,7 0-7,6 0-9,6-5-5,6-9-3,7-10-3,6-8-4,7-11-2,10-8-1,10-10 0,9-9-1,9-9 2,9-5 1,10-7 3,10-5 2,7-8 3,6-5 2,7-7 1,6-5 3,1-3 1,-3 4 1,-3 3 0,-2 3 2,-8 4 0,-8 7 1,-10 6 0,-9 7 2,-12 0 1,-11-2 4,-14-3 2,-11-3 3,-9-2 2,-3 0 1,-3 0 0,-2 0 1,-8-4-1,-8-5-1,-10-7-1,-9-5-1,-4-6-3,4-3-2,3-3-3,3-2-4,3-5-6,3-2-8,3-3-9,4-3-9,2 4-8,4 13-6,3 12-6,3 13-6,1 6-4,1 0-1,-1 0 0,1 0-1</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1916264072061" units="cm"/>
      <inkml:brushProperty name="height" value="0.0131916264072061" units="cm"/>
      <inkml:brushProperty name="color" value="#00BFF3"/>
      <inkml:brushProperty name="ignorePressure" value="0"/>
    </inkml:brush>
  </inkml:definitions>
  <inkml:trace contextRef="#ctx0" brushRef="#br0">16221 70275 631,'49'45'70,"0"-5"-7	,0-6-7,0-6-6,-2-4-9,-3 1-7,-2-1-8,-4 1-8,-4-2-8,-7-4-10,-5-2-7,-7-3-10,-4 1-2,-4 7 2,-2 5 4,-3 7 3,-7 7 4,-9 10 4,-9 9 6,-9 9 4,-5 1 3,1-6 3,-1-5 1,0-7 2,5-5-7,9-3-15,9-2-17,10-4-15,4-4-10,0-7-3,0-5-4,0-7-3</inkml:trace>
</inkml:ink>
</file>

<file path=ppt/ink/ink18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29282006621361" units="cm"/>
      <inkml:brushProperty name="height" value="0.0229282006621361" units="cm"/>
      <inkml:brushProperty name="color" value="#F2395B"/>
      <inkml:brushProperty name="ignorePressure" value="0"/>
    </inkml:brush>
  </inkml:definitions>
  <inkml:trace contextRef="#ctx0" brushRef="#br0">23100 27650 363,'-44'120'58,"13"-9"-4	,12-10-6,13-8-5,9-8-2,6-2-1,7-3 0,6-3-2,9-2 0,13 0-2,12 0-1,13 0-2,-1-5-3,-11-9-2,-14-10-4,-11-8-3,-4-6-4,6 1-7,7-1-8,6 1-5,-2-1-6,-9 1-1,-10-1-2,-8 1-2,-8-1 0,-2 1 2,-3-1 2,-3 1 3,-4-3 2,-3-2 2,-3-3 3,-2-3 2,-5-2 2,-2 0 3,-3 0 2,-3 0 3,-7-2-1,-9-3-3,-10-3-3,-8-2-3,-6-3-5,1 1-5,-1-1-5,1 1-6,1-6-3,3-8-2,3-10-1,4-9-1,4-10-6,6-9-10,7-10-9,6-8-10,4-1-3,4 9 4,3 10 4,3 10 4</inkml:trace>
</inkml:ink>
</file>

<file path=ppt/ink/ink18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70857757329941" units="cm"/>
      <inkml:brushProperty name="height" value="0.0170857757329941" units="cm"/>
      <inkml:brushProperty name="color" value="#F2395B"/>
      <inkml:brushProperty name="ignorePressure" value="0"/>
    </inkml:brush>
  </inkml:definitions>
  <inkml:trace contextRef="#ctx0" brushRef="#br0">23100 27800 487,'23'-22'41,"-3"6"3	,-3 7 3,-2 6 2,2 3 2,9 0 0,10 0-1,10 0 0,7 0-5,6 0-10,7 0-8,6 0-11,-1 0-10,-5 0-11,-7 0-13,-5 0-11,-8 1-13,-5 4-13,-7 3-13,-5 3-13</inkml:trace>
</inkml:ink>
</file>

<file path=ppt/ink/ink18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09008010476828" units="cm"/>
      <inkml:brushProperty name="height" value="0.0109008010476828" units="cm"/>
      <inkml:brushProperty name="color" value="#F2395B"/>
      <inkml:brushProperty name="ignorePressure" value="0"/>
    </inkml:brush>
  </inkml:definitions>
  <inkml:trace contextRef="#ctx0" brushRef="#br0">24550 29600 764,'-21'21'64,"10"-5"-8	,10-7-9,9-5-9,4-4-13,1 0-19,-1 0-20,1 0-18,-3-2-16,-2-3-11,-3-3-11,-3-2-11</inkml:trace>
</inkml:ink>
</file>

<file path=ppt/ink/ink18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86109375208616" units="cm"/>
      <inkml:brushProperty name="height" value="0.0186109375208616" units="cm"/>
      <inkml:brushProperty name="color" value="#F2395B"/>
      <inkml:brushProperty name="ignorePressure" value="0"/>
    </inkml:brush>
  </inkml:definitions>
  <inkml:trace contextRef="#ctx0" brushRef="#br0">24950 28150 447,'117'-24'2,"-16"4"2	,-15 3 3,-15 3 2,-11 3 4,-2 3 1,-3 3 3,-3 4 2,-7 2 1,-9 4 0,-10 3-1,-8 3 0,-3 3 1,7 3 0,6 3 2,7 4 1,-1 5 1,-6 10 1,-6 10 1,-6 9 0,-7 6 0,-6 3-4,-6 3-4,-6 4-4,-10 2-4,-12 4-4,-13 3-5,-12 3-4,-5-1-2,3-2-1,3-3-1,4-3 0,4-6 1,6-5 1,7-7 2,6-5 2,6-8 2,6-5 2,7-7 1,6-5 2,7-6 2,10-3 1,10-3 2,9-2 2,6-6 1,3-6 2,3-6 1,4-6 2,5-9-3,10-8-7,10-10-6,9-9-6,2-4-9,-2 4-12,-3 3-11,-3 3-12,-7 3-7,-9 3-1,-10 3-2,-8 4-1,-8 2 0,-2 4 1,-3 3 2,-3 3 0</inkml:trace>
</inkml:ink>
</file>

<file path=ppt/ink/ink18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47702449560165" units="cm"/>
      <inkml:brushProperty name="height" value="0.0247702449560165" units="cm"/>
      <inkml:brushProperty name="color" value="#F2395B"/>
      <inkml:brushProperty name="ignorePressure" value="0"/>
    </inkml:brush>
  </inkml:definitions>
  <inkml:trace contextRef="#ctx0" brushRef="#br0">30600 28050 336,'0'-68'-6,"0"17"-4	,0 15-2,0 16-4,-5 24 10,-9 35 24,-10 35 23,-8 34 24,-1 10 9,9-11-6,10-14-5,10-11-5,5-11-5,4-5-5,3-7-5,3-5-4,6 0-5,9 10-4,10 10-5,10 9-5,2-2-4,-3-12-5,-3-13-5,-2-12-4,-5-5-8,-2 3-7,-3 3-9,-3 4-8,-6-3-3,-5-5 1,-7-7 1,-5-5 2,-6-3 3,-3 4 4,-3 3 5,-2 3 4,-8-1 3,-8-2 2,-10-3 1,-9-3 2,-5-4-2,0-3-2,0-3-5,0-2-2,-2-3-5,-3 1-5,-3-1-5,-2 1-4,3-3-2,14-2 3,11-3 2,14-3 3,5-4 0,1-3-1,-1-3-3,1-2-1</inkml:trace>
</inkml:ink>
</file>

<file path=ppt/ink/ink18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71679258346558" units="cm"/>
      <inkml:brushProperty name="height" value="0.0171679258346558" units="cm"/>
      <inkml:brushProperty name="color" value="#F2395B"/>
      <inkml:brushProperty name="ignorePressure" value="0"/>
    </inkml:brush>
  </inkml:definitions>
  <inkml:trace contextRef="#ctx0" brushRef="#br0">30550 28300 485,'25'0'91,"0"0"-13	,0 0-10,0 0-13,1 0-7,4 0-4,3 0-3,3 0-5,3 0-7,3 0-11,3 0-11,4 0-12,-3 1-16,-5 4-22,-7 3-21,-5 3-23</inkml:trace>
</inkml:ink>
</file>

<file path=ppt/ink/ink18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125270867720246" units="cm"/>
      <inkml:brushProperty name="height" value="0.0125270867720246" units="cm"/>
      <inkml:brushProperty name="color" value="#F2395B"/>
      <inkml:brushProperty name="ignorePressure" value="0"/>
    </inkml:brush>
  </inkml:definitions>
  <inkml:trace contextRef="#ctx0" brushRef="#br0">31800 29550 665,'0'23'11,"0"-3"22	,0-3 23,0-2 22,4-5-1,10-2-26,10-3-24,9-3-25,2-4-24,-2-3-22,-3-3-21,-3-2-22</inkml:trace>
</inkml:ink>
</file>

<file path=ppt/ink/ink18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58828885853291" units="cm"/>
      <inkml:brushProperty name="height" value="0.0258828885853291" units="cm"/>
      <inkml:brushProperty name="color" value="#F2395B"/>
      <inkml:brushProperty name="ignorePressure" value="0"/>
    </inkml:brush>
  </inkml:definitions>
  <inkml:trace contextRef="#ctx0" brushRef="#br0">32500 28650 321,'0'-82'9,"0"39"18	,0 36 18,0 39 18,0 19 7,0 4-5,0 3-4,0 3-4,0 1-5,0 1-6,0-1-5,0 1-6,3-3-5,6-2-5,7-3-5,6-3-5,6-6-5,6-5-4,7-7-5,6-5-3,1-6-5,-3-3-5,-3-3-3,-2-2-4,-1-6-3,3-6-2,3-6-1,4-6-3,1-6-2,0-2-1,0-3-3,0-3-1,-5-1-2,-9 4-3,-10 3-2,-8 3-3,-6 1 1,1 1 1,-1-1 1,1 1 3,-3-1 2,-2 1 1,-3-1 3,-3 1 1</inkml:trace>
</inkml:ink>
</file>

<file path=ppt/ink/ink18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5-13T11:11:49"/>
    </inkml:context>
    <inkml:brush xml:id="br0">
      <inkml:brushProperty name="width" value="0.0234715696424246" units="cm"/>
      <inkml:brushProperty name="height" value="0.0234715696424246" units="cm"/>
      <inkml:brushProperty name="color" value="#F2395B"/>
      <inkml:brushProperty name="ignorePressure" value="0"/>
    </inkml:brush>
  </inkml:definitions>
  <inkml:trace contextRef="#ctx0" brushRef="#br0">33250 28450 355,'-2'-19'6,"-3"13"13	,-3 12 12,-2 13 13,-3 15 7,1 19 3,-1 19 1,1 19 2,-1 16 0,1 17-3,-1 15-2,1 16-2,1 4-6,3-6-11,3-6-11,4-6-10,1-16-9,0-25-4,0-25-6,0-25-5,0-15-13,0-2-19,0-3-21,0-3-20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17027254402637" units="cm"/>
      <inkml:brushProperty name="height" value="0.0217027254402637" units="cm"/>
      <inkml:brushProperty name="color" value="#00BFF3"/>
      <inkml:brushProperty name="ignorePressure" value="0"/>
    </inkml:brush>
  </inkml:definitions>
  <inkml:trace contextRef="#ctx0" brushRef="#br0">17250 70814 383,'50'-22'33,"4"7"-3	,3 6 0,2 6-1,6 3-1,5 0 1,7 0 0,5 0 2,4-4-4,0-5-8,0-6-7,-1-6-7,-5-4-9,-13 1-12,-12-1-10,-12 1-12,-10 1-6,-10 3-1,-10 3 0,-8 3-2,-10 2 2,-8 0 3,-10-1 4,-10 1 30,-6-2 8,-7-3 0,-6-3 0,-7-2 0,3-1 0,8 3 0,10 3 0,9 3 0,4 2 0,1 0 0,-1-1 0,1 1 0,4 4 0,9 10 0,10 9 0,8 9 0,7 10 0,3 13 9,3 12 57,3 13 1,0 8-1,-3 7-3,-4 6-2,-2 6-3,-3 1-4,-3-3-4,-4-2-6,-2-4-5,-2-3-4,0-2-5,0-4-3,0-3-5,0-8-6,0-12-11,0-12-8,0-12-10,-3-11-14,-6-10-18,-7-8-18,-5-10-18,-2-10-5,3-13 8,3-12 7,3-12 9,4-8 6,2-2 6,3-4 6,4-3 11,1 3 33,0 9 0,0 9 0,0 10 0,0 7 0,0 7 0,0 5 0,0 7 0,-2 6 0,-2 6 0,-4 6 0,-3 6 0,-2 8 0,-4 9 0,-3 9 0,-3 10 0,-3 4 1,-3 0 33,-3 0 0,-4 0 0,-1-3-4,1-7-10,-1-5-10,0-6-9,4-5-5,5-3-2,7-4-1,5-2-1,4-2-5,0 1-8,-1-1-8,1 0-8</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86451546102762" units="cm"/>
      <inkml:brushProperty name="height" value="0.00886451546102762" units="cm"/>
      <inkml:brushProperty name="color" value="#00BFF3"/>
      <inkml:brushProperty name="ignorePressure" value="0"/>
    </inkml:brush>
  </inkml:definitions>
  <inkml:trace contextRef="#ctx0" brushRef="#br0">18034 71157 940,'70'23'26,"-5"-4"-7	,-7-2-8,-6-3-8,-5-2-11,-2 1-16,-4-1-17,-3 0-15,-4-1-10,-6-3-2,-7-4 37,-6-2 31</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2674919441342" units="cm"/>
      <inkml:brushProperty name="height" value="0.0132674919441342" units="cm"/>
      <inkml:brushProperty name="color" value="#00BFF3"/>
      <inkml:brushProperty name="ignorePressure" value="0"/>
    </inkml:brush>
  </inkml:definitions>
  <inkml:trace contextRef="#ctx0" brushRef="#br0">18524 70520 628,'-22'7'37,"7"16"0	,6 15 0,6 16-1,3 10 1,0 7 3,0 5 3,0 7 4,1 1-9,4-3-18,3-2-21,2-4-18,1-6-17,-3-10-13,-4-8-15,-2-10-13,-4-7-3,-2-7 5,-4-5 7,-3-7 8</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90145652741194" units="cm"/>
      <inkml:brushProperty name="height" value="0.0190145652741194" units="cm"/>
      <inkml:brushProperty name="color" value="#00BFF3"/>
      <inkml:brushProperty name="ignorePressure" value="0"/>
    </inkml:brush>
  </inkml:definitions>
  <inkml:trace contextRef="#ctx0" brushRef="#br0">18475 70716 438,'24'-66'-1,"1"15"7	,-1 16 7,1 15 7,-1 9 4,1 4 3,-1 2 1,1 4 3,-1 5 1,1 10 1,-1 9 1,1 9 2,-2 9 0,-3 10-1,-3 9-1,-4 9-1,-2 1-4,-3-6-5,-4-5-7,-2-7-6,-2 1-4,0 10 0,0 9-2,0 9-2,0-3 0,0-15 1,0-15 0,0-16 1,0-8 0,0 1 0,0-1 0,0 1-1,6-4-1,12-6-6,13-5-4,12-7-4,6-3-6,0 0-6,0 0-5,0 0-8,-2-5-6,-2-9-8,-4-9-9,-3-9-7,-2-2-2,-4 7 4,-3 5 5,-3 7 5,-3 3 5,-3 0 13,-3-1 36,-3 1 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3397816419601" units="cm"/>
      <inkml:brushProperty name="height" value="0.0103397816419601" units="cm"/>
      <inkml:brushProperty name="color" value="#00BFF3"/>
      <inkml:brushProperty name="ignorePressure" value="0"/>
    </inkml:brush>
  </inkml:definitions>
  <inkml:trace contextRef="#ctx0" brushRef="#br0">19504 69882 805,'23'49'34,"-3"0"3	,-3 0 3,-3 0 2,-4 0-9,-2 0-24,-4 0-24,-2 1-23,-2-6-10,0-9 4,0-9 4,0-9 4,0-3-3,0 3-9,0 3-9,0 3 26</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53842410072684" units="cm"/>
      <inkml:brushProperty name="height" value="0.0153842410072684" units="cm"/>
      <inkml:brushProperty name="color" value="#F2385B"/>
      <inkml:brushProperty name="ignorePressure" value="0"/>
    </inkml:brush>
  </inkml:definitions>
  <inkml:trace contextRef="#ctx0" brushRef="#br0">17294 17398 541,'-19'83'103,"-1"-9"-12	,-3-8-13,-2-10-13,0-3-13,2-1-14,2 0-15,2 1-14,3-5-10,2-9-4,2-9-4,2-8-4,1-6-10,1-1-14,-1-3-16,0-3-14,2-2-7,1-5 4,3-4 1,2-5 4</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8881772980094" units="cm"/>
      <inkml:brushProperty name="height" value="0.0128881772980094" units="cm"/>
      <inkml:brushProperty name="color" value="#00BFF3"/>
      <inkml:brushProperty name="ignorePressure" value="0"/>
    </inkml:brush>
  </inkml:definitions>
  <inkml:trace contextRef="#ctx0" brushRef="#br0">19406 69784 646,'28'0'-39,"5"0"17	,7 0 18,6 0 17,3 0 13,0 0 8,0 0 7,0 0 9,-1 2 1,-4 3-4,-3 2-4,-2 4-5,-6 3-6,-5 3-9,-7 2-8,-5 4-10,-9 3-9,-8 4-10,-10 2-12,-9 3-10,-8 5-6,-5 6-1,-7 6-2,-6 6 0,0 0 1,6-6 6,7-6 5,5-6 4,5-5 7,3-3 7,3-3 7,4-2 7,2-4 6,3-4 3,4-2 3,2-3 4,4-3 2,2-4 1,4-2-1,3-3 1,4-2-2,6 0-5,7 0-3,6 0-5,2-4-8,1-5-15,0-6-13,0-6-14,-2-4-7,-3 1 2,-3-1 46,-3 1 6</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1117047965527" units="cm"/>
      <inkml:brushProperty name="height" value="0.0121117047965527" units="cm"/>
      <inkml:brushProperty name="color" value="#00BFF3"/>
      <inkml:brushProperty name="ignorePressure" value="0"/>
    </inkml:brush>
  </inkml:definitions>
  <inkml:trace contextRef="#ctx0" brushRef="#br0">20239 69784 688,'0'69'65,"0"-9"-1	,0-9-4,0-10-2,0-4-14,0-1-23,0 1-26,0 0-23,2-3-19,2-7-12,4-5-11,3-7-13</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8280438259244" units="cm"/>
      <inkml:brushProperty name="height" value="0.0138280438259244" units="cm"/>
      <inkml:brushProperty name="color" value="#00BFF3"/>
      <inkml:brushProperty name="ignorePressure" value="0"/>
    </inkml:brush>
  </inkml:definitions>
  <inkml:trace contextRef="#ctx0" brushRef="#br0">20141 69735 602,'25'0'-24,"-1"0"2	,1 0 0,-1 0 2,1 0 9,-1 0 15,1 0 17,-1 0 16,2 0 11,3 0 3,3 0 5,4 0 3,-3 2-1,-5 3-9,-7 2-8,-5 4-9,-7 1-9,-6 0-9,-6 1-10,-6-1-10,-5 5-9,-3 9-6,-3 9-8,-3 9-7,-3 5-3,-3 0 2,-3 0 1,-3 0 2,2-1 4,10-4 6,10-2 6,8-4 6,5-4 6,0-7 7,0-5 5,0-7 7,2-4 4,2-4-1,4-2 1,3-3 1,2-4-4,4-3-5,3-2-6,3-4-7,2 0-5,-1 4-7,1 2-6,-1 4-6,-1 1-7,-3 0-9,-3 0-7,-3 0-8</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5539930090308" units="cm"/>
      <inkml:brushProperty name="height" value="0.0145539930090308" units="cm"/>
      <inkml:brushProperty name="color" value="#00BFF3"/>
      <inkml:brushProperty name="ignorePressure" value="0"/>
    </inkml:brush>
  </inkml:definitions>
  <inkml:trace contextRef="#ctx0" brushRef="#br0">19504 71157 572,'6'-46'23,"13"6"2	,11 6 2,13 7 3,11 2 3,8 1 5,10-1 5,10 1 5,2-1-1,-3 1-7,-3-1-7,-3 1-6,-8 1-13,-11 3-22,-13 3-20,-13 3-21,-5 2-13,-1 0-5,1-1-5,-1 1-5</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0491525158286" units="cm"/>
      <inkml:brushProperty name="height" value="0.0120491525158286" units="cm"/>
      <inkml:brushProperty name="color" value="#00BFF3"/>
      <inkml:brushProperty name="ignorePressure" value="0"/>
    </inkml:brush>
  </inkml:definitions>
  <inkml:trace contextRef="#ctx0" brushRef="#br0">20141 70471 691,'-23'47'-34,"3"-3"12	,3-2 12,4-4 12,0 2 16,1 6 20,0 6 19,0 6 20,-2 3-1,-3 1-20,-3-1-21,-3 0-20,0-3-15,3-6-7,3-6-10,4-6-7,0-6-13,1-7-14,0-5-16,0-7-15</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20223817229271" units="cm"/>
      <inkml:brushProperty name="height" value="0.00920223817229271" units="cm"/>
      <inkml:brushProperty name="color" value="#00BFF3"/>
      <inkml:brushProperty name="ignorePressure" value="0"/>
    </inkml:brush>
  </inkml:definitions>
  <inkml:trace contextRef="#ctx0" brushRef="#br0">20141 71010 905,'26'24'1,"3"1"2	,3-1 1,4 1 2,0-1 4,1 1 4,0-1 4,0 1 6,-1-2-9,1-4-23,0-2-21,0-3-23,-4-2-12,-5 1-4,-7-1-5,-5 0 46</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4410547539592" units="cm"/>
      <inkml:brushProperty name="height" value="0.0114410547539592" units="cm"/>
      <inkml:brushProperty name="color" value="#00BFF3"/>
      <inkml:brushProperty name="ignorePressure" value="0"/>
    </inkml:brush>
  </inkml:definitions>
  <inkml:trace contextRef="#ctx0" brushRef="#br0">20631 70324 728,'2'45'9,"2"-5"18	,4-6 18,3-6 17,1-2-1,0 3-19,0 3-19,1 3-20,-1 0-11,0-3-2,0-2-1,1-4-2,-3-3-11,-2-4-19,-3-2-21,-4-3-19</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3559754788876" units="cm"/>
      <inkml:brushProperty name="height" value="0.0103559754788876" units="cm"/>
      <inkml:brushProperty name="color" value="#00BFF3"/>
      <inkml:brushProperty name="ignorePressure" value="0"/>
    </inkml:brush>
  </inkml:definitions>
  <inkml:trace contextRef="#ctx0" brushRef="#br0">19504 71647 804,'0'23'-27,"0"-3"8	,0-4 7,0-2 8,0 0 7,0 3 8,0 3 7,0 3 8,2 3 6,2 3 2,4 3 4,3 3 3,1 0-7,0-2-16,0-4-15,1-3-18,-1-2-13,0 1-14,0-1-14,1 1-12</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875718228519" units="cm"/>
      <inkml:brushProperty name="height" value="0.013875718228519" units="cm"/>
      <inkml:brushProperty name="color" value="#00BFF3"/>
      <inkml:brushProperty name="ignorePressure" value="0"/>
    </inkml:brush>
  </inkml:definitions>
  <inkml:trace contextRef="#ctx0" brushRef="#br0">19602 71549 600,'2'-22'10,"2"7"4	,4 6 5,3 6 4,4 3 6,6 0 3,7 0 4,6 0 5,2 1 0,1 4-4,0 2-3,0 4-5,-2 1-4,-3 1-8,-3-1-7,-3 0-7,-3 0-6,-3 1-2,-3-1-4,-3 0-3,-4 2-2,-2 3-1,-3 3-2,-4 3-1,-2 1-1,-4 1-1,-3-1-2,-2 1 0,-6 1 0,-5 3 3,-7 3 2,-5 3 3,-3 2 2,4 0 1,3-1 1,3 1 1,3-5 1,3-9 3,3-9 2,4-9 2,5-5 3,9 0 6,10 0 4,9 0 4,5-2 3,-1-2-2,1-4 0,-1-3 0,-1 1-4,-3 2-3,-3 3-6,-3 4-3,2-2-8,10-7-8,10-5-9,8-6-9,2-2-5,-6 3-2,-6 3-2,-7 3-2,-2 0-2,-1-2-1,1-4 4,-1-3 43</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1838860213757" units="cm"/>
      <inkml:brushProperty name="height" value="0.0121838860213757" units="cm"/>
      <inkml:brushProperty name="color" value="#00BFF3"/>
      <inkml:brushProperty name="ignorePressure" value="0"/>
    </inkml:brush>
  </inkml:definitions>
  <inkml:trace contextRef="#ctx0" brushRef="#br0">20680 71549 683,'0'47'68,"0"-2"-11	,0-4-12,0-3-10,0-3-7,0-2-2,0-4-2,0-3-2,0-2-11,0 1-19,0-1-20,0 1-19,2-2-14,2-3-4,4-4-7,3-2-5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92092731595039" units="cm"/>
      <inkml:brushProperty name="height" value="0.0192092731595039" units="cm"/>
      <inkml:brushProperty name="color" value="#F2385B"/>
      <inkml:brushProperty name="ignorePressure" value="0"/>
    </inkml:brush>
  </inkml:definitions>
  <inkml:trace contextRef="#ctx0" brushRef="#br0">6350 18850 433,'-25'-22'-8,"0"6"3	,0 7 2,0 6 3,-4 3 2,-5 0 6,-7 0 3,-5 0 5,-4 0 2,0 0 0,0 0 1,0 0 0,1 3 1,4 6-2,3 7-2,3 6 0,-2 6-3,-6 6-2,-6 7-2,-6 6-3,-6 6-4,-2 6-4,-3 7-5,-3 6-5,-2 4-2,0 4-1,0 3-1,0 3-1,1-2 0,4-6 2,3-6 0,3-6 1,6-4 1,9 1 1,10-1 0,10 1 0,5 4 4,4 9 6,3 10 5,3 10 6,3 13 5,3 19 2,3 19 4,4 19 2,1 13 1,0 10 1,0 10 1,0 9 0,0 13 0,0 20 0,0 18 0,0 20 0,0 11-1,0 7-1,0 6-2,0 7-1,3 10-2,6 16-4,7 15-2,6 17-3,3 8-2,0 4-1,0 3-1,0 3-1,1-1-1,4-2 0,3-3 0,3-3 0,-2-1-1,-6 4 0,-6 3 0,-6 3 0,-4-2 0,1-6 0,-1-6-1,1-6 0,-1-24 0,1-41 1,-1-40 0,1-40 0,-3-9 1,-2 26 0,-3 24 1,-3 26 1,-2-7 1,0-37 0,0-38 2,0-37 0,-2-24 1,-3-9-2,-3-10 0,-2-8-1,-1-4-2,3 3 0,3 3-1,4 4-1,1 1-1,0 0-1,0 0 0,0 0-2,0-4-1,0-5-1,0-7 0,0-5-2,0-3 1,0 4-1,0 3 0,0 3 1,0-1-1,0-2 0,0-3 1,0-3 1,0-4 0,0-3 0,0-3 1,0-2 0,0-8 1,0-8 1,0-10 1,0-9 1,0-7 0,0-3 1,0-3 0,0-2 0,0-3 0,0 1 1,0-1 0,0 1-1,0-3 2,0-2 1,0-3 1,0-3 1,3-2 0,6 0-1,7 0-3,6 0-1,4 3-2,4 6-1,3 7-1,3 6-1,6 3-2,9 0-3,10 0-4,10 0-3,7 0-1,6 0 0,7 0 0,6 0 0,9-2-2,13-3-3,12-3-4,13-2-4,7-3-4,4 1-4,3-1-4,3 1-6,-15-4 0,-30-6 1,-32-6 1,-30-6 2,-17-4 1,1 1 3,-1-1 9,1 1 30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206161215901375" units="cm"/>
      <inkml:brushProperty name="height" value="0.0206161215901375" units="cm"/>
      <inkml:brushProperty name="color" value="#F2385B"/>
      <inkml:brushProperty name="ignorePressure" value="0"/>
    </inkml:brush>
  </inkml:definitions>
  <inkml:trace contextRef="#ctx0" brushRef="#br0">17398 17608 404,'31'34'31,"-9"1"4	,-9 0 4,-9 0 3,-3 0 1,3 0 0,1 0 0,3 0-1,2-3-1,6-3-5,3-5-3,5-5-4,2-2-2,1-3-1,-1-2-1,0-3-1,1-2-4,3-5-8,1-4-8,3-5-7,1-5-6,0-6-4,0-7-5,-1-7-5,0-3-3,-2 1-4,-3-1-4,-2 0-4,-3 1-3,-4 2-4,-5 3-4,-4 2-3,-4 2-1,-5 2 0,-4 2 1,-5 3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218520976603" units="cm"/>
      <inkml:brushProperty name="height" value="0.012218520976603" units="cm"/>
      <inkml:brushProperty name="color" value="#00BFF3"/>
      <inkml:brushProperty name="ignorePressure" value="0"/>
    </inkml:brush>
  </inkml:definitions>
  <inkml:trace contextRef="#ctx0" brushRef="#br0">20582 71549 682,'25'-23'-18,"-1"3"5	,1 3 4,-1 3 5,1 3 9,-1 4 12,1 2 14,-1 4 12,1 1 5,-1 0-3,1 0-3,-1 0-3,1 0-5,-1 0-8,1 0-8,-1 0-8,-1 4-7,-3 10-4,-3 9-6,-3 9-6,-5 6-3,-6 4-5,-6 2-2,-6 4-5,-5 2-1,-3 4-3,-3 2-1,-3 4-1,-1-2-1,-1-6 2,1-6 1,-1-6 2,1-6 4,-1-7 4,1-5 5,-1-7 5,2-4 2,3-3 0,3-4 0,4-2-1,2-4 8,3-2 10,4-4 16,2-3 13,5-1 6,6 0 1,7-1-1,5 1 0,7 0 0,5 0-1,7-1 0,6 1-1,2 0-8,-4 0-17,-3-1-17,-2 1-16,-6 0-16,-5 0-15,-7-1-17,-5 1-14</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4508240520954" units="cm"/>
      <inkml:brushProperty name="height" value="0.0154508240520954" units="cm"/>
      <inkml:brushProperty name="color" value="#00BFF3"/>
      <inkml:brushProperty name="ignorePressure" value="0"/>
    </inkml:brush>
  </inkml:definitions>
  <inkml:trace contextRef="#ctx0" brushRef="#br0">21905 70029 539,'-20'-15'2,"10"18"5	,8 19 4,10 17 4,6 18 4,2 15 3,4 15 3,3 16 2,0 7 3,-3 1 1,-3-1 0,-3 0 1,-2-1 0,0-4-1,1-2-2,-1-3 0,-1-8-4,-4-13-4,-2-11-5,-4-13-4,-1-8-4,0-2-4,0-4-2,0-3-4,0-3-2,0-2 2,0-4 0,0-3 0,-1-6-1,-4-10-3,-2-8-5,-4-10-3,-1-7-4,-1-7-6,1-5-5,0-7-5,0-4-7,-1-3-8,1-4-9,0-2-9,1 2-1,3 10 5,4 9 5,2 9 17,-1 3 41,-6-2 0,-6-4 0,-7-3 0</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8743946552277" units="cm"/>
      <inkml:brushProperty name="height" value="0.0128743946552277" units="cm"/>
      <inkml:brushProperty name="color" value="#00BFF3"/>
      <inkml:brushProperty name="ignorePressure" value="0"/>
    </inkml:brush>
  </inkml:definitions>
  <inkml:trace contextRef="#ctx0" brushRef="#br0">21513 70471 647,'26'21'-2,"3"-6"5	,4-6 4,2-5 4,2-6 7,-1-3 6,1-2 7,0-4 7,1 0 4,3 4 3,4 2 1,2 4 3,1 1-14,-4 0-30,-2 0-29,-4 0-30,-4-2-13,-7-3 5,-5-2 5,-7-4 5,-3-1 2,0 0-3,1-1-2,-1 1 15</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9389126300812" units="cm"/>
      <inkml:brushProperty name="height" value="0.0109389126300812" units="cm"/>
      <inkml:brushProperty name="color" value="#00BFF3"/>
      <inkml:brushProperty name="ignorePressure" value="0"/>
    </inkml:brush>
  </inkml:definitions>
  <inkml:trace contextRef="#ctx0" brushRef="#br0">21366 71157 761,'6'20'4,"13"-10"12	,11-8 10,13-10 12,9-6 3,7-3-4,5-2-5,6-4-4,2 0-11,-3 3-18,-3 3-17,-3 3-17,-7 2-14,-8 0-10,-10-1-11,-9 1-11</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3801937550306" units="cm"/>
      <inkml:brushProperty name="height" value="0.0113801937550306" units="cm"/>
      <inkml:brushProperty name="color" value="#00BFF3"/>
      <inkml:brushProperty name="ignorePressure" value="0"/>
    </inkml:brush>
  </inkml:definitions>
  <inkml:trace contextRef="#ctx0" brushRef="#br0">22248 69931 732,'23'22'-3,"-3"-7"-6	,-3-6-5,-3-6-6,-2 1-2,0 5 5,1 6 2,-1 6 5,-1 7 6,-4 6 8,-2 6 10,-4 5 9,-1 4 2,0 1-3,0-1-4,0 0-3,0-4-1,0-5 2,0-6 1,0-6 2,2-5 1,2-4 1,4-2 1,3-3 0,4-3-1,7-4 0,5-2-2,7-3-1,3-4-3,-1-3-5,1-2-5,0-4-4,-2-1-10,-3 0-14,-3-1-13,-3 1-14,-3 1-9,-3 4-5,-3 2-6,-3 4-4</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0899137109518" units="cm"/>
      <inkml:brushProperty name="height" value="0.0120899137109518" units="cm"/>
      <inkml:brushProperty name="color" value="#00BFF3"/>
      <inkml:brushProperty name="ignorePressure" value="0"/>
    </inkml:brush>
  </inkml:definitions>
  <inkml:trace contextRef="#ctx0" brushRef="#br0">22787 70029 689,'-24'25'-2,"-1"-1"11	,1 1 12,-1-1 12,1 7 4,-1 12-3,1 12-3,-1 13-4,-1 3-1,-3-2 1,-3-3 0,-3-3 2,0-6-17,3-10-34,2-9-33,4-8-32</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25122217834" units="cm"/>
      <inkml:brushProperty name="height" value="0.01025122217834" units="cm"/>
      <inkml:brushProperty name="color" value="#00BFF3"/>
      <inkml:brushProperty name="ignorePressure" value="0"/>
    </inkml:brush>
  </inkml:definitions>
  <inkml:trace contextRef="#ctx0" brushRef="#br0">22346 71010 812,'22'73'0,"-7"1"0	,-6-1 0,-6 1 0,-3-2 2,0-3 1,0-4 3,0-2 3,0-2 3,0 1 7,0-1 5,0 0 6,0-6 0,0-12-6,0-12-7,0-13-5</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5899148881435" units="cm"/>
      <inkml:brushProperty name="height" value="0.0135899148881435" units="cm"/>
      <inkml:brushProperty name="color" value="#00BFF3"/>
      <inkml:brushProperty name="ignorePressure" value="0"/>
    </inkml:brush>
  </inkml:definitions>
  <inkml:trace contextRef="#ctx0" brushRef="#br0">22444 71157 613,'25'-45'-68,"-1"10"22	,1 9 20,-1 9 21,1 6 9,-1 4-1,1 2-2,-1 4-1,1 1-1,-1 0 4,1 0 3,-1 0 3,-2 1 1,-7 4 2,-6 2 0,-6 4 2,-1 6 2,3 9 3,2 9 5,4 10 3,1 4 4,0 0 3,1 0 3,-1 0 2,-1 0 2,-4 0 0,-2 0-2,-4 0-1,-1-2-5,0-2-10,0-4-10,0-3-9</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2510135620832" units="cm"/>
      <inkml:brushProperty name="height" value="0.0102510135620832" units="cm"/>
      <inkml:brushProperty name="color" value="#00BFF3"/>
      <inkml:brushProperty name="ignorePressure" value="0"/>
    </inkml:brush>
  </inkml:definitions>
  <inkml:trace contextRef="#ctx0" brushRef="#br0">22591 71598 812,'-21'-23'5,"6"3"7	,5 3 9,7 3 7,6 2 3,7 0-4,5-1-4,6 1-5,4 1-5,-1 4-5,1 2-7,-1 4-5,1 1-7,-1 0-10,1 0-10,-1 0-8</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76853165775537" units="cm"/>
      <inkml:brushProperty name="height" value="0.00976853165775537" units="cm"/>
      <inkml:brushProperty name="color" value="#00BFF3"/>
      <inkml:brushProperty name="ignorePressure" value="0"/>
    </inkml:brush>
  </inkml:definitions>
  <inkml:trace contextRef="#ctx0" brushRef="#br0">22542 71843 853,'3'21'0,"7"-6"3	,5-5 0,6-7 3,5-5 4,4-2 9,2-4 7,3-3 10,-1-1-6,-7 0-16,-5-1-19,-7 1-16,-3 0-17,0 0-15,1-1-15,-1 1-16</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65289249271154" units="cm"/>
      <inkml:brushProperty name="height" value="0.0165289249271154" units="cm"/>
      <inkml:brushProperty name="color" value="#F2385B"/>
      <inkml:brushProperty name="ignorePressure" value="0"/>
    </inkml:brush>
  </inkml:definitions>
  <inkml:trace contextRef="#ctx0" brushRef="#br0">18758 16457 504,'1'-15'5,"3"4"9	,1 4 10,3 5 10,0 8 6,1 10 2,0 11 4,0 11 3,-2 7 0,-1 2-2,-3 2-2,-2 2-2,-1-1-9,0-4-15,0-5-15,0-4-15,0-4-17,0-5-19,0-4-19,0-4-20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1901358515024" units="cm"/>
      <inkml:brushProperty name="height" value="0.0161901358515024" units="cm"/>
      <inkml:brushProperty name="color" value="#00BFF3"/>
      <inkml:brushProperty name="ignorePressure" value="0"/>
    </inkml:brush>
  </inkml:definitions>
  <inkml:trace contextRef="#ctx0" brushRef="#br0">23964 69833 514,'-26'49'32,"-4"0"4	,-2 0 6,-3 0 5,-5 5 2,-6 9 2,-6 9 0,-6 9 2,-2 5-6,4 0-12,2-1-12,4 1-12,5-5-7,10-9-1,9-9-2,9-9 0,5-10-6,-1-9-7,1-9-9,0-9-7,0-5-12,-1 1-13,1-1-13,0 0-15</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1111068874598" units="cm"/>
      <inkml:brushProperty name="height" value="0.0121111068874598" units="cm"/>
      <inkml:brushProperty name="color" value="#00BFF3"/>
      <inkml:brushProperty name="ignorePressure" value="0"/>
    </inkml:brush>
  </inkml:definitions>
  <inkml:trace contextRef="#ctx0" brushRef="#br0">23670 69833 688,'71'49'-25,"-2"0"6	,-3 0 4,-3 0 4,-2 2 14,1 3 20,-1 2 21,0 4 21,-1 3 4,-4 3-11,-2 3-12,-3 3-12,-4-4-11,-3-8-9,-2-9-12,-4-10-9,-4-7-10,-7-7-11,-5-5-10,-7-7-10,-4-3-8,-3 1-6,-4-1-5,-2 0-6</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893367394805" units="cm"/>
      <inkml:brushProperty name="height" value="0.011893367394805" units="cm"/>
      <inkml:brushProperty name="color" value="#00BFF3"/>
      <inkml:brushProperty name="ignorePressure" value="0"/>
    </inkml:brush>
  </inkml:definitions>
  <inkml:trace contextRef="#ctx0" brushRef="#br0">23621 70814 700,'49'0'29,"0"0"2	,0 0 3,0 0 3,-4 0 1,-5 0-1,-6 0 1,-6 0-2,-5 0-17,-4 0-35,-2 0-36,-3 0-36</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6344319432974" units="cm"/>
      <inkml:brushProperty name="height" value="0.0126344319432974" units="cm"/>
      <inkml:brushProperty name="color" value="#00BFF3"/>
      <inkml:brushProperty name="ignorePressure" value="0"/>
    </inkml:brush>
  </inkml:definitions>
  <inkml:trace contextRef="#ctx0" brushRef="#br0">23719 71304 659,'-17'21'6,"15"-6"12	,16-5 12,15-7 12,9-2 4,4 4-3,2 2-4,4 4-4,-1 0-5,-3-3-8,-2-4-8,-4-2-8,-4 1-5,-7 6-4,-5 6-3,-7 7-3,-6 4-3,-6 3-3,-6 3-4,-6 3-2,-6 2-2,-7 0-1,-5-1 1,-7 1-1,-4-2 1,-4-2 4,-2-4 2,-3-3 3,1-2 3,6 1 1,6-1 1,7 1 2,5-2 2,7-3 5,6-4 5,6-2 5,4-3 5,4-3 4,2-4 5,4-2 4,6-2 4,9 0 0,9 0 0,10 0 1,5-2-3,4-2-8,2-4-8,4-3-8,-2-1-6,-6 0-5,-6-1-6,-6 1-6,-6 0-11,-7 0-19,-5-1-18,-7 1-19</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4417755976319" units="cm"/>
      <inkml:brushProperty name="height" value="0.0114417755976319" units="cm"/>
      <inkml:brushProperty name="color" value="#00BFF3"/>
      <inkml:brushProperty name="ignorePressure" value="0"/>
    </inkml:brush>
  </inkml:definitions>
  <inkml:trace contextRef="#ctx0" brushRef="#br0">25532 69637 728,'46'45'115,"-6"-10"-31	,-7-9-32,-5-9-32,-5-5-20,-3 0-5,-4 1-7,-2-1-7,-1 0-11,-1 0-18,0 1-18,0-1-17</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9983839839697" units="cm"/>
      <inkml:brushProperty name="height" value="0.0159983839839697" units="cm"/>
      <inkml:brushProperty name="color" value="#00BFF3"/>
      <inkml:brushProperty name="ignorePressure" value="0"/>
    </inkml:brush>
  </inkml:definitions>
  <inkml:trace contextRef="#ctx0" brushRef="#br0">25140 70275 520,'27'-2'-53,"7"-3"14	,6-2 15,6-4 14,4-3 7,4-3 2,3-3 1,2-3 0,-2 1 0,-10 2 0,-8 3 0,-10 3 0,-6 2 0,-3-1 0,-4 1 0,-2 0 0,-5 4 0,-5 10 0,-8 9 0,-5 8 0,-3 9 0,0 6 17,0 6 29,-1 5 5,1 11 1,0 11-1,0 13-1,-1 12-2,3 2-1,2-5 0,3-6 0,4-6 0,1-10-6,0-12-9,0-12-10,0-12-11,6-16-14,12-18-20,13-19-20,12-17-21,3-13-9,-6-7 0,-7-5 0,-5-6 1,-5 2 4,-3 13 7,-3 12 7,-4 13 52,0 5 2,-1 1 0,0-1 0,0 1 0</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5535102561116" units="cm"/>
      <inkml:brushProperty name="height" value="0.0125535102561116" units="cm"/>
      <inkml:brushProperty name="color" value="#00BFF3"/>
      <inkml:brushProperty name="ignorePressure" value="0"/>
    </inkml:brush>
  </inkml:definitions>
  <inkml:trace contextRef="#ctx0" brushRef="#br0">26071 70324 663,'21'-20'-8,"-5"9"-16	,-7 9-17,-6 10-17,-3 7 23,0 7 35,0 5 0,0 7 3,0 4 48,0 4 3,0 2 1,0 4 4,-2 2-1,-2 4-1,-4 2-3,-3 4-2,-1-3-11,0-10-23,0-9-20,-1-8-22,1-7-18,0-4-14,0-2-13,-1-3-15</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6425612941384" units="cm"/>
      <inkml:brushProperty name="height" value="0.0116425612941384" units="cm"/>
      <inkml:brushProperty name="color" value="#00BFF3"/>
      <inkml:brushProperty name="ignorePressure" value="0"/>
    </inkml:brush>
  </inkml:definitions>
  <inkml:trace contextRef="#ctx0" brushRef="#br0">25336 70863 715,'-20'0'15,"9"0"5	,10 0 3,8 0 4,10 0 2,9 0-2,9 0-1,10 0-1,7-2-3,6-3-5,6-2-6,7-4-5,-1-1-3,-5 0-2,-7-1-2,-6 1-1,-6 0-3,-6 0-3,-7-1-4,-5 1-2,-7 3-2,-5 6 0,-7 6 2,-6 6 0,-11 6 0,-15 7 1,-15 5 1,-16 7 0,-7 4-2,0 4-4,0 2-3,-1 4-5,4 1-1,6 0 0,6 0 0,6 0 1,7-5 1,5-9 3,7-9 2,5-9 2,7-5 11,6 1 7,6-1 0,6 0 0,7-1 0,5-3 0,7-4 0,5-2 0,4-2 0,0 0 0,0 0 0,-1 0 0,3 0 7,2 0 4,3 0 1,4 0 2,-2 0 0,-6 0 1,-7 0 0,-5 0 2,-7 1 0,-5 4 3,-7 2 2,-6 4 3,-8 4 1,-9 7 4,-9 5 1,-9 7 4,-7 4-1,-7 4-3,-6 2-4,-7 4-2,-2-1-6,0-2-7,0-4-7,-1-3-8,4-3-12,6-2-17,6-4-17,6-3-16,5-5-9,3-6 2,3-5 2,3-7 1,3-5 54,3-2 15,3-4 0,3-3 0</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665430739522" units="cm"/>
      <inkml:brushProperty name="height" value="0.016665430739522" units="cm"/>
      <inkml:brushProperty name="color" value="#00BFF3"/>
      <inkml:brushProperty name="ignorePressure" value="0"/>
    </inkml:brush>
  </inkml:definitions>
  <inkml:trace contextRef="#ctx0" brushRef="#br0">25189 71451 500,'24'0'1,"1"0"2	,-1 0 2,1 0 3,1 1 5,3 4 8,3 2 9,3 4 8,5 3 5,6 3-1,6 3-1,6 3 0,8 1 0,9 1-1,9-1-1,10 1 0,4-1-7,0 1-14,0-1-13,0 1-15,-2-2-15,-2-3-13,-4-4-15,-3-2-13,-8-2-8,-17 1 3,-14-1 2,-16 0 2</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2490782737732" units="cm"/>
      <inkml:brushProperty name="height" value="0.0102490782737732" units="cm"/>
      <inkml:brushProperty name="color" value="#00BFF3"/>
      <inkml:brushProperty name="ignorePressure" value="0"/>
    </inkml:brush>
  </inkml:definitions>
  <inkml:trace contextRef="#ctx0" brushRef="#br0">27198 70225 813,'-2'25'0,"-2"0"0	,-4-1 1,-3 1 0,-5 4 0,-10 9-2,-10 9-2,-8 10-1,-7 9 5,-2 9 14,-4 9 14,-3 10 13,2-1 1,6-9-12,6-9-10,6-9-11,7-11-13,5-12-12,7-12-13,5-13-12,4-7-7,0-3-4,0-4-1,-1-2-3</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16058513522148" units="cm"/>
      <inkml:brushProperty name="height" value="0.0116058513522148" units="cm"/>
      <inkml:brushProperty name="color" value="#F2385B"/>
      <inkml:brushProperty name="ignorePressure" value="0"/>
    </inkml:brush>
  </inkml:definitions>
  <inkml:trace contextRef="#ctx0" brushRef="#br0">18514 16701 718,'33'1'-65,"-5"2"39	,-4 3 39,-4 2 39,-1-1 16,5-1-3,5-3-6,3-2-5,3-2-12,0-2-23,0-3-20,0-1-22,-4-1-13,-5 2-6,-8 3-6,-6 2-5,-3 0-5,-1-2-2,1-3-4,0-1-3</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2781781032681" units="cm"/>
      <inkml:brushProperty name="height" value="0.0142781781032681" units="cm"/>
      <inkml:brushProperty name="color" value="#00BFF3"/>
      <inkml:brushProperty name="ignorePressure" value="0"/>
    </inkml:brush>
  </inkml:definitions>
  <inkml:trace contextRef="#ctx0" brushRef="#br0">26904 71010 583,'23'47'2,"-3"-3"3	,-3-2 4,-4-4 4,-2 2 5,-3 6 9,-4 6 8,-2 6 9,-2 3 4,0 1 1,0-1 2,0 0 0,2-4-9,2-10-20,4-8-22,2-10-19,3-11-19,-1-12-15,0-12-16,0-12-15</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3058044165373" units="cm"/>
      <inkml:brushProperty name="height" value="0.0173058044165373" units="cm"/>
      <inkml:brushProperty name="color" value="#00BFF3"/>
      <inkml:brushProperty name="ignorePressure" value="0"/>
    </inkml:brush>
  </inkml:definitions>
  <inkml:trace contextRef="#ctx0" brushRef="#br0">27394 70569 481,'0'116'-15,"0"-12"20	,0-12 21,0-12 19,0-7 10,0 1-3,0-1-2,0 1-3,3-5-3,6-10-4,7-8-4,5-10-4,4-6-4,-1-2-5,0-4-3,1-3-4,1-5-6,3-6-5,3-5-7,4-7-6,0-3-7,1 0-10,0 0-9,0 0-8,-1-2-8,1-2-6,0-4-6,0-3-5,-4-1-1,-5 0 5,-7-1 6,-5 1 5</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4934156239033" units="cm"/>
      <inkml:brushProperty name="height" value="0.0174934156239033" units="cm"/>
      <inkml:brushProperty name="color" value="#00BFF3"/>
      <inkml:brushProperty name="ignorePressure" value="0"/>
    </inkml:brush>
  </inkml:definitions>
  <inkml:trace contextRef="#ctx0" brushRef="#br0">27933 70618 476,'-27'4'9,"-7"10"9	,-6 9 9,-6 9 10,-4 11 5,-4 12 2,-3 12 3,-2 13 2,-1 4 1,3-3-2,3-2-1,4-4-1,1-3-9,0-3-17,0-4-18,0-2-16,3-8-19,6-12-16,6-12-19,7-13-17</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4768555611372" units="cm"/>
      <inkml:brushProperty name="height" value="0.0104768555611372" units="cm"/>
      <inkml:brushProperty name="color" value="#00BFF3"/>
      <inkml:brushProperty name="ignorePressure" value="0"/>
    </inkml:brush>
  </inkml:definitions>
  <inkml:trace contextRef="#ctx0" brushRef="#br0">29011 69784 795,'-21'120'2,"5"-7"5	,7-6 4,6-6 5,3 2 5,0 9 3,0 9 4,0 9 4,2 3-2,2-3-10,4-2-9,3-4-9,2-10-7,4-14-5,3-16-5,3-15-6,0-12-11,-3-10-17,-3-8-16,-3-10-17</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458766207099" units="cm"/>
      <inkml:brushProperty name="height" value="0.014458766207099" units="cm"/>
      <inkml:brushProperty name="color" value="#00BFF3"/>
      <inkml:brushProperty name="ignorePressure" value="0"/>
    </inkml:brush>
  </inkml:definitions>
  <inkml:trace contextRef="#ctx0" brushRef="#br0">29648 69686 576,'0'-19'-55,"0"8"18	,0 9 16,0 10 18,2 10 12,2 13 6,4 12 7,3 12 8,1 14 2,0 15 1,1 16-1,-1 14 1,0 11 0,0 2 0,1 3 1,-1 3 1,-1-3-1,-4-9 0,-2-9-1,-4-9-2,-1-10-3,0-9-8,0-9-7,0-9-8,-1-21-12,-4-35-19,-2-33-18,-4-33-19,-3-19-10,-3-3 1,-3-4 1,-3-2-1,0 4 4,3 13 7,4 12 51,2 12 10</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6574328690767" units="cm"/>
      <inkml:brushProperty name="height" value="0.0186574328690767" units="cm"/>
      <inkml:brushProperty name="color" value="#00BFF3"/>
      <inkml:brushProperty name="ignorePressure" value="0"/>
    </inkml:brush>
  </inkml:definitions>
  <inkml:trace contextRef="#ctx0" brushRef="#br0">29354 70176 446,'0'-22'15,"0"2"4	,0 3 7,0 3 5,2 2 4,2-1 3,4 1 4,3 0 3,4 0 2,7-1-1,5 1 1,7 0-1,4 0-5,3-1-8,4 1-9,2 0-9,-1 1-11,-6 4-15,-6 2-14,-7 3-14</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6726971939206" units="cm"/>
      <inkml:brushProperty name="height" value="0.0126726971939206" units="cm"/>
      <inkml:brushProperty name="color" value="#00BFF3"/>
      <inkml:brushProperty name="ignorePressure" value="0"/>
    </inkml:brush>
  </inkml:definitions>
  <inkml:trace contextRef="#ctx0" brushRef="#br0">29305 70716 657,'-17'-2'-17,"16"-3"26	,15-2 27,15-4 27,8-1 7,-1 0-10,1-1-10,0 1-11,3 0-14,6 0-18,6-1-18,6 1-18,-3 0-10,-12 0-2,-13-1-2,-11 1-2,-7 0-4,0 0-6,1-1-6,-1 1-6</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8427989333868" units="cm"/>
      <inkml:brushProperty name="height" value="0.0148427989333868" units="cm"/>
      <inkml:brushProperty name="color" value="#00BFF3"/>
      <inkml:brushProperty name="ignorePressure" value="0"/>
    </inkml:brush>
  </inkml:definitions>
  <inkml:trace contextRef="#ctx0" brushRef="#br0">30187 69686 561,'0'28'1,"0"6"2	,0 6 3,0 5 1,0 9 7,0 9 12,0 9 10,0 9 12,0 5 6,0 0-2,0-1-2,0 1 0,0 0-7,0 0-14,0-1-13,0 1-12,0-6-11,0-13-6,0-12-6,0-12-6,-1-9-11,-4-7-15,-2-5-15,-4-7-14</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1949622407556" units="cm"/>
      <inkml:brushProperty name="height" value="0.0121949622407556" units="cm"/>
      <inkml:brushProperty name="color" value="#00BFF3"/>
      <inkml:brushProperty name="ignorePressure" value="0"/>
    </inkml:brush>
  </inkml:definitions>
  <inkml:trace contextRef="#ctx0" brushRef="#br0">29795 70275 683,'26'-46'-26,"3"6"14	,4 6 14,2 6 13,6 6 11,10 2 7,8 3 9,10 3 7,2 2-1,-7-1-12,-6 1-11,-6 0-11,-4 1-9,-4 4-8,-2 2-8,-4 3-8,-6 4-3,-9 3 2,-9 2 1,-10 4 2,-4 7 3,0 13 4,0 12 4,0 12 4,-1 9 5,-4 7 3,-2 5 6,-4 7 4,0 0 3,4-7 1,2-5 2,3-7 1,2-4-1,0-4-3,0-2-4,0-3-2,2-7-4,3-9-5,2-9-6,4-9-4,3-6-3,3-4-3,2-2-3,4-3-2,2-2-4,-1 0-8,1 0-7,-1 0-7,-1-2-4,-3-3-1,-3-2-2,-3-4-1,-2-3 0,0-3 0,1-2 51,-1-4 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01415199041367" units="cm"/>
      <inkml:brushProperty name="height" value="0.00901415199041367" units="cm"/>
      <inkml:brushProperty name="color" value="#00BFF3"/>
      <inkml:brushProperty name="ignorePressure" value="0"/>
    </inkml:brush>
  </inkml:definitions>
  <inkml:trace contextRef="#ctx0" brushRef="#br0">29942 70422 924,'49'1'1,"0"4"8	,0 2 8,0 4 7,2 1-4,2 1-16,4-1-16,3 0-16,-3 0-15,-10 1-13,-9-1-14,-9 0-12</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43637433648109" units="cm"/>
      <inkml:brushProperty name="height" value="0.0143637433648109" units="cm"/>
      <inkml:brushProperty name="color" value="#F2385B"/>
      <inkml:brushProperty name="ignorePressure" value="0"/>
    </inkml:brush>
  </inkml:definitions>
  <inkml:trace contextRef="#ctx0" brushRef="#br0">18340 17154 580,'-11'16'-9,"13"-6"17	,13-3 15,14-5 17,7-4 8,2-5 3,2-3 3,3-6 2,6-3-5,11-5-10,10-5-10,12-3-12,0-2-12,-11 2-17,-11 3-15,-11 2-16,-10 4-8,-9 6-1,-8 8 1,-9 5-1,-3 2-2,2-4-3,2-5-3,3-4-3</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31216 69686 1000,'-21'45'-80,"6"-10"6	,6-9 6,5-9 40,4-5 28,0 0 0,0 1 0,0-1 0</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901106081903" units="cm"/>
      <inkml:brushProperty name="height" value="0.013901106081903" units="cm"/>
      <inkml:brushProperty name="color" value="#00BFF3"/>
      <inkml:brushProperty name="ignorePressure" value="0"/>
    </inkml:brush>
  </inkml:definitions>
  <inkml:trace contextRef="#ctx0" brushRef="#br0">31511 69735 599,'-5'28'5,"-9"6"12	,-9 6 10,-9 5 12,-6 9 6,-4 9 0,-2 9 2,-3 9 1,-1 5-5,4 0-8,2-1-9,4 1-9,1-3-10,0-7-13,1-5-10,-1-7-13,3-9-10,7-12-11,5-12-11,7-13-11,3-7-3,-1-4 5,1-2 6,0-3 4</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4610317870975" units="cm"/>
      <inkml:brushProperty name="height" value="0.0124610317870975" units="cm"/>
      <inkml:brushProperty name="color" value="#00BFF3"/>
      <inkml:brushProperty name="ignorePressure" value="0"/>
    </inkml:brush>
  </inkml:definitions>
  <inkml:trace contextRef="#ctx0" brushRef="#br0">31364 70324 668,'0'71'7,"0"-2"9	,0-3 7,0-3 9,0-2 5,0 1 1,0-1 2,0 0 2,1-3-4,4-6-9,2-6-9,4-6-11,0-6-12,-4-7-18,-2-5-17,-3-7-17,-1-3-11,4 1-2,2-1-3,4 0-3</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1728535741568" units="cm"/>
      <inkml:brushProperty name="height" value="0.0121728535741568" units="cm"/>
      <inkml:brushProperty name="color" value="#00BFF3"/>
      <inkml:brushProperty name="ignorePressure" value="0"/>
    </inkml:brush>
  </inkml:definitions>
  <inkml:trace contextRef="#ctx0" brushRef="#br0">31658 69735 684,'26'0'110,"3"0"-23	,3 0-24,3 0-24,0 0-22,-3 0-25,-2 0-23,-4 0-23,-3 0-14,-4 0-2,-2 0-3,-3 0-3</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2394478470087" units="cm"/>
      <inkml:brushProperty name="height" value="0.0182394478470087" units="cm"/>
      <inkml:brushProperty name="color" value="#00BFF3"/>
      <inkml:brushProperty name="ignorePressure" value="0"/>
    </inkml:brush>
  </inkml:definitions>
  <inkml:trace contextRef="#ctx0" brushRef="#br0">31413 70225 456,'26'22'-43,"3"-7"11	,3-6 10,3-5 12,2-6 4,0-3 5,-1-2 1,1-4 0,-2-3 0,-3-3 0,-2-3 0,-4-3 0,-3 1 0,-4 2 0,-2 3 0,-3 3 0,-3 5 0,-4 6 0,-2 6 0,-3 6 0,-2 6 0,0 7 0,0 5 0,0 7 32,0 7 11,0 10-1,0 9 0,0 9-1,1 9 0,4 9-1,2 9 0,4 10-1,0 1 0,-4-6-2,-2-6 1,-3-6-2,-2-6-2,0-7-3,0-5-5,0-7-3,-3-7-5,-7-10-7,-5-8-6,-6-10-8,-4-8-7,1-6-9,-1-5-8,1-7-9,-1-5-6,1-2-2,-1-4-4,1-3-2,1-1-2,3 0-4,3-1-1,3 1-4</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9051244482398" units="cm"/>
      <inkml:brushProperty name="height" value="0.019051244482398" units="cm"/>
      <inkml:brushProperty name="color" value="#00BFF3"/>
      <inkml:brushProperty name="ignorePressure" value="0"/>
    </inkml:brush>
  </inkml:definitions>
  <inkml:trace contextRef="#ctx0" brushRef="#br0">32540 69882 437,'1'51'3,"4"3"8	,2 2 6,4 4 7,0 3 6,-3 3 5,-4 3 6,-2 3 4,-2-5 1,0-12-5,0-12-5,0-12-5,0-1-3,0 13 1,0 12 1,0 13-1,0 4-1,0-4-4,0-2-5,0-3-4,3-11-16,6-18-29,6-19-29,7-18-29</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4965679347515" units="cm"/>
      <inkml:brushProperty name="height" value="0.0104965679347515" units="cm"/>
      <inkml:brushProperty name="color" value="#00BFF3"/>
      <inkml:brushProperty name="ignorePressure" value="0"/>
    </inkml:brush>
  </inkml:definitions>
  <inkml:trace contextRef="#ctx0" brushRef="#br0">32932 70275 793,'0'24'-18,"0"0"5	,0 1 8,0 0 5,0-1 10,0 1 9,0-1 11,0 1 9,0-1 3,0 1-5,0-1-6,0 1-4,1-4-19,4-6-33,2-6-31,4-5-32</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04941630363464" units="cm"/>
      <inkml:brushProperty name="height" value="0.0204941630363464" units="cm"/>
      <inkml:brushProperty name="color" value="#00BFF3"/>
      <inkml:brushProperty name="ignorePressure" value="0"/>
    </inkml:brush>
  </inkml:definitions>
  <inkml:trace contextRef="#ctx0" brushRef="#br0">33128 69931 406,'0'74'42,"0"-1"-1	,0 1-1,0-1-1,0 4 0,0 6 3,0 6 1,0 6 2,-2 3-1,-2 0-1,-4 0-3,-3 0-2,1-5-4,2-9-8,3-9-5,4-9-8,2-9-9,4-10-16,3-8-13,2-10-15,4-11-12,3-12-8,3-12-10,3-12-8</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1378526091576" units="cm"/>
      <inkml:brushProperty name="height" value="0.0121378526091576" units="cm"/>
      <inkml:brushProperty name="color" value="#00BFF3"/>
      <inkml:brushProperty name="ignorePressure" value="0"/>
    </inkml:brush>
  </inkml:definitions>
  <inkml:trace contextRef="#ctx0" brushRef="#br0">33275 69784 686,'26'-1'42,"3"-4"-5	,3-2-7,3-4-5,1 0-7,-4 4-9,-3 2-7,-3 3-8,-5 4-6,-5 3-2,-7 2-4,-6 4-2,-3 4-2,0 7-3,0 5-2,0 7-3,-2 1-1,-2-3-1,-4-3 0,-3-3-1,-1-1 0,0-1 33,0 1 0,-1-1 0,3-1 0,2-3 0,3-3 0,4-3 0,-1 0 0,-2 3 0,-4 3 0,-3 2 0,1 6 0,2 6 0,3 6 0,4 6 0,1 3 0,0 0 0,0 0 0,0 0 0,0-5 0,0-9 0,0-9 13,0-9 29,0-3-1,0 3 1,0 3 0,0 3 0,0 6 1,0 9 1,0 9 1,0 10 1,0 0-5,0-10-14,0-8-12,0-10-12,0-11-20,0-12-22,0-12-25,0-12-23,0-7-8,0 1 11,0-1 10,0 1 48</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3115596622229" units="cm"/>
      <inkml:brushProperty name="height" value="0.0153115596622229" units="cm"/>
      <inkml:brushProperty name="color" value="#00BFF3"/>
      <inkml:brushProperty name="ignorePressure" value="0"/>
    </inkml:brush>
  </inkml:definitions>
  <inkml:trace contextRef="#ctx0" brushRef="#br0">33422 70471 544,'23'-46'-4,"-3"6"-9	,-3 6-7,-4 7-9,1 2 1,3 1 13,3-1 10,3 0 12,3 3 7,3 2 0,3 3 2,3 3 1,2 3 1,0 4-1,0 2 0,-1 3 0,-2 4 1,-6 3 3,-7 2 3,-6 4 4,-4 12 1,-3 21 2,-4 22 0,-2 22 1,-4 6 0,-2-5-2,-4-6-2,-3-6-1,-1-7-2,0-6-2,0-5 0,-1-7-2,1-8-11,0-9-22,0-9-20,-1-9-22,1-6-11,0-4-4,0-2-4,-1-3-3</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89743135124445" units="cm"/>
      <inkml:brushProperty name="height" value="0.0189743135124445" units="cm"/>
      <inkml:brushProperty name="color" value="#F2385B"/>
      <inkml:brushProperty name="ignorePressure" value="0"/>
    </inkml:brush>
  </inkml:definitions>
  <inkml:trace contextRef="#ctx0" brushRef="#br0">19212 16666 439,'0'-16'1,"0"2"2	,0 2 2,0 2 2,0 1 2,0 0 3,0 1 3,0-1 3,-2 6 4,-1 10 6,-2 12 7,-3 10 6,-3 9 2,-4 7-3,-5 6-2,-4 7-2,-5 7-4,-7 10-7,-7 7-4,-6 10-7,-3 2-3,0-5-2,0-4-1,-1-4-1,2-7-5,2-9-7,2-8-7,2-9-8,6-8-6,9-6-4,8-7-6,9-6-4,10-10-6,10-14-6,12-12-6,10-13-6,7-7 1,2 0 6,3 0 7,1 0 17,0 2 33,-5 1 0,-5 3 0,-3 1 0,-4 4 0,-3 5 0,-1 3 0,-2 6 0,-2 1 0,1 0 0,-1 0 0,0 1 0,1 0 0,-1 3 0,1 1 0,-1 3 0,0 3 0,-3 5 0,-2 4 0,-2 4 23,-2 4 16,1 1 0,0 3 1,-1 2 0,1 4 1,0 3 1,0 5-1,-1 5 2,0 0 0,-3-1-1,-1-3 0,-3-2 0,-1-1-3,0-1-6,0 1-5,0 0-6,0-2-5,0-5-7,0-4-6,0-4-5,-5-6-10,-8-6-14,-9-7-13,-8-7-14,-5-4-5,0-2 0,0-2 1,0-2 0,3-2 4,3 1 3,5 0 4,5-1 4,3 1 6,1-1 7,3 1 7,3-1 8,2 2 6,5 2 6,4 2 4,5 2 6,3 0 5,6-2 5,3-2 4,5-2 6,2-2-1,1 1-4,-1 0-6,0-1-4,-1 2-5,-2 2-6,-2 2-4,-3 2-6,-2 1-7,-1 0-7,-3 1-9,-3-1-7,0 0-4,0 0 2,0 1 11,-1-1 28</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6495254486799" units="cm"/>
      <inkml:brushProperty name="height" value="0.0156495254486799" units="cm"/>
      <inkml:brushProperty name="color" value="#00BFF3"/>
      <inkml:brushProperty name="ignorePressure" value="0"/>
    </inkml:brush>
  </inkml:definitions>
  <inkml:trace contextRef="#ctx0" brushRef="#br0">33667 70373 532,'0'26'9,"0"3"6	,0 3 4,0 3 6,-2 6 5,-2 10 5,-4 9 5,-3 9 6,-4 4 1,-6 1-2,-7-1-3,-6 1-3,-1-2-6,3-4-10,3-2-8,3-3-10,3-8-12,3-12-13,3-12-13,3-13-14</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4489871561527" units="cm"/>
      <inkml:brushProperty name="height" value="0.0134489871561527" units="cm"/>
      <inkml:brushProperty name="color" value="#00BFF3"/>
      <inkml:brushProperty name="ignorePressure" value="0"/>
    </inkml:brush>
  </inkml:definitions>
  <inkml:trace contextRef="#ctx0" brushRef="#br0">33520 71010 619,'69'26'-11,"-10"3"18	,-8 3 19,-10 3 18,-1 2 7,6 0-3,6-1-3,6 1-3,2-2-5,-3-2-4,-4-4-4,-2-3-5,-5-3-18,-6-3-32,-7-4-31,-5-2-31</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2511143088341" units="cm"/>
      <inkml:brushProperty name="height" value="0.0112511143088341" units="cm"/>
      <inkml:brushProperty name="color" value="#00BFF3"/>
      <inkml:brushProperty name="ignorePressure" value="0"/>
    </inkml:brush>
  </inkml:definitions>
  <inkml:trace contextRef="#ctx0" brushRef="#br0">34745 69294 740,'24'45'13,"1"-10"17	,-1-9 17,1-9 17,-4-5-3,-5 0-26,-7 1-25,-6-1-26,-1 0-20,2 0-17,4 1-15,2-1-17</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7226413935423" units="cm"/>
      <inkml:brushProperty name="height" value="0.0137226413935423" units="cm"/>
      <inkml:brushProperty name="color" value="#00BFF3"/>
      <inkml:brushProperty name="ignorePressure" value="0"/>
    </inkml:brush>
  </inkml:definitions>
  <inkml:trace contextRef="#ctx0" brushRef="#br0">34255 69784 607,'-17'0'25,"16"0"2	,14 0 1,16 0 3,10 0 2,2 0 2,3 0 4,4 0 2,2-1-2,4-4-6,3-2-5,2-4-7,0 0-9,-7 4-11,-6 2-13,-7 3-12,-5 2-8,-6 0-4,-7 0-5,-6 0-3,-2-1-6,-1-4-6,0-2-6,0-4-7</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9303173422813" units="cm"/>
      <inkml:brushProperty name="height" value="0.0159303173422813" units="cm"/>
      <inkml:brushProperty name="color" value="#00BFF3"/>
      <inkml:brushProperty name="ignorePressure" value="0"/>
    </inkml:brush>
  </inkml:definitions>
  <inkml:trace contextRef="#ctx0" brushRef="#br0">34451 69980 523,'0'69'-18,"0"-9"7	,0-9 7,0-10 6,0 0 8,0 10 11,0 9 11,0 9 10,-2 7 5,-2 7-2,-4 6-2,-3 6-1,-2 3-1,-4 0 0,-3 0 0,-3 0 0,0-3-7,3-7-13,3-5-14,3-6-14,2-10-12,0-12-12,0-12-11,-1-12-11</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91699434071779" units="cm"/>
      <inkml:brushProperty name="height" value="0.0191699434071779" units="cm"/>
      <inkml:brushProperty name="color" value="#00BFF3"/>
      <inkml:brushProperty name="ignorePressure" value="0"/>
    </inkml:brush>
  </inkml:definitions>
  <inkml:trace contextRef="#ctx0" brushRef="#br0">34549 69980 434,'66'22'-9,"-16"-7"6	,-14-6 6,-17-6 7,-6-1 2,-1 3 1,0 2 0,0 4 0,2 0 0,3-4 1,3-2 1,3-4 1,0 1-2,-3 3-3,-3 2-4,-4 4-3,0 0-3,-1-4-2,0-2-3,0-4-3,-2 1-1,-7 3-3,-6 2-1,-7 4-3,-5 4-1,-6 7-2,-7 5-1,-6 7-1,-1 0-1,3-7 2,3-5 1,3-7 2,3-1 0,3 3 2,3 3 0,3 3 8,7-2 6,8-6 0,10-6 27,9-5 15,6-4 7,3 0-2,3 0-1,3 0-3,1 0-4,-4 0-10,-3 0-10,-3 0-9,-3 1-14,-3 4-19,-3 2-18,-4 4-18,-6 1-6,-14 1 6,-11-1 7,-13 0 8,-7 3 40,-3 7 4,-4 5 0,-2 7 0,1 1 0,6-3 0,7-2 0,5-4 0,3-5 0,1-6 0,-1-5 0,1-7 0,7-5 0,16-3 0,14-2 0,16-4 0,10-1 0,2 0 0,3-1 0,4 1 0,1 0 0,0 0 15,0-1 13,0 1-4,-3 0-5,-6 0-5,-7-1-5,-5 1-5,-5 0-4,-3 0-4,-3-1-3,-3 1-3,-7 3-3,-8 6-4,-10 6-2,-9 6-3,-3 6 1,3 7 21,3 5 0,4 7 0,0 4 0,1 4 0,0 2 0,-1 4 0,3 1 0,2 0 0,4 0 0,2 0 18,4-2 14,2-3 3,4-2 4,2-4 2,1 0 3,-3 4-2,-4 2 0,-2 4-1,-4 1 0,-2 0-1,-4 0-1,-3 0 0,-2-5-3,-4-9-3,-3-9-4,-3-9-3,-2-6-5,1-3-4,-1-4-6,1-2-4,-1-2-10,1 0-17,-1 0-17,1 0-16,1-2-8,3-2 2,3-4 2,3-3 1,2-1 1,0 0 1,0-1-1,-1 1 1</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833671040833" units="cm"/>
      <inkml:brushProperty name="height" value="0.014833671040833" units="cm"/>
      <inkml:brushProperty name="color" value="#00BFF3"/>
      <inkml:brushProperty name="ignorePressure" value="0"/>
    </inkml:brush>
  </inkml:definitions>
  <inkml:trace contextRef="#ctx0" brushRef="#br0">35725 71304 561,'3'24'9,"6"1"18	,7-1 18,5 1 17,2-2 6,-3-3-7,-3-4-6,-3-2-7,-2-2-11,0 1-16,0-1-15,1 0-17,-1 0-17,0 1-20,0-1-18,1 0-20</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68989093601704" units="cm"/>
      <inkml:brushProperty name="height" value="0.0268989093601704" units="cm"/>
      <inkml:brushProperty name="color" value="#00BFF3"/>
      <inkml:brushProperty name="ignorePressure" value="0"/>
    </inkml:brush>
  </inkml:definitions>
  <inkml:trace contextRef="#ctx0" brushRef="#br0">36460 70078 309,'-44'22'2,"9"-7"3	,8-6 4,11-6 3,10-3 5,12 0 7,12 0 6,13 0 7,13-1 0,16-4-5,15-2-6,15-4-5,4-3-8,-10-3-7,-9-3-8,-9-3-9,-11 0-5,-12 4-6,-13 2-3,-11 3-6,-12 0-3,-8-3-1,-10-3-3,-9-3-2,-4 0 1,-1 4 5,1 2 13,-1 3 21,1 2 0,-1-1 0,1 1 0,-1 0 0,4 4 0,5 10 0,7 9 0,6 8 0,3 9 0,0 6 11,0 6 27,0 5 0,2 12 0,2 15 1,4 15 0,3 16 1,1 6-1,0-4-1,0-2-3,1-3-1,-3-12-3,-2-17-2,-3-19-2,-4-18-3,-1 1-1,0 21-1,0 23-2,0 20-1,0 7 0,0-10 1,0-8 2,0-10 1,0-9 0,0-10-1,0-8 1,0-10-1,0-13-12,0-19-27,0-18-25,0-19-25,0-12-12,0-6 2,0-6 2,0-6 3,0 3 4,0 12 7,0 13 8,0 11 6,0 4 6,0-7 5,0-5 4,0-7 31</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78612510859966" units="cm"/>
      <inkml:brushProperty name="height" value="0.00878612510859966" units="cm"/>
      <inkml:brushProperty name="color" value="#00BFF3"/>
      <inkml:brushProperty name="ignorePressure" value="0"/>
    </inkml:brush>
  </inkml:definitions>
  <inkml:trace contextRef="#ctx0" brushRef="#br0">36950 70667 948,'-1'-22'-50,"-4"7"10	,-3 6 10,-2 6 9,-6 9 7,-5 12 3,-7 13 4,-5 12 2,-4 9 10,0 6 18,0 6 17,1 7 17,0-1-2,4-6-20,3-5-20,3-7-21,3-10-11,3-11 0,3-12 0,4-13-1,0-5-9,1 4-18,0 2-18,0 4-16</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91754978895187" units="cm"/>
      <inkml:brushProperty name="height" value="0.00991754978895187" units="cm"/>
      <inkml:brushProperty name="color" value="#00BFF3"/>
      <inkml:brushProperty name="ignorePressure" value="0"/>
    </inkml:brush>
  </inkml:definitions>
  <inkml:trace contextRef="#ctx0" brushRef="#br0">36852 70667 840,'48'23'3,"-4"-4"7	,-3-2 8,-2-3 6,-3-3 1,1-4-5,0-2-4,0-3-5,-4-2-2,-5 0-1,-7 0 0,-5 0-1,-4 0-13,0 0-27,1 0-28,-1 0-27</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52910621836782" units="cm"/>
      <inkml:brushProperty name="height" value="0.0152910621836782" units="cm"/>
      <inkml:brushProperty name="color" value="#F2385B"/>
      <inkml:brushProperty name="ignorePressure" value="0"/>
    </inkml:brush>
  </inkml:definitions>
  <inkml:trace contextRef="#ctx0" brushRef="#br0">19351 16736 544,'16'-14'4,"-1"6"5	,-4 7 6,-1 7 7,-2 7 6,-3 8 6,-1 10 7,-3 8 6,-2 8 0,-3 6-4,-1 7-5,-3 7-5,-1 1-5,-3-1-4,-3-3-5,-1-2-4,0-5-6,1-9-11,4-9-9,1-8-9,1-7-13,0-5-17,1-4-17,-1-4-17</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6510532572865" units="cm"/>
      <inkml:brushProperty name="height" value="0.0126510532572865" units="cm"/>
      <inkml:brushProperty name="color" value="#00BFF3"/>
      <inkml:brushProperty name="ignorePressure" value="0"/>
    </inkml:brush>
  </inkml:definitions>
  <inkml:trace contextRef="#ctx0" brushRef="#br0">37391 69588 658,'0'49'10,"0"0"15	,0 0 15,0 0 15,0 0 2,0 0-13,0 0-12,0 0-13,0-4-6,0-10 2,0-9 0,0-9 2</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0770405307412" units="cm"/>
      <inkml:brushProperty name="height" value="0.0150770405307412" units="cm"/>
      <inkml:brushProperty name="color" value="#00BFF3"/>
      <inkml:brushProperty name="ignorePressure" value="0"/>
    </inkml:brush>
  </inkml:definitions>
  <inkml:trace contextRef="#ctx0" brushRef="#br0">37538 69882 552,'45'0'-1,"-10"0"7	,-9 0 7,-9 0 7,-5 2 6,0 3 3,1 2 3,-1 4 3,-1 4 1,-4 7-1,-2 5-1,-4 7-3,-4 6 0,-6 6-4,-6 6-1,-7 6-2,-7 6-5,-9 7-5,-10 5-6,-8 7-5,-4 0-7,3-7-3,4-5-5,2-7-5,5-7-7,7-10-10,5-9-9,6-8-9,5-9-7,3-6-3,4-5-3,2-7-2</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8529991060495" units="cm"/>
      <inkml:brushProperty name="height" value="0.0168529991060495" units="cm"/>
      <inkml:brushProperty name="color" value="#00BFF3"/>
      <inkml:brushProperty name="ignorePressure" value="0"/>
    </inkml:brush>
  </inkml:definitions>
  <inkml:trace contextRef="#ctx0" brushRef="#br0">37244 70275 494,'26'26'-6,"3"3"6	,4 3 8,2 3 6,3 2 7,3 0 8,4-1 7,2 1 9,2 0 3,0 0 0,0-1 0,0 1 1,0-3-2,0-7-4,0-5-4,0-7-3</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37391 71010 1000,'0'47'-4,"0"-3"-5	,0-2-7,0-4-6,2-1 0,2 0 3,4-1 6,3 1 4,0-3 2,-4-7 2,-2-5 0,-4-7 2,-1-3-11,0 1-20,0-1-21,0 0 42</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0244617834687" units="cm"/>
      <inkml:brushProperty name="height" value="0.0150244617834687" units="cm"/>
      <inkml:brushProperty name="color" value="#00BFF3"/>
      <inkml:brushProperty name="ignorePressure" value="0"/>
    </inkml:brush>
  </inkml:definitions>
  <inkml:trace contextRef="#ctx0" brushRef="#br0">37391 71206 554,'48'-25'5,"-4"1"11	,-2-1 11,-4 1 10,-1 2 6,-1 7 1,1 6 2,0 6 1,-2 3-3,-3 0-5,-3 0-5,-3 0-7,-4 3-6,-7 6-9,-6 6-8,-6 7-10,-6 4-3,-6 3 1,-6 3 0,-7 3 2,-4 3-5,-3 4-10,-3 2-12,-3 4-11,1-4-1,7-9 7,5-9 8,7-9 7,6-6 8,6-3 9,6-4 10,6-2 9,8-2-1,9 0-13,9 0-12,9 0-11,1-2-6,-10-2 2,-9-4 3,-9-3 1,-5-1-2,0 0-8,1-1-8,-1 1-8</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2299705445766" units="cm"/>
      <inkml:brushProperty name="height" value="0.0172299705445766" units="cm"/>
      <inkml:brushProperty name="color" value="#00BFF3"/>
      <inkml:brushProperty name="ignorePressure" value="0"/>
    </inkml:brush>
  </inkml:definitions>
  <inkml:trace contextRef="#ctx0" brushRef="#br0">38126 70225 483,'-16'0'7,"14"0"13	,16 0 14,15 0 14,11 0 6,6 0-2,6 0 0,6 0-1,5 0-4,3 0-4,2 0-4,4 0-6,-1-1-8,-7-4-13,-6-2-14,-6-4-12,-7-1-9,-10-1-4,-9 1-5,-9 0-3</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8031516000628" units="cm"/>
      <inkml:brushProperty name="height" value="0.0148031516000628" units="cm"/>
      <inkml:brushProperty name="color" value="#00BFF3"/>
      <inkml:brushProperty name="ignorePressure" value="0"/>
    </inkml:brush>
  </inkml:definitions>
  <inkml:trace contextRef="#ctx0" brushRef="#br0">38175 70814 562,'2'21'10,"3"-6"7	,2-5 8,4-7 8,4-2 6,7 4 4,5 2 4,7 4 3,0 4-1,-7 7-9,-5 5-8,-7 7-9,-4 6-7,-4 6-6,-2 6-6,-4 6-7,-1-1-4,0-10 0,0-8-1,0-10 0,-1-9 1,-4-10 1,-2-8 1,-4-10 3,3-7-1,10-7 0,9-5-2,8-7-1,7-4-6,4-4-10,2-2-11,3-3-10,0-2-8,-3 0-4,-3 0-4,-3 0-4,-3 3 0,-3 6 5,-3 6 9,-3 7 49</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41102445870638" units="cm"/>
      <inkml:brushProperty name="height" value="0.0241102445870638" units="cm"/>
      <inkml:brushProperty name="color" value="#00BFF3"/>
      <inkml:brushProperty name="ignorePressure" value="0"/>
    </inkml:brush>
  </inkml:definitions>
  <inkml:trace contextRef="#ctx0" brushRef="#br0">38763 69784 345,'-1'-44'2,"-4"9"3	,-2 9 3,-4 9 3,0 9 4,4 10 4,2 9 4,3 8 4,4 11 3,3 8 3,2 9 2,4 10 2,0 13 2,-4 19-1,-2 18-1,-4 19 0,3 10-2,5 4-2,6 2-3,6 4-1,6-6-2,2-11 0,3-13-1,3-11 1,2-15-8,-1-15-14,1-15-13,0-16-14,-2-13-11,-3-13-7,-2-12-7,-4-12-7,-3-9-6,-4-7-2,-2-5-2,-3-7-3</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36025101691484" units="cm"/>
      <inkml:brushProperty name="height" value="0.00936025101691484" units="cm"/>
      <inkml:brushProperty name="color" value="#00BFF3"/>
      <inkml:brushProperty name="ignorePressure" value="0"/>
    </inkml:brush>
  </inkml:definitions>
  <inkml:trace contextRef="#ctx0" brushRef="#br0">39107 69441 890,'-19'5'19,"13"9"3	,12 9 4,13 9 3,3 2-16,-2-7-33,-3-5-34,-3-7-34</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19389703124762" units="cm"/>
      <inkml:brushProperty name="height" value="0.0219389703124762" units="cm"/>
      <inkml:brushProperty name="color" value="#00BFF3"/>
      <inkml:brushProperty name="ignorePressure" value="0"/>
    </inkml:brush>
  </inkml:definitions>
  <inkml:trace contextRef="#ctx0" brushRef="#br0">39744 69735 379,'23'94'103,"-4"-10"-17	,-2-9-18,-3-9-17,-3 4-7,-4 19 2,-2 18 1,-3 19 2,-4 6-3,-3-7-11,-2-5-9,-4-7-11,-3-7-11,-3-10-11,-2-8-14,-4-10-11,-2-9-13,1-10-11,-1-8-13,1-10-11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0862592551857233" units="cm"/>
      <inkml:brushProperty name="height" value="0.00862592551857233" units="cm"/>
      <inkml:brushProperty name="color" value="#F2385B"/>
      <inkml:brushProperty name="ignorePressure" value="0"/>
    </inkml:brush>
  </inkml:definitions>
  <inkml:trace contextRef="#ctx0" brushRef="#br0">19421 16980 966,'32'-16'-13,"-3"2"11	,-5 2 10,-5 2 9,-1 1 1,-1 0-13,1 1-10,-1-1-12,-1 1-7,-1 3-3,-3 1-2,-3 3-4</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81150 53925,'0'-150,"0"175,0 0,12 175,1 0,-13 25,0 0,0-38,0 1,0-163,0 0,0 37,0 1,-13-76,1 1,-1-13</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80950 54175,'-25'0,"50"-13,0 1,25-1,0 1,25-1,0 1,-25 12,0 0,-38 0,1 0,-1 0</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80475 54775,'-50'25,"50"-13,0 1,87-26,1 1,62-38,0 0,0 0,0 0,-63 12,1 1,-63 24,0 1,-13-1</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81375 54750,'25'25,"12"-25,1 0,12 0,0 0,-38 0,1 0,-1 12</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80950 54975,'-25'100,"-13"-13,1 1,12-1,0 1,12-38,1 0,12-38,0 1,-13-1</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80950 55225,'75'25,"-25"12,0 1,50-1,0 1,62-1,1 1,12-13,0 0,-50-13,0 1,-88-1</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81725 53975,'125'-25,"-50"12,0 1,0 12,0 0,-38 0,1 0,-38 37,0 1,-50 37,0 0,-38-13,1 1,-1-26,1 1,49-13,1 0,24-25,1 0,24 0,1 0,49-25,1 0,-1 0,1 0,-26 25,1 0,-63 50,0 0,-13 37,1 1,-1 12,1 0,12 0,0 0,25-38,0 1,37-26,1 1,24-38,1 0,24-13,1 1,-1-26,1 1,-26-26,1 1,-26-13,1 0,-38 62,0 1,12-13</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91075 52850,'-50'0,"62"0,1 0,62 0,0 0,87-13,1 1,-26-13,1 0,-63 12,0 1,-50-1</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91475 53000,'-25'150,"12"-50,1 0,-1 62,1 1,-13 24,0 1,25-101,0 1,12-63,1 0,-13-13</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91875 53000,'25'0,"-25"62,0 1,-25 99,0 1,12 37,1 0,12-38,0 1,0-38,0 0,-13-50,1 0,-1-63</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25464852899313" units="cm"/>
      <inkml:brushProperty name="height" value="0.0125464852899313" units="cm"/>
      <inkml:brushProperty name="color" value="#F2385B"/>
      <inkml:brushProperty name="ignorePressure" value="0"/>
    </inkml:brush>
  </inkml:definitions>
  <inkml:trace contextRef="#ctx0" brushRef="#br0">19630 17154 664,'-1'67'1,"-2"-7"5	,-3-7 3,-1-6 4,-4-3 5,-5-1 8,-3 1 8,-5-1 9,-1 1 1,2-1-2,2 1-4,3 0-2,-1-4-13,-2-6-20,-2-7-22,-2-6-21,1-5-15,5-2-8,4-2-9,4-2-7</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91475 53475,'50'0,"12"0,1 0,-26 0,1 0,-13-13</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91350 53750,'0'25,"12"-25,1 0,37 0,0 0,0 0,0 0,-25-13</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91025 54425,'-75'75,"175"-100,0 0,112-63,1 1,-126 49,1 1,-51-1</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92075 53500,'-25'0,"37"-13,1 1,49-1,1 1,12 12,0 0,-25 50,0 0,-38 0,1 0,-26-25,1 0,-76 75,1 0,-1 12,1 1,12-38,0 0,50-50,0 0,0-25</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91975 53775,'50'150,"-13"-75,1 0,49 12,1 1,24-51,1 1,-63-26</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93050 52850,'0'-25,"0"125,0 0,-13 112,1 1,-1 49,1 1,12-151,0 1,0 24,0 1,-13-88,1 0,-1-50,1 0,-13-63,0 1,12 24</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92700 53375,'25'0,"25"-13,0 1,37 12,1 0,-1 0,1 0,-76 0,1 0,-1 0</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92600 53825,'-25'0,"62"0,1 0,62 0,0 0,0-38,0 1,-75 24,0 1,-13-1</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93450 52900,'-25'50,"25"25,0 0,-13 25,1 0,37-13,0 1,37-51,1 1,-1-26,1 1,-1-13,1 0,-13 0,0 0,-25 0,0 0,-13 0,1 0,-1 0,1 0,-1-13</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94000 53025,'-125'25,"75"37,0 1,-25 12,0 0,50-50,0 0,-13 0</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72531343996525" units="cm"/>
      <inkml:brushProperty name="height" value="0.0172531343996525" units="cm"/>
      <inkml:brushProperty name="color" value="#F2385B"/>
      <inkml:brushProperty name="ignorePressure" value="0"/>
    </inkml:brush>
  </inkml:definitions>
  <inkml:trace contextRef="#ctx0" brushRef="#br0">19281 17433 483,'50'52'-1,"-4"-3"7	,-4-3 5,-5-1 7,0-4 6,4-3 6,5-6 7,4-3 7,2-4 2,1-3 0,-1-1-1,0-2-1,-4-4-2,-9-4-2,-8-5-4,-9-3-2,-5-3-20,0 0-33,1 0-34,-1 0-35</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93275 53800,'0'225,"-25"-100,0 0,12-13,1 1,12-51,0 1,0-51</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93325 54025,'50'-75,"25"50,0 0,12 12,1 1,-13 24,0 1,-38 37,1 0,-26 37,1 1,-13-1,0 1,-13-26,1 1,-1-26,1 1,-1-26</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93375 54325,'25'-25,"25"12,0 1,37-1,1 1,-26 12,1 0,-51 25</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93325 54600,'-25'0,"62"-13,1 1,62-1,0 1,-38 12,1 0,-26-13</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94925 52925,'0'-50,"-38"112,1 1,-76 87,1 0,-13-25,0 0,37-25,1 0,62-75,0 0,12-13</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94850 52575,'50'50,"0"0,0 0,12 75,1 0,-13 37,0 1,0-38,0 0,-38-13,1 1,-1-76</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94650 53650,'25'0,"37"0,1 0,-1 0,1 0,-51 12</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94650 54025,'-25'0,"50"0,0 0,-13 0,1 0,74 25,1 0,-26 25,1 0,-63 25,0 0,-50 0,0 0,-38-25,1 0,37-25,0 0,25-13,0 1,50-1,0 1,37 12,1 0,24 25,1 0,-13-38,0 1,-50-1</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81225 45275,'0'50,"0"-25,0 0,0 25,0 0,-38 62,1 1,-51 12,1 0,49-75,1 0,-1 0,1 0,24-38,1 1,24-13,1 0,24 0,1 0,24-13,1 1,-1-1,1 1,-38 12,0 0,-38 50,1 0,-63 50,0 0,50-50,0 0,12-38,1 1,12-1,0 1,12-1,1 1,49-38,1 0,-26 0,1 0,24-13</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80900 47200,'75'-25,"-38"-13,1 1,62-51,0 1,-75 74,0 1,0-26</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62346996366978" units="cm"/>
      <inkml:brushProperty name="height" value="0.0162346996366978" units="cm"/>
      <inkml:brushProperty name="color" value="#F2385B"/>
      <inkml:brushProperty name="ignorePressure" value="0"/>
    </inkml:brush>
  </inkml:definitions>
  <inkml:trace contextRef="#ctx0" brushRef="#br0">20013 16875 513,'6'16'5,"10"-5"11	,12-5 10,10-4 12,6-2 7,3 0 6,2 0 6,2 0 7,1-1-4,-3-2-11,-2-3-11,-3-1-11,-2-3-17,-5-2-19,-5-2-21,-3-2-20,-5-1-13,-5 3-4,-3 2-5,-6 2-5</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81650 45275,'-25'50,"-25"50,0 0,12 0,1 0,37-63,0 1,0-26,0 1,50-38,0 0,12-13,1 1,-1-1,1 1,12 24,0 1,-38 12,1 0,-26 37,1 1,-63 24,0 1,37-38,1 0,-113 75,0 0,12 12,1 1,37-51,0 1,50-63,0 0,25-13</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81475 45875,'50'25,"12"25,1 0,37 25,0 0,12 0,1 0,-1-13,1 1,-51-1,1 1,-51-38,1 0,-1-13</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81550 46725,'50'0,"0"-13,0 1,25 12,0 0,-13 0,1 0,-51 12,1 1,-13-1</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81675 47125,'0'25,"50"-50,0 0,25 25,0 0,-50 0,0 0,0 0</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84625 46050,'0'-150,"12"62,1 1,-1 49,1 1,-1 62,1 0,-13 112,0 1,-13 74,1 1,-13 12,0 0,25-100,0 0,0-75,0 0,-13-100,1 0,-26-88,1 1,24 99</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84375 46175,'0'-50,"12"37,1 1,37 12,0 0,12-13,1 1,-13 12,0 0,-25 0,0 0,-13 0</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84075 46625,'50'0,"50"-25,0 0,0-13,0 1,-25 12,0 0,-50 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85075 45725,'25'0,"-13"37,1 1,-13 12,0 0,25 12,0 1,12-26,1 1,12-13,0 0,-13-13,1 1,-1-13,1 0,-1-25,1 0,-26 12</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85600 45875,'-25'0,"-25"50,0 0,0 25,0 0,12-38,1 1,12-26</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85200 46325,'-25'150,"-13"-25,1 0,12-50,0 0,25-50,0 0,-13 62,1 1,12-51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292492564767599" units="cm"/>
      <inkml:brushProperty name="height" value="0.0292492564767599" units="cm"/>
      <inkml:brushProperty name="color" value="#F2385B"/>
      <inkml:brushProperty name="ignorePressure" value="0"/>
    </inkml:brush>
  </inkml:definitions>
  <inkml:trace contextRef="#ctx0" brushRef="#br0">22100 35600 284,'0'-27'1,"0"-3"0	,0-3 0,0-2 1,-2-3 1,-3 1 2,-3-1 3,-2 1 1,-5 1 3,-2 3 0,-3 3 2,-3 4 1,-6 1 1,-5 0 1,-7 0 2,-5 0 1,-9-2 1,-9-3-2,-10-3-1,-8-2-2,-6-3 1,1 1-1,-1-1 0,1 1 1,-3 1-1,-2 3 0,-3 3-1,-3 4-2,-1-3 1,4-5-1,3-7 0,3-5 1,-4-3-1,-8 4 1,-10 3 0,-9 3 0,-13 3 1,-16 3-1,-15 3-1,-15 4 1,-6 1-2,7 0-2,6 0-2,7 0-2,4 0-1,3 0 1,3 0 0,4 0 0,-1 1 1,-3 4-1,-3 3 0,-2 3 0,-3 1-1,1 1 0,-1-1 0,1 1 0,4 1-1,9 3-1,10 3 0,10 4 0,2 1-1,-3 0 1,-3 0-1,-2 0 1,-5 0 1,-2 0-1,-3 0 1,-3 0 0,-1 1 0,4 4 0,3 3 1,3 3-1,6 3 1,9 3-1,10 3 1,10 4 0,7-1-1,6-3-1,7-3 0,6-2 0,-5 0-1,-16 7-1,-15 6 0,-15 7-1,-6 2 0,7 1-1,6-1-1,7 1 0,4 2-2,3 7 1,3 6-2,4 7 0,2 0 0,4-2-1,3-3 0,3-3 0,3-1 0,3 4 1,3 3 0,4 3 0,1 1 1,0 1 1,0-1-1,0 1 2,1-1-1,4 1 0,3-1 1,3 1-1,1 4 0,1 9-1,-1 10 0,1 10 0,1 4-1,3 0 0,3 0-1,4 0-1,4-5 1,6-9-1,7-10-1,6-8 0,6-11 0,6-8 1,7-10 0,6-9 2,1 2 0,-3 17 1,-3 15 0,-2 16 1,-3 5 0,1-2 0,-1-3 1,1-3 1,5-1 0,14 4 0,11 3 0,14 3 1,10-1 0,9-2 0,10-3 0,10-3 0,8-2 1,10 0 0,10 0 0,9 0 1,2-2 0,-2-3 0,-3-3-1,-3-2 0,-6-5 0,-5-2-1,-7-3 1,-5-3 0,6-2 0,23 0 0,22 0 0,22 0 0,8-4 0,-2-5 0,-3-7-1,-3-5 0,-6-4-1,-5 0-2,-7 0-2,-5 0-2,-12-2 0,-16-3 2,-15-3 0,-15-2 2,-12-5 1,-6-2 1,-6-3 1,-6-3 1,16 1 0,42 6 1,40 7 1,41 6 1,15 1 0,-9-3-1,-10-3 1,-8-2-2,-11-5 1,-8-2-1,-10-3 0,-9-3-1,-5-2 1,0 0-1,0 0-1,0 0 1,4 1-1,10 4 0,10 3-1,9 3 1,-1-2 0,-8-6 0,-10-6 0,-9-6 0,-7-6 0,-3-2-1,-3-3 1,-2-3 0,-9-1 0,-12 4 0,-13 3 0,-12 3 0,1-1 0,16-2-1,15-3 0,17-3 0,5-1 0,-3 4-1,-3 3 0,-2 3 0,-6 1 0,-6 1 0,-6-1-1,-6 1 0,-4-3 1,1-2-1,-1-3 1,1-3 0,-4-2-1,-6 0 1,-6 0 0,-6 0 0,-6 0 1,-2 0 0,-3 0 1,-3 0 1,-1 0 1,4 0-1,3 0 2,3 0-1,-1 1 1,-2 4 0,-3 3-1,-3 3 1,2-2-1,10-6 1,10-6 0,9-6 0,1-2 1,-6 3-1,-6 3 0,-6 4-1,-4-3 0,1-5-1,-1-7 0,1-5 0,-4-3-1,-6 4-1,-6 3 0,-6 3 0,-6 1-1,-2 1 0,-3-1-1,-3 1 0,-2 1 1,0 3-1,0 3 0,0 4 0,-2-1 1,-3-3-1,-3-3 0,-2-2 1,-5-1 0,-2 3 0,-3 3 0,-3 4 1,-1-3 0,4-5 1,3-7 1,3-5 0,1-1 0,1 6 0,-1 7 1,1 6 0,-1 1 0,1-3 0,-1-3 0,1-2 0,-3-3 0,-2 1-1,-3-1 1,-3 1-1,-2 1 1,0 3-1,0 3 0,0 4 0,0-1-1,0-3 1,0-3-1,0-2 1,0-3-1,0 1 0,0-1 0,0 1 0,0-1 0,0 1 0,0-1-1,0 1 1,0 1 0,0 3 0,0 3 0,0 4 0,-2-1 0,-3-3 0,-3-3 0,-2-2-1,-3-1 1,1 3 0,-1 3 0,1 4 0,-1-3 1,1-5 0,-1-7 2,1-5 1,-1-3 1,1 4 0,-1 3 0,1 3 0,-1 3 0,1 3 0,-1 3 0,1 4 0,-3 1-1,-2 0 0,-3 0-1,-3 0 0,-4 0-1,-3 0-2,-3 0-1,-2 0-3,-1 1 0,3 4-3,3 3-1,4 3-2,-1-2-3,-3-6-5,-3-6-5,-2-6-5,-3-4-5,1 1-4,-1-1-4,1 1-5,2 2-2,7 7 0,6 6-1,7 7 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219847150146961" units="cm"/>
      <inkml:brushProperty name="height" value="0.0219847150146961" units="cm"/>
      <inkml:brushProperty name="color" value="#F2385B"/>
      <inkml:brushProperty name="ignorePressure" value="0"/>
    </inkml:brush>
  </inkml:definitions>
  <inkml:trace contextRef="#ctx0" brushRef="#br0">20467 16631 379,'-17'0'-54,"3"0"13	,2 0 41,2 0 0,5 4 0,6 5 0,7 8 0,6 6 0,4 7 57,3 9 2,2 9-2,2 9-1,-1 6-1,-4 5-1,-5 4-2,-4 4 0,-4 3-3,-1 3-3,-3 2-4,-2 2-2,-1-2-6,0-7-7,0-6-7,0-6-8,0-9-9,0-8-9,0-9-11,0-8-9,0-10-13,0-12-14,0-10-14,0-11-15,-1-5-2,-2-1 9,-3 1 8,-1 0 9</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85100 46500,'75'0,"0"-25,0 0,-25 25,0 0,-13 12,1 1,-26 62,1 0,-26 25,1 0,12-13,0 1,-13-51,1 1,12-26,0 1,0 12,0 0,-25-38,0 1,-13-1,1 1,-1-13,1 0,12-13,0 1,12 12,1 0,12 12,0 1,25-1,0 1,25 12,0 0,-13 12,1 1,-26 12,1 0,-26 12,1 1,-51-1,1 1,12 12,0 0,25-38,0 1,25-1,0 1,0-1,0 1,37-13,1 0,37-13,0 1,-50-13</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86275 45825,'0'-25,"12"25,1 0,-63 75,0 0,-63 37,1 1,24-38,1 0,-26 25,1 0,99-88</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86125 45425,'100'75,"-25"-13,0 1,-13 62,1 0,-1-25,1 0,-13-13,0 1,-13-26,1 1,-26-51,1 1,-1 12</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86225 46350,'-25'0,"25"12,0 1,50-1,0 1,12-1,1 1,-38-1,0 1,-38 37,1 0,-38-13,0 1,37-26,1 1,-38 24,0 1,50-26,0 1,12-13,1 0,37 0,0 0,0 12,0 1,-25 12,0 0,-38 37,1 1,-51-1,1 1,12-13,0 0,12-38,1 1,49-13,1 0,62 0,0 0,0 12,0 1,-38-13,1 0,-13 12</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86975 45550,'-25'0,"100"-13,0 1,50-13,0 0,0 0,0 0,-88 25,1 0,-13-13,0 1,-13 12</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87300 45750,'-25'100,"25"-50,0 0,0-25,0 0,0 150,0 0,-13-50,1 0,12-63,0 1,12-51</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87650 45700,'0'100,"0"25,0 0,0 62,0 1,0 24,0 1,0-76,0 1,-13-76,1 1,12-51,0 1,0-1,0 1,-13-38,1 0,-1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87425 46150,'-50'0,"100"0,0 0,-13 0,1 0,-26 12,1 1,-13 12</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87375 46375,'-75'50,"62"-38,1 1,37-13,0 0,12 0,1 0,12 0,0 0,-38 12</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86975 47050,'-75'25,"150"-38,0 1,75-63,0 0,-25-25,0 0,-100 62</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44073972478509" units="cm"/>
      <inkml:brushProperty name="height" value="0.0144073972478509" units="cm"/>
      <inkml:brushProperty name="color" value="#F2385B"/>
      <inkml:brushProperty name="ignorePressure" value="0"/>
    </inkml:brush>
  </inkml:definitions>
  <inkml:trace contextRef="#ctx0" brushRef="#br0">20536 17154 578,'-1'-28'3,"-2"13"7	,-2 13 5,-3 12 8,-4 12 5,-6 9 8,-8 8 6,-5 9 7,-4 5 1,0 3-3,0 2-4,0 2-4,2-3-12,1-5-17,3-8-20,1-6-18,4-6-15,5-7-13,4-6-14,4-7-12</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87750 46225,'25'0,"0"0,0 0,25-25,0 0,37 0,1 0,-13 25,0 0,-63 37,1 1,-63 24,0 1,-38 24,1 1,12-13,0 0,25-25,0 0,50-38,0 1,-25-13</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87750 46375,'75'0,"-25"25,0 0,37 50,1 0,49 0,1 0,-63-50,0 0,-50-13</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88650 46050,'25'0,"-13"50,1 0,-1 0,1 0,24-38,1 1,37-13,0 0,0-25,0 0,12-13,1 1,-51-1,1 1,12-1,0 1,-38 24,1 1,-13-13,0 0,0 0,0 0,0 12,0 1,0 74,0 1,-25 49,0 1,0-13,0 0,12-25,1 0,12-50,0 0,0-13</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88975 45825,'0'25,"0"25,0 0,-13 37,1 1,12 37,0 0,-13-13,1 1,-1-38,1 0,-1-50</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88750 46575,'-25'0,"0"62,0 1,12 24,1 1,12-26,0 1,12-38,1 0,24-13,1 1,37-13,0 0,0-25,0 0,75-38,0 1,-50 12,0 0,-50-13,0 1,-25-1,0 1,-13 37,1 0,-13 12,0 1,0 24,0 1,-13 49,1 1,12 24,0 1,0-13,0 0,12-38,1 1,-13-26,0 1,12-1</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40000 43050,'100'-100,"50"0,0 0,0 75,0 0,0 100,0 0,-100 100,0 0,-50 175,0 0,-50 0,0 0,50-100,0 0,75-150,0 0,25-75,0 0,25 0,0 0,-50-50,0 0,-25 25,0 0,25 0,0 0,-25 25,0 0,-50 25,0 0,0 50,0 0,-25 75,0 0,25 75,0 0,-25 75,0 0,25-50,0 0,0-175,0 0,50 325,0 0,-25-125,0 0,0-75,0 0,-100-25,0 0,-75-50,0 0,25-100,0 0,75-25</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44350 42550,'50'0,"75"0,0 0,-100 0,0 0,0-25</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44150 43050,'-100'50,"175"-75,0 0,100 0,0 0,0 0,0 0,-100 25,0 0,-75 50,0 0,-125 75,0 0,-25 75,0 0,25-25,0 0,75-50,0 0,50-100,0 0,0-75,0 0,100-75,0 0,-25 50,0 0,-50 50,0 0,100-50,0 0,0 50,0 0,0 0,0 0,-75 75,0 0,-75 100,0 0,-50 25,0 0,-25-50,0 0,75-100,0 0,25-100,0 0,25 0</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45800 42350,'50'0,"-50"50,0 0,0 150,0 0,-25-25,0 0,0-50,0 0,0-100</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45900 42850,'100'0,"-25"0,0 0,25-25,0 0,-75 0,0 0,0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1446937918663" units="cm"/>
      <inkml:brushProperty name="height" value="0.011446937918663" units="cm"/>
      <inkml:brushProperty name="color" value="#F2385B"/>
      <inkml:brushProperty name="ignorePressure" value="0"/>
    </inkml:brush>
  </inkml:definitions>
  <inkml:trace contextRef="#ctx0" brushRef="#br0">20502 17224 727,'32'1'-9,"-3"2"8	,-5 3 11,-5 2 9,0 1 10,1 3 9,3 2 11,2 3 9,2-1-8,-1-2-23,0-2-24,0-2-25,-2-2-12,-4-3-1,-5-2 0,-4-1 0,-3-1-6,1 2-10,0 2-10,0 3-11</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46300 43100,'-150'200,"100"-100,0 0,-25 50,0 0,25-25,0 0,0-75,0 0,0-25</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45600 43500,'100'150,"-25"-100,0 0,-25-25,0 0,175 75,0 0,100-25,0 0,-225-50,0 0,-25 0</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48050 42000,'0'200,"25"50,0 0,-25 100,0 0,0 25,0 0,-25-150,0 0,25-100,0 0,-25-125,0 0,0-125,0 0,-25-150,0 0,0 50,0 0,0 150</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47400 42900,'-50'0,"25"0,0 0,75 0,0 0,75-25,0 0,25 0,0 0,-25 0,0 0,-50 0,0 0,-50 25</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47500 43550,'-50'0,"100"0,0 0,100-25,0 0,0-25,0 0,-25-25,0 0,-100 50</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48650 42150,'50'0,"-25"25,0 0,-25 100,0 0,0 0,0 0,50-75,0 0,25-25,0 0,0 0,0 0,0-25,0 0,0 0,0 0,-25-50,0 0,-50 25,0 0,25 0</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49600 42550,'-50'-50,"25"50,0 0,-75 50,0 0,-25 50,0 0,0 0,0 0,50-50</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48600 43300,'50'150,"-50"0,0 0,-25 75,0 0,25-75,0 0,0-100,0 0,-25-25</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48600 43500,'100'-50,"-25"0,0 0,25 50,0 0,0-25,0 0,-25 25,0 0,-50 25,0 0,-25 100,0 0,-25 100,0 0,0-75,0 0,25-50,0 0,0-75,0 0,-25-25</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48850 43850,'0'50,"50"-50,0 0,50 0,0 0,-75 0,0 0,0 0</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64608974009752" units="cm"/>
      <inkml:brushProperty name="height" value="0.0164608974009752" units="cm"/>
      <inkml:brushProperty name="color" value="#F2385B"/>
      <inkml:brushProperty name="ignorePressure" value="0"/>
    </inkml:brush>
  </inkml:definitions>
  <inkml:trace contextRef="#ctx0" brushRef="#br0">20850 16701 506,'36'0'123,"2"0"-21	,3 0-22,1 0-21,2-1-15,-1-2-9,1-3-9,0-1-9,-2-3-9,-2-2-13,-1-2-11,-4-3-12,-3 1-10,-7 2-9,-6 2-8,-7 2-10,-4 2-2,1 3 1,0 2 2,-1 2 2</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48800 44400,'0'50,"50"-50,0 0,75 0,0 0,-100-25,0 0,25 0</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50700 42050,'0'50,"-75"75,0 0,0 50,0 0,-50 75,0 0,-25-75,0 0,100-125</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50600 41950,'100'50,"-100"-25,0 0,125 100,0 0,50 50,0 0,-25-50,0 0,-25-75,0 0,-100-25,0 0,0 0</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50550 43150,'50'50,"0"-50,0 0,25 25,0 0,-25-25,0 0,-50 25</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50550 43700,'50'0,"25"0,0 0,25 0,0 0,-50 0,0 0,-25 50,0 0,-150 75,0 0,25 0,0 0,50-50,0 0,25-50,0 0,50-25,0 0,50 0,0 0,50 25,0 0,50-25,0 0,-150 0,0 0,25 25</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44150 48050,'100'50,"-25"-25,0 0,25-25,0 0,-75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43900 49000,'100'-50,"0"25,0 0,0 0,0 0,0 25,0 0,-75 0,0 0,-50 75,0 0,-25 25,0 0,-75 100,0 0,50-50,0 0,50-50,0 0,25-75,0 0,25-50,0 0,75-75,0 0,0 25,0 0,-25 25,0 0,-25 50,0 0,-25 50,0 0,0 50,0 0,-75 25,0 0,-50 0,0 0,50-75,0 0,25-100,0 0,25 25,0 0,0-50</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45200 48800,'50'0,"-50"100,0 0,-25 25,0 0,25-75,0 0,-75 75,0 0,50-50</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45400 49050,'100'0,"-50"-25,0 0,50 0,0 0,-75 25,0 0,0-25</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45850 49300,'-200'300,"125"-175,0 0,-25 50,0 0,25-75,0 0,50-50</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282461177557707" units="cm"/>
      <inkml:brushProperty name="height" value="0.0282461177557707" units="cm"/>
      <inkml:brushProperty name="color" value="#F2385B"/>
      <inkml:brushProperty name="ignorePressure" value="0"/>
    </inkml:brush>
  </inkml:definitions>
  <inkml:trace contextRef="#ctx0" brushRef="#br0">21094 16422 295,'0'-31'-3,"0"5"-4	,0 8-6,0 6-5,3 7 5,3 6 12,5 6 13,4 7 12,3 9 8,-1 11 0,1 11 2,-1 10 1,-1 11 1,-2 8 3,-2 9 1,-2 8 3,-1 7 0,0 5-1,-1 3-1,1 6-2,-1-1 0,-3-5-1,-1-3 0,-3-5-1,-1-8-3,0-10-5,0-11-6,0-12-6,1-8-6,2-6-10,2-7-7,3-7-9,-1-14-13,-5-21-14,-4-22-16,-5-23-16,-3-5-5,-2 8 6,-2 9 4,-2 8 5</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45100 49700,'150'100,"25"0,0 0,-50-25,0 0,-75-50,0 0,150 50,0 0,-125-75</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46550 48150,'100'0,"0"0,0 0,50 0,0 0,-75 0,0 0,-25 0,0 0,-50 25,0 0,0 75,0 0,0 100,0 0,0 75,0 0,0 0,0 0,0 0,0 0,0-125,0 0,0-125,0 0,25-50,0 0,-25-25</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47700 49150,'50'50,"0"0,0 0,50 0,0 0,-75-50,0 0,0 25</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48650 49650,'-50'0,"200"-25,0 0,75 0,0 0,-75 25,0 0,-100-25,0 0,-25 25</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50850 48100,'-50'200,"-25"-50,0 0,0 25,0 0,50-125</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51200 48600,'150'100,"-150"0,0 0,-75 25,0 0,-75 50,0 0,25-50,0 0,25-25,0 0,75-75,0 0,0-25</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50800 49000,'200'100,"-25"-50,0 0,50 0,0 0,-25 0,0 0,-100-25,0 0,-75 0,0 0,0-25</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50800 50050,'-50'50,"225"-100,0 0,0 0,0 0,-125 25,0 0,150-25,0 0,-150 25,0 0,-25 25</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51500 49650,'0'50,"0"25,0 0,0 75,0 0,0 50,0 0,0-50,0 0,-25-125,0 0,0 0</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51050 50100,'-50'0,"0"50,0 0,0 100,0 0,25-50,0 0,25-75,0 0,0 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85006987303495" units="cm"/>
      <inkml:brushProperty name="height" value="0.0185006987303495" units="cm"/>
      <inkml:brushProperty name="color" value="#F2385B"/>
      <inkml:brushProperty name="ignorePressure" value="0"/>
    </inkml:brush>
  </inkml:definitions>
  <inkml:trace contextRef="#ctx0" brushRef="#br0">21129 17015 450,'16'-13'-18,"-6"8"17	,-3 10 18,-5 8 16,-4 9 12,-5 8 3,-3 9 4,-6 9 3,-3 7 2,-5 4-4,-5 4-2,-3 4-2,-3 2-7,0-2-10,0-3-11,0-2-10,2-5-8,5-9-9,4-9-8,5-9-7,2-6-12,3-4-17,2-5-16,2-4-17</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51800 50200,'100'200,"-25"-100,0 0,-25-50,0 0,-25-25</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52900 48400,'50'50,"-25"150,0 0,0 75,0 0,-25 0,0 0,0-75,0 0,-25-75,0 0,0-100,0 0,0-100,0 0,25 50,0 0,-25-175,0 0,0 100,0 0,0 25</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52600 48950,'-50'0,"125"0,0 0,50-25,0 0,50 25,0 0,-150 0,0 0,0 0</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52500 49550,'50'0,"25"-25,0 0,75-25,0 0,-75 25,0 0,-25 0</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53600 48350,'0'-50,"0"100,0 0,25 75,0 0,0 0,0 0,50-50,0 0,25-75,0 0,-25 0,0 0,-25 0,0 0,0 0,0 0,-25 0</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54450 48450,'-100'0,"0"75,0 0,0 25,0 0,50-25,0 0,0-50</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53550 49350,'0'350,"0"-175,0 0,0 0,0 0,25-75,0 0,-25-75</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53750 49700,'0'-50,"75"0,0 0,0 25,0 0,-25 25,0 0,0 0,0 0,-25 0,0 0,-25 50,0 0,25 50,0 0,-25 50,0 0,0 50,0 0,0-100,0 0,0-75,0 0,-25-50</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53850 50100,'-50'0,"100"0,0 0,50-25,0 0,-75 25,0 0,0 0</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53900 50500,'-100'100,"150"-100,0 0,50-50,0 0,-75 25,0 0,25 25,0 0,0-50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7T20:33:53"/>
    </inkml:context>
    <inkml:brush xml:id="br0">
      <inkml:brushProperty name="width" value="0.0136289792135358" units="cm"/>
      <inkml:brushProperty name="height" value="0.0136289792135358" units="cm"/>
      <inkml:brushProperty name="color" value="#69DBAA"/>
      <inkml:brushProperty name="ignorePressure" value="0"/>
    </inkml:brush>
  </inkml:definitions>
  <inkml:trace contextRef="#ctx0" brushRef="#br0">9700 24450 611,'-52'53'-8,"-3"6"-15	,-3 7-15,-2 6-15,-14 13 22,-21 23 31,-22 22 0,-22 22 0,-21 16 0,-18 14 0,-19 11 0,-18 14 0,5-9 0,32-28 0,31-28 0,32-27 0,5-3 0,-18 26 0,-19 24 0,-18 26 0,-4 2 0,13-18 7,12-19 7,13-18 2,13-17 1,17-11-2,15-14 1,16-11-1,15-11-1,16-5 0,15-7-1,17-5 0,19-9-1,26-9 0,24-10 1,26-8-1,24-8 2,26-2 3,24-3 1,26-3 4,13-2 0,4 0-1,3 0-1,3 0-1,9-4 0,16-5-1,15-7 1,17-5 0,0-4-3,-11 0-5,-14 0-5,-11 0-6,-12-2-2,-9-3 0,-10-3 0,-8-2 0,-22-1 2,-30 3 4,-32 3 5,-30 4 5,-69-78 1,-102-155-1,-103-157-2,-103-155-2,-17-12-3,73 134-7,72 135-5,72 135-6,40 74-5,9 16-2,10 15-2,10 17-4,0 5-4,-5-3-8,-7-3-7,-5-2-8,0 2-5,10 9-3,10 10-1,9 10-3</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55850 48100,'0'50,"-50"50,0 0,-100 150,0 0,-25 0,0 0,50-125,0 0,100-100,0 0,0-25,0 0,25-50</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55600 48350,'150'50,"-50"50,0 0,50 75,0 0,-25-25,0 0,0-75,0 0,-100-50,0 0,-25 0</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55650 49450,'50'0,"25"0,0 0,25 0,0 0,-75 0,0 0,0 25</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55700 49850,'0'50,"75"-50,0 0,25-25,0 0,0 25,0 0,-75 25,0 0,-50 75,0 0,-75 0,0 0,0 0,0 0,50-75,0 0,100 0,0 0,25-25,0 0,50 0,0 0,-50 0,0 0,-25 0</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57850 48850,'0'-200,"25"175,0 0,0 125,0 0,0 100,0 0,-25 0,0 0,0-50,0 0,0-100</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57650 49350,'100'0,"50"-25,0 0,-25 0,0 0,-75 25,0 0,-25 0</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57400 50050,'0'50,"50"-50,0 0,100-50,0 0,75-25,0 0,-175 50,0 0,0-25</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58450 49400,'-100'0,"175"-25,0 0,100-50,0 0,0 0,0 0,-50 25,0 0,-50 50,0 0,-75 75,0 0,0 25,0 0,-25 25,0 0,-25-25,0 0,25-75,0 0,0-50,0 0,0-100,0 0,-25 0,0 0,25-25,0 0,25 125,0 0,0 125,0 0,-25 25,0 0,25-50,0 0,-25-75,0 0,25-25</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58900 49050,'-50'-250,"50"150,0 0,0 75,0 0,0 50,0 0,0 150,0 0,0 100,0 0,0-25,0 0,25-100,0 0,75-100,0 0,50-50,0 0,25-50,0 0,-75 0,0 0,-75 25,0 0,50-25,0 0,-50 0</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60950 48600,'0'-100,"25"125,0 0,-25 150,0 0,0 50,0 0,0-50,0 0,0-125,0 0,0-25</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7T20:33:53"/>
    </inkml:context>
    <inkml:brush xml:id="br0">
      <inkml:brushProperty name="width" value="0.0216034054756165" units="cm"/>
      <inkml:brushProperty name="height" value="0.0216034054756165" units="cm"/>
      <inkml:brushProperty name="color" value="#69DBAA"/>
      <inkml:brushProperty name="ignorePressure" value="0"/>
    </inkml:brush>
  </inkml:definitions>
  <inkml:trace contextRef="#ctx0" brushRef="#br0">9250 34900 385,'-100'51'-45,"0"4"12	,0 3 15,0 3 18,-8 9 0,-16 16 0,-15 15 0,-15 17 0,-9 11 10,1 10-1,-1 10-1,1 9-1,-9 4-2,-15 1 0,-15-1-2,-16 1 0,-4-3-1,10-2 2,10-3 0,9-3 1,13-4 0,20-3 1,18-3 1,20-2 0,16-9 1,16-12 1,15-13 0,17-12 0,14-12 2,17-8-1,15-10 0,16-9 1,18-9 0,22-5 0,22-7 0,23-5 1,25-8 0,32-5 2,31-7 1,32-5 1,18-9 1,6-9-1,7-10 1,6-8-1,4-4 0,4 3-1,3 3 0,3 4 0,-2 2-2,-6 4 0,-6 3-2,-6 3-1,-12 1-2,-15 1 0,-15-1-1,-16 1-1,-16 1 0,-16 3-2,-15 3 0,-15 4-2,-15 1 1,-12 0 2,-13 0 2,-12 0 2,-15-4 2,-15-5 3,-15-7 1,-16-5 3,-15-11 1,-11-11 1,-14-14 1,-11-11 1,-12-12-1,-9-9-5,-10-10-5,-8-8-3,-9-9-5,-6-6-5,-6-6-4,-6-6-5,-4-4-4,1 1-4,-1-1-5,1 1-4,-1 2-3,1 7 0,-1 6-1,1 7 0,1 4-2,3 3-1,3 3-2,4 4-3,7 4 0,13 6 0,12 7 0,13 6-1,9 7 1,6 10 0,7 10 1,6 9 1</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60700 49150,'-50'0,"100"0,0 0,75 0,0 0,0-25,0 0,-100 0</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60350 50050,'-50'50,"75"-50,0 0,75-50,0 0,-50 50,0 0,125-75,0 0,0 0,0 0,-150 25,0 0,25 25</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62300 48400,'0'150,"25"0,0 0,-25 0,0 0,25 0,0 0,-25-75,0 0,0-50</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62750 49050,'50'0,"-25"0,0 0,0 0</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61700 48900,'0'100,"0"-25,0 0,0 50,0 0,0-100,0 0,25 125,0 0,-25-75,0 0,0-25</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61249 50067,'-50'-49,"75"24,0 0,100 25,0 0,124-50,1 0,-125 25,0 0,149 0,1 0,-151 0,1 0,-50 50,0 0,-25 0,0 0,-50 0,0 0,25-25,0 0,-25-25,0 0,0 0</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4642 43029,'-100'0,"150"0,0 0,100-25,-1 0,1-25,0 0,-25 25,0 0,-51 25,1 0,-75-25</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4243 43778,'-50'50,"174"-100,1 0,100-25,-1 0,1 0,0 0,-75 50,-1 0,-49 0,0 1,-75 24,0 0,-25-25</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5341 42180,'0'100,"0"-25,0 0,0 50,0 0,0-76,0 1,-25 175,0 0,-25-26,0 1,0-25,0-1,50-74,0 0,0-75,0 0,75-50,0 0,25 0,0 0,24 0,1 0,-50 25,0 0,-50 0,0 0,0 50,0 0,-75 0,0 0,-75 25,0 0,1 50,-1-1,50-24,0 0,75-75,0 0,75-50,0 0,25 25,-1 0,1-25,0 0,-75 25,0 0,0-25</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6689 43179,'0'-50,"24"100,1 0,0 124,0 1,-25 175,0-1,0-25,0 1,25-200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7T20:33:53"/>
    </inkml:context>
    <inkml:brush xml:id="br0">
      <inkml:brushProperty name="width" value="0.0233069602400064" units="cm"/>
      <inkml:brushProperty name="height" value="0.0233069602400064" units="cm"/>
      <inkml:brushProperty name="color" value="#69DBAA"/>
      <inkml:brushProperty name="ignorePressure" value="0"/>
    </inkml:brush>
  </inkml:definitions>
  <inkml:trace contextRef="#ctx0" brushRef="#br0">30850 23850 357,'0'78'27,"0"6"-2	,0 7-1,0 6-1,0 10-1,0 17 0,0 15 1,0 16-1,-4 21 0,-5 29 1,-7 28 0,-5 28 1,-8 9-2,-5-9-1,-7-10-2,-5-8-1,-15 11-1,-22 35 1,-22 35 2,-21 34 1,-14 7 1,-2-18 0,-3-19 0,-3-18 0,4-18-1,13-16-2,12-15-1,13-15-1,12-21-3,13-25-2,12-25-4,13-25-2,10-25-3,10-25-2,10-25-3,9-25-1,-1-5-4,-8 16-3,-10 15-4,-9 17-4,-2-3-5,6-18-3,7-19-6,6-18-4,6-18-7,6-16-9,7-15-10,6-15-8</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6689 43079,'0'-50,"74"0,1 0,100-25,0 0,-50 25,-1 1,-99 49,0 0,100-50,0 0,-25 50,-1 0,-49 0,0 0,0 75,0-1,-25 51,0 0,0 50,0 0,0 74,0 1,-25 24,0 1,0-125,0-1,0-124,0 0,0 50,0 0,0-50,0 0,-25-100,0 0,-50 0,0 0,25 25</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7188 43528,'-50'0,"75"-25,0 0,50 25,-1 0,51 0,0 0,-25 0,0 0,-75-25,0 0,0 25</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7088 44127,'50'0,"25"0,0 0,24-50,1 0,0 0,0 1,-25-1,0 0,-50 25</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7587 43079,'0'50,"0"75,0-1,0 126,0 0,0-26,0 1,0-150,0 0,0 49,0 1,0-50</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3743 46124,'50'0,"0"50,0 0,50 25,0 0,0-1,-1 1,-24-25,0 0,-50-25,0 0,-25 0</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3494 46873,'50'149,"0"-74,0 0,49 0,1 0,-25-25,0 0,-50-25</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3843 46973,'50'0,"75"-75,0 0,74 25,1 0,0-25,-1 0,-49 75,0 0,-100 0,0 0,-25 0,0 0,-100 75,0 0,-50 25,0 0,-74 24,-1 1,50-50,0 0,126-25,-1 0,124-75,1 0,25-25,0 0,0 0,-1 0,-74 25,0 0,-25 25,0 0,0 0</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4941 46873,'-50'0,"1"75,-1-1,-25 76,0 0,25 0,0-1,0-74,0 0,25-50</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4842 47422,'99'50,"-24"-25,0 0,-25 0,0 0,0 0,0-1,-25-24</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3693 48320,'0'50,"75"-125,0 0,100 1,0-1,74 0,1 0,-75 25,-1 0,-149 25,0 0,125 0,0 0,-100 0,0 0,-50 0</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7T20:33:53"/>
    </inkml:context>
    <inkml:brush xml:id="br0">
      <inkml:brushProperty name="width" value="0.00833333283662796" units="cm"/>
      <inkml:brushProperty name="height" value="0.00833333283662796" units="cm"/>
      <inkml:brushProperty name="color" value="#69DBAA"/>
      <inkml:brushProperty name="ignorePressure" value="0"/>
    </inkml:brush>
  </inkml:definitions>
  <inkml:trace contextRef="#ctx0" brushRef="#br0">31000 23450 1000,'-30'31'-82,"-9"13"26	,-10 12 27,-8 13 26,-9 12 15,-6 13 4,-6 12 4,-6 13 3,-2 4 0,3-3-5,3-3-5,4-2-5,5-12-3,10-19-4,10-18-1,9-19-4,6-13-7,3-6-13,3-6-12,4-6-14,4-7-6,6-6 18,7-6 38,6-6 0,3-4 0,0 1 0,0-1 0,0 1 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4542 48370,'0'200,"0"-175,0 0,0 75,0 0,0-26</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4742 48570,'50'-150,"0"100,-1 0,-24 25,0 0,0 75,0 0,-50 75,0 0,0-25,0 0,1-51,-1 1,74-125,1 1,50-26,0 0,-50-25,0 0,0 25,0 1,-25 24,0 0,-25 50,0 0,0 75,0 0,0 125,0-1,0 76,0-1,25-24,0 0,0-125,0-1,-25-74,0 0,0 25,0 0,-75-75,0 0,-25-75,0 1,50 74,0 0,0 0</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5890 47222,'249'-100,"1"25,0 1,-51 24,1 0,-75 0,0 0,-100 25</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6788 46573,'0'100,"25"-25,0 0,-50 99,0 1,-25 0,1 0,24-125,0-1,-100 201,0 0,0-51,0 1,76-125</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6888 47821,'0'300,"0"-76,0 1,-25-25,0-1,25-99,0 0,25-75,0 0,0-50</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7138 47472,'-50'50,"75"-50,0 0,75 0,-1 0,1 0,0 0,-75-25,0 0,-25 50,0 0,0 0,0 0,0 99,0 1,0 25,0 0,25 24,0 1,0 0,0 0,0-51,0 1,-25-50,0 0,0-50,0 0,-75-25,0 0,-25-50,0 0,26 0,-1 0,50 25,0 0,-25-50,0 0,50 26,0-1,0 25,0 0,75-25,0 0,99-25,1 0,25-50,-1 0,-149 76</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8486 46673,'50'200,"-26"-76,1 1,0-25,0 0,0-75</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8386 46523,'100'-50,"24"25,1 0,25 0,0 1,-50 24,-1 0,-74 74,0 1,-75 75,0 0,-24-50,-1-1,0-49,0 0,50-50,0 0,25 25,0 0,50-25,0 0,75-25,-1 0,1-50,0 1,-100 24</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9634 46324,'0'99,"0"-24,0 0,0 0,0 0,0 25,0 0,0-75,0 0,0-1</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9634 46324,'0'-50,"50"25,0 0,24 25,1 0,0 0,0 0,-25 25,0 0,-50 25,0 0,-50 49,0 1,-25 0,0 0,25-50,0 0,26 0,-1 0,50-50,-1 0,51 0,0 0,25-25,0 0,-50-25,0 0,-25 25</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14651201292872" units="cm"/>
      <inkml:brushProperty name="height" value="0.0114651201292872" units="cm"/>
      <inkml:brushProperty name="color" value="#F2385B"/>
      <inkml:brushProperty name="ignorePressure" value="0"/>
    </inkml:brush>
  </inkml:definitions>
  <inkml:trace contextRef="#ctx0" brushRef="#br0">14191 16875 726,'17'0'35,"0"0"4	,1 0 6,-1 0 4,2 3-3,2 3-14,1 5-12,4 4-13,-3 1-6,-3-6-2,-5-3 0,-4-5-1,-3-1-12,-3 3-24,-1 1-25,-3 3-24</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7T20:33:53"/>
    </inkml:context>
    <inkml:brush xml:id="br0">
      <inkml:brushProperty name="width" value="0.00833333283662796" units="cm"/>
      <inkml:brushProperty name="height" value="0.00833333283662796" units="cm"/>
      <inkml:brushProperty name="color" value="#69DBAA"/>
      <inkml:brushProperty name="ignorePressure" value="0"/>
    </inkml:brush>
  </inkml:definitions>
  <inkml:trace contextRef="#ctx0" brushRef="#br0">30650 23850 1000,'70'-22'-48,"-9"6"4	,-10 7 3,-8 6 2,-4 9 10,3 13 16,3 12 15,4 13 16,1 7 8,0 4 1,0 3 1,0 3 1,-5-5-5,-9-12-12,-10-13-11,-8-12-12,-4-5-15,3 3-19,3 3-18,4 4 5</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8785 47871,'-50'0,"125"-25,0 0,100-25,-1 0,-124 25,0 0,125-25,0 1,-51-1,1 0,-75 25,0 0,-50 0</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9684 47172,'-100'150,"75"-50,0 0,0 74,0 1,-25 25,0-1,0-74,0 0,25-100,0 0,25 0</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9634 47771,'50'50,"-25"-50,0 0,24 100,1 0,50-50,0 0,0-25,0 0,-75 0</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10233 47172,'100'-50,"-51"75,1 0,-50 0,0 0,75 25,0 0,-75-25,0 0,0 0</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9085 48720,'-100'149,"100"-49,0 0,25-25,0 0,0-50</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9184 48720,'100'-50,"0"0,0 0,0 25,0 0,-50 25,-1 0,-49 100,0 0,-99 24,-1 1,0-25,0 0,75-75,0 0,50-25,0 0,75-50,0 0,25-25,-1 0,-74 50,0 0,-25-25</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10183 48470,'0'50,"0"0,0 0,0 25,0 0,0-1,0 1,0-25</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10183 48470,'50'-100,"25"100,-1 0,26-25,0 0,-25 25,0 0,-25 50,0 0,-25 25,0 0,-125 50,0 0,0-26,0 1,25-25,1 0,49-50,0 0,124-25,1 0,50-75,0 0,-50 50,0 0,-51-25</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59900 25100,'50'-150,"25"125,0 0,0 75,0 0,-50 175,0 0,-25 25,0 0,-50 75,0 0,25-225,0 0,-25 175,0 0,50-125,0 0,50-50,0 0,25-50,0 0,0-25,0 0,-25 0,0 0,-25 50,0 0,-25 75,0 0,0 100,0 0,0 0,0 0,-50 200,0 0,25-75,0 0,25-125,0 0,0-75,0 0,0-75,0 0,-50-75,0 0,25 0,0 0,0 0</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62700 26850,'-50'0,"-25"0,0 0,-25 50,0 0,0-25,0 0,25 0,0 0,25-25,0 0,25 0</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9555863142014" units="cm"/>
      <inkml:brushProperty name="height" value="0.0179555863142014" units="cm"/>
      <inkml:brushProperty name="color" value="#00BFF3"/>
      <inkml:brushProperty name="ignorePressure" value="0"/>
    </inkml:brush>
  </inkml:definitions>
  <inkml:trace contextRef="#ctx0" brushRef="#br0">17650 40550 464,'-65'3'-16,"23"6"7	,22 7 9,22 6 7,23 3 8,25 0 8,25 0 7,25 0 7,25 0 5,25 0 0,25 0 1,25 0 0,14-4-1,3-5-4,3-7-3,4-5-5,4-11-2,6-11-2,7-14-2,6-11-1,6-20-6,6-24-6,7-26-6,6-24-8,-10-20-6,-24-11-4,-26-14-5,-24-11-5,-24-7-4,-22 0-2,-22 0-3,-21 0-3,-20-2 0,-15-3 0,-15-3 1,-16-2 1,-21 2 2,-24 9 3,-26 10 3,-24 10 3,-29 11 3,-31 17 1,-31 15 2,-31 16 2,-34 20 2,-33 25 4,-35 25 4,-34 25 3,-23 28 3,-8 31 2,-10 32 3,-9 31 2,5 23 1,23 16-1,22 15 0,22 17-1,16 16 0,14 19-1,11 19 0,14 19 0,21 2-1,31-11-1,32-14 0,31-11 0,35-9 1,42-3 2,40-3 2,41-2 3,27-17-4,17-28-8,15-28-9,16-27-9,1-20-8,-12-9-10,-13-10-8,-12-8-9</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61700 27950,'100'-50,"0"50,0 0,25 0,0 0,-100 0,0 0,125-25,0 0,-75 0,0 0,-50 0,0 0,-50 0,0 0,-75-25,0 0,50 25,0 0,50 0,0 0,0 75,0 0,0 50,0 0,25-75,0 0,-25 175,0 0,25 25,0 0,-25-25,0 0,0-50,0 0,0-100,0 0,-25-50,0 0,25-125,0 0,0-50,0 0,25 25,0 0,0 75,0 0,-25 25,0 0,-75 75,0 0,-50 100,0 0,-25 25,0 0,75-75,0 0,50-75</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62350 28300,'100'50,"-25"25,0 0,0-50,0 0,0-25,0 0,-50 0</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62950 27100,'50'100,"-50"0,0 0,25-25,0 0,0-50,0 0,0 25,0 0,-25-25</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63100 26700,'100'0,"-75"0,0 0,50 50,0 0,-50 25,0 0,-25 0,0 0,-25 50,0 0,-50-25,0 0,25-50,0 0,50-25,0 0,25-25,0 0,25 0,0 0,25-25,0 0,0 0,0 0,-50 0</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63150 28250,'50'0,"0"0,0 0,25-25,0 0,25 0,0 0,-75 25</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63150 28700,'50'0,"0"0,0 0,25 0,0 0,0-25,0 0,-50 0</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63450 28500,'0'50,"0"0,0 0,0 50,0 0,0 0,0 0,0-50,0 0,0-25,0 0,0 0</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63100 29400,'0'-50,"25"25,0 0,75 0,0 0,25 0,0 0,50-25,0 0,-25 0,0 0,-100 25</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64900 26300,'50'50,"-25"-25,0 0,0 0,0 0,0-25</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64350 26800,'50'0,"0"0,0 0,50 0,0 0,25 0,0 0,-50 0,0 0,-50 0,0 0,-25-25</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5254804044962" units="cm"/>
      <inkml:brushProperty name="height" value="0.0135254804044962" units="cm"/>
      <inkml:brushProperty name="color" value="#00BFF3"/>
      <inkml:brushProperty name="ignorePressure" value="0"/>
    </inkml:brush>
  </inkml:definitions>
  <inkml:trace contextRef="#ctx0" brushRef="#br0">65900 45650 616,'-22'1'1,"6"4"4	,7 3 4,6 3 2,20 3 2,34 3-1,35 3-1,35 4-1,29-1 1,25-3 6,25-3 4,25-2 5,-2-5 3,-28-2 0,-28-3 1,-27-3 0,5-9-1,41-11-4,40-14-4,42-11-5,11-17-3,-15-18-5,-15-19-3,-16-18-3,-13-17-4,-9-11-2,-10-14-3,-8-11-1,-17-7-5,-21 0-5,-22 0-5,-22 0-5,-29 4-3,-33 10 1,-35 10 1,-34 9 0,-34 7 1,-30 7 2,-32 6 2,-30 7 1,-25 7 3,-15 9 1,-15 10 3,-16 10 2,-23 13 3,-27 19 6,-28 19 5,-28 19 5,-23 19 4,-15 23 0,-15 22 0,-16 22 1,7 13 0,32 7 0,31 6-1,32 7 0,40 7-1,50 9 0,50 10-1,50 10-1,40 13-1,32 19-6,31 19-3,32 19-4,13-12-10,-3-40-14,-3-40-14,-2-41-14</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64600 27100,'0'350,"0"-150,0 0,-25 50,0 0,0-75,0 0,0-125,0 0,25 125,0 0,-25-125,0 0,0-25</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64750 27350,'100'-50,"-25"50,0 0,0 0,0 0,0 25,0 0,-50-25,0 0,-25 50,0 0,-50 25,0 0,-50 0,0 0,50 0,0 0,50-50,0 0,50-25,0 0,25 0,0 0,-25-25,0 0,-50 0,0 0,-25 50</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64700 28250,'150'0,"-25"-50,0 0,0 0,0 0,-50 25,0 0,-25 25,0 0,-75 75,0 0,-75 0,0 0,50-50,0 0,0-25,0 0,50 25,0 0,50 50,0 0,-25 75,0 0,-25 100,0 0,0-100,0 0,0-100,0 0,-75-25,0 0,0-50,0 0,25-25,0 0,25 0</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66300 27000,'50'100,"-50"0,0 0,25 50,0 0,0-100,0 0,-25-25</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66300 26650,'100'0,"0"0,0 0,-25 0,0 0,25 50,0 0,-75 0,0 0,-25 50,0 0,-125 50,0 0,0-25,0 0,50-50,0 0,100-75,0 0,75 0,0 0,25-50,0 0,-50 0,0 0,-50 50</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66300 28200,'50'100,"-50"-25,0 0,0 0,0 0,0 25,0 0,0-75,0 0,-25 0</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66550 28200,'100'-100,"0"75,0 0,0 25,0 0,-25 25,0 0,-50 25,0 0,0 50,0 0,-75 25,0 0,0-25,0 0,0-50,0 0,0-50</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66800 28400,'0'150,"-50"-75,0 0,-25 100,0 0,25-100,0 0,50-50,0 0,-75 125,0 0,25-150,0 0,25 25</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66800 28850,'200'50,"-125"25,0 0,25 25,0 0,0-25,0 0,-25 0,0 0,-50-50</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69200 24650,'50'0,"50"-25,0 0,75 0,0 0,0 0,0 0,-100 0,0 0,0 25,0 0,-50-25</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9726853966713" units="cm"/>
      <inkml:brushProperty name="height" value="0.0179726853966713" units="cm"/>
      <inkml:brushProperty name="color" value="#00BFF3"/>
      <inkml:brushProperty name="ignorePressure" value="0"/>
    </inkml:brush>
  </inkml:definitions>
  <inkml:trace contextRef="#ctx0" brushRef="#br0">37150 51100 463,'-2'-22'2,"-3"6"-3	,-3 7-3,-2 6-2,3 3 3,14 0 6,11 0 8,14 0 7,14 4 8,20 10 6,18 10 7,20 9 7,27-1 3,38-8-1,37-10-2,38-9-1,18-12-3,1-11-5,-1-14-4,1-11-4,4-17-7,9-18-7,10-19-7,10-18-9,-6-15-5,-18-9-4,-19-10-4,-18-8-4,-21-4-3,-22 3-5,-22 3-3,-21 4-4,-24-1-2,-25-3 2,-25-3 0,-25-2 2,-30-3 0,-34 1 2,-35-1 2,-33 1 1,-26 5 2,-16 14 4,-15 11 3,-15 14 4,-21 16 1,-25 22 0,-25 22 1,-25 23 1,-11 17 3,3 17 7,3 15 8,4 16 7,1 18 4,0 22-1,0 22 2,0 23-1,7 14-1,17 10-1,15 10-3,16 9-1,20-1-1,25-8-1,25-10 1,25-9-2,21-15 0,20-18-3,18-19-1,20-18-3,3 4-1,-8 28-4,-10 28-1,-9 29-2,5 15-6,23 3-6,22 3-8,22 4-7,10-17-5,1-33-5,-1-35-5,1-34-5</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69450 25300,'0'250,"0"-175,0 0,25 0,0 0,-25-50,0 0,0 0</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69650 25400,'50'-50,"0"25,0 0,-25 25,0 0,25 25,0 0,-50 50,0 0,-50 25,0 0,0-50,0 0,50-25,0 0,50-50,0 0,50-50,0 0,0 0,0 0,-50 0,0 0,-25 25,0 0,-50 100,0 0,25 100,0 0,0 25,0 0,0-100,0 0,25-25,0 0,-25 100,0 0,-50-50,0 0,-25-75,0 0,-50-25,0 0,75-75,0 0,25 25,0 0,0 0</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71500 24900,'0'300,"-25"-75,0 0,25-50,0 0,0-125</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71400 24650,'100'-50,"0"0,0 0,25 25,0 0,-25 25,0 0,-50 50,0 0,-25 100,0 0,-75 75,0 0,0-50,0 0,0-75,0 0,25-75,0 0,25 0</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71800 24950,'0'150,"-25"25,0 0,-25 50,0 0,25-100,0 0,-25 0,0 0,50-100,0 0,-25-25</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71800 25850,'50'-50,"-50"150,0 0,-25 50,0 0,25-50,0 0,50-25,0 0,-25-75,0 0,0 0,0 0,175-50,0 0,0-75,0 0,-75 0,0 0,-100 50,0 0,-25 50,0 0,-25 0</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68500 28950,'100'0,"25"0,0 0,25-25,0 0,-75 25,0 0,-50 0,0 0,-25 25,0 0,-50 50,0 0,-50 75,0 0,0 50,0 0,-50 25,0 0,25-75,0 0,75-75,0 0,125-125,0 0,-25 0,0 0,-25 0</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68900 29900,'100'0,"-100"75,0 0,0 50,0 0,0 0,0 0,0-50,0 0,0-50,0 0,25-50,0 0,-25 0</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69300 30000,'50'0,"0"50,0 0,0-25,0 0,0 25,0 0,-50-25,0 0,25-25</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70150 28750,'250'50,"-100"-50,0 0,0-25,0 0,-100 0,0 0,-25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8498400598764" units="cm"/>
      <inkml:brushProperty name="height" value="0.0168498400598764" units="cm"/>
      <inkml:brushProperty name="color" value="#00BFF3"/>
      <inkml:brushProperty name="ignorePressure" value="0"/>
    </inkml:brush>
  </inkml:definitions>
  <inkml:trace contextRef="#ctx0" brushRef="#br0">30300 56800 494,'35'1'-38,"23"4"9	,22 3 9,22 3 10,21 3 10,22 3 11,22 3 12,23 4 11,22-1 6,26-3-2,24-3 0,26-2 0,2-5-3,-18-2-1,-19-3-4,-18-3-2,-29-6-3,-37-5-1,-38-7-3,-37-5-2,-2-11-4,34-11-5,35-14-6,35-11-5,5-11-4,-21-5-4,-22-7-3,-22-5-3,-16-4-1,-9 0 0,-10 0 2,-8 0 1,-11 3 2,-8 6 4,-10 7 3,-9 6 4,-7 3 2,-3 0 2,-3 0 1,-2 0 1,-6 1 2,-6 4 2,-6 3 3,-6 3 1,-6 1 1,-2 1-1,-3-1-2,-3 1 0,-2 2-2,0 7-1,0 6-1,0 7-1,-2 4-1,-3 3 0,-3 3 0,-2 4 0,-3 1 0,1 0-3,-1 0-1,1 0-1,-1 0-2,1 0 0,-1 0 0,1 0-1,-1 1 1,1 4 0,-1 3 0,1 3 0,-1 1 1,1 1 1,-1-1 0,1 1 0,-3-3 1,-2-2 0,-3-3-1,-3-3 1,-4-2 0,-3 0 1,-3 0-1,-2 0 0,-5 0 1,-2 0-2,-3 0 0,-3 0-1,1 1 0,6 4-2,7 3-1,6 3-1,-5-1-1,-16-2 0,-15-3 0,-15-3 0,-7-2 0,3 0 0,3 0 1,4 0-1,5 3 2,10 6-1,10 7 2,9 6 0,-5-2 0,-19-9 1,-18-10 0,-19-8 0,-12-3 0,-2 7 0,-3 6 0,-3 7 0,-6 0 0,-5-2 0,-7-3 1,-5-3 1,-6-1 0,-3 4 0,-3 3 0,-2 3 0,-1 3 1,3 3 1,3 3 2,4 4 1,5 4 1,10 6 1,10 7-1,9 6 1,9 9-1,9 13 0,10 12 0,10 13-2,5 10 1,4 10 0,3 10 1,3 9 0,4 10 0,7 14-1,6 11-1,7 14-1,5 7-1,7 3-2,6 3-3,7 4-1,5 1-2,7 0-2,6 0-3,7 0-1,8-2-5,14-3-5,11-3-5,14-2-6,13-8-2,16-8 0,15-10 1,17-9 1,-4-18-2,-22-24-2,-22-26-4,-21-24-2,-12-15-3,1-3-1,-1-3-1,1-2-2</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70200 29550,'0'150,"25"-75,0 0,-25-25,0 0,25-25</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70350 29850,'50'-100,"0"75,0 0,0 25,0 0,-25 0,0 0,-25 75,0 0,-75 50,0 0,50-75,0 0,25-25,0 0,50-75,0 0,25 25,0 0,25-25,0 0,-50-25,0 0,0 0,0 0,-50 50,0 0,0 50,0 0,25 50,0 0,-25-50,0 0,0 175,0 0,25 25,0 0,-25-100,0 0,0-50,0 0,-75-50,0 0,-25-25,0 0,-25-75,0 0,0-25,0 0,100 75</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71950 29100,'0'150,"0"0,0 0,0 0,0 0,0-50,0 0,25-75,0 0,-25 0</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71900 28900,'50'0,"25"-25,0 0,50 0,0 0,50 25,0 0,-75 0,0 0,-75 100,0 0,-25 25,0 0,-25 25,0 0,0-25,0 0,0-50,0 0,0-50,0 0,0-25,0 0,0-25</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38:14"/>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72450 29350,'0'-50,"0"125,0 0,-50 75,0 0,0 50,0 0,0-50,0 0,25-50,0 0,25-75,0 0,25-75,0 0,25-50,0 0,0 25,0 0,0 25,0 0,-50 125,0 0,0 50,0 0,25-25,0 0,75-75,0 0,50-25,0 0,25-50,0 0,-50-25,0 0,0-75,0 0,-75 25,0 0,-50 50,0 0,-25 50</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46050 57700,'-100'0,"75"-25,0 0,125-25,0 0,200-25,0 0,25 50,0 0,25 0,0 0,-125 25,0 0,-150-25,0 0,-50 0,0 0,0 0,0 0,-75 0</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47350 57900,'50'150,"0"-100,0 0,0-25,0 0,-25-25,0 0,-25 25</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46500 58500,'100'0,"-25"25,0 0,75 100,0 0,-50 0,0 0,-50-75,0 0,-25-25</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47150 58700,'50'0,"0"-50,0 0,75 0,0 0,25 25,0 0,-25 25,0 0,-75 0,0 0,-50 50,0 0,0 25,0 0,-100 50,0 0,75-100,0 0,-25 25</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47400 59300,'100'0,"0"-25,0 0,-50 0,0 0,-25 25,0 0,-50 75,0 0,0 0,0 0,50 25,0 0,25 0,0 0,-25 25,0 0,0-50,0 0,-25-50,0 0,-25-25,0 0,-75 0,0 0,25-25,0 0,25 0</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50722337514162" units="cm"/>
      <inkml:brushProperty name="height" value="0.0250722337514162" units="cm"/>
      <inkml:brushProperty name="color" value="#00BFF3"/>
      <inkml:brushProperty name="ignorePressure" value="0"/>
    </inkml:brush>
  </inkml:definitions>
  <inkml:trace contextRef="#ctx0" brushRef="#br0">59150 14600 332,'-166'100'0,"19"0"2	,19 0 0,19 0 2,10 7 10,4 17 21,3 15 22,3 16 21,12-2 8,22-19-5,22-18-5,23-19-5,17-13-9,17-6-15,15-6-16,16-6-14,12-9-12,9-8-9,10-10-9,10-9-8,2-13-10,-3-16-9,-3-15-9,-2-15-10,-5-11-5,-2-2 1,-3-3 0,-3-3 0,-9 1 3,-11 6 6,-14 7 5,-11 6 5</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47250 59850,'-50'0,"75"-25,0 0,100 0,0 0,50 25,0 0,-25-25,0 0,-25-50,0 0,-100 50</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59500 57850,'-100'50,"150"-50,0 0,50 0,0 0,-75 0,0 0,25-25</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59350 58550,'-50'100,"75"-100,0 0,50-50,0 0,25-25,0 0,-50 75,0 0,-50 25,0 0,0 100,0 0,0-25,0 0,0 25,0 0,25-50,0 0,0-25,0 0,0-25,0 0,-75 0,0 0,-25-25,0 0,0 0,0 0,100 0,0 0,150 25,0 0,50-25,0 0,0-25,0 0,-25 25,0 0,-25-25,0 0,-150 0,0 0,0 25</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60300 57750,'100'0,"-25"0,0 0,-25 0,0 0,-25 0</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60100 58350,'-50'50,"75"-50,0 0,50-25,0 0,-25 0,0 0,75 0,0 0,-50 0,0 0,-25 25,0 0,-50 50,0 0,-100 100,0 0,0 0,0 0,0-75,0 0,75-25,0 0,75-50,0 0,50-25,0 0,25-75,0 0,-25 25,0 0,-50 25,0 0,-50 100,0 0,0 25,0 0,25 0,0 0,0-50,0 0,0 25</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81600 37850,'-150'-50,"100"50,0 0,0 75,0 0,50 25,0 0,50 125,0 0,0 25,0 0,-50-25,0 0,0-25,0 0,-75-25,0 0,-25-50,0 0,50-75,0 0,25-25,0 0,-25 25,0 0,25-50,0 0,25 50,0 0,50 75,0 0,0 50,0 0,0 50,0 0,-50 25,0 0,25-25,0 0,-25-50,0 0,0-50,0 0,25-25,0 0,-25-75,0 0,0-50</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82800 37400,'0'-50,"0"225,0 0,0 50,0 0,0 0,0 0,-25-125,0 0,25-75,0 0,25-75</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82650 37550,'0'-150,"25"125,0 0,125 0,0 0,50 75,0 0,-50 75,0 0,-100 50,0 0,-75-25,0 0,-100 0,0 0,-50-50,0 0,25 0,0 0,75-50,0 0,50-50</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82600 39600,'-50'50,"50"100,0 0,0 75,0 0,25 0,0 0,0-50,0 0,-25-75,0 0,0-75,0 0,0-50,0 0,-25-75,0 0,0-25,0 0,0 75</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82250 40350,'0'-50,"25"50,0 0,25 0,0 0,50 0,0 0,-25-50,0 0,-50 50,0 0,0-25</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319584235548973" units="cm"/>
      <inkml:brushProperty name="height" value="0.0319584235548973" units="cm"/>
      <inkml:brushProperty name="color" value="#00BFF3"/>
      <inkml:brushProperty name="ignorePressure" value="0"/>
    </inkml:brush>
  </inkml:definitions>
  <inkml:trace contextRef="#ctx0" brushRef="#br0">60250 14650 260,'-4'-11'8,"-5"28"15	,-7 28 15,-5 29 16,-4 19 6,0 14-3,0 11-2,0 14-4,-2 7 0,-3 3 0,-3 3 0,-2 4 0,-1-4-2,3-9-7,3-10-6,4-8-6,4-12-8,6-12-11,7-13-12,6-12-11</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82150 40850,'200'-50,"-75"0,0 0,-25 25,0 0,-50-25</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83150 39300,'0'50,"50"0,0 0,0 25,0 0,0-25,0 0,-25-25</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82850 39900,'0'150,"25"-75,0 0,0 50,0 0,25-50,0 0,-25-50</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83050 39950,'100'0,"0"0,0 0,25 0,0 0,25-25,0 0,-75 25,0 0,-75 25,0 0,-25 25,0 0,-50 0,0 0,0-25,0 0,50 0</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83400 40300,'-100'200,"25"-100,0 0,50-25,0 0,0-50,0 0,0-25</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83700 40400,'50'50,"-25"-25,0 0,25 0</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83400 40700,'-50'50,"125"-75,0 0,0 0,0 0,-50 0,0 0,0 25,0 0,-25 25,0 0,0 50,0 0,0-25,0 0,0 25,0 0,0-25,0 0,0-25,0 0,-50-25,0 0,-25 0,0 0,25 0,0 0,0 0,0 0,75 0,0 0,50 0,0 0,-50 0,0 0,150-25,0 0,-25-25,0 0,-25 50,0 0,-100 0,0 0,0 0</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82500 43700,'0'100,"0"-50,0 0,25-200,0 0,75-100,0 0,25-50,0 0,-50 200,0 0,0 25,0 0,-50 125,0 0,0 125,0 0,0 75,0 0,0-25,0 0,0-50,0 0,-25-100,0 0,0-50,0 0,-75-25,0 0,-25-75,0 0,25 0,0 0,50 50,0 0,-50-75,0 0,75 25,0 0,0 0,0 0,50 50,0 0,75 25,0 0,-100-25</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61350 57550,'50'0,"-25"25,0 0,0 75,0 0,-25 0,0 0,0 25,0 0,0-50,0 0,-25-50</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61500 57700,'150'-50,"-50"50,0 0,25-50,0 0,-100 50,0 0,0-25</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56341546773911" units="cm"/>
      <inkml:brushProperty name="height" value="0.0256341546773911" units="cm"/>
      <inkml:brushProperty name="color" value="#00BFF3"/>
      <inkml:brushProperty name="ignorePressure" value="0"/>
    </inkml:brush>
  </inkml:definitions>
  <inkml:trace contextRef="#ctx0" brushRef="#br0">60200 14600 325,'26'-46'6,"4"10"15	,3 10 13,3 9 13,1 6 7,1 3-1,-1 3 0,1 4 0,-3 2-4,-2 4-5,-3 3-5,-3 3-6,1 6-3,6 9-4,7 10-1,6 10-4,-1 5-2,-5 4-2,-7 3-4,-5 3-3,-8 3-2,-5 3-1,-7 3-1,-5 4-2,-11 2-2,-11 4-3,-14 3-4,-11 3-3,-9-2-6,-3-6-5,-3-6-7,-2-6-5,-1-9-7,3-8-8,3-10-7,4-9-8</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61550 58000,'50'0,"25"0,0 0,25 0,0 0,-75 0</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62200 57450,'50'100,"-50"50,0 0,-25-50,0 0,0-50</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62250 57550,'100'0,"-50"0,0 0,50 0,0 0,-50-25,0 0,-25 25,0 0,0 0</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62500 57800,'150'0,"-75"0,0 0,-50 0,0 0,0-25</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62000 58300,'0'150,"-25"-50,0 0,25-50,0 0,0 75,0 0,0-75</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62050 58100,'50'0,"25"-25,0 0,25 0,0 0,0 0,0 0,-50 50,0 0,-50 100,0 0,0 50,0 0,0 0,0 0,0-100,0 0,0-50</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62200 58400,'100'0,"-25"0,0 0,-25 0</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62200 58750,'0'50,"25"-50,0 0,50 0,0 0,-50 0,0 0,0-50,0 0,0 50</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62350 58900,'-200'150,"200"-125,0 0,25-25,0 0,50-25,0 0,25-25,0 0,-50 25</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61700 59600,'-100'0,"125"0,0 0,100 0,0 0,75-75,0 0,0 25,0 0,-100 0,0 0,-75 50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38245204091072" units="cm"/>
      <inkml:brushProperty name="height" value="0.0238245204091072" units="cm"/>
      <inkml:brushProperty name="color" value="#00BFF3"/>
      <inkml:brushProperty name="ignorePressure" value="0"/>
    </inkml:brush>
  </inkml:definitions>
  <inkml:trace contextRef="#ctx0" brushRef="#br0">61700 15000 349,'0'-24'2,"0"4"3	,0 3 3,0 3 4,-2 9 4,-3 16 6,-3 15 5,-2 17 5,-6 13 5,-6 13 2,-6 12 2,-6 13 2,-2 9 1,3 6-1,3 7-2,4 6 0,2-1-3,4-5-4,3-7-3,3-5-4,6-9-4,9-9-4,10-10-6,10-8-4,7-12-6,6-12-6,7-13-8,6-12-7,6-13-3,6-12-1,7-13 0,6-12-2,3-12 1,0-8 1,0-10 1,0-9 1,0-9 2,0-5 3,0-7 3,0-5 4,-4-6 1,-5-3 0,-7-3-1,-5-2 1,-9 2 0,-9 9-1,-10 10 0,-8 10-1,-9 8-1,-6 10-3,-6 10-2,-6 9-3,-6 9-4,-2 9-4,-3 10-5,-3 10-5,-1 4-4,4 0 0,3 0-1,3 0-2</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62200 59250,'0'200,"0"-75,0 0,0-25,0 0,0-75,0 0,0 0</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62600 59150,'0'100,"0"25,0 0,0 25,0 0,25-25,0 0,-25-100,0 0,25 0</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63300 58000,'0'150,"0"-50,0 0,0-25,0 0,0-50,0 0,25 0</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63300 58000,'50'-50,"25"25,0 0,0 25,0 0,-25 25,0 0,-50 0,0 0,-50 50,0 0,0 0,0 0,25-50,0 0,50-25,0 0,50-25,0 0,-25-25,0 0,0 25</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64100 57800,'50'150,"-50"-75,0 0,0-25,0 0,0 0</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64200 57800,'150'0,"-100"0,0 0,0 0,0 0,-25 25,0 0,-50 50,0 0,-50 0,0 0,50 0,0 0,0-75,0 0,25 25,0 0,50-25,0 0,25-25,0 0,-25 0,0 0,-25 0</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63450 58950,'0'50,"25"-75,0 0,100-50,0 0,75 25,0 0,-25 25,0 0,-125 25,0 0,-25-25</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63950 58400,'0'100,"0"25,0 0,-50 25,0 0,0-50,0 0,50-75,0 0,-50 25,0 0,25-25</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64100 59050,'200'100,"-125"-50,0 0,0-25,0 0,-50-25,0 0,0 0,0 0,0 25</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64700 58400,'0'100,"0"-25,0 0,25 50,0 0,-25-75</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384344547987" units="cm"/>
      <inkml:brushProperty name="height" value="0.016384344547987" units="cm"/>
      <inkml:brushProperty name="color" value="#00BFF3"/>
      <inkml:brushProperty name="ignorePressure" value="0"/>
    </inkml:brush>
  </inkml:definitions>
  <inkml:trace contextRef="#ctx0" brushRef="#br0">63350 15250 508,'0'-46'-40,"0"10"11	,0 10 13,0 9 12,0 17 14,0 25 16,0 25 17,0 25 15,-2 15 7,-3 7-1,-3 6-2,-2 7-2,-3-1-4,1-6-9,-1-6-9,1-6-7,1-12-13,3-15-15,3-15-16,4-16-15</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63400 59650,'0'100,"0"-50,0 0,0 0,0 0,0-25</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63500 59650,'200'-50,"-125"25,0 0,-25 25,0 0,-25 25,0 0,-75 50,0 0,0-50,0 0,0 25,0 0,25-25,0 0,50-25,0 0,50 0,0 0,25-50,0 0,-50 25</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64450 59600,'0'50,"-25"0,0 0,25 0,0 0,0-25,0 0,0 0</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64400 59600,'0'-50,"0"25,0 0,100 0,0 0,0 25,0 0,-50 50,0 0,-25 25,0 0,-25-25,0 0,-50 25,0 0,-50-25,0 0,25 0,0 0,25-25,0 0,25-25,0 0,75 0,0 0,25 0,0 0,25-25,0 0,-50 25,0 0,-25-25,0 0,0 0</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30950 65600,'-50'50,"50"-25,0 0,25 0,0 0,50-25,0 0,-50 25</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30900 66400,'-50'0,"100"-25,0 0,0 0,0 0,-25 0,0 0,-25 50,0 0,0 75,0 0,25 0,0 0,0 0,0 0,-25-25,0 0,0-50,0 0,-25 0,0 0,0-25,0 0,0 25,0 0,125 0,0 0,75-25,0 0,-25 0,0 0,-100 0,0 0,200 25,0 0,-50-50,0 0,-50-75,0 0,-125 75</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31300 65200,'50'-50,"0"50,0 0,25-25,0 0,50 0,0 0,-25 25,0 0,-75 0,0 0,-50 25,0 0,-75 75,0 0,50-25,0 0,25-50,0 0,25 0,0 0,75-25,0 0,50 0,0 0,-50-50,0 0,-25 0</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31700 66050,'0'50,"25"-25,0 0,-25 75,0 0,0 25,0 0,0-25,0 0,25-75</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31700 66000,'50'-50,"0"0,0 0,75 25,0 0,0-25,0 0,-25 25,0 0,-50 25,0 0,-25 0,0 0,-25 100,0 0,0 50,0 0,25 25,0 0,0-25,0 0,-25-50,0 0,25-75,0 0,-50-50,0 0,0 0</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32100 66250,'50'0,"25"-25,0 0,0 0,0 0,-50 0</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02816978469491" units="cm"/>
      <inkml:brushProperty name="height" value="0.0102816978469491" units="cm"/>
      <inkml:brushProperty name="color" value="#F2385B"/>
      <inkml:brushProperty name="ignorePressure" value="0"/>
    </inkml:brush>
  </inkml:definitions>
  <inkml:trace contextRef="#ctx0" brushRef="#br0">14295 17503 810,'17'15'11,"-3"-4"8	,-2-4 9,-2-5 7,0-1 0,6 2-8,3 3-7,5 1-7,0 2-11,-4 0-14,-5-1-12,-4 1-13,-2 0-12,-1 0-10,1-1-10,0 1-10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18590721487999" units="cm"/>
      <inkml:brushProperty name="height" value="0.0218590721487999" units="cm"/>
      <inkml:brushProperty name="color" value="#00BFF3"/>
      <inkml:brushProperty name="ignorePressure" value="0"/>
    </inkml:brush>
  </inkml:definitions>
  <inkml:trace contextRef="#ctx0" brushRef="#br0">63500 15150 381,'76'-46'62,"4"10"-11	,3 10-11,3 9-11,1 4-8,1 1-6,-1-1-6,1 1-6,-3-1-3,-2 1-1,-3-1 0,-3 1-1,-6 1-1,-5 3-2,-7 3-2,-5 4-2,-8 4 1,-5 6 3,-7 7 4,-5 6 3,-6 7 4,-3 10 6,-3 10 5,-2 9 6,-5 7 4,-2 7 1,-3 6 1,-3 7 1,-4 5 1,-3 7-1,-3 6 1,-2 7 0,-3-4-2,1-12-2,-1-13-3,1-12-3,-4-2-4,-6 9-7,-6 10-5,-6 10-5,-2-6-7,3-18-5,3-19-6,4-18-5,1-14-7,0-5-5,0-7-5,0-5-6,1-12-4,4-16-4,3-15-5,3-15-3,-1-12 1,-2-6 4,-3-6 6,-3-6 5,-1 2 4,4 14 21,3 11 21,3 14 0</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32050 66600,'100'0,"0"-25,0 0,0-25,0 0,-75 25</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32300 66150,'0'100,"0"0,0 0,0 50,0 0,0-50,0 0,0-50</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33350 65650,'0'50,"0"100,0 0,0 75,0 0,0-25,0 0,25-100,0 0,0-100</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33150 65500,'0'-50,"75"25,0 0,50-50,0 0,-25 0,0 0,-75 75,0 0,75-25,0 0,-50 100,0 0,0 25,0 0,-25 75,0 0,25 25,0 0,-25 25,0 0,0-25,0 0,-25-100,0 0,-50-150,0 0,0 0</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33400 66100,'0'-50,"25"25,0 0,50 25,0 0,25 0,0 0,0 0,0 0,-75-25</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33450 66400,'0'50,"75"-50,0 0,50-25,0 0,-25-25,0 0,-75 25</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33700 65800,'0'100,"0"50,0 0,0 50,0 0,25-50,0 0,-25-125,0 0,0 25</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35300 65000,'0'50,"25"-25,0 0,0 25</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34800 65550,'0'100,"25"0,0 0,0 0,0 0,0-75,0 0,0 0</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34900 65550,'150'-50,"-75"25,0 0,50-25,0 0,-25 25,0 0,-50 25,0 0,-50 50,0 0,-75 25,0 0,0 0,0 0,50-50,0 0,-50 25,0 0,50-25,0 0,50-25,0 0,25 0,0 0,25-50,0 0,-25 25,0 0,-50 0</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0343755483627" units="cm"/>
      <inkml:brushProperty name="height" value="0.0140343755483627" units="cm"/>
      <inkml:brushProperty name="color" value="#00BFF3"/>
      <inkml:brushProperty name="ignorePressure" value="0"/>
    </inkml:brush>
  </inkml:definitions>
  <inkml:trace contextRef="#ctx0" brushRef="#br0">64150 14500 593,'0'-55'5,"0"41"11	,0 40 9,0 42 10,-5 27 6,-9 16 2,-10 15 1,-8 17 1,-8 3-2,-2-5-5,-3-7-6,-3-5-6,-1-11-12,4-11-19,3-14-19,3-11-19,4-15-12,7-16-9,6-15-7,7-15-7</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35400 65700,'-50'50,"50"0,0 0,0 25,0 0,-25 0,0 0,25-50,0 0,-25 0</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35400 66050,'150'-50,"-100"50,0 0,-25 25,0 0,0 0</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34900 66550,'-50'50,"100"-50,0 0,100-50,0 0,-25 0,0 0,0-25,0 0,-100 75,0 0,0-25</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35350 66550,'0'100,"0"-25,0 0,0 0,0 0,0-50,0 0,-25-25</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35400 66800,'50'-50,"0"-25,0 0,0 75,0 0,-50 25,0 0,0 50,0 0,-50 0,0 0,25-25,0 0,50-50,0 0,25-50,0 0,0-50,0 0,-25 25,0 0,-25 50,0 0,25 75,0 0,-25 50,0 0,25 0,0 0,-25-50,0 0,0 50,0 0,0-50,0 0,-50 0,0 0,-50-50,0 0,0 0,0 0,75 0,0 0,0-50</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36650 65700,'150'-50,"0"0,0 0,-25 0,0 0,-100 50,0 0,0-25</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36950 65350,'0'150,"-25"25,0 0,-50 100,0 0,0-50,0 0,25-75,0 0,50-125,0 0,-25-50</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36900 66500,'0'300,"0"-150,0 0,0-25,0 0,25-75,0 0,0-50</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37100 66300,'0'-50,"50"50,0 0,0-25,0 0,25 0,0 0,-25 0,0 0,-50 50,0 0,0 50,0 0,0 75,0 0,0 25,0 0,25-25,0 0,0-50,0 0,-25-75,0 0,-25-25,0 0,-25-75,0 0,-25 25,0 0,-25 25,0 0,50 0,0 0,50 0,0 0,0 0,0 0,50 0,0 0,75-50,0 0,-25 25,0 0,-50 50,0 0,-25-50</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38050 65650,'50'100,"-50"-50,0 0,25-25,0 0,-25 0</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7348457723856" units="cm"/>
      <inkml:brushProperty name="height" value="0.0157348457723856" units="cm"/>
      <inkml:brushProperty name="color" value="#00BFF3"/>
      <inkml:brushProperty name="ignorePressure" value="0"/>
    </inkml:brush>
  </inkml:definitions>
  <inkml:trace contextRef="#ctx0" brushRef="#br0">64200 15250 529,'46'70'23,"-5"-9"4	,-7-10 5,-5-8 6,-3-6 2,4 1 2,3-1 1,3 1 1,1-4 0,1-6-2,-1-6-3,1-6-1,-4-4-20,-6 1-34,-6-1-36,-6 1-36</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38050 65500,'50'0,"0"0,0 0,0-25,0 0,0 75,0 0,-25 0,0 0,-25 0,0 0,-75 25,0 0,0-25,0 0,75-25,0 0,25-25,0 0,75 0,0 0,-50-50,0 0,-25 25</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38850 65450,'0'50,"0"0,0 0,0 0,0 0,25 0,0 0,-25-25</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38800 65500,'100'-100,"-50"50,0 0,0 50,0 0,-25 0,0 0,0 25,0 0,-25 75,0 0,-50-25,0 0,25-25,0 0,0-25,0 0,-25 25,0 0,50-25,0 0,50-50,0 0,-25 25,0 0,75-25,0 0,-50-25,0 0,-25 50</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38150 66550,'-50'0,"75"0,0 0,75-25,0 0,75-50,0 0,-50 25,0 0,-50 25,0 0,-50 0</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38700 65950,'0'100,"-25"-100,0 0,-25 150,0 0,25-25,0 0,0-25,0 0,-25-50,0 0,25-50</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38750 66500,'200'100,"-125"-50,0 0,25-25,0 0,-75 0</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39450 66050,'100'100,"-75"-75</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38050 67350,'50'150,"-50"-100,0 0,25-25</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38150 67200,'50'-50,"-25"25,0 0,50 0,0 0,25 25,0 0,-25 0,0 0,-50 0,0 0,-25 25,0 0,-50 25,0 0,0 0,0 0,25-25,0 0,-25 0,0 0,50 0,0 0,25-25,0 0,50-25,0 0,0-25,0 0,-25 25,0 0,-25 0</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39200 66850,'0'100,"0"-25,0 0,0 0,0 0,0-25,0 0,0-25</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9806118309498" units="cm"/>
      <inkml:brushProperty name="height" value="0.0119806118309498" units="cm"/>
      <inkml:brushProperty name="color" value="#00BFF3"/>
      <inkml:brushProperty name="ignorePressure" value="0"/>
    </inkml:brush>
  </inkml:definitions>
  <inkml:trace contextRef="#ctx0" brushRef="#br0">65350 14250 695,'25'3'63,"0"6"-6	,0 7-5,0 6-7,0 4-8,0 4-10,0 3-10,0 3-11,-2-4-17,-3-8-26,-3-10-25,-2-9-25</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39200 66900,'50'0,"-25"0,0 0,50 0,0 0,0 0,0 0,-50 0,0 0,0 25,0 0,-50 50,0 0,-50 50,0 0,0-50,0 0,50-25,0 0,75-75,0 0,25 0,0 0,25 0,0 0,-50 0,0 0,0 0</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63000 49950,'-250'0,"50"-50,0 0,-75-25,0 0,0 25,0 0,125 25,0 0,-200 100,0 0,-150 100,0 0,125 75,0 0,75-25,0 0,125-25,0 0,175 25,0 0,150 0,0 0,175-25,0 0,100-50,0 0,150-50,0 0,-25-25,0 0,75-50,0 0,-25-25,0 0,-25 0,0 0,-50-75,0 0,-175-25,0 0,100-175,0 0,-150 0,0 0,-150 75,0 0,-175 25,0 0,-225-25,0 0,-125-25,0 0,-250 0,0 0,50 125,0 0,-50 75,0 0,75 0,0 0,0 50,0 0,175 75,0 0,75 50,0 0,225-100,0 0,-25 25</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26:00"/>
    </inkml:context>
    <inkml:brush xml:id="br0">
      <inkml:brushProperty name="width" value="0.0547619014978409" units="cm"/>
      <inkml:brushProperty name="height" value="0.0547619014978409" units="cm"/>
      <inkml:brushProperty name="color" value="#6ADCAB"/>
      <inkml:brushProperty name="ignorePressure" value="0"/>
    </inkml:brush>
  </inkml:definitions>
  <inkml:trace contextRef="#ctx0" brushRef="#br0">57950 62700,'-1100'-200,"400"200,0 0,-25 175,0 0,50 75,0 0,325-25,0 0,250 0,0 0,175 50,0 0,200 25,0 0,275-50,0 0,225-100,0 0,100-100,0 0,25-100,0 0,-100-150,0 0,-300-25,0 0,-325-50,0 0,-175 50,0 0,-125 50,0 0,-425-150,0 0,-200 100,0 0,75 150,0 0,475 50</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94605719298124" units="cm"/>
      <inkml:brushProperty name="height" value="0.0194605719298124" units="cm"/>
      <inkml:brushProperty name="color" value="#F2395B"/>
      <inkml:brushProperty name="ignorePressure" value="0"/>
    </inkml:brush>
  </inkml:definitions>
  <inkml:trace contextRef="#ctx0" brushRef="#br0">57700 4700 428,'-25'21'-30,"0"-5"9	,0-7 9,0-5 8,3-8 10,6-5 10,7-7 11,6-5 10,9-17 5,13-24 1,12-26 0,13-24 1,9-18-3,6-9-5,7-10-6,6-8-5,-1-1-5,-5 9-7,-7 10-4,-5 10-7,-8 11-4,-5 17-3,-7 15-2,-5 16-3,-6 16-2,-3 20 1,-3 18 0,-2 20 0,-3 19 2,1 22 5,-1 22 3,1 23 4,-1 16 5,1 13 5,-1 12 6,1 13 5,-1 1 2,1-9 1,-1-10 1,1-8 1,-3-17-2,-2-21-3,-3-22-4,-3-22-3,-1-4-4,4 17-6,3 15-4,3 16-6,1-1-3,1-15-1,-1-15 1,1-16-2,-6-16-10,-8-16-23,-10-15-21,-9-15-23</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9894446581602" units="cm"/>
      <inkml:brushProperty name="height" value="0.0129894446581602" units="cm"/>
      <inkml:brushProperty name="color" value="#F2395B"/>
      <inkml:brushProperty name="ignorePressure" value="0"/>
    </inkml:brush>
  </inkml:definitions>
  <inkml:trace contextRef="#ctx0" brushRef="#br0">57900 4250 641,'-46'-2'-6,"10"-3"4	,10-3 5,9-2 4,10-3 6,14 1 6,11-1 6,14 1 6,10 1 3,9 3-3,10 3 0,10 4-2,4-1 0,0-3 2,0-3 1,0-2 2,-7-1-17,-11 3-34,-14 3-36,-11 4-35</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8062260597944" units="cm"/>
      <inkml:brushProperty name="height" value="0.0158062260597944" units="cm"/>
      <inkml:brushProperty name="color" value="#F2395B"/>
      <inkml:brushProperty name="ignorePressure" value="0"/>
    </inkml:brush>
  </inkml:definitions>
  <inkml:trace contextRef="#ctx0" brushRef="#br0">58950 3350 527,'-2'48'4,"-3"-3"7	,-3-3 9,-2-2 8,-1 3 5,3 14 4,3 11 4,4 14 3,1 5 3,0 1-1,0-1-1,0 1 0,0-6-7,0-8-15,0-10-13,0-9-13,0-9-16,0-5-14,0-7-14,0-5-16</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7757967934012" units="cm"/>
      <inkml:brushProperty name="height" value="0.0147757967934012" units="cm"/>
      <inkml:brushProperty name="color" value="#F2395B"/>
      <inkml:brushProperty name="ignorePressure" value="0"/>
    </inkml:brush>
  </inkml:definitions>
  <inkml:trace contextRef="#ctx0" brushRef="#br0">58850 3150 563,'25'-22'-3,"0"6"-7	,0 7-8,0 6-6,3 3 8,6 0 23,7 0 24,6 0 23,4 3 9,4 6-4,3 7-4,3 6-5,-2 4-5,-6 4-5,-6 3-6,-6 3-5,-7 3-7,-6 3-9,-6 3-8,-6 4-7,-10 2-8,-12 4-3,-13 3-5,-12 3-4,-12 4-3,-8 7-4,-10 6-2,-9 7-3,-1-3-2,10-8 1,10-10-1,9-9 1,7-12-1,7-11-3,6-14-1,7-11-3,2-7-1,1 0 1,-1 0 37,1 0 6</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9640237689018" units="cm"/>
      <inkml:brushProperty name="height" value="0.0159640237689018" units="cm"/>
      <inkml:brushProperty name="color" value="#F2395B"/>
      <inkml:brushProperty name="ignorePressure" value="0"/>
    </inkml:brush>
  </inkml:definitions>
  <inkml:trace contextRef="#ctx0" brushRef="#br0">60000 3200 522,'21'98'6,"-5"-3"13	,-7-3 12,-5-2 13,-4-3 7,0 1 2,0-1 2,0 1 2,-2-4-5,-3-6-9,-3-6-11,-2-6-9,-1-9-12,3-8-13,3-10-15,4-9-13,-1-10-13,-3-9-13,-3-10-13,-2-8-12</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8939960896969" units="cm"/>
      <inkml:brushProperty name="height" value="0.0178939960896969" units="cm"/>
      <inkml:brushProperty name="color" value="#F2395B"/>
      <inkml:brushProperty name="ignorePressure" value="0"/>
    </inkml:brush>
  </inkml:definitions>
  <inkml:trace contextRef="#ctx0" brushRef="#br0">60050 3200 465,'48'-44'3,"-3"13"7	,-3 12 7,-2 13 6,-3 9 5,1 6 4,-1 7 3,1 6 4,1 6 1,3 6 0,3 7-2,4 6 0,-3 3-2,-5 0-3,-7 0-4,-5 0-2,-8 1-4,-5 4-5,-7 3-5,-5 3-5,-6 3-4,-3 3-4,-3 3-2,-2 4-5,-11-1-1,-15-3-1,-15-3-1,-16-2 0,-8-5-5,0-2-7,0-3-9,0-3-7,3-9-7,6-11-5,7-14-5,6-11-5,7-7-1,10 0 3,10 0 2,9 0 4</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3074306696653" units="cm"/>
      <inkml:brushProperty name="height" value="0.0183074306696653" units="cm"/>
      <inkml:brushProperty name="color" value="#F2395B"/>
      <inkml:brushProperty name="ignorePressure" value="0"/>
    </inkml:brush>
  </inkml:definitions>
  <inkml:trace contextRef="#ctx0" brushRef="#br0">63750 3200 455,'0'-49'0,"0"4"0	,0 3 0,0 3 0,0 10 5,0 20 12,0 18 11,0 20 11,0 16 6,0 16-1,0 15 1,0 17-1,0 5 0,0-3-2,0-3-2,0-2-1,-2-6-4,-3-6-6,-3-6-6,-2-6-5,-1-4-10,3 1-13,3-1-12,4 1-12</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4721372053027" units="cm"/>
      <inkml:brushProperty name="height" value="0.0144721372053027" units="cm"/>
      <inkml:brushProperty name="color" value="#00BFF3"/>
      <inkml:brushProperty name="ignorePressure" value="0"/>
    </inkml:brush>
  </inkml:definitions>
  <inkml:trace contextRef="#ctx0" brushRef="#br0">65100 14750 575,'98'-2'155,"-3"-3"-37	,-3-3-37,-2-2-38,-5-3-24,-2 1-11,-3-1-11,-3 1-11,-7-1-13,-9 1-18,-10-1-15,-8 1-17,-9-1-5,-6 1 6,-6-1 7,-6 1 5</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6274237930775" units="cm"/>
      <inkml:brushProperty name="height" value="0.0186274237930775" units="cm"/>
      <inkml:brushProperty name="color" value="#F2395B"/>
      <inkml:brushProperty name="ignorePressure" value="0"/>
    </inkml:brush>
  </inkml:definitions>
  <inkml:trace contextRef="#ctx0" brushRef="#br0">63700 3100 447,'25'-44'5,"0"13"10	,0 12 10,0 13 11,4 9 6,10 6 4,10 7 3,9 6 4,4 4-1,1 4-5,-1 3-5,1 3-5,-3-1-5,-2-2-6,-3-3-7,-3-3-5,-7-2-5,-9 0-5,-10 0-6,-8 0-5,-11 0-5,-8 0-6,-10 0-7,-9 0-6,-13 1-5,-16 4-3,-15 3-4,-15 3-4,-6-1 0,7-2 4,6-3 4,7-3 4,7-4 6,9-3 6,10-3 9,10-2 7,7-3 7,6 1 6,7-1 7,6 1 7,7-1 4,10 1 3,10-1 3,9 1 4,9-1 0,9 1 1,10-1 0,10 1-1,2-1-3,-3 1-6,-3-1-5,-2 1-7,-3-1-9,1 1-10,-1-1-11,1 1-10,-3-3-9,-2-2-6,-3-3-5,-3-3-6</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4601189792156" units="cm"/>
      <inkml:brushProperty name="height" value="0.0174601189792156" units="cm"/>
      <inkml:brushProperty name="color" value="#F2395B"/>
      <inkml:brushProperty name="ignorePressure" value="0"/>
    </inkml:brush>
  </inkml:definitions>
  <inkml:trace contextRef="#ctx0" brushRef="#br0">65050 3950 477,'-24'0'-8,"4"0"13	,3 0 13,3 0 13,3 3 6,3 6 2,3 7 0,4 6 1,1 4 2,0 4 0,0 3 2,0 3 0,1-2-3,4-6-6,3-6-7,3-6-7,4-4-6,7 1-7,6-1-7,7 1-6,2-3-7,1-2-9,-1-3-6,1-3-9,-4-6-4,-6-5-2,-6-7-2,-6-5-1,-4-8 0,1-5 1,-1-7 1,1-5 1,-3-3 3,-2 4 5,-3 3 4,-3 3 5,-2 1 2,0 1 3,0-1 3,0 1 9,-4 2 8,-5 7 0,-7 6 0,-5 7 0,-6 4 0,-3 3 0,-3 3 0,-2 4 0,0 1 0,7 0 3,6 0 3,7 0 0,2 3-1,1 6-3,-1 7-2,1 6-3,1 1-1,3-3 1,3-3 0,4-2 1,-1-3-5,-3 1 7,-3-1 0,-2 1 0</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53197555989027" units="cm"/>
      <inkml:brushProperty name="height" value="0.00853197555989027" units="cm"/>
      <inkml:brushProperty name="color" value="#F2395B"/>
      <inkml:brushProperty name="ignorePressure" value="0"/>
    </inkml:brush>
  </inkml:definitions>
  <inkml:trace contextRef="#ctx0" brushRef="#br0">66200 4300 976,'0'25'-37,"0"0"12	,0 0 13,0 0 13,-2 1 8,-3 4 3,-3 3 3,-2 3 3,-3-2-1,1-6-4,-1-6-5,1-6-3,-1-4-16,1 1-26,-1-1-25,1 1-26</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5186651498079" units="cm"/>
      <inkml:brushProperty name="height" value="0.0145186651498079" units="cm"/>
      <inkml:brushProperty name="color" value="#F2395B"/>
      <inkml:brushProperty name="ignorePressure" value="0"/>
    </inkml:brush>
  </inkml:definitions>
  <inkml:trace contextRef="#ctx0" brushRef="#br0">67800 3150 573,'0'-15'5,"0"23"10	,0 22 9,0 22 10,-4 15 6,-5 9 2,-7 10 3,-5 10 2,-3 2-2,4-3-5,3-3-6,3-2-6,3-5-8,3-2-13,3-3-10,4-3-13</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7669892758131" units="cm"/>
      <inkml:brushProperty name="height" value="0.0147669892758131" units="cm"/>
      <inkml:brushProperty name="color" value="#F2395B"/>
      <inkml:brushProperty name="ignorePressure" value="0"/>
    </inkml:brush>
  </inkml:definitions>
  <inkml:trace contextRef="#ctx0" brushRef="#br0">67850 2900 564,'26'0'-6,"4"0"7	,3 0 8,3 0 8,4 1 7,7 4 8,6 3 7,7 3 8,0 3 1,-2 3-3,-3 3-4,-3 4-3,-6 1-6,-5 0-5,-7 0-7,-5 0-6,-9 1-7,-9 4-8,-10 3-8,-8 3-9,-14 1-7,-15 1-4,-15-1-6,-16 1-4,-8 1-3,0 3 2,0 3 0,0 4 1,4-3 1,10-5 0,10-7 1,9-5 0,7-6 6,7-3 10,6-3 12,7-2 10,5 0 11,7 7 10,6 6 10,7 7 10,7 0 5,9-2 1,10-3 1,10-3 0,5-2-3,4 0-6,3 0-5,3 0-7,1 1-5,1 4-5,-1 3-4,1 3-4,-4-2-9,-6-6-14,-6-6-13,-6-6-14,-7-4-10,-6 1-10,-6-1-8,-6 1-10</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4425678774714" units="cm"/>
      <inkml:brushProperty name="height" value="0.0154425678774714" units="cm"/>
      <inkml:brushProperty name="color" value="#F2395B"/>
      <inkml:brushProperty name="ignorePressure" value="0"/>
    </inkml:brush>
  </inkml:definitions>
  <inkml:trace contextRef="#ctx0" brushRef="#br0">69250 3950 539,'-2'26'9,"-3"4"17	,-3 3 18,-2 3 18,-1 6 5,3 9-4,3 10-6,4 10-5,1 4-11,0 0-14,0 0-15,0 0-14,0-7-13,0-11-11,0-14-11,0-11-11,-2-9-8,-3-3-6,-3-3-5,-2-2-7</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04320959746838" units="cm"/>
      <inkml:brushProperty name="height" value="0.0204320959746838" units="cm"/>
      <inkml:brushProperty name="color" value="#F2395B"/>
      <inkml:brushProperty name="ignorePressure" value="0"/>
    </inkml:brush>
  </inkml:definitions>
  <inkml:trace contextRef="#ctx0" brushRef="#br0">63050 1300 407,'0'-24'1,"0"4"2	,0 3 1,0 3 2,0 4 4,0 7 8,0 6 6,0 7 8,0 8 4,0 14 1,0 11 2,0 14 2,0 8 0,0 7 0,0 6 1,0 7 0,0 2-2,0 1-5,0-1-4,0 1-4,0-6-6,0-8-6,0-10-8,0-9-8</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95428915321827" units="cm"/>
      <inkml:brushProperty name="height" value="0.0195428915321827" units="cm"/>
      <inkml:brushProperty name="color" value="#F2395B"/>
      <inkml:brushProperty name="ignorePressure" value="0"/>
    </inkml:brush>
  </inkml:definitions>
  <inkml:trace contextRef="#ctx0" brushRef="#br0">63100 950 426,'6'-22'57,"13"6"-6	,12 7-6,13 6-7,4 1-7,-3-3-8,-3-3-8,-2-2-7,-3-1-6,1 3-1,-1 3-4,1 4-2,-4 2 0,-6 4-1,-6 3 1,-6 3 1,-6 7 1,-2 14 4,-3 11 3,-3 14 3,-2 8 4,0 7 6,0 6 6,0 7 5,-2 2 3,-3 1 0,-3-1 1,-2 1 1,-1-3-3,3-2-4,3-3-3,4-3-5,1-7-6,0-9-5,0-10-8,0-8-6,-2-14-13,-3-15-20,-3-15-20,-2-16-19,-3-8-6,1 0 6,-1 0 7,1 0 7</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1653365418315" units="cm"/>
      <inkml:brushProperty name="height" value="0.0101653365418315" units="cm"/>
      <inkml:brushProperty name="color" value="#F2395B"/>
      <inkml:brushProperty name="ignorePressure" value="0"/>
    </inkml:brush>
  </inkml:definitions>
  <inkml:trace contextRef="#ctx0" brushRef="#br0">63150 1450 819,'3'21'-48,"6"-5"32	,7-7 33,6-5 32,3-4 11,0 0-12,0 0-13,0 0-12,0 0-12,0 0-9,0 0-11,0 0-10</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9456117972732" units="cm"/>
      <inkml:brushProperty name="height" value="0.0119456117972732" units="cm"/>
      <inkml:brushProperty name="color" value="#F2395B"/>
      <inkml:brushProperty name="ignorePressure" value="0"/>
    </inkml:brush>
  </inkml:definitions>
  <inkml:trace contextRef="#ctx0" brushRef="#br0">63150 1800 697,'-22'23'4,"6"-3"7	,7-3 7,6-2 8,4-5 4,4-2-1,3-3 1,3-3 0,1-2-2,1 0-1,-1 0-2,1 0-1,2 0-8,7 0-11,6 0-13,7 0-10,-3-2-16,-8-3-16,-10-3-17,-9-2-17</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65450 14800 1000,'-22'3'-98,"6"6"6	,7 7 32,6 6 60,3 1 0,0-3 0,0-3 0,0-2 0,3 0 0,6 7 0,7 6 0,6 7 13,3-1 56,0-6-16,0-6-16,0-6-16,-2-4-22,-3 1-27,-3-1-28,-2 1-27</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52317472547293" units="cm"/>
      <inkml:brushProperty name="height" value="0.00952317472547293" units="cm"/>
      <inkml:brushProperty name="color" value="#F2395B"/>
      <inkml:brushProperty name="ignorePressure" value="0"/>
    </inkml:brush>
  </inkml:definitions>
  <inkml:trace contextRef="#ctx0" brushRef="#br0">63050 2300 875,'73'0'67,"-3"0"-25	,-3 0-27,-2 0-24,-6-2-21,-6-3-12,-6-3-12,-6-2-13,-7-3-6,-6 1 5,-6-1 68,-6 1 0</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1229848116636" units="cm"/>
      <inkml:brushProperty name="height" value="0.0111229848116636" units="cm"/>
      <inkml:brushProperty name="color" value="#F2395B"/>
      <inkml:brushProperty name="ignorePressure" value="0"/>
    </inkml:brush>
  </inkml:definitions>
  <inkml:trace contextRef="#ctx0" brushRef="#br0">64450 1100 749,'-49'1'35,"4"4"2	,3 3 3,3 3 1,3 1-3,3 1-9,3-1-9,4 1-10,2-1-10,4 1-12,3-1-12,3 1-13,-1-1-11,-2 1-11,-3-1-10,-3 1-9</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5942180380225" units="cm"/>
      <inkml:brushProperty name="height" value="0.0105942180380225" units="cm"/>
      <inkml:brushProperty name="color" value="#F2395B"/>
      <inkml:brushProperty name="ignorePressure" value="0"/>
    </inkml:brush>
  </inkml:definitions>
  <inkml:trace contextRef="#ctx0" brushRef="#br0">64150 1350 786,'0'95'2,"0"-9"6	,0-10 3,0-8 6,0-4 4,0 3 7,0 3 4,0 4 7,0-3-5,0-5-16,0-7-14,0-5-16</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2885050475597" units="cm"/>
      <inkml:brushProperty name="height" value="0.0112885050475597" units="cm"/>
      <inkml:brushProperty name="color" value="#F2395B"/>
      <inkml:brushProperty name="ignorePressure" value="0"/>
    </inkml:brush>
  </inkml:definitions>
  <inkml:trace contextRef="#ctx0" brushRef="#br0">64250 1400 738,'92'-22'37,"-16"6"-7	,-15 7-7,-15 6-6,-12 4-5,-6 4-2,-6 3 0,-6 3-3,-6 6-1,-2 9-5,-3 10-3,-3 10-4,-2 4 3,0 0 6,0 0 8,0 0 8,0-2 2,0-3-1,0-3-2,0-2-1,0-6-7,0-6-11,0-6-11,0-6-13</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26704239100218" units="cm"/>
      <inkml:brushProperty name="height" value="0.00926704239100218" units="cm"/>
      <inkml:brushProperty name="color" value="#F2395B"/>
      <inkml:brushProperty name="ignorePressure" value="0"/>
    </inkml:brush>
  </inkml:definitions>
  <inkml:trace contextRef="#ctx0" brushRef="#br0">64350 1650 899,'-19'0'4,"13"0"7	,12 0 8,13 0 7,7 0-1,4 0-12,3 0-11,3 0-11,-2 0-13,-6 0-14,-6 0-15,-6 0-15,-4 0-6,1 0 3,-1 0 69,1 0 0</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2010178640485" units="cm"/>
      <inkml:brushProperty name="height" value="0.0132010178640485" units="cm"/>
      <inkml:brushProperty name="color" value="#F2395B"/>
      <inkml:brushProperty name="ignorePressure" value="0"/>
    </inkml:brush>
  </inkml:definitions>
  <inkml:trace contextRef="#ctx0" brushRef="#br0">64250 1950 631,'-19'43'31,"13"-11"7	,12-14 8,13-11 7,10-9 1,10-3-6,10-3-7,9-2-6,-1-3-14,-8 1-20,-10-1-20,-9 1-21,-7-3-15,-3-2-8,-3-3-8,-2-3-9</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8636850491166" units="cm"/>
      <inkml:brushProperty name="height" value="0.0108636850491166" units="cm"/>
      <inkml:brushProperty name="color" value="#F2395B"/>
      <inkml:brushProperty name="ignorePressure" value="0"/>
    </inkml:brush>
  </inkml:definitions>
  <inkml:trace contextRef="#ctx0" brushRef="#br0">64950 850 767,'-24'3'0,"4"6"2	,3 7 0,3 6 2,1 6 8,1 6 14,-1 7 15,1 6 15,-1-1-4,1-5-22,-1-7-22,1-5-23,1-6-19,3-3-18,3-3-16,4-2-17</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6792258173227" units="cm"/>
      <inkml:brushProperty name="height" value="0.0186792258173227" units="cm"/>
      <inkml:brushProperty name="color" value="#F2395B"/>
      <inkml:brushProperty name="ignorePressure" value="0"/>
    </inkml:brush>
  </inkml:definitions>
  <inkml:trace contextRef="#ctx0" brushRef="#br0">64950 1050 446,'23'0'2,"-3"0"5	,-3 0 4,-2 0 5,-3 0 4,1 0 0,-1 0 2,1 0 2,-1 0-1,1 0-4,-1 0-4,1 0-3,1 1-2,3 4 1,3 3 0,4 3 0,-1 1 1,-3 1-2,-3-1-1,-2 1 0,-5 1-2,-2 3-4,-3 3-4,-3 4-2,-2 7-1,0 13 5,0 12 3,0 13 3,0 6 5,0 0 5,0 0 4,0 0 6,0-2 1,0-3 1,0-3 0,0-2 0,-2-5-3,-3-2-5,-3-3-5,-2-3-5,-3-12-17,1-18-28,-1-19-26,1-18-28</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51771980524063" units="cm"/>
      <inkml:brushProperty name="height" value="0.00851771980524063" units="cm"/>
      <inkml:brushProperty name="color" value="#F2395B"/>
      <inkml:brushProperty name="ignorePressure" value="0"/>
    </inkml:brush>
  </inkml:definitions>
  <inkml:trace contextRef="#ctx0" brushRef="#br0">64950 1550 978,'-19'43'-1,"13"-11"4	,12-14 5,13-11 4,4-7-13,-3 0-29,-3 0-29,-2 0-29</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94738488644361" units="cm"/>
      <inkml:brushProperty name="height" value="0.0194738488644361" units="cm"/>
      <inkml:brushProperty name="color" value="#F2395B"/>
      <inkml:brushProperty name="ignorePressure" value="0"/>
    </inkml:brush>
  </inkml:definitions>
  <inkml:trace contextRef="#ctx0" brushRef="#br0">74700 3500 427,'0'-41'7,"0"19"12	,0 19 12,0 19 13,0 18 6,0 19-2,0 19-2,0 19-1,0 12-3,0 6-4,0 7-4,0 6-3,0-5-3,0-16-1,0-15 0,0-15-2,0-11-5,0-2-10,0-3-10,0-3-9</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4911205172539" units="cm"/>
      <inkml:brushProperty name="height" value="0.0154911205172539" units="cm"/>
      <inkml:brushProperty name="color" value="#00BFF3"/>
      <inkml:brushProperty name="ignorePressure" value="0"/>
    </inkml:brush>
  </inkml:definitions>
  <inkml:trace contextRef="#ctx0" brushRef="#br0">65900 15050 537,'35'4'-14,"-27"10"10	,-28 10 11,-28 9 10,-15 6 1,1 3-7,-1 3-9,1 4-8,-1-1-5,1-3-2,-1-3-1,1-2-2,4-6 1,9-6 4,10-6 4,10-6 4,7-4 3,6 1 6,7-1 3,6 1 6,4-3 5,4-2 8,3-3 8,3-3 7,4-2 4,7 0-1,6 0 0,7 0 0,7-2-4,9-3-6,10-3-5,10-2-7,2-5-5,-3-2-5,-3-3-5,-2-3-4,-1-1-12,3 4-14,3 3-17,4 3-15</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77378710359335" units="cm"/>
      <inkml:brushProperty name="height" value="0.0177378710359335" units="cm"/>
      <inkml:brushProperty name="color" value="#F2395B"/>
      <inkml:brushProperty name="ignorePressure" value="0"/>
    </inkml:brush>
  </inkml:definitions>
  <inkml:trace contextRef="#ctx0" brushRef="#br0">74600 3400 469,'50'-24'3,"0"4"5	,0 3 6,0 3 5,1 3 5,4 3 4,3 3 4,3 4 4,-1 2 3,-2 4-1,-3 3 2,-3 3-1,-6 4-1,-5 7-4,-7 6-3,-5 7-4,-6 2-5,-3 1-6,-3-1-6,-2 1-6,-11-1-6,-15 1-8,-15-1-8,-16 1-7,-10-1-5,-3 1-2,-3-1-2,-2 1-2,0-6 0,7-8 3,6-10 4,7-9 2,5-5 5,7 0 3,6 0 5,7 0 4,4 3 5,3 6 6,3 7 6,4 6 6,2-1 4,4-5 2,3-7 1,3-5 2,4 2 2,7 13 5,6 12 5,7 13 4,4 6 1,3 0-2,3 0-3,4 0-3,2-4-6,4-5-10,3-7-9,3-5-11,1-6-9,1-3-6,-1-3-8,1-2-7,-4-5-9,-6-2-11,-6-3-10,-6-3-12</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9508472532034" units="cm"/>
      <inkml:brushProperty name="height" value="0.0149508472532034" units="cm"/>
      <inkml:brushProperty name="color" value="#F2395B"/>
      <inkml:brushProperty name="ignorePressure" value="0"/>
    </inkml:brush>
  </inkml:definitions>
  <inkml:trace contextRef="#ctx0" brushRef="#br0">76000 3400 557,'0'32'37,"0"17"6	,0 15 6,0 16 5,0 7 0,0 1-5,0-1-4,0 1-5,0 4-8,0 9-9,0 10-10,0 10-10,-2-7-8,-3-22-8,-3-22-8,-2-21-7,-1-21-11,3-19-14,3-18-13,4-19-14</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94506254047155" units="cm"/>
      <inkml:brushProperty name="height" value="0.0194506254047155" units="cm"/>
      <inkml:brushProperty name="color" value="#F2395B"/>
      <inkml:brushProperty name="ignorePressure" value="0"/>
    </inkml:brush>
  </inkml:definitions>
  <inkml:trace contextRef="#ctx0" brushRef="#br0">76000 3350 428,'28'-46'-12,"6"10"14	,7 10 14,6 9 14,4 6 8,4 3 0,3 3 1,3 4 0,-1 5-1,-2 10 0,-3 10-1,-3 9-1,-7 4-2,-9 1-3,-10-1-4,-8 1-2,-9 2-4,-6 7-5,-6 6-4,-6 7-4,-10 2-5,-12 1-6,-13-1-4,-12 1-5,-5-6-3,3-8-1,3-10 0,4-9 0,4-9-1,6-5 1,7-7 0,6-5 1,10 0 6,17 10 13,15 10 11,16 9 13,10 2 5,7-2-3,6-3-2,7-3-2,2-2-4,1 0-7,-1 0-6,1 0-5,-1 0-10,1 0-9,-1 0-11,1 0-10,-4-2-9,-6-3-7,-6-3-6,-6-2-7,-6-3-2,-2 1 3,-3-1 3,-3 1 4</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4607287794352" units="cm"/>
      <inkml:brushProperty name="height" value="0.0104607287794352" units="cm"/>
      <inkml:brushProperty name="color" value="#F2395B"/>
      <inkml:brushProperty name="ignorePressure" value="0"/>
    </inkml:brush>
  </inkml:definitions>
  <inkml:trace contextRef="#ctx0" brushRef="#br0">79250 2550 796,'1'46'36,"4"-5"-1	,3-7-1,3-5-2,3-3-4,3 4-8,3 3-7,4 3-7,-1-1-13,-3-2-15,-3-3-16,-2-3-17,-3-4-9,1-3-4,-1-3-2,1-2-4</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78550 3150 1000,'25'3'-107,"0"6"9	,0 7 53,0 6 45,0 7 0,0 10 0,0 10 0,0 9 0,0 2 0,0-2 42,0-3 15,0-3-14,-4-7-17,-5-9-20,-7-10-22,-5-8-21,-3-6-14,4 1-8,3-1 48,3 1 11</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0663314163685" units="cm"/>
      <inkml:brushProperty name="height" value="0.0160663314163685" units="cm"/>
      <inkml:brushProperty name="color" value="#F2395B"/>
      <inkml:brushProperty name="ignorePressure" value="0"/>
    </inkml:brush>
  </inkml:definitions>
  <inkml:trace contextRef="#ctx0" brushRef="#br0">78600 3150 518,'9'-24'-45,"19"4"34	,19 3 34,19 3 34,12-1 16,6-2-6,7-3-5,6-3-5,-1 1-7,-5 6-9,-7 7-8,-5 6-10,-8 3-5,-5 0-4,-7 0-3,-5 0-3,-9 3-8,-9 6-10,-10 7-12,-8 6-11,-12 4-3,-12 4 6,-13 3 5,-12 3 6,-10-1 2,-6-2-1,-6-3 1,-6-3-2,-2-2 0,3 0-1,3 0-1,4 0-2,2-2 0,4-3 1,3-3-1,3-2 1,4-5 0,7-2 0,6-3 1,7-3 0,5-2 4,7 0 10,6 0 9,7 0 8,5 0 6,7 0 3,6 0 1,7 0 3,0-2 1,-2-3 2,-3-3-1,-3-2 2,-1-1-1,4 3-4,3 3-4,3 4-3,-1 1-9,-2 0-14,-3 0-15,-3 0-14,-6-2-6,-5-3 4,-7-3 2,-5-2 4</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4568167850375" units="cm"/>
      <inkml:brushProperty name="height" value="0.0134568167850375" units="cm"/>
      <inkml:brushProperty name="color" value="#F2395B"/>
      <inkml:brushProperty name="ignorePressure" value="0"/>
    </inkml:brush>
  </inkml:definitions>
  <inkml:trace contextRef="#ctx0" brushRef="#br0">79400 3150 619,'-25'46'4,"0"-5"8	,0-7 8,0-5 9,1-4 6,4 0 5,3 0 4,3 0 5,-1 3-2,-2 6-8,-3 7-9,-3 6-8,-4 1-12,-3-3-16,-3-3-15,-2-2-16,0-6-5,7-6 3,6-6 4,7-6 4,2-4-3,1 1-12,-1-1-10,1 1-12</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2791854664683" units="cm"/>
      <inkml:brushProperty name="height" value="0.0122791854664683" units="cm"/>
      <inkml:brushProperty name="color" value="#F2395B"/>
      <inkml:brushProperty name="ignorePressure" value="0"/>
    </inkml:brush>
  </inkml:definitions>
  <inkml:trace contextRef="#ctx0" brushRef="#br0">79200 3600 678,'25'21'0,"0"-5"0	,0-7 0,0-5 0,1-4 6,4 0 11,3 0 12,3 0 11,1 0 5,1 0-1,-1 0-2,1 0-2,-3 0-7,-2 0-13,-3 0-14,-3 0-14,-6 1-14,-5 4-13,-7 3-14,-5 3-14</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9966518878937" units="cm"/>
      <inkml:brushProperty name="height" value="0.0169966518878937" units="cm"/>
      <inkml:brushProperty name="color" value="#F2395B"/>
      <inkml:brushProperty name="ignorePressure" value="0"/>
    </inkml:brush>
  </inkml:definitions>
  <inkml:trace contextRef="#ctx0" brushRef="#br0">78400 4200 490,'-21'21'-18,"10"-5"16	,10-7 17,9-5 17,13-8 9,20-5 5,18-7 3,20-5 4,11-4-1,7 0-5,6 0-6,7 0-4,-1 0-6,-6 0-4,-6 0-4,-6 0-5,-13 1-6,-19 4-7,-18 3-6,-19 3-8,-4 1-9,14 1-13,11-1-12,14 1-12,-1-1-7,-12 1 0,-13-1 0,-12 1-1,-9-1 1,-2 1 5,-3-1 4,-3 1 5</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76927726715803" units="cm"/>
      <inkml:brushProperty name="height" value="0.0176927726715803" units="cm"/>
      <inkml:brushProperty name="color" value="#F2395B"/>
      <inkml:brushProperty name="ignorePressure" value="0"/>
    </inkml:brush>
  </inkml:definitions>
  <inkml:trace contextRef="#ctx0" brushRef="#br0">79050 4250 471,'0'23'2,"0"-3"4	,0-3 2,0-2 4,0 0-1,0 7-1,0 6-2,0 7-3,-2 2 0,-3 1 2,-3-1 1,-2 1 0,-5-1-3,-2 1-9,-3-1-9,-3 1-10,4-9-5,13-15-3,12-15-1,13-16-3,7-10 1,4-3 21,3-3 13,3-2 0,1-1 0,1 3 0,-1 3 0,1 4 0,-3 4 0,-2 6 0,-3 7 0,-3 6 0,-4 1 18,-3-3 4,-3-3 1,-2-2-1,-5 0-1,-2 7-1,-3 6 0,-3 7-1,-2 4-1,0 3-2,0 3-1,0 4-3,-2 1 0,-3 0 0,-3 0 1,-2 0 0,-5 0-2,-2 0-4,-3 0-5,-3 0-5,-1-4-3,4-5 0,3-7-1,3-5-2,4-4 1,7 0 1,6 0 0,7 0 1,7-4 2,9-5 0,10-7 2,10-5 2,4-8-1,0-5-1,0-7-2,0-5-1,-4-3-2,-5 4-4,-7 3-2,-5 3-3,-6 3-1,-3 3 0,-3 3 0,-2 4 2,-5 11 4,-2 23 9,-3 22 9,-3 22 9,-4 10 6,-3 1 4,-3-1 4,-2 1 3,-1-1 3,3 1 1,3-1 1,4 1 2,1-3 0,0-2-2,0-3-1,0-3-2,-2-7-2,-3-9-5,-3-10-5,-2-8-4,-5-6-6,-2 1-7,-3-1-6,-3 1-7,-6-3-5,-5-2-3,-7-3-4,-5-3-3,-4-4-6,0-3-6,0-3-9,0-2-6,4-5-4,10-2 1,10-3 2,9-3 0,6-2 2,3 0 0,3 0 0,4 0 1</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65500 15850 1000,'-24'48'-72,"4"-3"15	,3-3 15,3-2 15,1-5 13,1-2 14,-1-3 14,1-3 13,1-1 9,3 4 4,3 3 4,4 3 5</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7014266327024" units="cm"/>
      <inkml:brushProperty name="height" value="0.0127014266327024" units="cm"/>
      <inkml:brushProperty name="color" value="#F2395B"/>
      <inkml:brushProperty name="ignorePressure" value="0"/>
    </inkml:brush>
  </inkml:definitions>
  <inkml:trace contextRef="#ctx0" brushRef="#br0">80400 3300 656,'71'0'72,"-5"0"-7	,-7 0-7,-5 0-7,-3 0-9,4 0-12,3 0-11,3 0-13,-2-2-12,-6-3-17,-6-3-17,-6-2-15,-7-3-10,-6 1-2,-6-1-4,-6 1-2</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1525937467813" units="cm"/>
      <inkml:brushProperty name="height" value="0.0131525937467813" units="cm"/>
      <inkml:brushProperty name="color" value="#F2395B"/>
      <inkml:brushProperty name="ignorePressure" value="0"/>
    </inkml:brush>
  </inkml:definitions>
  <inkml:trace contextRef="#ctx0" brushRef="#br0">80550 2950 633,'21'4'-44,"-5"10"26	,-7 10 26,-5 9 25,-6 9 12,-3 9-2,-3 10-1,-2 10-2,-6 8-2,-6 10-3,-6 10-3,-6 9-3,-4 2-3,1-2-5,-1-3-4,1-3-4,-1-4-6,1-3-10,-1-3-8,1-2-8,4-9-6,9-12-2,10-13-2,10-12-2,4-13-6,0-12-9,0-13-9,0-12-10,0-7-2,0 1 4,0-1 16,0 1 47</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5119363442063" units="cm"/>
      <inkml:brushProperty name="height" value="0.0145119363442063" units="cm"/>
      <inkml:brushProperty name="color" value="#F2395B"/>
      <inkml:brushProperty name="ignorePressure" value="0"/>
    </inkml:brush>
  </inkml:definitions>
  <inkml:trace contextRef="#ctx0" brushRef="#br0">80500 3850 574,'0'28'-7,"0"6"6	,0 7 5,0 6 6,0 6 6,0 6 6,0 7 6,0 6 7,-2 3 2,-3 0-1,-3 0-1,-2 0 0,-1-4-1,3-5 2,3-7 0,4-5 2,1-6-11,0-3-22,0-3-23,0-2-20</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8545500338078" units="cm"/>
      <inkml:brushProperty name="height" value="0.0128545500338078" units="cm"/>
      <inkml:brushProperty name="color" value="#F2395B"/>
      <inkml:brushProperty name="ignorePressure" value="0"/>
    </inkml:brush>
  </inkml:definitions>
  <inkml:trace contextRef="#ctx0" brushRef="#br0">80650 3950 648,'1'-24'0,"4"4"0	,3 3 0,3 3 0,1 3-2,1 3-1,-1 3-4,1 4-2,1 1 0,3 0 1,3 0 3,4 0 1,1 0 1,0 0-1,0 0 0,0 0-1,0 0-1,0 0-1,0 0-2,0 0 0,-2 3 0,-3 6 0,-3 7 1,-2 6 1,-5 3 2,-2 0 2,-3 0 4,-3 0 2,-2 4 5,0 10 4,0 10 6,0 9 4,0 4 5,0 1 3,0-1 3,0 1 4,0 1 2,0 3 0,0 3 0,0 4 1,0-4-4,0-9-5,0-10-5,0-8-7,0-6-5,0 1-5,0-1-5,0 1-7,-2-4-3,-3-6-2,-3-6-3,-2-6-2,-5-6-3,-2-2-1,-3-3-1,-3-3-2,-4-2-1,-3 0-2,-3 0-1,-2 0-2,-3-5-2,1-9-2,-1-10-2,1-8-3,-1-6 1,1 1 1,-1-1 2,1 1 2,4-1 4,9 1 7,10-1 6,10 1 11,4 1 1,0 3 0,0 3 0,0 4 0,3 2 2,6 4 12,7 3 7,6 3 7,6 1 6,6 1 2,7-1 2,6 1 3,4-1-4,4 1-8,3-1-10,3 1-9,6-4-12,9-6-13,10-6-15,10-6-13,-6-2-9,-18 3-2,-19 3-3,-18 4 1</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65917203575373" units="cm"/>
      <inkml:brushProperty name="height" value="0.00965917203575373" units="cm"/>
      <inkml:brushProperty name="color" value="#F2395B"/>
      <inkml:brushProperty name="ignorePressure" value="0"/>
    </inkml:brush>
  </inkml:definitions>
  <inkml:trace contextRef="#ctx0" brushRef="#br0">81700 3050 862,'0'23'0,"0"-3"0	,0-3 0,0-2 0,0-3 3,0 1 6,0-1 5,0 1 5,0 2 3,0 7-2,0 6-2,0 7-1,0 2-5,0 1-8,0-1-8,0 1-8,1-4-13,4-6-21,3-6-19,3-6-20</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6974252313375" units="cm"/>
      <inkml:brushProperty name="height" value="0.0156974252313375" units="cm"/>
      <inkml:brushProperty name="color" value="#F2395B"/>
      <inkml:brushProperty name="ignorePressure" value="0"/>
    </inkml:brush>
  </inkml:definitions>
  <inkml:trace contextRef="#ctx0" brushRef="#br0">81700 3100 530,'4'-22'7,"10"6"10	,10 7 11,9 6 11,4 4 6,1 4 2,-1 3 0,1 3 2,-3-1-2,-2-2-3,-3-3-3,-3-3-5,-6 1-14,-5 6-25,-7 7-26,-5 6-25,-9 3-14,-9 0-3,-10 0-3,-8 0-3,-6 0 3,1 0 8,-1 0 8,1 0 31,2-2 27,7-3 0,6-3 0,7-2 0,4-3 0,3 1 0,3-1 0,4 1 0,4-3 0,6-2 0,7-3 0,6-3 0,6-4 0,6-3 10,7-3-7,6-2-7,-2-3-5,-9 1 9,-10-1 0,-8 1 0,-6-1 0,1 1 0,-1-1 0,1 1 0</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34772938489914" units="cm"/>
      <inkml:brushProperty name="height" value="0.00934772938489914" units="cm"/>
      <inkml:brushProperty name="color" value="#F2395B"/>
      <inkml:brushProperty name="ignorePressure" value="0"/>
    </inkml:brush>
  </inkml:definitions>
  <inkml:trace contextRef="#ctx0" brushRef="#br0">82250 2950 891,'0'26'-20,"0"4"11	,0 3 12,0 3 12,0 1 7,0 1 1,0-1 3,0 1 2,1-1-8,4 1-20,3-1-18,3 1-19,-1-4-14,-2-6-10,-3-6-10,-3-6-9</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9720812439919" units="cm"/>
      <inkml:brushProperty name="height" value="0.0139720812439919" units="cm"/>
      <inkml:brushProperty name="color" value="#F2395B"/>
      <inkml:brushProperty name="ignorePressure" value="0"/>
    </inkml:brush>
  </inkml:definitions>
  <inkml:trace contextRef="#ctx0" brushRef="#br0">82200 3100 596,'25'0'-49,"0"0"26	,0 0 26,0 0 25,-2 0 15,-3 0 2,-3 0 2,-2 0 4,-1 0 1,3 0 0,3 0 1,4 0 0,-3 6-14,-5 13-30,-7 12-28,-5 13-31,-8 2-13,-5-5 0,-7-7 3,-5-5 0,-3-4 4,4 0 4,3 0 6,3 0 5,4-4 8,7-5 24,6-7 9,7-5 0,2-4 0,1 0 0,-1 0 0,1 0 0,1-2 0,3-3 0,3-3 0,4-2 0,-1-3 0,-3 1 0,-3-1 0,-2 1 0</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0896299853921" units="cm"/>
      <inkml:brushProperty name="height" value="0.0140896299853921" units="cm"/>
      <inkml:brushProperty name="color" value="#F2395B"/>
      <inkml:brushProperty name="ignorePressure" value="0"/>
    </inkml:brush>
  </inkml:definitions>
  <inkml:trace contextRef="#ctx0" brushRef="#br0">81600 4050 591,'51'-2'84,"4"-3"-10	,3-3-9,3-2-10,1-5-9,1-2-10,-1-3-9,1-3-10,-6-1-13,-8 4-16,-10 3-18,-9 3-17,-7 1-9,-3 1 0,-3-1 0,-2 1-1,-5-1 0,-2 1-1,-3-1 1,-3 1 0</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3081617057323" units="cm"/>
      <inkml:brushProperty name="height" value="0.0123081617057323" units="cm"/>
      <inkml:brushProperty name="color" value="#F2395B"/>
      <inkml:brushProperty name="ignorePressure" value="0"/>
    </inkml:brush>
  </inkml:definitions>
  <inkml:trace contextRef="#ctx0" brushRef="#br0">82050 3550 677,'-22'3'-21,"6"6"8	,7 7 7,6 6 9,1 6 9,-3 6 9,-3 7 12,-2 6 9,-5 6 5,-2 6-3,-3 7-1,-3 6-2,-2 3-7,0 0-9,0 0-11,0 0-10,1-7-9,4-11-7,3-14-6,3-11-6,1-11-5,1-5-1,-1-7-2,1-5-1,1-3-6,3 4-11,3 3-9,4 3-11</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16222293674946" units="cm"/>
      <inkml:brushProperty name="height" value="0.0216222293674946" units="cm"/>
      <inkml:brushProperty name="color" value="#00BFF3"/>
      <inkml:brushProperty name="ignorePressure" value="0"/>
    </inkml:brush>
  </inkml:definitions>
  <inkml:trace contextRef="#ctx0" brushRef="#br0">65450 16100 385,'25'-24'-2,"0"4"3	,0 3 1,0 3 2,0 3 3,0 3 1,0 3 2,0 4 2,-2-1 1,-3-3 1,-3-3 0,-2-2 0,0-1 2,7 3 0,6 3 1,7 4 2,-4 5-5,-12 10-7,-13 10-9,-12 9-8,-12 6-4,-8 3-3,-10 3 0,-9 4-2,-2-3 0,6-5 1,7-7 0,6-5 1,4-4 3,4 0 3,3 0 3,3 0 3,4-4 4,7-5 1,6-7 2,7-5 3,5-8-1,7-5-1,6-7-3,7-5-2,4-6-4,3-3-5,3-3-6,4-2-5,2-5-4,4-2 4,3-3 22,3-3 0,-2-2 0,-6 0 0,-6 0 0,-6 0 0,-7-2 0,-6-3 0,-6-3 0,-6-2 0,-4-1 0,1 3 0,-1 3 0,1 4 0,-3 4 0,-2 6 0,-3 7 0,-3 6 0,-2 4 0,0 4 0,0 3 0,0 3 0,0 10 0,0 20 2,0 18 55,0 20 6,-4 14 1,-5 14-3,-7 11-3,-5 14-3,-4 8-4,0 7-4,0 6-4,0 7-5,-2 2-3,-3 1-2,-3-1-1,-2 1-2,0-7-6,7-12-10,6-13-10,7-12-11,4-15-9,3-15-10,3-15-10,4-16-10,5-21-8,10-24-7,10-26-6,9-24-7,1-10 1,-6 6 8,-6 7 8,-6 6 7</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82000 4100 1000,'46'46'-87,"-5"-5"6	,-7-7 4,-5-5 72,-4-8 5,0-5 0,0-7 0,0-5 0,-2-4 0,-3 0 0,-3 0 0,-2 0 0,-3 0 0,1 0 0,-1 0 0,1 0 0</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77196265012026" units="cm"/>
      <inkml:brushProperty name="height" value="0.00977196265012026" units="cm"/>
      <inkml:brushProperty name="color" value="#F2395B"/>
      <inkml:brushProperty name="ignorePressure" value="0"/>
    </inkml:brush>
  </inkml:definitions>
  <inkml:trace contextRef="#ctx0" brushRef="#br0">82450 3650 852,'1'26'66,"4"4"-20	,3 3-19,3 3-18,1-2-15,1-6-9,-1-6-8,1-6-9,-3-4-11,-2 1-12,-3-1-12,-3 1-12</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81600 4700 1000,'0'48'-51,"0"-3"18	,0-3 17,0-2 19,0-3 6,0 1-1,0-1-3,0 1-3,0-3-1,0-2 0,0-3-2,0-3 1,1-6-13,4-5-23,3-7-22,3-5-13</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0239309296012" units="cm"/>
      <inkml:brushProperty name="height" value="0.0150239309296012" units="cm"/>
      <inkml:brushProperty name="color" value="#F2395B"/>
      <inkml:brushProperty name="ignorePressure" value="0"/>
    </inkml:brush>
  </inkml:definitions>
  <inkml:trace contextRef="#ctx0" brushRef="#br0">81700 4650 554,'48'0'63,"-3"0"-7	,-3 0-5,-2 0-5,-5 0-2,-2 0 1,-3 0 2,-3 0 1,-6 3-12,-5 6-27,-7 7-26,-5 6-26,-8 6-16,-5 6-5,-7 7-5,-5 6-4,-4-1 1,0-5 8,0-7 7,0-5 9,3-6 31,6-3 17,7-3 0,6-2 0,4-5 0,4-2 0,3-3 0,3-3 0,3-4 1,3-3 15,3-3-2,4-2-1,2-5-4,4-2-10,3-3-9,3-3-8,-2-1-5,-6 4 22,-6 3 1,-6 3 0,-4 1 0,1 1 0,-1-1 0,1 1 0</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9786223620176" units="cm"/>
      <inkml:brushProperty name="height" value="0.0109786223620176" units="cm"/>
      <inkml:brushProperty name="color" value="#F2395B"/>
      <inkml:brushProperty name="ignorePressure" value="0"/>
    </inkml:brush>
  </inkml:definitions>
  <inkml:trace contextRef="#ctx0" brushRef="#br0">82300 4550 759,'0'26'2,"0"4"4	,0 3 4,0 3 4,0 1 4,0 1 4,0-1 4,0 1 3,0-1 1,0 1-3,0-1-4,0 1-3,0-4-7,0-6-12,0-6-13,0-6-12,1-7-12,4-6-13,3-6-13,3-6-12,-1-4-4,-2 1 6,-3-1 48,-3 1 24,-2-3 0,0-2 0,0-3 0,0-3 0</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9205510020256" units="cm"/>
      <inkml:brushProperty name="height" value="0.0129205510020256" units="cm"/>
      <inkml:brushProperty name="color" value="#F2395B"/>
      <inkml:brushProperty name="ignorePressure" value="0"/>
    </inkml:brush>
  </inkml:definitions>
  <inkml:trace contextRef="#ctx0" brushRef="#br0">82350 4750 644,'23'-44'1,"-3"13"2	,-3 12 2,-2 13 1,-1 6 5,3 0 6,3 0 7,4 0 8,-1 0 3,-3 0 2,-3 0 1,-2 0 1,-3 1-3,1 4-7,-1 3-7,1 3-8,-3 3-7,-2 3-9,-3 3-7,-3 4-8,-6 4-7,-5 6-7,-7 7-8,-5 6-6,-4 1-5,0-3-1,0-3-1,0-2-1,3-6 2,6-6 4,7-6 5,6-6 38,3-4 4,0 1 0,0-1 0,0 1 0,4-4 0,10-6 0,10-6 0,9-6 0,2-6 0,-2-2 0,-3-3 0,-3-3 0,-2-1 0,0 4 0,0 3 0,0 3 0</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4784543663263" units="cm"/>
      <inkml:brushProperty name="height" value="0.0144784543663263" units="cm"/>
      <inkml:brushProperty name="color" value="#F2395B"/>
      <inkml:brushProperty name="ignorePressure" value="0"/>
    </inkml:brush>
  </inkml:definitions>
  <inkml:trace contextRef="#ctx0" brushRef="#br0">83100 2850 575,'-18'0'-34,"17"0"14	,15 0 12,16 0 13,7 0 7,1 0-1,-1 0 0,1 0-1,-3 0-1,-2 0-2,-3 0-2,-3 0-3,2-2-2,10-3-2,10-3-2,9-2-3,-1-1 1,-8 3 3,-10 3 3,-9 4 2,-9 2 4,-5 4 3,-7 3 4,-5 3 4,-4 4 1,0 7 0,0 6-2,0 7 0,0 4 4,0 3 7,0 3 7,0 4 9,0 2 1,0 4-5,0 3-4,0 3-4,-2-4-7,-3-8-8,-3-10-7,-2-9-10,-3-7-15,1-3-23,-1-3-25,1-2-23,1-6-7,3-6 9,3-6 11,4-6 10</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8827482908964" units="cm"/>
      <inkml:brushProperty name="height" value="0.0108827482908964" units="cm"/>
      <inkml:brushProperty name="color" value="#F2395B"/>
      <inkml:brushProperty name="ignorePressure" value="0"/>
    </inkml:brush>
  </inkml:definitions>
  <inkml:trace contextRef="#ctx0" brushRef="#br0">83350 3200 765,'-19'0'6,"13"0"13	,12 0 12,13 0 13,7 1 2,4 4-9,3 3-9,3 3-9,1-1-15,1-2-20,-1-3-22,1-3-21,-6-1-11,-8 4-2,-10 3-1,-9 3-1</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71979834139347" units="cm"/>
      <inkml:brushProperty name="height" value="0.00971979834139347" units="cm"/>
      <inkml:brushProperty name="color" value="#F2395B"/>
      <inkml:brushProperty name="ignorePressure" value="0"/>
    </inkml:brush>
  </inkml:definitions>
  <inkml:trace contextRef="#ctx0" brushRef="#br0">83450 3500 857,'-21'43'-22,"10"-11"15	,10-14 16,9-11 14,7-7 7,7 0 1,6 0-1,7 0 0,2 0-12,1 0-22,-1 0-25,1 0-22,-4 0-11,-6 0 3,-6 0 2,-6 0 3,-6-2 14,-2-3 40,-3-3 0,-3-2 0</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0426716059446" units="cm"/>
      <inkml:brushProperty name="height" value="0.0130426716059446" units="cm"/>
      <inkml:brushProperty name="color" value="#F2395B"/>
      <inkml:brushProperty name="ignorePressure" value="0"/>
    </inkml:brush>
  </inkml:definitions>
  <inkml:trace contextRef="#ctx0" brushRef="#br0">82900 4100 638,'1'21'-18,"4"-5"5	,3-7 8,3-5 6,7-6 9,14-3 13,11-3 11,14-2 13,7-5 5,3-2-1,3-3 0,4-3-2,1-1-7,0 4-15,0 3-17,0 3-14,-4-1-7,-5-2 2,-7-3 3,-5-3 2,-11-1-10,-11 4-24,-14 3-23,-11 3-23</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5621287673712" units="cm"/>
      <inkml:brushProperty name="height" value="0.0185621287673712" units="cm"/>
      <inkml:brushProperty name="color" value="#00BFF3"/>
      <inkml:brushProperty name="ignorePressure" value="0"/>
    </inkml:brush>
  </inkml:definitions>
  <inkml:trace contextRef="#ctx0" brushRef="#br0">66300 15000 448,'-44'-25'0,"13"0"0	,12 0 0,13 0 0,9 0 8,6 0 14,7 0 15,6 0 16,9 1 3,13 4-5,12 3-6,13 3-7,4 4-5,-3 7-6,-3 6-5,-2 7-7,-8 4-6,-8 3-4,-10 3-6,-9 4-5,-9 2-4,-5 4-3,-7 3-3,-5 3-3,-11 3 0,-11 3 0,-14 3 1,-11 4 1,-3-3 1,10-5 1,10-7 1,9-5 0,4-6 2,1-3 1,-1-3 3,1-2 2,-1 0 1,1 7 2,-1 6 1,1 7 1,2 0 1,7-2-3,6-3-1,7-3-1,5-6-1,7-5 1,6-7 2,7-5 1,0-1 2,-2 6 2,-3 7 1,-3 6 1,-1 3 5,4 0 7,3 0 8,3 0 6,-2 0 4,-6 0 0,-6 0 0,-6 0 0,-4-2 0,1-3-1,-1-3-1,1-2-1,-12 2-5,-21 9-10,-22 10-8,-22 10-11,-15 0-6,-5-5-6,-7-7-6,-5-5-5,2-8-6,13-5-6,12-7-8,13-5-6,9-4-4,6 0-3,7 0-3,6 0-1</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7346264719963" units="cm"/>
      <inkml:brushProperty name="height" value="0.0187346264719963" units="cm"/>
      <inkml:brushProperty name="color" value="#F2395B"/>
      <inkml:brushProperty name="ignorePressure" value="0"/>
    </inkml:brush>
  </inkml:definitions>
  <inkml:trace contextRef="#ctx0" brushRef="#br0">83700 3700 444,'-22'1'-1,"6"4"-2	,7 3-3,6 3-2,3 3 2,0 3 7,0 3 5,0 4 7,1 4 5,4 6 5,3 7 4,3 6 6,-1 9 2,-2 13 3,-3 12 2,-3 13 2,-2 4-1,0-3-1,0-3-3,0-2-2,0-6-3,0-6-1,0-6-1,0-6-3,0-9-6,0-8-11,0-10-13,0-9-11,-5-10-11,-9-9-7,-10-10-10,-8-8-8,-3-6-2,7 1 4,6-1 3,7 1 5,-1-4 1,-6-6 0,-6-6-1,-6-6 1,-4-2 1,1 3 3,-1 3 2,1 4 3,2 2 7,7 4 23,6 3 0,7 3 0,7 1 0,9 1 0,10-1 0,10 1 22,11-1 0,17 1-7,15-1-6,16 1-7,-1-1-5,-15 1-2,-15-1-3,-16 1-3,-8-3-3,0-2-7,0-3 13,0-3 8</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6322666183114" units="cm"/>
      <inkml:brushProperty name="height" value="0.0126322666183114" units="cm"/>
      <inkml:brushProperty name="color" value="#F2395B"/>
      <inkml:brushProperty name="ignorePressure" value="0"/>
    </inkml:brush>
  </inkml:definitions>
  <inkml:trace contextRef="#ctx0" brushRef="#br0">84550 3600 659,'0'53'-6,"0"6"15	,0 7 15,0 6 16,-2 4 7,-3 4 1,-3 3 0,-2 3 1,-1-2-8,3-6-13,3-6-16,4-6-13,1-10-7,0-12-1,0-13 0,0-12 1,-2-9-12,-3-2-21,-3-3-22,-2-3-21</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2340888008475" units="cm"/>
      <inkml:brushProperty name="height" value="0.0112340888008475" units="cm"/>
      <inkml:brushProperty name="color" value="#F2395B"/>
      <inkml:brushProperty name="ignorePressure" value="0"/>
    </inkml:brush>
  </inkml:definitions>
  <inkml:trace contextRef="#ctx0" brushRef="#br0">84300 4050 741,'-19'0'15,"13"0"11	,12 0 11,13 0 10,7 0 1,4 0-10,3 0-11,3 0-9,1-2-15,1-3-20,-1-3-17,1-2-20,-6-3-7,-8 1 6,-10-1 5,-9 1 6,-4-1 0,4 1-5,3-1 13,3 1 36</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9251105934381" units="cm"/>
      <inkml:brushProperty name="height" value="0.0119251105934381" units="cm"/>
      <inkml:brushProperty name="color" value="#F2395B"/>
      <inkml:brushProperty name="ignorePressure" value="0"/>
    </inkml:brush>
  </inkml:definitions>
  <inkml:trace contextRef="#ctx0" brushRef="#br0">84150 4750 698,'1'21'-38,"4"-5"27	,3-7 26,3-5 28,6-6 12,9-3-1,10-3-1,10-2-1,5-6-9,4-6-17,3-6-16,3-6-18,-4-2-12,-8 3-10,-10 3-9,-9 4-9,-7 1-7,-3 0-6,-3 0-5,-2 0-7</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5567785948515" units="cm"/>
      <inkml:brushProperty name="height" value="0.0145567785948515" units="cm"/>
      <inkml:brushProperty name="color" value="#F2395B"/>
      <inkml:brushProperty name="ignorePressure" value="0"/>
    </inkml:brush>
  </inkml:definitions>
  <inkml:trace contextRef="#ctx0" brushRef="#br0">85150 3600 572,'21'28'18,"-5"6"11	,-7 7 9,-5 6 11,-4 6 4,0 6-2,0 7-2,0 6-1,0 1-6,0-3-13,0-3-12,0-2-13,0-6-8,0-6-5,0-6-7,0-6-5</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85350 4000 1000,'23'0'-41,"-3"0"15	,-3 0 14,-2 0 15,-3 0 6,1 0-1,-1 0-2,1 0 0,-1 1-4,1 4-6,-1 3-7,1 3-5</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7913472503424" units="cm"/>
      <inkml:brushProperty name="height" value="0.0157913472503424" units="cm"/>
      <inkml:brushProperty name="color" value="#F2395B"/>
      <inkml:brushProperty name="ignorePressure" value="0"/>
    </inkml:brush>
  </inkml:definitions>
  <inkml:trace contextRef="#ctx0" brushRef="#br0">84800 3900 527,'0'-18'-19,"0"17"27	,0 15 29,0 16 26,1 9 13,4 3-5,3 3-4,3 4-4,-1 4-11,-2 6-17,-3 7-17,-3 6-16,-2-2-13,0-9-5,0-10-6,0-8-6,0-8-6,0-2-5,0-3-5,0-3-4,-2-2-5,-3 0-4,-3 0-3,-2 0-4</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5413897484541" units="cm"/>
      <inkml:brushProperty name="height" value="0.0165413897484541" units="cm"/>
      <inkml:brushProperty name="color" value="#F2395B"/>
      <inkml:brushProperty name="ignorePressure" value="0"/>
    </inkml:brush>
  </inkml:definitions>
  <inkml:trace contextRef="#ctx0" brushRef="#br0">84650 4950 503,'28'-25'81,"6"0"-9	,7 0-9,6 0-9,6 0-7,6 0-3,7 0-3,6 0-4,4 1-7,4 4-11,3 3-11,3 3-10,-2 1-10,-6 1-7,-6-1-8,-6 1-9,-7 1-4,-6 3-2,-6 3-3,-6 4-2,-6 1 0,-2 0 0,-3 0 0,-3 0 0,-4 0 0,-3 0 2,-3 0-1,-2 0 20</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6294391751289" units="cm"/>
      <inkml:brushProperty name="height" value="0.0186294391751289" units="cm"/>
      <inkml:brushProperty name="color" value="#00BFF3"/>
      <inkml:brushProperty name="ignorePressure" value="0"/>
    </inkml:brush>
  </inkml:definitions>
  <inkml:trace contextRef="#ctx0" brushRef="#br0">76550 57400 447,'-22'1'-40,"6"4"5	,7 3 6,6 3 21,1 10 8,-3 20 0,-3 18 0,-2 20 14,-3 14 21,1 14-1,-1 11 1,1 14 1,1-4-2,3-19-1,3-18-3,4-19-1,-1 20 0,-3 59-1,-3 60 0,-2 60 0,-3 36-1,1 17 1,-1 15 0,1 16 1,1 2-3,3-8-3,3-10-3,4-9-3,1-12-2,0-11 0,0-14 0,0-11 1,0-22-5,0-27-10,0-28-9,0-28-9,0-12-10,0 7-8,0 6-9,0 7-8,-2-10-6,-3-25-3,-3-25-3,-2-25-2,-3-22 0,1-19 8,-1-18 5,1-19 7</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96793489158154" units="cm"/>
      <inkml:brushProperty name="height" value="0.0196793489158154" units="cm"/>
      <inkml:brushProperty name="color" value="#00BFF3"/>
      <inkml:brushProperty name="ignorePressure" value="0"/>
    </inkml:brush>
  </inkml:definitions>
  <inkml:trace contextRef="#ctx0" brushRef="#br0">76300 57550 423,'104'-2'5,"10"-3"4	,10-3 4,9-2 3,7-1 3,7 3 1,6 3 1,7 4 1,-1 1 0,-6 0-2,-6 0-3,-6 0-2,-6 0-4,-2 0-6,-3 0-4,-3 0-6,-1 0-3,4 0-1,3 0 0,3 0-1,-4 0-1,-8 0 1,-10 0 0,-9 0 0,-13 0 0,-16 0 1,-15 0 0,-15 0 0,-12 0 2,-6 0 1,-6 0 2,-6 0 2,1 3 2,9 6 3,10 7 5,10 6 2,0 3 4,-5 0 1,-7 0 3,-5 0 2,-4 0 2,0 0 1,0 0 1,0 0 2,-4 1-1,-5 4 1,-7 3-1,-5 3 0,-3 3-1,4 3-1,3 3 0,3 4-2,1 4-2,1 6-2,-1 7-3,1 6-3,-3 4-2,-2 4-1,-3 3-1,-3 3-1,-2 15-2,0 29-1,0 28-2,0 28-1,0 12-1,0-3 2,0-3 3,0-2 1,0-1 0,0 3-1,0 3-3,0 4-2,0-1 0,0-3 1,0-3 2,0-2 2,0-3-2,0 1-5,0-1-5,0 1-4,0-1-2,0 1 4,0-1 2,0 1 2,0-10 0,0-19-6,0-18-3,0-19-6,0-13-3,0-6-2,0-6-1,0-6-3,0-9-3,0-8-5,0-10-5,0-9-5,-4-7-2,-5-3-1,-7-3 0,-5-2-1,-3-6 3,4-6 5,3-6 42,3-6 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28203211352229" units="cm"/>
      <inkml:brushProperty name="height" value="0.0128203211352229" units="cm"/>
      <inkml:brushProperty name="color" value="#F2385B"/>
      <inkml:brushProperty name="ignorePressure" value="0"/>
    </inkml:brush>
  </inkml:definitions>
  <inkml:trace contextRef="#ctx0" brushRef="#br0">14435 18061 650,'18'-18'67,"3"1"0	,2 0-3,2-1-1,1-1-11,0-5-23,0-5-22,0-3-21,0-1-20,-4 5-17,-1 4-17,-2 4-17</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1527823656797" units="cm"/>
      <inkml:brushProperty name="height" value="0.0161527823656797" units="cm"/>
      <inkml:brushProperty name="color" value="#00BFF3"/>
      <inkml:brushProperty name="ignorePressure" value="0"/>
    </inkml:brush>
  </inkml:definitions>
  <inkml:trace contextRef="#ctx0" brushRef="#br0">48369 51946 515,'-2'31'1,"-2"12"2	,-4 12 1,-3 12 1,-1 16 6,0 18 6,-1 18 8,1 19 7,-2 8 4,-2-4 1,-4-2 2,-3-4 1,0-4 0,3-7-2,3-5-2,3-7-1,3-11-5,4-14-6,2-16-6,4-16-6,1-10-10,0-6-15,0-6-15,0-7-14</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227233283221722" units="cm"/>
      <inkml:brushProperty name="height" value="0.0227233283221722" units="cm"/>
      <inkml:brushProperty name="color" value="#00BFF3"/>
      <inkml:brushProperty name="ignorePressure" value="0"/>
    </inkml:brush>
  </inkml:definitions>
  <inkml:trace contextRef="#ctx0" brushRef="#br0">76100 64950 366,'25'-27'21,"0"-3"2	,0-3 1,0-2 3,6-3 2,13 1 2,12-1 0,13 1 3,10 4 0,10 9 0,10 10 0,9 10-1,-1 4 0,-8 0-4,-10 0-2,-9 0-3,1 0-3,13 0-1,12 0-1,13 0-2,4 3-1,-3 6-2,-3 7 0,-2 6-2,-5-1-2,-2-5-1,-3-7-3,-3-5-1,-1-4-3,4 0-2,3 0-2,3 0-3,1 0-1,1 0 1,-1 0 0,1 0 2,-4-2-1,-6-3-1,-6-3-2,-6-2-1,-6-1 0,-2 3 2,-3 3 2,-3 4 2,-6 2 1,-5 4 1,-7 3 0,-5 3 0,-6-1 1,-3-2-3,-3-3-1,-2-3-1,-5-2-3,-2 0-2,-3 0-2,-3 0-2,-2-2-3,0-3-3,0-3-2,0-2-3,-2-3-6,-3 1-8,-3-1-8,-2 1-9,-6-1-2,-6 1 1,-6-1 2,-6 1 1</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235533434897661" units="cm"/>
      <inkml:brushProperty name="height" value="0.0235533434897661" units="cm"/>
      <inkml:brushProperty name="color" value="#00BFF3"/>
      <inkml:brushProperty name="ignorePressure" value="0"/>
    </inkml:brush>
  </inkml:definitions>
  <inkml:trace contextRef="#ctx0" brushRef="#br0">76300 60100 353,'-24'-4'2,"4"-5"4	,3-7 4,3-5 5,7-6 3,14-3 6,11-3 4,14-2 5,13-1 3,16 3 0,15 3 0,17 4 0,11 4-1,10 6-2,10 7-2,9 6-3,9 3 0,9 0 1,10 0 1,10 0 0,0 0 0,-5 0-4,-7 0-4,-5 0-4,-4 1-4,0 4-5,0 3-6,0 3-4,-4 1-4,-5 1-4,-7-1-4,-5 1-3,-11-3-4,-11-2-2,-14-3-2,-11-3-3,-14-2-2,-11 0 0,-14 0-1,-11 0-1,-9-2 0,-3-3-2,-3-3 0,-2-2-2,-6-3-2,-6 1-1,-6-1-3,-6 1-1,-4-1 0,1 1 1,-1-1 2,1 1 1</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231930017471313" units="cm"/>
      <inkml:brushProperty name="height" value="0.0231930017471313" units="cm"/>
      <inkml:brushProperty name="color" value="#00BFF3"/>
      <inkml:brushProperty name="ignorePressure" value="0"/>
    </inkml:brush>
  </inkml:definitions>
  <inkml:trace contextRef="#ctx0" brushRef="#br0">76300 62150 359,'79'-46'41,"10"10"-3	,10 10-4,9 9-4,9 6 1,9 3 6,10 3 4,10 4 7,7 1 1,6 0-1,7 0-2,6 0-2,-5 0-3,-16 0-7,-15 0-5,-15 0-6,-1 0-7,16 0-7,15 0-8,17 0-7,0 0-6,-11 0-6,-14 0-5,-11 0-5,-17 0-2,-18 0-1,-19 0 1,-18 0 1,-10 0-2,0 0-3,0 0-3,0 0-3,-4 0-3,-5 0-4,-7 0-4,-5 0-4,-8-2 1,-5-3 6,-7-3 5,-5-2 6</inkml:trace>
</inkml:ink>
</file>

<file path=ppt/ink/ink6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288266018033028" units="cm"/>
      <inkml:brushProperty name="height" value="0.0288266018033028" units="cm"/>
      <inkml:brushProperty name="color" value="#00BFF3"/>
      <inkml:brushProperty name="ignorePressure" value="0"/>
    </inkml:brush>
  </inkml:definitions>
  <inkml:trace contextRef="#ctx0" brushRef="#br0">77850 60300 289,'25'-22'29,"0"6"-1	,0 7-3,0 6-2,-2 3-2,-3 0 0,-3 0-1,-2 0 0,-3 1-2,1 4-4,-1 3-3,1 3-5,-1 4-1,1 7-1,-1 6 0,1 7-1,-3 5 2,-2 7 3,-3 6 5,-3 7 3,-4 7 3,-3 9 2,-3 10 2,-2 10 1,-1-1 2,3-9 1,3-10-1,4-8 1,-1-6-1,-3 1-2,-3-1-3,-2 1-2,-5-6-14,-2-8-23,-3-10-25,-3-9-24,-4-9-9,-3-5 6,-3-7 5,-2-5 5,6-4 20,20 0 36,18 0 35,20 0 34,8 0 14,1 0-7,-1 0-9,1 0-7,-3-2-6,-2-3-3,-3-3-3,-3-2-3,1-3-17,6 1-34,7-1-33,6 1-33</inkml:trace>
</inkml:ink>
</file>

<file path=ppt/ink/ink6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8438408076763" units="cm"/>
      <inkml:brushProperty name="height" value="0.0188438408076763" units="cm"/>
      <inkml:brushProperty name="color" value="#00BFF3"/>
      <inkml:brushProperty name="ignorePressure" value="0"/>
    </inkml:brush>
  </inkml:definitions>
  <inkml:trace contextRef="#ctx0" brushRef="#br0">78700 61100 442,'0'25'48,"0"0"-7	,0 0-9,0 0-9,-2 7 5,-3 17 14,-3 15 16,-2 16 15,-1 1 0,3-12-14,3-13-15,4-12-14,-1-9-24,-3-2-30,-3-3-33,-2-3-31</inkml:trace>
</inkml:ink>
</file>

<file path=ppt/ink/ink6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73186808824539" units="cm"/>
      <inkml:brushProperty name="height" value="0.0173186808824539" units="cm"/>
      <inkml:brushProperty name="color" value="#00BFF3"/>
      <inkml:brushProperty name="ignorePressure" value="0"/>
    </inkml:brush>
  </inkml:definitions>
  <inkml:trace contextRef="#ctx0" brushRef="#br0">73800 52950 481,'3'121'15,"6"-5"0	,7-7 1,6-5-1,3 6 2,0 23 5,0 22 3,0 22 4,1 8 1,4-2-1,3-3-2,3-3-1,3 8-2,3 23-2,3 22-2,4 22-2,4 24-1,6 29-1,7 28-2,6 28-2,-4-24-1,-11-74-2,-14-76-1,-11-74-3,-1-18 0,13 41-1,12 40-1,13 42 0,2 5-2,-5-28-2,-7-28-3,-5-27-3,-8-23-3,-5-16-3,-7-15-4,-5-15-3,-6-12-3,-3-6-2,-3-6-2,-2-6-1,-3-6-2,1-2-1,-1-3-1,1-3-1,-3-4-1,-2-3 1,-3-3 1,-3-2 0,-4-6-1,-3-6-1,-3-6-1,-2-6-2,-8-9 29,-8-8 8,-10-10 0,-9-9 0,-7-9 0,-3-5 0,-3-7 0,-2-5 0,-3-4 0,1 0 0,-1 0 0,1 0 0,1 1 0,3 4 0,3 3 0,4 3 0,2 4 0,4 7 0,3 6 0,3 7 0,4 5 0,7 7 0,6 6 0,7 7 0,10 11 43,16 20 7,15 18 3,17 20 2,11 16 0,10 16-4,10 15-5,9 17-4,4 7-4,1 0-1,-1 0-4,1 0-1,-3-2-4,-2-3-4,-3-3-5,-3-2-4,-7-15-5,-9-25-3,-10-25-6,-8-25-3,-8-21-3,-2-15-2,-3-15-2,-3-16-1,-2-18-2,0-18-1,0-19-1,0-18-2,0-17-2,0-11-5,0-14-6,0-11-4,-2-3-5,-3 10-7,-3 10-6,-2 9-6,-3 18-2,1 29 5,-1 28 3,1 28 4,-3 14 4,-2 0 40,-3 0 3,-3 0 0</inkml:trace>
</inkml:ink>
</file>

<file path=ppt/ink/ink6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91484224051237" units="cm"/>
      <inkml:brushProperty name="height" value="0.0191484224051237" units="cm"/>
      <inkml:brushProperty name="color" value="#00BFF3"/>
      <inkml:brushProperty name="ignorePressure" value="0"/>
    </inkml:brush>
  </inkml:definitions>
  <inkml:trace contextRef="#ctx0" brushRef="#br0">81350 60350 435,'0'40'14,"0"-18"2	,0-19 1,0-18 1,4-17 3,10-11 1,10-14 2,9-11 2,9-12 1,9-9-2,10-10 1,10-8-2,-3 2 0,-11 16-2,-14 15-1,-11 17-2,0-11-2,17-33-2,15-35-2,16-34-3,5-24-4,-2-12-5,-3-13-6,-3-12-6,-4-13-3,-3-12-3,-3-13-3,-2-12-3,-6 7-2,-6 29-3,-6 28-1,-6 28-3,-9 29 1,-8 32 2,-10 31 3,-9 32 3,-1 2 3,10-24 2,10-26 4,9-24 2,1-10 3,-6 6 3,-6 7 4,-6 6 3,-2 4 3,3 4 3,3 3 1,4 3 3,1 3 1,0 3 0,0 3-1,0 4 0,1 2 0,4 4-2,3 3-2,3 3-1,-2 6-2,-6 9-2,-6 10-3,-6 10-1,-6 8-1,-2 10 2,-3 10 1,-3 9 1,-4 6 4,-3 3 7,-3 3 6,-2 4 6,-3 2 3,1 4-1,-1 3-1,1 3-1,-1 3-2,1 3 0,-1 3-1,1 4-1,-3 1-1,-2 0-1,-3 0-1,-3 0-1,-2 3 0,0 6-1,0 7 0,0 6 0,-4 6-1,-5 6 0,-7 7-2,-5 6 0,-4 4-4,0 4-4,0 3-7,0 3-5,0-1-5,0-2-5,0-3-6,0-3-5,4-9-6,10-11-7,10-14-7,9-11-6,4-12-3,1-9-2,-1-10 0,1-8 0</inkml:trace>
</inkml:ink>
</file>

<file path=ppt/ink/ink6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76670253276825" units="cm"/>
      <inkml:brushProperty name="height" value="0.0176670253276825" units="cm"/>
      <inkml:brushProperty name="color" value="#00BFF3"/>
      <inkml:brushProperty name="ignorePressure" value="0"/>
    </inkml:brush>
  </inkml:definitions>
  <inkml:trace contextRef="#ctx0" brushRef="#br0">83350 53200 471,'4'29'63,"10"10"-2	,10 10 1,9 9-2,6 6-2,3 3-6,3 3-5,4 4-5,5-3-7,10-5-10,10-7-9,9-5-8,-2-8-12,-12-5-12,-13-7-12,-12-5-12,-9-6-11,-2-3-9,-3-3-9,-3-2-8</inkml:trace>
</inkml:ink>
</file>

<file path=ppt/ink/ink6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9212616533041" units="cm"/>
      <inkml:brushProperty name="height" value="0.0189212616533041" units="cm"/>
      <inkml:brushProperty name="color" value="#00BFF3"/>
      <inkml:brushProperty name="ignorePressure" value="0"/>
    </inkml:brush>
  </inkml:definitions>
  <inkml:trace contextRef="#ctx0" brushRef="#br0">72450 52850 440,'-24'3'22,"4"6"0	,3 7-1,3 6-1,3 9 3,3 13 7,3 12 7,4 13 6,-1 10 3,-3 10 0,-3 10 1,-2 9 0,-1-2-3,3-12-5,3-13-5,4-12-5,4-16-19,6-19-33,7-18-33,6-19-32</inkml:trace>
</inkml:ink>
</file>

<file path=ppt/ink/ink6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1951657608151" units="cm"/>
      <inkml:brushProperty name="height" value="0.0151951657608151" units="cm"/>
      <inkml:brushProperty name="color" value="#00BFF3"/>
      <inkml:brushProperty name="ignorePressure" value="0"/>
    </inkml:brush>
  </inkml:definitions>
  <inkml:trace contextRef="#ctx0" brushRef="#br0">53400 47750 548,'0'26'1,"0"4"4	,0 3 3,0 3 2,0 9 7,0 16 9,0 15 8,0 17 9,0 8 5,0 4-2,0 3 0,0 3-2,0-5-4,0-12-7,0-13-9,0-12-7,0-12-8,0-8-8,0-10-9,0-9-8,-2-7-13,-3-3-19,-3-3-18,-2-2-18</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3596075251698" units="cm"/>
      <inkml:brushProperty name="height" value="0.0153596075251698" units="cm"/>
      <inkml:brushProperty name="color" value="#00BFF3"/>
      <inkml:brushProperty name="ignorePressure" value="0"/>
    </inkml:brush>
  </inkml:definitions>
  <inkml:trace contextRef="#ctx0" brushRef="#br0">49594 54691 542,'-23'0'-3,"3"0"-6	,3 0-6,3 0-6,5 0-1,6 0 6,6 0 4,6 0 6,16 0 6,24 0 9,24 0 9,25 0 8,3 0 4,-18 0-1,-19 0-1,-18 0 0,-9 0-2,0 0-2,0 0-1,-1 0-3,30 0 1,58 0-1,59 0 1,57 0 1,28 0 0,-3 0 3,-3 0 1,-3 0 1,9 1 0,21 4-3,22 2-4,21 4-3,-4 0-4,-31-4-4,-30-2-4,-32-3-3,-22-2-4,-15 0-1,-16 0-2,-15 0-1,-9 0-2,-4 0-2,-2 0-1,-3 0-2,-5 0 0,-7 0 1,-5 0 2,-6 0 0,-8 0 1,-10 0 1,-8 0 0,-10 0 2,-4 0-1,0 0 1,0 0 1,-1 0-1,-2 0 1,-6 0 2,-7 0 0,-6 0 2,-2-2 0,-1-3 0,0-2 0,0-4 0,-1 0-1,-3 4 1,-4 2-1,-2 4 1,-4 1 0,-2 0 2,-4 0 3,-3 0 1,-2 1 3,-4 4 1,-3 2 1,-3 4 2,-2 0 0,1-4-1,-1-2-2,1-3-2,-1-1-1,1 4 0,-1 2 0,1 4-1,-1 0-1,1-4-3,-1-2-3,1-3-4,-1-1-6,1 4-8,-1 2-8,1 4-9,-2 0-9,-3-4-7,-3-2-10,-4-3-7</inkml:trace>
</inkml:ink>
</file>

<file path=ppt/ink/ink6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7495274171233" units="cm"/>
      <inkml:brushProperty name="height" value="0.0117495274171233" units="cm"/>
      <inkml:brushProperty name="color" value="#00BFF3"/>
      <inkml:brushProperty name="ignorePressure" value="0"/>
    </inkml:brush>
  </inkml:definitions>
  <inkml:trace contextRef="#ctx0" brushRef="#br0">54350 47450 709,'20'3'13,"-9"6"4	,-10 7 2,-8 6 2,-8 6 2,-2 6 2,-3 7 2,-3 6 0,-1 1-1,4-3-6,3-3-7,3-2-5,1-6-7,1-6-6,-1-6-7,1-6-6,1-4-5,3 1-2,3-1-1,4 1-2,1-1 0,0 1 5,0-1 5,0 1 4,3-3 4,6-2 6,7-3 5,6-3 5,3-2 4,0 0 1,0 0 2,0 0 2,-2 0-1,-3 0-4,-3 0-4,-2 0-3,-5 3-3,-2 6-2,-3 7-2,-3 6-2,-9 6-2,-11 6-1,-14 7-1,-11 6 0,-4 3-1,6 0 1,7 0 1,6 0 2,3-4 2,0-5 5,0-7 6,0-5 4,4-8 5,10-5 4,10-7 4,9-5 4,6-4 1,3 0 0,3 0-2,4 0 0,-1 0-3,-3 0-3,-3 0-3,-2 0-4,0-2-7,7-3-11,6-3-10,7-2-10,-1-5-6,-6-2-4,-6-3-3,-6-3-3,-4 1-6,1 6-7,-1 7-7,1 6-8</inkml:trace>
</inkml:ink>
</file>

<file path=ppt/ink/ink6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3981515169144" units="cm"/>
      <inkml:brushProperty name="height" value="0.0113981515169144" units="cm"/>
      <inkml:brushProperty name="color" value="#00BFF3"/>
      <inkml:brushProperty name="ignorePressure" value="0"/>
    </inkml:brush>
  </inkml:definitions>
  <inkml:trace contextRef="#ctx0" brushRef="#br0">54100 49050 731,'-16'18'25,"19"-11"7	,19-14 6,19-11 6,7-11-1,-3-5-8,-3-7-8,-2-5-8,-3-3-13,1 4-18,-1 3-16,1 3-17,-4 4-8,-6 7 1,-6 6 1,-6 7 0,-6 2 0,-2 1-4,-3-1 1,-3 1 54</inkml:trace>
</inkml:ink>
</file>

<file path=ppt/ink/ink6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5557338148355" units="cm"/>
      <inkml:brushProperty name="height" value="0.0155557338148355" units="cm"/>
      <inkml:brushProperty name="color" value="#00BFF3"/>
      <inkml:brushProperty name="ignorePressure" value="0"/>
    </inkml:brush>
  </inkml:definitions>
  <inkml:trace contextRef="#ctx0" brushRef="#br0">54650 48050 535,'0'-41'4,"0"19"7	,0 19 8,0 19 7,0 13 5,0 10 3,0 10 3,0 9 2,0 7 2,0 7-1,0 6 0,0 7-1,0-1-4,0-6-9,0-6-8,0-6-9,0-9-4,0-8-1,0-10-1,0-9 0,1-13-13,4-16-26,3-15-25,3-15-27</inkml:trace>
</inkml:ink>
</file>

<file path=ppt/ink/ink6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7342551499605" units="cm"/>
      <inkml:brushProperty name="height" value="0.0147342551499605" units="cm"/>
      <inkml:brushProperty name="color" value="#00BFF3"/>
      <inkml:brushProperty name="ignorePressure" value="0"/>
    </inkml:brush>
  </inkml:definitions>
  <inkml:trace contextRef="#ctx0" brushRef="#br0">54600 47650 565,'46'-22'-8,"-5"6"7	,-7 7 5,-5 6 7,-3 1 2,4-3-1,3-3-2,3-2-1,-1 2 0,-2 9 0,-3 10 1,-3 10 0,-6 5 1,-5 4 1,-7 3 1,-5 3 1,-4 6 3,0 9 5,0 10 5,0 10 4,0 5 2,0 4-2,0 3-1,0 3-1,0-2-4,0-6-4,0-6-5,0-6-5,0-7-7,0-6-12,0-6-11,0-6-11,-2-10-12,-3-12-13,-3-13-13,-2-12-13</inkml:trace>
</inkml:ink>
</file>

<file path=ppt/ink/ink6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3892246261239" units="cm"/>
      <inkml:brushProperty name="height" value="0.0103892246261239" units="cm"/>
      <inkml:brushProperty name="color" value="#00BFF3"/>
      <inkml:brushProperty name="ignorePressure" value="0"/>
    </inkml:brush>
  </inkml:definitions>
  <inkml:trace contextRef="#ctx0" brushRef="#br0">54700 48100 802,'46'0'84,"-5"0"-23	,-7 0-23,-5 0-24,-6 0-17,-3 0-15,-3 0-13,-2 0-14</inkml:trace>
</inkml:ink>
</file>

<file path=ppt/ink/ink6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54750 48450 1000,'3'43'-33,"6"-11"15	,7-14 14,6-11 14,3-7 4,0 0-6,0 0-6,0 0-7,-2-2-4,-3-3-5,-3-3-3,-2-2-4,-3-1-7,1 3-10,-1 3-9,1 4-3,-3 2 50,-2 4 0,-3 3 0,-3 3 0</inkml:trace>
</inkml:ink>
</file>

<file path=ppt/ink/ink6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4707579165697" units="cm"/>
      <inkml:brushProperty name="height" value="0.0144707579165697" units="cm"/>
      <inkml:brushProperty name="color" value="#00BFF3"/>
      <inkml:brushProperty name="ignorePressure" value="0"/>
    </inkml:brush>
  </inkml:definitions>
  <inkml:trace contextRef="#ctx0" brushRef="#br0">54400 49150 575,'-19'20'-34,"13"-9"20	,12-10 21,13-8 22,9-6 10,6 1 4,7-1 1,6 1 3,4 1 0,4 3-2,3 3-2,3 4-2,3-1-6,3-3-9,3-3-8,4-2-9,-1-1-10,-3 3-9,-3 3-9,-2 4-11,-9-1-6,-12-3-4,-13-3-4,-12-2-4,-7-1-1,1 3 0,-1 3 1,1 4 0,1-1 1,3-3-1,3-3 0,4-2 44</inkml:trace>
</inkml:ink>
</file>

<file path=ppt/ink/ink6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0283787623048" units="cm"/>
      <inkml:brushProperty name="height" value="0.0140283787623048" units="cm"/>
      <inkml:brushProperty name="color" value="#00BFF3"/>
      <inkml:brushProperty name="ignorePressure" value="0"/>
    </inkml:brush>
  </inkml:definitions>
  <inkml:trace contextRef="#ctx0" brushRef="#br0">55650 47200 594,'1'26'-37,"4"4"17	,3 3 17,3 3 18,-1 6 12,-2 9 8,-3 10 8,-3 10 8,-2 5 2,0 4-2,0 3-5,0 3-2,0-2-7,0-6-7,0-6-9,0-6-9,-2-10-13,-3-12-22,-3-13-20,-2-12-21,-3-9-10,1-2 1,-1-3 0,1-3 1</inkml:trace>
</inkml:ink>
</file>

<file path=ppt/ink/ink6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0307894647121" units="cm"/>
      <inkml:brushProperty name="height" value="0.0110307894647121" units="cm"/>
      <inkml:brushProperty name="color" value="#00BFF3"/>
      <inkml:brushProperty name="ignorePressure" value="0"/>
    </inkml:brush>
  </inkml:definitions>
  <inkml:trace contextRef="#ctx0" brushRef="#br0">55250 47450 755,'26'0'20,"4"0"2	,3 0 3,3 0 2,4 0 1,7 0 1,6 0-1,7 0 0,0 0-5,-2 0-10,-3 0-12,-3 0-9,-7 1-6,-9 4 0,-10 3-1,-8 3 1,-9 1-4,-6 1-5,-6-1-7,-6 1-5,-9 1-3,-8 3 2,-10 3 0,-9 4 2,-7 2 2,-3 4 6,-3 3 4,-2 3 6,2-1 3,9-2 4,10-3 9,10-3 0,7-4 0,6-3 0,7-3 0,6-2 0,4-5 0,4-2 0,3-3 0,3-3 0,1-2 0,1 0 0,-1 0 0,1 0 0,2-2 0,7-3 0,6-3 0,7-2 0,4-3 0,3 1 0,3-1 0,4 1 0,-4 1 0,-9 3 0,-10 3 0,-8 4 0,-14 7 0,-15 13 19,-15 12 14,-16 13 9,-10 6 4,-3 0-2,-3 0-2,-2 0-1,0-2-4,7-3-9,6-3-8,7-2-8,7-11-17,9-15-26,10-15-25,10-16-25</inkml:trace>
</inkml:ink>
</file>

<file path=ppt/ink/ink6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3050386533141" units="cm"/>
      <inkml:brushProperty name="height" value="0.0103050386533141" units="cm"/>
      <inkml:brushProperty name="color" value="#00BFF3"/>
      <inkml:brushProperty name="ignorePressure" value="0"/>
    </inkml:brush>
  </inkml:definitions>
  <inkml:trace contextRef="#ctx0" brushRef="#br0">55750 47950 808,'68'0'1,"-11"0"3	,-14 0 3,-11 0 2,-9 1 4,-3 4 5,-3 3 5,-2 3 5,-1 1 1,3 1-5,3-1-4,4 1-5,-3-1-16,-5 1-29,-7-1-29,-5 1-29</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16604277864099" units="cm"/>
      <inkml:brushProperty name="height" value="0.0116604277864099" units="cm"/>
      <inkml:brushProperty name="color" value="#00BFF3"/>
      <inkml:brushProperty name="ignorePressure" value="0"/>
    </inkml:brush>
  </inkml:definitions>
  <inkml:trace contextRef="#ctx0" brushRef="#br0">18818 62384 714,'0'-24'0,"0"-1"0	,0 1 0,0-1 0,3 3 2,6 2 3,6 3 4,7 3 3,7 3 3,9 4 2,10 2 3,8 3 3,4 2 1,-3 0-3,-4 0 0,-2 0-2,6 2-2,15 3-1,15 2-2,16 4-1,-1 4-2,-15 7-2,-15 5-2,-15 7-2,-13 9-1,-8 12-3,-10 12 0,-9 13-3,-17 9-2,-25 6-5,-24 6-3,-24 6-4,-16 0-3,-6-6-3,-6-6-1,-7-6-3,4-8 0,12-9 2,13-9 3,11-9 1,12-10 3,8-9-1,10-9 0,9-9 1,7-5 3,7 1 7,6-1 8,6 0 7,7-1 6,10-3 4,9-4 6,9-2 4,10-2 4,8 0 0,10 0 2,9 0 1,8 0-4,5 0-10,7 0-8,6 0-10,2-2-6,-4-2-5,-3-4-5,-2-3-5,-9 0-5,-11 4-6,-13 2-5,-12 4-7,-4-1-4,7-2-4,6-4-2,7-3-2,-3 0-2,-8 4 34,-10 2 21,-9 4 0</inkml:trace>
</inkml:ink>
</file>

<file path=ppt/ink/ink6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7059460133314" units="cm"/>
      <inkml:brushProperty name="height" value="0.0107059460133314" units="cm"/>
      <inkml:brushProperty name="color" value="#00BFF3"/>
      <inkml:brushProperty name="ignorePressure" value="0"/>
    </inkml:brush>
  </inkml:definitions>
  <inkml:trace contextRef="#ctx0" brushRef="#br0">55700 48350 778,'-2'45'-1,"-3"-9"-2	,-3-10-2,-2-8-2,-1-6 3,3 1 7,3-1 7,4 1 6,-1 2 6,-3 7 3,-3 6 4,-2 7 2,-3 2 0,1 1-6,-1-1-4,1 1-5,1-3-6,3-2-7,3-3-9,4-3-7,1-4-4,0-3-2,0-3-2,0-2-1,0-3-1,0 1 3,0-1 1,0 1 2,1-3 2,4-2 1,3-3 1,3-3 2,4-1 0,7 4 0,6 3 1,7 3 0,4-1 0,3-2-2,3-3-1,4-3-2,-3-4-4,-5-3-8,-7-3-7,-5-2 19,-6-1 15,-3 3 0,-3 3 0,-2 4 0,-3-1 0,1-3 0,-1-3 0,1-2 0</inkml:trace>
</inkml:ink>
</file>

<file path=ppt/ink/ink6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4917525574565" units="cm"/>
      <inkml:brushProperty name="height" value="0.0134917525574565" units="cm"/>
      <inkml:brushProperty name="color" value="#00BFF3"/>
      <inkml:brushProperty name="ignorePressure" value="0"/>
    </inkml:brush>
  </inkml:definitions>
  <inkml:trace contextRef="#ctx0" brushRef="#br0">56000 48600 617,'-25'26'67,"0"4"-8	,0 3-5,0 3-7,1 3-6,4 3-5,3 3-4,3 4-5,-1-1-10,-2-3-15,-3-3-15,-3-2-15,-2-6-5,0-6 4,0-6 5,0-6 5,1-6-6,4-2-17,3-3-15,3-3-17</inkml:trace>
</inkml:ink>
</file>

<file path=ppt/ink/ink6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7496693059802" units="cm"/>
      <inkml:brushProperty name="height" value="0.0137496693059802" units="cm"/>
      <inkml:brushProperty name="color" value="#00BFF3"/>
      <inkml:brushProperty name="ignorePressure" value="0"/>
    </inkml:brush>
  </inkml:definitions>
  <inkml:trace contextRef="#ctx0" brushRef="#br0">55250 48650 606,'3'-24'5,"6"4"7	,7 3 5,6 3 6,6 3 5,6 3 3,7 3 2,6 4 4,3-1 1,0-3 1,0-3 1,0-2 1,-5-3-9,-9 1-15,-10-1-17,-8 1-15,-3-1-12,7 1-6,6-1-6,7 1-6,-1-1-7,-6 1-6,-6-1-6,-6 1-7</inkml:trace>
</inkml:ink>
</file>

<file path=ppt/ink/ink6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2003324106336" units="cm"/>
      <inkml:brushProperty name="height" value="0.0132003324106336" units="cm"/>
      <inkml:brushProperty name="color" value="#00BFF3"/>
      <inkml:brushProperty name="ignorePressure" value="0"/>
    </inkml:brush>
  </inkml:definitions>
  <inkml:trace contextRef="#ctx0" brushRef="#br0">56100 47550 631,'0'28'3,"0"6"8	,0 7 6,0 6 7,0 6 7,0 6 8,0 7 6,0 6 8,0 1-3,0-3-11,0-3-10,0-2-12,-4-6-9,-5-6-5,-7-6-8,-5-6-6,-3-7-13,4-6-21,3-6-20,3-6-20</inkml:trace>
</inkml:ink>
</file>

<file path=ppt/ink/ink6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56150 47850 1000,'45'0'-69,"-9"0"9	,-10 0 10,-8 0 8,-3 0 13,7 0 29,6 0 0,7 0 0,-1 0 0,-6 0 0,-6 0 0,-6 0 0,-4 0 0,1 0 0,-1 0 0,1 0 0</inkml:trace>
</inkml:ink>
</file>

<file path=ppt/ink/ink6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77066049724817" units="cm"/>
      <inkml:brushProperty name="height" value="0.00877066049724817" units="cm"/>
      <inkml:brushProperty name="color" value="#00BFF3"/>
      <inkml:brushProperty name="ignorePressure" value="0"/>
    </inkml:brush>
  </inkml:definitions>
  <inkml:trace contextRef="#ctx0" brushRef="#br0">56450 48250 950,'-69'137'-17,"13"-24"9	,12-26 8,13-24 9,7-15 5,4-3 0,3-3 1,3-2 1,-1-6-9,-2-6-19,-3-6-19,-3-6-18,-1-4-11,4 1-7,3-1-2,3 1 69</inkml:trace>
</inkml:ink>
</file>

<file path=ppt/ink/ink6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937384493649" units="cm"/>
      <inkml:brushProperty name="height" value="0.011937384493649" units="cm"/>
      <inkml:brushProperty name="color" value="#00BFF3"/>
      <inkml:brushProperty name="ignorePressure" value="0"/>
    </inkml:brush>
  </inkml:definitions>
  <inkml:trace contextRef="#ctx0" brushRef="#br0">56000 48400 698,'48'48'2,"-3"-3"4	,-3-3 5,-2-2 5,-1-5 3,3-2 4,3-3 4,4-3 3,2-2 3,4 0 2,3 0 2,3 0 3,-5-2-17,-12-3-38,-13-3-36,-12-2-36</inkml:trace>
</inkml:ink>
</file>

<file path=ppt/ink/ink6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72379650175571" units="cm"/>
      <inkml:brushProperty name="height" value="0.0172379650175571" units="cm"/>
      <inkml:brushProperty name="color" value="#00BFF3"/>
      <inkml:brushProperty name="ignorePressure" value="0"/>
    </inkml:brush>
  </inkml:definitions>
  <inkml:trace contextRef="#ctx0" brushRef="#br0">56800 47450 483,'0'26'-24,"0"4"14	,0 3 12,0 3 14,0 4 9,0 7 7,0 6 6,0 7 6,1 4 3,4 3-1,3 3-1,3 4-1,-1-6-4,-2-11-4,-3-14-5,-3-11-5,-1 2-5,4 19-2,3 19-4,3 19-3,-1 5-4,-2-5-5,-3-7-4,-3-5-4,-2-11-5,0-11-3,0-14-4,0-11-2,-2-17-10,-3-18-11,-3-19-14,-2-18-13,-3-14-5,1-5 4,-1-7 3,1-5 4,-1 0 4,1 10 6,-1 10 43,1 9 8</inkml:trace>
</inkml:ink>
</file>

<file path=ppt/ink/ink6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2865092232823" units="cm"/>
      <inkml:brushProperty name="height" value="0.0112865092232823" units="cm"/>
      <inkml:brushProperty name="color" value="#00BFF3"/>
      <inkml:brushProperty name="ignorePressure" value="0"/>
    </inkml:brush>
  </inkml:definitions>
  <inkml:trace contextRef="#ctx0" brushRef="#br0">56550 47950 738,'26'-2'42,"4"-3"-1	,3-3-1,3-2-2,1-3-3,1 1-8,-1-1-6,1 1-8,-3 1-9,-2 3-12,-3 3-13,-3 4-12,-6-1-12,-5-3-12,-7-3-12,-5-2-11</inkml:trace>
</inkml:ink>
</file>

<file path=ppt/ink/ink6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6801927536726" units="cm"/>
      <inkml:brushProperty name="height" value="0.0086801927536726" units="cm"/>
      <inkml:brushProperty name="color" value="#00BFF3"/>
      <inkml:brushProperty name="ignorePressure" value="0"/>
    </inkml:brush>
  </inkml:definitions>
  <inkml:trace contextRef="#ctx0" brushRef="#br0">56600 48400 960,'1'21'-5,"4"-5"-9	,3-7-10,3-5-8,3-4 5,3 0 23,3 0 23,4 0 21,2-4 4,4-5-15,3-7-16,3-5-15,-1-3-16,-2 4-16,-3 3-16,-3 3-16,-4 1-7,-3 1 37,-3-1 36,-2 1 0</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7598758339882" units="cm"/>
      <inkml:brushProperty name="height" value="0.0147598758339882" units="cm"/>
      <inkml:brushProperty name="color" value="#00BFF3"/>
      <inkml:brushProperty name="ignorePressure" value="0"/>
    </inkml:brush>
  </inkml:definitions>
  <inkml:trace contextRef="#ctx0" brushRef="#br0">20533 64002 564,'29'0'-53,"9"0"16	,10 0 16,9 0 16,12 0 11,15 0 9,15 0 7,16 0 9,15-2 3,16-2-1,15-4-2,15-3 0,-6 0-2,-28 4-2,-27 2-2,-28 4-1,22-2-1,70-7 2,71-5 1,70-6 2,31-1-1,-10 7-3,-9 6-3,-8 6-3,-12 3-3,-12 0-3,-12 0-2,-12 0-3,-13 0-2,-12 0-2,-12 0-4,-12 0-2,-17 1-2,-22 4-2,-21 2-3,-22 4-1,-13 0-2,-6-3 1,-7-4-1,-5-2-1,-9-2 1,-8 0 0,-10 0 1,-9 0 0,-7 1 0,-7 4-2,-6 2-1,-6 4-1,-6 1 0,-6 1 0,-6-1 2,-7 0 0,-5 0-2,-7 1-7,-6-1-5,-6 0-7,-1 0-4,2 1-6,4-1-5,3 0-4</inkml:trace>
</inkml:ink>
</file>

<file path=ppt/ink/ink6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939327724278" units="cm"/>
      <inkml:brushProperty name="height" value="0.014939327724278" units="cm"/>
      <inkml:brushProperty name="color" value="#00BFF3"/>
      <inkml:brushProperty name="ignorePressure" value="0"/>
    </inkml:brush>
  </inkml:definitions>
  <inkml:trace contextRef="#ctx0" brushRef="#br0">56950 47400 557,'26'-22'44,"4"6"1	,3 7 0,3 6 1,3 4-1,3 4-3,3 3-2,4 3-4,-1-1-4,-3-2-7,-3-3-7,-2-3-7,-5-2-4,-2 0-3,-3 0-1,-3 0-4,-9 4-10,-11 10-20,-14 10-21,-11 9-20,-9 4-7,-3 1 3,-3-1 4,-2 1 5,-1-3 8,3-2 14,3-3 28,4-3 17,7-6 0,13-5 0,12-7 0,13-5 17,7-4 17,4 0-6,3 0-4,3 0-5,-1-2-6,-2-3-8,-3-3-7,-3-2-8,-4-3-4,-3 1-1,-3-1-2,-2 1-1</inkml:trace>
</inkml:ink>
</file>

<file path=ppt/ink/ink6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4676865786314" units="cm"/>
      <inkml:brushProperty name="height" value="0.0154676865786314" units="cm"/>
      <inkml:brushProperty name="color" value="#00BFF3"/>
      <inkml:brushProperty name="ignorePressure" value="0"/>
    </inkml:brush>
  </inkml:definitions>
  <inkml:trace contextRef="#ctx0" brushRef="#br0">57050 47550 538,'0'26'-18,"0"4"11	,0 3 12,0 3 11,0 6 9,0 9 6,0 10 6,0 10 5,-2 11 3,-3 17 0,-3 15 0,-2 16 0,-1 2-3,3-8-6,3-10-7,4-9-6,1-10-7,0-9-12,0-10-9,0-8-10</inkml:trace>
</inkml:ink>
</file>

<file path=ppt/ink/ink6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6392101198435" units="cm"/>
      <inkml:brushProperty name="height" value="0.0156392101198435" units="cm"/>
      <inkml:brushProperty name="color" value="#00BFF3"/>
      <inkml:brushProperty name="ignorePressure" value="0"/>
    </inkml:brush>
  </inkml:definitions>
  <inkml:trace contextRef="#ctx0" brushRef="#br0">57250 48150 532,'-22'23'2,"6"-3"1	,7-3 4,6-2 2,9-5 6,13-2 9,12-3 10,13-3 10,6-4 2,0-3-3,0-3-3,0-2-4,-2-3-1,-3 1 0,-3-1 1,-2 1 1,-5 1-16,-2 3-31,-3 3-32,-3 4-32,-4-1-13,-3-3 4,-3-3 6,-2-2 5</inkml:trace>
</inkml:ink>
</file>

<file path=ppt/ink/ink6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2159264758229" units="cm"/>
      <inkml:brushProperty name="height" value="0.0132159264758229" units="cm"/>
      <inkml:brushProperty name="color" value="#00BFF3"/>
      <inkml:brushProperty name="ignorePressure" value="0"/>
    </inkml:brush>
  </inkml:definitions>
  <inkml:trace contextRef="#ctx0" brushRef="#br0">57400 47900 630,'0'26'2,"0"4"3	,0 3 4,0 3 3,0 6 5,0 9 5,0 10 5,0 10 6,0 0 3,0-5-1,0-7 0,0-5 0,0-8-3,0-5-6,0-7-5,0-5-6,0-1-8,0 6-8,0 7-8,0 6-9,0-1-5,0-5 3,0-7 0,0-5 2,0-11-8,0-11-17,0-14-17,0-11-17,0-9-3,0-3 7,0-3 14,0-2 59,0-1 0,0 3 0,0 3 0,0 4 0,1 2 0,4 4 0,3 3 0,3 3 0,4 3 0,7 3 0,6 3 0,7 4 0,0 1 0,-2 0 0,-3 0 0,-3 0 34,-1 1 11,4 4 1,3 3 0,3 3 0,-2 1 1,-6 1-1,-6-1-1,-6 1 0,-9 1-9,-8 3-17,-10 3-16,-9 4-16,-7 1-10,-3 0-3,-3 0-2,-2 0-2,-3 0-1,1 0 1,-1 0 2,1 0 1,4-2 1,9-3 5,10-3 3,10-2 3,7-5 4,6-2 5,7-3 5,6-3 4,4-2 0,4 0-4,3 0-6,3 0-4,1 0-4,1 0 0,-1 0-2,1 0-1,-4-2-4,-6-3-2,-6-3 24,-6-2 0</inkml:trace>
</inkml:ink>
</file>

<file path=ppt/ink/ink6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90882965177298" units="cm"/>
      <inkml:brushProperty name="height" value="0.00890882965177298" units="cm"/>
      <inkml:brushProperty name="color" value="#00BFF3"/>
      <inkml:brushProperty name="ignorePressure" value="0"/>
    </inkml:brush>
  </inkml:definitions>
  <inkml:trace contextRef="#ctx0" brushRef="#br0">58400 47600 935,'-4'73'18,"-5"-3"-10	,-7-3-10,-5-2-10,-4-6-6,0-6-2,0-6-1,0-6-2,1-6-2,4-2-1,3-3-2,3-3-1,4-6 4,7-5 10,6-7 8,7-5 9,4-4 8,3 0 3,3 0 5,4 0 5,1-2 1,0-3-1,0-3-1,0-2-2,-2-1-1,-3 3-3,-3 3-2,-2 4-3,-5 2-2,-2 4-4,-3 3-1,-3 3-3,-6 4-3,-5 7 0,-7 6-1,-5 7-2,-4 4 0,0 3 0,0 3-1,0 4 0,1-3 0,4-5 0,3-7 1,3-5-1,4-8 5,7-5 7,6-7 7,7-5 9,5-6 1,7-3-5,6-3-4,7-2-4,0-5-5,-2-2-2,-3-3-5,-3-3-3,-2-1-2,0 4 1,0 3 0,0 3 1</inkml:trace>
</inkml:ink>
</file>

<file path=ppt/ink/ink6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060943827033" units="cm"/>
      <inkml:brushProperty name="height" value="0.011060943827033" units="cm"/>
      <inkml:brushProperty name="color" value="#00BFF3"/>
      <inkml:brushProperty name="ignorePressure" value="0"/>
    </inkml:brush>
  </inkml:definitions>
  <inkml:trace contextRef="#ctx0" brushRef="#br0">58350 48950 753,'-41'21'7,"19"-5"10	,19-7 10,19-5 11,12-6 3,6-3-4,7-3-4,6-2-4,1-5-12,-3-2-16,-3-3-19,-2-3-17,-6-1-10,-6 4-1,-6 3-2,-6 3-2,-4-1-2,1-2-4,-1-3-4,1-3 35</inkml:trace>
</inkml:ink>
</file>

<file path=ppt/ink/ink6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36451461166143" units="cm"/>
      <inkml:brushProperty name="height" value="0.00936451461166143" units="cm"/>
      <inkml:brushProperty name="color" value="#00BFF3"/>
      <inkml:brushProperty name="ignorePressure" value="0"/>
    </inkml:brush>
  </inkml:definitions>
  <inkml:trace contextRef="#ctx0" brushRef="#br0">58650 48000 889,'-21'0'-73,"10"0"29	,10 0 31,9 0 29,7-2 13,7-3-4,6-3-4,7-2-4,2-1 0,1 3 5,-1 3 4,1 4 5,-4 1-6,-6 0-13,-6 0-15,-6 0-14,-6 3-11,-2 6-7,-3 7-7,-3 6-6,-7 6-4,-9 6 1,-10 7 2,-8 6 41,-4-1 8,3-5 0,3-7 0,4-5 0,7-8 0,13-5 0,12-7 0,13-5 0,6-4 0,0 0 0,0 0 0,0 0 0,0 0 0,0 0 3,0 0 8,0 0-4,-2-2-3,-3-3 0,-3-3 0,-2-2-2,-6 3 2,-6 14 3,-6 11 3,-6 14 3,-7 7 2,-6 3 0,-6 3 0,-6 4 0,-4-1-3,1-3-6,-1-3-6,1-2-7,2-8-7,7-8-9,6-10-8,7-9-9,2-7 8,1-3 32,-1-3 0,1-2 0</inkml:trace>
</inkml:ink>
</file>

<file path=ppt/ink/ink6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79463401436806" units="cm"/>
      <inkml:brushProperty name="height" value="0.0179463401436806" units="cm"/>
      <inkml:brushProperty name="color" value="#00BFF3"/>
      <inkml:brushProperty name="ignorePressure" value="0"/>
    </inkml:brush>
  </inkml:definitions>
  <inkml:trace contextRef="#ctx0" brushRef="#br0">58700 47400 464,'0'123'32,"0"-3"1	,0-3 1,0-2 0,1 0 2,4 7 4,3 6 2,3 7 4,3-1 1,3-6-1,3-6-2,4-6 0,1-10-9,0-12-16,0-13-15,0-12-17,0-15-9,0-15-2,0-15-3,0-16-2</inkml:trace>
</inkml:ink>
</file>

<file path=ppt/ink/ink6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59000 47500 1000,'1'25'-39,"4"0"12	,3 0 11,3 0 13,1-2 5,1-3 1,-1-3 0,1-2-1,-1-3-11,1 1-24,-1-1-25,1 1-17</inkml:trace>
</inkml:ink>
</file>

<file path=ppt/ink/ink6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7612603828311" units="cm"/>
      <inkml:brushProperty name="height" value="0.0127612603828311" units="cm"/>
      <inkml:brushProperty name="color" value="#00BFF3"/>
      <inkml:brushProperty name="ignorePressure" value="0"/>
    </inkml:brush>
  </inkml:definitions>
  <inkml:trace contextRef="#ctx0" brushRef="#br0">59300 47650 653,'1'21'2,"4"-5"5	,3-7 4,3-5 6,9-6 0,16-3-1,15-3-2,17-2-3,5-1-4,-3 3-8,-3 3-8,-2 4-8,-6 1-5,-6 0-1,-6 0-1,-6 0-2,-7 1-1,-6 4 1,-6 3 1,-6 3 0,-7 3 3,-6 3 5,-6 3 15,-6 4 2,-9 5 0,-8 10 2,-10 10 22,-9 9 10,-4 2 5,4-2 3,3-3 1,3-3 1,4-7 0,7-9-6,6-10-5,7-8-4,-1 0-4,-6 14 0,-6 11 0,-6 14-1,-2 2-4,3-6-7,3-6-7,4-6-6</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8298057243228" units="cm"/>
      <inkml:brushProperty name="height" value="0.0128298057243228" units="cm"/>
      <inkml:brushProperty name="color" value="#00BFF3"/>
      <inkml:brushProperty name="ignorePressure" value="0"/>
    </inkml:brush>
  </inkml:definitions>
  <inkml:trace contextRef="#ctx0" brushRef="#br0">3626 26512 649,'49'-46'29,"0"6"-11	,0 6-13,0 7-12,2 5-9,2 7-5,4 6-7,3 6-5,1 4 8,0 4 20,0 3 22,1 2 20,-6 7 9,-8 9-5,-10 9-5,-9 10-5,-12 7-6,-16 6-6,-14 6-6,-16 7-7,-14 2-6,-12 1-6,-13-1-7,-11 1-5,-1-5-3,13-9-1,11-10 1,13-9-1,10-7 0,5-6 0,7-7 0,5-6 1,9-2 2,8-1 7,10 0 5,9 1 7,9 2 5,9 6 4,10 7 3,9 6 3,2 2 3,-2 1-1,-4 0 1,-2 0 0,-5-1 0,-6 1 1,-6 0 1,-7 0 0,-9 1 1,-11 3 0,-14 4 1,-11 2 1,-11 5 1,-9 6 0,-10 7 2,-8 5 0,-7 1-4,-3-7-11,-3-6-9,-3-6-12,3-6-6,9-6-4,10-6-5,8-7-4,9-7-9,5-9-13,7-10-13,5-8-13</inkml:trace>
</inkml:ink>
</file>

<file path=ppt/ink/ink6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6600522994995" units="cm"/>
      <inkml:brushProperty name="height" value="0.0106600522994995" units="cm"/>
      <inkml:brushProperty name="color" value="#00BFF3"/>
      <inkml:brushProperty name="ignorePressure" value="0"/>
    </inkml:brush>
  </inkml:definitions>
  <inkml:trace contextRef="#ctx0" brushRef="#br0">59900 48200 781,'0'96'5,"0"-5"7	,0-7 7,0-5 6,0-8 2,0-5-3,0-7-3,0-5-2,0-9-2,0-9-1,0-10-2,0-8-1,0-6-6,0 1-11,0-1-11,0 1-10,1-3-12,4-2-16,3-3-14,3-3-16</inkml:trace>
</inkml:ink>
</file>

<file path=ppt/ink/ink6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24867112189531" units="cm"/>
      <inkml:brushProperty name="height" value="0.00924867112189531" units="cm"/>
      <inkml:brushProperty name="color" value="#00BFF3"/>
      <inkml:brushProperty name="ignorePressure" value="0"/>
    </inkml:brush>
  </inkml:definitions>
  <inkml:trace contextRef="#ctx0" brushRef="#br0">60150 48400 901,'3'23'15,"6"-3"0	,7-3 1,6-2 0,3-3-2,0 1-3,0-1-4,0 1-2,0-3-10,0-2-12,0-3-13,0-3-14,-2-2-9,-3 0-9,-3 0-7,-2 0 24</inkml:trace>
</inkml:ink>
</file>

<file path=ppt/ink/ink6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2865825220942" units="cm"/>
      <inkml:brushProperty name="height" value="0.0152865825220942" units="cm"/>
      <inkml:brushProperty name="color" value="#00BFF3"/>
      <inkml:brushProperty name="ignorePressure" value="0"/>
    </inkml:brush>
  </inkml:definitions>
  <inkml:trace contextRef="#ctx0" brushRef="#br0">60500 47550 545,'-21'0'45,"10"0"-3	,10 0-4,9 0-4,7 0-1,7 0 0,6 0 2,7 0 0,4 0 0,3 0-2,3 0-1,4 0-1,-1 0-9,-3 0-16,-3 0-14,-2 0-16,-6 1-15,-6 4-15,-6 3-14,-6 3-15</inkml:trace>
</inkml:ink>
</file>

<file path=ppt/ink/ink6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75529513508081" units="cm"/>
      <inkml:brushProperty name="height" value="0.0175529513508081" units="cm"/>
      <inkml:brushProperty name="color" value="#00BFF3"/>
      <inkml:brushProperty name="ignorePressure" value="0"/>
    </inkml:brush>
  </inkml:definitions>
  <inkml:trace contextRef="#ctx0" brushRef="#br0">60600 48000 474,'0'26'4,"0"4"2	,0 3 5,0 3 2,0 1 2,0 1-2,0-1-1,0 1-1,0-3-3,0-2-6,0-3-4,0-3-6,1-9-5,4-11-9,3-14-6,3-11-8,1-7-2,1 0 1,-1 0 8,1 0 29,-1 1 0,1 4 0,-1 3 0,1 3 0,-1-1 0,1-2 0,-1-3 0,1-3 0,-1 1 0,1 6 0,-1 7 0,1 6 0,-1 3 0,1 0 0,-1 0 0,1 0 0,-4 4 0,-6 10 0,-6 10 0,-6 9 0,-4 4 0,1 1 13,-1-1 0,1 1-2,1-4 0,3-6 0,3-6 1,4-6 0,2-7 0,4-6-1,3-6-2,3-6-2,3-6-1,3-2-2,3-3-2,4-3-2,-1-2-2,-3 0-1,-3 0-2,-2 0-2,-3 3-2,1 6 0,-1 7-1,1 6-1,-1-2-2,1-9-2,-1-10-1,1-8-2,-1-3 2,1 7 16,-1 6 0,1 7 0,-4 10 0,-6 16 0,-6 15 0,-6 17 0,-2 10 0,3 6 11,3 7 27,4 6 12,-1 3 5,-3 0 2,-3 0 0,-2 0 1,-1-4-3,3-5-5,3-7-6,4-5-4,1-8-6,0-5-3,0-7-5,0-5-4,-5-8-8,-9-5-12,-10-7-14,-8-5-12,-6-6-12,1-3-9,-1-3-9,1-2-10,2-1-2,7 3 4,6 3 5,7 4 5,2-3 4,1-5 1,-1-7 1,1-5 15</inkml:trace>
</inkml:ink>
</file>

<file path=ppt/ink/ink6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3047224953771" units="cm"/>
      <inkml:brushProperty name="height" value="0.0133047224953771" units="cm"/>
      <inkml:brushProperty name="color" value="#00BFF3"/>
      <inkml:brushProperty name="ignorePressure" value="0"/>
    </inkml:brush>
  </inkml:definitions>
  <inkml:trace contextRef="#ctx0" brushRef="#br0">61550 47950 626,'21'28'2,"-5"6"4	,-7 7 3,-5 6 5,-4 7 4,0 10 8,0 10 5,0 9 8,0 4 3,0 1 3,0-1 0,0 1 2,0-6-11,0-8-22,0-10-24,0-9-23</inkml:trace>
</inkml:ink>
</file>

<file path=ppt/ink/ink6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2213727384806" units="cm"/>
      <inkml:brushProperty name="height" value="0.0182213727384806" units="cm"/>
      <inkml:brushProperty name="color" value="#00BFF3"/>
      <inkml:brushProperty name="ignorePressure" value="0"/>
    </inkml:brush>
  </inkml:definitions>
  <inkml:trace contextRef="#ctx0" brushRef="#br0">61450 47850 457,'28'-25'-16,"6"0"8	,7 0 7,6 0 9,6 3 3,6 6 0,7 7-1,6 6 1,1 4 0,-3 4 1,-3 3 2,-2 3 2,-6 1-2,-6 1-3,-6-1-4,-6 1-4,-4-1-3,1 1 0,-1-1-1,1 1 0,-3-1 0,-2 1 1,-3-1 2,-3 1 1,-4 1 2,-3 3 3,-3 3 4,-2 4 4,-5 5 2,-2 10 4,-3 10 2,-3 9 3,-2 7 2,0 7 1,0 6 0,0 7 2,-2 0-2,-3-2-1,-3-3-2,-2-3-1,-1-6-4,3-5-4,3-7-5,4-5-5,-3-11-8,-5-11-13,-7-14-14,-5-11-14,-3-12-9,4-9-7,3-10-6,3-8-6,1-3-1,1 7 4,-1 6 6,1 7 4</inkml:trace>
</inkml:ink>
</file>

<file path=ppt/ink/ink6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6197988390923" units="cm"/>
      <inkml:brushProperty name="height" value="0.0116197988390923" units="cm"/>
      <inkml:brushProperty name="color" value="#00BFF3"/>
      <inkml:brushProperty name="ignorePressure" value="0"/>
    </inkml:brush>
  </inkml:definitions>
  <inkml:trace contextRef="#ctx0" brushRef="#br0">61700 48100 717,'48'-22'53,"-3"6"-4	,-3 7-4,-2 6-4,0 3-6,7 0-7,6 0-9,7 0-7,-3 0-12,-8 0-17,-10 0-16,-9 0-18,-7-2-10,-3-3-5,-3-3-5,-2-2-5</inkml:trace>
</inkml:ink>
</file>

<file path=ppt/ink/ink6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61800 48350 1000,'1'25'-110,"4"0"15	,3 0 50,3 0 45,1-2 0,1-3 0,-1-3 0,1-2 0,-3-1 0,-2 3 0,-3 3 0,-3 4 0,-4-1 0,-3-3 0,-3-3 0,-2-2 0</inkml:trace>
</inkml:ink>
</file>

<file path=ppt/ink/ink6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1560698822141" units="cm"/>
      <inkml:brushProperty name="height" value="0.0101560698822141" units="cm"/>
      <inkml:brushProperty name="color" value="#00BFF3"/>
      <inkml:brushProperty name="ignorePressure" value="0"/>
    </inkml:brush>
  </inkml:definitions>
  <inkml:trace contextRef="#ctx0" brushRef="#br0">61800 48650 820,'45'-47'-110,"-9"6"26	,-10 7 73,-8 6 11,-4 6 0,3 6 0,3 7 0,4 6 0,2 1 4,4-3 37,3-3 2,3-2 0,-1-1 3,-2 3 2,-3 3 2,-3 4 3,-7 5-12,-9 10-26,-10 10-24,-8 9-25,-9 4-12,-6 1 1,-6-1 3,-6 1 1,-2-4 4,3-6 4,3-6 6,4-6 5,2-4 7,4 1 10,3-1 10,3 1 9,6-3 7,9-2 3,10-3 4,10-3 4,5-4 3,4-3 1,3-3 2,3-2 2,3-5-7,3-2-16,3-3-15,4-3-16,-4 1-7,-9 6 0,-10 7 0,-8 6 1,-4-1-8,3-5-15,3-7-17,4-5-15</inkml:trace>
</inkml:ink>
</file>

<file path=ppt/ink/ink6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2021939605474" units="cm"/>
      <inkml:brushProperty name="height" value="0.0122021939605474" units="cm"/>
      <inkml:brushProperty name="color" value="#00BFF3"/>
      <inkml:brushProperty name="ignorePressure" value="0"/>
    </inkml:brush>
  </inkml:definitions>
  <inkml:trace contextRef="#ctx0" brushRef="#br0">63000 48050 682,'21'75'18,"-5"0"6	,-7 0 9,-5 0 7,-4 0 2,0 0-2,0 0-3,0 0-3,0-7-7,0-11-10,0-14-11,0-11-12,0-9-8,0-3-8,0-3-7,0-2-8</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6990235447884" units="cm"/>
      <inkml:brushProperty name="height" value="0.0166990235447884" units="cm"/>
      <inkml:brushProperty name="color" value="#00BFF3"/>
      <inkml:brushProperty name="ignorePressure" value="0"/>
    </inkml:brush>
  </inkml:definitions>
  <inkml:trace contextRef="#ctx0" brushRef="#br0">5047 29354 499,'-63'23'-3,"22"-3"-3	,21-3-4,22-3-5,27-4 4,34-2 12,33-3 11,34-4 11,20-1 7,6 0-1,7 0 0,5 0 0,13-1 2,18-4 3,19-3 3,17-2 5,18-2-1,15-1-2,15 1-3,16 0-3,10 3-4,7 6-5,5 6-5,7 6-4,-2 1-6,-9-2-6,-9-3-4,-9-4-6,-11-2-2,-13-4 0,-11-3 1,-13-2 1,-23-2-1,-33-1-1,-35 1-2,-32 0-2,-29 0-2,-21-1-4,-21 1-4,-22 0-4</inkml:trace>
</inkml:ink>
</file>

<file path=ppt/ink/ink6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1718347072601" units="cm"/>
      <inkml:brushProperty name="height" value="0.0121718347072601" units="cm"/>
      <inkml:brushProperty name="color" value="#00BFF3"/>
      <inkml:brushProperty name="ignorePressure" value="0"/>
    </inkml:brush>
  </inkml:definitions>
  <inkml:trace contextRef="#ctx0" brushRef="#br0">63000 47950 684,'23'-22'9,"-3"6"5	,-3 7 4,-2 6 4,-3 1 0,1-3-3,-1-3-2,1-2-4,2-1-3,7 3-3,6 3-2,7 4-4,0 1-4,-2 0-3,-3 0-5,-3 0-4,-4 1-2,-3 4 2,-3 3 0,-2 3 0,-5 3 4,-2 3 3,-3 3 4,-3 4 3,-2 4 5,0 6 2,0 7 4,0 6 4,0 4 4,0 4 5,0 3 6,0 3 5,0 1 0,0 1-3,0-1-3,0 1-4,0-4-7,0-6-10,0-6-8,0-6-11</inkml:trace>
</inkml:ink>
</file>

<file path=ppt/ink/ink6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68831481784582" units="cm"/>
      <inkml:brushProperty name="height" value="0.00868831481784582" units="cm"/>
      <inkml:brushProperty name="color" value="#00BFF3"/>
      <inkml:brushProperty name="ignorePressure" value="0"/>
    </inkml:brush>
  </inkml:definitions>
  <inkml:trace contextRef="#ctx0" brushRef="#br0">63200 48350 959,'-19'0'2,"13"0"4	,12 0 4,13 0 3,7 0-3,4 0-15,3 0-13,3 0-14,-2 0-13,-6 0-12,-6 0-11,-6 0 12</inkml:trace>
</inkml:ink>
</file>

<file path=ppt/ink/ink6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11674648523331" units="cm"/>
      <inkml:brushProperty name="height" value="0.00911674648523331" units="cm"/>
      <inkml:brushProperty name="color" value="#00BFF3"/>
      <inkml:brushProperty name="ignorePressure" value="0"/>
    </inkml:brush>
  </inkml:definitions>
  <inkml:trace contextRef="#ctx0" brushRef="#br0">63200 48800 914,'-19'21'-11,"13"-5"15	,12-7 15,13-5 15,7-6-4,4-3-21,3-3-21,3-2-21,-2-3-11,-6 1-1,-6-1 0,-6 1-1,-4-1-3,1 1 9,-1-1 40,1 1 0</inkml:trace>
</inkml:ink>
</file>

<file path=ppt/ink/ink6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7151914164424" units="cm"/>
      <inkml:brushProperty name="height" value="0.0117151914164424" units="cm"/>
      <inkml:brushProperty name="color" value="#00BFF3"/>
      <inkml:brushProperty name="ignorePressure" value="0"/>
    </inkml:brush>
  </inkml:definitions>
  <inkml:trace contextRef="#ctx0" brushRef="#br0">63550 48100 711,'71'-2'72,"-5"-3"-11	,-7-3-10,-5-2-11,-4-1-11,0 3-8,0 3-9,0 4-10,-2-1-10,-3-3-14,-3-3-14,-2-2-13,-8-3-10,-8 1-5,-10-1-5,-9 1-6</inkml:trace>
</inkml:ink>
</file>

<file path=ppt/ink/ink6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4549220353365" units="cm"/>
      <inkml:brushProperty name="height" value="0.0164549220353365" units="cm"/>
      <inkml:brushProperty name="color" value="#00BFF3"/>
      <inkml:brushProperty name="ignorePressure" value="0"/>
    </inkml:brush>
  </inkml:definitions>
  <inkml:trace contextRef="#ctx0" brushRef="#br0">63800 47700 506,'1'-22'3,"4"6"5	,3 7 6,3 6 5,3 9 4,3 13 2,3 12 3,4 13 1,-3 12 2,-5 13 2,-7 12 0,-5 13 1,-3 6 0,4 0-2,3 0-1,3 0-1,-1-4-4,-2-5-6,-3-7-6,-3-5-6,-2-9-2,0-9-1,0-10-1,0-8 0,-2-12-14,-3-12-26,-3-13-25,-2-12-27,-3-7-8,1 1 11,-1-1 9,1 1 11</inkml:trace>
</inkml:ink>
</file>

<file path=ppt/ink/ink6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686574831605" units="cm"/>
      <inkml:brushProperty name="height" value="0.012686574831605" units="cm"/>
      <inkml:brushProperty name="color" value="#00BFF3"/>
      <inkml:brushProperty name="ignorePressure" value="0"/>
    </inkml:brush>
  </inkml:definitions>
  <inkml:trace contextRef="#ctx0" brushRef="#br0">63650 48700 656,'-22'-24'36,"6"4"3	,7 3 1,6 3 2,7 1 0,10 1-4,10-1-3,9 1-4,7-1-7,7 1-10,6-1-12,7 1-9,-1-1-11,-6 1-10,-6-1-8,-6 1-10,-6-1-8,-2 1-6,-3-1-7,-3 1-6</inkml:trace>
</inkml:ink>
</file>

<file path=ppt/ink/ink6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7035711407661" units="cm"/>
      <inkml:brushProperty name="height" value="0.0107035711407661" units="cm"/>
      <inkml:brushProperty name="color" value="#00BFF3"/>
      <inkml:brushProperty name="ignorePressure" value="0"/>
    </inkml:brush>
  </inkml:definitions>
  <inkml:trace contextRef="#ctx0" brushRef="#br0">64750 47550 778,'-5'51'0,"-9"4"16	,-10 3 15,-8 3 17,-6 4 1,1 7-12,-1 6-11,1 7-11,-3-1-16,-2-6-18,-3-6-18,-3-6-18,1-10-10,6-12-3,7-13-3,6-12-4,4-7 49,4 1 26,3-1 0,3 1 0</inkml:trace>
</inkml:ink>
</file>

<file path=ppt/ink/ink6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2066987678409" units="cm"/>
      <inkml:brushProperty name="height" value="0.0122066987678409" units="cm"/>
      <inkml:brushProperty name="color" value="#00BFF3"/>
      <inkml:brushProperty name="ignorePressure" value="0"/>
    </inkml:brush>
  </inkml:definitions>
  <inkml:trace contextRef="#ctx0" brushRef="#br0">64650 48150 682,'21'118'5,"-5"-11"10	,-7-14 9,-5-11 10,-4-11 6,0-5 0,0-7 2,0-5 0,0-6-4,0-3-14,0-3-11,0-2-13</inkml:trace>
</inkml:ink>
</file>

<file path=ppt/ink/ink6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431806281209" units="cm"/>
      <inkml:brushProperty name="height" value="0.014431806281209" units="cm"/>
      <inkml:brushProperty name="color" value="#00BFF3"/>
      <inkml:brushProperty name="ignorePressure" value="0"/>
    </inkml:brush>
  </inkml:definitions>
  <inkml:trace contextRef="#ctx0" brushRef="#br0">64850 47800 577,'23'0'35,"-3"0"3	,-3 0 2,-2 0 2,-3 0-1,1 0-4,-1 0-4,1 0-5,1 0-3,3 0 0,3 0-1,4 0 0,1 0-5,0 0-9,0 0-8,0 0-10,0 0-12,0 0-14,0 0-14,0 0-14,-4 1-8,-5 4 0,-7 3 1,-5 3 0</inkml:trace>
</inkml:ink>
</file>

<file path=ppt/ink/ink6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1621489524841" units="cm"/>
      <inkml:brushProperty name="height" value="0.0121621489524841" units="cm"/>
      <inkml:brushProperty name="color" value="#00BFF3"/>
      <inkml:brushProperty name="ignorePressure" value="0"/>
    </inkml:brush>
  </inkml:definitions>
  <inkml:trace contextRef="#ctx0" brushRef="#br0">64750 48150 685,'-68'65'2,"17"-18"7	,15-19 4,16-18 6,12-10 4,9 0 3,10 0 1,10 0 3,8-2 1,10-3-4,10-3-1,9-2-2,2-3-4,-2 1-4,-3-1-4,-3 1-4,-4-1-6,-3 1-9,-3-1-8,-2 1-9,-6-1-10,-6 1-15,-6-1-14,-6 1-14</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753919750452" units="cm"/>
      <inkml:brushProperty name="height" value="0.018753919750452" units="cm"/>
      <inkml:brushProperty name="color" value="#6ADCAB"/>
      <inkml:brushProperty name="ignorePressure" value="0"/>
    </inkml:brush>
  </inkml:definitions>
  <inkml:trace contextRef="#ctx0" brushRef="#br0">75420 56308 444,'43'-45'0,"-12"10"2	,-13 9 0,-12 9 1,-4 10-2,2 8-4,4 10-6,3 9-4,-1 9-3,-2 9 2,-3 10 1,-4 8 1,-1 9 2,0 5 3,0 7 4,0 5 3,0-4 1,0-15 1,0-15 1,0-16-1,0 1 1,0 20 2,0 17 1,0 19 1,0 13 2,0 10 1,0 9 0,0 9 3,0 8-1,0 6 1,0 6 0,0 6-1,0-1 1,0-9-1,0-10-1,0-9 0,2-1-1,2 5 1,4 7-1,3 6 0,-1 0 0,-2-6 1,-3-6-1,-4-7 1,1 1-1,2 5 1,4 7-2,3 6 1,-1 3-1,-2 0 0,-3 0 0,-4 0 0,-1-1 0,0-4-2,0-2 0,0-4 0,-1 5-2,-4 12 0,-3 12 0,-2 13-1,-6 6 0,-5 0 0,-7-1-1,-5 1 1,-4-3-1,0-7 0,0-5 1,1-7 0,-1-4-2,0-3-2,0-4-3,1-2-2,-1-7-2,0-9 2,0-9-1,1-9 2,-3-8 0,-2-5 2,-3-7 1,-4-7 1,-4-5 1,-6-6 1,-7-7 0,-5-6 0,-3-5 0,-1-7 1,1-6 0,-1-7 0,-1-2-1,-3 0 1,-3 0-1,-4-1 0,0-2 0,-1-6-1,0-7 0,0-6-1,-1-1 1,-3 3 0,-4 3 0,-2 3 0,-8 0 0,-13-3 0,-11-3 1,-13-4-1,-11 0 1,-9-1 0,-9 0-1,-9 0 1,-3 1 0,3-1 0,3 0 0,3 0 0,-5 1 0,-12-1 0,-12 0 1,-12 0 1,-9 2 0,-2 3 1,-3 3 0,-3 3 0,-6 0 1,-10-3-1,-9-3 0,-9-4 0,-3-2-1,3-3 1,3-4 0,4-2 0,-4-2 0,-9 0-2,-10 0-1,-8 0-1,-5-3-2,0-6-1,0-7 0,0-5-2,-5-4-1,-9 1 0,-9-1 0,-9 1 0,-5-2 0,1-3-1,-1-3 1,0-4 0,-4 1 0,-10 3 1,-9 3 2,-9 3 0,5 1 1,18 1-1,18-1 1,19 1-1,35 2 1,52 7 2,52 6 0,53 6 1,-10-2 2,-71-8-2,-70-10 1,-70-10 0,-36-2-1,1 3-1,-1 3-1,1 3-1,-2 1 0,-3 1-2,-4-1 0,-2 1-1,-6-2-1,-10-3 1,-9-3 0,-9-4-1,-3 4 1,3 9-1,4 9 0,2 10-1,-2 4 0,-5 0 0,-7 0 0,-6 0 1,-4 1 0,-3 4 0,-4 3 0,-2 2 1,-4 6 0,-2 5 1,-4 7 1,-3 5 0,0 1 2,4-6-1,2-7 1,3-6-1,4-1 1,2 3 1,4 3 1,3 3 0,4 0 2,6-3 3,7-3 1,5-4 3,4 0 2,0-1-2,-1 0 1,1 0-1,0 4 0,0 5-1,-1 7-2,1 5 0,-2 3-2,-3-4-1,-3-3 0,-3-3-2,6-3 0,16-3-1,14-3 0,17-4 0,5 0-1,-3-1-1,-3 0 0,-3 0-1,-2 1 0,1-1 1,-1 0 0,1 0 0,7-1 1,15-3-1,16-4 1,15-2-1,6-2 1,-3 0 0,-3 0-1,-3 0 1,0 0 0,3 0-1,4 0 1,2 0-1,7 0 0,14 0 0,11 0 0,13 0 0,2-2 0,-5-2 0,-7-4 0,-6-3 0,4-1 0,11 0 0,13 0-1,12-1 1,5 1 0,-3 0 0,-4 0 0,-2-1 0,1 1 0,6 0 1,6 0-1,7-1 1,4 1 0,3 0 2,3 0 0,3-1 1,2 1 0,-1 0 0,1 0 0,0-1-1,6 1 0,12 0-1,12 0 0,13-1 0,5 0 0,1-4-1,0-3 0,0-3 0,-1-3 0,1-3-1,0-3 1,0-4-1,2-3 1,7-7 0,6-6 1,6-7 1,8-2 0,9 0 0,10 0 1,8-1 1,6-2 0,4-6-1,3-7 0,2-6 0,1-4-1,-3-3 0,-4-4-1,-2-2 0,-2-2 0,0 0-1,0 0 0,0 0-1,3-2 0,6-2 0,6-4 0,7-3-1,4-3 1,3-2-1,3-4 1,3-3 0,5-5 0,6-6-1,6-6 1,6-5 0,3-6 0,1-3 0,-1-2-1,0-4 1,2-1 0,3-1 0,3 1-1,3 0 1,1-3-1,1-7 0,-1-6 1,1-5-1,-2-2-1,-4 2 1,-2 4-1,-3 3 0,0 2 0,3-1-1,3 1 1,3-1-1,0-6 0,-4-11 0,-2-14 0,-3-11 1,0-7 0,3 1 0,3-1 0,3 1 0,4-4 1,7-5 0,6-7 1,6-6 2,3-3-1,0 0 1,0 0 0,0 0 0,0-2 1,0-3-1,0-2-1,0-4 1,1-1-1,4-1 0,2 1 0,4 0-1,0 0-1,-4-1 1,-2 1 0,-3 0 0,-2 1-1,0 3 0,0 4-1,0 2 0,0 11-1,0 19 1,0 18 1,0 18 1,-2-4 1,-3-28 1,-2-28 3,-4-27 1,-3-4 0,-3 18 0,-2 18-1,-4 18 0,-2 8-1,1-2 0,-1-4 0,1-3 0,-1 0-1,1 3 0,-1 3-1,1 3 0,1 2 0,3 0-1,3-1 1,3 1-1,5 0 0,6-1 0,6 1 0,6 0-1,6 0 1,7-1-1,5 1 0,7 0 0,4-1-1,4 1 1,2 0 0,4 0-1,1 4 1,0 9 0,0 10-1,0 9 1,-2 3 0,-3-3-1,-2-3 1,-4-4 0,-4 0-1,-7-1 0,-5 0-2,-7 0 1,-3 2-1,1 3 0,-1 3 1,0 3 0,2 0 0,3-3 1,3-4-1,3-2 0,0 3 1,-3 9 2,-4 9 3,-2 10 2,-2 7 0,1 6 1,-1 6-1,0 7 0,0 4-2,1 3-1,-1 3-1,0 3-3,2 0-1,3-3 0,3-3 0,3-3-1,1-4 0,1-7-1,-1-6 0,1-6 0,1 0 0,3 7-1,3 5 1,3 6 0,2 2 0,0-3 1,-1-3 0,1-3 0,3-4 1,6-2-1,6-3-1,6-4 0,0 8-1,-5 19 0,-8 18 1,-5 18 1,-6 16-1,-7 12 0,-5 12 0,-7 12-1,4-7 0,11-28 1,13-28-1,12-27 0,2-6 0,-10 16 2,-8 14 0,-10 16 0,-3 9 2,3 3 0,3 3 1,3 3 0,5 4 0,6 2 0,6 3 0,6 4-1,4 1-1,-1 0-1,0 0-3,0 0-2,1 3 0,-1 6-1,0 6 1,0 7 1,4 4-1,5 3 1,7 3-1,5 3 1,7 2 1,6 0 0,6 0 1,6-1 1,4 0 0,-1-4 2,0-3 1,1-3 0,0 0 2,4 3 0,3 3 0,3 3 0,-3 1 1,-9-4-1,-10-3 1,-8-3-1,-9 0 1,-5 3-1,-7 3-1,-5 3 0,-6 4 0,-2 2-2,-3 3 0,-4 4-2,-1 1-1,0 0-2,0 0-3,0 0-2,0 0-4,0 0-4,0 0-5,0 0-5,2 4-4,2 10-2,4 9-4,3 9-4,-5 2 1,-12-6 2,-13-7 3,-11-6 15,-5-2 23,2-1 0,4 0 0,3 0 0</inkml:trace>
</inkml:ink>
</file>

<file path=ppt/ink/ink6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0325848907232" units="cm"/>
      <inkml:brushProperty name="height" value="0.0100325848907232" units="cm"/>
      <inkml:brushProperty name="color" value="#00BFF3"/>
      <inkml:brushProperty name="ignorePressure" value="0"/>
    </inkml:brush>
  </inkml:definitions>
  <inkml:trace contextRef="#ctx0" brushRef="#br0">65100 47450 830,'0'50'-9,"0"0"10	,0 0 12,0 0 10,0 3 6,0 6 0,0 7 0,0 6-1,-2 3-7,-3 0-16,-3 0-14,-2 0-16,-5-4-10,-2-5-4,-3-7-5,-3-5-4,1-9 0,6-9 4,7-10 5,6-8 4,3-6 24,0 1 11,0-1 0,0 1 0,1-3 0,4-2 0,3-3 0,3-3 0,3-2 0,3 0 0,3 0 0,4 0 0,1 0 6,0 0 25,0 0-2,0 0-2,0 0-1,0 0 0,0 0 1,0 0-1,-4 1-2,-5 4-3,-7 3-3,-5 3-5,-4 1-1,0 1-3,0-1-1,0 1-3,-2 1-2,-3 3-5,-3 3-4,-2 4-5,-5-1-1,-2-3 0,-3-3 1,-3-2 1,-2-1-4,0 3-8,0 3-8,0 4-9,3-1-2,6-3 2,7-3 2,6-2 12,4-5 25,4-2 0,3-3 0,3-3 0,4-2 25,7 0 1,6 0-5,7 0-6,0 0-4,-2 0-6,-3 0-3,-3 0-6,-4-2-10,-3-3-16,-3-3-17,-2-2 37</inkml:trace>
</inkml:ink>
</file>

<file path=ppt/ink/ink6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62864048779011" units="cm"/>
      <inkml:brushProperty name="height" value="0.00962864048779011" units="cm"/>
      <inkml:brushProperty name="color" value="#00BFF3"/>
      <inkml:brushProperty name="ignorePressure" value="0"/>
    </inkml:brush>
  </inkml:definitions>
  <inkml:trace contextRef="#ctx0" brushRef="#br0">65650 47800 865,'-19'0'-26,"13"0"21	,12 0 21,13 0 20,6 1 6,0 4-9,0 3-9,0 3-10,-2 1-17,-3 1-29,-3-1-28,-2 1-28</inkml:trace>
</inkml:ink>
</file>

<file path=ppt/ink/ink6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9182146415114" units="cm"/>
      <inkml:brushProperty name="height" value="0.0149182146415114" units="cm"/>
      <inkml:brushProperty name="color" value="#00BFF3"/>
      <inkml:brushProperty name="ignorePressure" value="0"/>
    </inkml:brush>
  </inkml:definitions>
  <inkml:trace contextRef="#ctx0" brushRef="#br0">65500 48250 558,'26'20'-37,"4"-9"15	,3-10 16,3-8 14,1-8 4,1-2-7,-1-3-7,1-3-8,-4-1-3,-6 4-4,-6 3-1,-6 3-3,-7 7 6,-6 14 14,-6 11 15,-6 14 13,-4 5 9,1 1 2,-1-1 3,1 1 1,1 1 2,3 3 0,3 3 0,4 4 2,2 1-4,4 0-6,3 0-6,3 0-6,1-4-8,1-5-11,-1-7-11,1-5-10,-1-4-10,1 0-9,-1 0-8,1 0-8,-3-2-6,-2-3 0,-3-3 0,-3-2-1,-6-5 2,-5-2 4,-7-3 34,-5-3 18,-4-2 0,0 0 0,0 0 0,0 0 0,1 0 0,4 0 0,3 0 0,3 0 0,9 0 0,16 0 0,15 0 0,17 0 36,10 0 68,6 0-9,7 0-10,6 0-9,4 0-12,4 0-13,3 0-14,3 0-14,-1 0-13,-2 0-10,-3 0-12,-3 0-11,-4-2-10,-3-3-9,-3-3-10,-2-2-8,-9-1-5,-12 3 3,-13 3 2,-12 4 2,-5-1 3,3-3 4,3-3 43,4-2 8</inkml:trace>
</inkml:ink>
</file>

<file path=ppt/ink/ink6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1866275072098" units="cm"/>
      <inkml:brushProperty name="height" value="0.0101866275072098" units="cm"/>
      <inkml:brushProperty name="color" value="#00BFF3"/>
      <inkml:brushProperty name="ignorePressure" value="0"/>
    </inkml:brush>
  </inkml:definitions>
  <inkml:trace contextRef="#ctx0" brushRef="#br0">65900 47500 818,'4'-21'47,"10"10"-4	,10 10-6,9 9-5,2 4-11,-2 1-20,-3-1-17,-3 1-20,-2-1-13,0 1-12,0-1-9,0 1-11</inkml:trace>
</inkml:ink>
</file>

<file path=ppt/ink/ink6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90811817348" units="cm"/>
      <inkml:brushProperty name="height" value="0.01490811817348" units="cm"/>
      <inkml:brushProperty name="color" value="#00BFF3"/>
      <inkml:brushProperty name="ignorePressure" value="0"/>
    </inkml:brush>
  </inkml:definitions>
  <inkml:trace contextRef="#ctx0" brushRef="#br0">66550 47350 558,'-2'23'79,"-3"-3"-7	,-3-3-7,-2-2-7,-1-1-8,3 3-8,3 3-9,4 4-8,1 1-10,0 0-13,0 0-11,0 0-12,-4 0-11,-5 0-9,-7 0-10,-5 0-9,-3-2-4,4-3 4,3-3 1,3-2 4,-1-3 2,-2 1 3,-3-1 25,-3 1 25</inkml:trace>
</inkml:ink>
</file>

<file path=ppt/ink/ink6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138840906322" units="cm"/>
      <inkml:brushProperty name="height" value="0.013138840906322" units="cm"/>
      <inkml:brushProperty name="color" value="#00BFF3"/>
      <inkml:brushProperty name="ignorePressure" value="0"/>
    </inkml:brush>
  </inkml:definitions>
  <inkml:trace contextRef="#ctx0" brushRef="#br0">66100 47950 634,'-16'21'4,"19"-5"9	,19-7 9,19-5 8,9-6 6,0-3 1,0-3 2,0-2 1,-2-3-1,-3 1-4,-3-1-5,-2 1-4,-5-1-11,-2 1-19,-3-1-17,-3 1-17,-4 1-12,-3 3-2,-3 3-3,-2 4-4</inkml:trace>
</inkml:ink>
</file>

<file path=ppt/ink/ink6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33957472443581" units="cm"/>
      <inkml:brushProperty name="height" value="0.00933957472443581" units="cm"/>
      <inkml:brushProperty name="color" value="#00BFF3"/>
      <inkml:brushProperty name="ignorePressure" value="0"/>
    </inkml:brush>
  </inkml:definitions>
  <inkml:trace contextRef="#ctx0" brushRef="#br0">66000 48400 892,'1'21'1,"4"-5"4	,3-7 3,3-5 3,6-4 1,9 0 1,10 0-1,10 0 1,-1-2-1,-9-3-3,-10-3-3,-8-2-2,2-5-2,16-2-4,15-3-3,17-3-3,3-2-3,-5 0-6,-7 0-5,-5 0-5,-8 1-6,-5 4-7,-7 3-6,-5 3-8,-6 3-5,-3 3 52,-3 3 7,-2 4 0</inkml:trace>
</inkml:ink>
</file>

<file path=ppt/ink/ink6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0247666016221" units="cm"/>
      <inkml:brushProperty name="height" value="0.0110247666016221" units="cm"/>
      <inkml:brushProperty name="color" value="#00BFF3"/>
      <inkml:brushProperty name="ignorePressure" value="0"/>
    </inkml:brush>
  </inkml:definitions>
  <inkml:trace contextRef="#ctx0" brushRef="#br0">66450 48100 755,'-2'26'6,"-3"4"6	,-3 3 8,-2 3 8,-5 3 4,-2 3 1,-3 3 1,-3 4 1,-2 1-6,0 0-15,0 0-12,0 0-15,0-4-13,0-5-14,0-7-14,0-5-13,1-6-5,4-3 1,3-3 3,3-2 45</inkml:trace>
</inkml:ink>
</file>

<file path=ppt/ink/ink6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73481219261885" units="cm"/>
      <inkml:brushProperty name="height" value="0.00973481219261885" units="cm"/>
      <inkml:brushProperty name="color" value="#00BFF3"/>
      <inkml:brushProperty name="ignorePressure" value="0"/>
    </inkml:brush>
  </inkml:definitions>
  <inkml:trace contextRef="#ctx0" brushRef="#br0">66450 48500 856,'25'3'-10,"0"6"3	,0 7 3,0 6 2,0 3 8,0 0 11,0 0 12,0 0 11,4 3 0,10 6-16,10 7-13,9 6-16,-2-4-12,-12-11-11,-13-14-11,-12-11-11,-5-6-8,3 4-4,3 3-6,4 3 37</inkml:trace>
</inkml:ink>
</file>

<file path=ppt/ink/ink6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8755114749074" units="cm"/>
      <inkml:brushProperty name="height" value="0.0138755114749074" units="cm"/>
      <inkml:brushProperty name="color" value="#00BFF3"/>
      <inkml:brushProperty name="ignorePressure" value="0"/>
    </inkml:brush>
  </inkml:definitions>
  <inkml:trace contextRef="#ctx0" brushRef="#br0">67150 47850 600,'48'-22'4,"-3"6"7	,-3 7 8,-2 6 7,-5 7 6,-2 10 7,-3 10 4,-3 9 6,-2 6-1,0 3-7,0 3-7,0 4-8,-4 1-8,-5 0-9,-7 0-8,-5 0-10,-8-2-7,-5-3-4,-7-3-5,-5-2-4,-4-5-6,0-2-5,0-3-6,0-3-6,1-4 0,4-3 4,3-3 6,3-2 4,4-5 10,7-2 16,6-3 13,7-3 16,4-2 7,3 0-1,3 0 0,4 0 0,2 0-3,4 0-9,3 0-6,3 0-8,-1 0-8,-2 0-7,-3 0-8,-3 0-7,-4-2-5,-3-3-4,-3-3 8,-2-2 34</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20729 33177 1000,'25'-89'-4,"-1"18"-5	,1 19-7,-1 19-7,8 10-5,16 3-7,15 3-4,15 3-7,14 2-1,12 0 44,12-1 3,13 1 0,4 5 0,-3 8 0,-3 10 0,-3 9 0,-4 6 0,-7 3 0,-6 3 0,-6 3 0,-9 2 0,-12 0 0,-13-1 0,-12 1 0,-10-2 0,-10-2 0,-9-4 0,-9-3 0,-9-2 0,-10 1 0,-9-1 0,-9 1 0,-13 5 0,-19 13 0,-19 12 0,-18 13 0,-10 5 0,-4 1 0,-2-1 0,-4 1 0,-6 4 0,-9 9 0,-9 10 0,-10 8 0,10-2 0,27-16 0,28-15 0,28-15 0,18-13 0,9-8 0,9-10 0,9-10 0</inkml:trace>
</inkml:ink>
</file>

<file path=ppt/ink/ink6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2099161595106" units="cm"/>
      <inkml:brushProperty name="height" value="0.0102099161595106" units="cm"/>
      <inkml:brushProperty name="color" value="#00BFF3"/>
      <inkml:brushProperty name="ignorePressure" value="0"/>
    </inkml:brush>
  </inkml:definitions>
  <inkml:trace contextRef="#ctx0" brushRef="#br0">68450 47500 816,'-27'26'-55,"-3"4"30	,-3 3 29,-2 3 30,-5 4 13,-2 7-2,-3 6-1,-3 7-2,-1 0-10,4-2-17,3-3-17,3-3-17,3-6-13,3-5-6,3-7-7,4-5-6,2-8-6,4-5-4,3-7-3,3-5 46</inkml:trace>
</inkml:ink>
</file>

<file path=ppt/ink/ink6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1777215972543" units="cm"/>
      <inkml:brushProperty name="height" value="0.0121777215972543" units="cm"/>
      <inkml:brushProperty name="color" value="#00BFF3"/>
      <inkml:brushProperty name="ignorePressure" value="0"/>
    </inkml:brush>
  </inkml:definitions>
  <inkml:trace contextRef="#ctx0" brushRef="#br0">68250 47700 684,'71'0'3,"-5"0"5	,-7 0 5,-5 0 6,-6 3 5,-3 6 3,-3 7 4,-2 6 4,-1 3 0,3 0-1,3 0-3,4 0-2,-1-4-8,-3-5-16,-3-7-13,-2-5-15,-8-3-9,-8 4-1,-10 3-3,-9 3-2,-4-1-5,4-2-10,3-3-9,3-3-8</inkml:trace>
</inkml:ink>
</file>

<file path=ppt/ink/ink6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1688509136438" units="cm"/>
      <inkml:brushProperty name="height" value="0.0131688509136438" units="cm"/>
      <inkml:brushProperty name="color" value="#00BFF3"/>
      <inkml:brushProperty name="ignorePressure" value="0"/>
    </inkml:brush>
  </inkml:definitions>
  <inkml:trace contextRef="#ctx0" brushRef="#br0">68550 48050 632,'0'26'-11,"0"4"5	,0 3 8,0 3 6,-2 7 8,-3 14 11,-3 11 8,-2 14 11,-1 5 4,3 1-2,3-1-1,4 1-1,2-6-9,4-8-17,3-10-17,3-9-18,1-10-16,1-9-19,-1-10-17,1-8-18</inkml:trace>
</inkml:ink>
</file>

<file path=ppt/ink/ink6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3408274054527" units="cm"/>
      <inkml:brushProperty name="height" value="0.0153408274054527" units="cm"/>
      <inkml:brushProperty name="color" value="#00BFF3"/>
      <inkml:brushProperty name="ignorePressure" value="0"/>
    </inkml:brush>
  </inkml:definitions>
  <inkml:trace contextRef="#ctx0" brushRef="#br0">69400 47350 543,'0'51'5,"0"4"11	,0 3 12,0 3 10,0 4 5,0 7 1,0 6 1,0 7-1,0-3 0,0-8-2,0-10-2,0-9-3,0-7-11,0-3-22,0-3-20,0-2-21</inkml:trace>
</inkml:ink>
</file>

<file path=ppt/ink/ink6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0463380590081" units="cm"/>
      <inkml:brushProperty name="height" value="0.0120463380590081" units="cm"/>
      <inkml:brushProperty name="color" value="#00BFF3"/>
      <inkml:brushProperty name="ignorePressure" value="0"/>
    </inkml:brush>
  </inkml:definitions>
  <inkml:trace contextRef="#ctx0" brushRef="#br0">69150 47750 691,'-19'-44'3,"13"13"9	,12 12 9,13 13 8,7 6 2,4 0-2,3 0-5,3 0-2,1 0-2,1 0 2,-1 0 1,1 0 2,-4 1-3,-6 4-7,-6 3-6,-6 3-7,-4 1-6,1 1-5,-1-1-5,1 1-5,-6-1-1,-8 1-1,-10-1 2,-9 1-1,-7 2 2,-3 7 1,-3 6 0,-2 7 2,-1 0 0,3-2 0,3-3 0,4-3 0,1-2 0,0 0 2,0 0 2,0 0 1,6-4 0,13-5-3,12-7-3,13-5-4,7-8-1,4-5-1,3-7-1,3-5-1,-1-1 1,-2 6 15,-3 7 8,-3 6 0,-4 3 0,-3 0 0,-3 0 0,-2 0 0,-6 1 0,-6 4 0,-6 3 0,-6 3 0,-6 3 0,-2 3 5,-3 3 24,-3 4 2,-7 2-2,-9 4-7,-10 3-6,-8 3-7,-3-1-5,7-2-4,6-3-5,7-3-3,5-6-10,7-5-12,6-7-13,7-5 2</inkml:trace>
</inkml:ink>
</file>

<file path=ppt/ink/ink6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35313012450933" units="cm"/>
      <inkml:brushProperty name="height" value="0.00935313012450933" units="cm"/>
      <inkml:brushProperty name="color" value="#00BFF3"/>
      <inkml:brushProperty name="ignorePressure" value="0"/>
    </inkml:brush>
  </inkml:definitions>
  <inkml:trace contextRef="#ctx0" brushRef="#br0">69500 48050 890,'3'26'1,"6"4"-1	,7 3 0,6 3 1,-1-2 3,-5-6 7,-7-6 8,-5-6 7,-3-4-1,4 1-9,3-1-10,3 1-8,-1-1-17,-2 1-22,-3-1-23,-3 1-23</inkml:trace>
</inkml:ink>
</file>

<file path=ppt/ink/ink6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46635566651821" units="cm"/>
      <inkml:brushProperty name="height" value="0.00946635566651821" units="cm"/>
      <inkml:brushProperty name="color" value="#00BFF3"/>
      <inkml:brushProperty name="ignorePressure" value="0"/>
    </inkml:brush>
  </inkml:definitions>
  <inkml:trace contextRef="#ctx0" brushRef="#br0">69400 48500 880,'-24'45'-4,"4"-9"9	,3-10 6,3-8 8,3-4 3,3 3-3,3 3-2,4 4-2,1 2-5,0 4-5,0 3-5,0 3-6,0-1-2,0-2 0,0-3 1,0-3 0,0-4-2,0-3-6,0-3-5,0-2-6,0-3-1,0 1 2,0-1 2,0 1 2,1-3 2,4-2 3,3-3 4,3-3 2,3-2 4,3 0 1,3 0 4,4 0 1,2 0 0,4 0-6,3 0-4,3 0-5,-2 0-1,-6 0 1,-6 0 9,-6 0 6,-4-2 0,1-3 0,-1-3 0,1-2 0</inkml:trace>
</inkml:ink>
</file>

<file path=ppt/ink/ink6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7427006587386" units="cm"/>
      <inkml:brushProperty name="height" value="0.0107427006587386" units="cm"/>
      <inkml:brushProperty name="color" value="#00BFF3"/>
      <inkml:brushProperty name="ignorePressure" value="0"/>
    </inkml:brush>
  </inkml:definitions>
  <inkml:trace contextRef="#ctx0" brushRef="#br0">69600 48500 775,'0'45'32,"0"-9"-4	,0-10-2,0-8-3,-4 0-1,-5 14 0,-7 11 1,-5 14 0,-4 3-5,0-2-10,0-3-11,0-3-10,1-6-10,4-5-13,3-7-11,3-5-13,1-8-5,1-5-2,-1-7 0,1-5 29</inkml:trace>
</inkml:ink>
</file>

<file path=ppt/ink/ink6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3195372074842" units="cm"/>
      <inkml:brushProperty name="height" value="0.0143195372074842" units="cm"/>
      <inkml:brushProperty name="color" value="#00BFF3"/>
      <inkml:brushProperty name="ignorePressure" value="0"/>
    </inkml:brush>
  </inkml:definitions>
  <inkml:trace contextRef="#ctx0" brushRef="#br0">69000 48650 581,'-21'0'22,"10"0"2	,10 0 2,9 0 3,9 0 1,9 0 0,10 0 1,10 0 1,4-2 1,0-3 3,0-3 2,0-2 3,-4-1-8,-5 3-19,-7 3-20,-5 4-20,-6-1-16,-3-3-13,-3-3-14,-2-2-14</inkml:trace>
</inkml:ink>
</file>

<file path=ppt/ink/ink6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6943163126707" units="cm"/>
      <inkml:brushProperty name="height" value="0.0146943163126707" units="cm"/>
      <inkml:brushProperty name="color" value="#00BFF3"/>
      <inkml:brushProperty name="ignorePressure" value="0"/>
    </inkml:brush>
  </inkml:definitions>
  <inkml:trace contextRef="#ctx0" brushRef="#br0">69700 47800 567,'21'3'5,"-5"6"12	,-7 7 11,-5 6 10,-4 7 7,0 10 1,0 10 1,0 9 0,0 4-3,0 1-9,0-1-9,0 1-9,-2-1-4,-3 1-3,-3-1-2,-2 1-2,-3-7-14,1-12-26,-1-13-27,1-12-27</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21919901669025" units="cm"/>
      <inkml:brushProperty name="height" value="0.0221919901669025" units="cm"/>
      <inkml:brushProperty name="color" value="#6ADCAB"/>
      <inkml:brushProperty name="ignorePressure" value="0"/>
    </inkml:brush>
  </inkml:definitions>
  <inkml:trace contextRef="#ctx0" brushRef="#br0">33373 32099 375,'-23'0'-1,"3"0"-1	,3 0-2,3 0-1,5-2-1,6-3 1,6-2 0,6-4 0,8-1 0,9 0 0,9-1 1,10 1 0,7 1 1,6 4 0,6 2 2,7 4 0,8-1 0,13-3-1,12-2 0,13-4 0,10-3-2,9-3 1,10-2-2,8-4 0,6-3 0,-1-4 1,0-2 2,1-3 2,-1 0 0,0 3 0,0 3 0,1 3 0,0 3 0,4 3 0,3 3 0,3 3 0,-1 3 0,-7 4 0,-6 2 0,-6 4 0,-7 1 0,-10 0 0,-9 0 0,-9 0 0,-3 1 0,3 4 0,2 2 0,4 4 0,-6 1 0,-15 1 0,-16-1 0,-15 0 0,-12-1 0,-10-4 0,-9-2 0,-9-3 0,5 2 0,18 10 0,19 9 0,18 9 0,1 6 0,-15 4 0,-15 2 0,-16 4 0,-9 2 0,-3 4 0,-3 2 0,-2 4 0,-6 1 0,-6 1 4,-6-1 0,-5 0 0,-3 0 1,4 1-1,2-1 0,4 0 0,0 3 0,-4 7 0,-2 6-1,-3 5 0,-2 4 0,0 0 0,0-1-1,0 1 0,-2 2 0,-3 2 0,-2 3 1,-4 4 0,-1 4 0,0 6 0,-1 6 1,1 7-2,-2 2 2,-3 1 0,-2-1 1,-4 1 1,-2-4 0,1-5-1,-1-7 0,1-6-1,1 8 0,3 21 0,3 21 0,3 23 0,2 6 0,0-5 0,-1-7 0,1-5 0,1-7 0,4-6 0,2-6 0,4-6 0,1 1 1,0 10 0,0 8 1,0 10 2,1 5-1,4-1 2,2 1-1,4-1 1,3-1 0,3-3-1,3-3 0,3-3 0,1 0-1,0 3 0,1 3 0,0 3-1,-1 1 1,1 1-2,-1-1 1,1 1 0,-1-5-1,1-10-1,-1-8 0,1-10 0,-1-4-1,1 0 1,-1 0 0,1-1 0,-1-2 1,1-6-1,-1-7 0,1-6 0,1 7 1,3 18 0,3 18 0,3 18 1,0 6-1,-3-10 0,-2-10 0,-4-8-1,-3 0-1,-4 8 0,-2 10 0,-3 10 0,-3 2-1,-4-3 0,-2-3 0,-3-3 1,-2-6-1,0-9 0,0-10 0,0-8 0,0-5 1,0-1-1,0 1 2,0 0-1,0 1 2,0 3 0,0 4 1,0 2 0,0 1 1,0-4-1,0-2-1,0-4 0,0-4 0,0-7-1,0-5 0,0-7 0,-2-1-1,-2 3-1,-4 3 1,-3 3-1,0 1 0,4 1-1,2-1 0,4 1-1,1-2 0,0-3-1,0-4 0,0-2 0,0-5-1,0-5 1,0-8-1,0-5 1,3-6-1,6-6 0,6-7 0,7-6-1,2-4 1,1-3-1,-1-4 0,1-2 1,4-4 0,9-2 1,9-4 1,10-3 2,6-2 1,3-4 0,3-3 0,3-3 0,6-2 1,9 1-1,10-1 1,8 1 0,6-2-1,-1-3 0,0-3 0,0-4-1,1-2 0,-1-3-1,0-4 0,0-2-1,4-2 0,5 0 0,7 0 0,5 0 0,9 0 0,8 0 0,10 0 0,9 0 1,5-2-1,-1-2 1,1-4 0,-1-3 1,1-1-1,-1 0 1,1 0-1,-1-1 1,5 1-1,10 0 0,8 0 0,10-1 1,1 3-1,-6 2 0,-6 3 0,-6 4 0,-2 2 0,4 4-1,2 3 1,3 2-1,2 3 0,0-1 0,0 0 0,1 0-1,-4 2 1,-7 3-1,-5 3 0,-6 3 1,2 0 0,13-3-1,12-3 1,13-4-1,1 1 1,-10 3 1,-8 3 0,-10 3 1,-8 1 1,-10 1-1,-10-1 1,-8 1 0,-2-1 0,6 1 1,7-1-1,5 1 0,2-1 0,-3 1 0,-3-1 0,-3 1 0,-7-1-1,-8 1 1,-10-1 0,-9 1-1,-7-2 0,-7-3 1,-6-3-1,-6-4 0,2 1 1,9 3-1,9 3 1,9 3 0,-2-2 0,-11-5 0,-13-7 0,-12-6 0,-14-1-1,-15 2 0,-16 4-2,-15 2 0,1 1 0,14-3 0,16-4 1,15-2 0,6-2 0,-3 0 0,-3 0 2,-3 0-1,-3 0 1,-3 0 0,-3 0 0,-3 0-1,-2 0 1,1 0 0,-1 0 0,0 0 0,0 0 0,1 0 0,-1 0-1,0 0-1,0 0 0,1 0 0,-1 0 0,0 0 0,0 0-1,1 0 1,-1 0-1,0 0 0,0 0 0,1 0 0,-1 0 0,0 0 0,0 0 0,1 0 0,-1 0-1,0 0 1,-1 0 0,-3 0-1,-4 0 1,-2 0 0,-4 0 0,-2 0-1,-4 0 1,-3 0 0,0 0 0,4 0-1,2 0-1,4 0 1,1 0-1,0 0 0,0 0 0,0 0 1,1 0-1,4 0 0,3 0 1,2 0-1,4 0 0,3 0 0,3 0 0,3 0 1,1 0 0,1 0 0,-1 0 0,1 0 1,-1 0-1,1 0 1,-1 0 0,1 0 0,-1 0 1,1 0-1,-1 0 0,1 0 1,-2-2-1,-3-2 0,-3-4 0,-4-3 0,0-1 1,-1 0-1,0 0 1,1-1 1,-1 1-1,0 0 1,0 0 0,1-1 1,2 1-1,6 0 1,7 0-1,6-1 0,1 3 1,-3 2 1,-3 4 0,-3 2 2,-1 0-1,-1-2 0,1-4-1,-1-3-1,-1 1 0,-3 2-1,-3 4 0,-3 2-2,-2 2 1,0 0-1,0 0 0,1 0-1,-4 0 0,-6 0-1,-6 0 0,-6 0 0,-3 0-1,-1 0 0,1 0 1,0 0-1,3-2 1,6-2 1,6-4 0,6-3 1,3 1 0,0 2 1,1 3-1,-1 4 1,0-1-1,0-2 1,1-4 0,-1-3-1,2 1 1,2 2-1,4 3 1,3 4 0,4-1-1,2-2 1,3-4 0,3-3 0,2-1 0,-1 0-1,1 0 0,0-1 0,0 0 0,0-4 0,-1-3 0,1-3 0,1-2-1,4 1 0,2-1 0,4 1-1,2-1-1,4 1 1,2-1 0,4 1 0,3-1 1,3 1-1,3-1 0,3 1 0,0 1 0,-3 3-1,-4 3 1,-2 3 0,-3 2 0,-3 0 0,-4 0 0,-2-1 1,-4 1-2,-2 0 1,-4 0 0,-3-1-1,2 3 0,6 2 1,6 3 0,6 4 0,4-1 0,-1-2 0,0-4 1,0-3 0,1 1 0,-1 2 0,0 3 0,1 4 1,-6 1 0,-8 0-1,-10 0 1,-9 0 1,-4 0-1,-1 0 0,1 0 1,-1 0-1,4-2 0,5-2 0,7-4 0,6-3 1,5-1-1,2 0 1,4 0 0,3-1 1,1 0-1,0-4 1,0-3 0,1-3-1,-3 0 1,-2 3 1,-3 3 0,-4 3 2,-4 2-1,-6 0 1,-6 0-1,-7-1 0,-1 1 0,3 0-1,4 0 0,2-1-1,2 1 0,-1 0 0,1 0-1,0-1-1,3 3 1,6 2-1,6 3 0,6 4 0,3-1 0,1-2-1,-1-4 1,0-3-1,-3 1 1,-6 2 0,-6 3 0,-6 4-1,-3 1 1,0 0-1,-1 0 0,1 0 0,0 0 0,0 0 0,-1 0-1,1 0 1,3 0 0,6 0 0,6 0-1,6 0 0,2 1 0,-3 4-1,-4 3 1,-2 2 0,-2 1 0,0-3 1,0-4-1,0-2 2,-2-2-1,-2 0 1,-4 0 1,-3 0-1,-2-2 2,-4-2-1,-3-4 0,-3-3 0,-2-2 1,1-4-1,-1-3 0,1-3 0,0-5 1,-1-5-1,1-7 1,-1-6 0,0-5 1,1-2 0,-1-4 1,1-3 1,-2-3 0,-3-2 0,-3-4-1,-3-3 1,-4-3-1,-2-3-1,-3-4-2,-4-2 0,-6 0-1,-8 3 0,-10 3 1,-9 3 0,-5 1-1,0 1-1,0-1-3,1 1-1,-3-1-2,-2 1 1,-3-1 1,-4 1 0,-1-1 0,0 1 2,0-1 0,0 1 2,0 1 1,0 3 1,0 3 2,0 3 1,0 3 1,0 4 0,0 2-1,0 3 0,0 6-1,0 5 0,0 6-2,0 6 0,-4 7-4,-10 6-4,-9 6-4,-9 5-5,-5 9-1,0 9 2,0 9 0,1 9 3,-3 5 1,-2-1 1,-3 1 2,-4 0 2,-1 0 1,0-1 1,0 1 2,0 0 2,-5 6-1,-8 12 0,-10 12-1,-9 13-1,-1 1 0,10-9 0,10-9 0,8-9 1,5-9-1,0-5-2,0-6 0,0-6-1,5-4-4,8 1-3,10-1-5,9 1-5,13-6-7,15-8-11,15-9-12,15-10-11,8-9-2,0-9 6,0-9 8,0-9 7,3-8 5,6-7 27,7-5 13,5-6 0,4-2 0,-1 3 0,0 3 0,1 3 0,-2 3 0,-3 4 0,-3 2 0,-3 3 0,-4 4 0,-2 3 0,-3 2 0,-4 4 0,-4 3 0,-6 3 0,-6 2 0,-7 4 0,-1 5 0,3 6 0,3 6 0,4 5 0,3 4 6,7 0 10,6 0-1,7 0 0,2 4-1,0 5-1,0 6 0,1 6-2,2 7 0,6 6-2,7 6-1,6 5-2,4 6 0,3 3-2,4 2 0,2 4-1,1 4-3,-4 7-4,-2 5-5,-4 7-3,-11-5-3,-17-15-1,-20-16 1,-17-14-1,-8-9-1,2 1-5,4-1-4,3 1 24</inkml:trace>
</inkml:ink>
</file>

<file path=ppt/ink/ink6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00BFF3"/>
      <inkml:brushProperty name="ignorePressure" value="0"/>
    </inkml:brush>
  </inkml:definitions>
  <inkml:trace contextRef="#ctx0" brushRef="#br0">69800 48000 1000,'25'0'-28,"0"0"2	,0 0 2,0 0 2,1 0 1,4 0-1,3 0-1,3 0-2,-2 0-6,-6 0 3,-6 0 28,-6 0 0</inkml:trace>
</inkml:ink>
</file>

<file path=ppt/ink/ink6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987523175776" units="cm"/>
      <inkml:brushProperty name="height" value="0.011987523175776" units="cm"/>
      <inkml:brushProperty name="color" value="#00BFF3"/>
      <inkml:brushProperty name="ignorePressure" value="0"/>
    </inkml:brush>
  </inkml:definitions>
  <inkml:trace contextRef="#ctx0" brushRef="#br0">70100 48350 695,'-69'95'-23,"13"-9"19	,12-10 21,13-8 20,6-8 10,0-2-1,0-3 1,0-3-1,1-4-5,4-3-12,3-3-12,3-2-13,1-8-9,1-8-9,-1-10-9,1-9-9,-1-4-10,1 4-13,-1 3-11,1 3-14</inkml:trace>
</inkml:ink>
</file>

<file path=ppt/ink/ink6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5760889649391" units="cm"/>
      <inkml:brushProperty name="height" value="0.0165760889649391" units="cm"/>
      <inkml:brushProperty name="color" value="#00BFF3"/>
      <inkml:brushProperty name="ignorePressure" value="0"/>
    </inkml:brush>
  </inkml:definitions>
  <inkml:trace contextRef="#ctx0" brushRef="#br0">69600 48750 502,'26'0'0,"4"0"-2	,3 0-1,3 0-2,4 4 5,7 10 10,6 10 11,7 9 9,2 2 9,1-2 7,-1-3 7,1-3 7,-6-4-2,-8-3-9,-10-3-10,-9-2-9,-5-3-7,0 1-3,0-1-4,0 1-3,1-1-15,4 1-29,3-1-29,3 1-28</inkml:trace>
</inkml:ink>
</file>

<file path=ppt/ink/ink6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4276249706745" units="cm"/>
      <inkml:brushProperty name="height" value="0.0164276249706745" units="cm"/>
      <inkml:brushProperty name="color" value="#00BFF3"/>
      <inkml:brushProperty name="ignorePressure" value="0"/>
    </inkml:brush>
  </inkml:definitions>
  <inkml:trace contextRef="#ctx0" brushRef="#br0">66396 53603 507,'23'-12'-42,"-5"2"16	,-4 1 18,-5 2 17,-4 4 15,-1 6 17,-1 7 14,-3 6 16,1 4 3,2 1-8,1 3-9,1 0-8,1 1-8,-2-2-8,-2-1-8,-1-2-7,-1-1-13,0 1-16,0-1-17,0 0-17,0-1-13,0-1-6,0-2-6,0-1-8</inkml:trace>
</inkml:ink>
</file>

<file path=ppt/ink/ink6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9226985052228" units="cm"/>
      <inkml:brushProperty name="height" value="0.019226985052228" units="cm"/>
      <inkml:brushProperty name="color" value="#00BFF3"/>
      <inkml:brushProperty name="ignorePressure" value="0"/>
    </inkml:brush>
  </inkml:definitions>
  <inkml:trace contextRef="#ctx0" brushRef="#br0">66806 53578 433,'25'37'22,"-2"-1"3	,-2-1 5,-1-2 3,0-3 3,-1-3 2,0-2 3,0-5 1,1-2 1,2-4-2,1-2-2,2-4-2,0-2-2,-2 0-5,-1 1-5,-2-1-5,-2 0-4,-1-2-6,-2-2-7,-1-1-5,-1-2-8,-1-1-10,1-2-10,0-2-9,-1-3-8,-1-7-2,-3-7-3,0-6-2,-3-3-1,-1 0 0,-1 0 1,-3 0 1,0 3 2,-3 4 4,-1 5 4,-1 4 30</inkml:trace>
</inkml:ink>
</file>

<file path=ppt/ink/ink6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0545706748962" units="cm"/>
      <inkml:brushProperty name="height" value="0.0160545706748962" units="cm"/>
      <inkml:brushProperty name="color" value="#00BFF3"/>
      <inkml:brushProperty name="ignorePressure" value="0"/>
    </inkml:brush>
  </inkml:definitions>
  <inkml:trace contextRef="#ctx0" brushRef="#br0">67113 53168 519,'-12'12'1,"2"-2"4	,1-1 2,2-2 4,1 0 2,2 2 1,2 2 1,1 1 2,2 0 0,1-2-2,2-1-2,2-2-1,0-1-3,1-2-6,-1-2-6,1-1-5,1-1-3,3 0-2,3 0-2,4 0-2,1 0-4,0 0-6,0 0-8,1 0-6,-3-1-3,-2-1 2,-4-2 37,-3-2 5,-2 0 0,1 2 0,-1 2 0,1 1 0,-2 4 0,-1 4 0,-1 5 0,-3 5 0,-2 3 0,-5 4 0,-5 4 37,-5 2 22,-5 5 1,-4 4 0,-5 5 0,-5 5 0,-4 3-3,0 2-5,-3 1-6,-1 2-6,-2-2-7,-1-5-9,-2-4-8,-1-5-10,2-6-9,6-6-12,7-7-12,6-5-12,7-8-11,9-6-9,7-6-9,8-6-10</inkml:trace>
</inkml:ink>
</file>

<file path=ppt/ink/ink6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6748841032386" units="cm"/>
      <inkml:brushProperty name="height" value="0.0136748841032386" units="cm"/>
      <inkml:brushProperty name="color" value="#00BFF3"/>
      <inkml:brushProperty name="ignorePressure" value="0"/>
    </inkml:brush>
  </inkml:definitions>
  <inkml:trace contextRef="#ctx0" brushRef="#br0">67318 53373 609,'35'37'26,"-9"-4"6	,-7-2 5,-9-4 5,-3-3 2,2-3-2,2-4-3,1-2-1,0-2-5,1-1-7,0 1-7,0 0-6,-1-1-18,-2-2-28,-1-1-27,-2-1-28</inkml:trace>
</inkml:ink>
</file>

<file path=ppt/ink/ink6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169510781765" units="cm"/>
      <inkml:brushProperty name="height" value="0.016169510781765" units="cm"/>
      <inkml:brushProperty name="color" value="#00BFF3"/>
      <inkml:brushProperty name="ignorePressure" value="0"/>
    </inkml:brush>
  </inkml:definitions>
  <inkml:trace contextRef="#ctx0" brushRef="#br0">67652 52834 515,'-10'11'0,"7"-6"0	,6-4-1,7-5 1,5-1 8,5 1 16,5 1 17,4 2 17,1 1 4,-5-3-7,-5-1-7,-5-1-8,-2-1-6,0 2-3,0 2-4,-1 1-3,4 0-5,4-1-8,4-2-7,6-2-8,2-1-9,0 1-12,0 0-11,0-1-11,-3 2-7,-6 1 0,-7 1-2,-7 2-1,-2 1 0,-1 0 1,0 0 1,1 0 0</inkml:trace>
</inkml:ink>
</file>

<file path=ppt/ink/ink6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0328318551183" units="cm"/>
      <inkml:brushProperty name="height" value="0.0110328318551183" units="cm"/>
      <inkml:brushProperty name="color" value="#00BFF3"/>
      <inkml:brushProperty name="ignorePressure" value="0"/>
    </inkml:brush>
  </inkml:definitions>
  <inkml:trace contextRef="#ctx0" brushRef="#br0">67806 52937 755,'0'59'16,"0"-9"6	,-1-10 7,2-10 6,-1-3 2,0 1-3,-1 1-5,2 3-2,-1-3-11,3-4-18,1-5-17,1-5-17,2-3-7,-1-4 2,1-4 1,-1-2 3,0-2-3,1 0-9,-1 0-9,1 0-9</inkml:trace>
</inkml:ink>
</file>

<file path=ppt/ink/ink6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8954853862524" units="cm"/>
      <inkml:brushProperty name="height" value="0.0128954853862524" units="cm"/>
      <inkml:brushProperty name="color" value="#00BFF3"/>
      <inkml:brushProperty name="ignorePressure" value="0"/>
    </inkml:brush>
  </inkml:definitions>
  <inkml:trace contextRef="#ctx0" brushRef="#br0">68036 53039 646,'11'13'-11,"-3"0"6	,-3 0 5,-3 0 6,-2 0 8,0 3 15,0 0 13,0 3 13,0 1 4,0 1-7,0 3-7,0 1-7,-2-1-13,-3 0-20,-3-3-20,-3-1-20,-2-2-15,1-4-11,-1-2-9,0-4-11</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217924863100052" units="cm"/>
      <inkml:brushProperty name="height" value="0.0217924863100052" units="cm"/>
      <inkml:brushProperty name="color" value="#6ADCAB"/>
      <inkml:brushProperty name="ignorePressure" value="0"/>
    </inkml:brush>
  </inkml:definitions>
  <inkml:trace contextRef="#ctx0" brushRef="#br0">85123 37146 382,'2'-46'0,"3"6"0	,2 7 0,4 5 0,1 2 0,0-3 2,1-3 0,-1-3 1,-1 1 3,-4 6 6,-2 7 5,-4 6 6,-1 6 4,0 5 1,0 8 2,0 5 3,-4 14 0,-10 21 2,-9 22-1,-9 21 1,-12 16 1,-16 9 2,-15 9 1,-16 9 1,-2 0-1,9-9-5,9-9-5,9-10-4,11-11-10,12-16-13,12-16-12,13-14-13,9-16-14,6-15-16,6-16-15,6-15-15</inkml:trace>
</inkml:ink>
</file>

<file path=ppt/ink/ink6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0451645925641" units="cm"/>
      <inkml:brushProperty name="height" value="0.0120451645925641" units="cm"/>
      <inkml:brushProperty name="color" value="#00BFF3"/>
      <inkml:brushProperty name="ignorePressure" value="0"/>
    </inkml:brush>
  </inkml:definitions>
  <inkml:trace contextRef="#ctx0" brushRef="#br0">67472 53193 691,'24'2'-30,"-3"3"18	,-3 3 18,-4 3 17,-1 3 13,0 1 7,0 2 6,-1 1 7,1 1-4,0 0-11,0 1-14,0-1-12,-1 0-13,-2 0-10,-1 1-11,-2-1-12,-1-2-11,-2-2-13,-2-4-13,-1-3-13</inkml:trace>
</inkml:ink>
</file>

<file path=ppt/ink/ink6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7635845243931" units="cm"/>
      <inkml:brushProperty name="height" value="0.0157635845243931" units="cm"/>
      <inkml:brushProperty name="color" value="#00BFF3"/>
      <inkml:brushProperty name="ignorePressure" value="0"/>
    </inkml:brush>
  </inkml:definitions>
  <inkml:trace contextRef="#ctx0" brushRef="#br0">67600 53193 528,'15'0'-1,"3"0"-3	,2 0-2,4 0-3,4-1 6,2-1 16,4-2 15,3-2 15,1 0 7,0 0 1,1-1-1,-1 1 0,1-1-3,-1 1-6,1 0-5,-1-1-7,-3 2-5,-6 1-7,-6 1-6,-7 2-6,-5 3-7,-3 3-6,-3 3-6,-4 3-7,-4 3-4,-6 4-4,-8 3-3,-5 3-3,-6 2-2,-5-1-1,-5 1-1,-4-1-1,-2 0 1,1-1 1,3-3 1,0-1 2,5-2 4,6-4 3,7-3 6,6-3 3,7-3 9,8-3 11,9-4 11,7-3 11,4 0 5,0 1-3,0 1-2,1 3-2,-2 0-2,-1 3 0,-2 1-1,-1 1 1,-3 3-2,-3 4 1,-3 2-2,-4 4 1,-2 3-1,-4 3-1,-3 3-2,-3 3 0,-1 1-1,1-1-1,2-2 0,2-1-1,2-3-1,1 0 0,1-3-2,2-1-1,1 0 1,0-1 0,0 0 0,0 0 2,1-1 0,2-4 0,1-3 0,1-2 1,3-2-1,3 2 0,4 1 0,3 2 0,1-1 0,0-3 0,0-3-1,0-3 1,1-2-3,2 3-3,1 1-2,2 1-4,-1 1-5,-3-2-8,-3-2-6,-4-1-7,-2 0-11,-2 1-12,-1 2-12,-1 2-13</inkml:trace>
</inkml:ink>
</file>

<file path=ppt/ink/ink6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1897561997175" units="cm"/>
      <inkml:brushProperty name="height" value="0.0181897561997175" units="cm"/>
      <inkml:brushProperty name="color" value="#00BFF3"/>
      <inkml:brushProperty name="ignorePressure" value="0"/>
    </inkml:brush>
  </inkml:definitions>
  <inkml:trace contextRef="#ctx0" brushRef="#br0">68216 53578 458,'11'-8'5,"-3"9"9	,-3 11 11,-4 8 10,-3 8 5,-5 5 1,-5 5 2,-5 4 1,-2 2-1,-1-1-4,1-2-5,0-2-3,1-2-3,1-3 2,1-4 0,3-3 2,-2-2-9,-2-2-19,-4-1-17,-3-2-18,0-3-12,3-5-7,3-5-5,4-5-7,1-2-3,0 0 1,1 0 2,-1 0 0,0-1 3,0-4 7,0-3 14,1-3 38</inkml:trace>
</inkml:ink>
</file>

<file path=ppt/ink/ink6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74675807356834" units="cm"/>
      <inkml:brushProperty name="height" value="0.0174675807356834" units="cm"/>
      <inkml:brushProperty name="color" value="#00BFF3"/>
      <inkml:brushProperty name="ignorePressure" value="0"/>
    </inkml:brush>
  </inkml:definitions>
  <inkml:trace contextRef="#ctx0" brushRef="#br0">67498 53809 477,'1'-13'0,"1"3"6	,2 1 3,2 2 6,3 1 4,4-1 7,6 1 6,4-1 6,6 1 5,6 0 1,7-1 3,6 1 2,3-1-2,0-2-5,0-2-6,1-1-5,-3 0-7,-2 2-12,-4 1-10,-3 2-10,-3 0-11,-3 1-12,-4 0-11,-3-1-11,-3 1-7,-3-1-4,-3 1-3,-4 0-4</inkml:trace>
</inkml:ink>
</file>

<file path=ppt/ink/ink6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57600 7400 1000,'-46'0'-6,"10"0"-10	,10 0-10,9 0-11,10 0-4,14 0 5,11 0 3,14 0 3,7 1 5,3 4 25,3 3 0,4 3 0,-3-1 0,-5-2 0,-7-3 0,-5-3 0</inkml:trace>
</inkml:ink>
</file>

<file path=ppt/ink/ink6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5152327343822" units="cm"/>
      <inkml:brushProperty name="height" value="0.0115152327343822" units="cm"/>
      <inkml:brushProperty name="color" value="#F2395B"/>
      <inkml:brushProperty name="ignorePressure" value="0"/>
    </inkml:brush>
  </inkml:definitions>
  <inkml:trace contextRef="#ctx0" brushRef="#br0">59650 7200 723,'28'21'100,"6"-5"-24	,7-7-25,6-5-22,-1-4-16,-5 0-6,-7 0-7,-5 0-5,-4 0-14,0 0-23,0 0-22,0 0-23</inkml:trace>
</inkml:ink>
</file>

<file path=ppt/ink/ink6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5973235592246" units="cm"/>
      <inkml:brushProperty name="height" value="0.0135973235592246" units="cm"/>
      <inkml:brushProperty name="color" value="#F2395B"/>
      <inkml:brushProperty name="ignorePressure" value="0"/>
    </inkml:brush>
  </inkml:definitions>
  <inkml:trace contextRef="#ctx0" brushRef="#br0">62800 6800 612,'-24'3'-4,"4"6"-11	,3 7-8,3 6-10,-1 10 7,-2 17 23,-3 15 23,-3 16 24,1 7 13,6 1 2,7-1 2,6 1 2,4-4-5,4-6-9,3-6-11,3-6-10,4-7-13,7-6-16,6-6-16,7-6-15,-1-7-14,-6-6-11,-6-6-12,-6-6-13</inkml:trace>
</inkml:ink>
</file>

<file path=ppt/ink/ink6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225250497460365" units="cm"/>
      <inkml:brushProperty name="height" value="0.0225250497460365" units="cm"/>
      <inkml:brushProperty name="color" value="#F2395B"/>
      <inkml:brushProperty name="ignorePressure" value="0"/>
    </inkml:brush>
  </inkml:definitions>
  <inkml:trace contextRef="#ctx0" brushRef="#br0">63850 7050 369,'-2'-13'24,"-3"26"10	,-3 24 8,-2 26 10,-3 16 5,1 10-2,-1 10-2,1 9 0,-1 1-3,1-6-4,-1-6-4,1-6-3,-1-9-6,1-8-8,-1-10-8,1-9-8</inkml:trace>
</inkml:ink>
</file>

<file path=ppt/ink/ink6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7222752720118" units="cm"/>
      <inkml:brushProperty name="height" value="0.0187222752720118" units="cm"/>
      <inkml:brushProperty name="color" value="#F2395B"/>
      <inkml:brushProperty name="ignorePressure" value="0"/>
    </inkml:brush>
  </inkml:definitions>
  <inkml:trace contextRef="#ctx0" brushRef="#br0">63850 7000 445,'6'-25'0,"13"0"0	,12 0 0,13 0 0,4 1 5,-3 4 10,-3 3 10,-2 3 11,-1 7 6,3 14 1,3 11 2,4 14 1,-3 8-2,-5 7-8,-7 6-8,-5 7-7,-8 0-6,-5-2-5,-7-3-5,-5-3-5,-8-6-3,-5-5-3,-7-7-3,-5-5-3,-8-6-3,-5-3-3,-7-3-3,-5-2-4,-3-5 1,4-2 3,3-3 2,3-3 2,3-2 5,3 0 6,3 0 5,4 0 6,4 1 4,6 4 5,7 3 3,6 3 5,6 3 2,6 3 1,7 3 2,6 4 2,4 2 0,4 4-1,3 3 0,3 3 0,3 1-3,3 1-7,3-1-5,4 1-6,1-3-13,0-2-17,0-3-17,0-3-19,-4-6-7,-5-5 2,-7-7 2,-5-5 3,-6-4 2,-3 0 1,-3 0 3,-2 0 2</inkml:trace>
</inkml:ink>
</file>

<file path=ppt/ink/ink6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1081645637751" units="cm"/>
      <inkml:brushProperty name="height" value="0.0161081645637751" units="cm"/>
      <inkml:brushProperty name="color" value="#F2395B"/>
      <inkml:brushProperty name="ignorePressure" value="0"/>
    </inkml:brush>
  </inkml:definitions>
  <inkml:trace contextRef="#ctx0" brushRef="#br0">65100 7850 517,'-22'26'9,"6"4"7	,7 3 6,6 3 6,3 1 6,0 1 7,0-1 6,0 1 8,1-4-1,4-6-7,3-6-7,3-6-7,4-7-7,7-6-8,6-6-8,7-6-8,-1-6-4,-6-2-3,-6-3-1,-6-3-3,-6-6-4,-2-5-8,-3-7-7,-3-5-7,-4-1-4,-3 6 1,-3 7 0,-2 6 1,-3 4 1,1 4 0,-1 3 1,1 3 0,-3 3-1,-2 3-3,-3 3-4,-3 4-3,1-1 12,6-3 34,7-3 0,6-2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03247500956059" units="cm"/>
      <inkml:brushProperty name="height" value="0.0103247500956059" units="cm"/>
      <inkml:brushProperty name="color" value="#F2385B"/>
      <inkml:brushProperty name="ignorePressure" value="0"/>
    </inkml:brush>
  </inkml:definitions>
  <inkml:trace contextRef="#ctx0" brushRef="#br0">14958 16631 807,'16'0'-56,"-2"0"28	,-2 0 28,-2 0 28,1 0 14,4 0 1,5 0 1,4 0 0,0 1-6,-5 3-13,-3 1-12,-6 3-14,-2 2-17,-2 2-23,-3 2-23,-2 2-23</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0266632661223" units="cm"/>
      <inkml:brushProperty name="height" value="0.0140266632661223" units="cm"/>
      <inkml:brushProperty name="color" value="#6ADCAB"/>
      <inkml:brushProperty name="ignorePressure" value="0"/>
    </inkml:brush>
  </inkml:definitions>
  <inkml:trace contextRef="#ctx0" brushRef="#br0">85417 36999 594,'91'28'56,"-16"5"-3	,-15 7-3,-16 6-3,-7 2-4,-1-4-2,1-3-2,0-2-2,0-4-10,0-3-14,-1-3-17,1-3-14,-3-3-17,-7-3-16,-5-3-17,-7-3-16</inkml:trace>
</inkml:ink>
</file>

<file path=ppt/ink/ink7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233818255364895" units="cm"/>
      <inkml:brushProperty name="height" value="0.0233818255364895" units="cm"/>
      <inkml:brushProperty name="color" value="#F2395B"/>
      <inkml:brushProperty name="ignorePressure" value="0"/>
    </inkml:brush>
  </inkml:definitions>
  <inkml:trace contextRef="#ctx0" brushRef="#br0">65550 7150 356,'46'51'87,"-5"4"-8	,-7 3-10,-5 3-10,-8 4-6,-5 7-3,-7 6-3,-5 7-3,-9 4-5,-9 3-3,-10 3-5,-8 4-4,-6-1-9,1-3-13,-1-3-14,1-2-12,1-11-15,3-15-16,3-15-16,4-16-15</inkml:trace>
</inkml:ink>
</file>

<file path=ppt/ink/ink7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67300 7750 1000,'23'21'-106,"-3"-5"11	,-3-7 46,-2-5 49,-3-6 0,1-3 0,-1-3 0,1-2 0</inkml:trace>
</inkml:ink>
</file>

<file path=ppt/ink/ink7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344729155302" units="cm"/>
      <inkml:brushProperty name="height" value="0.012344729155302" units="cm"/>
      <inkml:brushProperty name="color" value="#F2395B"/>
      <inkml:brushProperty name="ignorePressure" value="0"/>
    </inkml:brush>
  </inkml:definitions>
  <inkml:trace contextRef="#ctx0" brushRef="#br0">68900 7550 675,'1'21'13,"4"-5"7	,3-7 6,3-5 7,4-4 5,7 0 3,6 0 4,7 0 4,2 0-9,1 0-20,-1 0-21,1 0-20,-3 1-18,-2 4-14,-3 3-16,-3 3-15</inkml:trace>
</inkml:ink>
</file>

<file path=ppt/ink/ink7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4110731780529" units="cm"/>
      <inkml:brushProperty name="height" value="0.0144110731780529" units="cm"/>
      <inkml:brushProperty name="color" value="#F2395B"/>
      <inkml:brushProperty name="ignorePressure" value="0"/>
    </inkml:brush>
  </inkml:definitions>
  <inkml:trace contextRef="#ctx0" brushRef="#br0">73900 6000 578,'3'-21'8,"6"10"17	,7 10 18,6 9 16,6 9 5,6 9-5,7 10-5,6 10-6,1 4-11,-3 0-16,-3 0-18,-2 0-15,-8-4-19,-8-5-17,-10-7-19,-9-5-19</inkml:trace>
</inkml:ink>
</file>

<file path=ppt/ink/ink7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87986382097006" units="cm"/>
      <inkml:brushProperty name="height" value="0.00987986382097006" units="cm"/>
      <inkml:brushProperty name="color" value="#F2395B"/>
      <inkml:brushProperty name="ignorePressure" value="0"/>
    </inkml:brush>
  </inkml:definitions>
  <inkml:trace contextRef="#ctx0" brushRef="#br0">73850 6300 843,'1'51'5,"4"4"10	,3 3 10,3 3 10,3 3 0,3 3-11,3 3-10,4 4-10,-1-4-9,-3-9-5,-3-10-5,-2-8-7,-5-9-10,-2-6-17,-3-6-16,-3-6-17</inkml:trace>
</inkml:ink>
</file>

<file path=ppt/ink/ink7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8821107149124" units="cm"/>
      <inkml:brushProperty name="height" value="0.0188821107149124" units="cm"/>
      <inkml:brushProperty name="color" value="#F2395B"/>
      <inkml:brushProperty name="ignorePressure" value="0"/>
    </inkml:brush>
  </inkml:definitions>
  <inkml:trace contextRef="#ctx0" brushRef="#br0">74000 6450 441,'73'-22'38,"-3"6"-4	,-3 7-3,-2 6-5,0 3 1,7 0 7,6 0 6,7 0 8,-3 0 0,-8 0-2,-10 0-3,-9 0-3,-9 3-6,-5 6-7,-7 7-7,-5 6-7,-12 4-6,-16 4-4,-15 3-6,-15 3-3,-15 4-10,-12 7-13,-13 6-14,-12 7-14,-4-1-7,7-6 1,6-6 0,7-6 0,5-6 5,7-2 10,6-3 9,7-3 10,5-6 10,7-5 12,6-7 11,7-5 12,8-4 10,14 0 12,11 0 10,14 0 10,7 0 4,3 0-5,3 0-6,4 0-4,2-2-13,4-3-23,3-3-23,3-2-22,-5-3-15,-12 1-6,-13-1-6,-12 1-7</inkml:trace>
</inkml:ink>
</file>

<file path=ppt/ink/ink7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2945989072323" units="cm"/>
      <inkml:brushProperty name="height" value="0.0182945989072323" units="cm"/>
      <inkml:brushProperty name="color" value="#F2395B"/>
      <inkml:brushProperty name="ignorePressure" value="0"/>
    </inkml:brush>
  </inkml:definitions>
  <inkml:trace contextRef="#ctx0" brushRef="#br0">74450 6850 455,'-24'1'4,"4"4"9	,3 3 9,3 3 9,1 4 6,1 7 6,-1 6 5,1 7 6,-1 4 0,1 3-2,-1 3-4,1 4-2,-3 1-7,-2 0-10,-3 0-11,-3 0-11,-2-5-15,0-9-19,0-10-19,0-8-18</inkml:trace>
</inkml:ink>
</file>

<file path=ppt/ink/ink7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2696642279625" units="cm"/>
      <inkml:brushProperty name="height" value="0.0102696642279625" units="cm"/>
      <inkml:brushProperty name="color" value="#F2395B"/>
      <inkml:brushProperty name="ignorePressure" value="0"/>
    </inkml:brush>
  </inkml:definitions>
  <inkml:trace contextRef="#ctx0" brushRef="#br0">74300 7200 811,'48'1'-12,"-3"4"9	,-3 3 9,-2 3 9,-5 1 7,-2 1 5,-3-1 6,-3 1 6,-4-1-5,-3 1-13,-3-1-14,-2 1-15,-3-3-12,1-2-10,-1-3-12,1-3-10,-4-1-8,-6 4-3,-6 3-5,-6 3 19</inkml:trace>
</inkml:ink>
</file>

<file path=ppt/ink/ink7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95001047104597" units="cm"/>
      <inkml:brushProperty name="height" value="0.0195001047104597" units="cm"/>
      <inkml:brushProperty name="color" value="#F2395B"/>
      <inkml:brushProperty name="ignorePressure" value="0"/>
    </inkml:brush>
  </inkml:definitions>
  <inkml:trace contextRef="#ctx0" brushRef="#br0">73500 7650 427,'-61'43'22,"28"-11"7	,28-14 5,29-11 6,22-9 3,20-3 1,18-3 2,20-2 0,10-6 1,3-6 0,3-6 0,4-6-1,1-1-6,0 7-13,0 6-13,0 7-13,-8 2-15,-16 1-14,-15-1-16,-15 1-15</inkml:trace>
</inkml:ink>
</file>

<file path=ppt/ink/ink7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205484349280596" units="cm"/>
      <inkml:brushProperty name="height" value="0.0205484349280596" units="cm"/>
      <inkml:brushProperty name="color" value="#F2395B"/>
      <inkml:brushProperty name="ignorePressure" value="0"/>
    </inkml:brush>
  </inkml:definitions>
  <inkml:trace contextRef="#ctx0" brushRef="#br0">74150 7700 405,'0'23'1,"0"-3"1	,0-3 2,0-2 1,0-1 3,0 3 1,0 3 3,0 4 1,0 1 0,0 0-5,0 0-3,0 0-5,0-2-6,0-3-8,0-3-7,0-2-8,0-6-3,0-6 2,0-6 0,0-6 11,0-6 19,0-2 0,0-3 0,0-3 0,4-1 0,10 4 0,10 3 0,9 3 0,2 3 0,-2 3 0,-3 3 0,-3 4 0,-4 1 0,-3 0 3,-3 0 22,-2 0 2,-5 3-2,-2 6-6,-3 7-4,-3 6-5,-2 3-2,0 0 0,0 0-1,0 0 1,-2-2-1,-3-3-1,-3-3-2,-2-2-2,-3-5 1,1-2 2,-1-3 3,1-3 2,2-6 1,7-5 1,6-7 0,7-5 1,7-4-1,9 0 0,10 0-2,10 0-1,2 0-2,-3 0-2,-3 0-2,-2 0-3,-5 1-3,-2 4-3,-3 3-3,-3 3-4,-7 9 1,-9 16 4,-10 15 4,-8 17 4,-6 10 4,1 6 7,-1 7 7,1 6 5,1 3 5,3 0 5,3 0 5,4 0 4,1-4 2,0-5 0,0-7 1,0-5-1,-8-12-7,-16-16-13,-15-15-15,-15-15-13,-7-11-9,3-2-4,3-3-5,4-3-4,4-1-6,6 4-9,7 3-9,6 3-8,3-1-4,0-2-1,0-3 2,0-3-1</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55318304896355" units="cm"/>
      <inkml:brushProperty name="height" value="0.0155318304896355" units="cm"/>
      <inkml:brushProperty name="color" value="#6ADCAB"/>
      <inkml:brushProperty name="ignorePressure" value="0"/>
    </inkml:brush>
  </inkml:definitions>
  <inkml:trace contextRef="#ctx0" brushRef="#br0">85172 37783 536,'-15'20'2,"18"-9"4	,19-10 5,17-8 3,15-7 1,9-3-2,9-3-3,9-3-2,0 0-1,-9 3 0,-9 4 0,-10 2 0,-5 6 0,-4 10 0,-2 8-1,-4 10 0,-6 11 1,-9 12 2,-9 12 3,-9 12 3,-7 8 3,-3 3 3,-2 4 3,-4 2 3,-4-1 2,-7-7-2,-5-5-1,-7-7-1,0-7-4,7-10-6,5-9-6,7-9-7,1-9-6,-3-9-8,-3-9-8,-3-10-7,1-9-7,2-9-6,3-9-4,3-10-6,0-7-4,-3-6-1,-3-6-4,-3-7-2,0-2 3,4-1 22,2 1 36,3-1 0,3 7 0,4 12 0,2 12 0,3 12 0,2 11 0,0 10 0,0 8 0,0 10 0,-3 12 13,-6 15 30,-6 16 3,-7 14 4,-4 12 3,-3 6 3,-3 5 4,-3 7 3,0-3-2,3-12-8,2-13-7,4-12-9,7-10-21,8-10-34,9-9-35,10-9-35</inkml:trace>
</inkml:ink>
</file>

<file path=ppt/ink/ink7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5645256638527" units="cm"/>
      <inkml:brushProperty name="height" value="0.0165645256638527" units="cm"/>
      <inkml:brushProperty name="color" value="#F2395B"/>
      <inkml:brushProperty name="ignorePressure" value="0"/>
    </inkml:brush>
  </inkml:definitions>
  <inkml:trace contextRef="#ctx0" brushRef="#br0">75750 6750 503,'-21'0'6,"10"0"7	,10 0 8,9 0 5,6 0 7,3 0 3,3 0 3,4 0 5,1 0-1,0 0-5,0 0-5,0 0-5,7-4-1,17-5 1,15-7 3,16-5 0,1-3-12,-12 4-26,-13 3-27,-12 3-28,-12 1-12,-8 1-1,-10-1 0,-9 1 1</inkml:trace>
</inkml:ink>
</file>

<file path=ppt/ink/ink7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7311821132898" units="cm"/>
      <inkml:brushProperty name="height" value="0.0167311821132898" units="cm"/>
      <inkml:brushProperty name="color" value="#F2395B"/>
      <inkml:brushProperty name="ignorePressure" value="0"/>
    </inkml:brush>
  </inkml:definitions>
  <inkml:trace contextRef="#ctx0" brushRef="#br0">76000 6400 498,'0'32'29,"0"17"2	,0 15-1,0 16 2,-2 7 2,-3 1 4,-3-1 5,-2 1 3,-5-3 0,-2-2-4,-3-3-5,-3-3-5,-7 1-5,-9 6-8,-10 7-8,-8 6-6,-1-5-9,9-16-9,10-15-8,10-15-8</inkml:trace>
</inkml:ink>
</file>

<file path=ppt/ink/ink7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2476892322302" units="cm"/>
      <inkml:brushProperty name="height" value="0.0132476892322302" units="cm"/>
      <inkml:brushProperty name="color" value="#F2395B"/>
      <inkml:brushProperty name="ignorePressure" value="0"/>
    </inkml:brush>
  </inkml:definitions>
  <inkml:trace contextRef="#ctx0" brushRef="#br0">75950 7350 629,'0'120'38,"0"-9"-1	,0-10-2,0-8-1,-2-8 0,-3-2 3,-3-3 1,-2-3 4,-1-7-6,3-9-11,3-10-12,4-8-12,2-12-17,4-12-23,3-13-25,3-12-23</inkml:trace>
</inkml:ink>
</file>

<file path=ppt/ink/ink7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8177677765489" units="cm"/>
      <inkml:brushProperty name="height" value="0.0148177677765489" units="cm"/>
      <inkml:brushProperty name="color" value="#F2395B"/>
      <inkml:brushProperty name="ignorePressure" value="0"/>
    </inkml:brush>
  </inkml:definitions>
  <inkml:trace contextRef="#ctx0" brushRef="#br0">76150 7200 562,'1'-22'-3,"4"6"-5	,3 7-5,3 6-5,1 6 5,1 6 16,-1 7 17,1 6 16,2 4 8,7 4-1,6 3-1,7 3 0,0-1-4,-2-2-10,-3-3-9,-3-3-9,-4-1-7,-3 4-5,-3 3-5,-2 3-5,-3 4 0,1 7 4,-1 6 5,1 7 5,-4 5 2,-6 7 1,-6 6 0,-6 7 1,-4 0 3,1-2 7,-1-3 6,1-3 6,1-9 2,3-11-5,3-14-4,4-11-4,-3-12-4,-5-9-8,-7-10-5,-5-8-6,-4-11-9,0-8-8,0-10-9,0-9-9,-4-7-5,-5-3-1,-7-3 0,-5-2-2,-3 0 3,4 7 4,3 6 6,3 7 4,4 5 7,7 7 9,6 6 8,7 7 8,4 2 9,3 1 6,3-1 6,4 1 8,5-1 4,10 1 4,10-1 2,9 1 4,7-1-3,7 1-11,6-1-11,7 1-9,4-4-12,3-6-13,3-6-14,4-6-13,-7-1-8,-16 7-4,-15 6-2,-15 7-3</inkml:trace>
</inkml:ink>
</file>

<file path=ppt/ink/ink7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669351555407" units="cm"/>
      <inkml:brushProperty name="height" value="0.010669351555407" units="cm"/>
      <inkml:brushProperty name="color" value="#F2395B"/>
      <inkml:brushProperty name="ignorePressure" value="0"/>
    </inkml:brush>
  </inkml:definitions>
  <inkml:trace contextRef="#ctx0" brushRef="#br0">77150 6350 781,'0'25'-4,"0"0"-8	,0 0-8,0 0-8,3 4 10,6 10 28,7 10 28,6 9 29,1 1 5,-3-6-17,-3-6-18,-2-6-16,-5-7-20,-2-6-23,-3-6-22,-3-6-22,-1-4-10,4 1 1,3-1 2,3 1 14</inkml:trace>
</inkml:ink>
</file>

<file path=ppt/ink/ink7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1839817836881" units="cm"/>
      <inkml:brushProperty name="height" value="0.0111839817836881" units="cm"/>
      <inkml:brushProperty name="color" value="#F2395B"/>
      <inkml:brushProperty name="ignorePressure" value="0"/>
    </inkml:brush>
  </inkml:definitions>
  <inkml:trace contextRef="#ctx0" brushRef="#br0">77300 6400 745,'48'0'-31,"-3"0"20	,-3 0 20,-2 0 19,-5 3 11,-2 6 3,-3 7 4,-3 6 2,-6 3-6,-5 0-14,-7 0-14,-5 0-13,-6 1-11,-3 4-6,-3 3-5,-2 3-5,-6 1-6,-6 1-6,-6-1-6,-6 1-6,-1-4 1,7-6 5,6-6 5,7-6 7,8-6 3,14-2 17,11-3 12,14-3 0,2-4 0,-6-3 0,-6-3 0,-6-2 0,-2-3 0,3 1 0,3-1 0,4 1 0</inkml:trace>
</inkml:ink>
</file>

<file path=ppt/ink/ink7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2149990424514" units="cm"/>
      <inkml:brushProperty name="height" value="0.0142149990424514" units="cm"/>
      <inkml:brushProperty name="color" value="#F2395B"/>
      <inkml:brushProperty name="ignorePressure" value="0"/>
    </inkml:brush>
  </inkml:definitions>
  <inkml:trace contextRef="#ctx0" brushRef="#br0">77900 6450 586,'-22'3'1,"6"6"4	,7 7 2,6 6 4,3 4 4,0 4 5,0 3 6,0 3 5,0 1 4,0 1 2,0-1 4,0 1 1,0-3-11,0-2-26,0-3-26,0-3-27,0-7-13,0-9-4,0-10-1,0-8-3,0-9 2,0-6 10,0-6 57,0-6 0,1-6 0,4-2 0,3-3 0,3-3 0,1 1 0,1 6 0,-1 7 0,1 6 0,-1 4 0,1 4 0,-1 3 0,1 3 0,-1 3 0,1 3 0,-1 3 0,1 4 5,1 2 55,3 4-2,3 3-2,4 3-2,-3 3-1,-5 3 2,-7 3 1,-5 4 2,-3-1-7,4-3-17,3-3-15,3-2-18,-2 0-8,-6 7-3,-6 6-3,-6 7-2,-4 0-4,1-2-4,-1-3-4,1-3-4,1-4 0,3-3 2,3-3 4,4-2 2,2-5-1,4-2-9,3-3-6,3-3-9,1-4-3,1-3 0,-1-3 1,1-2 39</inkml:trace>
</inkml:ink>
</file>

<file path=ppt/ink/ink7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71160716563463" units="cm"/>
      <inkml:brushProperty name="height" value="0.0171160716563463" units="cm"/>
      <inkml:brushProperty name="color" value="#F2395B"/>
      <inkml:brushProperty name="ignorePressure" value="0"/>
    </inkml:brush>
  </inkml:definitions>
  <inkml:trace contextRef="#ctx0" brushRef="#br0">77150 7500 486,'-40'20'1,"23"-9"7	,22-10 9,22-8 8,16-8 7,14-2 7,11-3 6,14-3 6,5-2 1,1 0-4,-1 0-5,1 0-5,-9 3-4,-15 6-5,-15 7-5,-16 6-5,-8 1-10,0-3-20,0-3-17,0-2-18</inkml:trace>
</inkml:ink>
</file>

<file path=ppt/ink/ink7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8875049352646" units="cm"/>
      <inkml:brushProperty name="height" value="0.0188875049352646" units="cm"/>
      <inkml:brushProperty name="color" value="#F2395B"/>
      <inkml:brushProperty name="ignorePressure" value="0"/>
    </inkml:brush>
  </inkml:definitions>
  <inkml:trace contextRef="#ctx0" brushRef="#br0">77700 7100 441,'-22'1'-2,"6"4"3	,7 3 3,6 3 3,3 1 3,0 1 2,0-1 1,0 1 1,0-1 2,0 1 1,0-1 2,0 1 0,-2 5 5,-3 14 7,-3 11 8,-2 14 8,-5 3 3,-2-2-1,-3-3 0,-3-3-1,-1-4-6,4-3-13,3-3-13,3-2-11</inkml:trace>
</inkml:ink>
</file>

<file path=ppt/ink/ink7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1535657197237" units="cm"/>
      <inkml:brushProperty name="height" value="0.0111535657197237" units="cm"/>
      <inkml:brushProperty name="color" value="#F2395B"/>
      <inkml:brushProperty name="ignorePressure" value="0"/>
    </inkml:brush>
  </inkml:definitions>
  <inkml:trace contextRef="#ctx0" brushRef="#br0">77750 7550 747,'46'46'27,"-5"-5"3	,-7-7 3,-5-5 3,-3-4 0,4 0-5,3 0-5,3 0-3,-2-4-13,-6-5-17,-6-7-18,-6-5-19,-4-4-12,1 0-8,-1 0-7,1 0-7</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3762398511171" units="cm"/>
      <inkml:brushProperty name="height" value="0.0143762398511171" units="cm"/>
      <inkml:brushProperty name="color" value="#6ADCAB"/>
      <inkml:brushProperty name="ignorePressure" value="0"/>
    </inkml:brush>
  </inkml:definitions>
  <inkml:trace contextRef="#ctx0" brushRef="#br0">86055 37440 579,'32'-3'73,"15"-6"-6	,16-6-4,15-7-6,8-2-7,0-1-8,-1 1-9,1-1-10,-3 2-11,-7 3-14,-5 4-17,-7 2-14,-9 2-13,-12-1-12,-12 1-11,-13 0-12,-9 1-1,-6 3 9,-6 4 8,-6 2 28</inkml:trace>
</inkml:ink>
</file>

<file path=ppt/ink/ink7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6425976157188" units="cm"/>
      <inkml:brushProperty name="height" value="0.0116425976157188" units="cm"/>
      <inkml:brushProperty name="color" value="#F2395B"/>
      <inkml:brushProperty name="ignorePressure" value="0"/>
    </inkml:brush>
  </inkml:definitions>
  <inkml:trace contextRef="#ctx0" brushRef="#br0">78150 7050 715,'23'1'6,"-3"4"10	,-3 3 12,-2 3 11,-3 4 4,1 7-3,-1 6-2,1 7-3,-3 0-9,-2-2-12,-3-3-15,-3-3-13,-2-4-16,0-3-19,0-3-18,0-2-18</inkml:trace>
</inkml:ink>
</file>

<file path=ppt/ink/ink7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4372583553195" units="cm"/>
      <inkml:brushProperty name="height" value="0.0094372583553195" units="cm"/>
      <inkml:brushProperty name="color" value="#F2395B"/>
      <inkml:brushProperty name="ignorePressure" value="0"/>
    </inkml:brush>
  </inkml:definitions>
  <inkml:trace contextRef="#ctx0" brushRef="#br0">77050 8150 883,'0'70'4,"0"-9"10	,0-10 9,0-8 10,0-6-4,0 1-15,0-1-17,0 1-16,0-4-14,0-6-12,0-6-11,0-6-13</inkml:trace>
</inkml:ink>
</file>

<file path=ppt/ink/ink7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8480365276337" units="cm"/>
      <inkml:brushProperty name="height" value="0.0138480365276337" units="cm"/>
      <inkml:brushProperty name="color" value="#F2395B"/>
      <inkml:brushProperty name="ignorePressure" value="0"/>
    </inkml:brush>
  </inkml:definitions>
  <inkml:trace contextRef="#ctx0" brushRef="#br0">77100 8300 601,'23'-44'1,"-3"13"3	,-3 12 1,-2 13 3,0 4 5,7-3 9,6-3 9,7-2 8,4-1 6,3 3 3,3 3 3,4 4 2,-4 4-7,-9 6-20,-10 7-20,-8 6-18,-12 1-13,-12-3-5,-13-3-6,-12-2-5,-5-1-2,3 3 5,3 3 4,4 4 4,4-1 2,6-3 0,7-3 1,6-2-1,3-3 7,0 1 14,0-1 14,0 1 14,4-3 3,10-2-7,10-3-7,9-3-7,4-4-9,1-3-11,-1-3-9,1-2-10,-1-6-6,1-6-2,-1-6 13,1-6 31,-4-1 0,-6 7 0,-6 6 0,-6 7 0</inkml:trace>
</inkml:ink>
</file>

<file path=ppt/ink/ink7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9238277226686" units="cm"/>
      <inkml:brushProperty name="height" value="0.0149238277226686" units="cm"/>
      <inkml:brushProperty name="color" value="#F2395B"/>
      <inkml:brushProperty name="ignorePressure" value="0"/>
    </inkml:brush>
  </inkml:definitions>
  <inkml:trace contextRef="#ctx0" brushRef="#br0">77900 8150 558,'1'-22'-8,"4"6"14	,3 7 15,3 6 14,-1 9 8,-2 13 2,-3 12 1,-3 13 1,-1 4-1,4-3-5,3-3-4,3-2-5,-1-5-7,-2-2-8,-3-3-8,-3-3-10,-2-9-13,0-11-21,0-14-21,0-11-20,1-11-7,4-5 6,3-7 8,3-5 5,-1-3 8,-2 4 9,-3 3 43,-3 3 4,-1 4 0,4 7 0,3 6 0,3 7 0,1 4 0,1 3 0,-1 3 0,1 4 22,1 1 8,3 0 10,3 0 10,4 0 10,1 0 5,0 0-3,0 0-2,0 0-2,-5 6-11,-9 13-16,-10 12-18,-8 13-18,-6 2-9,1-5-4,-1-7-4,1-5-3,-1-4-1,1 0 0,-1 0 1,1 0 0,2-4 1,7-5 4,6-7 4,7-5 3,5-6 1,7-3 2,6-3 0,7-2 0,2-5 2,1-2 0,-1-3 2,1-3 0,-4-2-6,-6 0-14,-6 0-14,-6 0-15</inkml:trace>
</inkml:ink>
</file>

<file path=ppt/ink/ink7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2329243719578" units="cm"/>
      <inkml:brushProperty name="height" value="0.0152329243719578" units="cm"/>
      <inkml:brushProperty name="color" value="#F2395B"/>
      <inkml:brushProperty name="ignorePressure" value="0"/>
    </inkml:brush>
  </inkml:definitions>
  <inkml:trace contextRef="#ctx0" brushRef="#br0">78950 7250 547,'-2'26'2,"-3"4"6	,-3 3 6,-2 3 5,-1 7 8,3 14 9,3 11 10,4 14 10,-1 2 1,-3-6-4,-3-6-5,-2-6-5,0-7-12,7-6-19,6-6-17,7-6-19</inkml:trace>
</inkml:ink>
</file>

<file path=ppt/ink/ink7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78900 6500 1000,'0'25'-64,"0"0"8	,0 0 10,0 0 8,1-4 6,4-5 18,3-7 14,3-5 0,1-3 0,1 4 0,-1 3 0,1 3 0</inkml:trace>
</inkml:ink>
</file>

<file path=ppt/ink/ink7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4065271168947" units="cm"/>
      <inkml:brushProperty name="height" value="0.0184065271168947" units="cm"/>
      <inkml:brushProperty name="color" value="#F2395B"/>
      <inkml:brushProperty name="ignorePressure" value="0"/>
    </inkml:brush>
  </inkml:definitions>
  <inkml:trace contextRef="#ctx0" brushRef="#br0">79500 6650 452,'28'0'23,"6"0"2	,7 0 3,6 0 3,3-2 2,0-3 1,0-3 1,0-2 2,-4-1-6,-5 3-12,-7 3-14,-5 4-12,-6 4-7,-3 6-1,-3 7-2,-2 6 0,-5 6 2,-2 6 6,-3 7 7,-3 6 5,-1 4 6,4 4 5,3 3 3,3 3 5,-1 6 4,-2 9 1,-3 10 2,-3 10 2,-2 4 1,0 0-2,0 0 0,0 0-2,-2 1-4,-3 4-10,-3 3-7,-2 3-10,-1-4-6,3-8-3,3-10-3,4-9-3,-1-12-7,-3-11-10,-3-14-10,-2-11-11,-1-14-4,3-11-3,3-14-1,4-11-1,-1-6 2,-3 4 6,-3 3 8,-2 3 27,-3-1 22,1-2 0,-1-3 0,1-3 0</inkml:trace>
</inkml:ink>
</file>

<file path=ppt/ink/ink7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1003538370132" units="cm"/>
      <inkml:brushProperty name="height" value="0.0121003538370132" units="cm"/>
      <inkml:brushProperty name="color" value="#F2395B"/>
      <inkml:brushProperty name="ignorePressure" value="0"/>
    </inkml:brush>
  </inkml:definitions>
  <inkml:trace contextRef="#ctx0" brushRef="#br0">79250 7350 688,'0'28'48,"0"6"-3	,0 7-2,0 6-2,0 3-3,0 0-5,0 0-5,0 0-4,1-5-12,4-9-23,3-10-20,3-8-21,1-8-13,1-2-4,-1-3-4,1-3-3</inkml:trace>
</inkml:ink>
</file>

<file path=ppt/ink/ink7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767566204071" units="cm"/>
      <inkml:brushProperty name="height" value="0.011767566204071" units="cm"/>
      <inkml:brushProperty name="color" value="#F2395B"/>
      <inkml:brushProperty name="ignorePressure" value="0"/>
    </inkml:brush>
  </inkml:definitions>
  <inkml:trace contextRef="#ctx0" brushRef="#br0">79200 7250 708,'25'0'0,"0"0"2	,0 0 0,0 0 2,0 0 2,0 0 5,0 0 5,0 0 5,3 1 2,6 4 2,7 3 0,6 3 2,-1-1-3,-5-2-6,-7-3-6,-5-3-5,-6 1-4,-3 6-1,-3 7 0,-2 6-1,-5 4 1,-2 4 1,-3 3 3,-3 3 2,-4 3 1,-3 3 1,-3 3 0,-2 4 0,-3 1-8,1 0-13,-1 0-14,1 0-15,1-5-11,3-9-10,3-10-8,4-8-9</inkml:trace>
</inkml:ink>
</file>

<file path=ppt/ink/ink7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72228108346462" units="cm"/>
      <inkml:brushProperty name="height" value="0.00872228108346462" units="cm"/>
      <inkml:brushProperty name="color" value="#F2395B"/>
      <inkml:brushProperty name="ignorePressure" value="0"/>
    </inkml:brush>
  </inkml:definitions>
  <inkml:trace contextRef="#ctx0" brushRef="#br0">79400 7550 955,'48'0'31,"-3"0"-18	,-3 0-16,-2 0-18,-6 0-15,-6 0-11,-6 0-12,-6 0-11,-4 0 23,1 0 47,-1 0 0,1 0 0</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97179690003395" units="cm"/>
      <inkml:brushProperty name="height" value="0.0197179690003395" units="cm"/>
      <inkml:brushProperty name="color" value="#6ADCAB"/>
      <inkml:brushProperty name="ignorePressure" value="0"/>
    </inkml:brush>
  </inkml:definitions>
  <inkml:trace contextRef="#ctx0" brushRef="#br0">86447 36950 422,'0'-20'0,"0"10"0	,0 8 0,0 10 0,1 10 4,4 13 7,2 12 8,4 12 7,0 12 5,-4 13 2,-2 12 2,-3 12 2,-2 8 1,0 2 0,0 4 1,0 3 0,-2-1 0,-3-7-2,-2-6-2,-4-6-1,0-7-5,4-10-5,2-9-7,4-9-6,-1-9-9,-3-10-14,-2-9-13,-4-9-13,-1-10-11,0-13-10,-1-12-10,1-13-10,0-5 0,0-1 7,-1 1 10,1-1 7</inkml:trace>
</inkml:ink>
</file>

<file path=ppt/ink/ink7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21655353158712" units="cm"/>
      <inkml:brushProperty name="height" value="0.00921655353158712" units="cm"/>
      <inkml:brushProperty name="color" value="#F2395B"/>
      <inkml:brushProperty name="ignorePressure" value="0"/>
    </inkml:brush>
  </inkml:definitions>
  <inkml:trace contextRef="#ctx0" brushRef="#br0">79350 7900 904,'-21'0'-1,"10"0"-1	,10 0-2,9 0-1,9 0 4,9 0 13,10 0 10,10 0 13,5-4-5,4-5-21,3-7-19,3-5-21,-4-3-17,-8 4-10,-10 3-12,-9 3-12</inkml:trace>
</inkml:ink>
</file>

<file path=ppt/ink/ink7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1053462177515" units="cm"/>
      <inkml:brushProperty name="height" value="0.0151053462177515" units="cm"/>
      <inkml:brushProperty name="color" value="#F2395B"/>
      <inkml:brushProperty name="ignorePressure" value="0"/>
    </inkml:brush>
  </inkml:definitions>
  <inkml:trace contextRef="#ctx0" brushRef="#br0">80800 6950 551,'0'46'26,"0"-5"-2	,0-7-2,0-5-1,0-6-1,0-3 1,0-3 3,0-2 0,0 8 6,0 22 6,0 22 7,0 23 6,0 5-2,0-9-13,0-10-14,0-8-13,1-11-11,4-8-11,3-10-12,3-9-10,-1-7-11,-2-3-10,-3-3-10,-3-2-10</inkml:trace>
</inkml:ink>
</file>

<file path=ppt/ink/ink7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2702643275261" units="cm"/>
      <inkml:brushProperty name="height" value="0.0122702643275261" units="cm"/>
      <inkml:brushProperty name="color" value="#F2395B"/>
      <inkml:brushProperty name="ignorePressure" value="0"/>
    </inkml:brush>
  </inkml:definitions>
  <inkml:trace contextRef="#ctx0" brushRef="#br0">80600 7500 679,'51'1'115,"4"4"-25	,3 3-26,3 3-27,-4-1-23,-8-2-21,-10-3-23,-9-3-21,-7-2-13,-3 0-5,-3 0-3,-2 0-5</inkml:trace>
</inkml:ink>
</file>

<file path=ppt/ink/ink7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2127404212952" units="cm"/>
      <inkml:brushProperty name="height" value="0.0132127404212952" units="cm"/>
      <inkml:brushProperty name="color" value="#F2395B"/>
      <inkml:brushProperty name="ignorePressure" value="0"/>
    </inkml:brush>
  </inkml:definitions>
  <inkml:trace contextRef="#ctx0" brushRef="#br0">80450 8100 630,'6'40'19,"13"-18"22	,12-19 22,13-18 21,9-12-2,6-3-28,7-3-27,6-2-29,1-3-20,-3 1-14,-3-1-14,-2 1-15,-8 2-7,-8 7 2,-10 6 0,-9 7 2</inkml:trace>
</inkml:ink>
</file>

<file path=ppt/ink/ink7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6126977205276" units="cm"/>
      <inkml:brushProperty name="height" value="0.0186126977205276" units="cm"/>
      <inkml:brushProperty name="color" value="#F2395B"/>
      <inkml:brushProperty name="ignorePressure" value="0"/>
    </inkml:brush>
  </inkml:definitions>
  <inkml:trace contextRef="#ctx0" brushRef="#br0">81650 7100 447,'0'-18'5,"0"17"9	,0 15 11,0 16 8,0 10 8,0 7 4,0 6 4,0 7 4,0 4 1,0 3-4,0 3-2,0 4-3,0-4-7,0-9-10,0-10-11,0-8-9,1-8-14,4-2-14,3-3-15,3-3-15</inkml:trace>
</inkml:ink>
</file>

<file path=ppt/ink/ink7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5111537054181" units="cm"/>
      <inkml:brushProperty name="height" value="0.0125111537054181" units="cm"/>
      <inkml:brushProperty name="color" value="#F2395B"/>
      <inkml:brushProperty name="ignorePressure" value="0"/>
    </inkml:brush>
  </inkml:definitions>
  <inkml:trace contextRef="#ctx0" brushRef="#br0">81900 7550 666,'23'-22'37,"-3"6"1	,-3 7 1,-2 6 1,-3 3 0,1 0-2,-1 0-2,1 0-2,-1 1-9,1 4-18,-1 3-19,1 3-17</inkml:trace>
</inkml:ink>
</file>

<file path=ppt/ink/ink7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0272211283445" units="cm"/>
      <inkml:brushProperty name="height" value="0.0140272211283445" units="cm"/>
      <inkml:brushProperty name="color" value="#F2395B"/>
      <inkml:brushProperty name="ignorePressure" value="0"/>
    </inkml:brush>
  </inkml:definitions>
  <inkml:trace contextRef="#ctx0" brushRef="#br0">81050 7400 594,'23'25'34,"-3"0"0	,-3 0-2,-2 0 0,-1 3 0,3 6 5,3 7 3,4 6 3,-1 4-2,-3 4-8,-3 3-8,-2 3-7,-5-4-14,-2-8-15,-3-10-16,-3-9-17,-2-7-12,0-3-7,0-3-7,0-2-8</inkml:trace>
</inkml:ink>
</file>

<file path=ppt/ink/ink7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91768445074558" units="cm"/>
      <inkml:brushProperty name="height" value="0.0191768445074558" units="cm"/>
      <inkml:brushProperty name="color" value="#F2395B"/>
      <inkml:brushProperty name="ignorePressure" value="0"/>
    </inkml:brush>
  </inkml:definitions>
  <inkml:trace contextRef="#ctx0" brushRef="#br0">81000 8200 434,'-21'21'9,"10"-5"19	,10-7 18,9-5 19,12-4 8,16 0-3,15 0-3,17 0-2,8-2-9,4-3-14,3-3-14,3-2-14,-1-5-11,-2-2-12,-3-3-11,-3-3-11,-6-1-10,-5 4-9,-7 3-9,-5 3-9,-8 1-3,-5 1 4,-7-1 4,-5 1 3</inkml:trace>
</inkml:ink>
</file>

<file path=ppt/ink/ink7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64100 10950 1000,'3'23'-34,"6"-3"4	,7-3 5,6-2 3,3-3 4,0 1 3,0-1 3,0 1 4,-2-3-9,-3-2-19,-3-3 3,-2-3 33</inkml:trace>
</inkml:ink>
</file>

<file path=ppt/ink/ink7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5768069624901" units="cm"/>
      <inkml:brushProperty name="height" value="0.0105768069624901" units="cm"/>
      <inkml:brushProperty name="color" value="#F2395B"/>
      <inkml:brushProperty name="ignorePressure" value="0"/>
    </inkml:brush>
  </inkml:definitions>
  <inkml:trace contextRef="#ctx0" brushRef="#br0">64150 11500 787,'-18'-2'32,"17"-3"3	,15-3 5,16-2 3,12-5-5,9-2-17,10-3-17,10-3-17,-1-1-13,-9 4-9,-10 3-9,-8 3-9,-9 1-7,-6 1-3,-6-1-3,-6 1 16</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027680106461" units="cm"/>
      <inkml:brushProperty name="height" value="0.013027680106461" units="cm"/>
      <inkml:brushProperty name="color" value="#6ADCAB"/>
      <inkml:brushProperty name="ignorePressure" value="0"/>
    </inkml:brush>
  </inkml:definitions>
  <inkml:trace contextRef="#ctx0" brushRef="#br0">86300 37636 639,'0'-18'-28,"0"12"5	,0 12 5,0 12 6,-2 8 8,-3 3 14,-2 4 13,-4 2 12,-4 8 8,-7 12 2,-5 12 1,-7 13 1,0-2 1,7-15 1,5-16 1,7-15-1</inkml:trace>
</inkml:ink>
</file>

<file path=ppt/ink/ink7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6986118480563" units="cm"/>
      <inkml:brushProperty name="height" value="0.0106986118480563" units="cm"/>
      <inkml:brushProperty name="color" value="#F2395B"/>
      <inkml:brushProperty name="ignorePressure" value="0"/>
    </inkml:brush>
  </inkml:definitions>
  <inkml:trace contextRef="#ctx0" brushRef="#br0">64950 10250 778,'0'50'-39,"0"0"23	,0 0 24,0 0 24,0 1 11,0 4-1,0 3-1,0 3-1,0 1-7,0 1-10,0-1-11,0 1-11,1-4-4,4-6 2,3-6 3,3-6 2</inkml:trace>
</inkml:ink>
</file>

<file path=ppt/ink/ink7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30759485811" units="cm"/>
      <inkml:brushProperty name="height" value="0.01430759485811" units="cm"/>
      <inkml:brushProperty name="color" value="#F2395B"/>
      <inkml:brushProperty name="ignorePressure" value="0"/>
    </inkml:brush>
  </inkml:definitions>
  <inkml:trace contextRef="#ctx0" brushRef="#br0">65100 10350 582,'23'21'1,"-3"-5"2	,-3-7 2,-2-5 3,-1-4 3,3 0 5,3 0 6,4 0 5,4 0 3,6 0 2,7 0 1,6 0 3,3 0-1,0 0-3,0 0-1,0 0-4,-5 4-3,-9 10-5,-10 10-6,-8 9-5,-6 7-4,1 7-3,-1 6-5,1 7-3,-7 4-6,-12 3-5,-13 3-7,-12 4-6,-7-3-7,1-5-8,-1-7-9,1-5-8,2-9-4,7-9 4,6-10 2,7-8 3,2-8 43,1-2 15,-1-3 0,1-3 0</inkml:trace>
</inkml:ink>
</file>

<file path=ppt/ink/ink7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1513765081763" units="cm"/>
      <inkml:brushProperty name="height" value="0.0131513765081763" units="cm"/>
      <inkml:brushProperty name="color" value="#F2395B"/>
      <inkml:brushProperty name="ignorePressure" value="0"/>
    </inkml:brush>
  </inkml:definitions>
  <inkml:trace contextRef="#ctx0" brushRef="#br0">65300 10950 633,'-4'51'29,"-5"4"7	,-7 3 8,-5 3 8,-4 3 1,0 3-7,0 3-5,0 4-7,-2-3-10,-3-5-16,-3-7-16,-2-5-16,0-8-7,7-5 3,6-7 2,7-5 2,2-8-6,1-5-15,-1-7-14,1-5-15</inkml:trace>
</inkml:ink>
</file>

<file path=ppt/ink/ink7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1816395074129" units="cm"/>
      <inkml:brushProperty name="height" value="0.0111816395074129" units="cm"/>
      <inkml:brushProperty name="color" value="#F2395B"/>
      <inkml:brushProperty name="ignorePressure" value="0"/>
    </inkml:brush>
  </inkml:definitions>
  <inkml:trace contextRef="#ctx0" brushRef="#br0">65100 11400 745,'46'25'3,"-5"0"6	,-7 0 6,-5 0 6,-1 0 5,6 0 4,7 0 5,6 0 5,4 0-4,4 0-11,3 0-12,3 0-11,-2-2-6,-6-3 2,-6-3 2,-6-2 1,-7-5-12,-6-2-26,-6-3-25,-6-3-25</inkml:trace>
</inkml:ink>
</file>

<file path=ppt/ink/ink7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4750880748034" units="cm"/>
      <inkml:brushProperty name="height" value="0.0114750880748034" units="cm"/>
      <inkml:brushProperty name="color" value="#F2395B"/>
      <inkml:brushProperty name="ignorePressure" value="0"/>
    </inkml:brush>
  </inkml:definitions>
  <inkml:trace contextRef="#ctx0" brushRef="#br0">68700 10600 726,'0'29'-62,"0"10"22	,0 10 23,0 9 23,1 7 13,4 7 5,3 6 4,3 7 6,-1 0 4,-2-2 2,-3-3 3,-3-3 2,-2-9-3,0-11-10,0-14-9,0-11-9,0-7-10,0 0-6,0 0-7,0 0-8,0-2-8,0-3-8,0-3-8,0-2-8,0-6-7,0-6-5,0-6-4,0-6-4,0-4 41,0 1 28,0-1 0,0 1 0</inkml:trace>
</inkml:ink>
</file>

<file path=ppt/ink/ink7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5200020372868" units="cm"/>
      <inkml:brushProperty name="height" value="0.0115200020372868" units="cm"/>
      <inkml:brushProperty name="color" value="#F2395B"/>
      <inkml:brushProperty name="ignorePressure" value="0"/>
    </inkml:brush>
  </inkml:definitions>
  <inkml:trace contextRef="#ctx0" brushRef="#br0">68700 10450 723,'73'0'40,"-3"0"-5	,-3 0-3,-2 0-5,-5 3-3,-2 6-2,-3 7-3,-3 6-3,-9 4-2,-11 4-2,-14 3-1,-11 3-3,-9 3-1,-3 3-2,-3 3-2,-2 4-2,-9 1 0,-12 0-2,-13 0 0,-12 0-1,-4-4-1,7-5-1,6-7-1,7-5-2,5-6-4,7-3-8,6-3-7,7-2-7,4-6-8,3-6-10,3-6-9,4-6-10,4-4-2,6 1 20,7-1 52,6 1 0</inkml:trace>
</inkml:ink>
</file>

<file path=ppt/ink/ink7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9791149199009" units="cm"/>
      <inkml:brushProperty name="height" value="0.0159791149199009" units="cm"/>
      <inkml:brushProperty name="color" value="#F2395B"/>
      <inkml:brushProperty name="ignorePressure" value="0"/>
    </inkml:brush>
  </inkml:definitions>
  <inkml:trace contextRef="#ctx0" brushRef="#br0">69750 10650 521,'-24'-22'-18,"4"6"17	,3 7 16,3 6 16,1 7 7,1 10 1,-1 10-1,1 9-1,-1 9 0,1 9-1,-1 10-1,1 10-2,-1 2-2,1-3-3,-1-3-4,1-2-4,1-5-2,3-2-4,3-3-3,4-3-3,2-6-4,4-5-4,3-7-4,3-5-4,4-6-6,7-3-7,6-3-7,7-2-6,2-5-8,1-2-6,-1-3-8,1-3-7,-4-2-2,-6 0 5,-6 0 4,-6 0 5,-2-2 3,3-3 38,3-3 10,4-2 0</inkml:trace>
</inkml:ink>
</file>

<file path=ppt/ink/ink7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7899246290326" units="cm"/>
      <inkml:brushProperty name="height" value="0.0127899246290326" units="cm"/>
      <inkml:brushProperty name="color" value="#F2395B"/>
      <inkml:brushProperty name="ignorePressure" value="0"/>
    </inkml:brush>
  </inkml:definitions>
  <inkml:trace contextRef="#ctx0" brushRef="#br0">70200 10300 651,'29'0'90,"10"0"-15	,10 0-12,9 0-14,7-2-14,7-3-11,6-3-12,7-2-12,-6-3-11,-15 1-10,-15-1-11,-16 1-11,-8-1-8,0 1-9,0-1-8,0 1-8</inkml:trace>
</inkml:ink>
</file>

<file path=ppt/ink/ink7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3041557595134" units="cm"/>
      <inkml:brushProperty name="height" value="0.0103041557595134" units="cm"/>
      <inkml:brushProperty name="color" value="#F2395B"/>
      <inkml:brushProperty name="ignorePressure" value="0"/>
    </inkml:brush>
  </inkml:definitions>
  <inkml:trace contextRef="#ctx0" brushRef="#br0">70500 10500 808,'43'73'-2,"-11"-3"4	,-14-3 4,-11-2 6,-7-3 5,0 1 8,0-1 7,0 1 7,0-3-4,0-2-15,0-3-14,0-3-16,0-6-11,0-5-7,0-7-8,0-5-8,1-8-6,4-5-9,3-7-6,3-5-8</inkml:trace>
</inkml:ink>
</file>

<file path=ppt/ink/ink7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8390442803502" units="cm"/>
      <inkml:brushProperty name="height" value="0.0118390442803502" units="cm"/>
      <inkml:brushProperty name="color" value="#F2395B"/>
      <inkml:brushProperty name="ignorePressure" value="0"/>
    </inkml:brush>
  </inkml:definitions>
  <inkml:trace contextRef="#ctx0" brushRef="#br0">71050 10500 703,'21'1'1,"-5"4"-1	,-7 3 1,-5 3-1,-3 7 4,4 14 4,3 11 5,3 14 5,-1 7 4,-2 3 4,-3 3 5,-3 4 4,-2 2 0,0 4-4,0 3-4,0 3-3,0-4-8,0-8-11,0-10-12,0-9-10,0-9-10,0-5-12,0-7-10,0-5-12</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62866097688675" units="cm"/>
      <inkml:brushProperty name="height" value="0.00962866097688675" units="cm"/>
      <inkml:brushProperty name="color" value="#6ADCAB"/>
      <inkml:brushProperty name="ignorePressure" value="0"/>
    </inkml:brush>
  </inkml:definitions>
  <inkml:trace contextRef="#ctx0" brushRef="#br0">86398 37783 865,'23'68'1,"-4"-13"0	,-2-12 3,-3-13 0,4-5 5,13-1 8,12 1 9,12-1 7,6-2-4,1-7-19,-1-6-16,0-6-19,-6-3-16,-12 0-14,-12 0-14,-13 0-14</inkml:trace>
</inkml:ink>
</file>

<file path=ppt/ink/ink7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70750 10700 1000,'3'21'-68,"6"-5"22	,7-7 22,6-5 22,4-4 2,4 0-18,3 0-18,3 0-18,-2 0 52,-6 0 2,-6 0 0,-6 0 0</inkml:trace>
</inkml:ink>
</file>

<file path=ppt/ink/ink7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70800 11000 1000,'-43'43'-1,"17"-11"-2	,15-14-1,16-11-1,9-7-2,3 0-1,3 0 0,4 0-1,2 0-4,4 0-11,3 0-9,3 0-9,-2 0-3,-6 0 6,-6 0 30,-6 0 9</inkml:trace>
</inkml:ink>
</file>

<file path=ppt/ink/ink7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70400 11650 1000,'53'-27'-13,"6"-3"-1	,7-3-2,6-2-1,-1-3-8,-5 1-11,-7-1-13,-5 1-12,-8 2 42,-5 7 19,-7 6 0,-5 7 0</inkml:trace>
</inkml:ink>
</file>

<file path=ppt/ink/ink7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705110616982" units="cm"/>
      <inkml:brushProperty name="height" value="0.010705110616982" units="cm"/>
      <inkml:brushProperty name="color" value="#F2395B"/>
      <inkml:brushProperty name="ignorePressure" value="0"/>
    </inkml:brush>
  </inkml:definitions>
  <inkml:trace contextRef="#ctx0" brushRef="#br0">71350 10850 778,'25'-46'-6,"0"10"6	,0 10 7,0 9 7,3 4 4,6 1 2,7-1 2,6 1 1,-2 2-2,-9 7-5,-10 6-5,-8 7-6,-8 5-2,-2 7 1,-3 6 2,-3 7 1,-6 4 1,-5 3 1,-7 3 0,-5 4 2,-6-1-2,-3-3-5,-3-3-3,-2-2-5,0-5-8,7-2-9,6-3-11,7-3-11,2-6-3,1-5 2,-1-7 2,1-5 4,-1-4-3,1 0-7,-1 0 2,1 0 46</inkml:trace>
</inkml:ink>
</file>

<file path=ppt/ink/ink7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3312875404954" units="cm"/>
      <inkml:brushProperty name="height" value="0.0133312875404954" units="cm"/>
      <inkml:brushProperty name="color" value="#F2395B"/>
      <inkml:brushProperty name="ignorePressure" value="0"/>
    </inkml:brush>
  </inkml:definitions>
  <inkml:trace contextRef="#ctx0" brushRef="#br0">71350 11050 625,'25'3'5,"0"6"12	,0 7 13,0 6 11,1 6 6,4 6-1,3 7-1,3 6-2,3 3-4,3 0-10,3 0-8,4 0-10,-1-4-11,-3-5-12,-3-7-14,-2-5-13,-6-8-11,-6-5-10,-6-7-9,-6-5-9</inkml:trace>
</inkml:ink>
</file>

<file path=ppt/ink/ink7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7324970886111" units="cm"/>
      <inkml:brushProperty name="height" value="0.0107324970886111" units="cm"/>
      <inkml:brushProperty name="color" value="#F2395B"/>
      <inkml:brushProperty name="ignorePressure" value="0"/>
    </inkml:brush>
  </inkml:definitions>
  <inkml:trace contextRef="#ctx0" brushRef="#br0">67500 10850 776,'-2'26'-2,"-3"4"7	,-3 3 9,-2 3 6,-1 6 6,3 9 2,3 10 3,4 10 2,1 2-3,0-3-9,0-3-8,0-2-9,0-8-5,0-8-5,0-10-4,0-9-4,0-7-9,0-3-14,0-3-13,0-2-13,1-3-7,4 1 1,3-1 2,3 1 60</inkml:trace>
</inkml:ink>
</file>

<file path=ppt/ink/ink7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2514243274927" units="cm"/>
      <inkml:brushProperty name="height" value="0.0162514243274927" units="cm"/>
      <inkml:brushProperty name="color" value="#F2395B"/>
      <inkml:brushProperty name="ignorePressure" value="0"/>
    </inkml:brush>
  </inkml:definitions>
  <inkml:trace contextRef="#ctx0" brushRef="#br0">68000 10700 512,'-96'-133'-9,"10"34"5	,10 35 7,9 35 4,4 18 6,1 3 3,-1 3 4,1 4 5,2 7 2,7 13 1,6 12 2,7 13 1,5 1-1,7-9-4,6-10-2,7-8-5,0 3 0,-2 20 0,-3 18 2,-3 20 0,1 10 0,6 3-2,7 3-1,6 4-2,6-3-2,6-5-3,7-7-2,6-5-2,6-11-2,6-11-4,7-14-2,6-11-3,3-11-3,0-5-2,0-7-4,0-5-1,0-11-3,0-11 0,0-14-1,0-11-1,1-12-2,4-9-4,3-10-4,3-8-4,-2-8-4,-6-2-5,-6-3-5,-6-3-4,-9 7-2,-8 19 1,-10 19 1,-9 19 1</inkml:trace>
</inkml:ink>
</file>

<file path=ppt/ink/ink7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0370279550552" units="cm"/>
      <inkml:brushProperty name="height" value="0.0140370279550552" units="cm"/>
      <inkml:brushProperty name="color" value="#F2395B"/>
      <inkml:brushProperty name="ignorePressure" value="0"/>
    </inkml:brush>
  </inkml:definitions>
  <inkml:trace contextRef="#ctx0" brushRef="#br0">72500 10200 593,'0'76'-6,"0"4"9	,0 3 11,0 3 10,0 4 6,0 7 1,0 6 3,0 7 1,0-1 1,0-6-1,0-6-1,0-6-1,0-12-4,0-15-4,0-15-6,0-16-5,0-7-5,0 4-3,0 3-4,0 3-5,0-8-9,0-19-17,0-18-16,0-19-16,0-10-8,0 1-1,0-1-1,0 1 0,-2 1 4,-3 3 10,-3 3 57,-2 4 0</inkml:trace>
</inkml:ink>
</file>

<file path=ppt/ink/ink7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39085334539413" units="cm"/>
      <inkml:brushProperty name="height" value="0.00939085334539413" units="cm"/>
      <inkml:brushProperty name="color" value="#F2395B"/>
      <inkml:brushProperty name="ignorePressure" value="0"/>
    </inkml:brush>
  </inkml:definitions>
  <inkml:trace contextRef="#ctx0" brushRef="#br0">72100 10800 887,'0'-24'-1,"0"4"-1	,0 3-1,0 3-2,4 3 4,10 3 8,10 3 8,9 4 9,4 1 1,1 0-4,-1 0-5,1 0-4,1 0-8,3 0-8,3 0-10,4 0-10,-3 0-7,-5 0-6,-7 0-6,-5 0-7,-8 1-4,-5 4-5,-7 3 41,-5 3 18</inkml:trace>
</inkml:ink>
</file>

<file path=ppt/ink/ink7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72000 11200 1000,'4'20'-145,"10"-9"56	,10-10 73,9-8 21,10-8 40,14-2-10,11-3-9,14-3-10,2-2-10,-6 0-10,-6 0-11,-6 0-10,-10 1-11,-12 4-12,-13 3 43,-12 3 5</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84346943348646" units="cm"/>
      <inkml:brushProperty name="height" value="0.00884346943348646" units="cm"/>
      <inkml:brushProperty name="color" value="#6ADCAB"/>
      <inkml:brushProperty name="ignorePressure" value="0"/>
    </inkml:brush>
  </inkml:definitions>
  <inkml:trace contextRef="#ctx0" brushRef="#br0">87525 36950 942,'-26'2'2,"-3"2"5	,-4 4 5,-2 3 4,-3 3-2,-3 2-8,-4 4-7,-2 3-9,-2 3-7,0 3-4,0 4-6,0 2-5,3-2 0,6-5 5,6-7 5,7-5 5,4-6-5,3-2-16,3-3 11,3-4 27</inkml:trace>
</inkml:ink>
</file>

<file path=ppt/ink/ink7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818031616509" units="cm"/>
      <inkml:brushProperty name="height" value="0.010818031616509" units="cm"/>
      <inkml:brushProperty name="color" value="#F2395B"/>
      <inkml:brushProperty name="ignorePressure" value="0"/>
    </inkml:brush>
  </inkml:definitions>
  <inkml:trace contextRef="#ctx0" brushRef="#br0">72900 10300 770,'0'26'8,"0"4"4	,0 3 4,0 3 4,1 1 3,4 1-1,3-1 1,3 1 0,3-3-1,3-2-3,3-3-3,4-3-2,2-4-5,4-3-7,3-3-7,3-2-7,3-5-6,3-2-7,3-3-5,4-3-6,-1-6-7,-3-5-8,-3-7-8,-2-5-7,-6-3-2,-6 4 59,-6 3 9,-6 3 0,-4 1 0,1 1 0,-1-1 0,1 1 0</inkml:trace>
</inkml:ink>
</file>

<file path=ppt/ink/ink7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18831769376993" units="cm"/>
      <inkml:brushProperty name="height" value="0.00918831769376993" units="cm"/>
      <inkml:brushProperty name="color" value="#F2395B"/>
      <inkml:brushProperty name="ignorePressure" value="0"/>
    </inkml:brush>
  </inkml:definitions>
  <inkml:trace contextRef="#ctx0" brushRef="#br0">73550 10350 906,'-47'23'-19,"6"-3"10	,7-3 11,6-2 9,3-1 6,0 3 2,0 3 1,0 4 2,1 2-3,4 4-9,3 3-9,3 3-7,1-1-13,1-2-15,-1-3-16,1-3-15,-1-6-7,1-5 1,-1-7 69,1-5 2</inkml:trace>
</inkml:ink>
</file>

<file path=ppt/ink/ink7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9180455803871" units="cm"/>
      <inkml:brushProperty name="height" value="0.0119180455803871" units="cm"/>
      <inkml:brushProperty name="color" value="#F2395B"/>
      <inkml:brushProperty name="ignorePressure" value="0"/>
    </inkml:brush>
  </inkml:definitions>
  <inkml:trace contextRef="#ctx0" brushRef="#br0">73100 10950 699,'-2'71'-9,"-3"-5"5	,-3-7 4,-2-5 4,-1-9 4,3-9 2,3-10 1,4-8 3,-1 2 2,-3 16 4,-3 15 5,-2 17 4,-1 2 2,3-9 3,3-10 2,4-8 1,2-9-8,4-6-20,3-6-18,3-6-20,1-6-8,1-2 3,-1-3 3,1-3 3,-1-4-5,1-3-13,-1-3-13,1-2-12</inkml:trace>
</inkml:ink>
</file>

<file path=ppt/ink/ink7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9953388348222" units="cm"/>
      <inkml:brushProperty name="height" value="0.0119953388348222" units="cm"/>
      <inkml:brushProperty name="color" value="#F2395B"/>
      <inkml:brushProperty name="ignorePressure" value="0"/>
    </inkml:brush>
  </inkml:definitions>
  <inkml:trace contextRef="#ctx0" brushRef="#br0">73150 11200 694,'50'-24'16,"0"4"3	,0 3 3,0 3 4,-4 3-3,-5 3-7,-7 3-6,-5 4-7,-6 5-3,-3 10 0,-3 10 0,-2 9 1,-5 4 1,-2 1 3,-3-1 3,-3 1 3,-2-1 2,0 1 1,0-1 1,0 1 1,0-3 0,0-2 0,0-3 1,0-3 1,-2-6-5,-3-5-7,-3-7-9,-2-5-7,-1-3-10,3 4-12,3 3-11,4 3-13</inkml:trace>
</inkml:ink>
</file>

<file path=ppt/ink/ink7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73250 11450 1000,'46'0'-104,"-5"0"31	,-7 0 30,-5 0 30,-6 0 15,-3 0 0,-3 0 2,-2 0 0,-3 0-10,1 0-17,-1 0 23,1 0 0</inkml:trace>
</inkml:ink>
</file>

<file path=ppt/ink/ink7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20895393937826" units="cm"/>
      <inkml:brushProperty name="height" value="0.00920895393937826" units="cm"/>
      <inkml:brushProperty name="color" value="#F2395B"/>
      <inkml:brushProperty name="ignorePressure" value="0"/>
    </inkml:brush>
  </inkml:definitions>
  <inkml:trace contextRef="#ctx0" brushRef="#br0">73150 11700 904,'1'21'4,"4"-5"6	,3-7 7,3-5 7,7-6-2,14-3-8,11-3-9,14-2-10,2-5-9,-6-2-9,-6-3-9,-6-3-9,-6-1-10,-2 4-8,-3 3-8,-3 3 37</inkml:trace>
</inkml:ink>
</file>

<file path=ppt/ink/ink7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1941276118159" units="cm"/>
      <inkml:brushProperty name="height" value="0.0111941276118159" units="cm"/>
      <inkml:brushProperty name="color" value="#F2395B"/>
      <inkml:brushProperty name="ignorePressure" value="0"/>
    </inkml:brush>
  </inkml:definitions>
  <inkml:trace contextRef="#ctx0" brushRef="#br0">74250 10100 744,'21'4'-25,"-5"10"10	,-7 10 9,-5 9 9,-6 1 10,-3-6 11,-3-6 10,-2-6 11,-1-4 2,3 1-5,3-1-6,4 1-5,1-1-10,0 1-16,0-1-13,0 1-16,0-1-5,0 1 3,0-1 3,0 1 4,-2-3 1,-3-2-1,-3-3-1,-2-3-1,-3-1 3,1 4 7,-1 3 6,1 3 7,-1 4 5,1 7 5,-1 6 4,1 7 5,-3 2 1,-2 1 0,-3-1-1,-3 1-1,-1-1-1,4 1-3,3-1-3,3 1-3,1-3-5,1-2-9,-1-3-9,1-3-9,-1-4-6,1-3-5,-1-3-4,1-2-4</inkml:trace>
</inkml:ink>
</file>

<file path=ppt/ink/ink7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1983352154493" units="cm"/>
      <inkml:brushProperty name="height" value="0.0161983352154493" units="cm"/>
      <inkml:brushProperty name="color" value="#F2395B"/>
      <inkml:brushProperty name="ignorePressure" value="0"/>
    </inkml:brush>
  </inkml:definitions>
  <inkml:trace contextRef="#ctx0" brushRef="#br0">74250 10100 514,'25'46'6,"0"-5"7	,0-7 6,0-5 7,3-3 3,6 4 1,7 3 1,6 3 0,6 3 2,6 3 2,7 3 1,6 4 3,1-1-1,-3-3-4,-3-3-3,-2-2-3,-5-5-9,-2-2-12,-3-3-12,-3-3-12,-7-4-11,-9-3-7,-10-3-8,-8-2-7</inkml:trace>
</inkml:ink>
</file>

<file path=ppt/ink/ink7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74300 10950 1000,'48'0'-99,"-3"0"15	,-3 0 17,-2 0 67,-6 1 0,-6 4 0,-6 3 0,-6 3 0,-4-1 0,1-2 0,-1-3 0,1-3 0</inkml:trace>
</inkml:ink>
</file>

<file path=ppt/ink/ink7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2198294848204" units="cm"/>
      <inkml:brushProperty name="height" value="0.0122198294848204" units="cm"/>
      <inkml:brushProperty name="color" value="#F2395B"/>
      <inkml:brushProperty name="ignorePressure" value="0"/>
    </inkml:brush>
  </inkml:definitions>
  <inkml:trace contextRef="#ctx0" brushRef="#br0">74400 11300 681,'46'0'57,"-5"0"-8	,-7 0-5,-5 0-7,-4 1-4,0 4-4,0 3-4,0 3-4,-5 6-5,-9 9-8,-10 10-9,-8 10-6,-9 2-7,-6-3-5,-6-3-5,-6-2-4,-2-6-4,3-6-2,3-6-2,4-6-3,4-4-1,6 1-1,7-1 0,6 1 0,1-3 6,-3-2 13,-3-3 15,-2-3 14,3-1 12,14 4 11,11 3 11,14 3 11,8 1 3,7 1-4,6-1-4,7 1-3,2-3-10,1-2-15,-1-3-13,1-3-15,-7-2-17,-12 0-18,-13 0-18,-12 0-20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76648833602667" units="cm"/>
      <inkml:brushProperty name="height" value="0.00976648833602667" units="cm"/>
      <inkml:brushProperty name="color" value="#6ADCAB"/>
      <inkml:brushProperty name="ignorePressure" value="0"/>
    </inkml:brush>
  </inkml:definitions>
  <inkml:trace contextRef="#ctx0" brushRef="#br0">86790 37293 853,'21'115'-1,"-6"-15"-1	,-5-16-1,-7-15-2,-2-8 6,4 0 13,2 1 13,4-1 12,0-1 1,-4-4-15,-2-2-14,-3-4-13,-1-4-15,4-6-15,2-6-16,4-7-15,1-4-7,1-3-1,-1-3 14,0-3 57</inkml:trace>
</inkml:ink>
</file>

<file path=ppt/ink/ink7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74011718481779" units="cm"/>
      <inkml:brushProperty name="height" value="0.0174011718481779" units="cm"/>
      <inkml:brushProperty name="color" value="#F2395B"/>
      <inkml:brushProperty name="ignorePressure" value="0"/>
    </inkml:brush>
  </inkml:definitions>
  <inkml:trace contextRef="#ctx0" brushRef="#br0">67050 13600 478,'23'1'-77,"-3"4"35	,-3 3 42,-2 3 0,-1 3 0,3 3 0,3 3 0,4 4 0,-1 1 13,-3 0 10,-3 0-5,-2 0-4,-5-2-3,-2-3-4,-3-3-2,-3-2-3,-4-3-3,-3 1-2,-3-1-3,-2 1-2,-3-3-1,1-2 3,-1-3 1,1-3 2,2-2 3,7 0 6,6 0 6,7 0 4,7-2 2,9-3-1,10-3-3,10-2-1,2-3-3,-3 1-4,-3-1-4,-2 1-3,-5-3-4,-2-2-3,-3-3-3,-3-3-4,-6-2-2,-5 0-1,-7 0-1,-5 0-2,-4 0 0,0 0 0,0 0 12,0 0 9,-4-4 0,-5-5 0,-7-7 0,-5-5 0,-6-1 0,-3 6 0,-3 7 0,-2 6 0,-5 6 0,-2 6 0,-3 7 0,-3 6 0,-1 4 0,4 4 0,3 3 0,3 3 0,-1 4 1,-2 7 18,-3 6 6,-3 7 6,-1 4 3,4 3-1,3 3 0,3 4-1,6 2 0,9 4 1,10 3-1,10 3 1,5-1-1,4-2-1,3-3-1,3-3 0,4-4-2,7-3 0,6-3-2,7-2-1,-1-6-2,-6-6-5,-6-6-3,-6-6-6,1-2-3,9 3-4,10 3-5,10 4-4,5-3-3,4-5-4,3-7-3,3-5-3,3-11-5,3-11-6,3-14-6,4-11-7,-4-7-3,-9 0 0,-10 0 0,-8 0-2,-9 3 1,-6 6-1,-6 7-1,-6 6 0</inkml:trace>
</inkml:ink>
</file>

<file path=ppt/ink/ink7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2915480062366" units="cm"/>
      <inkml:brushProperty name="height" value="0.0132915480062366" units="cm"/>
      <inkml:brushProperty name="color" value="#F2395B"/>
      <inkml:brushProperty name="ignorePressure" value="0"/>
    </inkml:brush>
  </inkml:definitions>
  <inkml:trace contextRef="#ctx0" brushRef="#br0">68750 13250 626,'20'50'-3,"-9"0"-7	,-10 0-8,-8 0-6,-6 3 8,1 6 23,-1 7 23,1 6 23,-1-1 11,1-5-1,-1-7-2,1-5-1,1-3-9,3 4-16,3 3-17,4 3-15,2-5-21,4-12-23,3-13-23,3-12-23</inkml:trace>
</inkml:ink>
</file>

<file path=ppt/ink/ink7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610660366714" units="cm"/>
      <inkml:brushProperty name="height" value="0.01610660366714" units="cm"/>
      <inkml:brushProperty name="color" value="#F2395B"/>
      <inkml:brushProperty name="ignorePressure" value="0"/>
    </inkml:brush>
  </inkml:definitions>
  <inkml:trace contextRef="#ctx0" brushRef="#br0">68550 13250 517,'70'-66'-4,"-9"19"10	,-10 19 9,-8 19 10,-3 10 6,7 4 4,6 3 3,7 3 3,0 6 3,-2 9 1,-3 10 0,-3 10 1,-4 2-4,-3-3-10,-3-3-9,-2-2-10,-8-3-8,-8 1-5,-10-1-7,-9 1-6,-5-3-5,0-2-4,0-3-4,0-3-4,-5-2-2,-9 0 1,-10 0 0,-8 0 1,-6 0 2,1 0 0,-1 0 2,1 0 1,1-2 2,3-3 4,3-3 3,4-2 3,4-3 5,6 1 4,7-1 5,6 1 4,3 1 4,0 3 5,0 3 4,0 4 3,4-1 3,10-3 1,10-3-1,9-2 1,6-3-3,3 1-6,3-1-6,4 1-6,1-1-9,0 1-12,0-1-12,0 1-13,-5-3-7,-9-2-4,-10-3-2,-8-3-3</inkml:trace>
</inkml:ink>
</file>

<file path=ppt/ink/ink7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8124362304807" units="cm"/>
      <inkml:brushProperty name="height" value="0.0108124362304807" units="cm"/>
      <inkml:brushProperty name="color" value="#F2395B"/>
      <inkml:brushProperty name="ignorePressure" value="0"/>
    </inkml:brush>
  </inkml:definitions>
  <inkml:trace contextRef="#ctx0" brushRef="#br0">69850 13950 770,'0'25'-7,"0"0"-14	,0 0-14,0 0-15,0 1 7,0 4 27,0 3 26,0 3 27,0 1 14,0 1 1,0-1 0,0 1 1,4-6-5,10-8-9,10-10-9,9-9-10,4-9-10,1-5-13,-1-7-13,1-5-11,-3-6-8,-2-3-3,-3-3-2,-3-2-3,-6-3 1,-5 1 4,-7-1 5,-5 1 4,-6 2 3,-3 7 3,-3 6 1,-2 7 15,-6 4 7,-6 3 0,-6 3 0,-6 4 0,-2 1 0,3 0 0,3 0 0,4 0 0,2 1 0,4 4 0,3 3 0,3 3 0,1 1 0,1 1 0,-1-1 0,1 1 0</inkml:trace>
</inkml:ink>
</file>

<file path=ppt/ink/ink7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2561706230044" units="cm"/>
      <inkml:brushProperty name="height" value="0.0122561706230044" units="cm"/>
      <inkml:brushProperty name="color" value="#F2395B"/>
      <inkml:brushProperty name="ignorePressure" value="0"/>
    </inkml:brush>
  </inkml:definitions>
  <inkml:trace contextRef="#ctx0" brushRef="#br0">70500 12900 679,'73'0'49,"-3"0"-1	,-3 0-1,-2 0-1,-3 0-5,1 0-7,-1 0-7,1 0-8,-3 0-9,-2 0-13,-3 0-12,-3 0-13,-7-2-3,-9-3 3,-10-3 5,-8-2 4,-8-3-7,-2 1-15,-3-1-17,-3 1-16</inkml:trace>
</inkml:ink>
</file>

<file path=ppt/ink/ink7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6712547391653" units="cm"/>
      <inkml:brushProperty name="height" value="0.0136712547391653" units="cm"/>
      <inkml:brushProperty name="color" value="#F2395B"/>
      <inkml:brushProperty name="ignorePressure" value="0"/>
    </inkml:brush>
  </inkml:definitions>
  <inkml:trace contextRef="#ctx0" brushRef="#br0">71050 12900 609,'-22'70'-6,"6"-9"4	,7-10 6,6-8 4,3-6 6,0 1 5,0-1 7,0 1 5,0 4 3,0 9-1,0 10-1,0 10-1,0 4 0,0 0 0,0 0 0,0 0-1,0-5-4,0-9-12,0-10-11,0-8-10,1-9-15,4-6-19,3-6-18,3-6-19</inkml:trace>
</inkml:ink>
</file>

<file path=ppt/ink/ink7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88260935246944" units="cm"/>
      <inkml:brushProperty name="height" value="0.0188260935246944" units="cm"/>
      <inkml:brushProperty name="color" value="#F2395B"/>
      <inkml:brushProperty name="ignorePressure" value="0"/>
    </inkml:brush>
  </inkml:definitions>
  <inkml:trace contextRef="#ctx0" brushRef="#br0">71400 13200 442,'21'-38'4,"-5"26"6	,-7 24 6,-5 26 8,-4 16 5,0 10 3,0 10 3,0 9 3,0 6 2,0 3-1,0 3 0,0 4-1,0-1 0,0-3 1,0-3 1,0-2 1,0-8-7,0-8-16,0-10-15,0-9-15,0-15-17,0-18-19,0-19-18,0-18-20</inkml:trace>
</inkml:ink>
</file>

<file path=ppt/ink/ink7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0141448676586" units="cm"/>
      <inkml:brushProperty name="height" value="0.0110141448676586" units="cm"/>
      <inkml:brushProperty name="color" value="#F2395B"/>
      <inkml:brushProperty name="ignorePressure" value="0"/>
    </inkml:brush>
  </inkml:definitions>
  <inkml:trace contextRef="#ctx0" brushRef="#br0">71000 13600 756,'26'0'80,"4"0"-17	,3 0-17,3 0-16,-2 1-14,-6 4-8,-6 3-8,-6 3-8,-4 1-10,1 1-12,-1-1-11,1 1-11,-6-1-6,-8 1 0,-10-1 1,-9 1-1,-5 1 6,0 3 52,0 3 0,0 4 0,3-1 0,6-3 0,7-3 0,6-2 0,4-5 0,4-2 0,3-3 0,3-3 0,4-2 0,7 0 0,6 0 23,7 0-5,-1 1-5,-6 4-7,-6 3-6,-6 3-6,-6 1-6,-2 1-5,-3-1-4,-3 1 17,-7 2 4,-9 7 0,-10 6 0,-8 7 0,-8 2 0,-2 1 0,-3-1 0,-3 1 0,1-3 0,6-2 0,7-3 0,6-3 0,4-6 0,4-5 0,3-7 0,3-5 0,4-4 0,7 0 0,6 0 0,7 0 0,5-2 23,7-3 15,6-3-1,7-2-2,5-8-4,7-8-7,6-10-5,7-9-8,-1-5-9,-6 0-12,-6 0-13,-6 0-12,-7 4-9,-6 10-5,-6 10-7,-6 9 53</inkml:trace>
</inkml:ink>
</file>

<file path=ppt/ink/ink7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5194858089089" units="cm"/>
      <inkml:brushProperty name="height" value="0.0155194858089089" units="cm"/>
      <inkml:brushProperty name="color" value="#F2395B"/>
      <inkml:brushProperty name="ignorePressure" value="0"/>
    </inkml:brush>
  </inkml:definitions>
  <inkml:trace contextRef="#ctx0" brushRef="#br0">71550 13600 536,'45'-2'-35,"-9"-3"5	,-10-3 7,-8-2 5,-4-1 11,3 3 15,3 3 14,4 4 16,-1 2 7,-3 4 3,-3 3 3,-2 3 1,-3 4 0,1 7-4,-1 6-4,1 7-4,-6 2-5,-8 1-4,-10-1-5,-9 1-5,-5-1-8,0 1-11,0-1-10,0 1-11,1-4-11,4-6-14,3-6-12,3-6-13,1-6-5,1-2 3,-1-3 4,1-3 3</inkml:trace>
</inkml:ink>
</file>

<file path=ppt/ink/ink7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9221776947379" units="cm"/>
      <inkml:brushProperty name="height" value="0.0109221776947379" units="cm"/>
      <inkml:brushProperty name="color" value="#F2395B"/>
      <inkml:brushProperty name="ignorePressure" value="0"/>
    </inkml:brush>
  </inkml:definitions>
  <inkml:trace contextRef="#ctx0" brushRef="#br0">71550 13700 762,'25'48'4,"0"-3"6	,0-3 6,0-2 7,1-5 4,4-2 1,3-3 0,3-3 1,-2-4-2,-6-3-6,-6-3-6,-6-2-6,5-1-9,20 3-12,18 3-14,20 4-12,2-3-12,-12-5-9,-13-7-10,-12-5-10</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94419569522142" units="cm"/>
      <inkml:brushProperty name="height" value="0.00894419569522142" units="cm"/>
      <inkml:brushProperty name="color" value="#6ADCAB"/>
      <inkml:brushProperty name="ignorePressure" value="0"/>
    </inkml:brush>
  </inkml:definitions>
  <inkml:trace contextRef="#ctx0" brushRef="#br0">87182 37538 931,'1'-21'-24,"4"6"7	,2 5 7,4 7 7,3 3 7,3 0 10,3 0 8,3 0 9,4 0-1,7 0-13,6 0-13,6 0-11,1-1-11,-2-4-8,-4-2-8,-3-4-8,-4-1-9,-7-1-7,-5 1-7,-7 0 65</inkml:trace>
</inkml:ink>
</file>

<file path=ppt/ink/ink7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1978814974427" units="cm"/>
      <inkml:brushProperty name="height" value="0.0151978814974427" units="cm"/>
      <inkml:brushProperty name="color" value="#F2395B"/>
      <inkml:brushProperty name="ignorePressure" value="0"/>
    </inkml:brush>
  </inkml:definitions>
  <inkml:trace contextRef="#ctx0" brushRef="#br0">72800 12800 548,'0'121'-12,"0"-5"10	,0-7 12,0-5 11,0-3 9,0 4 7,0 3 7,0 3 7,0 1 1,0 1-5,0-1-4,0 1-5,0-7-5,0-12-7,0-13-6,0-12-7,-2-21-13,-3-28-19,-3-28-20,-2-27-20,-6-19-11,-6-5-1,-6-7-1,-6-5-2,-1 3 3,7 17 8,6 15 13,7 16 50,2 4 0,1-6 0,-1-6 0,1-6 0</inkml:trace>
</inkml:ink>
</file>

<file path=ppt/ink/ink7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0307615250349" units="cm"/>
      <inkml:brushProperty name="height" value="0.0110307615250349" units="cm"/>
      <inkml:brushProperty name="color" value="#F2395B"/>
      <inkml:brushProperty name="ignorePressure" value="0"/>
    </inkml:brush>
  </inkml:definitions>
  <inkml:trace contextRef="#ctx0" brushRef="#br0">72200 13450 755,'0'-24'-8,"0"4"8	,0 3 9,0 3 8,4 3 6,10 3 5,10 3 4,9 4 4,9 1 0,9 0-8,10 0-6,10 0-7,2 0-9,-3 0-11,-3 0-13,-2 0-11,-8-2-9,-8-3-5,-10-3-5,-9-2-6</inkml:trace>
</inkml:ink>
</file>

<file path=ppt/ink/ink7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72200 13800 1000,'1'21'-86,"4"-5"30	,3-7 29,3-5 29,6-6 15,9-3 0,10-3 1,10-2 1,11-8-7,17-8-14,15-10-13,16-9-15,-4-1-8,-21 10-4,-22 10 3,-22 9 39,-11 4 0,0 1 0,0-1 0,0 1 0</inkml:trace>
</inkml:ink>
</file>

<file path=ppt/ink/ink7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51617769896984" units="cm"/>
      <inkml:brushProperty name="height" value="0.00951617769896984" units="cm"/>
      <inkml:brushProperty name="color" value="#F2395B"/>
      <inkml:brushProperty name="ignorePressure" value="0"/>
    </inkml:brush>
  </inkml:definitions>
  <inkml:trace contextRef="#ctx0" brushRef="#br0">73250 13000 875,'0'48'27,"0"-3"0	,0-3 1,0-2-1,3-5-11,6-2-26,7-3-23,6-3-26</inkml:trace>
</inkml:ink>
</file>

<file path=ppt/ink/ink7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9243757799268" units="cm"/>
      <inkml:brushProperty name="height" value="0.0119243757799268" units="cm"/>
      <inkml:brushProperty name="color" value="#F2395B"/>
      <inkml:brushProperty name="ignorePressure" value="0"/>
    </inkml:brush>
  </inkml:definitions>
  <inkml:trace contextRef="#ctx0" brushRef="#br0">73200 12800 698,'26'-22'-59,"4"6"27	,3 7 29,3 6 27,1 3 16,1 0 2,-1 0 2,1 0 3,-3 0-2,-2 0-5,-3 0-6,-3 0-5,-6 3-6,-5 6-7,-7 7-7,-5 6-7,-6 4-8,-3 4-12,-3 3-11,-2 3-11,-5-1-5,-2-2 2,-3-3 2,-3-3 2,1-4 4,6-3 7,7-3 6,6-2 7,3-3 5,0 1 4,0-1 5,0 1 4,4-3-2,10-2-7,10-3-7,9-3-8,1-2-7,-6 0-5,-6 0 33,-6 0 0,-6-2 0,-2-3 0,-3-3 0,-3-2 0</inkml:trace>
</inkml:ink>
</file>

<file path=ppt/ink/ink7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73200 13450 1000,'0'25'-101,"0"0"29	,0 0 30,0 0 29,0 0 18,0 0 8,0 0 8,0 0 7,1 0-3,4 0-12,3 0-14,3 0-12</inkml:trace>
</inkml:ink>
</file>

<file path=ppt/ink/ink7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1651737242937" units="cm"/>
      <inkml:brushProperty name="height" value="0.0111651737242937" units="cm"/>
      <inkml:brushProperty name="color" value="#F2395B"/>
      <inkml:brushProperty name="ignorePressure" value="0"/>
    </inkml:brush>
  </inkml:definitions>
  <inkml:trace contextRef="#ctx0" brushRef="#br0">73100 13500 746,'26'-2'0,"4"-3"2	,3-3 1,3-2 1,1-3 5,1 1 8,-1-1 9,1 1 7,-4 1 3,-6 3-4,-6 3-2,-6 4-5,-6 4-4,-2 6-9,-3 7-9,-3 6-7,-4 3-7,-3 0-6,-3 0-6,-2 0-5,-3 0-5,1 0-3,-1 0-2,1 0-3,-1-2 0,1-3 4,-1-3 3,1-2 4,4-6 3,9-6 5,10-6 4,10-6 18,5-6 0,4-2 0,3-3 0,3-3 0,-2-2 0,-6 0 0,-6 0 0,-6 0 0,-6 1 0,-2 4 0,-3 3 0,-3 3 0,-1 1 0,4 1 0,3-1 0,3 1 0</inkml:trace>
</inkml:ink>
</file>

<file path=ppt/ink/ink7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4630505666137" units="cm"/>
      <inkml:brushProperty name="height" value="0.0104630505666137" units="cm"/>
      <inkml:brushProperty name="color" value="#F2395B"/>
      <inkml:brushProperty name="ignorePressure" value="0"/>
    </inkml:brush>
  </inkml:definitions>
  <inkml:trace contextRef="#ctx0" brushRef="#br0">73700 13350 796,'-2'-21'-31,"-3"10"12	,-3 10 10,-2 9 12,-1 7 9,3 7 5,3 6 7,4 7 5,1 2 3,0 1 0,0-1 0,0 1 0,0-4-6,0-6-9,0-6-10,0-6-11,1-6-13,4-2-19,3-3-17,3-3-18,-1-7-7,-2-9 3,-3-10 6,-3-8 69,-2-4 0,0 3 0,0 3 0,0 4 0,1 4 0,4 6 0,3 7 0,3 6 0,1 1 0,1-3 0,-1-3 0,1-2 0,1-1 0,3 3 0,3 3 8,4 4 53,-3 5-3,-5 10-6,-7 10-7,-5 9-7,-8 4-9,-5 1-11,-7-1-10,-5 1-11,-3-3-8,4-2-9,3-3-7,3-3-8,3-4-1,3-3 2,3-3 3,4-2 4,4-5 1,6-2 0,7-3 0,6-3 11,1-4 15,-3-3 0,-3-3 0,-2-2 0,-5-3 0,-2 1 0,-3-1 0,-3 1 0,-1 1 0,4 3 0,3 3 0,3 4 0</inkml:trace>
</inkml:ink>
</file>

<file path=ppt/ink/ink7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671716183424" units="cm"/>
      <inkml:brushProperty name="height" value="0.010671716183424" units="cm"/>
      <inkml:brushProperty name="color" value="#F2395B"/>
      <inkml:brushProperty name="ignorePressure" value="0"/>
    </inkml:brush>
  </inkml:definitions>
  <inkml:trace contextRef="#ctx0" brushRef="#br0">73150 14100 780,'-19'20'-31,"13"-9"16	,12-10 17,13-8 17,10-8 9,10-2 4,10-3 2,9-3 2,2-1-1,-2 4-5,-3 3-7,-3 3-5,-4 1-9,-3 1-12,-3-1-11,-2 1-12,-6 1-11,-6 3-15,-6 3-12,-6 4-14,-6-1-3,-2-3 21,-3-3 60,-3-2 0,-2-3 0,0 1 0,0-1 0,0 1 0</inkml:trace>
</inkml:ink>
</file>

<file path=ppt/ink/ink7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4354336187243" units="cm"/>
      <inkml:brushProperty name="height" value="0.0134354336187243" units="cm"/>
      <inkml:brushProperty name="color" value="#F2395B"/>
      <inkml:brushProperty name="ignorePressure" value="0"/>
    </inkml:brush>
  </inkml:definitions>
  <inkml:trace contextRef="#ctx0" brushRef="#br0">73750 13750 620,'-24'0'-57,"4"0"11	,3 0 11,3 0 18,3 1 17,3 4 0,3 3 0,4 3 4,1 6 23,0 9 6,0 10 5,0 10 7,0 7 2,0 6 0,0 7 0,0 6 0,0 3-2,0 0-5,0 0-4,0 0-3,0-4-8,0-5-10,0-7-9,0-5-11,0-14-15,0-18-23,0-19-21,0-18-23</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0254430696368" units="cm"/>
      <inkml:brushProperty name="height" value="0.0130254430696368" units="cm"/>
      <inkml:brushProperty name="color" value="#6ADCAB"/>
      <inkml:brushProperty name="ignorePressure" value="0"/>
    </inkml:brush>
  </inkml:definitions>
  <inkml:trace contextRef="#ctx0" brushRef="#br0">87476 37636 639,'-2'46'2,"-2"-6"1	,-4-6 4,-3-7 2,0 2 4,4 10 6,2 8 5,4 10 6,1 6 5,0 2 4,0 4 3,0 3 3,0 0-4,0-3-12,0-3-12,0-3-12,0-5-13,0-6-15,0-6-16,0-6-14,0-6-10,0-7-3,0-5-4,0-7-4</inkml:trace>
</inkml:ink>
</file>

<file path=ppt/ink/ink7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83597058802843" units="cm"/>
      <inkml:brushProperty name="height" value="0.00983597058802843" units="cm"/>
      <inkml:brushProperty name="color" value="#F2395B"/>
      <inkml:brushProperty name="ignorePressure" value="0"/>
    </inkml:brush>
  </inkml:definitions>
  <inkml:trace contextRef="#ctx0" brushRef="#br0">73650 14050 847,'-47'3'1,"6"6"2	,7 7 2,6 6 3,-1 6 4,-5 6 8,-7 7 7,-5 6 8,-1 3-5,6 0-18,7 0-19,6 0-17,4-5-14,4-9-10,3-10-10,3-8-10</inkml:trace>
</inkml:ink>
</file>

<file path=ppt/ink/ink7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5156973004341" units="cm"/>
      <inkml:brushProperty name="height" value="0.0105156973004341" units="cm"/>
      <inkml:brushProperty name="color" value="#F2395B"/>
      <inkml:brushProperty name="ignorePressure" value="0"/>
    </inkml:brush>
  </inkml:definitions>
  <inkml:trace contextRef="#ctx0" brushRef="#br0">67000 16050 792,'48'0'47,"-3"0"-5	,-3 0-5,-2 0-5,-6 3-7,-6 6-8,-6 7-10,-6 6-7,-6 1-8,-2-3-4,-3-3-4,-3-2-5,-4-3-3,-3 1 1,-3-1 0,-2 1 1,-5 1-2,-2 3-1,-3 3-3,-3 4-1,-1-1-1,4-3-1,3-3-1,3-2 0,6-3 7,9 1 25,10-1 0,10 1 0,5-1 4,4 1 16,3-1 4,3 1 3,-1-1 2,-2 1 0,-3-1-1,-3 1 0,-6 1-1,-5 3-1,-7 3 0,-5 4-1,-8 1-2,-5 0-2,-7 0-2,-5 0-3,-6-2-3,-3-3-3,-3-3-3,-2-2-4,-1-5-3,3-2-3,3-3-3,4-3-3,2-2-8,4 0-11,3 0-12,3 0-12,1-2-7,1-3-4,-1-3-5,1-2 8</inkml:trace>
</inkml:ink>
</file>

<file path=ppt/ink/ink7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7800669074059" units="cm"/>
      <inkml:brushProperty name="height" value="0.0147800669074059" units="cm"/>
      <inkml:brushProperty name="color" value="#F2395B"/>
      <inkml:brushProperty name="ignorePressure" value="0"/>
    </inkml:brush>
  </inkml:definitions>
  <inkml:trace contextRef="#ctx0" brushRef="#br0">67350 15950 563,'-72'-44'-12,"6"13"6	,7 12 5,6 13 5,3 7 5,0 4 2,0 3 3,0 3 3,3 4 1,6 7 0,7 6 1,6 7-1,4 7 1,4 9-1,3 10-1,3 10 0,3 4-1,3 0-1,3 0-2,4 0-1,4 3 0,6 6 0,7 7 2,6 6 1,4-2 0,4-9 2,3-10 0,3-8 0,4-12 1,7-12-2,6-13-1,7-12-1,2-10-3,1-6-5,-1-6-4,1-6-6,-1-10-4,1-12-4,-1-13-3,1-12-3,-4-12-3,-6-8-3,-6-10-3,-6-9-3,-7-2-2,-6 6-3,-6 7-1,-6 6-2,-9 6-1,-8 6 0,-10 7 1,-9 6 0,-9 4-1,-5 4-2,-7 3-2,-5 3 42,0 4 1,10 7 0,10 6 0,9 7 0</inkml:trace>
</inkml:ink>
</file>

<file path=ppt/ink/ink7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10048903152347" units="cm"/>
      <inkml:brushProperty name="height" value="0.0110048903152347" units="cm"/>
      <inkml:brushProperty name="color" value="#F2395B"/>
      <inkml:brushProperty name="ignorePressure" value="0"/>
    </inkml:brush>
  </inkml:definitions>
  <inkml:trace contextRef="#ctx0" brushRef="#br0">62700 10400 757,'26'1'-67,"4"4"27	,3 3 24,3 3 26,1 3 16,1 3 4,-1 3 6,1 4 5,-4 2-2,-6 4-9,-6 3-8,-6 3-10,-6-1-4,-2-2-2,-3-3-1,-3-3-2,-9 1-3,-11 6-5,-14 7-5,-11 6-5,-7 1-3,0-3-3,0-3-2,0-2-2,3-8-1,6-8-3,7-10-1,6-9-2,10-4 8,17 4 19,15 3 19,16 3 18,12 1 8,9 1-3,10-1-2,10 1-3,2 1-2,-3 3 1,-3 3-1,-2 4-1,-9 4-3,-12 6-10,-13 7-8,-12 6-8,-10 3-6,-6 0 0,-6 0-2,-6 0-1,-9-4 1,-8-5 2,-10-7 4,-9-5 3,-4-6 0,4-3 1,3-3 0,3-2 0,4-5-4,7-2-4,6-3-6,7-3-6,0-2-4,-2 0-4,-3 0-4,-3 0-4,-1-4-7,4-5-9,3-7-9,3-5-11</inkml:trace>
</inkml:ink>
</file>

<file path=ppt/ink/ink7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68450 15900 1000,'23'1'-4,"-3"4"-6	,-3 3-8,-2 3-6,-3 4-1,1 7 6,-1 6 7,1 7 5,-1 4 7,1 3 4,-1 3 6,1 4 5,-1-3-1,1-5-5,-1-7-6,1-5-6,1-6-5,3-3-6,3-3-5,4-2-6,-1-3-9,-3 1-13,-3-1 11,-2 1 36</inkml:trace>
</inkml:ink>
</file>

<file path=ppt/ink/ink7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280803501606" units="cm"/>
      <inkml:brushProperty name="height" value="0.014280803501606" units="cm"/>
      <inkml:brushProperty name="color" value="#F2395B"/>
      <inkml:brushProperty name="ignorePressure" value="0"/>
    </inkml:brush>
  </inkml:definitions>
  <inkml:trace contextRef="#ctx0" brushRef="#br0">68600 15750 583,'-19'0'30,"13"0"-2	,12 0-1,13 0-1,7 0 0,4 0 2,3 0 2,3 0 3,-1 0-1,-2 0-3,-3 0-4,-3 0-4,2 0-2,10 0-1,10 0-2,9 0-2,2 0-4,-2 0-6,-3 0-5,-3 0-7,-6 0-5,-5 0-2,-7 0-4,-5 0-3,-8 1-2,-5 4 1,-7 3 0,-5 3 1,-8 4-1,-5 7 1,-7 6 1,-5 7-1,-8 4-1,-5 3-2,-7 3-3,-5 4-3,-3-1-1,4-3 0,3-3 1,3-2 1,4-6 3,7-6 5,6-6 6,7-6 9,5-6 7,7-2 0,6-3 0,7-3 5,5-2 9,7 0 2,6 0 3,7 0 1,2-2-1,1-3-5,-1-3-4,1-2-6,-4-3-7,-6 1-11,-6-1-10,-6 1-10,-4 1-5,1 3 32,-1 3 7,1 4 0</inkml:trace>
</inkml:ink>
</file>

<file path=ppt/ink/ink7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0323210507631" units="cm"/>
      <inkml:brushProperty name="height" value="0.0140323210507631" units="cm"/>
      <inkml:brushProperty name="color" value="#F2395B"/>
      <inkml:brushProperty name="ignorePressure" value="0"/>
    </inkml:brush>
  </inkml:definitions>
  <inkml:trace contextRef="#ctx0" brushRef="#br0">68950 16100 593,'0'25'-15,"0"0"11	,0 0 13,0 0 12,-2 3 4,-3 6 0,-3 7-3,-2 6-1,-3 4-4,1 4-7,-1 3-6,1 3-8,-1-2-6,1-6-7,-1-6-6,1-6-7,4-9-3,9-8 3,10-10 1,10-9 3,7-9 4,6-5 9,7-7 8,6-5 9,4-3 4,4 4 1,3 3-1,3 3 1,-2 1 1,-6 1 0,-6-1 1,-6 1 1,-7 1-1,-6 3-3,-6 3-1,-6 4-2,-2 4-2,3 6 1,3 7 0,4 6 0,-3 6 2,-5 6 4,-7 7 4,-5 6 3,-4 4 4,0 4 2,0 3 3,0 3 2,0 1 0,0 1 0,0-1-2,0 1-1,0-1-1,0 1-1,0-1-1,0 1-2,-2-7-2,-3-12-5,-3-13-4,-2-12-3,-3-7-7,1 1-5,-1-1-6,1 1-6,-3-4-3,-2-6-2,-3-6 0,-3-6-1,-6-7-3,-5-6-6,-7-6-5,-5-6-6,-6-2-3,-3 3-1,-3 3-1,-2 4 0,-1 2 2,3 4 7,3 3 35,4 3 5,4 3 0,6 3 0,7 3 0,6 4 0,7 1 0,10 0 0,10 0 0,9 0 38,9-2 3,9-3-4,10-3-4,10-2-2,5-5-8,4-2-11,3-3-10,3-3-10,-1-1-10,-2 4-6,-3 3-8,-3 3-7,-7 1-4,-9 1-1,-10-1 35,-8 1 9</inkml:trace>
</inkml:ink>
</file>

<file path=ppt/ink/ink7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25511093065143" units="cm"/>
      <inkml:brushProperty name="height" value="0.0125511093065143" units="cm"/>
      <inkml:brushProperty name="color" value="#F2395B"/>
      <inkml:brushProperty name="ignorePressure" value="0"/>
    </inkml:brush>
  </inkml:definitions>
  <inkml:trace contextRef="#ctx0" brushRef="#br0">70150 16450 663,'21'3'1,"-5"6"2	,-7 7 2,-5 6 1,-4 7 7,0 10 10,0 10 10,0 9 10,0-1 3,0-8-6,0-10-6,0-9-6,0 2-6,0 17-4,0 15-5,0 16-5,1 2-8,4-8-8,3-10-10,3-9-9,-1-10-5,-2-9 3,-3-10 1,-3-8 1,-2-6-5,0 1-13,0-1-13,0 1-14</inkml:trace>
</inkml:ink>
</file>

<file path=ppt/ink/ink7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0400968268514" units="cm"/>
      <inkml:brushProperty name="height" value="0.0150400968268514" units="cm"/>
      <inkml:brushProperty name="color" value="#F2395B"/>
      <inkml:brushProperty name="ignorePressure" value="0"/>
    </inkml:brush>
  </inkml:definitions>
  <inkml:trace contextRef="#ctx0" brushRef="#br0">70150 16250 554,'31'-25'23,"13"0"-2	,12 0-1,13 0-1,9 1-2,6 4-3,7 3-3,6 3-3,-1 1-3,-5 1-3,-7-1-3,-5 1-3,-8 1-3,-5 3 0,-7 3 0,-5 4-2,-8 2 1,-5 4 2,-7 3 0,-5 3 1,-6 1 2,-3 1-1,-3-1 0,-2 1 1,-3 2 3,1 7 7,-1 6 6,1 7 8,-1 4 3,1 3 2,-1 3 1,1 4 0,-3 7 1,-2 13 0,-3 12-2,-3 13 0,-2 4-1,0-3-3,0-3-3,0-2-2,0-6-2,0-6-3,0-6-3,0-6-1,-2-10-12,-3-12-17,-3-13-18,-2-12-19,-3-10-9,1-6 0,-1-6-1,1-6-1,-1-6 2,1-2 6,-1-3 6,1-3 46</inkml:trace>
</inkml:ink>
</file>

<file path=ppt/ink/ink7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833333283662796" units="cm"/>
      <inkml:brushProperty name="height" value="0.00833333283662796" units="cm"/>
      <inkml:brushProperty name="color" value="#F2395B"/>
      <inkml:brushProperty name="ignorePressure" value="0"/>
    </inkml:brush>
  </inkml:definitions>
  <inkml:trace contextRef="#ctx0" brushRef="#br0">70550 16500 1000,'1'46'-66,"4"-5"21	,3-7 22,3-5 21,3-3 13,3 4 1,3 3 4,4 3 2,-1-4-7,-3-8-17,-3-10-17,-2-9-17,-5-4-11,-2 4-8,-3 3 56,-3 3 3</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61337740719318" units="cm"/>
      <inkml:brushProperty name="height" value="0.0161337740719318" units="cm"/>
      <inkml:brushProperty name="color" value="#F2385B"/>
      <inkml:brushProperty name="ignorePressure" value="0"/>
    </inkml:brush>
  </inkml:definitions>
  <inkml:trace contextRef="#ctx0" brushRef="#br0">14818 17189 516,'-15'17'-1,"4"-3"-4	,5-2-2,3-2-2,7-4 3,5-4 11,8-4 11,6-4 11,5-5 3,5-5-5,4-3-5,4-5-4,3-2-5,-1-1-3,1 1-4,-1 0-2,0 1-2,-3 2 1,-2 3-1,-2 1 2,-4 4 0,-7 4 2,-6 4 1,-7 5 2,-6 4 1,-4 5 4,-4 4 2,-4 4 3,-5 8 2,-5 11 3,-3 10 4,-5 12 2,-5 7 1,-3 5 0,-5 4-2,-5 4-1,1 0-2,4-4-5,4-4-5,5-5-4,3-7-7,2-8-13,2-8-11,3-10-11,1-8-12,3-9-12,2-9-12,2-8-12</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97345558553934" units="cm"/>
      <inkml:brushProperty name="height" value="0.0197345558553934" units="cm"/>
      <inkml:brushProperty name="color" value="#6ADCAB"/>
      <inkml:brushProperty name="ignorePressure" value="0"/>
    </inkml:brush>
  </inkml:definitions>
  <inkml:trace contextRef="#ctx0" brushRef="#br0">88211 36950 422,'1'77'41,"4"6"-4	,3 5-3,2 7-4,3 8 0,-1 9 1,0 9 1,0 9 3,-1 5-1,-3-1-2,-4 1-2,-2 0-1,-4-6-2,-2-13-1,-4-12-1,-3-12-1,1-12-1,2-13-4,3-12-2,4-12-3,1-17-6,0-21-11,0-22-11,0-22-10,-2-14-10,-2-10-10,-4-9-10,-3-9-10,1 4-3,2 19 3,3 18 5,4 19 3,-1 6 4,-2-7 3,-4-5 3,-3-7 4</inkml:trace>
</inkml:ink>
</file>

<file path=ppt/ink/ink8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0965457037091255" units="cm"/>
      <inkml:brushProperty name="height" value="0.00965457037091255" units="cm"/>
      <inkml:brushProperty name="color" value="#F2395B"/>
      <inkml:brushProperty name="ignorePressure" value="0"/>
    </inkml:brush>
  </inkml:definitions>
  <inkml:trace contextRef="#ctx0" brushRef="#br0">70650 16500 863,'23'0'-63,"-3"0"13	,-3 0 12,-2 0 11,0 0 19,7 0 22,6 0 25,7 0 23,-1 1 5,-6 4-13,-6 3-14,-6 3-14,-4 1-11,1 1-10,-1-1-7,1 1-10,-3 1-7,-2 3-6,-3 3-4,-3 4-6,-2-1-2,0-3 4,0-3 3,0-2 3,-5-1 1,-9 3 2,-10 3 0,-8 4 1,-3-1 17,7-3 6,6-3 0,7-2 0,4-3 0,3 1 0,3-1 13,4 1 6,4-3 1,6-2-1,7-3-1,6-3-1,3-2-3,0 0-5,0 0-5,0 0-5,0 0-9,0 0-12,0 0-12,0 0-12,-2 0 26,-3 0 20,-3 0 0,-2 0 0</inkml:trace>
</inkml:ink>
</file>

<file path=ppt/ink/ink8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02636842057109" units="cm"/>
      <inkml:brushProperty name="height" value="0.0102636842057109" units="cm"/>
      <inkml:brushProperty name="color" value="#F2395B"/>
      <inkml:brushProperty name="ignorePressure" value="0"/>
    </inkml:brush>
  </inkml:definitions>
  <inkml:trace contextRef="#ctx0" brushRef="#br0">70400 17500 811,'-21'0'-26,"10"0"16	,10 0 19,9 0 17,12 0 8,16 0-1,15 0 1,17 0-2,10-4-4,6-5-10,7-7-8,6-5-10,-4-3-6,-11 4-5,-14 3-5,-11 3-6,-11 1-9,-5 1-18,-7-1-16,-5 1-16</inkml:trace>
</inkml:ink>
</file>

<file path=ppt/ink/ink8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34363928809762" units="cm"/>
      <inkml:brushProperty name="height" value="0.0134363928809762" units="cm"/>
      <inkml:brushProperty name="color" value="#F2395B"/>
      <inkml:brushProperty name="ignorePressure" value="0"/>
    </inkml:brush>
  </inkml:definitions>
  <inkml:trace contextRef="#ctx0" brushRef="#br0">72200 16200 620,'21'1'0,"-5"4"0	,-7 3 0,-5 3 0,-6 7 6,-3 14 11,-3 11 13,-2 14 11,-3 10 6,1 9 1,-1 10-1,1 10 1,-1 4-6,1 0-12,-1 0-12,1 0-12,-1-7-12,1-11-12,-1-14-10,1-11-12,1-15-10,3-16-9,3-15-9,4-15-10</inkml:trace>
</inkml:ink>
</file>

<file path=ppt/ink/ink8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56214432790875" units="cm"/>
      <inkml:brushProperty name="height" value="0.0156214432790875" units="cm"/>
      <inkml:brushProperty name="color" value="#F2395B"/>
      <inkml:brushProperty name="ignorePressure" value="0"/>
    </inkml:brush>
  </inkml:definitions>
  <inkml:trace contextRef="#ctx0" brushRef="#br0">72100 16050 533,'48'1'57,"-3"4"-6	,-3 3-4,-2 3-4,-1 1-4,3 1-1,3-1-1,4 1-2,-1 1-2,-3 3-6,-3 3-4,-2 4-5,-6 2-6,-6 4-6,-6 3-5,-6 3-7,-7 1-7,-6 1-8,-6-1-7,-6 1-8,-7-1-5,-6 1-2,-6-1-2,-6 1-2,-4-1 0,1 1 3,-1-1 4,1 1 4,2-3 4,7-2 5,6-3 6,7-3 6,2-2 5,1 0 3,-1 0 4,1 0 3,2 0 6,7 0 8,6 0 9,7 0 7,5 0 4,7 0-1,6 0-1,7 0-2,4-2-3,3-3-9,3-3-7,4-2-8,2-3-5,4 1-2,3-1-2,3 1-2,-5-1-1,-12 1 2,-13-1 1,-12 1 0,-7-3-6,1-2-15,-1-3-15,1-3-15</inkml:trace>
</inkml:ink>
</file>

<file path=ppt/ink/ink8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38:14"/>
    </inkml:context>
    <inkml:brush xml:id="br0">
      <inkml:brushProperty name="width" value="0.0142438784241676" units="cm"/>
      <inkml:brushProperty name="height" value="0.0142438784241676" units="cm"/>
      <inkml:brushProperty name="color" value="#F2395B"/>
      <inkml:brushProperty name="ignorePressure" value="0"/>
    </inkml:brush>
  </inkml:definitions>
  <inkml:trace contextRef="#ctx0" brushRef="#br0">73450 17250 585,'0'25'8,"0"0"6	,0 0 4,0 0 6,0 0 6,0 0 5,0 0 6,0 0 5,1-2 1,4-3-7,3-3-6,3-2-5,4-3-7,7 1-7,6-1-6,7 1-7,-1-4-5,-6-6-6,-6-6-5,-6-6-5,-2-9-3,3-8-3,3-10-2,4-9-2,-3-4 1,-5 4 1,-7 3 3,-5 3 3,-6 3 1,-3 3 3,-3 3 2,-2 4 3,-5 2 1,-2 4 0,-3 3 0,-3 3 1,-2 4-1,0 7-4,0 6-4,0 7-4,0 4-3,0 3-7,0 3-6,0 4-1,1 1 40,4 0 0,3 0 0,3 0 0</inkml:trace>
</inkml:ink>
</file>

<file path=ppt/ink/ink8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0870047137141228" units="cm"/>
      <inkml:brushProperty name="height" value="0.00870047137141228" units="cm"/>
      <inkml:brushProperty name="color" value="#F2395B"/>
      <inkml:brushProperty name="ignorePressure" value="0"/>
    </inkml:brush>
  </inkml:definitions>
  <inkml:trace contextRef="#ctx0" brushRef="#br0">58400 10600 957,'68'0'28,"-11"0"-14	,-14 0-14,-11 0-13,-9-2-16,-3-3-19,-3-3-18,-2-2-20</inkml:trace>
</inkml:ink>
</file>

<file path=ppt/ink/ink8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7324935644865" units="cm"/>
      <inkml:brushProperty name="height" value="0.017324935644865" units="cm"/>
      <inkml:brushProperty name="color" value="#F2395B"/>
      <inkml:brushProperty name="ignorePressure" value="0"/>
    </inkml:brush>
  </inkml:definitions>
  <inkml:trace contextRef="#ctx0" brushRef="#br0">58400 11100 481,'25'25'105,"0"0"-17	,0 0-16,0 0-16,-2 1-12,-3 4-6,-3 3-7,-2 3-6,-3 1-6,1 1-4,-1-1-3,1 1-5,-3 1-3,-2 3-2,-3 3-1,-3 4-3,-2-3 0,0-5 1,0-7-1,0-5 1,0-4 0,0 0-3,0 0-3,0 0-1,3-8-5,6-16-9,7-15-8,6-15-9,1-11-4,-3-2-2,-3-3-1,-2-3-2,-3 2-1,1 10 1,-1 10 1,1 9 1,-3 2 0,-2-2 2,-3-3 2,-3-3 38</inkml:trace>
</inkml:ink>
</file>

<file path=ppt/ink/ink8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18424883112311" units="cm"/>
      <inkml:brushProperty name="height" value="0.0118424883112311" units="cm"/>
      <inkml:brushProperty name="color" value="#F2395B"/>
      <inkml:brushProperty name="ignorePressure" value="0"/>
    </inkml:brush>
  </inkml:definitions>
  <inkml:trace contextRef="#ctx0" brushRef="#br0">59050 10250 703,'48'21'127,"-3"-5"-35	,-3-7-36,-2-5-34,-6-4-25,-6 0-10,-6 0-12,-6 0-11,-4 0-11,1 0-11,-1 0-10,1 0-11</inkml:trace>
</inkml:ink>
</file>

<file path=ppt/ink/ink8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34662529453635" units="cm"/>
      <inkml:brushProperty name="height" value="0.0134662529453635" units="cm"/>
      <inkml:brushProperty name="color" value="#F2395B"/>
      <inkml:brushProperty name="ignorePressure" value="0"/>
    </inkml:brush>
  </inkml:definitions>
  <inkml:trace contextRef="#ctx0" brushRef="#br0">58950 10750 618,'-19'21'5,"13"-5"10	,12-7 11,13-5 9,7-8 2,4-5-5,3-7-5,3-5-6,1-1-6,1 6-5,-1 7-6,1 6-6,-3 1-3,-2-3-3,-3-3-1,-3-2-3,-6 0 2,-5 7 3,-7 6 5,-5 7 3,-4 4 3,0 3 0,0 3 2,0 4 1,-5 4 1,-9 6 2,-10 7 2,-8 6 1,-4 4 1,3 4-1,3 3-1,4 3-1,1-1 0,0-2-1,0-3 0,0-3 0,1-4-2,4-3-1,3-3-1,3-2-2,4-9-8,7-12-12,6-13-14,7-12-12,2-10-9,1-6-4,-1-6-4,1-6-3,2-2-1,7 3 5,6 3 5,7 4 39,0 2 14,-2 4 0,-3 3 0,-3 3 0,-1 1 0,4 1 0,3-1 0,3 1 0,1 1 0,1 3 0,-1 3 0,1 4 0,-3 2 0,-2 4 0,-3 3 0,-3 3 0,-2 4 31,0 7 4,0 6-1,0 7-3,-4 4-1,-5 3-1,-7 3-1,-5 4 0,-6 1 0,-3 0 2,-3 0 2,-2 0 1,-6 0-1,-6 0-2,-6 0-3,-6 0-2,-4-2-4,1-3-5,-1-3-6,1-2-5,1-6-9,3-6-14,3-6-15,4-6-13,2-7-11,4-6-6,3-6-7,3-6-6</inkml:trace>
</inkml:ink>
</file>

<file path=ppt/ink/ink8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4137693569064" units="cm"/>
      <inkml:brushProperty name="height" value="0.0144137693569064" units="cm"/>
      <inkml:brushProperty name="color" value="#F2395B"/>
      <inkml:brushProperty name="ignorePressure" value="0"/>
    </inkml:brush>
  </inkml:definitions>
  <inkml:trace contextRef="#ctx0" brushRef="#br0">60650 10550 578,'95'-24'79,"-9"4"-8	,-10 3-8,-8 3-8,-6 1-8,1 1-8,-1-1-8,1 1-8,-3-1-10,-2 1-13,-3-1-12,-3 1-12,-7-1-14,-9 1-12,-10-1-12,-8 1-13,-8-1-3,-2 1 6,-3-1 6,-3 1 5</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8515383005142" units="cm"/>
      <inkml:brushProperty name="height" value="0.0138515383005142" units="cm"/>
      <inkml:brushProperty name="color" value="#6ADCAB"/>
      <inkml:brushProperty name="ignorePressure" value="0"/>
    </inkml:brush>
  </inkml:definitions>
  <inkml:trace contextRef="#ctx0" brushRef="#br0">87868 37489 601,'24'0'74,"1"0"-9	,-1 0-8,1 0-10,2-1-6,7-4-4,6-2-5,6-4-4,1 0-11,-2 3-17,-4 4-16,-3 2-18,-4 2-13,-6 0-8,-7 0-9,-6 0-9</inkml:trace>
</inkml:ink>
</file>

<file path=ppt/ink/ink8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60182639956474" units="cm"/>
      <inkml:brushProperty name="height" value="0.0160182639956474" units="cm"/>
      <inkml:brushProperty name="color" value="#F2395B"/>
      <inkml:brushProperty name="ignorePressure" value="0"/>
    </inkml:brush>
  </inkml:definitions>
  <inkml:trace contextRef="#ctx0" brushRef="#br0">61000 10000 520,'23'3'-20,"-3"6"6	,-3 7 8,-2 6 6,-5 6 9,-2 6 11,-3 7 10,-3 6 10,-2 4 5,0 4 1,0 3-2,0 3 1,0-4-3,0-8-5,0-10-5,0-9-4,-4 5-5,-5 23-3,-7 22-4,-5 22-3,-8 7-2,-5-6-3,-7-6-2,-5-6-2,-3-7-4,4-6-5,3-6-6,3-6-6,4-10-2,7-12 1,6-13 1,7-12 1,7-12-8,9-8-18,10-10-18,10-9-18</inkml:trace>
</inkml:ink>
</file>

<file path=ppt/ink/ink8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39599898830056" units="cm"/>
      <inkml:brushProperty name="height" value="0.0139599898830056" units="cm"/>
      <inkml:brushProperty name="color" value="#F2395B"/>
      <inkml:brushProperty name="ignorePressure" value="0"/>
    </inkml:brush>
  </inkml:definitions>
  <inkml:trace contextRef="#ctx0" brushRef="#br0">61100 11100 596,'0'50'1,"0"0"0	,0 0 0,0 0 1,0 1 5,0 4 11,0 3 11,0 3 10,0-1 4,0-2-3,0-3-4,0-3-2,0-6-1,0-5 4,0-7 3,0-5 2</inkml:trace>
</inkml:ink>
</file>

<file path=ppt/ink/ink8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30022494122386" units="cm"/>
      <inkml:brushProperty name="height" value="0.0130022494122386" units="cm"/>
      <inkml:brushProperty name="color" value="#F2395B"/>
      <inkml:brushProperty name="ignorePressure" value="0"/>
    </inkml:brush>
  </inkml:definitions>
  <inkml:trace contextRef="#ctx0" brushRef="#br0">61300 11000 640,'48'-2'18,"-3"-3"-4	,-3-3-4,-2-2-3,-3-1-4,1 3-7,-1 3-5,1 4-5,-3 1-3,-2 0-2,-3 0 0,-3 0-1,-6 3 2,-5 6 3,-7 7 5,-5 6 4,-4 6 6,0 6 8,0 7 8,0 6 7,0 4 5,0 4 5,0 3 3,0 3 4,0 1 1,0 1-2,0-1 0,0 1-3,0-3-3,0-2-5,0-3-6,0-3-5,-2-6-6,-3-5-4,-3-7-6,-2-5-4,-5-9-6,-2-9-8,-3-10-7,-3-8-8,-4-6-3,-3 1 1,-3-1 0,-2 1 2,-3-3 0,1-2 1,-1-3 0,1-3 0,1-4 4,3-3 5,3-3 4,4-2 6,4 0 4,6 7 6,7 6 4,6 7 4,6 2 6,6 1 3,7-1 5,6 1 4,4-3 3,4-2 0,3-3 2,3-3 1,4-1-2,7 4-3,6 3-4,7 3-3,7-2-10,9-6-15,10-6-16,10-6-15,-6-1-10,-18 7-7,-19 6-6,-18 7-6</inkml:trace>
</inkml:ink>
</file>

<file path=ppt/ink/ink8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62189900875092" units="cm"/>
      <inkml:brushProperty name="height" value="0.0162189900875092" units="cm"/>
      <inkml:brushProperty name="color" value="#F2395B"/>
      <inkml:brushProperty name="ignorePressure" value="0"/>
    </inkml:brush>
  </inkml:definitions>
  <inkml:trace contextRef="#ctx0" brushRef="#br0">18000 23100 513,'-43'56'2,"17"-37"8	,15-38 6,16-37 7,12-27 2,9-16-6,10-15-5,10-15-5,2-6-4,-3 7-5,-3 6-4,-2 7-5,-6 11-2,-6 20 0,-6 18-1,-6 20 1,-1 5-1,7-6 0,6-6 0,7-6-1,0-4 1,-2 1 2,-3-1 0,-3 1 1,-4 5 1,-3 14 2,-3 11 2,-2 14 1,-1 7 1,3 3 1,3 3 1,4 4 2,-1 10 1,-3 19 4,-3 19 3,-2 19 3,-3 16 4,1 17 5,-1 15 4,1 16 5,-1 7 3,1 1 2,-1-1 1,1 1 3,-1-3-1,1-2-3,-1-3-4,1-3-3,-3-10-1,-2-16-2,-3-15 0,-3-15 0,-10-25-10,-16-30-21,-15-32-19,-15-30-21,-7-17-8,3 1 2,3-1 3,4 1 2,2 1 4,4 3 5,3 3 5,3 4 5,4 4 5,7 6 9,6 7 7,7 6 7,4 3 7,3 0 6,3 0 5,4 0 6,2 1 4,4 4 0,3 3 1,3 3 1,4 3 1,7 3 0,6 3-1,7 4 1,5-1-5,7-3-8,6-3-8,7-2-10,4-3-9,3 1-12,3-1-13,4 1-11,-6-1-10,-11 1-4,-14-1-5,-11 1-6</inkml:trace>
</inkml:ink>
</file>

<file path=ppt/ink/ink8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3917733803391" units="cm"/>
      <inkml:brushProperty name="height" value="0.0143917733803391" units="cm"/>
      <inkml:brushProperty name="color" value="#F2395B"/>
      <inkml:brushProperty name="ignorePressure" value="0"/>
    </inkml:brush>
  </inkml:definitions>
  <inkml:trace contextRef="#ctx0" brushRef="#br0">19550 21650 579,'0'-16'3,"0"19"8	,0 19 7,0 19 7,0 10 4,0 4 2,0 3 1,0 3 2,0-4-1,0-8-3,0-10-3,0-9-3,-2 4-1,-3 19 0,-3 19-1,-2 19 1,-1 5-5,3-5-7,3-7-7,4-5-9,-1-9-8,-3-9-10,-3-10-9,-2-8-10,-3-9-9,1-6-8,-1-6-8,1-6-8</inkml:trace>
</inkml:ink>
</file>

<file path=ppt/ink/ink8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62663254886866" units="cm"/>
      <inkml:brushProperty name="height" value="0.0162663254886866" units="cm"/>
      <inkml:brushProperty name="color" value="#F2395B"/>
      <inkml:brushProperty name="ignorePressure" value="0"/>
    </inkml:brush>
  </inkml:definitions>
  <inkml:trace contextRef="#ctx0" brushRef="#br0">19400 21650 512,'23'-25'0,"-3"0"-1	,-3 0 0,-2 0 0,-1 0 2,3 0 5,3 0 4,4 0 5,4 3 4,6 6 4,7 7 3,6 6 5,3 7 1,0 10-1,0 10-1,0 9 1,-2 6-3,-3 3-3,-3 3-4,-2 4-2,-8 1-4,-8 0-3,-10 0-2,-9 0-4,-5-2-5,0-3-5,0-3-8,0-2-5,-5-3-4,-9 1-2,-10-1 0,-8 1-1,-9-4-2,-6-6-1,-6-6-1,-6-6-2,-1-4 2,7 1 4,6-1 3,7 1 5,5-1 5,7 1 6,6-1 5,7 1 7,5 2 3,7 7 2,6 6 2,7 7 2,8 0 3,14-2 6,11-3 5,14-3 7,5-2 2,1 0-1,-1 0 0,1 0-1,1-2-3,3-3-5,3-3-6,4-2-4,-1-1-9,-3 3-9,-3 3-9,-2 4-11,-5 2-4,-2 4 2,-3 3 2,-3 3 1,-6-1-7,-5-2-18,-7-3-16,-5-3-19</inkml:trace>
</inkml:ink>
</file>

<file path=ppt/ink/ink8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56563185155392" units="cm"/>
      <inkml:brushProperty name="height" value="0.0156563185155392" units="cm"/>
      <inkml:brushProperty name="color" value="#00BFF3"/>
      <inkml:brushProperty name="ignorePressure" value="0"/>
    </inkml:brush>
  </inkml:definitions>
  <inkml:trace contextRef="#ctx0" brushRef="#br0">65100 33000 532,'-72'48'22,"6"-3"-3	,7-3-3,6-2-3,3 3 1,0 14 6,0 11 6,0 14 6,6 7 4,13 3 2,12 3 3,13 4 1,9-4-2,6-9-6,7-10-6,6-8-6,7-9-7,10-6-7,10-6-7,9-6-6,4-9-8,1-8-8,-1-10-10,1-9-8,-1-9-9,1-5-8,-1-7-8,1-5-8,-7-3-1,-12 4 7,-13 3 6,-12 3 8,-7-1 52,1-2 0,-1-3 0,1-3 0</inkml:trace>
</inkml:ink>
</file>

<file path=ppt/ink/ink8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200675092637539" units="cm"/>
      <inkml:brushProperty name="height" value="0.0200675092637539" units="cm"/>
      <inkml:brushProperty name="color" value="#00BFF3"/>
      <inkml:brushProperty name="ignorePressure" value="0"/>
    </inkml:brush>
  </inkml:definitions>
  <inkml:trace contextRef="#ctx0" brushRef="#br0">65700 33200 415,'-22'76'85,"6"4"-10	,7 3-11,6 3-12,3 4-6,0 7-2,0 6-4,0 7-3,0-4-2,0-12-3,0-13-2,0-12-3,0-7-10,0 1-16,0-1-18,0 1-16</inkml:trace>
</inkml:ink>
</file>

<file path=ppt/ink/ink8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76169350743294" units="cm"/>
      <inkml:brushProperty name="height" value="0.0176169350743294" units="cm"/>
      <inkml:brushProperty name="color" value="#00BFF3"/>
      <inkml:brushProperty name="ignorePressure" value="0"/>
    </inkml:brush>
  </inkml:definitions>
  <inkml:trace contextRef="#ctx0" brushRef="#br0">65600 33000 473,'1'-44'7,"4"13"3	,3 12 3,3 13 2,6 6 5,9 0 7,10 0 6,10 0 5,5 0 4,4 0-2,3 0-2,3 0 0,1 1-4,1 4-2,-1 3-5,1 3-3,-6 4-4,-8 7-3,-10 6-5,-9 7-3,-10 5-3,-9 7 1,-10 6 0,-8 7 1,-14 4-6,-15 3-8,-15 3-10,-16 4-9,-5-3-8,6-5-5,7-7-5,6-5-5,6-9-5,6-9-3,7-10-3,6-8-3,4-8 1,4-2 5,3-3 6,3-3 11</inkml:trace>
</inkml:ink>
</file>

<file path=ppt/ink/ink8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58158224076033" units="cm"/>
      <inkml:brushProperty name="height" value="0.0158158224076033" units="cm"/>
      <inkml:brushProperty name="color" value="#00BFF3"/>
      <inkml:brushProperty name="ignorePressure" value="0"/>
    </inkml:brush>
  </inkml:definitions>
  <inkml:trace contextRef="#ctx0" brushRef="#br0">66800 33150 526,'-4'29'21,"-5"10"2	,-7 10 4,-5 9 4,-3 9 2,4 9 2,3 10 0,3 10 2,3 0-1,3-5-2,3-7-3,4-5-3,2-8-3,4-5-2,3-7-5,3-5-2,4-9-4,7-9-5,6-10-6,7-8-4,4-6-6,3 1-6,3-1-8,4 1-6,-1-6-3,-3-8 3,-3-10 1,-2-9 2,-3-9 2,1-5 5,-1-7 3,1-5 4,-1-9 2,1-9 4,-1-10 1,1-8 3,-4-6 2,-6 1 3,-6-1 1,-6 1 3,-6 2 0,-2 7-3,-3 6-1,-3 7-3,-2 7-4,0 9-3,0 10-5,0 10-5,-2 5-3,-3 4-3,-3 3-3,-2 3-3,-3 3-2,1 3-1,-1 3-1,1 4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07677523046732" units="cm"/>
      <inkml:brushProperty name="height" value="0.0107677523046732" units="cm"/>
      <inkml:brushProperty name="color" value="#6ADCAB"/>
      <inkml:brushProperty name="ignorePressure" value="0"/>
    </inkml:brush>
  </inkml:definitions>
  <inkml:trace contextRef="#ctx0" brushRef="#br0">87819 38077 773,'1'22'8,"4"-7"9	,3-6 9,2-6 9,7-4 3,9-4-4,9-2-5,10-4-4,5-3-11,4-3-15,3-3-18,2-3-15,-4 0-14,-12 3-11,-12 4-11,-13 2-11</inkml:trace>
</inkml:ink>
</file>

<file path=ppt/ink/ink8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32346749305725" units="cm"/>
      <inkml:brushProperty name="height" value="0.0132346749305725" units="cm"/>
      <inkml:brushProperty name="color" value="#00BFF3"/>
      <inkml:brushProperty name="ignorePressure" value="0"/>
    </inkml:brush>
  </inkml:definitions>
  <inkml:trace contextRef="#ctx0" brushRef="#br0">68150 33200 629,'-46'0'-3,"10"0"-5	,10 0-6,9 0-6,6 1-1,3 4 2,3 3 2,4 3 2,7-2 7,13-6 10,12-6 11,13-6 10,4-2 9,-3 3 5,-3 3 7,-2 4 5,2-1 1,9-3-3,10-3-5,10-2-4,0-3-4,-5 1-5,-7-1-4,-5 1-5,-8-1-9,-5 1-15,-7-1-15,-5 1-14</inkml:trace>
</inkml:ink>
</file>

<file path=ppt/ink/ink8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1891455277801" units="cm"/>
      <inkml:brushProperty name="height" value="0.0141891455277801" units="cm"/>
      <inkml:brushProperty name="color" value="#00BFF3"/>
      <inkml:brushProperty name="ignorePressure" value="0"/>
    </inkml:brush>
  </inkml:definitions>
  <inkml:trace contextRef="#ctx0" brushRef="#br0">68250 32800 587,'1'25'-38,"4"0"13	,3 0 13,3 0 12,-1 0 10,-2 0 6,-3 0 7,-3 0 6,-4 7 0,-3 17-7,-3 15-6,-2 16-8,-3 2-5,1-8-6,-1-10-6,1-9-6,-1-10-3,1-9 1,-1-10 0,1-8 1,2-8-1,7-2-2,6-3-2,7-3-3,4-2 2,3 0 3,3 0 8,4 0 11,5-2 0,10-3 0,10-3 0,9-2 0,2-3 0,-2 1 13,-3-1 1,-3 1 3,-2 1 0,0 3 0,0 3 1,0 4 0,-4 1 0,-5 0 0,-7 0-2,-5 0 0,-4 6 0,0 13 1,0 12 1,0 13 0,-4 4 1,-5-3-2,-7-3 0,-5-2-2,-4-6-1,0-6-1,0-6 0,0-6 0,0 4-1,0 16 2,0 15 0,0 17 1,-2 3 2,-3-5 0,-3-7 3,-2-5 0,-3-8 0,1-5-5,-1-7-3,1-5-4,-3-6-4,-2-3-6,-3-3-4,-3-2-6,-4-5-4,-3-2-7,-3-3-4,-2-3-6,-5-2-4,-2 0-3,-3 0-2,-3 0-3,-2-4-1,0-5-1,0-7-2,0-5 0,4-1 2,10 6 8,10 7 39,9 6 0,-2-1 0,-12-5 0,-13-7 0,-12-5 0,-2-3 0,9 4 0,10 3 0,10 3 0,5 1 0,4 1 0,3-1 0,3 1 0,4 1 0,7 3 0,6 3 38,7 4 15,5-1 3,7-3-1,6-3 0,7-2-2,8-1-3,14 3-7,11 3-6,14 4-6,7-3-12,3-5-13,3-7-14,4-5-15,-9-4-14,-18 0-13,-19 0-14,-18 0-14</inkml:trace>
</inkml:ink>
</file>

<file path=ppt/ink/ink8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098232664167881" units="cm"/>
      <inkml:brushProperty name="height" value="0.0098232664167881" units="cm"/>
      <inkml:brushProperty name="color" value="#00BFF3"/>
      <inkml:brushProperty name="ignorePressure" value="0"/>
    </inkml:brush>
  </inkml:definitions>
  <inkml:trace contextRef="#ctx0" brushRef="#br0">69600 33550 848,'0'96'-46,"0"-5"18	,0-7 17,0-5 17,0-6 13,0-3 9,0-3 8,0-2 9,0-6-2,0-6-12,0-6-11,0-6-12,0-7-13,0-6-18,0-6-15,0-6-17</inkml:trace>
</inkml:ink>
</file>

<file path=ppt/ink/ink8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5825692564249" units="cm"/>
      <inkml:brushProperty name="height" value="0.015825692564249" units="cm"/>
      <inkml:brushProperty name="color" value="#00BFF3"/>
      <inkml:brushProperty name="ignorePressure" value="0"/>
    </inkml:brush>
  </inkml:definitions>
  <inkml:trace contextRef="#ctx0" brushRef="#br0">69550 33350 526,'-19'-2'-4,"13"-3"13	,12-3 11,13-2 12,9-3 7,6 1 0,7-1 1,6 1 0,4-1-6,4 1-14,3-1-13,3 1-14,-1 1-8,-2 3-1,-3 3-3,-3 4-3,-4 2-1,-3 4-1,-3 3-2,-2 3-1,-6 6 1,-6 9 5,-6 10 5,-6 10 3,-6 5 6,-2 4 6,-3 3 7,-3 3 5,-2 3 8,0 3 6,0 3 7,0 4 8,0 1 2,0 0-1,0 0-3,0 0-1,0-2-4,0-3-3,0-3-6,0-2-3,-2-8-3,-3-8-2,-3-10-1,-2-9-2,-5-9-15,-2-5-27,-3-7-27,-3-5-28,-1-6-9,4-3 8,3-3 9,3-2 8,1-5 8,1-2 7,-1-3 53,1-3 0</inkml:trace>
</inkml:ink>
</file>

<file path=ppt/ink/ink8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27643989399076" units="cm"/>
      <inkml:brushProperty name="height" value="0.0127643989399076" units="cm"/>
      <inkml:brushProperty name="color" value="#00BFF3"/>
      <inkml:brushProperty name="ignorePressure" value="0"/>
    </inkml:brush>
  </inkml:definitions>
  <inkml:trace contextRef="#ctx0" brushRef="#br0">69900 32800 652,'0'28'-66,"0"6"32	,0 7 33,0 6 32,-2 7 17,-3 10 2,-3 10 2,-2 9 3,-5 6-2,-2 3-5,-3 3-6,-3 4-6,-2-6-10,0-11-19,0-14-16,0-11-17,1-12-16,4-9-13,3-10-14,3-8-14</inkml:trace>
</inkml:ink>
</file>

<file path=ppt/ink/ink8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14030912518501" units="cm"/>
      <inkml:brushProperty name="height" value="0.0114030912518501" units="cm"/>
      <inkml:brushProperty name="color" value="#00BFF3"/>
      <inkml:brushProperty name="ignorePressure" value="0"/>
    </inkml:brush>
  </inkml:definitions>
  <inkml:trace contextRef="#ctx0" brushRef="#br0">69900 33550 730,'25'48'-8,"0"-3"17	,0-3 17,0-2 19,3-3 5,6 1-4,7-1-5,6 1-6,3-1-12,0 1-21,0-1-19,0 1-22,-4-4-14,-5-6-9,-7-6-9,-5-6-9</inkml:trace>
</inkml:ink>
</file>

<file path=ppt/ink/ink8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71915572136641" units="cm"/>
      <inkml:brushProperty name="height" value="0.0171915572136641" units="cm"/>
      <inkml:brushProperty name="color" value="#00BFF3"/>
      <inkml:brushProperty name="ignorePressure" value="0"/>
    </inkml:brush>
  </inkml:definitions>
  <inkml:trace contextRef="#ctx0" brushRef="#br0">70900 32950 484,'-43'0'32,"17"0"3	,15 0 3,16 0 3,13 0 2,14 0 1,11 0 1,14 0 1,7-2-2,3-3-3,3-3-4,4-2-3,-1-3-9,-3 1-15,-3-1-13,-2 1-14,-9-1-11,-12 1-9,-13-1-8,-12 1-9,-7 1-6,1 3-3,-1 3-2,1 4-4</inkml:trace>
</inkml:ink>
</file>

<file path=ppt/ink/ink8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59234311431646" units="cm"/>
      <inkml:brushProperty name="height" value="0.0159234311431646" units="cm"/>
      <inkml:brushProperty name="color" value="#00BFF3"/>
      <inkml:brushProperty name="ignorePressure" value="0"/>
    </inkml:brush>
  </inkml:definitions>
  <inkml:trace contextRef="#ctx0" brushRef="#br0">71350 32600 523,'0'53'44,"0"6"-3	,0 7-4,0 6-5,-5 6-1,-9 6 0,-10 7 1,-8 6 0,-8 1 2,-2-3 3,-3-3 1,-3-2 3,1-6-9,6-6-17,7-6-20,6-6-18,4-10-14,4-12-10,3-13-9,3-12-9,3-7-5,3 1 3,3-1 2,4 1 1</inkml:trace>
</inkml:ink>
</file>

<file path=ppt/ink/ink8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27337258309126" units="cm"/>
      <inkml:brushProperty name="height" value="0.0127337258309126" units="cm"/>
      <inkml:brushProperty name="color" value="#00BFF3"/>
      <inkml:brushProperty name="ignorePressure" value="0"/>
    </inkml:brush>
  </inkml:definitions>
  <inkml:trace contextRef="#ctx0" brushRef="#br0">71400 33500 654,'0'96'0,"0"-5"-1	,0-7-1,0-5 0,-2-4 8,-3 0 17,-3 0 16,-2 0 18,-1-4 5,3-5-7,3-7-7,4-5-7,2-9-21,4-9-37,3-10-34,3-8-37</inkml:trace>
</inkml:ink>
</file>

<file path=ppt/ink/ink8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74528602510691" units="cm"/>
      <inkml:brushProperty name="height" value="0.0174528602510691" units="cm"/>
      <inkml:brushProperty name="color" value="#00BFF3"/>
      <inkml:brushProperty name="ignorePressure" value="0"/>
    </inkml:brush>
  </inkml:definitions>
  <inkml:trace contextRef="#ctx0" brushRef="#br0">71550 33400 477,'-21'0'-6,"10"0"9	,10 0 9,9 0 8,7 0 2,7 0-5,6 0-4,7 0-4,2-2-4,1-3-3,-1-3-3,1-2-3,-4-1-4,-6 3-3,-6 3-4,-6 4-5,-6 2 1,-2 4 4,-3 3 4,-3 3 4,-2 6 4,0 9 7,0 10 6,0 10 6,0 7 3,0 6 3,0 7 2,0 6 1,0 1 4,0-3 4,0-3 4,0-2 5,1-3 2,4 1 1,3-1 0,3 1 0,-1-4-4,-2-6-11,-3-6-11,-3-6-10,-2-6-9,0-2-5,0-3-5,0-3-7,-4-7-7,-5-9-8,-7-10-8,-5-8-9,-6-8-3,-3-2 4,-3-3 3,-2-3 2,-3-2 4,1 0 4,-1 0 4,1 0 4,2 0 2,7 0 0,6 0 1,7 0-1,4 1 6,3 4 11,3 3 11,4 3 11,2 1 7,4 1 3,3-1 3,3 1 3,6-3-1,9-2-3,10-3-4,10-3-5,7-4-2,6-3-5,7-3-3,6-2-5,-5 0-8,-16 7-17,-15 6-16,-15 7-16</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45348180085421" units="cm"/>
      <inkml:brushProperty name="height" value="0.0145348180085421" units="cm"/>
      <inkml:brushProperty name="color" value="#6ADCAB"/>
      <inkml:brushProperty name="ignorePressure" value="0"/>
    </inkml:brush>
  </inkml:definitions>
  <inkml:trace contextRef="#ctx0" brushRef="#br0">88652 36950 573,'0'69'18,"0"-9"9	,0-10 7,0-8 10,0-4 1,0 3-3,0 4-5,0 2-3,1-1-4,4-6-5,3-6-5,2-7-4,6-4-4,5-3 0,7-3-2,5-3 0,4-2-3,0 0-3,0 1-5,-1-1-3,1-1-5,0-4-3,0-2-5,-1-4-4,1-4-7,0-6-8,0-6-9,-1-7-8,0-2-6,-4-1 0,-3 1-1,-3-1-1,-5-1 2,-5-3 13,-7-3 46,-6-3 0,-3 1 0,0 7 0,0 5 0,0 7 0,-3 3 0,-6-1 0,-7 1 0,-5 0 0,-4 1 0,1 3 0,-1 4 0,1 2 0,-1 2 0,1 0 0,-1 0 0,1 0 0,1 2 0,3 2 0,3 4 12,3 3 40,-2 4-3,-11 7-6,-8 5-6,-9 7-6,-2 1-11,6-3-15,6-3-15,7-3-16,2-3-9,1-3-8,-1-3-5,1-3-7</inkml:trace>
</inkml:ink>
</file>

<file path=ppt/ink/ink8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9439936503768" units="cm"/>
      <inkml:brushProperty name="height" value="0.0149439936503768" units="cm"/>
      <inkml:brushProperty name="color" value="#00BFF3"/>
      <inkml:brushProperty name="ignorePressure" value="0"/>
    </inkml:brush>
  </inkml:definitions>
  <inkml:trace contextRef="#ctx0" brushRef="#br0">72350 32950 557,'31'-2'51,"13"-3"-1	,12-3-1,13-2 1,9-3-1,6 1 0,7-1 1,6 1 0,-2-1-14,-9 1-28,-10-1-27,-8 1-29,-12 1-12,-12 3 5,-13 3 4,-12 4 5,-7-1-1,1-3-4,-1-3-5,1-2-5</inkml:trace>
</inkml:ink>
</file>

<file path=ppt/ink/ink8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84153318405151" units="cm"/>
      <inkml:brushProperty name="height" value="0.0184153318405151" units="cm"/>
      <inkml:brushProperty name="color" value="#00BFF3"/>
      <inkml:brushProperty name="ignorePressure" value="0"/>
    </inkml:brush>
  </inkml:definitions>
  <inkml:trace contextRef="#ctx0" brushRef="#br0">72900 32650 452,'0'71'52,"0"-5"-4	,0-7-3,0-5-4,-4 6-1,-5 23 2,-7 22 1,-5 22 3,-8 5-1,-5-8-5,-7-10-4,-5-9-5,-1-10-8,6-9-10,7-10-10,6-8-11,4-12-13,4-12-16,3-13-15,3-12-16,1-10-7,1-6 3,-1-6 2,1-6 3</inkml:trace>
</inkml:ink>
</file>

<file path=ppt/ink/ink8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33734792470932" units="cm"/>
      <inkml:brushProperty name="height" value="0.0133734792470932" units="cm"/>
      <inkml:brushProperty name="color" value="#00BFF3"/>
      <inkml:brushProperty name="ignorePressure" value="0"/>
    </inkml:brush>
  </inkml:definitions>
  <inkml:trace contextRef="#ctx0" brushRef="#br0">72950 33550 623,'0'118'21,"0"-11"4	,0-14 3,0-11 4,0-11 2,0-5 1,0-7 3,0-5 1,0-4-1,0 0-5,0 0-4,0 0-4</inkml:trace>
</inkml:ink>
</file>

<file path=ppt/ink/ink8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2668969929218" units="cm"/>
      <inkml:brushProperty name="height" value="0.0142668969929218" units="cm"/>
      <inkml:brushProperty name="color" value="#00BFF3"/>
      <inkml:brushProperty name="ignorePressure" value="0"/>
    </inkml:brush>
  </inkml:definitions>
  <inkml:trace contextRef="#ctx0" brushRef="#br0">73150 33400 584,'1'-22'2,"4"6"5	,3 7 2,3 6 3,3 3 3,3 0 1,3 0 0,4 0 2,2 0-2,4 0-3,3 0-5,3 0-3,-2 1-3,-6 4-3,-6 3-2,-6 3-3,-4 1-1,1 1-3,-1-1-1,1 1-2,-3 1-1,-2 3 2,-3 3 1,-3 4 2,-2 2 3,0 4 5,0 3 6,0 3 6,-2 3 4,-3 3 4,-3 3 5,-2 4 4,-1 2 1,3 4 1,3 3-1,4 3 1,1-1-1,0-2-2,0-3-1,0-3-1,1-2-4,4 0-4,3 0-7,3 0-4,-1-4-7,-2-5-5,-3-7-6,-3-5-5,-7-11-9,-9-11-8,-10-14-9,-8-11-9,-6-9-6,1-3-3,-1-3-1,1-2-3,1-3 2,3 1 8,3-1 48,4 1 7,1 1 0,0 3 0,0 3 0,0 4 0,3 2 0,6 4 0,7 3 0,6 3 0,4 3 0,4 3 0,3 3 0,3 4 0,4-1 7,7-3 33,6-3 4,7-2 3,7-1-2,9 3-9,10 3-7,10 4-8,0-3-12,-5-5-16,-7-7-15,-5-5-15,-8-4-10,-5 0-2,-7 0-3,-5 0-3</inkml:trace>
</inkml:ink>
</file>

<file path=ppt/ink/ink8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3484513387084" units="cm"/>
      <inkml:brushProperty name="height" value="0.013484513387084" units="cm"/>
      <inkml:brushProperty name="color" value="#00BFF3"/>
      <inkml:brushProperty name="ignorePressure" value="0"/>
    </inkml:brush>
  </inkml:definitions>
  <inkml:trace contextRef="#ctx0" brushRef="#br0">73850 33050 617,'53'-2'103,"6"-3"-17	,7-3-17,6-2-18,3-3-13,0 1-14,0-1-12,0 1-14,-4 1-11,-5 3-13,-7 3-13,-5 4-12,-9 1-4,-9 0 4,-10 0 3,-8 0 5,-8-2-1,-2-3-4,-3-3-5,-3-2-3</inkml:trace>
</inkml:ink>
</file>

<file path=ppt/ink/ink8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80199891328812" units="cm"/>
      <inkml:brushProperty name="height" value="0.0180199891328812" units="cm"/>
      <inkml:brushProperty name="color" value="#00BFF3"/>
      <inkml:brushProperty name="ignorePressure" value="0"/>
    </inkml:brush>
  </inkml:definitions>
  <inkml:trace contextRef="#ctx0" brushRef="#br0">74250 32650 462,'0'51'62,"0"4"-5	,0 3-5,0 3-5,-2 6-4,-3 9-1,-3 10-1,-2 10-2,-6 5-3,-6 4-3,-6 3-4,-6 3-4,-4-4-5,1-8-10,-1-10-8,1-9-10,2-10-7,7-9-9,6-10-8,7-8-8,2-12-8,1-12-9,-1-13-9,1-12-9,1-7 0,3 1 7,3-1 8,4 1 9</inkml:trace>
</inkml:ink>
</file>

<file path=ppt/ink/ink8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5269418135285" units="cm"/>
      <inkml:brushProperty name="height" value="0.0145269418135285" units="cm"/>
      <inkml:brushProperty name="color" value="#00BFF3"/>
      <inkml:brushProperty name="ignorePressure" value="0"/>
    </inkml:brush>
  </inkml:definitions>
  <inkml:trace contextRef="#ctx0" brushRef="#br0">74300 33500 573,'21'29'2,"-5"10"2	,-7 10 3,-5 9 4,-6 7 4,-3 7 8,-3 6 8,-2 7 7,-3-1 4,1-6 3,-1-6 2,1-6 2,1-9-5,3-8-10,3-10-12,4-9-9,4-12-20,6-11-27,7-14-27,6-11-27</inkml:trace>
</inkml:ink>
</file>

<file path=ppt/ink/ink8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72106847167015" units="cm"/>
      <inkml:brushProperty name="height" value="0.0172106847167015" units="cm"/>
      <inkml:brushProperty name="color" value="#00BFF3"/>
      <inkml:brushProperty name="ignorePressure" value="0"/>
    </inkml:brush>
  </inkml:definitions>
  <inkml:trace contextRef="#ctx0" brushRef="#br0">74750 33200 484,'0'28'3,"0"6"6	,0 7 7,0 6 5,0 7 8,0 10 9,0 10 8,0 9 10,0 2 1,0-2-2,0-3-4,0-3-3,0-6-8,0-5-12,0-7-13,0-5-11,-2-9-19,-3-9-24,-3-10-25,-2-8-23</inkml:trace>
</inkml:ink>
</file>

<file path=ppt/ink/ink8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28298327326775" units="cm"/>
      <inkml:brushProperty name="height" value="0.0128298327326775" units="cm"/>
      <inkml:brushProperty name="color" value="#00BFF3"/>
      <inkml:brushProperty name="ignorePressure" value="0"/>
    </inkml:brush>
  </inkml:definitions>
  <inkml:trace contextRef="#ctx0" brushRef="#br0">74350 33850 649,'26'-22'37,"4"6"3	,3 7 4,3 6 5,4 3-2,7 0-6,6 0-5,7 0-7,0 0-9,-2 0-13,-3 0-12,-3 0-14,-7 0-13,-9 0-10,-10 0-12,-8 0-11,-6 0-5,1 0 2,-1 0 1,1 0 2</inkml:trace>
</inkml:ink>
</file>

<file path=ppt/ink/ink8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54055738821626" units="cm"/>
      <inkml:brushProperty name="height" value="0.0154055738821626" units="cm"/>
      <inkml:brushProperty name="color" value="#00BFF3"/>
      <inkml:brushProperty name="ignorePressure" value="0"/>
    </inkml:brush>
  </inkml:definitions>
  <inkml:trace contextRef="#ctx0" brushRef="#br0">74250 34450 540,'-22'1'-8,"6"4"13	,7 3 12,6 3 13,7-1 8,10-2 4,10-3 3,9-3 5,12-4-1,16-3-3,15-3-3,17-2-4,5-3-6,-3 1-12,-3-1-11,-2 1-12,-5 1-11,-2 3-12,-3 3-13,-3 4-12,-10 1-5,-16 0 1,-15 0 2,-15 0 1,-9-2 1,1-3-2,-1-3-2,1-2-1</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4165462329984" units="cm"/>
      <inkml:brushProperty name="height" value="0.0124165462329984" units="cm"/>
      <inkml:brushProperty name="color" value="#6ADCAB"/>
      <inkml:brushProperty name="ignorePressure" value="0"/>
    </inkml:brush>
  </inkml:definitions>
  <inkml:trace contextRef="#ctx0" brushRef="#br0">88505 37783 671,'0'138'-5,"0"-18"13	,0-19 12,0-19 12,0-10 8,0-3 4,0-3 2,0-3 5,0-5-6,0-6-15,0-6-14,0-6-14,1-8-20,4-9-23,3-9-22,2-10-25</inkml:trace>
</inkml:ink>
</file>

<file path=ppt/ink/ink8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09438644722104" units="cm"/>
      <inkml:brushProperty name="height" value="0.0109438644722104" units="cm"/>
      <inkml:brushProperty name="color" value="#00BFF3"/>
      <inkml:brushProperty name="ignorePressure" value="0"/>
    </inkml:brush>
  </inkml:definitions>
  <inkml:trace contextRef="#ctx0" brushRef="#br0">75650 32900 761,'-24'0'-107,"4"0"24	,3 0 83,3 0 0,7 3 0,14 6 0,11 7 0,14 6 14,5-1 105,1-5-26,-1-7-26,1-5-27,-4-4-14,-6 0-3,-6 0-3,-6 0-2,-4 0-10,1 0-14,-1 0-16,1 0-15,-1 1-12,1 4-11,-1 3-10,1 3-9</inkml:trace>
</inkml:ink>
</file>

<file path=ppt/ink/ink8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70680154114962" units="cm"/>
      <inkml:brushProperty name="height" value="0.0170680154114962" units="cm"/>
      <inkml:brushProperty name="color" value="#00BFF3"/>
      <inkml:brushProperty name="ignorePressure" value="0"/>
    </inkml:brush>
  </inkml:definitions>
  <inkml:trace contextRef="#ctx0" brushRef="#br0">75600 33400 488,'26'-22'-66,"4"6"17	,3 7 42,3 6 7,-2 1 0,-6-3 0,-6-3 0,-6-2 0,-4-1 0,1 3 0,-1 3 0,1 4 0,-3 2 0,-2 4 0,-3 3 0,-3 3 0,-2 3 0,0 3 0,0 3 0,0 4 0,0 4 0,0 6 17,0 7 17,0 6 2,0 6-2,0 6-3,0 7-3,0 6-5,1-1-2,4-5-1,3-7-3,3-5-1,-1-6-4,-2-3-6,-3-3-6,-3-2-5,-2-5-6,0-2-5,0-3-5,0-3-6,-2-4-4,-3-3-1,-3-3-2,-2-2-1,-5-5-1,-2-2 2,-3-3 21,-3-3 13,-4-2 0,-3 0 0,-3 0 0,-2 0 0,0 0 0,7 0 0,6 0 0,7 0 0,5 1 0,7 4 0,6 3 0,7 3 48,7-1 29,9-2-5,10-3-2,10-3-4,7-1-4,6 4-6,7 3-6,6 3-5,7-1-8,10-2-10,10-3-10,9-3-10,2-2-11,-2 0-10,-3 0-10,-3 0-10,-4 0-10,-3 0-10,-3 0-11,-2 0-9,-11 0-1,-15 0 5,-15 0 7,-16 0 7</inkml:trace>
</inkml:ink>
</file>

<file path=ppt/ink/ink8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23382350429893" units="cm"/>
      <inkml:brushProperty name="height" value="0.0123382350429893" units="cm"/>
      <inkml:brushProperty name="color" value="#00BFF3"/>
      <inkml:brushProperty name="ignorePressure" value="0"/>
    </inkml:brush>
  </inkml:definitions>
  <inkml:trace contextRef="#ctx0" brushRef="#br0">75950 32800 675,'-16'21'10,"19"-5"14	,19-7 13,19-5 14,10-4 3,4 0-7,3 0-5,3 0-7,1-2-13,1-3-19,-1-3-20,1-2-20,-7-1-10,-12 3-5,-13 3-4,-12 4-3,-9-1-2,-2-3 0,-3-3 0,-3-2 18</inkml:trace>
</inkml:ink>
</file>

<file path=ppt/ink/ink8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0928718224167824" units="cm"/>
      <inkml:brushProperty name="height" value="0.00928718224167824" units="cm"/>
      <inkml:brushProperty name="color" value="#00BFF3"/>
      <inkml:brushProperty name="ignorePressure" value="0"/>
    </inkml:brush>
  </inkml:definitions>
  <inkml:trace contextRef="#ctx0" brushRef="#br0">76100 33100 897,'1'25'-81,"4"0"17	,3 0 17,3 0 18,-1 0 25,-2 0 7,-3 0 27,-3 0 21,-1 3 7,4 6-6,3 7-8,3 6-6,-1 1-9,-2-3-12,-3-3-12,-3-2-11,-2-6-16,0-6-22,0-6-21,0-6-21</inkml:trace>
</inkml:ink>
</file>

<file path=ppt/ink/ink8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30871618166566" units="cm"/>
      <inkml:brushProperty name="height" value="0.0130871618166566" units="cm"/>
      <inkml:brushProperty name="color" value="#00BFF3"/>
      <inkml:brushProperty name="ignorePressure" value="0"/>
    </inkml:brush>
  </inkml:definitions>
  <inkml:trace contextRef="#ctx0" brushRef="#br0">76100 33250 636,'70'-22'-20,"-9"6"18	,-10 7 20,-8 6 18,-6 3 11,1 0 1,-1 0 0,1 0 1,-4 0-4,-6 0-8,-6 0-9,-6 0-8,-6 3-10,-2 6-15,-3 7-13,-3 6-14,-7 4-10,-9 4-7,-10 3-5,-8 3-7,-6 4-2,1 7 0,-1 6 1,1 7 0,-1-3 50,1-8 12,-1-10 0,1-9 0,2-7 0,7-3 0,6-3 0,7-2 0,8-6 0,14-6 0,11-6 0,14-6 0,7-6 0,3-2 4,3-3 26,4-3-10,-1-2-7,-3 0-6,-3 0-7,-2 0-6,-6 1-7,-6 4-8,-6 3-8,-6 3 24,-4 1 5,1 1 0,-1-1 0,1 1 0</inkml:trace>
</inkml:ink>
</file>

<file path=ppt/ink/ink8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66677851229906" units="cm"/>
      <inkml:brushProperty name="height" value="0.0166677851229906" units="cm"/>
      <inkml:brushProperty name="color" value="#00BFF3"/>
      <inkml:brushProperty name="ignorePressure" value="0"/>
    </inkml:brush>
  </inkml:definitions>
  <inkml:trace contextRef="#ctx0" brushRef="#br0">76350 32600 499,'0'-43'2,"0"17"4	,0 15 3,0 16 4,0 13 4,0 14 7,0 11 6,0 14 5,0 10 3,0 9 0,0 10-2,0 10 0,1 8-1,4 10-1,3 10 0,3 9-1,-1-1-4,-2-8-6,-3-10-6,-3-9-7,-2-10-9,0-9-11,0-10-11,0-8-13,-2-12-9,-3-12-10,-3-13-9,-2-12-9,-3-7-1,1 1 4,-1-1 5,1 1 5</inkml:trace>
</inkml:ink>
</file>

<file path=ppt/ink/ink8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28275146707892" units="cm"/>
      <inkml:brushProperty name="height" value="0.0128275146707892" units="cm"/>
      <inkml:brushProperty name="color" value="#00BFF3"/>
      <inkml:brushProperty name="ignorePressure" value="0"/>
    </inkml:brush>
  </inkml:definitions>
  <inkml:trace contextRef="#ctx0" brushRef="#br0">76400 33550 649,'-4'48'12,"-5"-3"6	,-7-3 5,-5-2 5,-4-3 3,0 1 3,0-1 2,0 1 2,-2 1-1,-3 3-5,-3 3-5,-2 4-5,0-3-10,7-5-12,6-7-14,7-5-14,2-8-12,1-5-9,-1-7-9,1-5-9,-1-3-4,1 4 3,-1 3 4,1 3 11</inkml:trace>
</inkml:ink>
</file>

<file path=ppt/ink/ink8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05250971391797" units="cm"/>
      <inkml:brushProperty name="height" value="0.0105250971391797" units="cm"/>
      <inkml:brushProperty name="color" value="#00BFF3"/>
      <inkml:brushProperty name="ignorePressure" value="0"/>
    </inkml:brush>
  </inkml:definitions>
  <inkml:trace contextRef="#ctx0" brushRef="#br0">76350 33850 791,'70'26'6,"-9"4"10	,-10 3 12,-8 3 11,-3 1 2,7 1-9,6-1-7,7 1-8,4-4-12,3-6-16,3-6-15,4-6-16,-6-6-12,-11-2-8,-14-3-8,-11-3-8</inkml:trace>
</inkml:ink>
</file>

<file path=ppt/ink/ink8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1844218596816" units="cm"/>
      <inkml:brushProperty name="height" value="0.0141844218596816" units="cm"/>
      <inkml:brushProperty name="color" value="#00BFF3"/>
      <inkml:brushProperty name="ignorePressure" value="0"/>
    </inkml:brush>
  </inkml:definitions>
  <inkml:trace contextRef="#ctx0" brushRef="#br0">77500 32350 587,'6'25'151,"13"0"-35	,12 0-36,13 0-35,4-4-26,-3-5-18,-3-7-16,-2-5-17,-6-4-10,-6 0-4,-6 0-3,-6 0-3,-4 0-4,1 0-2,-1 0-3,1 0-3</inkml:trace>
</inkml:ink>
</file>

<file path=ppt/ink/ink8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82531960308552" units="cm"/>
      <inkml:brushProperty name="height" value="0.0182531960308552" units="cm"/>
      <inkml:brushProperty name="color" value="#00BFF3"/>
      <inkml:brushProperty name="ignorePressure" value="0"/>
    </inkml:brush>
  </inkml:definitions>
  <inkml:trace contextRef="#ctx0" brushRef="#br0">77100 32750 456,'-18'0'9,"17"0"17	,15 0 18,16 0 17,12 0 7,9 0-5,10 0-3,10 0-6,4-2-5,0-3-9,0-3-8,0-2-8,-2-3-11,-3 1-12,-3-1-14,-2 1-13,-9-1-12,-12 1-12,-13-1-10,-12 1-11,-7 1-3,1 3 4,-1 3 4,1 4 5</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1413289606571" units="cm"/>
      <inkml:brushProperty name="height" value="0.0161413289606571" units="cm"/>
      <inkml:brushProperty name="color" value="#6ADCAB"/>
      <inkml:brushProperty name="ignorePressure" value="0"/>
    </inkml:brush>
  </inkml:definitions>
  <inkml:trace contextRef="#ctx0" brushRef="#br0">88554 38028 516,'26'-3'-3,"3"-6"9	,3-6 9,3-7 9,5-1 6,6 3 0,6 4 2,6 2 1,2 2-3,-3-1-7,-4 1-7,-2 0-8,-5 1-5,-6 3-1,-7 4-3,-5 2-2,-7 7 1,-5 9 1,-7 9 2,-6 9 1,-3 6 4,0 3 5,0 4 5,0 2 5,0 4 3,0 3 2,0 2 3,0 4 2,0-2-2,0-6-7,0-6-7,0-6-7,0-5-8,0-3-10,0-3-10,0-3-11,-2-3-12,-2-3-12,-4-3-13,-3-3-12</inkml:trace>
</inkml:ink>
</file>

<file path=ppt/ink/ink8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8114841431379" units="cm"/>
      <inkml:brushProperty name="height" value="0.0148114841431379" units="cm"/>
      <inkml:brushProperty name="color" value="#00BFF3"/>
      <inkml:brushProperty name="ignorePressure" value="0"/>
    </inkml:brush>
  </inkml:definitions>
  <inkml:trace contextRef="#ctx0" brushRef="#br0">77400 32850 562,'-24'95'32,"4"-9"-1	,3-10-2,3-8 0,1-1 0,1 9 3,-1 10 3,1 10 2,-1 2 1,1-3-3,-1-3-3,1-2-1,1-8-7,3-8-8,3-10-8,4-9-10</inkml:trace>
</inkml:ink>
</file>

<file path=ppt/ink/ink8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31594436243176" units="cm"/>
      <inkml:brushProperty name="height" value="0.0131594436243176" units="cm"/>
      <inkml:brushProperty name="color" value="#00BFF3"/>
      <inkml:brushProperty name="ignorePressure" value="0"/>
    </inkml:brush>
  </inkml:definitions>
  <inkml:trace contextRef="#ctx0" brushRef="#br0">77450 33350 633,'1'-22'-7,"4"6"2	,3 7 1,3 6 2,1 3 4,1 0 9,-1 0 9,1 0 7,2 0 8,7 0 6,6 0 6,7 0 6,4-2-2,3-3-11,3-3-10,4-2-10,-1-3-13,-3 1-13,-3-1-14,-2 1-14,-6-1-13,-6 1-11,-6-1-11,-6 1-11</inkml:trace>
</inkml:ink>
</file>

<file path=ppt/ink/ink8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19950948283076" units="cm"/>
      <inkml:brushProperty name="height" value="0.0119950948283076" units="cm"/>
      <inkml:brushProperty name="color" value="#00BFF3"/>
      <inkml:brushProperty name="ignorePressure" value="0"/>
    </inkml:brush>
  </inkml:definitions>
  <inkml:trace contextRef="#ctx0" brushRef="#br0">77500 32850 694,'0'26'3,"0"4"8	,0 3 9,0 3 8,1 3 5,4 3-1,3 3 0,3 4 0,1 1-2,1 0-3,-1 0-2,1 0-3,-3-4-11,-2-5-21,-3-7-19,-3-5-19,-1-8-13,4-5-6,3-7-5,3-5-5</inkml:trace>
</inkml:ink>
</file>

<file path=ppt/ink/ink8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08939437195659" units="cm"/>
      <inkml:brushProperty name="height" value="0.0108939437195659" units="cm"/>
      <inkml:brushProperty name="color" value="#00BFF3"/>
      <inkml:brushProperty name="ignorePressure" value="0"/>
    </inkml:brush>
  </inkml:definitions>
  <inkml:trace contextRef="#ctx0" brushRef="#br0">77850 32950 764,'21'3'-28,"-5"6"23	,-7 7 24,-5 6 23,-6 6 9,-3 6-5,-3 7-4,-2 6-6,-3 1-11,1-3-18,-1-3-17,1-2-18,-3-5-10,-2-2-2,-3-3-3,-3-3-1,-2-4-1,0-3 5,0-3 4,0-2 4,6-5 11,13-2 17,12-3 19,13-3 17,7-4 7,4-3-7,3-3-6,3-2-6,-1-3-6,-2 1-8,-3-1-6,-3 1-8,-6 2-5,-5 7-3,-7 6-4,-5 7-3,-4 4-2,0 3 3,0 3 0,0 4 3,-2-1 1,-3-3 3,-3-3 3,-2-2 3,-6 0 3,-6 7 5,-6 6 1,-6 7 0,-2 0 2,3-2 5,3-3 4,4-3 3,5-6 3,10-5 2,10-7 1,9-5 3,6-4-1,3 0-5,3 0-5,4 0-5,1 0-3,0 0-2,0 0-1,0 0-1,0 0 0,0 0 1,0 0 0,0 0 2,-4 1 1,-5 4 3,-7 3 2,-5 3 2,-6 3 2,-3 3 2,-3 3 2,-2 4 1,-6 4-1,-6 6 0,-6 7-3,-6 6-1,-6 1-5,-2-3-8,-3-3-7,-3-2-8,-1-5-10,4-2-10,3-3-11,3-3-10,4-6-6,7-5 0,6-7 24,7-5 38,2-6 0,1-3 0,-1-3 0,1-2 0</inkml:trace>
</inkml:ink>
</file>

<file path=ppt/ink/ink8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79864466190338" units="cm"/>
      <inkml:brushProperty name="height" value="0.0179864466190338" units="cm"/>
      <inkml:brushProperty name="color" value="#00BFF3"/>
      <inkml:brushProperty name="ignorePressure" value="0"/>
    </inkml:brush>
  </inkml:definitions>
  <inkml:trace contextRef="#ctx0" brushRef="#br0">77350 34000 463,'46'4'12,"-5"10"8	,-7 10 7,-5 9 8,0 6 5,10 3 2,10 3 2,9 4 2,1-3 1,-6-5-3,-6-7-3,-6-5-2,-6-6-4,-2-3-8,-3-3-6,-3-2-7,8 0-11,23 7-16,22 6-14,22 7-15,-1-3-12,-21-8-7,-22-10-9,-22-9-8</inkml:trace>
</inkml:ink>
</file>

<file path=ppt/ink/ink8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0843806844204664" units="cm"/>
      <inkml:brushProperty name="height" value="0.00843806844204664" units="cm"/>
      <inkml:brushProperty name="color" value="#00BFF3"/>
      <inkml:brushProperty name="ignorePressure" value="0"/>
    </inkml:brush>
  </inkml:definitions>
  <inkml:trace contextRef="#ctx0" brushRef="#br0">78300 32350 987,'48'23'12,"-3"-3"-23	,-3-3-25,-2-2-25,-6-3-12,-6 1 0,-6-1 68,-6 1 5</inkml:trace>
</inkml:ink>
</file>

<file path=ppt/ink/ink8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05339279398322" units="cm"/>
      <inkml:brushProperty name="height" value="0.0105339279398322" units="cm"/>
      <inkml:brushProperty name="color" value="#00BFF3"/>
      <inkml:brushProperty name="ignorePressure" value="0"/>
    </inkml:brush>
  </inkml:definitions>
  <inkml:trace contextRef="#ctx0" brushRef="#br0">79150 32350 791,'42'1'3,"-16"4"10	,-15 3 10,-15 3 10,-11 3 2,-2 3-8,-3 3-8,-3 4-6,-6 2-11,-5 4-10,-7 3-11,-5 3-11,-4-1-8,0-2-6,0-3-5,0-3-5,1-4-1,4-3 3,3-3 35,3-2 17,6-3 0,9 1 0,10-1 0,10 1 0,8-3 0,10-2 0,10-3 0,9-3 0,1-4 32,-6-3 0,-6-3-1,-6-2-2,-4-1-3,1 3-3,-1 3-3,1 4-4,5-1 0,14-3 1,11-3 2,14-2 3,0-1-4,-8 3-7,-10 3-6,-9 4-8,-9 2-7,-5 4-6,-7 3-7,-5 3-7,-11 4-6,-11 7-6,-14 6-7,-11 7-6,-7 2 2,0 1 53,0-1 0,0 1 0,3-4 0,6-6 0,7-6 0,6-6 0,4-6 0,4-2 0,3-3 0,3-3 0,3-1 0,3 4 0,3 3 0,4 3 0,2-1 0,4-2 0,3-3 0,3-3 0,4-2 14,7 0 54,6 0-9,7 0-6,2-2-9,1-3-11,-1-3-11,1-2-10,-3-3-10,-2 1-8,-3-1-9,-3 1-7,-7 2-12,-9 7-13,-10 6-14,-8 7-12,-11 5 24,-8 7 49,-10 6 0,-9 7 0,-7 2 0,-3 1 0,-3-1 0,-2 1 0,-1-1 0,3 1 0,3-1 0,4 1 0,5-4 0,10-6 0,10-6 0,9-6 0,10-6 0,14-2 0,11-3 0,14-3 0,10-6 0,9-5 32,10-7 54,10-5-8,5-4-12,4 0-12,3 0-13,3 0-13,-2 0-12,-6 0-10,-6 0-12,-6 0-9,-10 3-13,-12 6-14,-13 7-13,-12 6-14,-7 3-5,1 0 3,-1 0 24,1 0 47</inkml:trace>
</inkml:ink>
</file>

<file path=ppt/ink/ink8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6614657714963" units="cm"/>
      <inkml:brushProperty name="height" value="0.0146614657714963" units="cm"/>
      <inkml:brushProperty name="color" value="#00BFF3"/>
      <inkml:brushProperty name="ignorePressure" value="0"/>
    </inkml:brush>
  </inkml:definitions>
  <inkml:trace contextRef="#ctx0" brushRef="#br0">78750 33100 568,'21'-15'5,"-5"23"12	,-7 22 11,-5 22 11,-8 13 6,-5 7 1,-7 6 3,-5 7 1,-4 0-3,0-2-9,0-3-7,0-3-9,0-4-9,0-3-12,0-3-10,0-2-11,1-8-7,4-8-5,3-10-5,3-9-3,1-7-7,1-3-8,-1-3-8,1-2-8</inkml:trace>
</inkml:ink>
</file>

<file path=ppt/ink/ink8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93868167698383" units="cm"/>
      <inkml:brushProperty name="height" value="0.0193868167698383" units="cm"/>
      <inkml:brushProperty name="color" value="#00BFF3"/>
      <inkml:brushProperty name="ignorePressure" value="0"/>
    </inkml:brush>
  </inkml:definitions>
  <inkml:trace contextRef="#ctx0" brushRef="#br0">78750 33900 429,'1'-22'0,"4"6"-2	,3 7 0,3 6-2,1 1-1,1-3 1,-1-3-1,1-2 0,1-1-1,3 3 2,3 3 0,4 4 0,1 1 1,0 0-1,0 0 0,0 0 0,-2 0 1,-3 0 1,-3 0 1,-2 0 1,-5 1 1,-2 4-2,-3 3 0,-3 3-2,-2 1 1,0 1 3,0-1 3,0 1 4,0 2 2,0 7 3,0 6 4,0 7 2,-2 2 3,-3 1 1,-3-1 2,-2 1 0,-1-1 2,3 1-2,3-1 0,4 1-1,-1-1-3,-3 1-5,-3-1-5,-2 1-5,-8-6-11,-8-8-15,-10-10-16,-9-9-15,-2-5-5,6 0 7,7 0 8,6 0 6,4 0 7,4 0 6,3 0 8,3 0 14,1 0 0,1 0 0,-1 0 8,1 0 15,5 0 6,14 0 4,11 0 3,14 0 4,8-2 2,7-3-1,6-3 1,7-2 0,4-3 0,3 1-1,3-1 1,4 1 0,-3 1-1,-5 3-4,-7 3-2,-5 4-4,-8-1-8,-5-3-16,-7-3-13,-5-2-16,-4-1-11,0 3-6,0 3-8,0 4-6,-2-1-5,-3-3-3,-3-3-4,-2-2-2</inkml:trace>
</inkml:ink>
</file>

<file path=ppt/ink/ink8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56792085617781" units="cm"/>
      <inkml:brushProperty name="height" value="0.0156792085617781" units="cm"/>
      <inkml:brushProperty name="color" value="#00BFF3"/>
      <inkml:brushProperty name="ignorePressure" value="0"/>
    </inkml:brush>
  </inkml:definitions>
  <inkml:trace contextRef="#ctx0" brushRef="#br0">79700 32550 531,'50'0'24,"0"0"6	,0 0 5,0 0 6,0 0 3,0 0 2,0 0 0,0 0 1,-4 0-3,-5 0-6,-7 0-6,-5 0-6,-8 3-10,-5 6-17,-7 7-15,-5 6-16,-9 4-9,-9 4-4,-10 3-4,-8 3-4,-4 1 1,3 1 3,3-1 3,4 1 5,4-4 4,6-6 8,7-6 6,6-6 7,4-6 9,4-2 11,3-3 12,3-3 11,3-2 3,3 0-7,3 0-7,4 0-7,1-2-3,0-3-2,0-3-2,0-2-1,-4-3-8,-5 1-15,-7-1-16,-5 1-14</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910485722124577" units="cm"/>
      <inkml:brushProperty name="height" value="0.00910485722124577" units="cm"/>
      <inkml:brushProperty name="color" value="#6ADCAB"/>
      <inkml:brushProperty name="ignorePressure" value="0"/>
    </inkml:brush>
  </inkml:definitions>
  <inkml:trace contextRef="#ctx0" brushRef="#br0">88652 38371 915,'26'0'15,"3"0"1	,3 0 3,3 0 0,2 0-5,0 0-13,0 0-12,-1 0-14,-2 0-6,-6 0-1,-7 0-2,-6 0 0</inkml:trace>
</inkml:ink>
</file>

<file path=ppt/ink/ink8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4460536539555" units="cm"/>
      <inkml:brushProperty name="height" value="0.0144460536539555" units="cm"/>
      <inkml:brushProperty name="color" value="#00BFF3"/>
      <inkml:brushProperty name="ignorePressure" value="0"/>
    </inkml:brush>
  </inkml:definitions>
  <inkml:trace contextRef="#ctx0" brushRef="#br0">80050 32750 576,'-24'0'1,"4"0"3	,3 0 2,3 0 2,3 1 4,3 4 6,3 3 7,4 3 6,1 3 3,0 3-1,0 3-1,0 4-1,0 2-3,0 4-4,0 3-4,0 3-4,1 1-1,4 1 3,3-1 1,3 1 4,-1-1-5,-2 1-11,-3-1-10,-3 1-11,1-6-6,6-8-1,7-10-2,6-9-2,4-5 1,4 0 3,3 0 3,3 0 3,-1 0 1,-2 0 0,-3 0-1,-3 0 0,-2 0 0,0 0-2,0 0-2,0 0-1,0 0-4,0 0-4,0 0-7,0 0-4,-5-2-4,-9-3-1,-10-3 3,-8-2 41</inkml:trace>
</inkml:ink>
</file>

<file path=ppt/ink/ink8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68850813060999" units="cm"/>
      <inkml:brushProperty name="height" value="0.0168850813060999" units="cm"/>
      <inkml:brushProperty name="color" value="#00BFF3"/>
      <inkml:brushProperty name="ignorePressure" value="0"/>
    </inkml:brush>
  </inkml:definitions>
  <inkml:trace contextRef="#ctx0" brushRef="#br0">79600 33950 493,'-40'21'11,"23"-5"10	,22-7 9,22-5 10,12-6 4,3-3-2,3-3-2,4-2-3,-3-3-1,-5 1-4,-7-1-4,-5 1-3,6-1-1,23 1 0,22-1 0,22 1 1,2-1-7,-15 1-13,-15-1-11,-16 1-13,-13-1-15,-9 1-17,-10-1-16,-8 1-17,-9 1-4,-6 3 10,-6 3 9,-6 4 9</inkml:trace>
</inkml:ink>
</file>

<file path=ppt/ink/ink8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50859029963613" units="cm"/>
      <inkml:brushProperty name="height" value="0.0150859029963613" units="cm"/>
      <inkml:brushProperty name="color" value="#00BFF3"/>
      <inkml:brushProperty name="ignorePressure" value="0"/>
    </inkml:brush>
  </inkml:definitions>
  <inkml:trace contextRef="#ctx0" brushRef="#br0">80000 33450 552,'0'76'27,"0"4"3	,0 3 4,0 3 5,0 1 2,0 1 2,0-1 3,0 1 2,1-4-3,4-6-8,3-6-8,3-6-8,1-10-13,1-12-22,-1-13-21,1-12-21,-1-12-11,1-8-3,-1-10-2,1-9-3</inkml:trace>
</inkml:ink>
</file>

<file path=ppt/ink/ink8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98331587016582" units="cm"/>
      <inkml:brushProperty name="height" value="0.0198331587016582" units="cm"/>
      <inkml:brushProperty name="color" value="#00BFF3"/>
      <inkml:brushProperty name="ignorePressure" value="0"/>
    </inkml:brush>
  </inkml:definitions>
  <inkml:trace contextRef="#ctx0" brushRef="#br0">80400 33450 420,'21'-21'2,"-5"10"5	,-7 10 5,-5 9 5,-4 13 5,0 20 7,0 18 5,0 20 6,0 14 5,0 14 1,0 11 3,0 14 1,0 0 0,0-8-4,0-10-5,0-9-4,0 4-7,0 19-13,0 19-12,0 19-11,1-10-17,4-37-21,3-38-21,3-37-21</inkml:trace>
</inkml:ink>
</file>

<file path=ppt/ink/ink8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53050 34350,'0'-50,"-25"0,0 0,-25-25,0 0,25-25,0 0,-50-25,0 0,25 50,0 0,25 50,0 0,-100-50,0 0,-25 25,0 0,-25 0,0 0,-50 25,0 0,25 25,0 0,50 0,0 0,25 0,0 0,-25 25,0 0,-25 25,0 0,0 50,0 0,25 0,0 0,25 50,0 0,50 0,0 0,0-25,0 0,25 50,0 0,50-25,0 0,0 25,0 0,25 0,0 0,50 25,0 0,-25-25,0 0,25-25,0 0,25 0,0 0,0-25,0 0,25-25,0 0,0-25,0 0,25-50,0 0,-50-25,0 0,-75 0,0 0,100 0,0 0,25 0,0 0,50 0,0 0,0 0,0 0,-100-25,0 0,75-25,0 0,-75 0,0 0,0 0,0 0,-25-25,0 0,0-25,0 0,0 0,0 0,25-25,0 0,-25 0,0 0,-25 25,0 0,-25-25,0 0,-25 25,0 0,25-25,0 0,-25 25,0 0,0 75,0 0,0-75,0 0,0 25,0 0,0 25,0 0,-50-50,0 0,0 50,0 0,0-25,0 0,25 25,0 0,25 25,0 0,-50 0,0 0,25 0,0 0,0 0,0 0,0 0,0 0,0 25,0 0,0-25,0 0,0 25,0 0,0 0,0 0,0-25</inkml:trace>
</inkml:ink>
</file>

<file path=ppt/ink/ink8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63250 33250,'-100'0,"50"-25,0 0,-25 0,0 0,-25-25,0 0,0 25,0 0,0 25,0 0,-50 0,0 0,-25 50,0 0,25 25,0 0,25 0,0 0,0 50,0 0,25-25,0 0,0 0,0 0,50 25,0 0,0 25,0 0,0 0,0 0,50 25,0 0,0 25,0 0,25-25,0 0,0 0,0 0,50-25,0 0,-25-25,0 0,0 25,0 0,25-50,0 0,0 25,0 0,25-50,0 0,0-25,0 0,0 0,0 0,25-50,0 0,0 25,0 0,25-25,0 0,-25 0,0 0,25-25,0 0,-25 0,0 0,-25 0,0 0,-25-50,0 0,0 50,0 0,-50 0,0 0,75-25,0 0,0 0,0 0,0 0,0 0,0-25,0 0,-50 25,0 0,0 0,0 0,0-25,0 0,-25 0,0 0,0 0,0 0,-25 50,0 0,0-75,0 0,0 25,0 0,0-25,0 0,0-25,0 0,0 25,0 0,-25 0,0 0,0 0,0 0,25 25,0 0,-25 25,0 0,25 25,0 0,-25-50,0 0,-25 25,0 0,0-25,0 0,0 0,0 0,-25 25,0 0,25 0,0 0,-25 0,0 0,25 0,0 0,0 0,0 0,-25-25,0 0,0 0,0 0,25 0,0 0,0 50,0 0,25 25,0 0,-25-25,0 0,25 25,0 0,-25-25,0 0,25 0,0 0,0 0,0 0,0-25,0 0,25 25</inkml:trace>
</inkml:ink>
</file>

<file path=ppt/ink/ink8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40550 33300,'0'100,"0"50,0 0,0 25,0 0,0-125,0 0,25 75,0 0,0-25,0 0,-25-75,0 0,-25-25</inkml:trace>
</inkml:ink>
</file>

<file path=ppt/ink/ink8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40100 34150,'0'-50,"75"25,0 0,-50 25,0 0,100 0,0 0,-25 0,0 0,-25-25,0 0,-50 25</inkml:trace>
</inkml:ink>
</file>

<file path=ppt/ink/ink8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39950 34850,'50'-50,"100"25,0 0,25-25,0 0,-25 0,0 0,-75 25,0 0,-50 0</inkml:trace>
</inkml:ink>
</file>

<file path=ppt/ink/ink8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41000 33850,'-50'50,"175"-75,0 0,25-50,0 0,-25 25,0 0,-75 25,0 0,-25 50,0 0,-25 75,0 0,0 25,0 0,-25 0,0 0,0-75,0 0,0-75,0 0,0-100,0 0,0-50,0 0,0 25,0 0,25 100,0 0,0 125,0 0,0 75,0 0,0 0,0 0,0-75,0 0,-25-100</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88652 38665 1000,'-15'43'-18,"18"-12"6	,18-13 6,19-12 5,9-7-3,0-4-12,0-2-12,0-4-12,-3-1-11,-6-1-7,-7 1 42,-5 0 16</inkml:trace>
</inkml:ink>
</file>

<file path=ppt/ink/ink8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41200 33150,'0'100,"0"100,0 0,0 50,0 0,0-50,0 0,50-75,0 0,0-75,0 0,25-25,0 0,25-25,0 0,50-100,0 0,-50 0,0 0,-50 50</inkml:trace>
</inkml:ink>
</file>

<file path=ppt/ink/ink8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42550 33350,'50'-50,"-25"50,0 0,0 150,0 0,-25 75,0 0,0-75,0 0,0-75</inkml:trace>
</inkml:ink>
</file>

<file path=ppt/ink/ink8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42350 33800,'0'50,"50"-50,0 0,75-25,0 0,0 0,0 0,-100 25,0 0,0-25</inkml:trace>
</inkml:ink>
</file>

<file path=ppt/ink/ink8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42250 34700,'100'0,"0"-25,0 0,50-25,0 0,-50 25,0 0,-50 0</inkml:trace>
</inkml:ink>
</file>

<file path=ppt/ink/ink8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43550 33250,'0'100,"0"50,0 0,0 50,0 0,25-25,0 0,0-125,0 0,0-50</inkml:trace>
</inkml:ink>
</file>

<file path=ppt/ink/ink8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43800 33700,'50'0,"-25"0,0 0,0 0,0 0,0 0,0 0,-25-25</inkml:trace>
</inkml:ink>
</file>

<file path=ppt/ink/ink8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43250 33650,'0'50,"0"75,0 0,0 50,0 0,0-50,0 0,0-100,0 0,0 25,0 0,0 0</inkml:trace>
</inkml:ink>
</file>

<file path=ppt/ink/ink8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43050 34900,'100'0,"25"0,0 0,25-50,0 0,-25 25,0 0,-25 0,0 0,-75 0,0 0,0 0</inkml:trace>
</inkml:ink>
</file>

<file path=ppt/ink/ink8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44450 33150,'100'50,"-75"-25,0 0,-25 0,0 0,75 0,0 0,-25-25,0 0,-25 0</inkml:trace>
</inkml:ink>
</file>

<file path=ppt/ink/ink8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44400 33650,'-50'0,"75"0,0 0,50-25,0 0,50-25,0 0,-50 25,0 0,-50 25,0 0,-50 25,0 0,-25 75,0 0,0 25,0 0,-25-25,0 0,50-50,0 0,25-25,0 0,75-75,0 0,25 0,0 0,-25 0,0 0,0 25,0 0,-25 25,0 0,-25 0,0 0,-25 25,0 0,0 50,0 0,-25 25,0 0,-25 25,0 0,0-50,0 0,0-75,0 0,50-75,0 0,0 50,0 0,-25-25</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8196162879467" units="cm"/>
      <inkml:brushProperty name="height" value="0.0138196162879467" units="cm"/>
      <inkml:brushProperty name="color" value="#6ADCAB"/>
      <inkml:brushProperty name="ignorePressure" value="0"/>
    </inkml:brush>
  </inkml:definitions>
  <inkml:trace contextRef="#ctx0" brushRef="#br0">89828 37195 603,'0'-41'29,"0"15"2	,0 15 3,0 16 1,-1 12 2,-4 9 1,-3 9 3,-2 9 1,-7 8-3,-9 7-9,-10 5-8,-8 6-8,-7 2-9,-2-3-12,-4-3-11,-3-3-10,4-7-9,8-8-6,10-10-7,9-9-6,4-6-4,1-3-1,-1-3-1,1-3-2</inkml:trace>
</inkml:ink>
</file>

<file path=ppt/ink/ink8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45550 33150,'50'0,"-50"50,0 0,0 100,0 0,-25 0,0 0,0-50,0 0,0-100,0 0,25 50,0 0,-25-25</inkml:trace>
</inkml:ink>
</file>

<file path=ppt/ink/ink8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45700 33400,'50'0,"0"0,0 0,0 0,0 0,0 0,0 0,-25-25</inkml:trace>
</inkml:ink>
</file>

<file path=ppt/ink/ink8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46000 33700,'-50'100,"25"-25,0 0,25 25,0 0,-25 25,0 0,-25-25,0 0,25-100,0 0,-25 25</inkml:trace>
</inkml:ink>
</file>

<file path=ppt/ink/ink8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45650 33900,'50'50,"-25"25,0 0,50 25,0 0,50-75,0 0,25 0,0 0,-75-25,0 0,-25 0</inkml:trace>
</inkml:ink>
</file>

<file path=ppt/ink/ink8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46700 33200,'0'50,"-25"25,0 0,25 50,0 0,25-75,0 0,25-50,0 0,50-25,0 0,0-25,0 0,-25 0,0 0,0 0,0 0,-25 0,0 0,-50 0,0 0,25 25,0 0,-25 50,0 0,0 75,0 0,0-25,0 0,0 25,0 0,0-75,0 0,-25 0</inkml:trace>
</inkml:ink>
</file>

<file path=ppt/ink/ink8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47250 32950,'-50'0,"50"125,0 0,0 75,0 0,0 0,0 0,0-50,0 0,-25-125,0 0,0 0</inkml:trace>
</inkml:ink>
</file>

<file path=ppt/ink/ink8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46800 34000,'-50'0,"25"0,0 0,25 75,0 0,0 0,0 0,0-25,0 0,0-25,0 0,75-25,0 0,0-25,0 0,50-25,0 0,-25 0,0 0,0 25,0 0,-50-25,0 0,0 0,0 0,-25 25,0 0,-25 50,0 0,0 50,0 0,25 25,0 0,-25-50,0 0,0-25,0 0,25-25</inkml:trace>
</inkml:ink>
</file>

<file path=ppt/ink/ink8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61600 30650,'200'100,"-125"-75,0 0,-50-25</inkml:trace>
</inkml:ink>
</file>

<file path=ppt/ink/ink8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61300 31100,'-50'0,"75"0,0 0,125-25,0 0,0 0,0 0,-50 0,0 0,-75 25,0 0,-100 75,0 0,-25 50,0 0,25 0,0 0,0 0,0 0,25-50,0 0,50-25,0 0,25-125,0 0,0 25</inkml:trace>
</inkml:ink>
</file>

<file path=ppt/ink/ink8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62100 31350,'100'0,"-50"0,0 0,-25 0,0 0,0 0,0 0,0 25,0 0,0-25</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87495015561581" units="cm"/>
      <inkml:brushProperty name="height" value="0.0187495015561581" units="cm"/>
      <inkml:brushProperty name="color" value="#6ADCAB"/>
      <inkml:brushProperty name="ignorePressure" value="0"/>
    </inkml:brush>
  </inkml:definitions>
  <inkml:trace contextRef="#ctx0" brushRef="#br0">89730 36656 444,'90'72'56,"-15"-3"-3	,-15-3-3,-15-3-4,-9-5-2,1-6-2,0-6 0,0-6-1,1 0-3,3 6-1,4 6-3,2 6-2,1 2-7,-4-4-12,-3-2-11,-2-4-11,-6-1-13,-5 0-16,-7 0-14,-5 0-15,-6-3-6,-2-6 3,-3-6 3,-4-7 3,-1-4 4,0-3 5,0-3 6,0-3 9</inkml:trace>
</inkml:ink>
</file>

<file path=ppt/ink/ink8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62300 31600,'-150'200,"75"-125,0 0,0 25,0 0,0 0,0 0,50-75,0 0,0-25</inkml:trace>
</inkml:ink>
</file>

<file path=ppt/ink/ink8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61850 31800,'100'0,"0"50,0 0,25 50,0 0,50-25,0 0,-25-50,0 0,-125-25</inkml:trace>
</inkml:ink>
</file>

<file path=ppt/ink/ink8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63150 30500,'0'100,"0"50,0 0,0 125,0 0,0 0,0 0,25-125,0 0,-25-100,0 0,0-25,0 0,0-50,0 0,-50-25</inkml:trace>
</inkml:ink>
</file>

<file path=ppt/ink/ink8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62800 30950,'-50'0,"125"0,0 0,25 0,0 0,-25 0,0 0,-50-25</inkml:trace>
</inkml:ink>
</file>

<file path=ppt/ink/ink8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62600 31550,'50'0,"50"-50,0 0,0 0,0 0,-25 0,0 0,-25 25</inkml:trace>
</inkml:ink>
</file>

<file path=ppt/ink/ink8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63650 30350,'0'-50,"-50"100,0 0,50-25,0 0,-50 75,0 0,25-50,0 0,75-50,0 0,25-25,0 0,0 25,0 0,0 0,0 0,-50 0,0 0,-25 25,0 0,-25-25,0 0,-75 75,0 0,0-50,0 0,50 0,0 0,25 0,0 0,25 25,0 0,25 0,0 0,0 25,0 0,0 25,0 0,-25-50,0 0,0-75</inkml:trace>
</inkml:ink>
</file>

<file path=ppt/ink/ink8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63550 31350,'50'-100,"-25"25,0 0,25 50,0 0,25 0,0 0,25 25,0 0,-50 0,0 0,0 0,0 0,-50 50,0 0,-50 0,0 0,-75 25,0 0,-25 25,0 0,0 25,0 0,75-50,0 0,50-50,0 0,100-50,0 0,100-75,0 0,25 0,0 0,-50 50,0 0,-100 25,0 0,-25 25</inkml:trace>
</inkml:ink>
</file>

<file path=ppt/ink/ink8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63950 31100,'-50'200,"25"-25,0 0,-25-50,0 0,25-100,0 0,-25 100,0 0,25-100,0 0,-25 0</inkml:trace>
</inkml:ink>
</file>

<file path=ppt/ink/ink8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64100 31700,'150'0,"-75"75,0 0,0 25,0 0,25-25,0 0,-75-50,0 0,25-25</inkml:trace>
</inkml:ink>
</file>

<file path=ppt/ink/ink8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65150 30050,'0'250,"25"-125,0 0,-25-75,0 0,0 125,0 0,25-50,0 0,-25-50</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5T09:06:06"/>
    </inkml:context>
    <inkml:brush xml:id="br0">
      <inkml:brushProperty name="width" value="0.0147485565394163" units="cm"/>
      <inkml:brushProperty name="height" value="0.0147485565394163" units="cm"/>
      <inkml:brushProperty name="color" value="#F2385B"/>
      <inkml:brushProperty name="ignorePressure" value="0"/>
    </inkml:brush>
  </inkml:definitions>
  <inkml:trace contextRef="#ctx0" brushRef="#br0">14958 17468 565,'18'2'16,"3"5"7	,2 4 5,2 4 6,2 6 6,3 6 5,1 7 5,3 6 6,2 1-3,2-3-12,2-6-13,3-3-12,0-5-12,1-5-9,0-4-11,-1-4-9,-4-2-14,-8 0-13,-9-1-16,-9 1-13</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89926 37489 1000,'-21'23'-2,"5"-3"-2	,7-3-2,6-3-3,3-2 0,0 0 4,0 1 5,0-1 2,3 0 1,6 0-6,7 1-4,5-1-6,2 2 0,-3 2 4,-3 4 3,-3 3 4,-2 2-10,0-1-23,0 1-22,1-1-6,-4-1 63,-6-3 0,-6-3 0,-6-3 0</inkml:trace>
</inkml:ink>
</file>

<file path=ppt/ink/ink9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64900 30450,'-50'0,"50"-25,0 0,100 25,0 0,0 0,0 0,-50 0,0 0,-25 25,0 0,-50 0,0 0,-75 50,0 0,75-50,0 0,0 0,0 0,-25 0,0 0,125-25,0 0,0-25,0 0,-50 25,0 0,0 25,0 0,-75 50,0 0,-50 50,0 0,0-25,0 0,25-50,0 0,100-75</inkml:trace>
</inkml:ink>
</file>

<file path=ppt/ink/ink9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65250 31150,'150'-50,"-75"50,0 0,-25 25,0 0,-25 0,0 0,0-25,0 0,-25 25</inkml:trace>
</inkml:ink>
</file>

<file path=ppt/ink/ink9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65400 31500,'-100'150,"75"-75,0 0,0 0,0 0,25 25,0 0,0-75,0 0,25-25,0 0,25 25,0 0,25-25,0 0,0 0,0 0,-50 0</inkml:trace>
</inkml:ink>
</file>

<file path=ppt/ink/ink9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65550 31650,'-50'150,"25"-25,0 0,0-50,0 0,0-25,0 0,25-25,0 0,-25-25</inkml:trace>
</inkml:ink>
</file>

<file path=ppt/ink/ink9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64950 31900,'0'-50,"25"0,0 0,50 0,0 0,50 0,0 0,-75 25,0 0,-25 0</inkml:trace>
</inkml:ink>
</file>

<file path=ppt/ink/ink9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65800 30450,'0'50,"0"25,0 0,0 0,0 0,0-50,0 0,0 125,0 0,0 0,0 0,-25-125</inkml:trace>
</inkml:ink>
</file>

<file path=ppt/ink/ink9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65950 31000,'100'0,"-25"-25,0 0,-50 25,0 0,0 0</inkml:trace>
</inkml:ink>
</file>

<file path=ppt/ink/ink9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66250 31200,'-150'250,"75"-125,0 0,25 25,0 0,-25-50,0 0,50-75</inkml:trace>
</inkml:ink>
</file>

<file path=ppt/ink/ink9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65700 31500,'50'100,"0"0,0 0,150 0,0 0,50-25,0 0,-175-50</inkml:trace>
</inkml:ink>
</file>

<file path=ppt/ink/ink9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66900 30350,'0'100,"25"75,0 0,0 75,0 0,-25 0,0 0,25-75,0 0,-25-100,0 0,0-150,0 0,-25-25,0 0,-50-150,0 0,50 200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1102399900556" units="cm"/>
      <inkml:brushProperty name="height" value="0.0131102399900556" units="cm"/>
      <inkml:brushProperty name="color" value="#6ADCAB"/>
      <inkml:brushProperty name="ignorePressure" value="0"/>
    </inkml:brush>
  </inkml:definitions>
  <inkml:trace contextRef="#ctx0" brushRef="#br0">89877 38077 635,'-41'45'-26,"15"-10"13	,15-9 14,16-9 13,8-5 6,4 0-2,3 1-1,3-1-1,0 0-2,-3 0-2,-3 1-2,-3-1-3,-2 2 1,0 3 0,0 2 1,1 4 2,-4 2-3,-6-1-4,-6 1-6,-6-1-5,-7 2-3,-5 4-1,-7 2-1,-5 3 0,-3-1-1,4-7-1,3-5 1,3-7-1,5-3 3,5 0 9,7 1 6,6-1 9,4-1 5,4-4 4,3-2 3,2-4 4,4-1 3,3 0 2,3 0 3,3 0 1,5 2-2,5 3-8,7 2-9,6 4-8,-2-2-9,-8-6-13,-10-6-12,-9-6-12,-4-3-11,4-1-11,3 1-11,3 0-12</inkml:trace>
</inkml:ink>
</file>

<file path=ppt/ink/ink9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66750 31100,'-100'-50,"50"25,0 0,25 25,0 0,25-25,0 0,75 0,0 0,50 25,0 0,-25-25,0 0,-25 0,0 0,-50 25</inkml:trace>
</inkml:ink>
</file>

<file path=ppt/ink/ink9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66350 31600,'0'50,"100"-75,0 0,50-25,0 0,0-25,0 0,-125 50,0 0,0 0</inkml:trace>
</inkml:ink>
</file>

<file path=ppt/ink/ink9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67100 30300,'0'-50,"75"0,0 0,0 50,0 0,-50-25,0 0,75 25,0 0,-50 0,0 0,-50 50,0 0,-25 25,0 0,-50 0,0 0,25 0,0 0,50-50,0 0,50-25,0 0,0-25,0 0,-25 0,0 0,0 25,0 0,-25-25</inkml:trace>
</inkml:ink>
</file>

<file path=ppt/ink/ink9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67350 30500,'50'50,"-25"75,0 0,-25 75,0 0,0 75,0 0,0-125,0 0,0-100,0 0,-25-25</inkml:trace>
</inkml:ink>
</file>

<file path=ppt/ink/ink9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67400 31350,'0'-50,"75"25,0 0,25 0,0 0,-25 25,0 0,-50-25,0 0,0 25</inkml:trace>
</inkml:ink>
</file>

<file path=ppt/ink/ink9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4-28T08:43:32"/>
    </inkml:context>
    <inkml:brush xml:id="br0">
      <inkml:brushProperty name="width" value="0.0547619014978409" units="cm"/>
      <inkml:brushProperty name="height" value="0.0547619014978409" units="cm"/>
      <inkml:brushProperty name="color" value="#F2395B"/>
      <inkml:brushProperty name="ignorePressure" value="0"/>
    </inkml:brush>
  </inkml:definitions>
  <inkml:trace contextRef="#ctx0" brushRef="#br0">67650 30900,'0'50,"0"0,0 0,0 75,0 0,25 75,0 0,-25-75,0 0,0-100,0 0,0-100,0 0,25 25,0 0,25 25,0 0,25 25,0 0,0 0,0 0,-50 25,0 0,-25 50,0 0,-75 0,0 0,-25 0,0 0,75-50,0 0,0 0,0 0,75-25,0 0,50-25,0 0,-25-25,0 0,-50 25</inkml:trace>
</inkml:ink>
</file>

<file path=ppt/ink/ink9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3001647666097" units="cm"/>
      <inkml:brushProperty name="height" value="0.0143001647666097" units="cm"/>
      <inkml:brushProperty name="color" value="#F2395B"/>
      <inkml:brushProperty name="ignorePressure" value="0"/>
    </inkml:brush>
  </inkml:definitions>
  <inkml:trace contextRef="#ctx0" brushRef="#br0">54800 3100 582,'0'29'-1,"0"10"-2	,0 10-2,0 9-2,-2 7 8,-3 7 16,-3 6 18,-2 7 16,-1 2 8,3 1-4,3-1-4,4 1-3,1-1-6,0 1-9,0-1-8,0 1-9,-2-9-18,-3-15-29,-3-15-28,-2-16-29</inkml:trace>
</inkml:ink>
</file>

<file path=ppt/ink/ink9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48567399010062" units="cm"/>
      <inkml:brushProperty name="height" value="0.0148567399010062" units="cm"/>
      <inkml:brushProperty name="color" value="#F2395B"/>
      <inkml:brushProperty name="ignorePressure" value="0"/>
    </inkml:brush>
  </inkml:definitions>
  <inkml:trace contextRef="#ctx0" brushRef="#br0">55500 4150 560,'23'23'55,"-3"-3"-3	,-3-3-1,-2-2-2,-1-5-1,3-2 1,3-3 2,4-3 1,-1-1-19,-3 4-41,-3 3-39,-2 3-41</inkml:trace>
</inkml:ink>
</file>

<file path=ppt/ink/ink9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77313517779112" units="cm"/>
      <inkml:brushProperty name="height" value="0.0177313517779112" units="cm"/>
      <inkml:brushProperty name="color" value="#F2395B"/>
      <inkml:brushProperty name="ignorePressure" value="0"/>
    </inkml:brush>
  </inkml:definitions>
  <inkml:trace contextRef="#ctx0" brushRef="#br0">54450 7300 469,'4'-44'4,"10"13"7	,10 12 7,9 13 8,4 7 6,1 4 7,-1 3 6,1 3 7,-1 4-1,1 7-6,-1 6-7,1 7-7,-3 2-5,-2 1-4,-3-1-3,-3 1-5,-6 2-1,-5 7-1,-7 6 0,-5 7-1,-9 0-5,-9-2-10,-10-3-12,-8-3-10,-6-4-3,1-3 5,-1-3 4,1-2 4,1-6 6,3-6 6,3-6 6,4-6 6,4-2 6,6 3 6,7 3 8,6 4 6,9 1-4,13 0-15,12 0-13,13 0-16,10-8-12,10-16-13,10-15-11,9-15-13,-4-6-4,-15 7 6,-15 6 3,-16 7 5,-8 2 3,0 1 1,0-1 0,0 1 2</inkml:trace>
</inkml:ink>
</file>

<file path=ppt/ink/ink9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43:32"/>
    </inkml:context>
    <inkml:brush xml:id="br0">
      <inkml:brushProperty name="width" value="0.013889224268496" units="cm"/>
      <inkml:brushProperty name="height" value="0.013889224268496" units="cm"/>
      <inkml:brushProperty name="color" value="#F2395B"/>
      <inkml:brushProperty name="ignorePressure" value="0"/>
    </inkml:brush>
  </inkml:definitions>
  <inkml:trace contextRef="#ctx0" brushRef="#br0">56100 8050 599,'-2'23'38,"-3"-3"9	,-3-3 10,-2-2 9,0-3-1,7 1-12,6-1-13,7 1-12,4-3-21,3-2-33,3-3-30,4-3-32</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60622876137495" units="cm"/>
      <inkml:brushProperty name="height" value="0.0160622876137495" units="cm"/>
      <inkml:brushProperty name="color" value="#6ADCAB"/>
      <inkml:brushProperty name="ignorePressure" value="0"/>
    </inkml:brush>
  </inkml:definitions>
  <inkml:trace contextRef="#ctx0" brushRef="#br0">64443 23523 518,'-23'-22'3,"3"7"4	,3 6 4,3 6 5,3 1 5,4-3 2,2-2 4,4-4 3,4 0 6,6 4 6,6 2 7,7 4 6,7 1-1,9 0-10,10 0-11,8 0-11,1 0-14,-10 0-17,-8 0-19,-10 0-19,-6-2-11,-3-3-7,-3-2-6,-4-4-7</inkml:trace>
</inkml:ink>
</file>

<file path=ppt/ink/ink9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61050 7550 1000,'0'23'-94,"0"-3"21	,0-3 20,0-2 23,6-3 30,13 1 0,12-1 0,13 1 0,1-3 0,-9-2 0,-10-3 0,-8-3 0,-6-1 0,1 4 0,-1 3 0,1 3 0</inkml:trace>
</inkml:ink>
</file>

<file path=ppt/ink/ink9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54550 19950 1000,'3'-44'-84,"6"13"17	,7 12 19,6 13 17,6 7 12,6 4 18,7 3 1,6 3 0,1 1 0,-3 1 0,-3-1 4,-2 1 4,-6-3 1,-6-2-1,-6-3 1,-6-3-1,-4-1 1,1 4-1,-1 3 1,1 3-1,-3 1-3,-2 1-5,-3-1-4,-3 1-7,-7 1-2,-9 3-1,-10 3-1,-8 4 0,-6 2 2,1 4 13,-1 3 0,1 3 0,1-2 0,3-6 0,3-6 0,4-6 0,4-4 0,6 1 0,7-1 0,6 1 0,9-1 0,13 1 0,12-1 0,13 1 0,7-1 0,4 1 0,3-1 0,3 1 0,-2-1 0,-6 1 0,-6-1 0,-6 1 0,-7-1 0,-6 1 0,-6-1 0,-6 1 0,-6 1 0,-2 3 0,-3 3 0,-3 4 0,-4-1 0,-3-3 0,-3-3 2,-2-2 4,-11 2-1,-15 9-1,-15 10-1,-16 10-1,-8 4-3,0 0-2,0 0-3,0 0-2,6-5 4,13-9 4,12-10 0,13-8 0,7-11 0,4-8 0,3-10 0,3-9 0,3-5 0,3 0 0,3 0 0,4 0 0</inkml:trace>
</inkml:ink>
</file>

<file path=ppt/ink/ink9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87930579483509" units="cm"/>
      <inkml:brushProperty name="height" value="0.00887930579483509" units="cm"/>
      <inkml:brushProperty name="color" value="#F2385B"/>
      <inkml:brushProperty name="ignorePressure" value="0"/>
    </inkml:brush>
  </inkml:definitions>
  <inkml:trace contextRef="#ctx0" brushRef="#br0">56450 20650 938,'-46'21'4,"10"-5"7	,10-7 9,9-5 7</inkml:trace>
</inkml:ink>
</file>

<file path=ppt/ink/ink9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625000009313226" units="cm"/>
      <inkml:brushProperty name="height" value="0.00625000009313226" units="cm"/>
      <inkml:brushProperty name="color" value="#F2385B"/>
      <inkml:brushProperty name="ignorePressure" value="0"/>
    </inkml:brush>
  </inkml:definitions>
  <inkml:trace contextRef="#ctx0" brushRef="#br0">57800 20550 1000,'23'1'0,"-3"4"0	,-3 3 0,-2 3 0,-3 1 0,1 1 0,-1-1 0,1 1 0,-1-3 0,1-2 0,-1-3 0,1-3 0,-1-2 0,1 0 0,-1 0 0,1 0 0</inkml:trace>
</inkml:ink>
</file>

<file path=ppt/ink/ink9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59000 20450 1000,'25'23'-51,"0"-3"11	,0-3 9,0-2 10,-2-6-3,-3-6-17,-3-6-1,-2-6 42</inkml:trace>
</inkml:ink>
</file>

<file path=ppt/ink/ink9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04129621759057" units="cm"/>
      <inkml:brushProperty name="height" value="0.0104129621759057" units="cm"/>
      <inkml:brushProperty name="color" value="#F2385B"/>
      <inkml:brushProperty name="ignorePressure" value="0"/>
    </inkml:brush>
  </inkml:definitions>
  <inkml:trace contextRef="#ctx0" brushRef="#br0">62850 20200 800,'0'-25'-91,"0"0"9	,0 0 55,0 0 27,0 1 0,0 4 0,0 3 0,0 3 0,1 4 0,4 7 0,3 6 0,3 7 0,-1 2 0,-2 1 0,-3-1 0,-3 1 22,-2-1 3,0 1-1,0-1-3,0 1 0,0-1-2,0 1-2,0-1-1,0 1-1,0 12-1,0 25 3,0 25 2,0 25 1,-2 6 2,-3-12 1,-3-13 1,-2-12 0,-3-5-2,1 3-6,-1 3-4,1 4-7,1-7-3,3-16-5,3-15-3,4-15-3,1-18-6,0-19-6,0-18-7,0-19-6,0-10-2,0 1 2,0-1 2,0 1 2,0 1 3,0 3 0,0 3 3,0 4 0,0 4 4,0 6 2,0 7 6,0 6 12,0 4 0,0 4 0,0 3 0,0 3 0,1-4 0,4-8 0,3-10 0,3-9 0,3-4 0,3 4 0,3 3 0,4 3 0,2 3 0,4 3 0,3 3 0,3 4 0,-4 2 0,-8 4 0,-10 3 0,-9 3 0,-2 3 0,6 3 7,7 3 11,6 4 0,1 1 0,-3 0-2,-3 0 0,-2 0-2,-3 0 0,1 0-2,-1 0-2,1 0-1,-1 3 0,1 6 0,-1 7 1,1 6 0,-1 4 1,1 4-1,-1 3 1,1 3-1,-3-2-1,-2-6-3,-3-6-1,-3-6-3,-2-2-3,0 3-3,0 3-5,0 4-3,-4 1-1,-5 0-2,-7 0 1,-5 0-1,-3-2 0,4-3 1,3-3-1,3-2 2,1-5 0,1-2 3,-1-3 2,1-3 2,-1-2 2,1 0 2,-1 0 1,1 0 1,-1 3 2,1 6 0,-1 7 2,1 6 0,1 4 3,3 4 4,3 3 4,4 3 4,2-1 2,4-2-2,3-3 0,3-3-2,4-2-2,7 0 0,6 0-2,7 0-2,0 0-3,-2 0-8,-3 0-7,-3 0-7,-4-4-7,-3-5-6,-3-7-5,-2-5-7,-1-3-1,3 4 2,3 3 3,4 3 16,2 1 19,4 1 0,3-1 0,3 1 0,-2-1 0,-6 1 0,-6-1 0,-6 1 0,-2-1 0,3 1 0,3-1 0,4 1 0,-1-3 0,-3-2 0,-3-3 0,-2-3 0</inkml:trace>
</inkml:ink>
</file>

<file path=ppt/ink/ink9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64200 20950 1000,'0'23'-71,"0"-3"20	,0-3 19,0-2 20,0-1 8,0 3-3,0 3-3,0 4-3,1 1 1,4 0 3,3 0 4,3 0 4,1-2 1,1-3 1,-1-3-1,1-2 0,-1-5 1,1-2 0,-1-3 1,1-3 1,-1-2 0,1 0 0,-1 0-2,1 0 0,1-2 0,3-3 2,3-3 0,4-2 3,1-5-1,0-2 0,0-3 0,0-3-2,-2-1 1,-3 4 0,-3 3 0,-2 3 0,-5-2 1,-2-6-1,-3-6 0,-3-6 1,-4-1-2,-3 7-1,-3 6-1,-2 7-2,-8 2-2,-8 1-2,-10-1-1,-9 1-2,-2 1-4,6 3-8,7 3-6,6 4-3,3 5 29,0 10 0,0 10 0,0 9 0,1 1 0,4-6 0,3-6 0,3-6 0,3-4 0,3 1 0,3-1 0,4 1 0</inkml:trace>
</inkml:ink>
</file>

<file path=ppt/ink/ink9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65900 21100 1000,'21'1'-2,"-5"4"-3	,-7 3-4,-5 3-2,-4 4-5,0 7-6,0 6-5,0 7-6,-2 2-8,-3 1-11,-3-1 20,-2 1 32</inkml:trace>
</inkml:ink>
</file>

<file path=ppt/ink/ink9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23067544773221" units="cm"/>
      <inkml:brushProperty name="height" value="0.0123067544773221" units="cm"/>
      <inkml:brushProperty name="color" value="#F2385B"/>
      <inkml:brushProperty name="ignorePressure" value="0"/>
    </inkml:brush>
  </inkml:definitions>
  <inkml:trace contextRef="#ctx0" brushRef="#br0">71350 20025 677,'-11'0'-52,"6"3"30	,4 1 30,5 1 29,3 1 15,2 1 2,1-1 1,2 0 2,0-1-5,1-1-13,-1-1-11,1-2-13,-1-1-16,1 3-18,-1 1-18,1 1-18,-2 1-12,-1 1-2,-1-1-2,-2 0-4</inkml:trace>
</inkml:ink>
</file>

<file path=ppt/ink/ink9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10457707196474" units="cm"/>
      <inkml:brushProperty name="height" value="0.0110457707196474" units="cm"/>
      <inkml:brushProperty name="color" value="#F2385B"/>
      <inkml:brushProperty name="ignorePressure" value="0"/>
    </inkml:brush>
  </inkml:definitions>
  <inkml:trace contextRef="#ctx0" brushRef="#br0">71275 20425 754,'22'0'23,"-4"3"-2	,-5 1-3,-4 1-2,-3 1-3,1 1-4,-1-1-2,0 0-3,-1 0-2,-1 1 0,-1-1-1,-2 0-1,-1 2 0,3 3 0,1 3-1,1 3 0,0 5-2,-1 6 0,-1 6-1,-2 7-1,-2 3-1,-2 0-1,-1-1-2,-1 1 0,-1-2 0,0-3 4,-1-3 4,1-3 3,1-4 5,1-5 5,1-4 5,3-5 6,1-5 3,4-5-1,3-4 1,3-5-1,3-5-5,3-4-11,3-5-10,4-4-10,0-4-13,-2-2-13,-1-1-14,-1-1-13,-3 1-7,-3 5 2,-3 4 0,-3 6 32</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74828134477139" units="cm"/>
      <inkml:brushProperty name="height" value="0.0174828134477139" units="cm"/>
      <inkml:brushProperty name="color" value="#6ADCAB"/>
      <inkml:brushProperty name="ignorePressure" value="0"/>
    </inkml:brush>
  </inkml:definitions>
  <inkml:trace contextRef="#ctx0" brushRef="#br0">64394 24062 476,'-17'21'4,"15"-6"8	,16-5 7,15-7 8,8-6-1,0-7-12,0-5-9,-1-6-12,-2-1-6,-6 7-3,-7 6-2,-6 6-2,-4 1-1,-3-3 1,-4-2 1,-2-4 0,-1 0 2,4 4-1,3 2 1,2 4 0,1 2 13,-3 4 4,-4 2 0,-2 4 0,-2 3 0,0 3 0,0 3 0,0 3 2,0 3 18,0 3 3,0 3 3,0 3 4,0 3 1,0 4-3,0 2-1,0 4-2,0-1-2,0-2-3,0-4-3,0-3-3,0-3-2,0-2-2,0-4-3,0-3-2,0-2-5,0 1-6,0-1-8,0 1-8,-2-4-4,-2-6-3,-4-5-3,-3-7-3,-2-3 0,-4 0 2,-3 0 3,-3 0 2,0 0 7,3 0 12,3 0 9,3 0 3,7 0 16,8 0 11,10 0 12,9 0 11,7 3 6,7 6-3,6 6-2,6 7-2,4 1-4,4-3-5,3-4-5,2-2-4,3-3-6,-1-3-3,0-4-4,0-2-4,-4-2-4,-10 0-7,-8 0-5,-10 0-5,5-2-8,18-2-9,18-4-8,19-3-10,6-3-7,-6-2-7,-7-4-6,-5-3-6,-10 0-1,-12 3 3,-12 3 4,-12 3 3</inkml:trace>
</inkml:ink>
</file>

<file path=ppt/ink/ink9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22046787291765" units="cm"/>
      <inkml:brushProperty name="height" value="0.0122046787291765" units="cm"/>
      <inkml:brushProperty name="color" value="#F2385B"/>
      <inkml:brushProperty name="ignorePressure" value="0"/>
    </inkml:brush>
  </inkml:definitions>
  <inkml:trace contextRef="#ctx0" brushRef="#br0">71875 19725 682,'11'11'61,"-1"-1"-7	,-1-1-5,-2-2-6,-2-1-7,-1 1-7,-1-1-6,-2 0-7,0 1-10,4 2-13,3 1-14,3 2-14,0-1-12,-1-1-11,-1-1-11,-2-2-11</inkml:trace>
</inkml:ink>
</file>

<file path=ppt/ink/ink9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31603330373764" units="cm"/>
      <inkml:brushProperty name="height" value="0.0131603330373764" units="cm"/>
      <inkml:brushProperty name="color" value="#F2385B"/>
      <inkml:brushProperty name="ignorePressure" value="0"/>
    </inkml:brush>
  </inkml:definitions>
  <inkml:trace contextRef="#ctx0" brushRef="#br0">71650 20100 633,'-11'11'-18,"3"-1"8	,3-1 5,4-2 8,3-2 4,5-1 4,5-1 3,4-2 3,4-2 0,4-2-3,2-1-5,4-1-4,2-3-4,2-3-5,1-3-7,2-3-4,-1 0-4,-1 3 0,-1 3-1,-2 3 0,-4 3 0,-6 1 0,-6 1 1,-7 3 1,-3 0 1,1 0 4,-1 0 4,0 0 9,-1 2 0,-4 5 3,-2 5 17,-4 4 10,-2 4 6,-2 4-2,-1 2 1,-1 4-1,-4 4-1,-2 4-2,-3 5-1,-3 5-2,-2 2-3,0 0-3,0 0-3,0 0-5,0-2-3,3-3-3,1-3-5,1-2-3,2-5-2,2-5 0,1-4-2,2-5 1,2-7-11,6-9-20,4-10-21,5-9-21,5-6-6,4-4 9,5-2 8,5-4 59,2 0 6,0 1 0,0 1 0,0 3 0,2-2 0,5-3 0,5-3 0,4-2 0,0 0 0,-4 7 0,-5 6 0,-4 7 0,-3 3 0,0 2 0,0 1 0,0 2 0,0 2 0,0 4 0,0 2 0,0 4 0,-2 4 0,-3 7 0,-3 6 29,-2 6 24,-4 4-2,-1 2-4,-1 1-4,-2 2-3,-3 2-5,-5 3-5,-4 3-3,-5 4-5,-3-2-3,1-4 1,-1-5-1,1-4 0,0-6-1,2-6-3,1-6-3,2-7-2,0-1-3,-2 3-2,-1 3-2,-1 3-2,-2 1-3,1-2-7,-1-1-5,1-1-7,0-5-9,2-6-13,1-6-15,2-6-12,1-4-6,0 1 6,-1-1 3,1 1 5</inkml:trace>
</inkml:ink>
</file>

<file path=ppt/ink/ink9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14767588675022" units="cm"/>
      <inkml:brushProperty name="height" value="0.0114767588675022" units="cm"/>
      <inkml:brushProperty name="color" value="#F2385B"/>
      <inkml:brushProperty name="ignorePressure" value="0"/>
    </inkml:brush>
  </inkml:definitions>
  <inkml:trace contextRef="#ctx0" brushRef="#br0">72925 19925 726,'-34'0'-9,"8"0"8	,8 0 9,8 0 8,8 0 7,7 0 7,8 0 7,9 0 7,6 0-2,9 0-8,8 0-9,7 0-8,3-2-9,-1-3-11,-1-3-11,-2-2-9,-3-2-11,-3 2-8,-3 1-9,-2 2-9,-5 1-4,-5 0 0,-4-1-1,-5 1 29,-5 0 36,-4 0 0,-5-1 0,-4 1 0</inkml:trace>
</inkml:ink>
</file>

<file path=ppt/ink/ink9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07560902833939" units="cm"/>
      <inkml:brushProperty name="height" value="0.0107560902833939" units="cm"/>
      <inkml:brushProperty name="color" value="#F2385B"/>
      <inkml:brushProperty name="ignorePressure" value="0"/>
    </inkml:brush>
  </inkml:definitions>
  <inkml:trace contextRef="#ctx0" brushRef="#br0">73275 19700 774,'10'-9'-24,"-2"8"18	,-3 8 16,-3 8 17,-3 6 7,-2 5-5,-1 4-3,-1 6-5,-4 5-3,-7 8 0,-6 8-2,-6 8-2,-4 4-1,-2 0-2,-1-1-2,-1 1-3,-1-3-3,2-7-4,1-6-6,2-6-5,2-6-6,4-4-8,2-5-8,4-4-8,3-6-5,3-4-4,3-5-3,3-4-2,3-4-2,1-4 46,1-2 12,3-4 0,0-1 0,0 0 0,0-1 0,0 1 0</inkml:trace>
</inkml:ink>
</file>

<file path=ppt/ink/ink9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07291527092457" units="cm"/>
      <inkml:brushProperty name="height" value="0.0107291527092457" units="cm"/>
      <inkml:brushProperty name="color" value="#F2385B"/>
      <inkml:brushProperty name="ignorePressure" value="0"/>
    </inkml:brush>
  </inkml:definitions>
  <inkml:trace contextRef="#ctx0" brushRef="#br0">73175 20375 776,'34'3'-1,"-6"6"-4	,-6 7-4,-6 6-2,-5 6 3,-1 6 11,-1 7 10,-2 6 11,-2 2 6,-1-2 1,-1-1-1,-2-1 2,-1-2-3,0-2-6,0-1-4,0-1-6,0-4-5,0-5-6,0-4-4,0-5-6,0-3-9,0-2-13,0-1-14,0-1-13,0-5-8,0-6-1,0-6-3,0-6 10</inkml:trace>
</inkml:ink>
</file>

<file path=ppt/ink/ink9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08939688652754" units="cm"/>
      <inkml:brushProperty name="height" value="0.0108939688652754" units="cm"/>
      <inkml:brushProperty name="color" value="#F2385B"/>
      <inkml:brushProperty name="ignorePressure" value="0"/>
    </inkml:brush>
  </inkml:definitions>
  <inkml:trace contextRef="#ctx0" brushRef="#br0">73500 20125 764,'-1'11'-4,"-2"-1"-9	,-1-1-9,-1-2-8,0 0-5,4 2 0,2 1 0,4 2 18,3-2 17,3-2 0,3-3 0,3-3 0,3-2 0,1 0 0,1 0 0,3 0 0,0-2 0,0-3 0,0-3 0,0-2 0,-3-2 0,-4 2 0,-5 1 0,-4 2 0,-4 2 0,-1 4 0,-1 2 0,-2 4 0,-1 4 0,0 7 0,0 6 0,0 6 0,-1 5 0,-2 3 0,-1 3 0,-1 3 0,0 3 0,1 1 0,1 1 16,3 3 25,0-1 1,0-2-3,0-1-1,0-1-2,1-2-3,4-2-2,3-1-4,3-1-1,0-3-6,-1-1-6,-1-1-6,-2-2-7,-2-2-4,-1-4-2,-1-2-2,-2-4-2,-1-3-1,0-3 0,0-3 0,0-3 0,-1-3 0,-2-1 0,-1-1-1,-1-2-1,-3-4-2,-3-4-2,-3-5-4,-3-4-3,-3-4-2,-1-1-2,-1-1-1,-2-2-2,-2-1-1,-2 0-2,-1 0 15,-1 0 18,1 1 0,5 4 0,4 3 0,6 3 0,0 2 0,-1 2 0,-1 1 0,-2 2 0,2 1 0,4 0 0,5-1 0,5 1 0,4 0 0,5 0 0,5-1 38,4 1 15,4-1 2,4-2 1,2-1-1,4-1 1,2-2-7,2 1-13,1-1-15,2 1-14,-2-1-9,-2 1-6,-3-1-5,-3 1-7,-2-1-10,3 1-15,1-1-15,1 1-14,-1 0-6,-5 2 7,-4 1 52,-5 2 21</inkml:trace>
</inkml:ink>
</file>

<file path=ppt/ink/ink9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39463124796748" units="cm"/>
      <inkml:brushProperty name="height" value="0.0139463124796748" units="cm"/>
      <inkml:brushProperty name="color" value="#F2385B"/>
      <inkml:brushProperty name="ignorePressure" value="0"/>
    </inkml:brush>
  </inkml:definitions>
  <inkml:trace contextRef="#ctx0" brushRef="#br0">74600 20175 597,'-11'-1'1,"6"-2"4	,4-1 2,5-1 2,3 0 4,2 1 4,1 1 3,2 3 5,2 3 2,3 6 4,3 7 2,4 6 4,1 3-1,0 0-4,0 0-4,0 0-4,-2 0-4,-3 0-4,-3 0-4,-2 0-4,-5-1-7,-2-2-6,-3-1-9,-3-1-8,-4 0-4,-3 4-2,-3 2-3,-2 4-1,-5 1-1,-5 1 1,-4-1-1,-5 0 2,-1-1 0,1-4 0,1-2 1,3-4 1,1-2 4,4-2 5,3-1 6,3-1 6,3-3 5,3-1 8,3-1 5,4-2 7,3-1 5,5 1 2,5-1 3,4 0 3,4-1 2,1-1-2,1-1 0,3-2 0,0-2-5,0-2-8,0-1-9,0-1-7,2-1-8,5 0-8,5-1-7,4 1-8,-1 0-2,-8 0 1,-8-1 3,-7 1 1,-5 0-3,1 0-8,-1-1-8,1 1-9</inkml:trace>
</inkml:ink>
</file>

<file path=ppt/ink/ink9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97174784168601" units="cm"/>
      <inkml:brushProperty name="height" value="0.0097174784168601" units="cm"/>
      <inkml:brushProperty name="color" value="#F2385B"/>
      <inkml:brushProperty name="ignorePressure" value="0"/>
    </inkml:brush>
  </inkml:definitions>
  <inkml:trace contextRef="#ctx0" brushRef="#br0">75500 20300 857,'25'0'77,"0"3"-30	,0 1-29,0 1-28,-1 0-15,-2-1 3,-1-1 2,-1-2 3,-3-2-9,-3-2-17,-3-1-18,-3-1-17</inkml:trace>
</inkml:ink>
</file>

<file path=ppt/ink/ink9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75650 20650 1000,'-20'10'-76,"11"-2"25	,12-3 24,10-3 26,7-3 12,1-2 1,1-1 1,3-1 0,-2-2-6,-3-2-15,-3-1-14,-2-1-13,-4-1-12,-1 2 8,-1 1 39,-2 2 0</inkml:trace>
</inkml:ink>
</file>

<file path=ppt/ink/ink9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42319342121482" units="cm"/>
      <inkml:brushProperty name="height" value="0.0142319342121482" units="cm"/>
      <inkml:brushProperty name="color" value="#F2385B"/>
      <inkml:brushProperty name="ignorePressure" value="0"/>
    </inkml:brush>
  </inkml:definitions>
  <inkml:trace contextRef="#ctx0" brushRef="#br0">76000 19800 585,'0'-11'3,"0"6"6	,0 4 6,0 5 6,0 5 4,3 7 1,1 6 3,1 6 1,0 6 0,-1 7-1,-1 6-2,-2 6-2,-1 2-2,0-1-3,0-1-1,0-2-3,0-4 0,0-4 0,0-5 0,0-4 1,-1-4-14,-2-4-31,-1-2-30,-1-4-31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64933 23523 1000,'24'0'-6,"1"0"2	,-1 0 1,1 0 3,1 0-4,3 0-8,3 0-8,3 0-9,-1-2-10,-6-3-14,-7-2-13,-6-4 52</inkml:trace>
</inkml:ink>
</file>

<file path=ppt/ink/ink9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52100725099444" units="cm"/>
      <inkml:brushProperty name="height" value="0.0152100725099444" units="cm"/>
      <inkml:brushProperty name="color" value="#F2385B"/>
      <inkml:brushProperty name="ignorePressure" value="0"/>
    </inkml:brush>
  </inkml:definitions>
  <inkml:trace contextRef="#ctx0" brushRef="#br0">76150 20050 547,'13'-1'3,"2"-2"4	,1-1 5,2-1 4,2 0 6,4 1 6,2 1 6,4 3 6,0 0 2,-1 0-1,-1 0-1,-2 0-2,-3 0-3,-3 0-5,-3 0-6,-2 0-5,-1 0-6,3 3-6,3 1-5,4 1-8,-2 2 0,-4 2 1,-5 1 3,-4 2 1,-4 3 0,-1 7-4,-1 6-4,-2 7-4,-4 1-4,-4-1-1,-5-1-3,-4-2-1,-4 1-6,-1 3-6,-1 3-9,-2 3-6,0-2-6,4-8-1,3-8-3,3-7-1,2-7 2,2-2 36,1-3 22,2-3 0</inkml:trace>
</inkml:ink>
</file>

<file path=ppt/ink/ink9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1991330422461" units="cm"/>
      <inkml:brushProperty name="height" value="0.011991330422461" units="cm"/>
      <inkml:brushProperty name="color" value="#F2385B"/>
      <inkml:brushProperty name="ignorePressure" value="0"/>
    </inkml:brush>
  </inkml:definitions>
  <inkml:trace contextRef="#ctx0" brushRef="#br0">76375 20300 694,'-1'-9'-7,"-2"8"10	,-1 8 9,-1 8 9,-3 7 6,-3 6 2,-3 6 2,-3 7 1,-2 4 1,1 1-2,-1 1-1,0 3-1,0-2-7,1-3-10,-1-3-11,0-2-11,1-6-10,2-6-10,1-6-9,2-6-10,2-5-5,3-1 0,3-1 0,4-2 0,0-2 1,-2-1 3,-1-1 38,-1-2 12</inkml:trace>
</inkml:ink>
</file>

<file path=ppt/ink/ink9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2451596558094" units="cm"/>
      <inkml:brushProperty name="height" value="0.012451596558094" units="cm"/>
      <inkml:brushProperty name="color" value="#F2385B"/>
      <inkml:brushProperty name="ignorePressure" value="0"/>
    </inkml:brush>
  </inkml:definitions>
  <inkml:trace contextRef="#ctx0" brushRef="#br0">76275 20675 669,'35'-11'-2,"-5"3"-5	,-4 3-3,-5 4-4,-2 1-2,0 3 2,-1 1 1,1 1 2,2 5 12,5 8 19,4 8 21,6 8 21,-1 1 6,-2-5-8,-3-4-9,-3-5-8,-5-4-9,-4-3-10,-5-3-12,-4-3-11,-2-2-6,2 1-3,1-1-3,2 0-3,2 1-8,3 2-15,3 1-15,4 2-14,-1-1-6,-3-1 5,-3-1 4,-2-2 5,-4-1 35,-1 1 23,-1-1 0,-2 0 0</inkml:trace>
</inkml:ink>
</file>

<file path=ppt/ink/ink9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960486195981503" units="cm"/>
      <inkml:brushProperty name="height" value="0.00960486195981503" units="cm"/>
      <inkml:brushProperty name="color" value="#F2385B"/>
      <inkml:brushProperty name="ignorePressure" value="0"/>
    </inkml:brush>
  </inkml:definitions>
  <inkml:trace contextRef="#ctx0" brushRef="#br0">77875 20050 867,'0'15'34,"3"7"-4	,1 6-4,1 7-4,1 4-7,1 6-10,-1 4-8,0 5-10,-1 1-6,-1-1-1,-1-1-1,-2-2-2,-1-6 1,0-9 4,0-10 3,0-8 4,0-6-7,3 1-18,1-1-18,1 1-19</inkml:trace>
</inkml:ink>
</file>

<file path=ppt/ink/ink9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35868089273572" units="cm"/>
      <inkml:brushProperty name="height" value="0.0135868089273572" units="cm"/>
      <inkml:brushProperty name="color" value="#F2385B"/>
      <inkml:brushProperty name="ignorePressure" value="0"/>
    </inkml:brush>
  </inkml:definitions>
  <inkml:trace contextRef="#ctx0" brushRef="#br0">78225 19925 613,'-37'-35'0,"2"7"1	,1 6 2,2 7-1,0 4 6,-2 3 8,-1 3 8,-1 4 9,-2 2 3,1 4-3,-1 3-2,1 3-2,0 4-5,2 7-6,1 6-6,2 7-6,2 3-3,1 2 1,1 1 0,3 2 1,2 2 1,5 4-1,5 2 0,4 4 0,5 0 1,5-1 0,4-1 1,6-2 1,3-3 0,6-3 1,4-3-1,5-2 1,3-6-2,2-6-3,1-6-3,2-6-2,-2-6-4,-2-2-5,-3-3-5,-3-3-5,-4-2-1,-3 0 1,-3 0 0,-2 0 2,-1-2 0,6-3-2,4-3 0,5-2-1,3-7-1,2-7-2,1-8-1,2-8-1,-2-4-3,-2 1-3,-3-1-4,-3 0-2,-5 0-4,-4 1-1,-5-1 30,-4 0 13,-4 4 0,-1 8 0,-1 8 0,-2 8 0</inkml:trace>
</inkml:ink>
</file>

<file path=ppt/ink/ink9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12708825618029" units="cm"/>
      <inkml:brushProperty name="height" value="0.0112708825618029" units="cm"/>
      <inkml:brushProperty name="color" value="#F2385B"/>
      <inkml:brushProperty name="ignorePressure" value="0"/>
    </inkml:brush>
  </inkml:definitions>
  <inkml:trace contextRef="#ctx0" brushRef="#br0">79000 19875 739,'-11'38'2,"3"2"3	,3 1 3,4 2 4,0 3 3,-2 5 6,-1 4 4,-1 6 4,0-4 1,1-11-3,1-11-4,3-11-4,0 2-3,0 14-4,0 14-2,0 14-4,0 3-6,0-8-10,0-8-10,0-7-10,0-9-4,0-9 2,0-10 2,0-9 2,0-6-4,3-1-14,1-1-11,1-2-13</inkml:trace>
</inkml:ink>
</file>

<file path=ppt/ink/ink9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30378641188145" units="cm"/>
      <inkml:brushProperty name="height" value="0.0130378641188145" units="cm"/>
      <inkml:brushProperty name="color" value="#F2385B"/>
      <inkml:brushProperty name="ignorePressure" value="0"/>
    </inkml:brush>
  </inkml:definitions>
  <inkml:trace contextRef="#ctx0" brushRef="#br0">78925 19825 639,'24'-34'-1,"-2"8"-1	,-1 8-1,-1 8-1,0 5 7,1 1 13,1 1 15,3 3 13,0 1 6,3 4-6,1 3-3,1 3-6,0 2-4,-1 2-6,-1 1-5,-2 2-5,-4 1-6,-4 0-3,-5-1-5,-4 1-5,-4 1-2,-4 1-1,-2 1-1,-4 3-2,-1-2 1,0-3-1,-1-3 0,1-2 0,-3 2-4,-7 12-4,-6 11-6,-6 11-6,-2 2-6,4-6-6,2-6-6,4-7-7,3-6-3,3-6 2,3-6 0,3-7 46,2-4 10,0-1 0,-1-1 0,1-2 0</inkml:trace>
</inkml:ink>
</file>

<file path=ppt/ink/ink9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35098593309522" units="cm"/>
      <inkml:brushProperty name="height" value="0.0135098593309522" units="cm"/>
      <inkml:brushProperty name="color" value="#F2385B"/>
      <inkml:brushProperty name="ignorePressure" value="0"/>
    </inkml:brush>
  </inkml:definitions>
  <inkml:trace contextRef="#ctx0" brushRef="#br0">79850 19975 616,'-12'0'-1,"2"0"-4	,1 0-3,2 0-3,0 0-1,-2 3-1,-1 1 1,-1 1 1,-1 4 6,2 4 14,1 5 14,2 5 14,0 4 6,-2 5-4,-1 5-4,-1 4-3,-2 3-3,1 0-2,-1-1-2,1 1-2,1-2-2,3-3 0,3-3-2,4-3 0,1-4-3,0-5-2,0-4-3,0-5-2,0-1-3,3 3-3,1 3-2,1 4-4,4-1-2,4-3-5,5-3-4,5-2-5,4-5-5,5-2-8,5-3-8,4-3-7,2-5-4,-2-4-2,-1-5 0,-1-4-2,-5-1 2,-6 3 5,-6 3 17,-6 3 31,-5 1 0,-1-2 0,-1-1 0,-2-1 0</inkml:trace>
</inkml:ink>
</file>

<file path=ppt/ink/ink9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80375 20425 1000,'12'11'-110,"1"-1"11	,-1-1 58,1-2 41,-2-2 0,-1-1 0,-1-1 0,-2-2 0</inkml:trace>
</inkml:ink>
</file>

<file path=ppt/ink/ink9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66217818111181" units="cm"/>
      <inkml:brushProperty name="height" value="0.00866217818111181" units="cm"/>
      <inkml:brushProperty name="color" value="#F2385B"/>
      <inkml:brushProperty name="ignorePressure" value="0"/>
    </inkml:brush>
  </inkml:definitions>
  <inkml:trace contextRef="#ctx0" brushRef="#br0">81000 20375 962,'0'10'1,"3"-2"5	,1-3 3,1-3 4,2-2-4,2 0-15,1 0-13,2 0-13,-1 0-6,-1 0 1,-1 0 3,-2 0 1,0 0-4,2 0-6,1 0 43,2 0 0</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1062716245651" units="cm"/>
      <inkml:brushProperty name="height" value="0.0131062716245651" units="cm"/>
      <inkml:brushProperty name="color" value="#6ADCAB"/>
      <inkml:brushProperty name="ignorePressure" value="0"/>
    </inkml:brush>
  </inkml:definitions>
  <inkml:trace contextRef="#ctx0" brushRef="#br0">64835 24062 635,'4'21'11,"10"-6"12	,9-5 13,9-7 12,7-5 4,2-3-6,3-2-4,4-4-6,-2 0-6,-6 4-9,-7 2-7,-5 4-8,-8 5-9,-9 10-8,-10 9-9,-9 9-8,-7 5-2,-6 0 2,-7-1 4,-6 1 2,-1-2 4,3-3 3,3-2 3,3-4 3,3-3 4,3-3 7,3-4 7,3-2 6,5-3 5,6-3 2,6-4 4,6-2 2,5-2-1,3 0-5,3 0-4,3 0-5,3-2-5,3-2-3,3-4-4,3-3-5,5-4-7,6-7-14,6-5-13,6-7-12,-1 0-10,-9 7-4,-10 5-4,-9 7-4,-6 3 0,-3 0 21,-3-1 51,-4 1 0,-2 4 0,-3 10 0,-4 9 0,-2 9 0,-2 3 17,0-4 59,0-2 0,0-3 1,3-2-11,6 1-24,6-1-24,7 0-23,1-1-20,-3-4-16,-3-2-16,-4-3-16</inkml:trace>
</inkml:ink>
</file>

<file path=ppt/ink/ink9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69259738177061" units="cm"/>
      <inkml:brushProperty name="height" value="0.0169259738177061" units="cm"/>
      <inkml:brushProperty name="color" value="#F2385B"/>
      <inkml:brushProperty name="ignorePressure" value="0"/>
    </inkml:brush>
  </inkml:definitions>
  <inkml:trace contextRef="#ctx0" brushRef="#br0">81900 20125 492,'11'0'11,"-1"3"3	,-1 1 2,-2 1 2,1 3 2,3 3 0,3 3-1,3 3 0,1 2 1,-2 0 2,-1-1 2,-1 1 1,-3 1-5,-1 1-10,-1 1-12,-2 3-10,-2-1-7,-1-2-1,-1-1-3,-2-1-1,-3-1 1,-3 0 4,-3-1 2,-2 1 4,-3-2 4,1-3 5,-1-3 4,1-3 5,1-2 4,6 1 2,4-1 2,5 0 2,5-1 1,4-1-1,5-1-3,5-2-1,2-3-5,3-3-6,1-3-8,1-2-5,0-4-5,-1-1-2,-1-1-1,-2-2-1,-1 0-1,0 2-1,0 1-1,0 2 0,-1-2 0,-2-2 1,-1-3 1,-1-3 1,-3-3 6,-3-2 16,-3-1 0,-3-1 0,-3-1 0,-4 0 0,-2-1 0,-4 1 0,-4 1 0,-7 1 0,-6 1 0,-6 3 0,-4 1 0,-2 4 0,-1 3 0,-1 3 4,-3 2 13,-1 2 1,-1 1-1,-2 2-1,-1 2 2,1 4 0,-1 2 2,0 4 1,2 4 1,3 7-1,3 6 0,3 6-1,3 4 0,1 2-1,1 1-1,3 2 0,2-3-1,5-6 0,5-6 0,4-6 1,1 2 0,-3 14 3,-3 11 1,-3 14 3,1 4-1,4-1-2,5-1-2,5-2-3,2-2-2,3-4-3,1-2-1,1-4-3,5-3 0,8-3 0,8-3 1,8-3-1,4-4-2,2-5-9,1-4-8,2-5-7,2-5-5,1-2-1,1-3-2,3-3-2,-3-5-1,-4-4 2,-5-5 0,-4-4 2,-6-2 0,-6 2 1,-6 1 1,-7 2 0,2-4-1,9-7-5,10-8-4,9-8-4,2-1-3,-7 4-1,-6 5 0,-6 5-1,-4 2 34,-2 3 8,-1 1 0,-1 1 0</inkml:trace>
</inkml:ink>
</file>

<file path=ppt/ink/ink9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01621756330132" units="cm"/>
      <inkml:brushProperty name="height" value="0.0101621756330132" units="cm"/>
      <inkml:brushProperty name="color" value="#F2385B"/>
      <inkml:brushProperty name="ignorePressure" value="0"/>
    </inkml:brush>
  </inkml:definitions>
  <inkml:trace contextRef="#ctx0" brushRef="#br0">83200 20000 820,'0'14'-23,"0"3"0	,0 3-1,0 4 1,0 4 6,0 9 11,0 8 11,0 7 11,-2 5 8,-3 2 3,-3 1 4,-2 2 4,-1-5-1,3-8-5,3-10-5,4-9-6,-1-4-2,-3 4-3,-3 3-1,-2 3-2,-1-2-9,3-6-13,3-6-15,4-6-15,0-6-9,-2-5-5,-1-4-5,-1-5-5,-1-3-1,0-2 65,-1-1 2,1-1 0</inkml:trace>
</inkml:ink>
</file>

<file path=ppt/ink/ink9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49919437244534" units="cm"/>
      <inkml:brushProperty name="height" value="0.0149919437244534" units="cm"/>
      <inkml:brushProperty name="color" value="#F2385B"/>
      <inkml:brushProperty name="ignorePressure" value="0"/>
    </inkml:brush>
  </inkml:definitions>
  <inkml:trace contextRef="#ctx0" brushRef="#br0">83125 20050 555,'12'-46'1,"1"10"1	,-1 10 1,1 9 1,-1 5 2,1 2 5,-1 1 5,1 2 4,0 2 3,2 4 1,1 2 1,2 4 2,-1 2 1,-3 2 0,-3 1 0,-3 2 1,-2-1-2,1-1-3,-1-1-3,0-2-3,2 2-2,3 4-1,3 5-1,3 5-1,0 2-2,-3 0-4,-3 0-3,-3 0-5,-3 0-4,-1 3-5,-1 1-5,-2 1-5,-4 1-5,-4 1-6,-5-1-4,-4 0-6,-4-1-1,-1-4 4,-1-2 2,-2-4 3,1-2 3,5-2 4,5-1 3,4-1 3,4-3 3,1-1 5,1-1 2,3-2 5,0 1 5,0 3 10,0 3 8,0 3 9,2 1 4,5-2 0,5-1-1,4-1 0,3-2-1,0 1-2,-1-1-1,1 1-2,1-2-5,4-1-8,2-1-7,4-2-9,0-1-8,-1 1-9,-1-1-10,-2 0-10,-2 0-7,-2 1-4,-1-1-4,-1 0-4,-3 0 0,-3 1 30,-3-1 31,-3 0 0</inkml:trace>
</inkml:ink>
</file>

<file path=ppt/ink/ink9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130346659570932" units="cm"/>
      <inkml:brushProperty name="height" value="0.0130346659570932" units="cm"/>
      <inkml:brushProperty name="color" value="#F2385B"/>
      <inkml:brushProperty name="ignorePressure" value="0"/>
    </inkml:brush>
  </inkml:definitions>
  <inkml:trace contextRef="#ctx0" brushRef="#br0">84025 20575 639,'0'25'69,"0"3"-8	,0 1-7,0 1-8,0 2-7,0 2-6,0 1-6,0 2-6,0-2-10,0-2-18,0-3-15,0-3-16,0-4-8,3-3 1,1-3 1,1-2 1,0-4-3,-1-1-5,-1-1-7,-2-2-6</inkml:trace>
</inkml:ink>
</file>

<file path=ppt/ink/ink9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84775 20400 1000,'0'11'-1,"0"-1"1	,0-1 0,0-2 0,0-1-1,0 1-3,0-1-3,0 0-2,3 0-7,6 1-9,7-1-10,6 0-10,0-1-3,-4-1 3,-5-1 31,-4-2 14,-2-1 0,2 0 0,1 0 0,2 0 0</inkml:trace>
</inkml:ink>
</file>

<file path=ppt/ink/ink9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85550 20450 1000,'22'0'-125,"-4"3"15	,-5 1 95,-4 1 15</inkml:trace>
</inkml:ink>
</file>

<file path=ppt/ink/ink9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2:41"/>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85950 20525 1000,'0'21'-3,"3"-5"-4	,1-7-4,1-5-6,1-5-10,1-2-20,-1-1-17,0-1-10</inkml:trace>
</inkml:ink>
</file>

<file path=ppt/ink/ink9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864310748875141" units="cm"/>
      <inkml:brushProperty name="height" value="0.00864310748875141" units="cm"/>
      <inkml:brushProperty name="color" value="#F2385B"/>
      <inkml:brushProperty name="ignorePressure" value="0"/>
    </inkml:brush>
  </inkml:definitions>
  <inkml:trace contextRef="#ctx0" brushRef="#br0">73725 14175 964,'0'-23'-24,"0"5"9	,0 5 7,0 4 8,1 5 4,4 5-3,3 4-1,3 6-1,0 0 0,-1-1 3,-1-1 1,-2-2 4,1 2 0,3 4 2,3 5 1,3 5 1,3 2-1,1 0-1,1 0-3,3 0-1,1-1-5,4-2-4,3-1-4,3-1-6,-1-4-5,-2-4-5,-3-5-5,-3-4-5,-5-3-4,-4 0-3,-5 0-3,-4 0 23,-2 0 21,2 3 0,1 1 0,2 1 0</inkml:trace>
</inkml:ink>
</file>

<file path=ppt/ink/ink9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100581301376224" units="cm"/>
      <inkml:brushProperty name="height" value="0.0100581301376224" units="cm"/>
      <inkml:brushProperty name="color" value="#F2385B"/>
      <inkml:brushProperty name="ignorePressure" value="0"/>
    </inkml:brush>
  </inkml:definitions>
  <inkml:trace contextRef="#ctx0" brushRef="#br0">74625 13100 828,'10'2'-19,"-2"5"6	,-3 5 5,-3 4 6,-2 1 3,0-3-1,0-3 1,0-3-1,-2 3 3,-3 9 10,-3 10 7,-2 9 9,-5 5 3,-2 0-3,-3-1-3,-3 1-1,-2-1-6,3-2-8,1-1-7,1-1-7,2-4-7,2-5-8,1-4-6,2-5-7,2-5-6,3-7-6,3-6-6,4-6-5,2-6-4,4-7 7,3-6 51,3-6 0,3-2 0,3 1 0,3 1 0,4 3 0,-1 2 0,-3 5 0,-3 5 0,-2 4 0,-4 3 0,-1 0 0,-1-1 0,-2 1 0,0 1 0,2 4 0,1 2 0,2 4 0,0 3 0,1 3 0,-1 3 0,1 3 0,-3 5 0,-2 6 0,-3 6 0,-3 7 0,-2 4 0,0 1 0,0 1 0,0 3 0,0-2 0,0-3 0,0-3 0,0-2 0,0-5 15,0-5-5,0-4-11,0-5-9,-1-5-4,-2-4 14,-1-5 0,-1-4 0,0-4 0,1-2 0,1-1 0,3-1 0</inkml:trace>
</inkml:ink>
</file>

<file path=ppt/ink/ink9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74900 12825 1000,'0'25'-13,"0"3"-24	,0 1-26,0 1-24,-1 4 37,-2 4 50,-1 5 0,-1 5 0,-1-1 0,0-4 0,-1-5 0,1-4 0,1-6 0,1-6 0,1-6 0,3-7 0,0-1 0,0 3 0,0 3 0,0 3 0,-1 0 0,-2-3 0,-1-3 0,-1-3 0</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8303088024259" units="cm"/>
      <inkml:brushProperty name="height" value="0.0138303088024259" units="cm"/>
      <inkml:brushProperty name="color" value="#6ADCAB"/>
      <inkml:brushProperty name="ignorePressure" value="0"/>
    </inkml:brush>
  </inkml:definitions>
  <inkml:trace contextRef="#ctx0" brushRef="#br0">65962 22885 602,'-2'46'17,"-2"-6"5	,-4-6 5,-3-7 5,-1 3 4,0 8 2,0 9 3,-1 10 3,3 3-3,2-4-6,3-2-6,4-3-7,1-6-9,0-5-13,0-6-11,0-6-13,-2-6-13,-2-2-16,-4-3-15,-3-3-15</inkml:trace>
</inkml:ink>
</file>

<file path=ppt/ink/ink9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100148748606443" units="cm"/>
      <inkml:brushProperty name="height" value="0.0100148748606443" units="cm"/>
      <inkml:brushProperty name="color" value="#F2385B"/>
      <inkml:brushProperty name="ignorePressure" value="0"/>
    </inkml:brush>
  </inkml:definitions>
  <inkml:trace contextRef="#ctx0" brushRef="#br0">74850 13125 832,'23'0'-46,"-3"0"6	,-3 0 6,-2 0 7,-1 0 7,3 0 9,3 0 9,4 0 9,0 0 0,-2 0-10,-1 0-8,-1 0-9,-2 0 12,-2 0 8,-1 0 0,-1 0 0,-3 0 0,-1 0 0,-1 0 0,-2 0 0,-2 0 0,-4 0 0,-2 0 0,-4 0 0,-1-1 0,0-2 0,-1-1 0,1-1 0,1 2 0,1 6 0,1 6 0,3 7 0,0 6 0,0 6 0,0 6 0,0 7 0,0 5 0,0 5 0,0 4 0,0 6 0,0 3 0,0 6 0,0 4 0,0 5 0,0 1 43,0-1 17,0-1-2,0-2-3,0-5-5,0-5-9,0-7-8,0-5-9,0-9-13,0-9-17,0-10-18,0-8-17,0-9-11,0-6-5,0-6-3,0-6-5,0-5-1,3-1 62,1-1 4,1-2 0</inkml:trace>
</inkml:ink>
</file>

<file path=ppt/ink/ink9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75275 13600 1000,'13'0'-36,"2"0"8	,1 0 7,2 0 8,1 0 0,0 0-6,-1 0-6,1 0-5,-1 0-5,-2 0 5,-1 0 30,-1 0 0,-3 0 0,-1 0 0,-1 0 0,-2 0 0</inkml:trace>
</inkml:ink>
</file>

<file path=ppt/ink/ink9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75250 13900 1000,'25'0'-63,"0"0"10	,0 0 7,0 0 8,0 0 7,3 0 12,1 0 19,1 0 0,-2-1 0,-6-2 0,-6-1 0,-7-1 0</inkml:trace>
</inkml:ink>
</file>

<file path=ppt/ink/ink9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129995178431273" units="cm"/>
      <inkml:brushProperty name="height" value="0.0129995178431273" units="cm"/>
      <inkml:brushProperty name="color" value="#F2385B"/>
      <inkml:brushProperty name="ignorePressure" value="0"/>
    </inkml:brush>
  </inkml:definitions>
  <inkml:trace contextRef="#ctx0" brushRef="#br0">76100 12825 641,'11'17'-13,"-1"9"12	,-1 10 12,-2 10 12,-1 5 7,1 4 3,-1 3 4,0 3 3,-1 0 0,-1-1-1,-1-1-2,-2-2-2,-1-3-6,0-5-14,0-4-11,0-5-14,0-5-7,0-2-4,0-3-3,0-3-3,0-5-7,0-4-11,0-5-9,0-4-11,0-5-3,0-5 3,0-4 4,0-5 32</inkml:trace>
</inkml:ink>
</file>

<file path=ppt/ink/ink9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75850 12925 1000,'-10'-10'-24,"7"7"10	,6 6 11,7 7 8,4 2 0,3 1-11,3-1-13,4 1-11,-1-3-9,-3-2-5,-3-3-6,-2-3 19,-4-2 31,-1 0 0,-1 0 0,-2 0 0</inkml:trace>
</inkml:ink>
</file>

<file path=ppt/ink/ink9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858185160905123" units="cm"/>
      <inkml:brushProperty name="height" value="0.00858185160905123" units="cm"/>
      <inkml:brushProperty name="color" value="#F2385B"/>
      <inkml:brushProperty name="ignorePressure" value="0"/>
    </inkml:brush>
  </inkml:definitions>
  <inkml:trace contextRef="#ctx0" brushRef="#br0">76300 12975 971,'9'0'-33,"-6"3"14	,-6 1 16,-6 1 13,-4 2 6,1 2-7,-1 1-6,1 2-5,-3 1-3,-2 2 3,-3 1 1,-3 2 2,-2 2-5,0 1-11,0 1-12,0 3-11,0-1-8,3-2-1,1-1 7,1-1 40,4-3 0,4-3 0,5-3 0,5-3 0,5-3 0,6-4 0,7-2 0,6-4 0,3-3 0,3-3 0,1-3 0,1-3 0,0 0 0,-1 3 0,-1 3 0,-2 3 0,-5 2 0,-5 0 0,-7-1 0,-5 1 0,-3 1 0,4 1 0,3 1 0,3 3 0,-1 1 0,-5 4 0,-4 3 0,-5 3 0,-4 2 0,-3 2 2,-3 1 16,-3 2 2,-4 5 1,-5 7 1,-4 8-1,-5 9 0,-1 1 0,3-3-2,3-3-2,4-2-2,1-4 1,3-1 0,1-1 2,1-2 0,3-3-11,3-5-27,3-4-25,3-5-26,2-5-11,0-5 28,-1-4 54,1-5 0</inkml:trace>
</inkml:ink>
</file>

<file path=ppt/ink/ink9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946185644716024" units="cm"/>
      <inkml:brushProperty name="height" value="0.00946185644716024" units="cm"/>
      <inkml:brushProperty name="color" value="#F2385B"/>
      <inkml:brushProperty name="ignorePressure" value="0"/>
    </inkml:brush>
  </inkml:definitions>
  <inkml:trace contextRef="#ctx0" brushRef="#br0">76175 13400 880,'35'23'2,"-5"-3"3	,-4-3 4,-5-2 3,-1-3 3,1 1-1,1-1 0,3 1 0,-2-2-2,-3-1-2,-3-1-2,-2-2-4,-4-1-7,-1 1-14,-1-1-13,-2 0-14,-2 0-10,-1 1-8,-1-1-7,-2 0 9</inkml:trace>
</inkml:ink>
</file>

<file path=ppt/ink/ink9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947697460651398" units="cm"/>
      <inkml:brushProperty name="height" value="0.00947697460651398" units="cm"/>
      <inkml:brushProperty name="color" value="#F2385B"/>
      <inkml:brushProperty name="ignorePressure" value="0"/>
    </inkml:brush>
  </inkml:definitions>
  <inkml:trace contextRef="#ctx0" brushRef="#br0">76175 13700 879,'-1'13'-74,"-2"2"9	,-1 1 9,-1 2 31,-2 2 25,-2 1 0,-1 1 0,-1 3 0,-2 2 0,1 5 0,-1 5 0,1 4 0,0 1 0,2-3 0,1-3 0,2-3 9,2-4 3,1-5-4,1-4-3,3-5-2,0-4-1,0-1 2,0-1 2,0-2 3,1-1 3,4 1 5,3-1 5,3 0 4,3-1 3,6-1 1,4-1 1,5-2 0,2-1-2,1 0-5,-1 0-7,0 0-5,-1 0-9,-1 0-14,-1 0-13,-2 0-13,-3 0-9,-3 0-8,-3 0-6,-2 0-6</inkml:trace>
</inkml:ink>
</file>

<file path=ppt/ink/ink9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923330150544643" units="cm"/>
      <inkml:brushProperty name="height" value="0.00923330150544643" units="cm"/>
      <inkml:brushProperty name="color" value="#F2385B"/>
      <inkml:brushProperty name="ignorePressure" value="0"/>
    </inkml:brush>
  </inkml:definitions>
  <inkml:trace contextRef="#ctx0" brushRef="#br0">76450 13775 902,'-13'14'-1,"1"3"-1	,-1 3-2,1 4-1,-2 4 3,-1 6 6,-1 7 6,-2 6 7,-1 2 3,1-2-2,-1-1-1,0-1-2,0-4-5,1-4-10,-1-5-8,0-4-10,1-6-9,2-4-10,1-5-11,2-4-10,1-4-3,2-1 4,1-1 48,2-2 9,1-1 0,0 0 0,-1 0 0,1 0 0</inkml:trace>
</inkml:ink>
</file>

<file path=ppt/ink/ink9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75850 13950 1000,'-10'11'-3,"7"-1"-6	,6-1-4,7-2-7,4-2 2,6-4 9,4-2 8,5-4 9,5-3 2,4-3-6,5-3-5,5-3-6,1-1-9,-2 2-14,-1 1-12,-1 2-13,-6 1 7,-9 2 48,-10 1 0,-9 2 0</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29420170560479" units="cm"/>
      <inkml:brushProperty name="height" value="0.0129420170560479" units="cm"/>
      <inkml:brushProperty name="color" value="#6ADCAB"/>
      <inkml:brushProperty name="ignorePressure" value="0"/>
    </inkml:brush>
  </inkml:definitions>
  <inkml:trace contextRef="#ctx0" brushRef="#br0">65962 22983 643,'23'0'6,"-3"0"13	,-3 0 11,-4 0 12,4 0 7,9 0 2,10 0 1,8 0 1,5-1-12,0-4-28,0-2-25,0-4-28,-5-1-16,-8-1-9,-10 1-7,-9 0-9</inkml:trace>
</inkml:ink>
</file>

<file path=ppt/ink/ink9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76600 13275 1000,'11'3'-82,"-1"9"14	,-1 8 12,-2 7 13,-2 6 42,-1 3 1,-1 3 0,-2 3 0,-2 1 3,-2-2 6,-1-1-13,-1-1-4,0-4 8,1-5 0,1-4 0,3-5 0,-1-5 0,-2-4 0,-1-5 0,-1-4 0</inkml:trace>
</inkml:ink>
</file>

<file path=ppt/ink/ink9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0833333283662796" units="cm"/>
      <inkml:brushProperty name="height" value="0.00833333283662796" units="cm"/>
      <inkml:brushProperty name="color" value="#F2385B"/>
      <inkml:brushProperty name="ignorePressure" value="0"/>
    </inkml:brush>
  </inkml:definitions>
  <inkml:trace contextRef="#ctx0" brushRef="#br0">76800 13475 1000,'11'0'-120,"-1"0"37	,-1 0 36,-2 0 47,1 0 0,3 0 0,3 0 1,3 0 0,2-1-3,0-2 2,-1-1 0,1-1 0,-2-1 0,-3 0 0,-3-1 0,-3 1 0</inkml:trace>
</inkml:ink>
</file>

<file path=ppt/ink/ink9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100553361698985" units="cm"/>
      <inkml:brushProperty name="height" value="0.0100553361698985" units="cm"/>
      <inkml:brushProperty name="color" value="#F2385B"/>
      <inkml:brushProperty name="ignorePressure" value="0"/>
    </inkml:brush>
  </inkml:definitions>
  <inkml:trace contextRef="#ctx0" brushRef="#br0">77025 13600 828,'-12'24'-3,"2"-2"-6	,1-1-6,2-1-7,1-1 6,0 0 14,-1-1 15,1 1 15,-2 2 7,-3 5-3,-3 4-2,-3 6-3,-2 3-3,1 6-4,-1 4-6,0 5-3,-1 1-7,-4-4-5,-2-2-7,-4-4-6,0-4-7,4-4-4,2-5-7,4-4-4,2-6-7,2-4-5,1-5-6,2-4-6,1-4 24,2-4 36,1-2 0,2-4 0</inkml:trace>
</inkml:ink>
</file>

<file path=ppt/ink/ink9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02"/>
    </inkml:context>
    <inkml:brush xml:id="br0">
      <inkml:brushProperty name="width" value="0.0104510961100459" units="cm"/>
      <inkml:brushProperty name="height" value="0.0104510961100459" units="cm"/>
      <inkml:brushProperty name="color" value="#F2385B"/>
      <inkml:brushProperty name="ignorePressure" value="0"/>
    </inkml:brush>
  </inkml:definitions>
  <inkml:trace contextRef="#ctx0" brushRef="#br0">76675 13900 797,'23'36'-79,"-3"-1"14	,-3-1 13,-2-2 49,-1 0 3,3 2 0,3 1 0,4 2 67,1-1 12,3-1-9,1-1-7,1-2-9,4-2-13,7-4-18,6-2-18,6-4-19,0-3-11,-6-3-5,-6-3-4,-7-3-4,-4-3-7,-1-1-9,-1-1-10,-2-2-9</inkml:trace>
</inkml:ink>
</file>

<file path=ppt/ink/ink9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28"/>
    </inkml:context>
    <inkml:brush xml:id="br0">
      <inkml:brushProperty name="width" value="0.0203606002032757" units="cm"/>
      <inkml:brushProperty name="height" value="0.0203606002032757" units="cm"/>
      <inkml:brushProperty name="color" value="#F2385B"/>
      <inkml:brushProperty name="ignorePressure" value="0"/>
    </inkml:brush>
  </inkml:definitions>
  <inkml:trace contextRef="#ctx0" brushRef="#br0">67050 19900 409,'-12'-22'3,"2"9"8	,1 8 7,2 7 6,2 7 6,1 7 4,1 6 3,3 6 3,0 7 2,0 8-1,0 8 0,0 8 0,0 5-1,0 3-1,0 3-3,0 4 0,0-1-5,0-3-8,0-3-8,0-2-7,1-5-8,4-2-10,3-3-10,3-3-9,2-6-9,2-5-9,1-7-9,2-5-8,-1-8-2,-3-5 4,-3-7 5,-3-5 5,-1-5 3,2-2 3,1-1 3,2-1 1</inkml:trace>
</inkml:ink>
</file>

<file path=ppt/ink/ink9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28"/>
    </inkml:context>
    <inkml:brush xml:id="br0">
      <inkml:brushProperty name="width" value="0.0177721921354532" units="cm"/>
      <inkml:brushProperty name="height" value="0.0177721921354532" units="cm"/>
      <inkml:brushProperty name="color" value="#F2385B"/>
      <inkml:brushProperty name="ignorePressure" value="0"/>
    </inkml:brush>
  </inkml:definitions>
  <inkml:trace contextRef="#ctx0" brushRef="#br0">67575 19900 468,'0'-10'2,"0"7"4	,0 6 7,0 7 5,0 7 4,0 12 4,0 11 3,0 11 3,-1 9 2,-2 8 0,-1 8 2,-1 8 0,-1 0 2,0-6 0,-1-6 3,1-6 0,0-6-4,0-5-11,-1-4-9,1-5-12,0-5-8,0-4-9,-1-5-8,1-4-8,-1-7-12,-2-8-13,-1-8-14,-1-7-13</inkml:trace>
</inkml:ink>
</file>

<file path=ppt/ink/ink9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28"/>
    </inkml:context>
    <inkml:brush xml:id="br0">
      <inkml:brushProperty name="width" value="0.0167649239301682" units="cm"/>
      <inkml:brushProperty name="height" value="0.0167649239301682" units="cm"/>
      <inkml:brushProperty name="color" value="#F2385B"/>
      <inkml:brushProperty name="ignorePressure" value="0"/>
    </inkml:brush>
  </inkml:definitions>
  <inkml:trace contextRef="#ctx0" brushRef="#br0">67500 19925 497,'24'-23'-44,"-2"5"9	,-1 5 9,-1 4 7,1 4 18,5 1 3,4 1 21,6 3 13,-1 0 8,-2 3-2,-3 1-2,-3 1-1,-4 1-3,-3 1-5,-3-1-5,-2 0-4,-1 2-3,6 3-2,4 3-2,5 3-2,0 3-2,-5 1-2,-4 1-1,-5 3-2,-5 1-3,-5 4-2,-4 3-4,-5 3-2,-6 2-3,-8 2-4,-8 1-2,-7 2-3,-6-2-4,-1-4-3,-1-5-3,-2-4-3,1-5-1,3-3 1,3-3 1,3-2 1,5-4 4,6-1 7,6-1 7,7-2 6,4-1 6,1 1 5,1-1 5,3 0 4,2 1 5,5 2 3,5 1 4,4 2 2,4 0 3,1 1 1,1-1 1,3 1 0,-2-2 1,-3-1-3,-3-1-3,-2-2-1,0 1-2,7 3-3,6 3-2,7 3-2,1 1-5,-1-2-9,-1-1-9,-2-1-9,-1-2-7,1 1-4,-1-1-4,0 1-5,-2-2-5,-5-1-6,-4-1-4,-5-2-6,-4-1-3,-1 1-1,-1-1-1,-2 0-1</inkml:trace>
</inkml:ink>
</file>

<file path=ppt/ink/ink9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28"/>
    </inkml:context>
    <inkml:brush xml:id="br0">
      <inkml:brushProperty name="width" value="0.0156606137752533" units="cm"/>
      <inkml:brushProperty name="height" value="0.0156606137752533" units="cm"/>
      <inkml:brushProperty name="color" value="#F2385B"/>
      <inkml:brushProperty name="ignorePressure" value="0"/>
    </inkml:brush>
  </inkml:definitions>
  <inkml:trace contextRef="#ctx0" brushRef="#br0">68500 20625 532,'0'-8'6,"0"12"15	,0 11 12,0 11 14,0 5 7,0 1-1,0-1-1,0 0-1,0 1-4,0 2-9,0 1-10,0 2-9,0-2-7,0-5-6,0-4-6,0-5-5</inkml:trace>
</inkml:ink>
</file>

<file path=ppt/ink/ink9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18:03:28"/>
    </inkml:context>
    <inkml:brush xml:id="br0">
      <inkml:brushProperty name="width" value="0.0212132073938847" units="cm"/>
      <inkml:brushProperty name="height" value="0.0212132073938847" units="cm"/>
      <inkml:brushProperty name="color" value="#F2385B"/>
      <inkml:brushProperty name="ignorePressure" value="0"/>
    </inkml:brush>
  </inkml:definitions>
  <inkml:trace contextRef="#ctx0" brushRef="#br0">69075 19875 392,'36'13'-16,"-1"2"15	,-1 1 15,-2 2 15,-2 3 7,-1 5 2,-1 4 1,-2 6 1,-4 3 0,-4 6-2,-5 4 0,-4 5-3,-4 4 1,-1 3 0,-1 3 1,-2 3 1,-5 1-3,-8-2-4,-8-1-4,-7-1-4,-4-3-10,0-1-12,-1-1-12,1-2-14,1-5-10,1-7-9,1-8-10,3-8-8</inkml:trace>
</inkml:ink>
</file>

<file path=ppt/ink/ink9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05:59"/>
    </inkml:context>
    <inkml:brush xml:id="br0">
      <inkml:brushProperty name="width" value="0.0146340215578675" units="cm"/>
      <inkml:brushProperty name="height" value="0.0146340215578675" units="cm"/>
      <inkml:brushProperty name="color" value="#F2385B"/>
      <inkml:brushProperty name="ignorePressure" value="0"/>
    </inkml:brush>
  </inkml:definitions>
  <inkml:trace contextRef="#ctx0" brushRef="#br0">47100 21150 569,'0'76'6,"0"4"5	,0 3 6,0 3 6,0 1 4,0 1 4,0-1 4,0 1 3,0-6 1,0-8 1,0-10 1,0-9-1,0-7-4,0-3-10,0-3-11,0-2-10,-2-11-17,-3-15-25,-3-15-26,-2-16-24</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0833333283662796" units="cm"/>
      <inkml:brushProperty name="height" value="0.00833333283662796" units="cm"/>
      <inkml:brushProperty name="color" value="#6ADCAB"/>
      <inkml:brushProperty name="ignorePressure" value="0"/>
    </inkml:brush>
  </inkml:definitions>
  <inkml:trace contextRef="#ctx0" brushRef="#br0">66109 23277 1000,'0'25'-4,"0"-1"-7	,0 1-8,0-1-7,0-1 1,0-3 9,0-3 9,0-3 10,5-2 2,8 1-2,10-1-4,9 0-3,2-1-6,-6-4-8,-7-2-8,-5-3-9,-4-2-8,0 0 27,0 0 16,0 0 0</inkml:trace>
</inkml:ink>
</file>

<file path=ppt/ink/ink9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05:59"/>
    </inkml:context>
    <inkml:brush xml:id="br0">
      <inkml:brushProperty name="width" value="0.0139786107465625" units="cm"/>
      <inkml:brushProperty name="height" value="0.0139786107465625" units="cm"/>
      <inkml:brushProperty name="color" value="#F2385B"/>
      <inkml:brushProperty name="ignorePressure" value="0"/>
    </inkml:brush>
  </inkml:definitions>
  <inkml:trace contextRef="#ctx0" brushRef="#br0">46950 21100 596,'21'-46'0,"-5"10"0	,-7 10 0,-5 9 0,0 6 0,10 3 0,10 3 0,9 4 0,7 4 0,7 6 0,6 7 0,7 6 0,4 3 4,3 0 10,3 0 9,4 0 10,-3 1 3,-5 4-2,-7 3-1,-5 3-2,-8 1-2,-5 1-3,-7-1-1,-5 1-3,-6 1-3,-3 3-3,-3 3-3,-2 4-3,-8 1-3,-8 0-1,-10 0 0,-9 0-2,-9 1 0,-5 4-1,-7 3 0,-5 3-2,-8-2 1,-5-6-3,-7-6-1,-5-6-1,-1-6-2,6-2-3,7-3-4,6-3-4,6-6-3,6-5-4,7-7-5,6-5-5</inkml:trace>
</inkml:ink>
</file>

<file path=ppt/ink/ink9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05:59"/>
    </inkml:context>
    <inkml:brush xml:id="br0">
      <inkml:brushProperty name="width" value="0.0120640639215708" units="cm"/>
      <inkml:brushProperty name="height" value="0.0120640639215708" units="cm"/>
      <inkml:brushProperty name="color" value="#F2385B"/>
      <inkml:brushProperty name="ignorePressure" value="0"/>
    </inkml:brush>
  </inkml:definitions>
  <inkml:trace contextRef="#ctx0" brushRef="#br0">48350 21150 690,'0'51'0,"0"4"10	,0 3 10,0 3 10,0 3 5,0 3 2,0 3 0,0 4 0,0 1-2,0 0-7,0 0-7,0 0-8,0-5-7,0-9-8,0-10-8,0-8-9,0-9-10,0-6-13,0-6-11,0-6-12,-2-6-6,-3-2 3,-3-3 1,-2-3 12,-3-6 55,1-5 0,-1-7 0,1-5 0</inkml:trace>
</inkml:ink>
</file>

<file path=ppt/ink/ink9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05:59"/>
    </inkml:context>
    <inkml:brush xml:id="br0">
      <inkml:brushProperty name="width" value="0.0180293135344982" units="cm"/>
      <inkml:brushProperty name="height" value="0.0180293135344982" units="cm"/>
      <inkml:brushProperty name="color" value="#F2385B"/>
      <inkml:brushProperty name="ignorePressure" value="0"/>
    </inkml:brush>
  </inkml:definitions>
  <inkml:trace contextRef="#ctx0" brushRef="#br0">48300 20950 462,'25'-47'-20,"0"6"5	,0 7 4,0 6 5,3 6 2,6 6 1,7 7 2,6 6 0,4 6 6,4 6 7,3 7 9,3 6 8,-2 4 3,-6 4-2,-6 3-3,-6 3-2,-6 1-2,-2 1-1,-3-1-2,-3 1-1,-6-1-2,-5 1-5,-7-1-4,-5 1-5,-12 4-3,-16 9-4,-15 10-3,-15 10-3,-9-3-4,1-11-4,-1-14-5,1-11-5,-1-9 0,1-3 3,-1-3 2,1-2 2,4-5 3,9-2 2,10-3 1,10-3 2,7 1 5,6 6 9,7 7 9,6 6 9,9 3 6,13 0 4,12 0 5,13 0 3,7 0 2,4 0-1,3 0 0,3 0-1,-1-2-1,-2-3-2,-3-3-1,-3-2-1,-7-3-2,-9 1-4,-10-1-3,-8 1-4,2 1-4,16 3-7,15 3-6,17 4-8,3-1-7,-5-3-11,-7-3-9,-5-2-11,-8-3-6,-5 1-5,-7-1-4,-5 1-5,-6-1 0,-3 1 3,-3-1 4,-2 1 3</inkml:trace>
</inkml:ink>
</file>

<file path=ppt/ink/ink9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24600324779749" units="cm"/>
      <inkml:brushProperty name="height" value="0.0124600324779749" units="cm"/>
      <inkml:brushProperty name="color" value="#F2385B"/>
      <inkml:brushProperty name="ignorePressure" value="0"/>
    </inkml:brush>
  </inkml:definitions>
  <inkml:trace contextRef="#ctx0" brushRef="#br0">56650 9250 668,'-24'73'-10,"4"-3"8	,3-3 6,3-2 9,3 3 5,3 14 5,3 11 6,4 14 4,1 3 2,0-2-2,0-3-2,0-3-1,3-12-4,6-18-3,7-19-5,6-18-4,4-12-4,4-3-7,3-3-5,3-2-5,3-11-5,3-15-2,3-15-2,4-16-2,1-15-2,0-11-2,0-14-4,0-11-1,-4-9-1,-5-3 4,-7-3 2,-5-2 3,-8-3 3,-5 1 4,-7-1 2,-5 1 3,-8 1 4,-5 3 3,-7 3 3,-5 4 3,-8 8 3,-5 17-1,-7 15 0,-5 16 1,-4 12-2,0 9 0,0 10-2,0 10 0,1 13-3,4 19-2,3 19-2,3 19-3,6 7-7,9-3-12,10-3-13,10-2-11,4-8-7,0-8 1,0-10 29,0-9 25</inkml:trace>
</inkml:ink>
</file>

<file path=ppt/ink/ink9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88937000930309" units="cm"/>
      <inkml:brushProperty name="height" value="0.0188937000930309" units="cm"/>
      <inkml:brushProperty name="color" value="#F2385B"/>
      <inkml:brushProperty name="ignorePressure" value="0"/>
    </inkml:brush>
  </inkml:definitions>
  <inkml:trace contextRef="#ctx0" brushRef="#br0">58000 9150 441,'-2'73'30,"-3"-3"3	,-3-3 2,-2-2 2,-1 0 3,3 7 3,3 6 3,4 7 3,4-1 0,6-6-3,7-6-4,6-6-4,6-9-7,6-8-8,7-10-10,6-9-10,4-12-6,4-11-5,3-14-5,3-11-5,-2-15-4,-6-16-3,-6-15-2,-6-15-3,-6-7-1,-2 3 1,-3 3 2,-3 4 0,-6-3 2,-5-5-1,-7-7 1,-5-5-1,-8 2 1,-5 13 2,-7 12 0,-5 13 3,-6 12 0,-3 13 0,-3 12 2,-2 13 0,-1 6 1,3 0 2,3 0 0,4 0 2,-3 4-2,-5 10-4,-7 10-5,-5 9 25,-1 1 0,6-6 0,7-6 0,6-6 0</inkml:trace>
</inkml:ink>
</file>

<file path=ppt/ink/ink9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56840160489082" units="cm"/>
      <inkml:brushProperty name="height" value="0.0156840160489082" units="cm"/>
      <inkml:brushProperty name="color" value="#F2385B"/>
      <inkml:brushProperty name="ignorePressure" value="0"/>
    </inkml:brush>
  </inkml:definitions>
  <inkml:trace contextRef="#ctx0" brushRef="#br0">60650 8800 531,'0'76'70,"0"4"-6	,0 3-9,0 3-6,0 3-6,0 3-4,0 3-3,0 4-5,0-3-4,0-5-5,0-7-6,0-5-5,0-9-6,0-9-5,0-10-7,0-8-5,0-4-9,0 3-12,0 3-10,0 4-13,0-4-3,0-9 1,0-10 2,0-8 2,1-6 2,4 1 1,3-1 0,3 1 3</inkml:trace>
</inkml:ink>
</file>

<file path=ppt/ink/ink9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201370641589165" units="cm"/>
      <inkml:brushProperty name="height" value="0.0201370641589165" units="cm"/>
      <inkml:brushProperty name="color" value="#F2385B"/>
      <inkml:brushProperty name="ignorePressure" value="0"/>
    </inkml:brush>
  </inkml:definitions>
  <inkml:trace contextRef="#ctx0" brushRef="#br0">61350 8850 413,'23'-44'4,"-3"13"7	,-3 12 7,-2 13 8,-5 13 4,-2 17 2,-3 15 3,-3 16 2,-2 10 1,0 7 0,0 6 2,0 7-1,0-6-1,0-15-3,0-15-4,0-16-3,0 1-3,0 19-2,0 19-3,0 19-1,0 7-5,0-3-9,0-3-7,0-2-8,1-8-10,4-8-11,3-10-12,3-9-12,1-10-5,1-9 1,-1-10 2,1-8 0</inkml:trace>
</inkml:ink>
</file>

<file path=ppt/ink/ink9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798290386796" units="cm"/>
      <inkml:brushProperty name="height" value="0.01798290386796" units="cm"/>
      <inkml:brushProperty name="color" value="#F2385B"/>
      <inkml:brushProperty name="ignorePressure" value="0"/>
    </inkml:brush>
  </inkml:definitions>
  <inkml:trace contextRef="#ctx0" brushRef="#br0">62300 9400 463,'0'26'0,"0"4"7	,0 3 7,0 3 7,0 1 5,0 1 5,0-1 5,0 1 5,1 4 2,4 9 0,3 10 1,3 10-2,3-1 0,3-9-5,3-10-3,4-8-3,7-9-7,13-6-9,12-6-9,13-6-10,2-13-7,-5-19-5,-7-18-4,-5-19-5,-8-10-5,-5 1-4,-7-1-4,-5 1-5,-8 4 1,-5 9 4,-7 10 5,-5 10 5,-3-4 1,4-16-1,3-15-1,3-15-1,-2-3 3,-6 14 5,-6 11 5,-6 14 6,-9 8 4,-8 7 3,-10 6 3,-9 7 3,-9 8 3,-5 14 1,-7 11 1,-5 14 1,-1 5-1,6 1-5,7-1-4,6 1-4,9-4-7,13-6-7,12-6-7,13-6-8,4-4 13,-3 1 22,-3-1 0,-2 1 0</inkml:trace>
</inkml:ink>
</file>

<file path=ppt/ink/ink9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89395863562822" units="cm"/>
      <inkml:brushProperty name="height" value="0.0189395863562822" units="cm"/>
      <inkml:brushProperty name="color" value="#F2385B"/>
      <inkml:brushProperty name="ignorePressure" value="0"/>
    </inkml:brush>
  </inkml:definitions>
  <inkml:trace contextRef="#ctx0" brushRef="#br0">63550 8850 439,'0'29'7,"0"10"10	,0 10 13,0 9 10,0 6 6,0 3 0,0 3-1,0 4 1,0-6-3,0-11-5,0-14-4,0-11-4,0 2-3,0 19-2,0 19-1,0 19-2,1 5-3,4-5-6,3-7-6,3-5-6,-1-9-9,-2-9-15,-3-10-13,-3-8-15</inkml:trace>
</inkml:ink>
</file>

<file path=ppt/ink/ink9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216379147022963" units="cm"/>
      <inkml:brushProperty name="height" value="0.0216379147022963" units="cm"/>
      <inkml:brushProperty name="color" value="#F2385B"/>
      <inkml:brushProperty name="ignorePressure" value="0"/>
    </inkml:brush>
  </inkml:definitions>
  <inkml:trace contextRef="#ctx0" brushRef="#br0">64550 8750 385,'21'4'4,"-5"10"9	,-7 10 8,-5 9 10,-6 9 5,-3 9 4,-3 10 4,-2 10 3,-1 4 2,3 0-2,3 0-1,4 0-1,1 1-3,0 4-4,0 3-4,0 3-3,0-1-7,0-2-8,0-3-9,0-3-9,0-6-10,0-5-11,0-7-10,0-5-11,0-8-9,0-5-8,0-7-6,0-5-8</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8T08:26:00"/>
    </inkml:context>
    <inkml:brush xml:id="br0">
      <inkml:brushProperty name="width" value="0.0139857511967421" units="cm"/>
      <inkml:brushProperty name="height" value="0.0139857511967421" units="cm"/>
      <inkml:brushProperty name="color" value="#6ADCAB"/>
      <inkml:brushProperty name="ignorePressure" value="0"/>
    </inkml:brush>
  </inkml:definitions>
  <inkml:trace contextRef="#ctx0" brushRef="#br0">66599 22689 595,'-3'69'4,"-6"-9"6	,-7-9 8,-5-10 7,-2-1 5,3 6 2,3 6 3,4 6 3,0 0 1,1-6 2,0-6 0,0-6 1,1-5-8,3-3-18,4-3-19,2-2-18,2-3-17,0 1-15,0-1-16,0 1-15</inkml:trace>
</inkml:ink>
</file>

<file path=ppt/ink/ink9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43272951245308" units="cm"/>
      <inkml:brushProperty name="height" value="0.0143272951245308" units="cm"/>
      <inkml:brushProperty name="color" value="#F2385B"/>
      <inkml:brushProperty name="ignorePressure" value="0"/>
    </inkml:brush>
  </inkml:definitions>
  <inkml:trace contextRef="#ctx0" brushRef="#br0">56900 12050 581,'-24'75'22,"4"0"2	,3 0 3,3 0 2,3-4 2,3-5 0,3-7 0,4-5 0,1 2 1,0 13 0,0 12 0,0 13 0,0 2-4,0-5-8,0-7-8,0-5-8,0-11-9,0-11-11,0-14-11,0-11-12</inkml:trace>
</inkml:ink>
</file>

<file path=ppt/ink/ink9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78068298846483" units="cm"/>
      <inkml:brushProperty name="height" value="0.0178068298846483" units="cm"/>
      <inkml:brushProperty name="color" value="#F2385B"/>
      <inkml:brushProperty name="ignorePressure" value="0"/>
    </inkml:brush>
  </inkml:definitions>
  <inkml:trace contextRef="#ctx0" brushRef="#br0">58100 12000 467,'0'51'56,"0"4"-4	,0 3-4,0 3-4,0 4-4,0 7-1,0 6-2,0 7-3,0 0 0,0-2 0,0-3 2,0-3 2,0-4-9,0-3-18,0-3-16,0-2-19,-2-5-13,-3-2-11,-3-3-11,-2-3-10,-1-7-2,3-9 6,3-10 5,4-8 6,-1-6 4,-3 1 3,-3-1 3,-2 1 28</inkml:trace>
</inkml:ink>
</file>

<file path=ppt/ink/ink9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38549963012338" units="cm"/>
      <inkml:brushProperty name="height" value="0.0138549963012338" units="cm"/>
      <inkml:brushProperty name="color" value="#F2385B"/>
      <inkml:brushProperty name="ignorePressure" value="0"/>
    </inkml:brush>
  </inkml:definitions>
  <inkml:trace contextRef="#ctx0" brushRef="#br0">59850 12500 601,'-24'68'-4,"4"-11"-7	,3-14-7,3-11-7,3-6-5,3 4-2,3 3 2,4 3 30,-1 9 0,-3 16 0,-3 15 0,-2 17 50,2 0 28,9-11-7,10-14-7,10-11-8,7-12-7,6-9-5,7-10-5,6-8-7,4-9-5,4-6-7,3-6-8,3-6-6,-1-12-6,-2-15-7,-3-15-6,-3-16-6,-6-7-4,-5 4 0,-7 3-2,-5 3-1,-8 6 2,-5 9 2,-7 10 3,-5 10 4,-4-4 1,0-16 0,0-15 1,0-15 0,-4-4 1,-5 9 2,-7 10 2,-5 10 2,-6 8 2,-3 10 3,-3 10 3,-2 9 4,-5 6 0,-2 3-1,-3 3-2,-3 4-1,-2 4-4,0 6-9,0 7-7,0 6-8,6 3-3,13 0 2,12 0 0,13 0 2,6-2-3,0-3-6,0-3 0,0-2 34</inkml:trace>
</inkml:ink>
</file>

<file path=ppt/ink/ink9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73840522766113" units="cm"/>
      <inkml:brushProperty name="height" value="0.0173840522766113" units="cm"/>
      <inkml:brushProperty name="color" value="#F2385B"/>
      <inkml:brushProperty name="ignorePressure" value="0"/>
    </inkml:brush>
  </inkml:definitions>
  <inkml:trace contextRef="#ctx0" brushRef="#br0">60950 12550 479,'0'71'-6,"0"-5"9	,0-7 10,0-5 10,1-3 7,4 4 5,3 3 5,3 3 6,1-1 0,1-2-4,-1-3-3,1-3-4,2-7-3,7-9-2,6-10-2,7-8-3,4-8-3,3-2-5,3-3-5,4-3-5,2-10-6,4-16-6,3-15-8,3-15-6,-2-11-3,-6-2 0,-6-3-1,-6-3 1,-7-2 0,-6 0 1,-6 0 1,-6 0 0,-7 3 1,-6 6 2,-6 7 0,-6 6 1,-6 6 1,-2 6 1,-3 7 1,-3 6 2,-2 6 0,0 6-1,0 7 1,0 6-1,-5-1-3,-9-5-4,-10-7-4,-8-5-5,-3 2-2,7 13 0,6 12 0,7 13 1,5 4-1,7-3 1,6-3 29,7-2 0</inkml:trace>
</inkml:ink>
</file>

<file path=ppt/ink/ink9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60987935960293" units="cm"/>
      <inkml:brushProperty name="height" value="0.0160987935960293" units="cm"/>
      <inkml:brushProperty name="color" value="#F2385B"/>
      <inkml:brushProperty name="ignorePressure" value="0"/>
    </inkml:brush>
  </inkml:definitions>
  <inkml:trace contextRef="#ctx0" brushRef="#br0">62650 12050 517,'-2'-16'-12,"-3"19"16	,-3 19 16,-2 19 15,-1 16 10,3 17 3,3 15 2,4 16 4,-1 9-2,-3 3-5,-3 3-4,-2 4-4,-1-6-9,3-11-11,3-14-11,4-11-10,1-12-13,0-9-11,0-10-11,0-8-13,1-11-4,4-8 3,3-10 3,3-9 2,1-5 0,1 0-3,-1 0-4,1 0-4</inkml:trace>
</inkml:ink>
</file>

<file path=ppt/ink/ink9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66597254574299" units="cm"/>
      <inkml:brushProperty name="height" value="0.0166597254574299" units="cm"/>
      <inkml:brushProperty name="color" value="#F2385B"/>
      <inkml:brushProperty name="ignorePressure" value="0"/>
    </inkml:brush>
  </inkml:definitions>
  <inkml:trace contextRef="#ctx0" brushRef="#br0">63250 12500 500,'0'26'2,"0"4"3	,0 3 5,0 3 3,0 3 5,0 3 5,0 3 5,0 4 5,0-3 2,0-5-2,0-7 0,0-5-1,1 0-2,4 10-3,3 10-1,3 9-2,4 1 0,7-6 0,6-6 2,7-6 1,0-7-7,-2-6-13,-3-6-15,-3-6-15,1-6-7,6-2-3,7-3-1,6-3-3,3-9-1,0-11 1,0-14 1,0-11 1,-4-11 1,-5-5 3,-7-7 2,-5-5 2,-4-4 3,0 0 3,0 0 2,0 0 2,-5 1 2,-9 4 0,-10 3 1,-8 3 0,-11 4 1,-8 7 2,-10 6 2,-9 7 1,-7 5 1,-3 7 2,-3 6 4,-2 7 1,-1 8 0,3 14 0,3 11 0,4 14 0,4 7 0,6 3 0,7 3 0,6 4 0,4-4 0,4-9 0,3-10 0,3-8 0</inkml:trace>
</inkml:ink>
</file>

<file path=ppt/ink/ink9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220810547471046" units="cm"/>
      <inkml:brushProperty name="height" value="0.0220810547471046" units="cm"/>
      <inkml:brushProperty name="color" value="#F2385B"/>
      <inkml:brushProperty name="ignorePressure" value="0"/>
    </inkml:brush>
  </inkml:definitions>
  <inkml:trace contextRef="#ctx0" brushRef="#br0">64600 12200 377,'0'-24'-3,"0"4"-4	,0 3-5,0 3-5,1 3 3,4 3 10,3 3 11,3 4 9,-1 4 7,-2 6 2,-3 7 3,-3 6 2,-2 9 4,0 13 1,0 12 4,0 13 2,0 6 1,0 0-2,0 0 0,0 0-2,0 1-1,0 4-1,0 3 0,0 3-2,0-2-3,0-6-5,0-6-6,0-6-4,1-6-11,4-2-13,3-3-14,3-3-15,-1-4-11,-2-3-9,-3-3-9,-3-2-8,-1-6-1,4-6 5,3-6 8,3-6 6</inkml:trace>
</inkml:ink>
</file>

<file path=ppt/ink/ink9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12188700586557" units="cm"/>
      <inkml:brushProperty name="height" value="0.0112188700586557" units="cm"/>
      <inkml:brushProperty name="color" value="#F2385B"/>
      <inkml:brushProperty name="ignorePressure" value="0"/>
    </inkml:brush>
  </inkml:definitions>
  <inkml:trace contextRef="#ctx0" brushRef="#br0">54125 12850 742,'30'-1'-99,"11"-2"40	,12-1 41,10-1 40,9-1 22,6 0 2,6-1 2,7 1 1,-1 0 0,-8 0-3,-8-1-5,-7 1-3,-7 1-8,-2 1-13,-3 1-14,-3 3-12,-6-1-11,-8-2-11,-8-1-9,-7-1-11,-7-1-7,-4 0-4,-5-1-5,-4 1-4</inkml:trace>
</inkml:ink>
</file>

<file path=ppt/ink/ink9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40313981100917" units="cm"/>
      <inkml:brushProperty name="height" value="0.0140313981100917" units="cm"/>
      <inkml:brushProperty name="color" value="#F2385B"/>
      <inkml:brushProperty name="ignorePressure" value="0"/>
    </inkml:brush>
  </inkml:definitions>
  <inkml:trace contextRef="#ctx0" brushRef="#br0">54825 12425 593,'10'2'-42,"-2"5"12	,-3 5 12,-3 4 12,-2 7 8,3 7 7,1 8 4,1 9 7,0 6 7,-4 6 11,-2 7 10,-4 6 11,0 3 3,1 0-6,1 0-4,3 0-6,-1-4-8,-2-5-15,-1-7-14,-1-5-13,0-8-18,1-8-21,1-8-22,3-7-22</inkml:trace>
</inkml:ink>
</file>

<file path=ppt/ink/ink9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4-29T03:17:39"/>
    </inkml:context>
    <inkml:brush xml:id="br0">
      <inkml:brushProperty name="width" value="0.0171109084039927" units="cm"/>
      <inkml:brushProperty name="height" value="0.0171109084039927" units="cm"/>
      <inkml:brushProperty name="color" value="#F2385B"/>
      <inkml:brushProperty name="ignorePressure" value="0"/>
    </inkml:brush>
  </inkml:definitions>
  <inkml:trace contextRef="#ctx0" brushRef="#br0">52600 14325 487,'14'-12'0,"6"2"0	,4 1 0,5 2 0,5 1-1,7 0 0,6-1-2,6 1 0,12 0 0,17 0 5,17-1 4,18 1 3,9 1 4,4 1 0,3 1 3,3 3 0,7 0 2,14 0 2,11 0 0,14 0 1,7 0 0,3 0 0,3 0 0,4 0-2,1 0 0,3 0-3,1 0-2,1 0-2,3 0-4,3 3-3,3 1-5,3 1-4,3 1-1,4 1 0,2-1 1,4 0 1,1 1-1,1 2-1,-1 1 0,0 2-2,-7-1 2,-14-1 3,-14-1 3,-13-2 4,6 2 3,28 7 4,28 6 5,29 6 3,8 2 3,-8-4-1,-10-2 0,-9-4 0,-6-2-1,-2-2-2,-1-1-1,-1-1-1,-4-2-3,-4 1-4,-5-1-2,-4 1-5,-7-3-3,-8-2-4,-8-3-6,-7-3-4,-8-2-2,-8 0 2,-8 0 0,-7 0 1,-13 0 1,-15 3 1,-15 1-1,-16 1 1,-13 0 1,-9-1-1,-10-1 1,-8-2 1,-12-1-3,-12 3-7,-13 1-5,-12 1-7,-8 0-6,-1-1-10,-1-1-8,-2-2-8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hdr" sz="quarter"/>
          </p:nvPr>
        </p:nvSpPr>
        <p:spPr>
          <a:xfrm>
            <a:off x="0" y="0"/>
            <a:ext cx="2971800" cy="457200"/>
          </a:xfrm>
          <a:prstGeom prst="rect">
            <a:avLst/>
          </a:prstGeom>
          <a:noFill/>
          <a:ln w="9525">
            <a:noFill/>
            <a:miter/>
          </a:ln>
        </p:spPr>
        <p:txBody>
          <a:bodyPr/>
          <a:p>
            <a:pPr lvl="0" eaLnBrk="1" fontAlgn="base" hangingPunct="1"/>
            <a:endParaRPr lang="en-US" altLang="x-none" sz="1200" strike="noStrike" noProof="1" dirty="0">
              <a:latin typeface="Times New Roman" pitchFamily="2" charset="0"/>
            </a:endParaRPr>
          </a:p>
        </p:txBody>
      </p:sp>
      <p:sp>
        <p:nvSpPr>
          <p:cNvPr id="3075" name="Rectangle 3"/>
          <p:cNvSpPr>
            <a:spLocks noGrp="1"/>
          </p:cNvSpPr>
          <p:nvPr>
            <p:ph type="dt" idx="1"/>
          </p:nvPr>
        </p:nvSpPr>
        <p:spPr>
          <a:xfrm>
            <a:off x="3884613" y="0"/>
            <a:ext cx="2971800" cy="457200"/>
          </a:xfrm>
          <a:prstGeom prst="rect">
            <a:avLst/>
          </a:prstGeom>
          <a:noFill/>
          <a:ln w="9525">
            <a:noFill/>
            <a:miter/>
          </a:ln>
        </p:spPr>
        <p:txBody>
          <a:bodyPr/>
          <a:p>
            <a:pPr lvl="0" algn="r" eaLnBrk="1" fontAlgn="base" hangingPunct="1"/>
            <a:endParaRPr lang="en-US" altLang="x-none" sz="1200" strike="noStrike" noProof="1" dirty="0">
              <a:latin typeface="Times New Roman" pitchFamily="2" charset="0"/>
            </a:endParaRPr>
          </a:p>
        </p:txBody>
      </p:sp>
      <p:sp>
        <p:nvSpPr>
          <p:cNvPr id="3076" name="Rectangle 4"/>
          <p:cNvSpPr>
            <a:spLocks noGrp="1"/>
          </p:cNvSpPr>
          <p:nvPr>
            <p:ph type="sldImg"/>
          </p:nvPr>
        </p:nvSpPr>
        <p:spPr>
          <a:xfrm>
            <a:off x="1143000" y="685800"/>
            <a:ext cx="4572000" cy="3429000"/>
          </a:xfrm>
          <a:prstGeom prst="rect">
            <a:avLst/>
          </a:prstGeom>
          <a:noFill/>
          <a:ln w="9525">
            <a:noFill/>
          </a:ln>
        </p:spPr>
      </p:sp>
      <p:sp>
        <p:nvSpPr>
          <p:cNvPr id="3077" name="Rectangle 5"/>
          <p:cNvSpPr>
            <a:spLocks noGrp="1"/>
          </p:cNvSpPr>
          <p:nvPr>
            <p:ph type="body" sz="quarter"/>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3078" name="Rectangle 6"/>
          <p:cNvSpPr>
            <a:spLocks noGrp="1"/>
          </p:cNvSpPr>
          <p:nvPr>
            <p:ph type="ftr" sz="quarter" idx="4"/>
          </p:nvPr>
        </p:nvSpPr>
        <p:spPr>
          <a:xfrm>
            <a:off x="0" y="8685213"/>
            <a:ext cx="2971800" cy="457200"/>
          </a:xfrm>
          <a:prstGeom prst="rect">
            <a:avLst/>
          </a:prstGeom>
          <a:noFill/>
          <a:ln w="9525">
            <a:noFill/>
            <a:miter/>
          </a:ln>
        </p:spPr>
        <p:txBody>
          <a:bodyPr anchor="b"/>
          <a:p>
            <a:pPr lvl="0" eaLnBrk="1" fontAlgn="base" hangingPunct="1"/>
            <a:endParaRPr lang="en-US" altLang="x-none" sz="1200" strike="noStrike" noProof="1" dirty="0">
              <a:latin typeface="Times New Roman" pitchFamily="2" charset="0"/>
            </a:endParaRPr>
          </a:p>
        </p:txBody>
      </p:sp>
      <p:sp>
        <p:nvSpPr>
          <p:cNvPr id="3079" name="Rectangle 7"/>
          <p:cNvSpPr>
            <a:spLocks noGrp="1"/>
          </p:cNvSpPr>
          <p:nvPr>
            <p:ph type="sldNum" sz="quarter" idx="5"/>
          </p:nvPr>
        </p:nvSpPr>
        <p:spPr>
          <a:xfrm>
            <a:off x="3884613" y="8685213"/>
            <a:ext cx="2971800" cy="457200"/>
          </a:xfrm>
          <a:prstGeom prst="rect">
            <a:avLst/>
          </a:prstGeom>
          <a:noFill/>
          <a:ln w="9525">
            <a:noFill/>
            <a:miter/>
          </a:ln>
        </p:spPr>
        <p:txBody>
          <a:bodyPr anchor="b"/>
          <a:p>
            <a:pPr lvl="0" algn="r" eaLnBrk="1" fontAlgn="base" hangingPunct="1"/>
            <a:fld id="{9A0DB2DC-4C9A-4742-B13C-FB6460FD3503}" type="slidenum">
              <a:rPr lang="en-US" altLang="x-none" sz="1200" strike="noStrike" noProof="1" dirty="0">
                <a:latin typeface="Times New Roman" pitchFamily="2" charset="0"/>
                <a:ea typeface="宋体" charset="-122"/>
                <a:cs typeface="+mn-ea"/>
              </a:rPr>
            </a:fld>
            <a:endParaRPr lang="en-US" altLang="x-none" sz="1200" strike="noStrike" noProof="1" dirty="0">
              <a:latin typeface="Times New Roman" pitchFamily="2"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1pPr>
    <a:lvl2pPr marL="457200" lvl="1"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2pPr>
    <a:lvl3pPr marL="914400" lvl="2"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3pPr>
    <a:lvl4pPr marL="1371600" lvl="3"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4pPr>
    <a:lvl5pPr marL="1828800" lvl="4"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dirty="0" smtClean="0"/>
              <a:t>单击此处编辑母版副标题样式</a:t>
            </a:r>
            <a:endParaRPr lang="zh-CN" altLang="en-US" strike="noStrike" noProof="1" dirty="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a:xfrm>
            <a:off x="457200" y="122238"/>
            <a:ext cx="6052930" cy="6008687"/>
          </a:xfrm>
        </p:spPr>
        <p:txBody>
          <a:bodyPr vert="eaVert"/>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dirty="0" smtClean="0"/>
              <a:t>单击此处编辑母版标题样式</a:t>
            </a:r>
            <a:endParaRPr lang="zh-CN" altLang="en-US" strike="noStrike" noProof="1" dirty="0"/>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dirty="0" smtClean="0"/>
              <a:t>单击此处编辑母版副标题样式</a:t>
            </a:r>
            <a:endParaRPr lang="zh-CN" altLang="en-US" strike="noStrike" noProof="1" dirty="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pPr fontAlgn="base"/>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marL="0" lvl="0" indent="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pPr fontAlgn="base"/>
            <a:r>
              <a:rPr lang="zh-CN" altLang="en-US" strike="noStrike" noProof="1" dirty="0" smtClean="0"/>
              <a:t>单击此处编辑母版标题样式</a:t>
            </a:r>
            <a:endParaRPr lang="zh-CN" altLang="en-US" strike="noStrike" noProof="1" dirty="0"/>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dirty="0" smtClean="0"/>
              <a:t>单击此处编辑母版文本样式</a:t>
            </a:r>
            <a:endParaRPr lang="zh-CN" altLang="en-US" strike="noStrike" noProof="1" dirty="0"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pPr fontAlgn="base"/>
            <a:r>
              <a:rPr lang="zh-CN" altLang="en-US" strike="noStrike" noProof="1" dirty="0" smtClean="0"/>
              <a:t>单击此处编辑母版标题样式</a:t>
            </a:r>
            <a:endParaRPr lang="zh-CN" altLang="en-US" strike="noStrike" noProof="1" dirty="0"/>
          </a:p>
        </p:txBody>
      </p:sp>
      <p:sp>
        <p:nvSpPr>
          <p:cNvPr id="3" name="竖排文字占位符 2"/>
          <p:cNvSpPr>
            <a:spLocks noGrp="1"/>
          </p:cNvSpPr>
          <p:nvPr>
            <p:ph type="body" orient="vert" idx="1"/>
          </p:nvPr>
        </p:nvSpPr>
        <p:spPr>
          <a:xfrm>
            <a:off x="457200" y="122238"/>
            <a:ext cx="6052930" cy="6008687"/>
          </a:xfrm>
        </p:spPr>
        <p:txBody>
          <a:bodyPr vert="eaVert"/>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eaLnBrk="1" fontAlgn="base" hangingPunct="1"/>
            <a:endParaRPr lang="en-US" altLang="x-none" strike="noStrike" noProof="1" dirty="0"/>
          </a:p>
        </p:txBody>
      </p:sp>
      <p:sp>
        <p:nvSpPr>
          <p:cNvPr id="5" name="页脚占位符 4"/>
          <p:cNvSpPr>
            <a:spLocks noGrp="1"/>
          </p:cNvSpPr>
          <p:nvPr>
            <p:ph type="ftr" sz="quarter" idx="11"/>
          </p:nvPr>
        </p:nvSpPr>
        <p:spPr/>
        <p:txBody>
          <a:bodyPr/>
          <a:p>
            <a:pPr lvl="0" eaLnBrk="1" fontAlgn="base" hangingPunct="1"/>
            <a:endParaRPr lang="en-US" altLang="x-none" strike="noStrike" noProof="1" dirty="0"/>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sz="half" idx="1"/>
          </p:nvPr>
        </p:nvSpPr>
        <p:spPr>
          <a:xfrm>
            <a:off x="457200"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719263"/>
            <a:ext cx="4032504" cy="4411662"/>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pPr fontAlgn="base"/>
            <a:r>
              <a:rPr lang="zh-CN" altLang="en-US" strike="noStrike" noProof="1" dirty="0" smtClean="0"/>
              <a:t>单击此处编辑母版标题样式</a:t>
            </a:r>
            <a:endParaRPr lang="zh-CN" altLang="en-US" strike="noStrike" noProof="1" dirty="0"/>
          </a:p>
        </p:txBody>
      </p:sp>
      <p:sp>
        <p:nvSpPr>
          <p:cNvPr id="3" name="文本占位符 2"/>
          <p:cNvSpPr>
            <a:spLocks noGrp="1"/>
          </p:cNvSpPr>
          <p:nvPr>
            <p:ph type="body" idx="1"/>
          </p:nvPr>
        </p:nvSpPr>
        <p:spPr>
          <a:xfrm>
            <a:off x="944793" y="1567346"/>
            <a:ext cx="3526380" cy="710095"/>
          </a:xfrm>
        </p:spPr>
        <p:txBody>
          <a:bodyPr anchor="ctr" anchorCtr="0">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dirty="0" smtClean="0"/>
              <a:t>单击此处编辑母版文本样式</a:t>
            </a:r>
            <a:endParaRPr lang="zh-CN" altLang="en-US" strike="noStrike" noProof="1" dirty="0" smtClean="0"/>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z="1350"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5" name="文本占位符 4"/>
          <p:cNvSpPr>
            <a:spLocks noGrp="1"/>
          </p:cNvSpPr>
          <p:nvPr>
            <p:ph type="body" sz="quarter" idx="3"/>
          </p:nvPr>
        </p:nvSpPr>
        <p:spPr>
          <a:xfrm>
            <a:off x="4717212" y="1567346"/>
            <a:ext cx="3526381" cy="710095"/>
          </a:xfrm>
        </p:spPr>
        <p:txBody>
          <a:bodyPr vert="horz" lIns="91440" tIns="45720" rIns="91440" bIns="45720" rtlCol="0" anchor="ctr" anchorCtr="0">
            <a:normAutofit/>
          </a:bodyPr>
          <a:lstStyle>
            <a:lvl1pPr marL="171450" indent="-171450">
              <a:buNone/>
              <a:defRPr lang="zh-CN" altLang="en-US" b="0" smtClean="0"/>
            </a:lvl1pPr>
          </a:lstStyle>
          <a:p>
            <a:pPr marL="0" lvl="0" indent="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z="1350"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eaLnBrk="1" fontAlgn="base" hangingPunct="1"/>
            <a:endParaRPr lang="en-US" altLang="x-none" strike="noStrike" noProof="1" dirty="0"/>
          </a:p>
        </p:txBody>
      </p:sp>
      <p:sp>
        <p:nvSpPr>
          <p:cNvPr id="8" name="页脚占位符 7"/>
          <p:cNvSpPr>
            <a:spLocks noGrp="1"/>
          </p:cNvSpPr>
          <p:nvPr>
            <p:ph type="ftr" sz="quarter" idx="11"/>
          </p:nvPr>
        </p:nvSpPr>
        <p:spPr/>
        <p:txBody>
          <a:bodyPr/>
          <a:p>
            <a:pPr lvl="0" eaLnBrk="1" fontAlgn="base" hangingPunct="1"/>
            <a:endParaRPr lang="en-US" altLang="x-none" strike="noStrike" noProof="1" dirty="0"/>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dirty="0" smtClean="0"/>
              <a:t>单击此处编辑母版标题样式</a:t>
            </a:r>
            <a:endParaRPr lang="zh-CN" altLang="en-US" strike="noStrike" noProof="1" dirty="0"/>
          </a:p>
        </p:txBody>
      </p:sp>
      <p:sp>
        <p:nvSpPr>
          <p:cNvPr id="3" name="日期占位符 2"/>
          <p:cNvSpPr>
            <a:spLocks noGrp="1"/>
          </p:cNvSpPr>
          <p:nvPr>
            <p:ph type="dt" sz="half" idx="10"/>
          </p:nvPr>
        </p:nvSpPr>
        <p:spPr/>
        <p:txBody>
          <a:bodyPr/>
          <a:p>
            <a:pPr lvl="0" eaLnBrk="1" fontAlgn="base" hangingPunct="1"/>
            <a:endParaRPr lang="en-US" altLang="x-none" strike="noStrike" noProof="1" dirty="0"/>
          </a:p>
        </p:txBody>
      </p:sp>
      <p:sp>
        <p:nvSpPr>
          <p:cNvPr id="4" name="页脚占位符 3"/>
          <p:cNvSpPr>
            <a:spLocks noGrp="1"/>
          </p:cNvSpPr>
          <p:nvPr>
            <p:ph type="ftr" sz="quarter" idx="11"/>
          </p:nvPr>
        </p:nvSpPr>
        <p:spPr/>
        <p:txBody>
          <a:bodyPr/>
          <a:p>
            <a:pPr lvl="0" eaLnBrk="1" fontAlgn="base" hangingPunct="1"/>
            <a:endParaRPr lang="en-US" altLang="x-none" strike="noStrike" noProof="1" dirty="0"/>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lang="en-US" altLang="x-none" strike="noStrike" noProof="1" dirty="0"/>
          </a:p>
        </p:txBody>
      </p:sp>
      <p:sp>
        <p:nvSpPr>
          <p:cNvPr id="3" name="页脚占位符 2"/>
          <p:cNvSpPr>
            <a:spLocks noGrp="1"/>
          </p:cNvSpPr>
          <p:nvPr>
            <p:ph type="ftr" sz="quarter" idx="11"/>
          </p:nvPr>
        </p:nvSpPr>
        <p:spPr/>
        <p:txBody>
          <a:bodyPr/>
          <a:p>
            <a:pPr lvl="0" eaLnBrk="1" fontAlgn="base" hangingPunct="1"/>
            <a:endParaRPr lang="en-US" altLang="x-none" strike="noStrike" noProof="1" dirty="0"/>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chorCtr="0">
            <a:normAutofit/>
          </a:bodyPr>
          <a:lstStyle>
            <a:lvl1pPr>
              <a:defRPr sz="3000"/>
            </a:lvl1pPr>
          </a:lstStyle>
          <a:p>
            <a:pPr fontAlgn="base"/>
            <a:r>
              <a:rPr lang="zh-CN" altLang="en-US" strike="noStrike" noProof="1" dirty="0" smtClean="0"/>
              <a:t>单击此处编辑母版标题样式</a:t>
            </a:r>
            <a:endParaRPr lang="zh-CN" altLang="en-US" strike="noStrike" noProof="1" dirty="0"/>
          </a:p>
        </p:txBody>
      </p:sp>
      <p:sp>
        <p:nvSpPr>
          <p:cNvPr id="3" name="图片占位符 2"/>
          <p:cNvSpPr>
            <a:spLocks noGrp="1"/>
          </p:cNvSpPr>
          <p:nvPr>
            <p:ph type="pic" idx="1"/>
          </p:nvPr>
        </p:nvSpPr>
        <p:spPr>
          <a:xfrm>
            <a:off x="4038600" y="457201"/>
            <a:ext cx="4477941"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dirty="0" smtClean="0"/>
              <a:t>单击此处编辑母版文本样式</a:t>
            </a:r>
            <a:endParaRPr lang="zh-CN" altLang="en-US" strike="noStrike" noProof="1" dirty="0" smtClean="0"/>
          </a:p>
        </p:txBody>
      </p:sp>
      <p:sp>
        <p:nvSpPr>
          <p:cNvPr id="5" name="日期占位符 4"/>
          <p:cNvSpPr>
            <a:spLocks noGrp="1"/>
          </p:cNvSpPr>
          <p:nvPr>
            <p:ph type="dt" sz="half" idx="10"/>
          </p:nvPr>
        </p:nvSpPr>
        <p:spPr/>
        <p:txBody>
          <a:bodyPr/>
          <a:p>
            <a:pPr lvl="0" eaLnBrk="1" fontAlgn="base" hangingPunct="1"/>
            <a:endParaRPr lang="en-US" altLang="x-none" strike="noStrike" noProof="1" dirty="0"/>
          </a:p>
        </p:txBody>
      </p:sp>
      <p:sp>
        <p:nvSpPr>
          <p:cNvPr id="6" name="页脚占位符 5"/>
          <p:cNvSpPr>
            <a:spLocks noGrp="1"/>
          </p:cNvSpPr>
          <p:nvPr>
            <p:ph type="ftr" sz="quarter" idx="11"/>
          </p:nvPr>
        </p:nvSpPr>
        <p:spPr/>
        <p:txBody>
          <a:bodyPr/>
          <a:p>
            <a:pPr lvl="0" eaLnBrk="1" fontAlgn="base" hangingPunct="1"/>
            <a:endParaRPr lang="en-US" altLang="x-none" strike="noStrike" noProof="1" dirty="0"/>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Line 2"/>
          <p:cNvSpPr/>
          <p:nvPr/>
        </p:nvSpPr>
        <p:spPr>
          <a:xfrm>
            <a:off x="7962900" y="152400"/>
            <a:ext cx="0" cy="1524000"/>
          </a:xfrm>
          <a:prstGeom prst="line">
            <a:avLst/>
          </a:prstGeom>
          <a:ln w="9525" cap="flat" cmpd="sng">
            <a:solidFill>
              <a:schemeClr val="tx1"/>
            </a:solidFill>
            <a:prstDash val="solid"/>
            <a:round/>
            <a:headEnd type="none" w="med" len="med"/>
            <a:tailEnd type="none" w="med" len="med"/>
          </a:ln>
        </p:spPr>
        <p:txBody>
          <a:bodyPr anchor="t"/>
          <a:p>
            <a:pPr lvl="0"/>
            <a:endParaRPr lang="zh-CN" altLang="en-US">
              <a:latin typeface="Arial" charset="0"/>
              <a:ea typeface="宋体" charset="-122"/>
            </a:endParaRPr>
          </a:p>
        </p:txBody>
      </p:sp>
      <p:sp>
        <p:nvSpPr>
          <p:cNvPr id="1027"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a:t>单击此处编辑母版标题样式</a:t>
            </a:r>
            <a:endParaRPr lang="zh-CN" altLang="en-US"/>
          </a:p>
        </p:txBody>
      </p:sp>
      <p:sp>
        <p:nvSpPr>
          <p:cNvPr id="1028" name="Rectangle 4"/>
          <p:cNvSpPr>
            <a:spLocks noGrp="1"/>
          </p:cNvSpPr>
          <p:nvPr>
            <p:ph type="body"/>
          </p:nvPr>
        </p:nvSpPr>
        <p:spPr>
          <a:xfrm>
            <a:off x="457200" y="1719263"/>
            <a:ext cx="8229600" cy="4411662"/>
          </a:xfrm>
          <a:prstGeom prst="rect">
            <a:avLst/>
          </a:prstGeom>
          <a:noFill/>
          <a:ln w="9525">
            <a:noFill/>
          </a:ln>
        </p:spPr>
        <p:txBody>
          <a:bodyPr anchor="t"/>
          <a:p>
            <a:pPr lvl="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1029" name="Rectangle 5"/>
          <p:cNvSpPr>
            <a:spLocks noGrp="1"/>
          </p:cNvSpPr>
          <p:nvPr>
            <p:ph type="dt" sz="half" idx="2"/>
          </p:nvPr>
        </p:nvSpPr>
        <p:spPr>
          <a:xfrm>
            <a:off x="457200" y="6248400"/>
            <a:ext cx="2133600" cy="457200"/>
          </a:xfrm>
          <a:prstGeom prst="rect">
            <a:avLst/>
          </a:prstGeom>
          <a:noFill/>
          <a:ln w="9525">
            <a:noFill/>
            <a:miter/>
          </a:ln>
        </p:spPr>
        <p:txBody>
          <a:bodyPr/>
          <a:lstStyle>
            <a:lvl1pPr>
              <a:defRPr sz="1000"/>
            </a:lvl1pPr>
          </a:lstStyle>
          <a:p>
            <a:pPr lvl="0" eaLnBrk="1" fontAlgn="base" hangingPunct="1"/>
            <a:endParaRPr lang="en-US" altLang="x-none" strike="noStrike" noProof="1" dirty="0"/>
          </a:p>
        </p:txBody>
      </p:sp>
      <p:sp>
        <p:nvSpPr>
          <p:cNvPr id="1030" name="Rectangle 6"/>
          <p:cNvSpPr>
            <a:spLocks noGrp="1"/>
          </p:cNvSpPr>
          <p:nvPr>
            <p:ph type="ftr" sz="quarter" idx="3"/>
          </p:nvPr>
        </p:nvSpPr>
        <p:spPr>
          <a:xfrm>
            <a:off x="3124200" y="6248400"/>
            <a:ext cx="2895600" cy="457200"/>
          </a:xfrm>
          <a:prstGeom prst="rect">
            <a:avLst/>
          </a:prstGeom>
          <a:noFill/>
          <a:ln w="9525">
            <a:noFill/>
            <a:miter/>
          </a:ln>
        </p:spPr>
        <p:txBody>
          <a:bodyPr/>
          <a:lstStyle>
            <a:lvl1pPr algn="ctr">
              <a:defRPr sz="1000"/>
            </a:lvl1pPr>
          </a:lstStyle>
          <a:p>
            <a:pPr lvl="0" eaLnBrk="1" fontAlgn="base" hangingPunct="1"/>
            <a:endParaRPr lang="en-US" altLang="x-none" strike="noStrike" noProof="1" dirty="0"/>
          </a:p>
        </p:txBody>
      </p:sp>
      <p:sp>
        <p:nvSpPr>
          <p:cNvPr id="1031" name="Rectangle 7"/>
          <p:cNvSpPr>
            <a:spLocks noGrp="1"/>
          </p:cNvSpPr>
          <p:nvPr>
            <p:ph type="sldNum" sz="quarter" idx="4"/>
          </p:nvPr>
        </p:nvSpPr>
        <p:spPr>
          <a:xfrm>
            <a:off x="6553200" y="6248400"/>
            <a:ext cx="2133600" cy="457200"/>
          </a:xfrm>
          <a:prstGeom prst="rect">
            <a:avLst/>
          </a:prstGeom>
          <a:noFill/>
          <a:ln w="9525">
            <a:noFill/>
            <a:miter/>
          </a:ln>
        </p:spPr>
        <p:txBody>
          <a:bodyPr/>
          <a:lstStyle>
            <a:lvl1pPr algn="r">
              <a:defRPr sz="1000"/>
            </a:lvl1pPr>
          </a:lstStyle>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grpSp>
        <p:nvGrpSpPr>
          <p:cNvPr id="1032" name="组合 1031"/>
          <p:cNvGrpSpPr/>
          <p:nvPr/>
        </p:nvGrpSpPr>
        <p:grpSpPr>
          <a:xfrm>
            <a:off x="8153400" y="152400"/>
            <a:ext cx="792163" cy="1295400"/>
            <a:chOff x="0" y="0"/>
            <a:chExt cx="528" cy="864"/>
          </a:xfrm>
        </p:grpSpPr>
        <p:sp>
          <p:nvSpPr>
            <p:cNvPr id="1033" name="Oval 9"/>
            <p:cNvSpPr/>
            <p:nvPr/>
          </p:nvSpPr>
          <p:spPr>
            <a:xfrm>
              <a:off x="0" y="0"/>
              <a:ext cx="80" cy="80"/>
            </a:xfrm>
            <a:prstGeom prst="ellipse">
              <a:avLst/>
            </a:prstGeom>
            <a:solidFill>
              <a:schemeClr val="tx2"/>
            </a:solidFill>
            <a:ln w="9525">
              <a:noFill/>
            </a:ln>
          </p:spPr>
          <p:txBody>
            <a:bodyPr wrap="none" anchor="ctr"/>
            <a:p>
              <a:pPr lvl="0"/>
              <a:endParaRPr lang="zh-CN" altLang="en-US" dirty="0">
                <a:latin typeface="Arial" charset="0"/>
                <a:ea typeface="宋体" charset="-122"/>
              </a:endParaRPr>
            </a:p>
          </p:txBody>
        </p:sp>
        <p:sp>
          <p:nvSpPr>
            <p:cNvPr id="1034" name="Oval 10"/>
            <p:cNvSpPr/>
            <p:nvPr/>
          </p:nvSpPr>
          <p:spPr>
            <a:xfrm>
              <a:off x="112" y="0"/>
              <a:ext cx="79" cy="80"/>
            </a:xfrm>
            <a:prstGeom prst="ellipse">
              <a:avLst/>
            </a:prstGeom>
            <a:solidFill>
              <a:schemeClr val="tx2"/>
            </a:solidFill>
            <a:ln w="9525">
              <a:noFill/>
            </a:ln>
          </p:spPr>
          <p:txBody>
            <a:bodyPr wrap="none" anchor="ctr"/>
            <a:p>
              <a:pPr lvl="0"/>
              <a:endParaRPr lang="zh-CN" altLang="en-US" dirty="0">
                <a:latin typeface="Arial" charset="0"/>
                <a:ea typeface="宋体" charset="-122"/>
              </a:endParaRPr>
            </a:p>
          </p:txBody>
        </p:sp>
        <p:sp>
          <p:nvSpPr>
            <p:cNvPr id="1035" name="Oval 11"/>
            <p:cNvSpPr/>
            <p:nvPr/>
          </p:nvSpPr>
          <p:spPr>
            <a:xfrm>
              <a:off x="224" y="0"/>
              <a:ext cx="79" cy="80"/>
            </a:xfrm>
            <a:prstGeom prst="ellipse">
              <a:avLst/>
            </a:prstGeom>
            <a:solidFill>
              <a:schemeClr val="tx2"/>
            </a:solidFill>
            <a:ln w="9525">
              <a:noFill/>
            </a:ln>
          </p:spPr>
          <p:txBody>
            <a:bodyPr wrap="none" anchor="ctr"/>
            <a:p>
              <a:pPr lvl="0"/>
              <a:endParaRPr lang="zh-CN" altLang="en-US" dirty="0">
                <a:latin typeface="Arial" charset="0"/>
                <a:ea typeface="宋体" charset="-122"/>
              </a:endParaRPr>
            </a:p>
          </p:txBody>
        </p:sp>
        <p:sp>
          <p:nvSpPr>
            <p:cNvPr id="1036" name="Oval 12"/>
            <p:cNvSpPr/>
            <p:nvPr/>
          </p:nvSpPr>
          <p:spPr>
            <a:xfrm>
              <a:off x="0" y="112"/>
              <a:ext cx="80" cy="79"/>
            </a:xfrm>
            <a:prstGeom prst="ellipse">
              <a:avLst/>
            </a:prstGeom>
            <a:solidFill>
              <a:schemeClr val="tx2"/>
            </a:solidFill>
            <a:ln w="9525">
              <a:noFill/>
            </a:ln>
          </p:spPr>
          <p:txBody>
            <a:bodyPr wrap="none" anchor="ctr"/>
            <a:p>
              <a:pPr lvl="0"/>
              <a:endParaRPr lang="zh-CN" altLang="en-US" dirty="0">
                <a:latin typeface="Arial" charset="0"/>
                <a:ea typeface="宋体" charset="-122"/>
              </a:endParaRPr>
            </a:p>
          </p:txBody>
        </p:sp>
        <p:sp>
          <p:nvSpPr>
            <p:cNvPr id="1037" name="Oval 13"/>
            <p:cNvSpPr/>
            <p:nvPr/>
          </p:nvSpPr>
          <p:spPr>
            <a:xfrm>
              <a:off x="112" y="112"/>
              <a:ext cx="79" cy="79"/>
            </a:xfrm>
            <a:prstGeom prst="ellipse">
              <a:avLst/>
            </a:prstGeom>
            <a:solidFill>
              <a:schemeClr val="tx2"/>
            </a:solidFill>
            <a:ln w="9525">
              <a:noFill/>
            </a:ln>
          </p:spPr>
          <p:txBody>
            <a:bodyPr wrap="none" anchor="ctr"/>
            <a:p>
              <a:pPr lvl="0"/>
              <a:endParaRPr lang="zh-CN" altLang="en-US" dirty="0">
                <a:latin typeface="Arial" charset="0"/>
                <a:ea typeface="宋体" charset="-122"/>
              </a:endParaRPr>
            </a:p>
          </p:txBody>
        </p:sp>
        <p:sp>
          <p:nvSpPr>
            <p:cNvPr id="1038" name="Oval 14"/>
            <p:cNvSpPr/>
            <p:nvPr/>
          </p:nvSpPr>
          <p:spPr>
            <a:xfrm>
              <a:off x="224" y="112"/>
              <a:ext cx="79" cy="79"/>
            </a:xfrm>
            <a:prstGeom prst="ellipse">
              <a:avLst/>
            </a:prstGeom>
            <a:solidFill>
              <a:schemeClr val="tx2"/>
            </a:solidFill>
            <a:ln w="9525">
              <a:noFill/>
            </a:ln>
          </p:spPr>
          <p:txBody>
            <a:bodyPr wrap="none" anchor="ctr"/>
            <a:p>
              <a:pPr lvl="0"/>
              <a:endParaRPr lang="zh-CN" altLang="en-US" dirty="0">
                <a:latin typeface="Arial" charset="0"/>
                <a:ea typeface="宋体" charset="-122"/>
              </a:endParaRPr>
            </a:p>
          </p:txBody>
        </p:sp>
        <p:sp>
          <p:nvSpPr>
            <p:cNvPr id="1039" name="Oval 15"/>
            <p:cNvSpPr/>
            <p:nvPr/>
          </p:nvSpPr>
          <p:spPr>
            <a:xfrm>
              <a:off x="336" y="112"/>
              <a:ext cx="79" cy="79"/>
            </a:xfrm>
            <a:prstGeom prst="ellipse">
              <a:avLst/>
            </a:prstGeom>
            <a:solidFill>
              <a:schemeClr val="accent2"/>
            </a:solidFill>
            <a:ln w="9525">
              <a:noFill/>
            </a:ln>
          </p:spPr>
          <p:txBody>
            <a:bodyPr wrap="none" anchor="ctr"/>
            <a:p>
              <a:pPr lvl="0"/>
              <a:endParaRPr lang="zh-CN" altLang="en-US" dirty="0">
                <a:latin typeface="Arial" charset="0"/>
                <a:ea typeface="宋体" charset="-122"/>
              </a:endParaRPr>
            </a:p>
          </p:txBody>
        </p:sp>
        <p:sp>
          <p:nvSpPr>
            <p:cNvPr id="1040" name="Oval 16"/>
            <p:cNvSpPr/>
            <p:nvPr/>
          </p:nvSpPr>
          <p:spPr>
            <a:xfrm>
              <a:off x="0" y="224"/>
              <a:ext cx="80" cy="79"/>
            </a:xfrm>
            <a:prstGeom prst="ellipse">
              <a:avLst/>
            </a:prstGeom>
            <a:solidFill>
              <a:schemeClr val="tx2"/>
            </a:solidFill>
            <a:ln w="9525">
              <a:noFill/>
            </a:ln>
          </p:spPr>
          <p:txBody>
            <a:bodyPr wrap="none" anchor="ctr"/>
            <a:p>
              <a:pPr lvl="0"/>
              <a:endParaRPr lang="zh-CN" altLang="en-US" dirty="0">
                <a:latin typeface="Arial" charset="0"/>
                <a:ea typeface="宋体" charset="-122"/>
              </a:endParaRPr>
            </a:p>
          </p:txBody>
        </p:sp>
        <p:sp>
          <p:nvSpPr>
            <p:cNvPr id="1041" name="Oval 17"/>
            <p:cNvSpPr/>
            <p:nvPr/>
          </p:nvSpPr>
          <p:spPr>
            <a:xfrm>
              <a:off x="112" y="224"/>
              <a:ext cx="79" cy="79"/>
            </a:xfrm>
            <a:prstGeom prst="ellipse">
              <a:avLst/>
            </a:prstGeom>
            <a:solidFill>
              <a:schemeClr val="tx2"/>
            </a:solidFill>
            <a:ln w="9525">
              <a:noFill/>
            </a:ln>
          </p:spPr>
          <p:txBody>
            <a:bodyPr wrap="none" anchor="ctr"/>
            <a:p>
              <a:pPr lvl="0"/>
              <a:endParaRPr lang="zh-CN" altLang="en-US" dirty="0">
                <a:latin typeface="Arial" charset="0"/>
                <a:ea typeface="宋体" charset="-122"/>
              </a:endParaRPr>
            </a:p>
          </p:txBody>
        </p:sp>
        <p:sp>
          <p:nvSpPr>
            <p:cNvPr id="1042" name="Oval 18"/>
            <p:cNvSpPr/>
            <p:nvPr/>
          </p:nvSpPr>
          <p:spPr>
            <a:xfrm>
              <a:off x="224" y="224"/>
              <a:ext cx="79" cy="79"/>
            </a:xfrm>
            <a:prstGeom prst="ellipse">
              <a:avLst/>
            </a:prstGeom>
            <a:solidFill>
              <a:schemeClr val="accent2"/>
            </a:solidFill>
            <a:ln w="9525">
              <a:noFill/>
            </a:ln>
          </p:spPr>
          <p:txBody>
            <a:bodyPr wrap="none" anchor="ctr"/>
            <a:p>
              <a:pPr lvl="0"/>
              <a:endParaRPr lang="zh-CN" altLang="en-US" dirty="0">
                <a:latin typeface="Arial" charset="0"/>
                <a:ea typeface="宋体" charset="-122"/>
              </a:endParaRPr>
            </a:p>
          </p:txBody>
        </p:sp>
        <p:sp>
          <p:nvSpPr>
            <p:cNvPr id="1043" name="Oval 19"/>
            <p:cNvSpPr/>
            <p:nvPr/>
          </p:nvSpPr>
          <p:spPr>
            <a:xfrm>
              <a:off x="336" y="224"/>
              <a:ext cx="79" cy="79"/>
            </a:xfrm>
            <a:prstGeom prst="ellipse">
              <a:avLst/>
            </a:prstGeom>
            <a:solidFill>
              <a:schemeClr val="accent2"/>
            </a:solidFill>
            <a:ln w="9525">
              <a:noFill/>
            </a:ln>
          </p:spPr>
          <p:txBody>
            <a:bodyPr wrap="none" anchor="ctr"/>
            <a:p>
              <a:pPr lvl="0"/>
              <a:endParaRPr lang="zh-CN" altLang="en-US" dirty="0">
                <a:latin typeface="Arial" charset="0"/>
                <a:ea typeface="宋体" charset="-122"/>
              </a:endParaRPr>
            </a:p>
          </p:txBody>
        </p:sp>
        <p:sp>
          <p:nvSpPr>
            <p:cNvPr id="1044" name="Oval 20"/>
            <p:cNvSpPr/>
            <p:nvPr/>
          </p:nvSpPr>
          <p:spPr>
            <a:xfrm>
              <a:off x="448" y="224"/>
              <a:ext cx="80" cy="79"/>
            </a:xfrm>
            <a:prstGeom prst="ellipse">
              <a:avLst/>
            </a:prstGeom>
            <a:solidFill>
              <a:schemeClr val="accent1"/>
            </a:solidFill>
            <a:ln w="9525">
              <a:noFill/>
            </a:ln>
          </p:spPr>
          <p:txBody>
            <a:bodyPr wrap="none" anchor="ctr"/>
            <a:p>
              <a:pPr lvl="0"/>
              <a:endParaRPr lang="zh-CN" altLang="en-US" dirty="0">
                <a:latin typeface="Arial" charset="0"/>
                <a:ea typeface="宋体" charset="-122"/>
              </a:endParaRPr>
            </a:p>
          </p:txBody>
        </p:sp>
        <p:sp>
          <p:nvSpPr>
            <p:cNvPr id="1045" name="Oval 21"/>
            <p:cNvSpPr/>
            <p:nvPr/>
          </p:nvSpPr>
          <p:spPr>
            <a:xfrm>
              <a:off x="0" y="336"/>
              <a:ext cx="80" cy="80"/>
            </a:xfrm>
            <a:prstGeom prst="ellipse">
              <a:avLst/>
            </a:prstGeom>
            <a:solidFill>
              <a:schemeClr val="tx2"/>
            </a:solidFill>
            <a:ln w="9525">
              <a:noFill/>
            </a:ln>
          </p:spPr>
          <p:txBody>
            <a:bodyPr wrap="none" anchor="ctr"/>
            <a:p>
              <a:pPr lvl="0"/>
              <a:endParaRPr lang="zh-CN" altLang="en-US" dirty="0">
                <a:latin typeface="Arial" charset="0"/>
                <a:ea typeface="宋体" charset="-122"/>
              </a:endParaRPr>
            </a:p>
          </p:txBody>
        </p:sp>
        <p:sp>
          <p:nvSpPr>
            <p:cNvPr id="1046" name="Oval 22"/>
            <p:cNvSpPr/>
            <p:nvPr/>
          </p:nvSpPr>
          <p:spPr>
            <a:xfrm>
              <a:off x="112" y="336"/>
              <a:ext cx="79" cy="80"/>
            </a:xfrm>
            <a:prstGeom prst="ellipse">
              <a:avLst/>
            </a:prstGeom>
            <a:solidFill>
              <a:schemeClr val="accent2"/>
            </a:solidFill>
            <a:ln w="9525">
              <a:noFill/>
            </a:ln>
          </p:spPr>
          <p:txBody>
            <a:bodyPr wrap="none" anchor="ctr"/>
            <a:p>
              <a:pPr lvl="0"/>
              <a:endParaRPr lang="zh-CN" altLang="en-US" dirty="0">
                <a:latin typeface="Arial" charset="0"/>
                <a:ea typeface="宋体" charset="-122"/>
              </a:endParaRPr>
            </a:p>
          </p:txBody>
        </p:sp>
        <p:sp>
          <p:nvSpPr>
            <p:cNvPr id="1047" name="Oval 23"/>
            <p:cNvSpPr/>
            <p:nvPr/>
          </p:nvSpPr>
          <p:spPr>
            <a:xfrm>
              <a:off x="224" y="336"/>
              <a:ext cx="79" cy="80"/>
            </a:xfrm>
            <a:prstGeom prst="ellipse">
              <a:avLst/>
            </a:prstGeom>
            <a:solidFill>
              <a:schemeClr val="accent2"/>
            </a:solidFill>
            <a:ln w="9525">
              <a:noFill/>
            </a:ln>
          </p:spPr>
          <p:txBody>
            <a:bodyPr wrap="none" anchor="ctr"/>
            <a:p>
              <a:pPr lvl="0"/>
              <a:endParaRPr lang="zh-CN" altLang="en-US" dirty="0">
                <a:latin typeface="Arial" charset="0"/>
                <a:ea typeface="宋体" charset="-122"/>
              </a:endParaRPr>
            </a:p>
          </p:txBody>
        </p:sp>
        <p:sp>
          <p:nvSpPr>
            <p:cNvPr id="1048" name="Oval 24"/>
            <p:cNvSpPr/>
            <p:nvPr/>
          </p:nvSpPr>
          <p:spPr>
            <a:xfrm>
              <a:off x="336" y="336"/>
              <a:ext cx="79" cy="80"/>
            </a:xfrm>
            <a:prstGeom prst="ellipse">
              <a:avLst/>
            </a:prstGeom>
            <a:solidFill>
              <a:schemeClr val="accent1"/>
            </a:solidFill>
            <a:ln w="9525">
              <a:noFill/>
            </a:ln>
          </p:spPr>
          <p:txBody>
            <a:bodyPr wrap="none" anchor="ctr"/>
            <a:p>
              <a:pPr lvl="0"/>
              <a:endParaRPr lang="zh-CN" altLang="en-US" dirty="0">
                <a:latin typeface="Arial" charset="0"/>
                <a:ea typeface="宋体" charset="-122"/>
              </a:endParaRPr>
            </a:p>
          </p:txBody>
        </p:sp>
        <p:sp>
          <p:nvSpPr>
            <p:cNvPr id="1049" name="Oval 25"/>
            <p:cNvSpPr/>
            <p:nvPr/>
          </p:nvSpPr>
          <p:spPr>
            <a:xfrm>
              <a:off x="0" y="448"/>
              <a:ext cx="80" cy="80"/>
            </a:xfrm>
            <a:prstGeom prst="ellipse">
              <a:avLst/>
            </a:prstGeom>
            <a:solidFill>
              <a:schemeClr val="accent2"/>
            </a:solidFill>
            <a:ln w="9525">
              <a:noFill/>
            </a:ln>
          </p:spPr>
          <p:txBody>
            <a:bodyPr wrap="none" anchor="ctr"/>
            <a:p>
              <a:pPr lvl="0"/>
              <a:endParaRPr lang="zh-CN" altLang="en-US" dirty="0">
                <a:latin typeface="Arial" charset="0"/>
                <a:ea typeface="宋体" charset="-122"/>
              </a:endParaRPr>
            </a:p>
          </p:txBody>
        </p:sp>
        <p:sp>
          <p:nvSpPr>
            <p:cNvPr id="1050" name="Oval 26"/>
            <p:cNvSpPr/>
            <p:nvPr/>
          </p:nvSpPr>
          <p:spPr>
            <a:xfrm>
              <a:off x="112" y="448"/>
              <a:ext cx="79" cy="80"/>
            </a:xfrm>
            <a:prstGeom prst="ellipse">
              <a:avLst/>
            </a:prstGeom>
            <a:solidFill>
              <a:schemeClr val="accent2"/>
            </a:solidFill>
            <a:ln w="9525">
              <a:noFill/>
            </a:ln>
          </p:spPr>
          <p:txBody>
            <a:bodyPr wrap="none" anchor="ctr"/>
            <a:p>
              <a:pPr lvl="0"/>
              <a:endParaRPr lang="zh-CN" altLang="en-US" dirty="0">
                <a:latin typeface="Arial" charset="0"/>
                <a:ea typeface="宋体" charset="-122"/>
              </a:endParaRPr>
            </a:p>
          </p:txBody>
        </p:sp>
        <p:sp>
          <p:nvSpPr>
            <p:cNvPr id="1051" name="Oval 27"/>
            <p:cNvSpPr/>
            <p:nvPr/>
          </p:nvSpPr>
          <p:spPr>
            <a:xfrm>
              <a:off x="224" y="448"/>
              <a:ext cx="79" cy="80"/>
            </a:xfrm>
            <a:prstGeom prst="ellipse">
              <a:avLst/>
            </a:prstGeom>
            <a:solidFill>
              <a:schemeClr val="accent1"/>
            </a:solidFill>
            <a:ln w="9525">
              <a:noFill/>
            </a:ln>
          </p:spPr>
          <p:txBody>
            <a:bodyPr wrap="none" anchor="ctr"/>
            <a:p>
              <a:pPr lvl="0"/>
              <a:endParaRPr lang="zh-CN" altLang="en-US" dirty="0">
                <a:latin typeface="Arial" charset="0"/>
                <a:ea typeface="宋体" charset="-122"/>
              </a:endParaRPr>
            </a:p>
          </p:txBody>
        </p:sp>
        <p:sp>
          <p:nvSpPr>
            <p:cNvPr id="1052" name="Oval 28"/>
            <p:cNvSpPr/>
            <p:nvPr/>
          </p:nvSpPr>
          <p:spPr>
            <a:xfrm>
              <a:off x="336" y="448"/>
              <a:ext cx="79" cy="80"/>
            </a:xfrm>
            <a:prstGeom prst="ellipse">
              <a:avLst/>
            </a:prstGeom>
            <a:solidFill>
              <a:schemeClr val="accent1"/>
            </a:solidFill>
            <a:ln w="9525">
              <a:noFill/>
            </a:ln>
          </p:spPr>
          <p:txBody>
            <a:bodyPr wrap="none" anchor="ctr"/>
            <a:p>
              <a:pPr lvl="0"/>
              <a:endParaRPr lang="zh-CN" altLang="en-US" dirty="0">
                <a:latin typeface="Arial" charset="0"/>
                <a:ea typeface="宋体" charset="-122"/>
              </a:endParaRPr>
            </a:p>
          </p:txBody>
        </p:sp>
        <p:sp>
          <p:nvSpPr>
            <p:cNvPr id="1053" name="Oval 29"/>
            <p:cNvSpPr/>
            <p:nvPr/>
          </p:nvSpPr>
          <p:spPr>
            <a:xfrm>
              <a:off x="448" y="448"/>
              <a:ext cx="80" cy="80"/>
            </a:xfrm>
            <a:prstGeom prst="ellipse">
              <a:avLst/>
            </a:prstGeom>
            <a:solidFill>
              <a:schemeClr val="folHlink"/>
            </a:solidFill>
            <a:ln w="9525">
              <a:noFill/>
            </a:ln>
          </p:spPr>
          <p:txBody>
            <a:bodyPr wrap="none" anchor="ctr"/>
            <a:p>
              <a:pPr lvl="0"/>
              <a:endParaRPr lang="zh-CN" altLang="en-US" dirty="0">
                <a:latin typeface="Arial" charset="0"/>
                <a:ea typeface="宋体" charset="-122"/>
              </a:endParaRPr>
            </a:p>
          </p:txBody>
        </p:sp>
        <p:sp>
          <p:nvSpPr>
            <p:cNvPr id="1054" name="Oval 30"/>
            <p:cNvSpPr/>
            <p:nvPr/>
          </p:nvSpPr>
          <p:spPr>
            <a:xfrm>
              <a:off x="0" y="560"/>
              <a:ext cx="80" cy="79"/>
            </a:xfrm>
            <a:prstGeom prst="ellipse">
              <a:avLst/>
            </a:prstGeom>
            <a:solidFill>
              <a:schemeClr val="accent2"/>
            </a:solidFill>
            <a:ln w="9525">
              <a:noFill/>
            </a:ln>
          </p:spPr>
          <p:txBody>
            <a:bodyPr wrap="none" anchor="ctr"/>
            <a:p>
              <a:pPr lvl="0"/>
              <a:endParaRPr lang="zh-CN" altLang="en-US" dirty="0">
                <a:latin typeface="Arial" charset="0"/>
                <a:ea typeface="宋体" charset="-122"/>
              </a:endParaRPr>
            </a:p>
          </p:txBody>
        </p:sp>
        <p:sp>
          <p:nvSpPr>
            <p:cNvPr id="1055" name="Oval 31"/>
            <p:cNvSpPr/>
            <p:nvPr/>
          </p:nvSpPr>
          <p:spPr>
            <a:xfrm>
              <a:off x="112" y="560"/>
              <a:ext cx="79" cy="79"/>
            </a:xfrm>
            <a:prstGeom prst="ellipse">
              <a:avLst/>
            </a:prstGeom>
            <a:solidFill>
              <a:schemeClr val="accent1"/>
            </a:solidFill>
            <a:ln w="9525">
              <a:noFill/>
            </a:ln>
          </p:spPr>
          <p:txBody>
            <a:bodyPr wrap="none" anchor="ctr"/>
            <a:p>
              <a:pPr lvl="0"/>
              <a:endParaRPr lang="zh-CN" altLang="en-US" dirty="0">
                <a:latin typeface="Arial" charset="0"/>
                <a:ea typeface="宋体" charset="-122"/>
              </a:endParaRPr>
            </a:p>
          </p:txBody>
        </p:sp>
        <p:sp>
          <p:nvSpPr>
            <p:cNvPr id="1056" name="Oval 32"/>
            <p:cNvSpPr/>
            <p:nvPr/>
          </p:nvSpPr>
          <p:spPr>
            <a:xfrm>
              <a:off x="224" y="560"/>
              <a:ext cx="79" cy="79"/>
            </a:xfrm>
            <a:prstGeom prst="ellipse">
              <a:avLst/>
            </a:prstGeom>
            <a:solidFill>
              <a:schemeClr val="accent1"/>
            </a:solidFill>
            <a:ln w="9525">
              <a:noFill/>
            </a:ln>
          </p:spPr>
          <p:txBody>
            <a:bodyPr wrap="none" anchor="ctr"/>
            <a:p>
              <a:pPr lvl="0"/>
              <a:endParaRPr lang="zh-CN" altLang="en-US" dirty="0">
                <a:latin typeface="Arial" charset="0"/>
                <a:ea typeface="宋体" charset="-122"/>
              </a:endParaRPr>
            </a:p>
          </p:txBody>
        </p:sp>
        <p:sp>
          <p:nvSpPr>
            <p:cNvPr id="1057" name="Oval 33"/>
            <p:cNvSpPr/>
            <p:nvPr/>
          </p:nvSpPr>
          <p:spPr>
            <a:xfrm>
              <a:off x="336" y="560"/>
              <a:ext cx="79" cy="79"/>
            </a:xfrm>
            <a:prstGeom prst="ellipse">
              <a:avLst/>
            </a:prstGeom>
            <a:solidFill>
              <a:schemeClr val="folHlink"/>
            </a:solidFill>
            <a:ln w="9525">
              <a:noFill/>
            </a:ln>
          </p:spPr>
          <p:txBody>
            <a:bodyPr wrap="none" anchor="ctr"/>
            <a:p>
              <a:pPr lvl="0"/>
              <a:endParaRPr lang="zh-CN" altLang="en-US" dirty="0">
                <a:latin typeface="Arial" charset="0"/>
                <a:ea typeface="宋体" charset="-122"/>
              </a:endParaRPr>
            </a:p>
          </p:txBody>
        </p:sp>
        <p:sp>
          <p:nvSpPr>
            <p:cNvPr id="1058" name="Oval 34"/>
            <p:cNvSpPr/>
            <p:nvPr/>
          </p:nvSpPr>
          <p:spPr>
            <a:xfrm>
              <a:off x="0" y="672"/>
              <a:ext cx="80" cy="79"/>
            </a:xfrm>
            <a:prstGeom prst="ellipse">
              <a:avLst/>
            </a:prstGeom>
            <a:solidFill>
              <a:schemeClr val="accent1"/>
            </a:solidFill>
            <a:ln w="9525">
              <a:noFill/>
            </a:ln>
          </p:spPr>
          <p:txBody>
            <a:bodyPr wrap="none" anchor="ctr"/>
            <a:p>
              <a:pPr lvl="0"/>
              <a:endParaRPr lang="zh-CN" altLang="en-US" dirty="0">
                <a:latin typeface="Arial" charset="0"/>
                <a:ea typeface="宋体" charset="-122"/>
              </a:endParaRPr>
            </a:p>
          </p:txBody>
        </p:sp>
        <p:sp>
          <p:nvSpPr>
            <p:cNvPr id="1059" name="Oval 35"/>
            <p:cNvSpPr/>
            <p:nvPr/>
          </p:nvSpPr>
          <p:spPr>
            <a:xfrm>
              <a:off x="112" y="672"/>
              <a:ext cx="79" cy="79"/>
            </a:xfrm>
            <a:prstGeom prst="ellipse">
              <a:avLst/>
            </a:prstGeom>
            <a:solidFill>
              <a:schemeClr val="accent1"/>
            </a:solidFill>
            <a:ln w="9525">
              <a:noFill/>
            </a:ln>
          </p:spPr>
          <p:txBody>
            <a:bodyPr wrap="none" anchor="ctr"/>
            <a:p>
              <a:pPr lvl="0"/>
              <a:endParaRPr lang="zh-CN" altLang="en-US" dirty="0">
                <a:latin typeface="Arial" charset="0"/>
                <a:ea typeface="宋体" charset="-122"/>
              </a:endParaRPr>
            </a:p>
          </p:txBody>
        </p:sp>
        <p:sp>
          <p:nvSpPr>
            <p:cNvPr id="1060" name="Oval 36"/>
            <p:cNvSpPr/>
            <p:nvPr/>
          </p:nvSpPr>
          <p:spPr>
            <a:xfrm>
              <a:off x="224" y="672"/>
              <a:ext cx="79" cy="79"/>
            </a:xfrm>
            <a:prstGeom prst="ellipse">
              <a:avLst/>
            </a:prstGeom>
            <a:solidFill>
              <a:schemeClr val="folHlink"/>
            </a:solidFill>
            <a:ln w="9525">
              <a:noFill/>
            </a:ln>
          </p:spPr>
          <p:txBody>
            <a:bodyPr wrap="none" anchor="ctr"/>
            <a:p>
              <a:pPr lvl="0"/>
              <a:endParaRPr lang="zh-CN" altLang="en-US" dirty="0">
                <a:latin typeface="Arial" charset="0"/>
                <a:ea typeface="宋体" charset="-122"/>
              </a:endParaRPr>
            </a:p>
          </p:txBody>
        </p:sp>
        <p:sp>
          <p:nvSpPr>
            <p:cNvPr id="1061" name="Oval 37"/>
            <p:cNvSpPr/>
            <p:nvPr/>
          </p:nvSpPr>
          <p:spPr>
            <a:xfrm>
              <a:off x="336" y="672"/>
              <a:ext cx="79" cy="79"/>
            </a:xfrm>
            <a:prstGeom prst="ellipse">
              <a:avLst/>
            </a:prstGeom>
            <a:solidFill>
              <a:schemeClr val="folHlink"/>
            </a:solidFill>
            <a:ln w="9525">
              <a:noFill/>
            </a:ln>
          </p:spPr>
          <p:txBody>
            <a:bodyPr wrap="none" anchor="ctr"/>
            <a:p>
              <a:pPr lvl="0"/>
              <a:endParaRPr lang="zh-CN" altLang="en-US" dirty="0">
                <a:latin typeface="Arial" charset="0"/>
                <a:ea typeface="宋体" charset="-122"/>
              </a:endParaRPr>
            </a:p>
          </p:txBody>
        </p:sp>
        <p:sp>
          <p:nvSpPr>
            <p:cNvPr id="1062" name="Oval 38"/>
            <p:cNvSpPr/>
            <p:nvPr/>
          </p:nvSpPr>
          <p:spPr>
            <a:xfrm>
              <a:off x="112" y="784"/>
              <a:ext cx="79" cy="80"/>
            </a:xfrm>
            <a:prstGeom prst="ellipse">
              <a:avLst/>
            </a:prstGeom>
            <a:solidFill>
              <a:schemeClr val="folHlink"/>
            </a:solidFill>
            <a:ln w="9525">
              <a:noFill/>
            </a:ln>
          </p:spPr>
          <p:txBody>
            <a:bodyPr wrap="none" anchor="ctr"/>
            <a:p>
              <a:pPr lvl="0"/>
              <a:endParaRPr lang="zh-CN" altLang="en-US" dirty="0">
                <a:latin typeface="Arial" charset="0"/>
                <a:ea typeface="宋体" charset="-122"/>
              </a:endParaRPr>
            </a:p>
          </p:txBody>
        </p:sp>
        <p:sp>
          <p:nvSpPr>
            <p:cNvPr id="1063" name="Oval 39"/>
            <p:cNvSpPr/>
            <p:nvPr/>
          </p:nvSpPr>
          <p:spPr>
            <a:xfrm>
              <a:off x="336" y="784"/>
              <a:ext cx="79" cy="80"/>
            </a:xfrm>
            <a:prstGeom prst="ellipse">
              <a:avLst/>
            </a:prstGeom>
            <a:solidFill>
              <a:schemeClr val="folHlink"/>
            </a:solidFill>
            <a:ln w="9525">
              <a:noFill/>
            </a:ln>
          </p:spPr>
          <p:txBody>
            <a:bodyPr wrap="none" anchor="ctr"/>
            <a:p>
              <a:pPr lvl="0"/>
              <a:endParaRPr lang="zh-CN" altLang="en-US" dirty="0">
                <a:latin typeface="Arial" charset="0"/>
                <a:ea typeface="宋体"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0" fontAlgn="base" latinLnBrk="0" hangingPunct="0">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spcBef>
          <a:spcPct val="20000"/>
        </a:spcBef>
        <a:spcAft>
          <a:spcPct val="0"/>
        </a:spcAft>
        <a:buClr>
          <a:schemeClr val="accent2"/>
        </a:buClr>
        <a:buSzPct val="70000"/>
        <a:buFont typeface="Wingdings"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spcBef>
          <a:spcPct val="20000"/>
        </a:spcBef>
        <a:spcAft>
          <a:spcPct val="0"/>
        </a:spcAft>
        <a:buClr>
          <a:schemeClr val="accent1"/>
        </a:buClr>
        <a:buSzPct val="70000"/>
        <a:buFont typeface="Wingdings"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spcBef>
          <a:spcPct val="20000"/>
        </a:spcBef>
        <a:spcAft>
          <a:spcPct val="0"/>
        </a:spcAft>
        <a:buClr>
          <a:schemeClr val="tx2"/>
        </a:buClr>
        <a:buSzPct val="75000"/>
        <a:buFont typeface="Wingdings"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spcBef>
          <a:spcPct val="20000"/>
        </a:spcBef>
        <a:spcAft>
          <a:spcPct val="0"/>
        </a:spcAft>
        <a:buClr>
          <a:schemeClr val="folHlink"/>
        </a:buClr>
        <a:buSzPct val="80000"/>
        <a:buFont typeface="Wingdings"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folHlink"/>
        </a:buClr>
        <a:buSzPct val="80000"/>
        <a:buFont typeface="Wingdings"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folHlink"/>
        </a:buClr>
        <a:buSzPct val="80000"/>
        <a:buFont typeface="Wingdings"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folHlink"/>
        </a:buClr>
        <a:buSzPct val="80000"/>
        <a:buFont typeface="Wingdings"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folHlink"/>
        </a:buClr>
        <a:buSzPct val="80000"/>
        <a:buFont typeface="Wingdings"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Line 2"/>
          <p:cNvSpPr/>
          <p:nvPr/>
        </p:nvSpPr>
        <p:spPr>
          <a:xfrm>
            <a:off x="7315200" y="1066800"/>
            <a:ext cx="0" cy="4495800"/>
          </a:xfrm>
          <a:prstGeom prst="line">
            <a:avLst/>
          </a:prstGeom>
          <a:ln w="9525" cap="flat" cmpd="sng">
            <a:solidFill>
              <a:schemeClr val="tx1"/>
            </a:solidFill>
            <a:prstDash val="solid"/>
            <a:round/>
            <a:headEnd type="none" w="med" len="med"/>
            <a:tailEnd type="none" w="med" len="med"/>
          </a:ln>
        </p:spPr>
        <p:txBody>
          <a:bodyPr anchor="t"/>
          <a:p>
            <a:pPr lvl="0" eaLnBrk="0" hangingPunct="0"/>
            <a:endParaRPr lang="zh-CN" altLang="en-US">
              <a:latin typeface="Arial" charset="0"/>
              <a:ea typeface="宋体" charset="-122"/>
            </a:endParaRPr>
          </a:p>
        </p:txBody>
      </p:sp>
      <p:grpSp>
        <p:nvGrpSpPr>
          <p:cNvPr id="2051" name="组合 2050"/>
          <p:cNvGrpSpPr/>
          <p:nvPr/>
        </p:nvGrpSpPr>
        <p:grpSpPr>
          <a:xfrm>
            <a:off x="7493000" y="2992438"/>
            <a:ext cx="1338263" cy="2189162"/>
            <a:chOff x="0" y="0"/>
            <a:chExt cx="843" cy="1379"/>
          </a:xfrm>
        </p:grpSpPr>
        <p:sp>
          <p:nvSpPr>
            <p:cNvPr id="2052" name="Oval 9"/>
            <p:cNvSpPr/>
            <p:nvPr/>
          </p:nvSpPr>
          <p:spPr>
            <a:xfrm>
              <a:off x="0" y="0"/>
              <a:ext cx="127" cy="127"/>
            </a:xfrm>
            <a:prstGeom prst="ellipse">
              <a:avLst/>
            </a:prstGeom>
            <a:solidFill>
              <a:schemeClr val="tx2"/>
            </a:solidFill>
            <a:ln w="9525">
              <a:noFill/>
            </a:ln>
          </p:spPr>
          <p:txBody>
            <a:bodyPr wrap="none" anchor="ctr"/>
            <a:p>
              <a:pPr lvl="0" eaLnBrk="0" hangingPunct="0"/>
              <a:endParaRPr lang="zh-CN" altLang="en-US" dirty="0">
                <a:latin typeface="Arial" charset="0"/>
                <a:ea typeface="宋体" charset="-122"/>
              </a:endParaRPr>
            </a:p>
          </p:txBody>
        </p:sp>
        <p:sp>
          <p:nvSpPr>
            <p:cNvPr id="2053" name="Oval 10"/>
            <p:cNvSpPr/>
            <p:nvPr/>
          </p:nvSpPr>
          <p:spPr>
            <a:xfrm>
              <a:off x="179" y="0"/>
              <a:ext cx="127" cy="127"/>
            </a:xfrm>
            <a:prstGeom prst="ellipse">
              <a:avLst/>
            </a:prstGeom>
            <a:solidFill>
              <a:schemeClr val="tx2"/>
            </a:solidFill>
            <a:ln w="9525">
              <a:noFill/>
            </a:ln>
          </p:spPr>
          <p:txBody>
            <a:bodyPr wrap="none" anchor="ctr"/>
            <a:p>
              <a:pPr lvl="0" eaLnBrk="0" hangingPunct="0"/>
              <a:endParaRPr lang="zh-CN" altLang="en-US" dirty="0">
                <a:latin typeface="Arial" charset="0"/>
                <a:ea typeface="宋体" charset="-122"/>
              </a:endParaRPr>
            </a:p>
          </p:txBody>
        </p:sp>
        <p:sp>
          <p:nvSpPr>
            <p:cNvPr id="2054" name="Oval 11"/>
            <p:cNvSpPr/>
            <p:nvPr/>
          </p:nvSpPr>
          <p:spPr>
            <a:xfrm>
              <a:off x="358" y="0"/>
              <a:ext cx="127" cy="127"/>
            </a:xfrm>
            <a:prstGeom prst="ellipse">
              <a:avLst/>
            </a:prstGeom>
            <a:solidFill>
              <a:schemeClr val="tx2"/>
            </a:solidFill>
            <a:ln w="9525">
              <a:noFill/>
            </a:ln>
          </p:spPr>
          <p:txBody>
            <a:bodyPr wrap="none" anchor="ctr"/>
            <a:p>
              <a:pPr lvl="0" eaLnBrk="0" hangingPunct="0"/>
              <a:endParaRPr lang="zh-CN" altLang="en-US" dirty="0">
                <a:latin typeface="Arial" charset="0"/>
                <a:ea typeface="宋体" charset="-122"/>
              </a:endParaRPr>
            </a:p>
          </p:txBody>
        </p:sp>
        <p:sp>
          <p:nvSpPr>
            <p:cNvPr id="2055" name="Oval 12"/>
            <p:cNvSpPr/>
            <p:nvPr/>
          </p:nvSpPr>
          <p:spPr>
            <a:xfrm>
              <a:off x="0" y="179"/>
              <a:ext cx="127" cy="127"/>
            </a:xfrm>
            <a:prstGeom prst="ellipse">
              <a:avLst/>
            </a:prstGeom>
            <a:solidFill>
              <a:schemeClr val="tx2"/>
            </a:solidFill>
            <a:ln w="9525">
              <a:noFill/>
            </a:ln>
          </p:spPr>
          <p:txBody>
            <a:bodyPr wrap="none" anchor="ctr"/>
            <a:p>
              <a:pPr lvl="0" eaLnBrk="0" hangingPunct="0"/>
              <a:endParaRPr lang="zh-CN" altLang="en-US" dirty="0">
                <a:latin typeface="Arial" charset="0"/>
                <a:ea typeface="宋体" charset="-122"/>
              </a:endParaRPr>
            </a:p>
          </p:txBody>
        </p:sp>
        <p:sp>
          <p:nvSpPr>
            <p:cNvPr id="2056" name="Oval 13"/>
            <p:cNvSpPr/>
            <p:nvPr/>
          </p:nvSpPr>
          <p:spPr>
            <a:xfrm>
              <a:off x="179" y="179"/>
              <a:ext cx="127" cy="127"/>
            </a:xfrm>
            <a:prstGeom prst="ellipse">
              <a:avLst/>
            </a:prstGeom>
            <a:solidFill>
              <a:schemeClr val="tx2"/>
            </a:solidFill>
            <a:ln w="9525">
              <a:noFill/>
            </a:ln>
          </p:spPr>
          <p:txBody>
            <a:bodyPr wrap="none" anchor="ctr"/>
            <a:p>
              <a:pPr lvl="0" eaLnBrk="0" hangingPunct="0"/>
              <a:endParaRPr lang="zh-CN" altLang="en-US" dirty="0">
                <a:latin typeface="Arial" charset="0"/>
                <a:ea typeface="宋体" charset="-122"/>
              </a:endParaRPr>
            </a:p>
          </p:txBody>
        </p:sp>
        <p:sp>
          <p:nvSpPr>
            <p:cNvPr id="2057" name="Oval 14"/>
            <p:cNvSpPr/>
            <p:nvPr/>
          </p:nvSpPr>
          <p:spPr>
            <a:xfrm>
              <a:off x="358" y="179"/>
              <a:ext cx="127" cy="127"/>
            </a:xfrm>
            <a:prstGeom prst="ellipse">
              <a:avLst/>
            </a:prstGeom>
            <a:solidFill>
              <a:schemeClr val="tx2"/>
            </a:solidFill>
            <a:ln w="9525">
              <a:noFill/>
            </a:ln>
          </p:spPr>
          <p:txBody>
            <a:bodyPr wrap="none" anchor="ctr"/>
            <a:p>
              <a:pPr lvl="0" eaLnBrk="0" hangingPunct="0"/>
              <a:endParaRPr lang="zh-CN" altLang="en-US" dirty="0">
                <a:latin typeface="Arial" charset="0"/>
                <a:ea typeface="宋体" charset="-122"/>
              </a:endParaRPr>
            </a:p>
          </p:txBody>
        </p:sp>
        <p:sp>
          <p:nvSpPr>
            <p:cNvPr id="2058" name="Oval 15"/>
            <p:cNvSpPr/>
            <p:nvPr/>
          </p:nvSpPr>
          <p:spPr>
            <a:xfrm>
              <a:off x="537" y="179"/>
              <a:ext cx="127" cy="127"/>
            </a:xfrm>
            <a:prstGeom prst="ellipse">
              <a:avLst/>
            </a:prstGeom>
            <a:solidFill>
              <a:schemeClr val="accent2"/>
            </a:solidFill>
            <a:ln w="9525">
              <a:noFill/>
            </a:ln>
          </p:spPr>
          <p:txBody>
            <a:bodyPr wrap="none" anchor="ctr"/>
            <a:p>
              <a:pPr lvl="0" eaLnBrk="0" hangingPunct="0"/>
              <a:endParaRPr lang="zh-CN" altLang="en-US" dirty="0">
                <a:latin typeface="Arial" charset="0"/>
                <a:ea typeface="宋体" charset="-122"/>
              </a:endParaRPr>
            </a:p>
          </p:txBody>
        </p:sp>
        <p:sp>
          <p:nvSpPr>
            <p:cNvPr id="2059" name="Oval 16"/>
            <p:cNvSpPr/>
            <p:nvPr/>
          </p:nvSpPr>
          <p:spPr>
            <a:xfrm>
              <a:off x="0" y="358"/>
              <a:ext cx="127" cy="127"/>
            </a:xfrm>
            <a:prstGeom prst="ellipse">
              <a:avLst/>
            </a:prstGeom>
            <a:solidFill>
              <a:schemeClr val="tx2"/>
            </a:solidFill>
            <a:ln w="9525">
              <a:noFill/>
            </a:ln>
          </p:spPr>
          <p:txBody>
            <a:bodyPr wrap="none" anchor="ctr"/>
            <a:p>
              <a:pPr lvl="0" eaLnBrk="0" hangingPunct="0"/>
              <a:endParaRPr lang="zh-CN" altLang="en-US" dirty="0">
                <a:latin typeface="Arial" charset="0"/>
                <a:ea typeface="宋体" charset="-122"/>
              </a:endParaRPr>
            </a:p>
          </p:txBody>
        </p:sp>
        <p:sp>
          <p:nvSpPr>
            <p:cNvPr id="2060" name="Oval 17"/>
            <p:cNvSpPr/>
            <p:nvPr/>
          </p:nvSpPr>
          <p:spPr>
            <a:xfrm>
              <a:off x="179" y="358"/>
              <a:ext cx="127" cy="127"/>
            </a:xfrm>
            <a:prstGeom prst="ellipse">
              <a:avLst/>
            </a:prstGeom>
            <a:solidFill>
              <a:schemeClr val="tx2"/>
            </a:solidFill>
            <a:ln w="9525">
              <a:noFill/>
            </a:ln>
          </p:spPr>
          <p:txBody>
            <a:bodyPr wrap="none" anchor="ctr"/>
            <a:p>
              <a:pPr lvl="0" eaLnBrk="0" hangingPunct="0"/>
              <a:endParaRPr lang="zh-CN" altLang="en-US" dirty="0">
                <a:latin typeface="Arial" charset="0"/>
                <a:ea typeface="宋体" charset="-122"/>
              </a:endParaRPr>
            </a:p>
          </p:txBody>
        </p:sp>
        <p:sp>
          <p:nvSpPr>
            <p:cNvPr id="2061" name="Oval 18"/>
            <p:cNvSpPr/>
            <p:nvPr/>
          </p:nvSpPr>
          <p:spPr>
            <a:xfrm>
              <a:off x="358" y="358"/>
              <a:ext cx="127" cy="127"/>
            </a:xfrm>
            <a:prstGeom prst="ellipse">
              <a:avLst/>
            </a:prstGeom>
            <a:solidFill>
              <a:schemeClr val="accent2"/>
            </a:solidFill>
            <a:ln w="9525">
              <a:noFill/>
            </a:ln>
          </p:spPr>
          <p:txBody>
            <a:bodyPr wrap="none" anchor="ctr"/>
            <a:p>
              <a:pPr lvl="0" eaLnBrk="0" hangingPunct="0"/>
              <a:endParaRPr lang="zh-CN" altLang="en-US" dirty="0">
                <a:latin typeface="Arial" charset="0"/>
                <a:ea typeface="宋体" charset="-122"/>
              </a:endParaRPr>
            </a:p>
          </p:txBody>
        </p:sp>
        <p:sp>
          <p:nvSpPr>
            <p:cNvPr id="2062" name="Oval 19"/>
            <p:cNvSpPr/>
            <p:nvPr/>
          </p:nvSpPr>
          <p:spPr>
            <a:xfrm>
              <a:off x="537" y="358"/>
              <a:ext cx="127" cy="127"/>
            </a:xfrm>
            <a:prstGeom prst="ellipse">
              <a:avLst/>
            </a:prstGeom>
            <a:solidFill>
              <a:schemeClr val="accent2"/>
            </a:solidFill>
            <a:ln w="9525">
              <a:noFill/>
            </a:ln>
          </p:spPr>
          <p:txBody>
            <a:bodyPr wrap="none" anchor="ctr"/>
            <a:p>
              <a:pPr lvl="0" eaLnBrk="0" hangingPunct="0"/>
              <a:endParaRPr lang="zh-CN" altLang="en-US" dirty="0">
                <a:latin typeface="Arial" charset="0"/>
                <a:ea typeface="宋体" charset="-122"/>
              </a:endParaRPr>
            </a:p>
          </p:txBody>
        </p:sp>
        <p:sp>
          <p:nvSpPr>
            <p:cNvPr id="2063" name="Oval 20"/>
            <p:cNvSpPr/>
            <p:nvPr/>
          </p:nvSpPr>
          <p:spPr>
            <a:xfrm>
              <a:off x="716" y="358"/>
              <a:ext cx="127" cy="127"/>
            </a:xfrm>
            <a:prstGeom prst="ellipse">
              <a:avLst/>
            </a:prstGeom>
            <a:solidFill>
              <a:schemeClr val="accent1"/>
            </a:solidFill>
            <a:ln w="9525">
              <a:noFill/>
            </a:ln>
          </p:spPr>
          <p:txBody>
            <a:bodyPr wrap="none" anchor="ctr"/>
            <a:p>
              <a:pPr lvl="0" eaLnBrk="0" hangingPunct="0"/>
              <a:endParaRPr lang="zh-CN" altLang="en-US" dirty="0">
                <a:latin typeface="Arial" charset="0"/>
                <a:ea typeface="宋体" charset="-122"/>
              </a:endParaRPr>
            </a:p>
          </p:txBody>
        </p:sp>
        <p:sp>
          <p:nvSpPr>
            <p:cNvPr id="2064" name="Oval 21"/>
            <p:cNvSpPr/>
            <p:nvPr/>
          </p:nvSpPr>
          <p:spPr>
            <a:xfrm>
              <a:off x="0" y="536"/>
              <a:ext cx="127" cy="128"/>
            </a:xfrm>
            <a:prstGeom prst="ellipse">
              <a:avLst/>
            </a:prstGeom>
            <a:solidFill>
              <a:schemeClr val="tx2"/>
            </a:solidFill>
            <a:ln w="9525">
              <a:noFill/>
            </a:ln>
          </p:spPr>
          <p:txBody>
            <a:bodyPr wrap="none" anchor="ctr"/>
            <a:p>
              <a:pPr lvl="0" eaLnBrk="0" hangingPunct="0"/>
              <a:endParaRPr lang="zh-CN" altLang="en-US" dirty="0">
                <a:latin typeface="Arial" charset="0"/>
                <a:ea typeface="宋体" charset="-122"/>
              </a:endParaRPr>
            </a:p>
          </p:txBody>
        </p:sp>
        <p:sp>
          <p:nvSpPr>
            <p:cNvPr id="2065" name="Oval 22"/>
            <p:cNvSpPr/>
            <p:nvPr/>
          </p:nvSpPr>
          <p:spPr>
            <a:xfrm>
              <a:off x="179" y="536"/>
              <a:ext cx="127" cy="128"/>
            </a:xfrm>
            <a:prstGeom prst="ellipse">
              <a:avLst/>
            </a:prstGeom>
            <a:solidFill>
              <a:schemeClr val="accent2"/>
            </a:solidFill>
            <a:ln w="9525">
              <a:noFill/>
            </a:ln>
          </p:spPr>
          <p:txBody>
            <a:bodyPr wrap="none" anchor="ctr"/>
            <a:p>
              <a:pPr lvl="0" eaLnBrk="0" hangingPunct="0"/>
              <a:endParaRPr lang="zh-CN" altLang="en-US" dirty="0">
                <a:latin typeface="Arial" charset="0"/>
                <a:ea typeface="宋体" charset="-122"/>
              </a:endParaRPr>
            </a:p>
          </p:txBody>
        </p:sp>
        <p:sp>
          <p:nvSpPr>
            <p:cNvPr id="2066" name="Oval 23"/>
            <p:cNvSpPr/>
            <p:nvPr/>
          </p:nvSpPr>
          <p:spPr>
            <a:xfrm>
              <a:off x="358" y="536"/>
              <a:ext cx="127" cy="128"/>
            </a:xfrm>
            <a:prstGeom prst="ellipse">
              <a:avLst/>
            </a:prstGeom>
            <a:solidFill>
              <a:schemeClr val="accent2"/>
            </a:solidFill>
            <a:ln w="9525">
              <a:noFill/>
            </a:ln>
          </p:spPr>
          <p:txBody>
            <a:bodyPr wrap="none" anchor="ctr"/>
            <a:p>
              <a:pPr lvl="0" eaLnBrk="0" hangingPunct="0"/>
              <a:endParaRPr lang="zh-CN" altLang="en-US" dirty="0">
                <a:latin typeface="Arial" charset="0"/>
                <a:ea typeface="宋体" charset="-122"/>
              </a:endParaRPr>
            </a:p>
          </p:txBody>
        </p:sp>
        <p:sp>
          <p:nvSpPr>
            <p:cNvPr id="2067" name="Oval 24"/>
            <p:cNvSpPr/>
            <p:nvPr/>
          </p:nvSpPr>
          <p:spPr>
            <a:xfrm>
              <a:off x="537" y="536"/>
              <a:ext cx="127" cy="128"/>
            </a:xfrm>
            <a:prstGeom prst="ellipse">
              <a:avLst/>
            </a:prstGeom>
            <a:solidFill>
              <a:schemeClr val="accent1"/>
            </a:solidFill>
            <a:ln w="9525">
              <a:noFill/>
            </a:ln>
          </p:spPr>
          <p:txBody>
            <a:bodyPr wrap="none" anchor="ctr"/>
            <a:p>
              <a:pPr lvl="0" eaLnBrk="0" hangingPunct="0"/>
              <a:endParaRPr lang="zh-CN" altLang="en-US" dirty="0">
                <a:latin typeface="Arial" charset="0"/>
                <a:ea typeface="宋体" charset="-122"/>
              </a:endParaRPr>
            </a:p>
          </p:txBody>
        </p:sp>
        <p:sp>
          <p:nvSpPr>
            <p:cNvPr id="2068" name="Oval 25"/>
            <p:cNvSpPr/>
            <p:nvPr/>
          </p:nvSpPr>
          <p:spPr>
            <a:xfrm>
              <a:off x="0" y="715"/>
              <a:ext cx="127" cy="128"/>
            </a:xfrm>
            <a:prstGeom prst="ellipse">
              <a:avLst/>
            </a:prstGeom>
            <a:solidFill>
              <a:schemeClr val="accent2"/>
            </a:solidFill>
            <a:ln w="9525">
              <a:noFill/>
            </a:ln>
          </p:spPr>
          <p:txBody>
            <a:bodyPr wrap="none" anchor="ctr"/>
            <a:p>
              <a:pPr lvl="0" eaLnBrk="0" hangingPunct="0"/>
              <a:endParaRPr lang="zh-CN" altLang="en-US" dirty="0">
                <a:latin typeface="Arial" charset="0"/>
                <a:ea typeface="宋体" charset="-122"/>
              </a:endParaRPr>
            </a:p>
          </p:txBody>
        </p:sp>
        <p:sp>
          <p:nvSpPr>
            <p:cNvPr id="2069" name="Oval 26"/>
            <p:cNvSpPr/>
            <p:nvPr/>
          </p:nvSpPr>
          <p:spPr>
            <a:xfrm>
              <a:off x="179" y="715"/>
              <a:ext cx="127" cy="128"/>
            </a:xfrm>
            <a:prstGeom prst="ellipse">
              <a:avLst/>
            </a:prstGeom>
            <a:solidFill>
              <a:schemeClr val="accent2"/>
            </a:solidFill>
            <a:ln w="9525">
              <a:noFill/>
            </a:ln>
          </p:spPr>
          <p:txBody>
            <a:bodyPr wrap="none" anchor="ctr"/>
            <a:p>
              <a:pPr lvl="0" eaLnBrk="0" hangingPunct="0"/>
              <a:endParaRPr lang="zh-CN" altLang="en-US" dirty="0">
                <a:latin typeface="Arial" charset="0"/>
                <a:ea typeface="宋体" charset="-122"/>
              </a:endParaRPr>
            </a:p>
          </p:txBody>
        </p:sp>
        <p:sp>
          <p:nvSpPr>
            <p:cNvPr id="2070" name="Oval 27"/>
            <p:cNvSpPr/>
            <p:nvPr/>
          </p:nvSpPr>
          <p:spPr>
            <a:xfrm>
              <a:off x="358" y="715"/>
              <a:ext cx="127" cy="128"/>
            </a:xfrm>
            <a:prstGeom prst="ellipse">
              <a:avLst/>
            </a:prstGeom>
            <a:solidFill>
              <a:schemeClr val="accent1"/>
            </a:solidFill>
            <a:ln w="9525">
              <a:noFill/>
            </a:ln>
          </p:spPr>
          <p:txBody>
            <a:bodyPr wrap="none" anchor="ctr"/>
            <a:p>
              <a:pPr lvl="0" eaLnBrk="0" hangingPunct="0"/>
              <a:endParaRPr lang="zh-CN" altLang="en-US" dirty="0">
                <a:latin typeface="Arial" charset="0"/>
                <a:ea typeface="宋体" charset="-122"/>
              </a:endParaRPr>
            </a:p>
          </p:txBody>
        </p:sp>
        <p:sp>
          <p:nvSpPr>
            <p:cNvPr id="2071" name="Oval 28"/>
            <p:cNvSpPr/>
            <p:nvPr/>
          </p:nvSpPr>
          <p:spPr>
            <a:xfrm>
              <a:off x="537" y="715"/>
              <a:ext cx="127" cy="128"/>
            </a:xfrm>
            <a:prstGeom prst="ellipse">
              <a:avLst/>
            </a:prstGeom>
            <a:solidFill>
              <a:schemeClr val="accent1"/>
            </a:solidFill>
            <a:ln w="9525">
              <a:noFill/>
            </a:ln>
          </p:spPr>
          <p:txBody>
            <a:bodyPr wrap="none" anchor="ctr"/>
            <a:p>
              <a:pPr lvl="0" eaLnBrk="0" hangingPunct="0"/>
              <a:endParaRPr lang="zh-CN" altLang="en-US" dirty="0">
                <a:latin typeface="Arial" charset="0"/>
                <a:ea typeface="宋体" charset="-122"/>
              </a:endParaRPr>
            </a:p>
          </p:txBody>
        </p:sp>
        <p:sp>
          <p:nvSpPr>
            <p:cNvPr id="2072" name="Oval 29"/>
            <p:cNvSpPr/>
            <p:nvPr/>
          </p:nvSpPr>
          <p:spPr>
            <a:xfrm>
              <a:off x="716" y="715"/>
              <a:ext cx="127" cy="128"/>
            </a:xfrm>
            <a:prstGeom prst="ellipse">
              <a:avLst/>
            </a:prstGeom>
            <a:solidFill>
              <a:schemeClr val="folHlink"/>
            </a:solidFill>
            <a:ln w="9525">
              <a:noFill/>
            </a:ln>
          </p:spPr>
          <p:txBody>
            <a:bodyPr wrap="none" anchor="ctr"/>
            <a:p>
              <a:pPr lvl="0" eaLnBrk="0" hangingPunct="0"/>
              <a:endParaRPr lang="zh-CN" altLang="en-US" dirty="0">
                <a:latin typeface="Arial" charset="0"/>
                <a:ea typeface="宋体" charset="-122"/>
              </a:endParaRPr>
            </a:p>
          </p:txBody>
        </p:sp>
        <p:sp>
          <p:nvSpPr>
            <p:cNvPr id="2073" name="Oval 30"/>
            <p:cNvSpPr/>
            <p:nvPr/>
          </p:nvSpPr>
          <p:spPr>
            <a:xfrm>
              <a:off x="0" y="894"/>
              <a:ext cx="127" cy="127"/>
            </a:xfrm>
            <a:prstGeom prst="ellipse">
              <a:avLst/>
            </a:prstGeom>
            <a:solidFill>
              <a:schemeClr val="accent2"/>
            </a:solidFill>
            <a:ln w="9525">
              <a:noFill/>
            </a:ln>
          </p:spPr>
          <p:txBody>
            <a:bodyPr wrap="none" anchor="ctr"/>
            <a:p>
              <a:pPr lvl="0" eaLnBrk="0" hangingPunct="0"/>
              <a:endParaRPr lang="zh-CN" altLang="en-US" dirty="0">
                <a:latin typeface="Arial" charset="0"/>
                <a:ea typeface="宋体" charset="-122"/>
              </a:endParaRPr>
            </a:p>
          </p:txBody>
        </p:sp>
        <p:sp>
          <p:nvSpPr>
            <p:cNvPr id="2074" name="Oval 31"/>
            <p:cNvSpPr/>
            <p:nvPr/>
          </p:nvSpPr>
          <p:spPr>
            <a:xfrm>
              <a:off x="179" y="894"/>
              <a:ext cx="127" cy="127"/>
            </a:xfrm>
            <a:prstGeom prst="ellipse">
              <a:avLst/>
            </a:prstGeom>
            <a:solidFill>
              <a:schemeClr val="accent1"/>
            </a:solidFill>
            <a:ln w="9525">
              <a:noFill/>
            </a:ln>
          </p:spPr>
          <p:txBody>
            <a:bodyPr wrap="none" anchor="ctr"/>
            <a:p>
              <a:pPr lvl="0" eaLnBrk="0" hangingPunct="0"/>
              <a:endParaRPr lang="zh-CN" altLang="en-US" dirty="0">
                <a:latin typeface="Arial" charset="0"/>
                <a:ea typeface="宋体" charset="-122"/>
              </a:endParaRPr>
            </a:p>
          </p:txBody>
        </p:sp>
        <p:sp>
          <p:nvSpPr>
            <p:cNvPr id="2075" name="Oval 32"/>
            <p:cNvSpPr/>
            <p:nvPr/>
          </p:nvSpPr>
          <p:spPr>
            <a:xfrm>
              <a:off x="358" y="894"/>
              <a:ext cx="127" cy="127"/>
            </a:xfrm>
            <a:prstGeom prst="ellipse">
              <a:avLst/>
            </a:prstGeom>
            <a:solidFill>
              <a:schemeClr val="accent1"/>
            </a:solidFill>
            <a:ln w="9525">
              <a:noFill/>
            </a:ln>
          </p:spPr>
          <p:txBody>
            <a:bodyPr wrap="none" anchor="ctr"/>
            <a:p>
              <a:pPr lvl="0" eaLnBrk="0" hangingPunct="0"/>
              <a:endParaRPr lang="zh-CN" altLang="en-US" dirty="0">
                <a:latin typeface="Arial" charset="0"/>
                <a:ea typeface="宋体" charset="-122"/>
              </a:endParaRPr>
            </a:p>
          </p:txBody>
        </p:sp>
        <p:sp>
          <p:nvSpPr>
            <p:cNvPr id="2076" name="Oval 33"/>
            <p:cNvSpPr/>
            <p:nvPr/>
          </p:nvSpPr>
          <p:spPr>
            <a:xfrm>
              <a:off x="537" y="894"/>
              <a:ext cx="127" cy="127"/>
            </a:xfrm>
            <a:prstGeom prst="ellipse">
              <a:avLst/>
            </a:prstGeom>
            <a:solidFill>
              <a:schemeClr val="folHlink"/>
            </a:solidFill>
            <a:ln w="9525">
              <a:noFill/>
            </a:ln>
          </p:spPr>
          <p:txBody>
            <a:bodyPr wrap="none" anchor="ctr"/>
            <a:p>
              <a:pPr lvl="0" eaLnBrk="0" hangingPunct="0"/>
              <a:endParaRPr lang="zh-CN" altLang="en-US" dirty="0">
                <a:latin typeface="Arial" charset="0"/>
                <a:ea typeface="宋体" charset="-122"/>
              </a:endParaRPr>
            </a:p>
          </p:txBody>
        </p:sp>
        <p:sp>
          <p:nvSpPr>
            <p:cNvPr id="2077" name="Oval 34"/>
            <p:cNvSpPr/>
            <p:nvPr/>
          </p:nvSpPr>
          <p:spPr>
            <a:xfrm>
              <a:off x="0" y="1073"/>
              <a:ext cx="127" cy="127"/>
            </a:xfrm>
            <a:prstGeom prst="ellipse">
              <a:avLst/>
            </a:prstGeom>
            <a:solidFill>
              <a:schemeClr val="accent1"/>
            </a:solidFill>
            <a:ln w="9525">
              <a:noFill/>
            </a:ln>
          </p:spPr>
          <p:txBody>
            <a:bodyPr wrap="none" anchor="ctr"/>
            <a:p>
              <a:pPr lvl="0" eaLnBrk="0" hangingPunct="0"/>
              <a:endParaRPr lang="zh-CN" altLang="en-US" dirty="0">
                <a:latin typeface="Arial" charset="0"/>
                <a:ea typeface="宋体" charset="-122"/>
              </a:endParaRPr>
            </a:p>
          </p:txBody>
        </p:sp>
        <p:sp>
          <p:nvSpPr>
            <p:cNvPr id="2078" name="Oval 35"/>
            <p:cNvSpPr/>
            <p:nvPr/>
          </p:nvSpPr>
          <p:spPr>
            <a:xfrm>
              <a:off x="179" y="1073"/>
              <a:ext cx="127" cy="127"/>
            </a:xfrm>
            <a:prstGeom prst="ellipse">
              <a:avLst/>
            </a:prstGeom>
            <a:solidFill>
              <a:schemeClr val="accent1"/>
            </a:solidFill>
            <a:ln w="9525">
              <a:noFill/>
            </a:ln>
          </p:spPr>
          <p:txBody>
            <a:bodyPr wrap="none" anchor="ctr"/>
            <a:p>
              <a:pPr lvl="0" eaLnBrk="0" hangingPunct="0"/>
              <a:endParaRPr lang="zh-CN" altLang="en-US" dirty="0">
                <a:latin typeface="Arial" charset="0"/>
                <a:ea typeface="宋体" charset="-122"/>
              </a:endParaRPr>
            </a:p>
          </p:txBody>
        </p:sp>
        <p:sp>
          <p:nvSpPr>
            <p:cNvPr id="2079" name="Oval 36"/>
            <p:cNvSpPr/>
            <p:nvPr/>
          </p:nvSpPr>
          <p:spPr>
            <a:xfrm>
              <a:off x="358" y="1073"/>
              <a:ext cx="127" cy="127"/>
            </a:xfrm>
            <a:prstGeom prst="ellipse">
              <a:avLst/>
            </a:prstGeom>
            <a:solidFill>
              <a:schemeClr val="folHlink"/>
            </a:solidFill>
            <a:ln w="9525">
              <a:noFill/>
            </a:ln>
          </p:spPr>
          <p:txBody>
            <a:bodyPr wrap="none" anchor="ctr"/>
            <a:p>
              <a:pPr lvl="0" eaLnBrk="0" hangingPunct="0"/>
              <a:endParaRPr lang="zh-CN" altLang="en-US" dirty="0">
                <a:latin typeface="Arial" charset="0"/>
                <a:ea typeface="宋体" charset="-122"/>
              </a:endParaRPr>
            </a:p>
          </p:txBody>
        </p:sp>
        <p:sp>
          <p:nvSpPr>
            <p:cNvPr id="2080" name="Oval 37"/>
            <p:cNvSpPr/>
            <p:nvPr/>
          </p:nvSpPr>
          <p:spPr>
            <a:xfrm>
              <a:off x="537" y="1073"/>
              <a:ext cx="127" cy="127"/>
            </a:xfrm>
            <a:prstGeom prst="ellipse">
              <a:avLst/>
            </a:prstGeom>
            <a:solidFill>
              <a:schemeClr val="folHlink"/>
            </a:solidFill>
            <a:ln w="9525">
              <a:noFill/>
            </a:ln>
          </p:spPr>
          <p:txBody>
            <a:bodyPr wrap="none" anchor="ctr"/>
            <a:p>
              <a:pPr lvl="0" eaLnBrk="0" hangingPunct="0"/>
              <a:endParaRPr lang="zh-CN" altLang="en-US" dirty="0">
                <a:latin typeface="Arial" charset="0"/>
                <a:ea typeface="宋体" charset="-122"/>
              </a:endParaRPr>
            </a:p>
          </p:txBody>
        </p:sp>
        <p:sp>
          <p:nvSpPr>
            <p:cNvPr id="2081" name="Oval 38"/>
            <p:cNvSpPr/>
            <p:nvPr/>
          </p:nvSpPr>
          <p:spPr>
            <a:xfrm>
              <a:off x="179" y="1252"/>
              <a:ext cx="127" cy="127"/>
            </a:xfrm>
            <a:prstGeom prst="ellipse">
              <a:avLst/>
            </a:prstGeom>
            <a:solidFill>
              <a:schemeClr val="folHlink"/>
            </a:solidFill>
            <a:ln w="9525">
              <a:noFill/>
            </a:ln>
          </p:spPr>
          <p:txBody>
            <a:bodyPr wrap="none" anchor="ctr"/>
            <a:p>
              <a:pPr lvl="0" eaLnBrk="0" hangingPunct="0"/>
              <a:endParaRPr lang="zh-CN" altLang="en-US" dirty="0">
                <a:latin typeface="Arial" charset="0"/>
                <a:ea typeface="宋体" charset="-122"/>
              </a:endParaRPr>
            </a:p>
          </p:txBody>
        </p:sp>
        <p:sp>
          <p:nvSpPr>
            <p:cNvPr id="2082" name="Oval 39"/>
            <p:cNvSpPr/>
            <p:nvPr/>
          </p:nvSpPr>
          <p:spPr>
            <a:xfrm>
              <a:off x="537" y="1252"/>
              <a:ext cx="127" cy="127"/>
            </a:xfrm>
            <a:prstGeom prst="ellipse">
              <a:avLst/>
            </a:prstGeom>
            <a:solidFill>
              <a:schemeClr val="folHlink"/>
            </a:solidFill>
            <a:ln w="9525">
              <a:noFill/>
            </a:ln>
          </p:spPr>
          <p:txBody>
            <a:bodyPr wrap="none" anchor="ctr"/>
            <a:p>
              <a:pPr lvl="0" eaLnBrk="0" hangingPunct="0"/>
              <a:endParaRPr lang="zh-CN" altLang="en-US" dirty="0">
                <a:latin typeface="Arial" charset="0"/>
                <a:ea typeface="宋体" charset="-122"/>
              </a:endParaRPr>
            </a:p>
          </p:txBody>
        </p:sp>
      </p:grpSp>
      <p:sp>
        <p:nvSpPr>
          <p:cNvPr id="2083" name="Line 40"/>
          <p:cNvSpPr/>
          <p:nvPr/>
        </p:nvSpPr>
        <p:spPr>
          <a:xfrm>
            <a:off x="304800" y="2819400"/>
            <a:ext cx="8229600" cy="0"/>
          </a:xfrm>
          <a:prstGeom prst="line">
            <a:avLst/>
          </a:prstGeom>
          <a:ln w="6350" cap="flat" cmpd="sng">
            <a:solidFill>
              <a:schemeClr val="tx1"/>
            </a:solidFill>
            <a:prstDash val="solid"/>
            <a:round/>
            <a:headEnd type="none" w="med" len="med"/>
            <a:tailEnd type="none" w="med" len="med"/>
          </a:ln>
        </p:spPr>
        <p:txBody>
          <a:bodyPr anchor="t"/>
          <a:p>
            <a:pPr lvl="0" eaLnBrk="0" hangingPunct="0"/>
            <a:endParaRPr lang="zh-CN" altLang="en-US">
              <a:latin typeface="Arial" charset="0"/>
              <a:ea typeface="宋体" charset="-122"/>
            </a:endParaRPr>
          </a:p>
        </p:txBody>
      </p:sp>
      <p:sp>
        <p:nvSpPr>
          <p:cNvPr id="2084" name="Rectangle 3"/>
          <p:cNvSpPr>
            <a:spLocks noGrp="1"/>
          </p:cNvSpPr>
          <p:nvPr>
            <p:ph type="title"/>
          </p:nvPr>
        </p:nvSpPr>
        <p:spPr>
          <a:xfrm>
            <a:off x="457200" y="122238"/>
            <a:ext cx="7543800" cy="1295400"/>
          </a:xfrm>
          <a:prstGeom prst="rect">
            <a:avLst/>
          </a:prstGeom>
          <a:noFill/>
          <a:ln w="9525">
            <a:noFill/>
          </a:ln>
        </p:spPr>
        <p:txBody>
          <a:bodyPr anchor="b"/>
          <a:p>
            <a:pPr lvl="0"/>
            <a:r>
              <a:rPr lang="zh-CN" altLang="en-US"/>
              <a:t>单击此处编辑母版标题样式</a:t>
            </a:r>
            <a:endParaRPr lang="zh-CN" altLang="en-US"/>
          </a:p>
        </p:txBody>
      </p:sp>
      <p:sp>
        <p:nvSpPr>
          <p:cNvPr id="2085" name="Rectangle 4"/>
          <p:cNvSpPr>
            <a:spLocks noGrp="1"/>
          </p:cNvSpPr>
          <p:nvPr>
            <p:ph type="body"/>
          </p:nvPr>
        </p:nvSpPr>
        <p:spPr>
          <a:xfrm>
            <a:off x="457200" y="1719263"/>
            <a:ext cx="8229600" cy="4411662"/>
          </a:xfrm>
          <a:prstGeom prst="rect">
            <a:avLst/>
          </a:prstGeom>
          <a:noFill/>
          <a:ln w="9525">
            <a:noFill/>
          </a:ln>
        </p:spPr>
        <p:txBody>
          <a:bodyPr anchor="t"/>
          <a:p>
            <a:pPr lvl="0"/>
            <a:r>
              <a:rPr lang="zh-CN" altLang="en-US"/>
              <a:t>单击此处编辑母版文本样式</a:t>
            </a:r>
            <a:endParaRPr lang="zh-CN" altLang="en-US"/>
          </a:p>
          <a:p>
            <a:pPr lvl="1" indent="-347345"/>
            <a:r>
              <a:rPr lang="zh-CN" altLang="en-US"/>
              <a:t>第二级</a:t>
            </a:r>
            <a:endParaRPr lang="zh-CN" altLang="en-US"/>
          </a:p>
          <a:p>
            <a:pPr lvl="2" indent="-293370"/>
            <a:r>
              <a:rPr lang="zh-CN" altLang="en-US"/>
              <a:t>第三级</a:t>
            </a:r>
            <a:endParaRPr lang="zh-CN" altLang="en-US"/>
          </a:p>
          <a:p>
            <a:pPr lvl="3" indent="-292100"/>
            <a:r>
              <a:rPr lang="zh-CN" altLang="en-US"/>
              <a:t>第四级</a:t>
            </a:r>
            <a:endParaRPr lang="zh-CN" altLang="en-US"/>
          </a:p>
          <a:p>
            <a:pPr lvl="4" indent="-316230"/>
            <a:r>
              <a:rPr lang="zh-CN" altLang="en-US"/>
              <a:t>第五级</a:t>
            </a:r>
            <a:endParaRPr lang="zh-CN" altLang="en-US"/>
          </a:p>
        </p:txBody>
      </p:sp>
      <p:sp>
        <p:nvSpPr>
          <p:cNvPr id="2086" name="Rectangle 5"/>
          <p:cNvSpPr>
            <a:spLocks noGrp="1"/>
          </p:cNvSpPr>
          <p:nvPr>
            <p:ph type="dt" sz="half" idx="2"/>
          </p:nvPr>
        </p:nvSpPr>
        <p:spPr>
          <a:xfrm>
            <a:off x="457200" y="6248400"/>
            <a:ext cx="2133600" cy="457200"/>
          </a:xfrm>
          <a:prstGeom prst="rect">
            <a:avLst/>
          </a:prstGeom>
          <a:noFill/>
          <a:ln w="9525">
            <a:noFill/>
            <a:miter/>
          </a:ln>
        </p:spPr>
        <p:txBody>
          <a:bodyPr/>
          <a:lstStyle>
            <a:lvl1pPr>
              <a:defRPr sz="1000"/>
            </a:lvl1pPr>
          </a:lstStyle>
          <a:p>
            <a:pPr lvl="0" eaLnBrk="1" fontAlgn="base" hangingPunct="1"/>
            <a:endParaRPr lang="en-US" altLang="x-none" strike="noStrike" noProof="1" dirty="0"/>
          </a:p>
        </p:txBody>
      </p:sp>
      <p:sp>
        <p:nvSpPr>
          <p:cNvPr id="2087" name="Rectangle 6"/>
          <p:cNvSpPr>
            <a:spLocks noGrp="1"/>
          </p:cNvSpPr>
          <p:nvPr>
            <p:ph type="ftr" sz="quarter" idx="3"/>
          </p:nvPr>
        </p:nvSpPr>
        <p:spPr>
          <a:xfrm>
            <a:off x="3124200" y="6248400"/>
            <a:ext cx="2895600" cy="457200"/>
          </a:xfrm>
          <a:prstGeom prst="rect">
            <a:avLst/>
          </a:prstGeom>
          <a:noFill/>
          <a:ln w="9525">
            <a:noFill/>
            <a:miter/>
          </a:ln>
        </p:spPr>
        <p:txBody>
          <a:bodyPr/>
          <a:lstStyle>
            <a:lvl1pPr algn="ctr">
              <a:defRPr sz="1000"/>
            </a:lvl1pPr>
          </a:lstStyle>
          <a:p>
            <a:pPr lvl="0" eaLnBrk="1" fontAlgn="base" hangingPunct="1"/>
            <a:endParaRPr lang="en-US" altLang="x-none" strike="noStrike" noProof="1" dirty="0"/>
          </a:p>
        </p:txBody>
      </p:sp>
      <p:sp>
        <p:nvSpPr>
          <p:cNvPr id="2088" name="Rectangle 7"/>
          <p:cNvSpPr>
            <a:spLocks noGrp="1"/>
          </p:cNvSpPr>
          <p:nvPr>
            <p:ph type="sldNum" sz="quarter" idx="4"/>
          </p:nvPr>
        </p:nvSpPr>
        <p:spPr>
          <a:xfrm>
            <a:off x="6553200" y="6248400"/>
            <a:ext cx="2133600" cy="457200"/>
          </a:xfrm>
          <a:prstGeom prst="rect">
            <a:avLst/>
          </a:prstGeom>
          <a:noFill/>
          <a:ln w="9525">
            <a:noFill/>
            <a:miter/>
          </a:ln>
        </p:spPr>
        <p:txBody>
          <a:bodyPr/>
          <a:lstStyle>
            <a:lvl1pPr algn="r">
              <a:defRPr sz="1000"/>
            </a:lvl1pPr>
          </a:lstStyle>
          <a:p>
            <a:pPr lvl="0" eaLnBrk="1" fontAlgn="base" hangingPunct="1"/>
            <a:fld id="{9A0DB2DC-4C9A-4742-B13C-FB6460FD3503}" type="slidenum">
              <a:rPr lang="en-US" altLang="x-none" strike="noStrike" noProof="1" dirty="0">
                <a:latin typeface="Arial" charset="0"/>
                <a:ea typeface="宋体" charset="-122"/>
                <a:cs typeface="+mn-ea"/>
              </a:rPr>
            </a:fld>
            <a:endParaRPr lang="en-US" altLang="x-none"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914400" eaLnBrk="0" fontAlgn="base" latinLnBrk="0" hangingPunct="0">
        <a:spcBef>
          <a:spcPct val="0"/>
        </a:spcBef>
        <a:spcAft>
          <a:spcPct val="0"/>
        </a:spcAft>
        <a:buClr>
          <a:srgbClr val="000000"/>
        </a:buClr>
        <a:buNone/>
        <a:defRPr sz="3900" b="1" i="0" u="none" kern="1200" baseline="0">
          <a:solidFill>
            <a:schemeClr val="tx2"/>
          </a:solidFill>
          <a:latin typeface="+mj-lt"/>
          <a:ea typeface="+mj-ea"/>
          <a:cs typeface="+mj-cs"/>
        </a:defRPr>
      </a:lvl1pPr>
    </p:titleStyle>
    <p:body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3000" b="0" i="0" u="none" kern="1200" baseline="0">
          <a:solidFill>
            <a:schemeClr val="tx1"/>
          </a:solidFill>
          <a:latin typeface="+mn-lt"/>
          <a:ea typeface="+mn-ea"/>
          <a:cs typeface="+mn-cs"/>
        </a:defRPr>
      </a:lvl1pPr>
      <a:lvl2pPr marL="692150" lvl="1" indent="-347345" algn="l" defTabSz="914400" eaLnBrk="0" fontAlgn="base" latinLnBrk="0" hangingPunct="0">
        <a:spcBef>
          <a:spcPct val="20000"/>
        </a:spcBef>
        <a:spcAft>
          <a:spcPct val="0"/>
        </a:spcAft>
        <a:buClr>
          <a:schemeClr val="accent2"/>
        </a:buClr>
        <a:buSzPct val="70000"/>
        <a:buFont typeface="Wingdings" charset="2"/>
        <a:buChar char="l"/>
        <a:defRPr sz="2600" b="0" i="0" u="none" kern="1200" baseline="0">
          <a:solidFill>
            <a:schemeClr val="tx1"/>
          </a:solidFill>
          <a:latin typeface="+mn-lt"/>
          <a:ea typeface="+mn-ea"/>
          <a:cs typeface="+mn-cs"/>
        </a:defRPr>
      </a:lvl2pPr>
      <a:lvl3pPr marL="987425" lvl="2" indent="-293370" algn="l" defTabSz="914400" eaLnBrk="0" fontAlgn="base" latinLnBrk="0" hangingPunct="0">
        <a:spcBef>
          <a:spcPct val="20000"/>
        </a:spcBef>
        <a:spcAft>
          <a:spcPct val="0"/>
        </a:spcAft>
        <a:buClr>
          <a:schemeClr val="accent1"/>
        </a:buClr>
        <a:buSzPct val="70000"/>
        <a:buFont typeface="Wingdings" charset="2"/>
        <a:buChar char="l"/>
        <a:defRPr sz="2300" b="0" i="0" u="none" kern="1200" baseline="0">
          <a:solidFill>
            <a:schemeClr val="tx1"/>
          </a:solidFill>
          <a:latin typeface="+mn-lt"/>
          <a:ea typeface="+mn-ea"/>
          <a:cs typeface="+mn-cs"/>
        </a:defRPr>
      </a:lvl3pPr>
      <a:lvl4pPr marL="1281430" lvl="3" indent="-292100" algn="l" defTabSz="914400" eaLnBrk="0" fontAlgn="base" latinLnBrk="0" hangingPunct="0">
        <a:spcBef>
          <a:spcPct val="20000"/>
        </a:spcBef>
        <a:spcAft>
          <a:spcPct val="0"/>
        </a:spcAft>
        <a:buClr>
          <a:schemeClr val="tx2"/>
        </a:buClr>
        <a:buSzPct val="75000"/>
        <a:buFont typeface="Wingdings" charset="2"/>
        <a:buChar char="§"/>
        <a:defRPr sz="2000" b="0" i="0" u="none" kern="1200" baseline="0">
          <a:solidFill>
            <a:schemeClr val="tx1"/>
          </a:solidFill>
          <a:latin typeface="+mn-lt"/>
          <a:ea typeface="+mn-ea"/>
          <a:cs typeface="+mn-cs"/>
        </a:defRPr>
      </a:lvl4pPr>
      <a:lvl5pPr marL="1598930" lvl="4" indent="-316230" algn="l" defTabSz="914400" eaLnBrk="0" fontAlgn="base" latinLnBrk="0" hangingPunct="0">
        <a:spcBef>
          <a:spcPct val="20000"/>
        </a:spcBef>
        <a:spcAft>
          <a:spcPct val="0"/>
        </a:spcAft>
        <a:buClr>
          <a:schemeClr val="folHlink"/>
        </a:buClr>
        <a:buSzPct val="80000"/>
        <a:buFont typeface="Wingdings" charset="2"/>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spcBef>
          <a:spcPct val="20000"/>
        </a:spcBef>
        <a:spcAft>
          <a:spcPct val="0"/>
        </a:spcAft>
        <a:buClr>
          <a:schemeClr val="folHlink"/>
        </a:buClr>
        <a:buSzPct val="80000"/>
        <a:buFont typeface="Wingdings" charset="2"/>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spcBef>
          <a:spcPct val="20000"/>
        </a:spcBef>
        <a:spcAft>
          <a:spcPct val="0"/>
        </a:spcAft>
        <a:buClr>
          <a:schemeClr val="folHlink"/>
        </a:buClr>
        <a:buSzPct val="80000"/>
        <a:buFont typeface="Wingdings" charset="2"/>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spcBef>
          <a:spcPct val="20000"/>
        </a:spcBef>
        <a:spcAft>
          <a:spcPct val="0"/>
        </a:spcAft>
        <a:buClr>
          <a:schemeClr val="folHlink"/>
        </a:buClr>
        <a:buSzPct val="80000"/>
        <a:buFont typeface="Wingdings" charset="2"/>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spcBef>
          <a:spcPct val="20000"/>
        </a:spcBef>
        <a:spcAft>
          <a:spcPct val="0"/>
        </a:spcAft>
        <a:buClr>
          <a:schemeClr val="folHlink"/>
        </a:buClr>
        <a:buSzPct val="80000"/>
        <a:buFont typeface="Wingdings" charset="2"/>
        <a:buChar char="§"/>
        <a:defRPr sz="2000" b="0" i="0" u="none" kern="1200" baseline="0">
          <a:solidFill>
            <a:schemeClr val="tx1"/>
          </a:solidFill>
          <a:latin typeface="+mn-lt"/>
          <a:ea typeface="+mn-ea"/>
          <a:cs typeface="+mn-cs"/>
        </a:defRPr>
      </a:lvl9pPr>
    </p:bodyStyle>
    <p:otherStyle>
      <a:lvl1pPr marL="0" lvl="0" indent="0" algn="l" defTabSz="914400" eaLnBrk="0" fontAlgn="base" latinLnBrk="0" hangingPunct="0">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customXml" Target="../ink/ink1014.xml"/><Relationship Id="rId2" Type="http://schemas.openxmlformats.org/officeDocument/2006/relationships/image" Target="../media/image1.png"/><Relationship Id="rId1" Type="http://schemas.openxmlformats.org/officeDocument/2006/relationships/customXml" Target="../ink/ink1013.xml"/></Relationships>
</file>

<file path=ppt/slides/_rels/slide11.xml.rels><?xml version="1.0" encoding="UTF-8" standalone="yes"?>
<Relationships xmlns="http://schemas.openxmlformats.org/package/2006/relationships"><Relationship Id="rId9" Type="http://schemas.openxmlformats.org/officeDocument/2006/relationships/customXml" Target="../ink/ink1022.xml"/><Relationship Id="rId8" Type="http://schemas.openxmlformats.org/officeDocument/2006/relationships/customXml" Target="../ink/ink1021.xml"/><Relationship Id="rId72" Type="http://schemas.openxmlformats.org/officeDocument/2006/relationships/slideLayout" Target="../slideLayouts/slideLayout7.xml"/><Relationship Id="rId71" Type="http://schemas.openxmlformats.org/officeDocument/2006/relationships/customXml" Target="../ink/ink1084.xml"/><Relationship Id="rId70" Type="http://schemas.openxmlformats.org/officeDocument/2006/relationships/customXml" Target="../ink/ink1083.xml"/><Relationship Id="rId7" Type="http://schemas.openxmlformats.org/officeDocument/2006/relationships/customXml" Target="../ink/ink1020.xml"/><Relationship Id="rId69" Type="http://schemas.openxmlformats.org/officeDocument/2006/relationships/customXml" Target="../ink/ink1082.xml"/><Relationship Id="rId68" Type="http://schemas.openxmlformats.org/officeDocument/2006/relationships/customXml" Target="../ink/ink1081.xml"/><Relationship Id="rId67" Type="http://schemas.openxmlformats.org/officeDocument/2006/relationships/customXml" Target="../ink/ink1080.xml"/><Relationship Id="rId66" Type="http://schemas.openxmlformats.org/officeDocument/2006/relationships/customXml" Target="../ink/ink1079.xml"/><Relationship Id="rId65" Type="http://schemas.openxmlformats.org/officeDocument/2006/relationships/customXml" Target="../ink/ink1078.xml"/><Relationship Id="rId64" Type="http://schemas.openxmlformats.org/officeDocument/2006/relationships/customXml" Target="../ink/ink1077.xml"/><Relationship Id="rId63" Type="http://schemas.openxmlformats.org/officeDocument/2006/relationships/customXml" Target="../ink/ink1076.xml"/><Relationship Id="rId62" Type="http://schemas.openxmlformats.org/officeDocument/2006/relationships/customXml" Target="../ink/ink1075.xml"/><Relationship Id="rId61" Type="http://schemas.openxmlformats.org/officeDocument/2006/relationships/customXml" Target="../ink/ink1074.xml"/><Relationship Id="rId60" Type="http://schemas.openxmlformats.org/officeDocument/2006/relationships/customXml" Target="../ink/ink1073.xml"/><Relationship Id="rId6" Type="http://schemas.openxmlformats.org/officeDocument/2006/relationships/customXml" Target="../ink/ink1019.xml"/><Relationship Id="rId59" Type="http://schemas.openxmlformats.org/officeDocument/2006/relationships/customXml" Target="../ink/ink1072.xml"/><Relationship Id="rId58" Type="http://schemas.openxmlformats.org/officeDocument/2006/relationships/customXml" Target="../ink/ink1071.xml"/><Relationship Id="rId57" Type="http://schemas.openxmlformats.org/officeDocument/2006/relationships/customXml" Target="../ink/ink1070.xml"/><Relationship Id="rId56" Type="http://schemas.openxmlformats.org/officeDocument/2006/relationships/customXml" Target="../ink/ink1069.xml"/><Relationship Id="rId55" Type="http://schemas.openxmlformats.org/officeDocument/2006/relationships/customXml" Target="../ink/ink1068.xml"/><Relationship Id="rId54" Type="http://schemas.openxmlformats.org/officeDocument/2006/relationships/customXml" Target="../ink/ink1067.xml"/><Relationship Id="rId53" Type="http://schemas.openxmlformats.org/officeDocument/2006/relationships/customXml" Target="../ink/ink1066.xml"/><Relationship Id="rId52" Type="http://schemas.openxmlformats.org/officeDocument/2006/relationships/customXml" Target="../ink/ink1065.xml"/><Relationship Id="rId51" Type="http://schemas.openxmlformats.org/officeDocument/2006/relationships/customXml" Target="../ink/ink1064.xml"/><Relationship Id="rId50" Type="http://schemas.openxmlformats.org/officeDocument/2006/relationships/customXml" Target="../ink/ink1063.xml"/><Relationship Id="rId5" Type="http://schemas.openxmlformats.org/officeDocument/2006/relationships/customXml" Target="../ink/ink1018.xml"/><Relationship Id="rId49" Type="http://schemas.openxmlformats.org/officeDocument/2006/relationships/customXml" Target="../ink/ink1062.xml"/><Relationship Id="rId48" Type="http://schemas.openxmlformats.org/officeDocument/2006/relationships/customXml" Target="../ink/ink1061.xml"/><Relationship Id="rId47" Type="http://schemas.openxmlformats.org/officeDocument/2006/relationships/customXml" Target="../ink/ink1060.xml"/><Relationship Id="rId46" Type="http://schemas.openxmlformats.org/officeDocument/2006/relationships/customXml" Target="../ink/ink1059.xml"/><Relationship Id="rId45" Type="http://schemas.openxmlformats.org/officeDocument/2006/relationships/customXml" Target="../ink/ink1058.xml"/><Relationship Id="rId44" Type="http://schemas.openxmlformats.org/officeDocument/2006/relationships/customXml" Target="../ink/ink1057.xml"/><Relationship Id="rId43" Type="http://schemas.openxmlformats.org/officeDocument/2006/relationships/customXml" Target="../ink/ink1056.xml"/><Relationship Id="rId42" Type="http://schemas.openxmlformats.org/officeDocument/2006/relationships/customXml" Target="../ink/ink1055.xml"/><Relationship Id="rId41" Type="http://schemas.openxmlformats.org/officeDocument/2006/relationships/customXml" Target="../ink/ink1054.xml"/><Relationship Id="rId40" Type="http://schemas.openxmlformats.org/officeDocument/2006/relationships/customXml" Target="../ink/ink1053.xml"/><Relationship Id="rId4" Type="http://schemas.openxmlformats.org/officeDocument/2006/relationships/customXml" Target="../ink/ink1017.xml"/><Relationship Id="rId39" Type="http://schemas.openxmlformats.org/officeDocument/2006/relationships/customXml" Target="../ink/ink1052.xml"/><Relationship Id="rId38" Type="http://schemas.openxmlformats.org/officeDocument/2006/relationships/customXml" Target="../ink/ink1051.xml"/><Relationship Id="rId37" Type="http://schemas.openxmlformats.org/officeDocument/2006/relationships/customXml" Target="../ink/ink1050.xml"/><Relationship Id="rId36" Type="http://schemas.openxmlformats.org/officeDocument/2006/relationships/customXml" Target="../ink/ink1049.xml"/><Relationship Id="rId35" Type="http://schemas.openxmlformats.org/officeDocument/2006/relationships/customXml" Target="../ink/ink1048.xml"/><Relationship Id="rId34" Type="http://schemas.openxmlformats.org/officeDocument/2006/relationships/customXml" Target="../ink/ink1047.xml"/><Relationship Id="rId33" Type="http://schemas.openxmlformats.org/officeDocument/2006/relationships/customXml" Target="../ink/ink1046.xml"/><Relationship Id="rId32" Type="http://schemas.openxmlformats.org/officeDocument/2006/relationships/customXml" Target="../ink/ink1045.xml"/><Relationship Id="rId31" Type="http://schemas.openxmlformats.org/officeDocument/2006/relationships/customXml" Target="../ink/ink1044.xml"/><Relationship Id="rId30" Type="http://schemas.openxmlformats.org/officeDocument/2006/relationships/customXml" Target="../ink/ink1043.xml"/><Relationship Id="rId3" Type="http://schemas.openxmlformats.org/officeDocument/2006/relationships/customXml" Target="../ink/ink1016.xml"/><Relationship Id="rId29" Type="http://schemas.openxmlformats.org/officeDocument/2006/relationships/customXml" Target="../ink/ink1042.xml"/><Relationship Id="rId28" Type="http://schemas.openxmlformats.org/officeDocument/2006/relationships/customXml" Target="../ink/ink1041.xml"/><Relationship Id="rId27" Type="http://schemas.openxmlformats.org/officeDocument/2006/relationships/customXml" Target="../ink/ink1040.xml"/><Relationship Id="rId26" Type="http://schemas.openxmlformats.org/officeDocument/2006/relationships/customXml" Target="../ink/ink1039.xml"/><Relationship Id="rId25" Type="http://schemas.openxmlformats.org/officeDocument/2006/relationships/customXml" Target="../ink/ink1038.xml"/><Relationship Id="rId24" Type="http://schemas.openxmlformats.org/officeDocument/2006/relationships/customXml" Target="../ink/ink1037.xml"/><Relationship Id="rId23" Type="http://schemas.openxmlformats.org/officeDocument/2006/relationships/customXml" Target="../ink/ink1036.xml"/><Relationship Id="rId22" Type="http://schemas.openxmlformats.org/officeDocument/2006/relationships/customXml" Target="../ink/ink1035.xml"/><Relationship Id="rId21" Type="http://schemas.openxmlformats.org/officeDocument/2006/relationships/customXml" Target="../ink/ink1034.xml"/><Relationship Id="rId20" Type="http://schemas.openxmlformats.org/officeDocument/2006/relationships/customXml" Target="../ink/ink1033.xml"/><Relationship Id="rId2" Type="http://schemas.openxmlformats.org/officeDocument/2006/relationships/image" Target="../media/image1.png"/><Relationship Id="rId19" Type="http://schemas.openxmlformats.org/officeDocument/2006/relationships/customXml" Target="../ink/ink1032.xml"/><Relationship Id="rId18" Type="http://schemas.openxmlformats.org/officeDocument/2006/relationships/customXml" Target="../ink/ink1031.xml"/><Relationship Id="rId17" Type="http://schemas.openxmlformats.org/officeDocument/2006/relationships/customXml" Target="../ink/ink1030.xml"/><Relationship Id="rId16" Type="http://schemas.openxmlformats.org/officeDocument/2006/relationships/customXml" Target="../ink/ink1029.xml"/><Relationship Id="rId15" Type="http://schemas.openxmlformats.org/officeDocument/2006/relationships/customXml" Target="../ink/ink1028.xml"/><Relationship Id="rId14" Type="http://schemas.openxmlformats.org/officeDocument/2006/relationships/customXml" Target="../ink/ink1027.xml"/><Relationship Id="rId13" Type="http://schemas.openxmlformats.org/officeDocument/2006/relationships/customXml" Target="../ink/ink1026.xml"/><Relationship Id="rId12" Type="http://schemas.openxmlformats.org/officeDocument/2006/relationships/customXml" Target="../ink/ink1025.xml"/><Relationship Id="rId11" Type="http://schemas.openxmlformats.org/officeDocument/2006/relationships/customXml" Target="../ink/ink1024.xml"/><Relationship Id="rId10" Type="http://schemas.openxmlformats.org/officeDocument/2006/relationships/customXml" Target="../ink/ink1023.xml"/><Relationship Id="rId1" Type="http://schemas.openxmlformats.org/officeDocument/2006/relationships/customXml" Target="../ink/ink10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99" Type="http://schemas.openxmlformats.org/officeDocument/2006/relationships/customXml" Target="../ink/ink1181.xml"/><Relationship Id="rId98" Type="http://schemas.openxmlformats.org/officeDocument/2006/relationships/customXml" Target="../ink/ink1180.xml"/><Relationship Id="rId97" Type="http://schemas.openxmlformats.org/officeDocument/2006/relationships/customXml" Target="../ink/ink1179.xml"/><Relationship Id="rId96" Type="http://schemas.openxmlformats.org/officeDocument/2006/relationships/customXml" Target="../ink/ink1178.xml"/><Relationship Id="rId95" Type="http://schemas.openxmlformats.org/officeDocument/2006/relationships/customXml" Target="../ink/ink1177.xml"/><Relationship Id="rId94" Type="http://schemas.openxmlformats.org/officeDocument/2006/relationships/customXml" Target="../ink/ink1176.xml"/><Relationship Id="rId93" Type="http://schemas.openxmlformats.org/officeDocument/2006/relationships/customXml" Target="../ink/ink1175.xml"/><Relationship Id="rId92" Type="http://schemas.openxmlformats.org/officeDocument/2006/relationships/customXml" Target="../ink/ink1174.xml"/><Relationship Id="rId91" Type="http://schemas.openxmlformats.org/officeDocument/2006/relationships/customXml" Target="../ink/ink1173.xml"/><Relationship Id="rId90" Type="http://schemas.openxmlformats.org/officeDocument/2006/relationships/customXml" Target="../ink/ink1172.xml"/><Relationship Id="rId9" Type="http://schemas.openxmlformats.org/officeDocument/2006/relationships/customXml" Target="../ink/ink1091.xml"/><Relationship Id="rId89" Type="http://schemas.openxmlformats.org/officeDocument/2006/relationships/customXml" Target="../ink/ink1171.xml"/><Relationship Id="rId88" Type="http://schemas.openxmlformats.org/officeDocument/2006/relationships/customXml" Target="../ink/ink1170.xml"/><Relationship Id="rId87" Type="http://schemas.openxmlformats.org/officeDocument/2006/relationships/customXml" Target="../ink/ink1169.xml"/><Relationship Id="rId86" Type="http://schemas.openxmlformats.org/officeDocument/2006/relationships/customXml" Target="../ink/ink1168.xml"/><Relationship Id="rId85" Type="http://schemas.openxmlformats.org/officeDocument/2006/relationships/customXml" Target="../ink/ink1167.xml"/><Relationship Id="rId84" Type="http://schemas.openxmlformats.org/officeDocument/2006/relationships/customXml" Target="../ink/ink1166.xml"/><Relationship Id="rId83" Type="http://schemas.openxmlformats.org/officeDocument/2006/relationships/customXml" Target="../ink/ink1165.xml"/><Relationship Id="rId82" Type="http://schemas.openxmlformats.org/officeDocument/2006/relationships/customXml" Target="../ink/ink1164.xml"/><Relationship Id="rId81" Type="http://schemas.openxmlformats.org/officeDocument/2006/relationships/customXml" Target="../ink/ink1163.xml"/><Relationship Id="rId80" Type="http://schemas.openxmlformats.org/officeDocument/2006/relationships/customXml" Target="../ink/ink1162.xml"/><Relationship Id="rId8" Type="http://schemas.openxmlformats.org/officeDocument/2006/relationships/customXml" Target="../ink/ink1090.xml"/><Relationship Id="rId79" Type="http://schemas.openxmlformats.org/officeDocument/2006/relationships/customXml" Target="../ink/ink1161.xml"/><Relationship Id="rId78" Type="http://schemas.openxmlformats.org/officeDocument/2006/relationships/customXml" Target="../ink/ink1160.xml"/><Relationship Id="rId77" Type="http://schemas.openxmlformats.org/officeDocument/2006/relationships/customXml" Target="../ink/ink1159.xml"/><Relationship Id="rId76" Type="http://schemas.openxmlformats.org/officeDocument/2006/relationships/customXml" Target="../ink/ink1158.xml"/><Relationship Id="rId75" Type="http://schemas.openxmlformats.org/officeDocument/2006/relationships/customXml" Target="../ink/ink1157.xml"/><Relationship Id="rId74" Type="http://schemas.openxmlformats.org/officeDocument/2006/relationships/customXml" Target="../ink/ink1156.xml"/><Relationship Id="rId73" Type="http://schemas.openxmlformats.org/officeDocument/2006/relationships/customXml" Target="../ink/ink1155.xml"/><Relationship Id="rId72" Type="http://schemas.openxmlformats.org/officeDocument/2006/relationships/customXml" Target="../ink/ink1154.xml"/><Relationship Id="rId71" Type="http://schemas.openxmlformats.org/officeDocument/2006/relationships/customXml" Target="../ink/ink1153.xml"/><Relationship Id="rId70" Type="http://schemas.openxmlformats.org/officeDocument/2006/relationships/customXml" Target="../ink/ink1152.xml"/><Relationship Id="rId7" Type="http://schemas.openxmlformats.org/officeDocument/2006/relationships/customXml" Target="../ink/ink1089.xml"/><Relationship Id="rId69" Type="http://schemas.openxmlformats.org/officeDocument/2006/relationships/customXml" Target="../ink/ink1151.xml"/><Relationship Id="rId68" Type="http://schemas.openxmlformats.org/officeDocument/2006/relationships/customXml" Target="../ink/ink1150.xml"/><Relationship Id="rId67" Type="http://schemas.openxmlformats.org/officeDocument/2006/relationships/customXml" Target="../ink/ink1149.xml"/><Relationship Id="rId66" Type="http://schemas.openxmlformats.org/officeDocument/2006/relationships/customXml" Target="../ink/ink1148.xml"/><Relationship Id="rId65" Type="http://schemas.openxmlformats.org/officeDocument/2006/relationships/customXml" Target="../ink/ink1147.xml"/><Relationship Id="rId64" Type="http://schemas.openxmlformats.org/officeDocument/2006/relationships/customXml" Target="../ink/ink1146.xml"/><Relationship Id="rId63" Type="http://schemas.openxmlformats.org/officeDocument/2006/relationships/customXml" Target="../ink/ink1145.xml"/><Relationship Id="rId62" Type="http://schemas.openxmlformats.org/officeDocument/2006/relationships/customXml" Target="../ink/ink1144.xml"/><Relationship Id="rId61" Type="http://schemas.openxmlformats.org/officeDocument/2006/relationships/customXml" Target="../ink/ink1143.xml"/><Relationship Id="rId60" Type="http://schemas.openxmlformats.org/officeDocument/2006/relationships/customXml" Target="../ink/ink1142.xml"/><Relationship Id="rId6" Type="http://schemas.openxmlformats.org/officeDocument/2006/relationships/customXml" Target="../ink/ink1088.xml"/><Relationship Id="rId59" Type="http://schemas.openxmlformats.org/officeDocument/2006/relationships/customXml" Target="../ink/ink1141.xml"/><Relationship Id="rId58" Type="http://schemas.openxmlformats.org/officeDocument/2006/relationships/customXml" Target="../ink/ink1140.xml"/><Relationship Id="rId57" Type="http://schemas.openxmlformats.org/officeDocument/2006/relationships/customXml" Target="../ink/ink1139.xml"/><Relationship Id="rId56" Type="http://schemas.openxmlformats.org/officeDocument/2006/relationships/customXml" Target="../ink/ink1138.xml"/><Relationship Id="rId55" Type="http://schemas.openxmlformats.org/officeDocument/2006/relationships/customXml" Target="../ink/ink1137.xml"/><Relationship Id="rId54" Type="http://schemas.openxmlformats.org/officeDocument/2006/relationships/customXml" Target="../ink/ink1136.xml"/><Relationship Id="rId53" Type="http://schemas.openxmlformats.org/officeDocument/2006/relationships/customXml" Target="../ink/ink1135.xml"/><Relationship Id="rId52" Type="http://schemas.openxmlformats.org/officeDocument/2006/relationships/customXml" Target="../ink/ink1134.xml"/><Relationship Id="rId51" Type="http://schemas.openxmlformats.org/officeDocument/2006/relationships/customXml" Target="../ink/ink1133.xml"/><Relationship Id="rId50" Type="http://schemas.openxmlformats.org/officeDocument/2006/relationships/customXml" Target="../ink/ink1132.xml"/><Relationship Id="rId5" Type="http://schemas.openxmlformats.org/officeDocument/2006/relationships/customXml" Target="../ink/ink1087.xml"/><Relationship Id="rId49" Type="http://schemas.openxmlformats.org/officeDocument/2006/relationships/customXml" Target="../ink/ink1131.xml"/><Relationship Id="rId48" Type="http://schemas.openxmlformats.org/officeDocument/2006/relationships/customXml" Target="../ink/ink1130.xml"/><Relationship Id="rId47" Type="http://schemas.openxmlformats.org/officeDocument/2006/relationships/customXml" Target="../ink/ink1129.xml"/><Relationship Id="rId46" Type="http://schemas.openxmlformats.org/officeDocument/2006/relationships/customXml" Target="../ink/ink1128.xml"/><Relationship Id="rId45" Type="http://schemas.openxmlformats.org/officeDocument/2006/relationships/customXml" Target="../ink/ink1127.xml"/><Relationship Id="rId44" Type="http://schemas.openxmlformats.org/officeDocument/2006/relationships/customXml" Target="../ink/ink1126.xml"/><Relationship Id="rId43" Type="http://schemas.openxmlformats.org/officeDocument/2006/relationships/customXml" Target="../ink/ink1125.xml"/><Relationship Id="rId42" Type="http://schemas.openxmlformats.org/officeDocument/2006/relationships/customXml" Target="../ink/ink1124.xml"/><Relationship Id="rId41" Type="http://schemas.openxmlformats.org/officeDocument/2006/relationships/customXml" Target="../ink/ink1123.xml"/><Relationship Id="rId40" Type="http://schemas.openxmlformats.org/officeDocument/2006/relationships/customXml" Target="../ink/ink1122.xml"/><Relationship Id="rId4" Type="http://schemas.openxmlformats.org/officeDocument/2006/relationships/customXml" Target="../ink/ink1086.xml"/><Relationship Id="rId39" Type="http://schemas.openxmlformats.org/officeDocument/2006/relationships/customXml" Target="../ink/ink1121.xml"/><Relationship Id="rId38" Type="http://schemas.openxmlformats.org/officeDocument/2006/relationships/customXml" Target="../ink/ink1120.xml"/><Relationship Id="rId37" Type="http://schemas.openxmlformats.org/officeDocument/2006/relationships/customXml" Target="../ink/ink1119.xml"/><Relationship Id="rId36" Type="http://schemas.openxmlformats.org/officeDocument/2006/relationships/customXml" Target="../ink/ink1118.xml"/><Relationship Id="rId35" Type="http://schemas.openxmlformats.org/officeDocument/2006/relationships/customXml" Target="../ink/ink1117.xml"/><Relationship Id="rId34" Type="http://schemas.openxmlformats.org/officeDocument/2006/relationships/customXml" Target="../ink/ink1116.xml"/><Relationship Id="rId33" Type="http://schemas.openxmlformats.org/officeDocument/2006/relationships/customXml" Target="../ink/ink1115.xml"/><Relationship Id="rId32" Type="http://schemas.openxmlformats.org/officeDocument/2006/relationships/customXml" Target="../ink/ink1114.xml"/><Relationship Id="rId31" Type="http://schemas.openxmlformats.org/officeDocument/2006/relationships/customXml" Target="../ink/ink1113.xml"/><Relationship Id="rId30" Type="http://schemas.openxmlformats.org/officeDocument/2006/relationships/customXml" Target="../ink/ink1112.xml"/><Relationship Id="rId3" Type="http://schemas.openxmlformats.org/officeDocument/2006/relationships/image" Target="../media/image1.png"/><Relationship Id="rId29" Type="http://schemas.openxmlformats.org/officeDocument/2006/relationships/customXml" Target="../ink/ink1111.xml"/><Relationship Id="rId28" Type="http://schemas.openxmlformats.org/officeDocument/2006/relationships/customXml" Target="../ink/ink1110.xml"/><Relationship Id="rId27" Type="http://schemas.openxmlformats.org/officeDocument/2006/relationships/customXml" Target="../ink/ink1109.xml"/><Relationship Id="rId26" Type="http://schemas.openxmlformats.org/officeDocument/2006/relationships/customXml" Target="../ink/ink1108.xml"/><Relationship Id="rId25" Type="http://schemas.openxmlformats.org/officeDocument/2006/relationships/customXml" Target="../ink/ink1107.xml"/><Relationship Id="rId24" Type="http://schemas.openxmlformats.org/officeDocument/2006/relationships/customXml" Target="../ink/ink1106.xml"/><Relationship Id="rId23" Type="http://schemas.openxmlformats.org/officeDocument/2006/relationships/customXml" Target="../ink/ink1105.xml"/><Relationship Id="rId22" Type="http://schemas.openxmlformats.org/officeDocument/2006/relationships/customXml" Target="../ink/ink1104.xml"/><Relationship Id="rId21" Type="http://schemas.openxmlformats.org/officeDocument/2006/relationships/customXml" Target="../ink/ink1103.xml"/><Relationship Id="rId20" Type="http://schemas.openxmlformats.org/officeDocument/2006/relationships/customXml" Target="../ink/ink1102.xml"/><Relationship Id="rId2" Type="http://schemas.openxmlformats.org/officeDocument/2006/relationships/customXml" Target="../ink/ink1085.xml"/><Relationship Id="rId19" Type="http://schemas.openxmlformats.org/officeDocument/2006/relationships/customXml" Target="../ink/ink1101.xml"/><Relationship Id="rId18" Type="http://schemas.openxmlformats.org/officeDocument/2006/relationships/customXml" Target="../ink/ink1100.xml"/><Relationship Id="rId17" Type="http://schemas.openxmlformats.org/officeDocument/2006/relationships/customXml" Target="../ink/ink1099.xml"/><Relationship Id="rId166" Type="http://schemas.openxmlformats.org/officeDocument/2006/relationships/slideLayout" Target="../slideLayouts/slideLayout7.xml"/><Relationship Id="rId165" Type="http://schemas.openxmlformats.org/officeDocument/2006/relationships/customXml" Target="../ink/ink1247.xml"/><Relationship Id="rId164" Type="http://schemas.openxmlformats.org/officeDocument/2006/relationships/customXml" Target="../ink/ink1246.xml"/><Relationship Id="rId163" Type="http://schemas.openxmlformats.org/officeDocument/2006/relationships/customXml" Target="../ink/ink1245.xml"/><Relationship Id="rId162" Type="http://schemas.openxmlformats.org/officeDocument/2006/relationships/customXml" Target="../ink/ink1244.xml"/><Relationship Id="rId161" Type="http://schemas.openxmlformats.org/officeDocument/2006/relationships/customXml" Target="../ink/ink1243.xml"/><Relationship Id="rId160" Type="http://schemas.openxmlformats.org/officeDocument/2006/relationships/customXml" Target="../ink/ink1242.xml"/><Relationship Id="rId16" Type="http://schemas.openxmlformats.org/officeDocument/2006/relationships/customXml" Target="../ink/ink1098.xml"/><Relationship Id="rId159" Type="http://schemas.openxmlformats.org/officeDocument/2006/relationships/customXml" Target="../ink/ink1241.xml"/><Relationship Id="rId158" Type="http://schemas.openxmlformats.org/officeDocument/2006/relationships/customXml" Target="../ink/ink1240.xml"/><Relationship Id="rId157" Type="http://schemas.openxmlformats.org/officeDocument/2006/relationships/customXml" Target="../ink/ink1239.xml"/><Relationship Id="rId156" Type="http://schemas.openxmlformats.org/officeDocument/2006/relationships/customXml" Target="../ink/ink1238.xml"/><Relationship Id="rId155" Type="http://schemas.openxmlformats.org/officeDocument/2006/relationships/customXml" Target="../ink/ink1237.xml"/><Relationship Id="rId154" Type="http://schemas.openxmlformats.org/officeDocument/2006/relationships/customXml" Target="../ink/ink1236.xml"/><Relationship Id="rId153" Type="http://schemas.openxmlformats.org/officeDocument/2006/relationships/customXml" Target="../ink/ink1235.xml"/><Relationship Id="rId152" Type="http://schemas.openxmlformats.org/officeDocument/2006/relationships/customXml" Target="../ink/ink1234.xml"/><Relationship Id="rId151" Type="http://schemas.openxmlformats.org/officeDocument/2006/relationships/customXml" Target="../ink/ink1233.xml"/><Relationship Id="rId150" Type="http://schemas.openxmlformats.org/officeDocument/2006/relationships/customXml" Target="../ink/ink1232.xml"/><Relationship Id="rId15" Type="http://schemas.openxmlformats.org/officeDocument/2006/relationships/customXml" Target="../ink/ink1097.xml"/><Relationship Id="rId149" Type="http://schemas.openxmlformats.org/officeDocument/2006/relationships/customXml" Target="../ink/ink1231.xml"/><Relationship Id="rId148" Type="http://schemas.openxmlformats.org/officeDocument/2006/relationships/customXml" Target="../ink/ink1230.xml"/><Relationship Id="rId147" Type="http://schemas.openxmlformats.org/officeDocument/2006/relationships/customXml" Target="../ink/ink1229.xml"/><Relationship Id="rId146" Type="http://schemas.openxmlformats.org/officeDocument/2006/relationships/customXml" Target="../ink/ink1228.xml"/><Relationship Id="rId145" Type="http://schemas.openxmlformats.org/officeDocument/2006/relationships/customXml" Target="../ink/ink1227.xml"/><Relationship Id="rId144" Type="http://schemas.openxmlformats.org/officeDocument/2006/relationships/customXml" Target="../ink/ink1226.xml"/><Relationship Id="rId143" Type="http://schemas.openxmlformats.org/officeDocument/2006/relationships/customXml" Target="../ink/ink1225.xml"/><Relationship Id="rId142" Type="http://schemas.openxmlformats.org/officeDocument/2006/relationships/customXml" Target="../ink/ink1224.xml"/><Relationship Id="rId141" Type="http://schemas.openxmlformats.org/officeDocument/2006/relationships/customXml" Target="../ink/ink1223.xml"/><Relationship Id="rId140" Type="http://schemas.openxmlformats.org/officeDocument/2006/relationships/customXml" Target="../ink/ink1222.xml"/><Relationship Id="rId14" Type="http://schemas.openxmlformats.org/officeDocument/2006/relationships/customXml" Target="../ink/ink1096.xml"/><Relationship Id="rId139" Type="http://schemas.openxmlformats.org/officeDocument/2006/relationships/customXml" Target="../ink/ink1221.xml"/><Relationship Id="rId138" Type="http://schemas.openxmlformats.org/officeDocument/2006/relationships/customXml" Target="../ink/ink1220.xml"/><Relationship Id="rId137" Type="http://schemas.openxmlformats.org/officeDocument/2006/relationships/customXml" Target="../ink/ink1219.xml"/><Relationship Id="rId136" Type="http://schemas.openxmlformats.org/officeDocument/2006/relationships/customXml" Target="../ink/ink1218.xml"/><Relationship Id="rId135" Type="http://schemas.openxmlformats.org/officeDocument/2006/relationships/customXml" Target="../ink/ink1217.xml"/><Relationship Id="rId134" Type="http://schemas.openxmlformats.org/officeDocument/2006/relationships/customXml" Target="../ink/ink1216.xml"/><Relationship Id="rId133" Type="http://schemas.openxmlformats.org/officeDocument/2006/relationships/customXml" Target="../ink/ink1215.xml"/><Relationship Id="rId132" Type="http://schemas.openxmlformats.org/officeDocument/2006/relationships/customXml" Target="../ink/ink1214.xml"/><Relationship Id="rId131" Type="http://schemas.openxmlformats.org/officeDocument/2006/relationships/customXml" Target="../ink/ink1213.xml"/><Relationship Id="rId130" Type="http://schemas.openxmlformats.org/officeDocument/2006/relationships/customXml" Target="../ink/ink1212.xml"/><Relationship Id="rId13" Type="http://schemas.openxmlformats.org/officeDocument/2006/relationships/customXml" Target="../ink/ink1095.xml"/><Relationship Id="rId129" Type="http://schemas.openxmlformats.org/officeDocument/2006/relationships/customXml" Target="../ink/ink1211.xml"/><Relationship Id="rId128" Type="http://schemas.openxmlformats.org/officeDocument/2006/relationships/customXml" Target="../ink/ink1210.xml"/><Relationship Id="rId127" Type="http://schemas.openxmlformats.org/officeDocument/2006/relationships/customXml" Target="../ink/ink1209.xml"/><Relationship Id="rId126" Type="http://schemas.openxmlformats.org/officeDocument/2006/relationships/customXml" Target="../ink/ink1208.xml"/><Relationship Id="rId125" Type="http://schemas.openxmlformats.org/officeDocument/2006/relationships/customXml" Target="../ink/ink1207.xml"/><Relationship Id="rId124" Type="http://schemas.openxmlformats.org/officeDocument/2006/relationships/customXml" Target="../ink/ink1206.xml"/><Relationship Id="rId123" Type="http://schemas.openxmlformats.org/officeDocument/2006/relationships/customXml" Target="../ink/ink1205.xml"/><Relationship Id="rId122" Type="http://schemas.openxmlformats.org/officeDocument/2006/relationships/customXml" Target="../ink/ink1204.xml"/><Relationship Id="rId121" Type="http://schemas.openxmlformats.org/officeDocument/2006/relationships/customXml" Target="../ink/ink1203.xml"/><Relationship Id="rId120" Type="http://schemas.openxmlformats.org/officeDocument/2006/relationships/customXml" Target="../ink/ink1202.xml"/><Relationship Id="rId12" Type="http://schemas.openxmlformats.org/officeDocument/2006/relationships/customXml" Target="../ink/ink1094.xml"/><Relationship Id="rId119" Type="http://schemas.openxmlformats.org/officeDocument/2006/relationships/customXml" Target="../ink/ink1201.xml"/><Relationship Id="rId118" Type="http://schemas.openxmlformats.org/officeDocument/2006/relationships/customXml" Target="../ink/ink1200.xml"/><Relationship Id="rId117" Type="http://schemas.openxmlformats.org/officeDocument/2006/relationships/customXml" Target="../ink/ink1199.xml"/><Relationship Id="rId116" Type="http://schemas.openxmlformats.org/officeDocument/2006/relationships/customXml" Target="../ink/ink1198.xml"/><Relationship Id="rId115" Type="http://schemas.openxmlformats.org/officeDocument/2006/relationships/customXml" Target="../ink/ink1197.xml"/><Relationship Id="rId114" Type="http://schemas.openxmlformats.org/officeDocument/2006/relationships/customXml" Target="../ink/ink1196.xml"/><Relationship Id="rId113" Type="http://schemas.openxmlformats.org/officeDocument/2006/relationships/customXml" Target="../ink/ink1195.xml"/><Relationship Id="rId112" Type="http://schemas.openxmlformats.org/officeDocument/2006/relationships/customXml" Target="../ink/ink1194.xml"/><Relationship Id="rId111" Type="http://schemas.openxmlformats.org/officeDocument/2006/relationships/customXml" Target="../ink/ink1193.xml"/><Relationship Id="rId110" Type="http://schemas.openxmlformats.org/officeDocument/2006/relationships/customXml" Target="../ink/ink1192.xml"/><Relationship Id="rId11" Type="http://schemas.openxmlformats.org/officeDocument/2006/relationships/customXml" Target="../ink/ink1093.xml"/><Relationship Id="rId109" Type="http://schemas.openxmlformats.org/officeDocument/2006/relationships/customXml" Target="../ink/ink1191.xml"/><Relationship Id="rId108" Type="http://schemas.openxmlformats.org/officeDocument/2006/relationships/customXml" Target="../ink/ink1190.xml"/><Relationship Id="rId107" Type="http://schemas.openxmlformats.org/officeDocument/2006/relationships/customXml" Target="../ink/ink1189.xml"/><Relationship Id="rId106" Type="http://schemas.openxmlformats.org/officeDocument/2006/relationships/customXml" Target="../ink/ink1188.xml"/><Relationship Id="rId105" Type="http://schemas.openxmlformats.org/officeDocument/2006/relationships/customXml" Target="../ink/ink1187.xml"/><Relationship Id="rId104" Type="http://schemas.openxmlformats.org/officeDocument/2006/relationships/customXml" Target="../ink/ink1186.xml"/><Relationship Id="rId103" Type="http://schemas.openxmlformats.org/officeDocument/2006/relationships/customXml" Target="../ink/ink1185.xml"/><Relationship Id="rId102" Type="http://schemas.openxmlformats.org/officeDocument/2006/relationships/customXml" Target="../ink/ink1184.xml"/><Relationship Id="rId101" Type="http://schemas.openxmlformats.org/officeDocument/2006/relationships/customXml" Target="../ink/ink1183.xml"/><Relationship Id="rId100" Type="http://schemas.openxmlformats.org/officeDocument/2006/relationships/customXml" Target="../ink/ink1182.xml"/><Relationship Id="rId10" Type="http://schemas.openxmlformats.org/officeDocument/2006/relationships/customXml" Target="../ink/ink109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hyperlink" Target="5.17.swf" TargetMode="External"/></Relationships>
</file>

<file path=ppt/slides/_rels/slide16.xml.rels><?xml version="1.0" encoding="UTF-8" standalone="yes"?>
<Relationships xmlns="http://schemas.openxmlformats.org/package/2006/relationships"><Relationship Id="rId9" Type="http://schemas.openxmlformats.org/officeDocument/2006/relationships/customXml" Target="../ink/ink1254.xml"/><Relationship Id="rId8" Type="http://schemas.openxmlformats.org/officeDocument/2006/relationships/customXml" Target="../ink/ink1253.xml"/><Relationship Id="rId7" Type="http://schemas.openxmlformats.org/officeDocument/2006/relationships/customXml" Target="../ink/ink1252.xml"/><Relationship Id="rId61" Type="http://schemas.openxmlformats.org/officeDocument/2006/relationships/slideLayout" Target="../slideLayouts/slideLayout7.xml"/><Relationship Id="rId60" Type="http://schemas.openxmlformats.org/officeDocument/2006/relationships/customXml" Target="../ink/ink1305.xml"/><Relationship Id="rId6" Type="http://schemas.openxmlformats.org/officeDocument/2006/relationships/customXml" Target="../ink/ink1251.xml"/><Relationship Id="rId59" Type="http://schemas.openxmlformats.org/officeDocument/2006/relationships/customXml" Target="../ink/ink1304.xml"/><Relationship Id="rId58" Type="http://schemas.openxmlformats.org/officeDocument/2006/relationships/customXml" Target="../ink/ink1303.xml"/><Relationship Id="rId57" Type="http://schemas.openxmlformats.org/officeDocument/2006/relationships/customXml" Target="../ink/ink1302.xml"/><Relationship Id="rId56" Type="http://schemas.openxmlformats.org/officeDocument/2006/relationships/customXml" Target="../ink/ink1301.xml"/><Relationship Id="rId55" Type="http://schemas.openxmlformats.org/officeDocument/2006/relationships/customXml" Target="../ink/ink1300.xml"/><Relationship Id="rId54" Type="http://schemas.openxmlformats.org/officeDocument/2006/relationships/customXml" Target="../ink/ink1299.xml"/><Relationship Id="rId53" Type="http://schemas.openxmlformats.org/officeDocument/2006/relationships/customXml" Target="../ink/ink1298.xml"/><Relationship Id="rId52" Type="http://schemas.openxmlformats.org/officeDocument/2006/relationships/customXml" Target="../ink/ink1297.xml"/><Relationship Id="rId51" Type="http://schemas.openxmlformats.org/officeDocument/2006/relationships/customXml" Target="../ink/ink1296.xml"/><Relationship Id="rId50" Type="http://schemas.openxmlformats.org/officeDocument/2006/relationships/customXml" Target="../ink/ink1295.xml"/><Relationship Id="rId5" Type="http://schemas.openxmlformats.org/officeDocument/2006/relationships/customXml" Target="../ink/ink1250.xml"/><Relationship Id="rId49" Type="http://schemas.openxmlformats.org/officeDocument/2006/relationships/customXml" Target="../ink/ink1294.xml"/><Relationship Id="rId48" Type="http://schemas.openxmlformats.org/officeDocument/2006/relationships/customXml" Target="../ink/ink1293.xml"/><Relationship Id="rId47" Type="http://schemas.openxmlformats.org/officeDocument/2006/relationships/customXml" Target="../ink/ink1292.xml"/><Relationship Id="rId46" Type="http://schemas.openxmlformats.org/officeDocument/2006/relationships/customXml" Target="../ink/ink1291.xml"/><Relationship Id="rId45" Type="http://schemas.openxmlformats.org/officeDocument/2006/relationships/customXml" Target="../ink/ink1290.xml"/><Relationship Id="rId44" Type="http://schemas.openxmlformats.org/officeDocument/2006/relationships/customXml" Target="../ink/ink1289.xml"/><Relationship Id="rId43" Type="http://schemas.openxmlformats.org/officeDocument/2006/relationships/customXml" Target="../ink/ink1288.xml"/><Relationship Id="rId42" Type="http://schemas.openxmlformats.org/officeDocument/2006/relationships/customXml" Target="../ink/ink1287.xml"/><Relationship Id="rId41" Type="http://schemas.openxmlformats.org/officeDocument/2006/relationships/customXml" Target="../ink/ink1286.xml"/><Relationship Id="rId40" Type="http://schemas.openxmlformats.org/officeDocument/2006/relationships/customXml" Target="../ink/ink1285.xml"/><Relationship Id="rId4" Type="http://schemas.openxmlformats.org/officeDocument/2006/relationships/customXml" Target="../ink/ink1249.xml"/><Relationship Id="rId39" Type="http://schemas.openxmlformats.org/officeDocument/2006/relationships/customXml" Target="../ink/ink1284.xml"/><Relationship Id="rId38" Type="http://schemas.openxmlformats.org/officeDocument/2006/relationships/customXml" Target="../ink/ink1283.xml"/><Relationship Id="rId37" Type="http://schemas.openxmlformats.org/officeDocument/2006/relationships/customXml" Target="../ink/ink1282.xml"/><Relationship Id="rId36" Type="http://schemas.openxmlformats.org/officeDocument/2006/relationships/customXml" Target="../ink/ink1281.xml"/><Relationship Id="rId35" Type="http://schemas.openxmlformats.org/officeDocument/2006/relationships/customXml" Target="../ink/ink1280.xml"/><Relationship Id="rId34" Type="http://schemas.openxmlformats.org/officeDocument/2006/relationships/customXml" Target="../ink/ink1279.xml"/><Relationship Id="rId33" Type="http://schemas.openxmlformats.org/officeDocument/2006/relationships/customXml" Target="../ink/ink1278.xml"/><Relationship Id="rId32" Type="http://schemas.openxmlformats.org/officeDocument/2006/relationships/customXml" Target="../ink/ink1277.xml"/><Relationship Id="rId31" Type="http://schemas.openxmlformats.org/officeDocument/2006/relationships/customXml" Target="../ink/ink1276.xml"/><Relationship Id="rId30" Type="http://schemas.openxmlformats.org/officeDocument/2006/relationships/customXml" Target="../ink/ink1275.xml"/><Relationship Id="rId3" Type="http://schemas.openxmlformats.org/officeDocument/2006/relationships/image" Target="../media/image1.png"/><Relationship Id="rId29" Type="http://schemas.openxmlformats.org/officeDocument/2006/relationships/customXml" Target="../ink/ink1274.xml"/><Relationship Id="rId28" Type="http://schemas.openxmlformats.org/officeDocument/2006/relationships/customXml" Target="../ink/ink1273.xml"/><Relationship Id="rId27" Type="http://schemas.openxmlformats.org/officeDocument/2006/relationships/customXml" Target="../ink/ink1272.xml"/><Relationship Id="rId26" Type="http://schemas.openxmlformats.org/officeDocument/2006/relationships/customXml" Target="../ink/ink1271.xml"/><Relationship Id="rId25" Type="http://schemas.openxmlformats.org/officeDocument/2006/relationships/customXml" Target="../ink/ink1270.xml"/><Relationship Id="rId24" Type="http://schemas.openxmlformats.org/officeDocument/2006/relationships/customXml" Target="../ink/ink1269.xml"/><Relationship Id="rId23" Type="http://schemas.openxmlformats.org/officeDocument/2006/relationships/customXml" Target="../ink/ink1268.xml"/><Relationship Id="rId22" Type="http://schemas.openxmlformats.org/officeDocument/2006/relationships/customXml" Target="../ink/ink1267.xml"/><Relationship Id="rId21" Type="http://schemas.openxmlformats.org/officeDocument/2006/relationships/customXml" Target="../ink/ink1266.xml"/><Relationship Id="rId20" Type="http://schemas.openxmlformats.org/officeDocument/2006/relationships/customXml" Target="../ink/ink1265.xml"/><Relationship Id="rId2" Type="http://schemas.openxmlformats.org/officeDocument/2006/relationships/customXml" Target="../ink/ink1248.xml"/><Relationship Id="rId19" Type="http://schemas.openxmlformats.org/officeDocument/2006/relationships/customXml" Target="../ink/ink1264.xml"/><Relationship Id="rId18" Type="http://schemas.openxmlformats.org/officeDocument/2006/relationships/customXml" Target="../ink/ink1263.xml"/><Relationship Id="rId17" Type="http://schemas.openxmlformats.org/officeDocument/2006/relationships/customXml" Target="../ink/ink1262.xml"/><Relationship Id="rId16" Type="http://schemas.openxmlformats.org/officeDocument/2006/relationships/customXml" Target="../ink/ink1261.xml"/><Relationship Id="rId15" Type="http://schemas.openxmlformats.org/officeDocument/2006/relationships/customXml" Target="../ink/ink1260.xml"/><Relationship Id="rId14" Type="http://schemas.openxmlformats.org/officeDocument/2006/relationships/customXml" Target="../ink/ink1259.xml"/><Relationship Id="rId13" Type="http://schemas.openxmlformats.org/officeDocument/2006/relationships/customXml" Target="../ink/ink1258.xml"/><Relationship Id="rId12" Type="http://schemas.openxmlformats.org/officeDocument/2006/relationships/customXml" Target="../ink/ink1257.xml"/><Relationship Id="rId11" Type="http://schemas.openxmlformats.org/officeDocument/2006/relationships/customXml" Target="../ink/ink1256.xml"/><Relationship Id="rId10" Type="http://schemas.openxmlformats.org/officeDocument/2006/relationships/customXml" Target="../ink/ink1255.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9" Type="http://schemas.openxmlformats.org/officeDocument/2006/relationships/customXml" Target="../ink/ink1311.xml"/><Relationship Id="rId8" Type="http://schemas.openxmlformats.org/officeDocument/2006/relationships/customXml" Target="../ink/ink1310.xml"/><Relationship Id="rId7" Type="http://schemas.openxmlformats.org/officeDocument/2006/relationships/customXml" Target="../ink/ink1309.xml"/><Relationship Id="rId6" Type="http://schemas.openxmlformats.org/officeDocument/2006/relationships/customXml" Target="../ink/ink1308.xml"/><Relationship Id="rId5" Type="http://schemas.openxmlformats.org/officeDocument/2006/relationships/customXml" Target="../ink/ink1307.xml"/><Relationship Id="rId4" Type="http://schemas.openxmlformats.org/officeDocument/2006/relationships/image" Target="../media/image1.png"/><Relationship Id="rId3" Type="http://schemas.openxmlformats.org/officeDocument/2006/relationships/customXml" Target="../ink/ink1306.xml"/><Relationship Id="rId2" Type="http://schemas.openxmlformats.org/officeDocument/2006/relationships/image" Target="../media/image10.jpeg"/><Relationship Id="rId13" Type="http://schemas.openxmlformats.org/officeDocument/2006/relationships/slideLayout" Target="../slideLayouts/slideLayout7.xml"/><Relationship Id="rId12" Type="http://schemas.openxmlformats.org/officeDocument/2006/relationships/customXml" Target="../ink/ink1314.xml"/><Relationship Id="rId11" Type="http://schemas.openxmlformats.org/officeDocument/2006/relationships/customXml" Target="../ink/ink1313.xml"/><Relationship Id="rId10" Type="http://schemas.openxmlformats.org/officeDocument/2006/relationships/customXml" Target="../ink/ink1312.xml"/><Relationship Id="rId1" Type="http://schemas.openxmlformats.org/officeDocument/2006/relationships/hyperlink" Target="../5.18-20.swf" TargetMode="Externa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9" Type="http://schemas.openxmlformats.org/officeDocument/2006/relationships/customXml" Target="../ink/ink8.xml"/><Relationship Id="rId8" Type="http://schemas.openxmlformats.org/officeDocument/2006/relationships/customXml" Target="../ink/ink7.xml"/><Relationship Id="rId7" Type="http://schemas.openxmlformats.org/officeDocument/2006/relationships/customXml" Target="../ink/ink6.xml"/><Relationship Id="rId6" Type="http://schemas.openxmlformats.org/officeDocument/2006/relationships/customXml" Target="../ink/ink5.xml"/><Relationship Id="rId5" Type="http://schemas.openxmlformats.org/officeDocument/2006/relationships/customXml" Target="../ink/ink4.xml"/><Relationship Id="rId42" Type="http://schemas.openxmlformats.org/officeDocument/2006/relationships/slideLayout" Target="../slideLayouts/slideLayout7.xml"/><Relationship Id="rId41" Type="http://schemas.openxmlformats.org/officeDocument/2006/relationships/customXml" Target="../ink/ink40.xml"/><Relationship Id="rId40" Type="http://schemas.openxmlformats.org/officeDocument/2006/relationships/customXml" Target="../ink/ink39.xml"/><Relationship Id="rId4" Type="http://schemas.openxmlformats.org/officeDocument/2006/relationships/customXml" Target="../ink/ink3.xml"/><Relationship Id="rId39" Type="http://schemas.openxmlformats.org/officeDocument/2006/relationships/customXml" Target="../ink/ink38.xml"/><Relationship Id="rId38" Type="http://schemas.openxmlformats.org/officeDocument/2006/relationships/customXml" Target="../ink/ink37.xml"/><Relationship Id="rId37" Type="http://schemas.openxmlformats.org/officeDocument/2006/relationships/customXml" Target="../ink/ink36.xml"/><Relationship Id="rId36" Type="http://schemas.openxmlformats.org/officeDocument/2006/relationships/customXml" Target="../ink/ink35.xml"/><Relationship Id="rId35" Type="http://schemas.openxmlformats.org/officeDocument/2006/relationships/customXml" Target="../ink/ink34.xml"/><Relationship Id="rId34" Type="http://schemas.openxmlformats.org/officeDocument/2006/relationships/customXml" Target="../ink/ink33.xml"/><Relationship Id="rId33" Type="http://schemas.openxmlformats.org/officeDocument/2006/relationships/customXml" Target="../ink/ink32.xml"/><Relationship Id="rId32" Type="http://schemas.openxmlformats.org/officeDocument/2006/relationships/customXml" Target="../ink/ink31.xml"/><Relationship Id="rId31" Type="http://schemas.openxmlformats.org/officeDocument/2006/relationships/customXml" Target="../ink/ink30.xml"/><Relationship Id="rId30" Type="http://schemas.openxmlformats.org/officeDocument/2006/relationships/customXml" Target="../ink/ink29.xml"/><Relationship Id="rId3" Type="http://schemas.openxmlformats.org/officeDocument/2006/relationships/customXml" Target="../ink/ink2.xml"/><Relationship Id="rId29" Type="http://schemas.openxmlformats.org/officeDocument/2006/relationships/customXml" Target="../ink/ink28.xml"/><Relationship Id="rId28" Type="http://schemas.openxmlformats.org/officeDocument/2006/relationships/customXml" Target="../ink/ink27.xml"/><Relationship Id="rId27" Type="http://schemas.openxmlformats.org/officeDocument/2006/relationships/customXml" Target="../ink/ink26.xml"/><Relationship Id="rId26" Type="http://schemas.openxmlformats.org/officeDocument/2006/relationships/customXml" Target="../ink/ink25.xml"/><Relationship Id="rId25" Type="http://schemas.openxmlformats.org/officeDocument/2006/relationships/customXml" Target="../ink/ink24.xml"/><Relationship Id="rId24" Type="http://schemas.openxmlformats.org/officeDocument/2006/relationships/customXml" Target="../ink/ink23.xml"/><Relationship Id="rId23" Type="http://schemas.openxmlformats.org/officeDocument/2006/relationships/customXml" Target="../ink/ink22.xml"/><Relationship Id="rId22" Type="http://schemas.openxmlformats.org/officeDocument/2006/relationships/customXml" Target="../ink/ink21.xml"/><Relationship Id="rId21" Type="http://schemas.openxmlformats.org/officeDocument/2006/relationships/customXml" Target="../ink/ink20.xml"/><Relationship Id="rId20" Type="http://schemas.openxmlformats.org/officeDocument/2006/relationships/customXml" Target="../ink/ink19.xml"/><Relationship Id="rId2" Type="http://schemas.openxmlformats.org/officeDocument/2006/relationships/image" Target="../media/image1.png"/><Relationship Id="rId19" Type="http://schemas.openxmlformats.org/officeDocument/2006/relationships/customXml" Target="../ink/ink18.xml"/><Relationship Id="rId18" Type="http://schemas.openxmlformats.org/officeDocument/2006/relationships/customXml" Target="../ink/ink17.xml"/><Relationship Id="rId17" Type="http://schemas.openxmlformats.org/officeDocument/2006/relationships/customXml" Target="../ink/ink16.xml"/><Relationship Id="rId16" Type="http://schemas.openxmlformats.org/officeDocument/2006/relationships/customXml" Target="../ink/ink15.xml"/><Relationship Id="rId15" Type="http://schemas.openxmlformats.org/officeDocument/2006/relationships/customXml" Target="../ink/ink14.xml"/><Relationship Id="rId14" Type="http://schemas.openxmlformats.org/officeDocument/2006/relationships/customXml" Target="../ink/ink13.xml"/><Relationship Id="rId13" Type="http://schemas.openxmlformats.org/officeDocument/2006/relationships/customXml" Target="../ink/ink12.xml"/><Relationship Id="rId12" Type="http://schemas.openxmlformats.org/officeDocument/2006/relationships/customXml" Target="../ink/ink11.xml"/><Relationship Id="rId11" Type="http://schemas.openxmlformats.org/officeDocument/2006/relationships/customXml" Target="../ink/ink10.xml"/><Relationship Id="rId10" Type="http://schemas.openxmlformats.org/officeDocument/2006/relationships/customXml" Target="../ink/ink9.xml"/><Relationship Id="rId1"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hyperlink" Target="../5.18-20.swf" TargetMode="Externa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hyperlink" Target="../5.18-20.swf"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hyperlink" Target="../5.18-20.swf"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5.18.swf" TargetMode="Externa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customXml" Target="../ink/ink1315.xml"/></Relationships>
</file>

<file path=ppt/slides/_rels/slide27.xml.rels><?xml version="1.0" encoding="UTF-8" standalone="yes"?>
<Relationships xmlns="http://schemas.openxmlformats.org/package/2006/relationships"><Relationship Id="rId99" Type="http://schemas.openxmlformats.org/officeDocument/2006/relationships/customXml" Target="../ink/ink1413.xml"/><Relationship Id="rId98" Type="http://schemas.openxmlformats.org/officeDocument/2006/relationships/customXml" Target="../ink/ink1412.xml"/><Relationship Id="rId97" Type="http://schemas.openxmlformats.org/officeDocument/2006/relationships/customXml" Target="../ink/ink1411.xml"/><Relationship Id="rId96" Type="http://schemas.openxmlformats.org/officeDocument/2006/relationships/customXml" Target="../ink/ink1410.xml"/><Relationship Id="rId95" Type="http://schemas.openxmlformats.org/officeDocument/2006/relationships/customXml" Target="../ink/ink1409.xml"/><Relationship Id="rId94" Type="http://schemas.openxmlformats.org/officeDocument/2006/relationships/customXml" Target="../ink/ink1408.xml"/><Relationship Id="rId93" Type="http://schemas.openxmlformats.org/officeDocument/2006/relationships/customXml" Target="../ink/ink1407.xml"/><Relationship Id="rId92" Type="http://schemas.openxmlformats.org/officeDocument/2006/relationships/customXml" Target="../ink/ink1406.xml"/><Relationship Id="rId91" Type="http://schemas.openxmlformats.org/officeDocument/2006/relationships/customXml" Target="../ink/ink1405.xml"/><Relationship Id="rId90" Type="http://schemas.openxmlformats.org/officeDocument/2006/relationships/customXml" Target="../ink/ink1404.xml"/><Relationship Id="rId9" Type="http://schemas.openxmlformats.org/officeDocument/2006/relationships/customXml" Target="../ink/ink1323.xml"/><Relationship Id="rId89" Type="http://schemas.openxmlformats.org/officeDocument/2006/relationships/customXml" Target="../ink/ink1403.xml"/><Relationship Id="rId88" Type="http://schemas.openxmlformats.org/officeDocument/2006/relationships/customXml" Target="../ink/ink1402.xml"/><Relationship Id="rId87" Type="http://schemas.openxmlformats.org/officeDocument/2006/relationships/customXml" Target="../ink/ink1401.xml"/><Relationship Id="rId86" Type="http://schemas.openxmlformats.org/officeDocument/2006/relationships/customXml" Target="../ink/ink1400.xml"/><Relationship Id="rId85" Type="http://schemas.openxmlformats.org/officeDocument/2006/relationships/customXml" Target="../ink/ink1399.xml"/><Relationship Id="rId84" Type="http://schemas.openxmlformats.org/officeDocument/2006/relationships/customXml" Target="../ink/ink1398.xml"/><Relationship Id="rId83" Type="http://schemas.openxmlformats.org/officeDocument/2006/relationships/customXml" Target="../ink/ink1397.xml"/><Relationship Id="rId82" Type="http://schemas.openxmlformats.org/officeDocument/2006/relationships/customXml" Target="../ink/ink1396.xml"/><Relationship Id="rId81" Type="http://schemas.openxmlformats.org/officeDocument/2006/relationships/customXml" Target="../ink/ink1395.xml"/><Relationship Id="rId80" Type="http://schemas.openxmlformats.org/officeDocument/2006/relationships/customXml" Target="../ink/ink1394.xml"/><Relationship Id="rId8" Type="http://schemas.openxmlformats.org/officeDocument/2006/relationships/customXml" Target="../ink/ink1322.xml"/><Relationship Id="rId79" Type="http://schemas.openxmlformats.org/officeDocument/2006/relationships/customXml" Target="../ink/ink1393.xml"/><Relationship Id="rId78" Type="http://schemas.openxmlformats.org/officeDocument/2006/relationships/customXml" Target="../ink/ink1392.xml"/><Relationship Id="rId77" Type="http://schemas.openxmlformats.org/officeDocument/2006/relationships/customXml" Target="../ink/ink1391.xml"/><Relationship Id="rId76" Type="http://schemas.openxmlformats.org/officeDocument/2006/relationships/customXml" Target="../ink/ink1390.xml"/><Relationship Id="rId75" Type="http://schemas.openxmlformats.org/officeDocument/2006/relationships/customXml" Target="../ink/ink1389.xml"/><Relationship Id="rId74" Type="http://schemas.openxmlformats.org/officeDocument/2006/relationships/customXml" Target="../ink/ink1388.xml"/><Relationship Id="rId73" Type="http://schemas.openxmlformats.org/officeDocument/2006/relationships/customXml" Target="../ink/ink1387.xml"/><Relationship Id="rId72" Type="http://schemas.openxmlformats.org/officeDocument/2006/relationships/customXml" Target="../ink/ink1386.xml"/><Relationship Id="rId71" Type="http://schemas.openxmlformats.org/officeDocument/2006/relationships/customXml" Target="../ink/ink1385.xml"/><Relationship Id="rId70" Type="http://schemas.openxmlformats.org/officeDocument/2006/relationships/customXml" Target="../ink/ink1384.xml"/><Relationship Id="rId7" Type="http://schemas.openxmlformats.org/officeDocument/2006/relationships/customXml" Target="../ink/ink1321.xml"/><Relationship Id="rId69" Type="http://schemas.openxmlformats.org/officeDocument/2006/relationships/customXml" Target="../ink/ink1383.xml"/><Relationship Id="rId68" Type="http://schemas.openxmlformats.org/officeDocument/2006/relationships/customXml" Target="../ink/ink1382.xml"/><Relationship Id="rId67" Type="http://schemas.openxmlformats.org/officeDocument/2006/relationships/customXml" Target="../ink/ink1381.xml"/><Relationship Id="rId66" Type="http://schemas.openxmlformats.org/officeDocument/2006/relationships/customXml" Target="../ink/ink1380.xml"/><Relationship Id="rId65" Type="http://schemas.openxmlformats.org/officeDocument/2006/relationships/customXml" Target="../ink/ink1379.xml"/><Relationship Id="rId64" Type="http://schemas.openxmlformats.org/officeDocument/2006/relationships/customXml" Target="../ink/ink1378.xml"/><Relationship Id="rId63" Type="http://schemas.openxmlformats.org/officeDocument/2006/relationships/customXml" Target="../ink/ink1377.xml"/><Relationship Id="rId62" Type="http://schemas.openxmlformats.org/officeDocument/2006/relationships/customXml" Target="../ink/ink1376.xml"/><Relationship Id="rId61" Type="http://schemas.openxmlformats.org/officeDocument/2006/relationships/customXml" Target="../ink/ink1375.xml"/><Relationship Id="rId60" Type="http://schemas.openxmlformats.org/officeDocument/2006/relationships/customXml" Target="../ink/ink1374.xml"/><Relationship Id="rId6" Type="http://schemas.openxmlformats.org/officeDocument/2006/relationships/customXml" Target="../ink/ink1320.xml"/><Relationship Id="rId59" Type="http://schemas.openxmlformats.org/officeDocument/2006/relationships/customXml" Target="../ink/ink1373.xml"/><Relationship Id="rId58" Type="http://schemas.openxmlformats.org/officeDocument/2006/relationships/customXml" Target="../ink/ink1372.xml"/><Relationship Id="rId57" Type="http://schemas.openxmlformats.org/officeDocument/2006/relationships/customXml" Target="../ink/ink1371.xml"/><Relationship Id="rId56" Type="http://schemas.openxmlformats.org/officeDocument/2006/relationships/customXml" Target="../ink/ink1370.xml"/><Relationship Id="rId55" Type="http://schemas.openxmlformats.org/officeDocument/2006/relationships/customXml" Target="../ink/ink1369.xml"/><Relationship Id="rId54" Type="http://schemas.openxmlformats.org/officeDocument/2006/relationships/customXml" Target="../ink/ink1368.xml"/><Relationship Id="rId53" Type="http://schemas.openxmlformats.org/officeDocument/2006/relationships/customXml" Target="../ink/ink1367.xml"/><Relationship Id="rId52" Type="http://schemas.openxmlformats.org/officeDocument/2006/relationships/customXml" Target="../ink/ink1366.xml"/><Relationship Id="rId51" Type="http://schemas.openxmlformats.org/officeDocument/2006/relationships/customXml" Target="../ink/ink1365.xml"/><Relationship Id="rId50" Type="http://schemas.openxmlformats.org/officeDocument/2006/relationships/customXml" Target="../ink/ink1364.xml"/><Relationship Id="rId5" Type="http://schemas.openxmlformats.org/officeDocument/2006/relationships/customXml" Target="../ink/ink1319.xml"/><Relationship Id="rId49" Type="http://schemas.openxmlformats.org/officeDocument/2006/relationships/customXml" Target="../ink/ink1363.xml"/><Relationship Id="rId48" Type="http://schemas.openxmlformats.org/officeDocument/2006/relationships/customXml" Target="../ink/ink1362.xml"/><Relationship Id="rId47" Type="http://schemas.openxmlformats.org/officeDocument/2006/relationships/customXml" Target="../ink/ink1361.xml"/><Relationship Id="rId46" Type="http://schemas.openxmlformats.org/officeDocument/2006/relationships/customXml" Target="../ink/ink1360.xml"/><Relationship Id="rId45" Type="http://schemas.openxmlformats.org/officeDocument/2006/relationships/customXml" Target="../ink/ink1359.xml"/><Relationship Id="rId44" Type="http://schemas.openxmlformats.org/officeDocument/2006/relationships/customXml" Target="../ink/ink1358.xml"/><Relationship Id="rId43" Type="http://schemas.openxmlformats.org/officeDocument/2006/relationships/customXml" Target="../ink/ink1357.xml"/><Relationship Id="rId427" Type="http://schemas.openxmlformats.org/officeDocument/2006/relationships/slideLayout" Target="../slideLayouts/slideLayout7.xml"/><Relationship Id="rId426" Type="http://schemas.openxmlformats.org/officeDocument/2006/relationships/customXml" Target="../ink/ink1740.xml"/><Relationship Id="rId425" Type="http://schemas.openxmlformats.org/officeDocument/2006/relationships/customXml" Target="../ink/ink1739.xml"/><Relationship Id="rId424" Type="http://schemas.openxmlformats.org/officeDocument/2006/relationships/customXml" Target="../ink/ink1738.xml"/><Relationship Id="rId423" Type="http://schemas.openxmlformats.org/officeDocument/2006/relationships/customXml" Target="../ink/ink1737.xml"/><Relationship Id="rId422" Type="http://schemas.openxmlformats.org/officeDocument/2006/relationships/customXml" Target="../ink/ink1736.xml"/><Relationship Id="rId421" Type="http://schemas.openxmlformats.org/officeDocument/2006/relationships/customXml" Target="../ink/ink1735.xml"/><Relationship Id="rId420" Type="http://schemas.openxmlformats.org/officeDocument/2006/relationships/customXml" Target="../ink/ink1734.xml"/><Relationship Id="rId42" Type="http://schemas.openxmlformats.org/officeDocument/2006/relationships/customXml" Target="../ink/ink1356.xml"/><Relationship Id="rId419" Type="http://schemas.openxmlformats.org/officeDocument/2006/relationships/customXml" Target="../ink/ink1733.xml"/><Relationship Id="rId418" Type="http://schemas.openxmlformats.org/officeDocument/2006/relationships/customXml" Target="../ink/ink1732.xml"/><Relationship Id="rId417" Type="http://schemas.openxmlformats.org/officeDocument/2006/relationships/customXml" Target="../ink/ink1731.xml"/><Relationship Id="rId416" Type="http://schemas.openxmlformats.org/officeDocument/2006/relationships/customXml" Target="../ink/ink1730.xml"/><Relationship Id="rId415" Type="http://schemas.openxmlformats.org/officeDocument/2006/relationships/customXml" Target="../ink/ink1729.xml"/><Relationship Id="rId414" Type="http://schemas.openxmlformats.org/officeDocument/2006/relationships/customXml" Target="../ink/ink1728.xml"/><Relationship Id="rId413" Type="http://schemas.openxmlformats.org/officeDocument/2006/relationships/customXml" Target="../ink/ink1727.xml"/><Relationship Id="rId412" Type="http://schemas.openxmlformats.org/officeDocument/2006/relationships/customXml" Target="../ink/ink1726.xml"/><Relationship Id="rId411" Type="http://schemas.openxmlformats.org/officeDocument/2006/relationships/customXml" Target="../ink/ink1725.xml"/><Relationship Id="rId410" Type="http://schemas.openxmlformats.org/officeDocument/2006/relationships/customXml" Target="../ink/ink1724.xml"/><Relationship Id="rId41" Type="http://schemas.openxmlformats.org/officeDocument/2006/relationships/customXml" Target="../ink/ink1355.xml"/><Relationship Id="rId409" Type="http://schemas.openxmlformats.org/officeDocument/2006/relationships/customXml" Target="../ink/ink1723.xml"/><Relationship Id="rId408" Type="http://schemas.openxmlformats.org/officeDocument/2006/relationships/customXml" Target="../ink/ink1722.xml"/><Relationship Id="rId407" Type="http://schemas.openxmlformats.org/officeDocument/2006/relationships/customXml" Target="../ink/ink1721.xml"/><Relationship Id="rId406" Type="http://schemas.openxmlformats.org/officeDocument/2006/relationships/customXml" Target="../ink/ink1720.xml"/><Relationship Id="rId405" Type="http://schemas.openxmlformats.org/officeDocument/2006/relationships/customXml" Target="../ink/ink1719.xml"/><Relationship Id="rId404" Type="http://schemas.openxmlformats.org/officeDocument/2006/relationships/customXml" Target="../ink/ink1718.xml"/><Relationship Id="rId403" Type="http://schemas.openxmlformats.org/officeDocument/2006/relationships/customXml" Target="../ink/ink1717.xml"/><Relationship Id="rId402" Type="http://schemas.openxmlformats.org/officeDocument/2006/relationships/customXml" Target="../ink/ink1716.xml"/><Relationship Id="rId401" Type="http://schemas.openxmlformats.org/officeDocument/2006/relationships/customXml" Target="../ink/ink1715.xml"/><Relationship Id="rId400" Type="http://schemas.openxmlformats.org/officeDocument/2006/relationships/customXml" Target="../ink/ink1714.xml"/><Relationship Id="rId40" Type="http://schemas.openxmlformats.org/officeDocument/2006/relationships/customXml" Target="../ink/ink1354.xml"/><Relationship Id="rId4" Type="http://schemas.openxmlformats.org/officeDocument/2006/relationships/customXml" Target="../ink/ink1318.xml"/><Relationship Id="rId399" Type="http://schemas.openxmlformats.org/officeDocument/2006/relationships/customXml" Target="../ink/ink1713.xml"/><Relationship Id="rId398" Type="http://schemas.openxmlformats.org/officeDocument/2006/relationships/customXml" Target="../ink/ink1712.xml"/><Relationship Id="rId397" Type="http://schemas.openxmlformats.org/officeDocument/2006/relationships/customXml" Target="../ink/ink1711.xml"/><Relationship Id="rId396" Type="http://schemas.openxmlformats.org/officeDocument/2006/relationships/customXml" Target="../ink/ink1710.xml"/><Relationship Id="rId395" Type="http://schemas.openxmlformats.org/officeDocument/2006/relationships/customXml" Target="../ink/ink1709.xml"/><Relationship Id="rId394" Type="http://schemas.openxmlformats.org/officeDocument/2006/relationships/customXml" Target="../ink/ink1708.xml"/><Relationship Id="rId393" Type="http://schemas.openxmlformats.org/officeDocument/2006/relationships/customXml" Target="../ink/ink1707.xml"/><Relationship Id="rId392" Type="http://schemas.openxmlformats.org/officeDocument/2006/relationships/customXml" Target="../ink/ink1706.xml"/><Relationship Id="rId391" Type="http://schemas.openxmlformats.org/officeDocument/2006/relationships/customXml" Target="../ink/ink1705.xml"/><Relationship Id="rId390" Type="http://schemas.openxmlformats.org/officeDocument/2006/relationships/customXml" Target="../ink/ink1704.xml"/><Relationship Id="rId39" Type="http://schemas.openxmlformats.org/officeDocument/2006/relationships/customXml" Target="../ink/ink1353.xml"/><Relationship Id="rId389" Type="http://schemas.openxmlformats.org/officeDocument/2006/relationships/customXml" Target="../ink/ink1703.xml"/><Relationship Id="rId388" Type="http://schemas.openxmlformats.org/officeDocument/2006/relationships/customXml" Target="../ink/ink1702.xml"/><Relationship Id="rId387" Type="http://schemas.openxmlformats.org/officeDocument/2006/relationships/customXml" Target="../ink/ink1701.xml"/><Relationship Id="rId386" Type="http://schemas.openxmlformats.org/officeDocument/2006/relationships/customXml" Target="../ink/ink1700.xml"/><Relationship Id="rId385" Type="http://schemas.openxmlformats.org/officeDocument/2006/relationships/customXml" Target="../ink/ink1699.xml"/><Relationship Id="rId384" Type="http://schemas.openxmlformats.org/officeDocument/2006/relationships/customXml" Target="../ink/ink1698.xml"/><Relationship Id="rId383" Type="http://schemas.openxmlformats.org/officeDocument/2006/relationships/customXml" Target="../ink/ink1697.xml"/><Relationship Id="rId382" Type="http://schemas.openxmlformats.org/officeDocument/2006/relationships/customXml" Target="../ink/ink1696.xml"/><Relationship Id="rId381" Type="http://schemas.openxmlformats.org/officeDocument/2006/relationships/customXml" Target="../ink/ink1695.xml"/><Relationship Id="rId380" Type="http://schemas.openxmlformats.org/officeDocument/2006/relationships/customXml" Target="../ink/ink1694.xml"/><Relationship Id="rId38" Type="http://schemas.openxmlformats.org/officeDocument/2006/relationships/customXml" Target="../ink/ink1352.xml"/><Relationship Id="rId379" Type="http://schemas.openxmlformats.org/officeDocument/2006/relationships/customXml" Target="../ink/ink1693.xml"/><Relationship Id="rId378" Type="http://schemas.openxmlformats.org/officeDocument/2006/relationships/customXml" Target="../ink/ink1692.xml"/><Relationship Id="rId377" Type="http://schemas.openxmlformats.org/officeDocument/2006/relationships/customXml" Target="../ink/ink1691.xml"/><Relationship Id="rId376" Type="http://schemas.openxmlformats.org/officeDocument/2006/relationships/customXml" Target="../ink/ink1690.xml"/><Relationship Id="rId375" Type="http://schemas.openxmlformats.org/officeDocument/2006/relationships/customXml" Target="../ink/ink1689.xml"/><Relationship Id="rId374" Type="http://schemas.openxmlformats.org/officeDocument/2006/relationships/customXml" Target="../ink/ink1688.xml"/><Relationship Id="rId373" Type="http://schemas.openxmlformats.org/officeDocument/2006/relationships/customXml" Target="../ink/ink1687.xml"/><Relationship Id="rId372" Type="http://schemas.openxmlformats.org/officeDocument/2006/relationships/customXml" Target="../ink/ink1686.xml"/><Relationship Id="rId371" Type="http://schemas.openxmlformats.org/officeDocument/2006/relationships/customXml" Target="../ink/ink1685.xml"/><Relationship Id="rId370" Type="http://schemas.openxmlformats.org/officeDocument/2006/relationships/customXml" Target="../ink/ink1684.xml"/><Relationship Id="rId37" Type="http://schemas.openxmlformats.org/officeDocument/2006/relationships/customXml" Target="../ink/ink1351.xml"/><Relationship Id="rId369" Type="http://schemas.openxmlformats.org/officeDocument/2006/relationships/customXml" Target="../ink/ink1683.xml"/><Relationship Id="rId368" Type="http://schemas.openxmlformats.org/officeDocument/2006/relationships/customXml" Target="../ink/ink1682.xml"/><Relationship Id="rId367" Type="http://schemas.openxmlformats.org/officeDocument/2006/relationships/customXml" Target="../ink/ink1681.xml"/><Relationship Id="rId366" Type="http://schemas.openxmlformats.org/officeDocument/2006/relationships/customXml" Target="../ink/ink1680.xml"/><Relationship Id="rId365" Type="http://schemas.openxmlformats.org/officeDocument/2006/relationships/customXml" Target="../ink/ink1679.xml"/><Relationship Id="rId364" Type="http://schemas.openxmlformats.org/officeDocument/2006/relationships/customXml" Target="../ink/ink1678.xml"/><Relationship Id="rId363" Type="http://schemas.openxmlformats.org/officeDocument/2006/relationships/customXml" Target="../ink/ink1677.xml"/><Relationship Id="rId362" Type="http://schemas.openxmlformats.org/officeDocument/2006/relationships/customXml" Target="../ink/ink1676.xml"/><Relationship Id="rId361" Type="http://schemas.openxmlformats.org/officeDocument/2006/relationships/customXml" Target="../ink/ink1675.xml"/><Relationship Id="rId360" Type="http://schemas.openxmlformats.org/officeDocument/2006/relationships/customXml" Target="../ink/ink1674.xml"/><Relationship Id="rId36" Type="http://schemas.openxmlformats.org/officeDocument/2006/relationships/customXml" Target="../ink/ink1350.xml"/><Relationship Id="rId359" Type="http://schemas.openxmlformats.org/officeDocument/2006/relationships/customXml" Target="../ink/ink1673.xml"/><Relationship Id="rId358" Type="http://schemas.openxmlformats.org/officeDocument/2006/relationships/customXml" Target="../ink/ink1672.xml"/><Relationship Id="rId357" Type="http://schemas.openxmlformats.org/officeDocument/2006/relationships/customXml" Target="../ink/ink1671.xml"/><Relationship Id="rId356" Type="http://schemas.openxmlformats.org/officeDocument/2006/relationships/customXml" Target="../ink/ink1670.xml"/><Relationship Id="rId355" Type="http://schemas.openxmlformats.org/officeDocument/2006/relationships/customXml" Target="../ink/ink1669.xml"/><Relationship Id="rId354" Type="http://schemas.openxmlformats.org/officeDocument/2006/relationships/customXml" Target="../ink/ink1668.xml"/><Relationship Id="rId353" Type="http://schemas.openxmlformats.org/officeDocument/2006/relationships/customXml" Target="../ink/ink1667.xml"/><Relationship Id="rId352" Type="http://schemas.openxmlformats.org/officeDocument/2006/relationships/customXml" Target="../ink/ink1666.xml"/><Relationship Id="rId351" Type="http://schemas.openxmlformats.org/officeDocument/2006/relationships/customXml" Target="../ink/ink1665.xml"/><Relationship Id="rId350" Type="http://schemas.openxmlformats.org/officeDocument/2006/relationships/customXml" Target="../ink/ink1664.xml"/><Relationship Id="rId35" Type="http://schemas.openxmlformats.org/officeDocument/2006/relationships/customXml" Target="../ink/ink1349.xml"/><Relationship Id="rId349" Type="http://schemas.openxmlformats.org/officeDocument/2006/relationships/customXml" Target="../ink/ink1663.xml"/><Relationship Id="rId348" Type="http://schemas.openxmlformats.org/officeDocument/2006/relationships/customXml" Target="../ink/ink1662.xml"/><Relationship Id="rId347" Type="http://schemas.openxmlformats.org/officeDocument/2006/relationships/customXml" Target="../ink/ink1661.xml"/><Relationship Id="rId346" Type="http://schemas.openxmlformats.org/officeDocument/2006/relationships/customXml" Target="../ink/ink1660.xml"/><Relationship Id="rId345" Type="http://schemas.openxmlformats.org/officeDocument/2006/relationships/customXml" Target="../ink/ink1659.xml"/><Relationship Id="rId344" Type="http://schemas.openxmlformats.org/officeDocument/2006/relationships/customXml" Target="../ink/ink1658.xml"/><Relationship Id="rId343" Type="http://schemas.openxmlformats.org/officeDocument/2006/relationships/customXml" Target="../ink/ink1657.xml"/><Relationship Id="rId342" Type="http://schemas.openxmlformats.org/officeDocument/2006/relationships/customXml" Target="../ink/ink1656.xml"/><Relationship Id="rId341" Type="http://schemas.openxmlformats.org/officeDocument/2006/relationships/customXml" Target="../ink/ink1655.xml"/><Relationship Id="rId340" Type="http://schemas.openxmlformats.org/officeDocument/2006/relationships/customXml" Target="../ink/ink1654.xml"/><Relationship Id="rId34" Type="http://schemas.openxmlformats.org/officeDocument/2006/relationships/customXml" Target="../ink/ink1348.xml"/><Relationship Id="rId339" Type="http://schemas.openxmlformats.org/officeDocument/2006/relationships/customXml" Target="../ink/ink1653.xml"/><Relationship Id="rId338" Type="http://schemas.openxmlformats.org/officeDocument/2006/relationships/customXml" Target="../ink/ink1652.xml"/><Relationship Id="rId337" Type="http://schemas.openxmlformats.org/officeDocument/2006/relationships/customXml" Target="../ink/ink1651.xml"/><Relationship Id="rId336" Type="http://schemas.openxmlformats.org/officeDocument/2006/relationships/customXml" Target="../ink/ink1650.xml"/><Relationship Id="rId335" Type="http://schemas.openxmlformats.org/officeDocument/2006/relationships/customXml" Target="../ink/ink1649.xml"/><Relationship Id="rId334" Type="http://schemas.openxmlformats.org/officeDocument/2006/relationships/customXml" Target="../ink/ink1648.xml"/><Relationship Id="rId333" Type="http://schemas.openxmlformats.org/officeDocument/2006/relationships/customXml" Target="../ink/ink1647.xml"/><Relationship Id="rId332" Type="http://schemas.openxmlformats.org/officeDocument/2006/relationships/customXml" Target="../ink/ink1646.xml"/><Relationship Id="rId331" Type="http://schemas.openxmlformats.org/officeDocument/2006/relationships/customXml" Target="../ink/ink1645.xml"/><Relationship Id="rId330" Type="http://schemas.openxmlformats.org/officeDocument/2006/relationships/customXml" Target="../ink/ink1644.xml"/><Relationship Id="rId33" Type="http://schemas.openxmlformats.org/officeDocument/2006/relationships/customXml" Target="../ink/ink1347.xml"/><Relationship Id="rId329" Type="http://schemas.openxmlformats.org/officeDocument/2006/relationships/customXml" Target="../ink/ink1643.xml"/><Relationship Id="rId328" Type="http://schemas.openxmlformats.org/officeDocument/2006/relationships/customXml" Target="../ink/ink1642.xml"/><Relationship Id="rId327" Type="http://schemas.openxmlformats.org/officeDocument/2006/relationships/customXml" Target="../ink/ink1641.xml"/><Relationship Id="rId326" Type="http://schemas.openxmlformats.org/officeDocument/2006/relationships/customXml" Target="../ink/ink1640.xml"/><Relationship Id="rId325" Type="http://schemas.openxmlformats.org/officeDocument/2006/relationships/customXml" Target="../ink/ink1639.xml"/><Relationship Id="rId324" Type="http://schemas.openxmlformats.org/officeDocument/2006/relationships/customXml" Target="../ink/ink1638.xml"/><Relationship Id="rId323" Type="http://schemas.openxmlformats.org/officeDocument/2006/relationships/customXml" Target="../ink/ink1637.xml"/><Relationship Id="rId322" Type="http://schemas.openxmlformats.org/officeDocument/2006/relationships/customXml" Target="../ink/ink1636.xml"/><Relationship Id="rId321" Type="http://schemas.openxmlformats.org/officeDocument/2006/relationships/customXml" Target="../ink/ink1635.xml"/><Relationship Id="rId320" Type="http://schemas.openxmlformats.org/officeDocument/2006/relationships/customXml" Target="../ink/ink1634.xml"/><Relationship Id="rId32" Type="http://schemas.openxmlformats.org/officeDocument/2006/relationships/customXml" Target="../ink/ink1346.xml"/><Relationship Id="rId319" Type="http://schemas.openxmlformats.org/officeDocument/2006/relationships/customXml" Target="../ink/ink1633.xml"/><Relationship Id="rId318" Type="http://schemas.openxmlformats.org/officeDocument/2006/relationships/customXml" Target="../ink/ink1632.xml"/><Relationship Id="rId317" Type="http://schemas.openxmlformats.org/officeDocument/2006/relationships/customXml" Target="../ink/ink1631.xml"/><Relationship Id="rId316" Type="http://schemas.openxmlformats.org/officeDocument/2006/relationships/customXml" Target="../ink/ink1630.xml"/><Relationship Id="rId315" Type="http://schemas.openxmlformats.org/officeDocument/2006/relationships/customXml" Target="../ink/ink1629.xml"/><Relationship Id="rId314" Type="http://schemas.openxmlformats.org/officeDocument/2006/relationships/customXml" Target="../ink/ink1628.xml"/><Relationship Id="rId313" Type="http://schemas.openxmlformats.org/officeDocument/2006/relationships/customXml" Target="../ink/ink1627.xml"/><Relationship Id="rId312" Type="http://schemas.openxmlformats.org/officeDocument/2006/relationships/customXml" Target="../ink/ink1626.xml"/><Relationship Id="rId311" Type="http://schemas.openxmlformats.org/officeDocument/2006/relationships/customXml" Target="../ink/ink1625.xml"/><Relationship Id="rId310" Type="http://schemas.openxmlformats.org/officeDocument/2006/relationships/customXml" Target="../ink/ink1624.xml"/><Relationship Id="rId31" Type="http://schemas.openxmlformats.org/officeDocument/2006/relationships/customXml" Target="../ink/ink1345.xml"/><Relationship Id="rId309" Type="http://schemas.openxmlformats.org/officeDocument/2006/relationships/customXml" Target="../ink/ink1623.xml"/><Relationship Id="rId308" Type="http://schemas.openxmlformats.org/officeDocument/2006/relationships/customXml" Target="../ink/ink1622.xml"/><Relationship Id="rId307" Type="http://schemas.openxmlformats.org/officeDocument/2006/relationships/customXml" Target="../ink/ink1621.xml"/><Relationship Id="rId306" Type="http://schemas.openxmlformats.org/officeDocument/2006/relationships/customXml" Target="../ink/ink1620.xml"/><Relationship Id="rId305" Type="http://schemas.openxmlformats.org/officeDocument/2006/relationships/customXml" Target="../ink/ink1619.xml"/><Relationship Id="rId304" Type="http://schemas.openxmlformats.org/officeDocument/2006/relationships/customXml" Target="../ink/ink1618.xml"/><Relationship Id="rId303" Type="http://schemas.openxmlformats.org/officeDocument/2006/relationships/customXml" Target="../ink/ink1617.xml"/><Relationship Id="rId302" Type="http://schemas.openxmlformats.org/officeDocument/2006/relationships/customXml" Target="../ink/ink1616.xml"/><Relationship Id="rId301" Type="http://schemas.openxmlformats.org/officeDocument/2006/relationships/customXml" Target="../ink/ink1615.xml"/><Relationship Id="rId300" Type="http://schemas.openxmlformats.org/officeDocument/2006/relationships/customXml" Target="../ink/ink1614.xml"/><Relationship Id="rId30" Type="http://schemas.openxmlformats.org/officeDocument/2006/relationships/customXml" Target="../ink/ink1344.xml"/><Relationship Id="rId3" Type="http://schemas.openxmlformats.org/officeDocument/2006/relationships/customXml" Target="../ink/ink1317.xml"/><Relationship Id="rId299" Type="http://schemas.openxmlformats.org/officeDocument/2006/relationships/customXml" Target="../ink/ink1613.xml"/><Relationship Id="rId298" Type="http://schemas.openxmlformats.org/officeDocument/2006/relationships/customXml" Target="../ink/ink1612.xml"/><Relationship Id="rId297" Type="http://schemas.openxmlformats.org/officeDocument/2006/relationships/customXml" Target="../ink/ink1611.xml"/><Relationship Id="rId296" Type="http://schemas.openxmlformats.org/officeDocument/2006/relationships/customXml" Target="../ink/ink1610.xml"/><Relationship Id="rId295" Type="http://schemas.openxmlformats.org/officeDocument/2006/relationships/customXml" Target="../ink/ink1609.xml"/><Relationship Id="rId294" Type="http://schemas.openxmlformats.org/officeDocument/2006/relationships/customXml" Target="../ink/ink1608.xml"/><Relationship Id="rId293" Type="http://schemas.openxmlformats.org/officeDocument/2006/relationships/customXml" Target="../ink/ink1607.xml"/><Relationship Id="rId292" Type="http://schemas.openxmlformats.org/officeDocument/2006/relationships/customXml" Target="../ink/ink1606.xml"/><Relationship Id="rId291" Type="http://schemas.openxmlformats.org/officeDocument/2006/relationships/customXml" Target="../ink/ink1605.xml"/><Relationship Id="rId290" Type="http://schemas.openxmlformats.org/officeDocument/2006/relationships/customXml" Target="../ink/ink1604.xml"/><Relationship Id="rId29" Type="http://schemas.openxmlformats.org/officeDocument/2006/relationships/customXml" Target="../ink/ink1343.xml"/><Relationship Id="rId289" Type="http://schemas.openxmlformats.org/officeDocument/2006/relationships/customXml" Target="../ink/ink1603.xml"/><Relationship Id="rId288" Type="http://schemas.openxmlformats.org/officeDocument/2006/relationships/customXml" Target="../ink/ink1602.xml"/><Relationship Id="rId287" Type="http://schemas.openxmlformats.org/officeDocument/2006/relationships/customXml" Target="../ink/ink1601.xml"/><Relationship Id="rId286" Type="http://schemas.openxmlformats.org/officeDocument/2006/relationships/customXml" Target="../ink/ink1600.xml"/><Relationship Id="rId285" Type="http://schemas.openxmlformats.org/officeDocument/2006/relationships/customXml" Target="../ink/ink1599.xml"/><Relationship Id="rId284" Type="http://schemas.openxmlformats.org/officeDocument/2006/relationships/customXml" Target="../ink/ink1598.xml"/><Relationship Id="rId283" Type="http://schemas.openxmlformats.org/officeDocument/2006/relationships/customXml" Target="../ink/ink1597.xml"/><Relationship Id="rId282" Type="http://schemas.openxmlformats.org/officeDocument/2006/relationships/customXml" Target="../ink/ink1596.xml"/><Relationship Id="rId281" Type="http://schemas.openxmlformats.org/officeDocument/2006/relationships/customXml" Target="../ink/ink1595.xml"/><Relationship Id="rId280" Type="http://schemas.openxmlformats.org/officeDocument/2006/relationships/customXml" Target="../ink/ink1594.xml"/><Relationship Id="rId28" Type="http://schemas.openxmlformats.org/officeDocument/2006/relationships/customXml" Target="../ink/ink1342.xml"/><Relationship Id="rId279" Type="http://schemas.openxmlformats.org/officeDocument/2006/relationships/customXml" Target="../ink/ink1593.xml"/><Relationship Id="rId278" Type="http://schemas.openxmlformats.org/officeDocument/2006/relationships/customXml" Target="../ink/ink1592.xml"/><Relationship Id="rId277" Type="http://schemas.openxmlformats.org/officeDocument/2006/relationships/customXml" Target="../ink/ink1591.xml"/><Relationship Id="rId276" Type="http://schemas.openxmlformats.org/officeDocument/2006/relationships/customXml" Target="../ink/ink1590.xml"/><Relationship Id="rId275" Type="http://schemas.openxmlformats.org/officeDocument/2006/relationships/customXml" Target="../ink/ink1589.xml"/><Relationship Id="rId274" Type="http://schemas.openxmlformats.org/officeDocument/2006/relationships/customXml" Target="../ink/ink1588.xml"/><Relationship Id="rId273" Type="http://schemas.openxmlformats.org/officeDocument/2006/relationships/customXml" Target="../ink/ink1587.xml"/><Relationship Id="rId272" Type="http://schemas.openxmlformats.org/officeDocument/2006/relationships/customXml" Target="../ink/ink1586.xml"/><Relationship Id="rId271" Type="http://schemas.openxmlformats.org/officeDocument/2006/relationships/customXml" Target="../ink/ink1585.xml"/><Relationship Id="rId270" Type="http://schemas.openxmlformats.org/officeDocument/2006/relationships/customXml" Target="../ink/ink1584.xml"/><Relationship Id="rId27" Type="http://schemas.openxmlformats.org/officeDocument/2006/relationships/customXml" Target="../ink/ink1341.xml"/><Relationship Id="rId269" Type="http://schemas.openxmlformats.org/officeDocument/2006/relationships/customXml" Target="../ink/ink1583.xml"/><Relationship Id="rId268" Type="http://schemas.openxmlformats.org/officeDocument/2006/relationships/customXml" Target="../ink/ink1582.xml"/><Relationship Id="rId267" Type="http://schemas.openxmlformats.org/officeDocument/2006/relationships/customXml" Target="../ink/ink1581.xml"/><Relationship Id="rId266" Type="http://schemas.openxmlformats.org/officeDocument/2006/relationships/customXml" Target="../ink/ink1580.xml"/><Relationship Id="rId265" Type="http://schemas.openxmlformats.org/officeDocument/2006/relationships/customXml" Target="../ink/ink1579.xml"/><Relationship Id="rId264" Type="http://schemas.openxmlformats.org/officeDocument/2006/relationships/customXml" Target="../ink/ink1578.xml"/><Relationship Id="rId263" Type="http://schemas.openxmlformats.org/officeDocument/2006/relationships/customXml" Target="../ink/ink1577.xml"/><Relationship Id="rId262" Type="http://schemas.openxmlformats.org/officeDocument/2006/relationships/customXml" Target="../ink/ink1576.xml"/><Relationship Id="rId261" Type="http://schemas.openxmlformats.org/officeDocument/2006/relationships/customXml" Target="../ink/ink1575.xml"/><Relationship Id="rId260" Type="http://schemas.openxmlformats.org/officeDocument/2006/relationships/customXml" Target="../ink/ink1574.xml"/><Relationship Id="rId26" Type="http://schemas.openxmlformats.org/officeDocument/2006/relationships/customXml" Target="../ink/ink1340.xml"/><Relationship Id="rId259" Type="http://schemas.openxmlformats.org/officeDocument/2006/relationships/customXml" Target="../ink/ink1573.xml"/><Relationship Id="rId258" Type="http://schemas.openxmlformats.org/officeDocument/2006/relationships/customXml" Target="../ink/ink1572.xml"/><Relationship Id="rId257" Type="http://schemas.openxmlformats.org/officeDocument/2006/relationships/customXml" Target="../ink/ink1571.xml"/><Relationship Id="rId256" Type="http://schemas.openxmlformats.org/officeDocument/2006/relationships/customXml" Target="../ink/ink1570.xml"/><Relationship Id="rId255" Type="http://schemas.openxmlformats.org/officeDocument/2006/relationships/customXml" Target="../ink/ink1569.xml"/><Relationship Id="rId254" Type="http://schemas.openxmlformats.org/officeDocument/2006/relationships/customXml" Target="../ink/ink1568.xml"/><Relationship Id="rId253" Type="http://schemas.openxmlformats.org/officeDocument/2006/relationships/customXml" Target="../ink/ink1567.xml"/><Relationship Id="rId252" Type="http://schemas.openxmlformats.org/officeDocument/2006/relationships/customXml" Target="../ink/ink1566.xml"/><Relationship Id="rId251" Type="http://schemas.openxmlformats.org/officeDocument/2006/relationships/customXml" Target="../ink/ink1565.xml"/><Relationship Id="rId250" Type="http://schemas.openxmlformats.org/officeDocument/2006/relationships/customXml" Target="../ink/ink1564.xml"/><Relationship Id="rId25" Type="http://schemas.openxmlformats.org/officeDocument/2006/relationships/customXml" Target="../ink/ink1339.xml"/><Relationship Id="rId249" Type="http://schemas.openxmlformats.org/officeDocument/2006/relationships/customXml" Target="../ink/ink1563.xml"/><Relationship Id="rId248" Type="http://schemas.openxmlformats.org/officeDocument/2006/relationships/customXml" Target="../ink/ink1562.xml"/><Relationship Id="rId247" Type="http://schemas.openxmlformats.org/officeDocument/2006/relationships/customXml" Target="../ink/ink1561.xml"/><Relationship Id="rId246" Type="http://schemas.openxmlformats.org/officeDocument/2006/relationships/customXml" Target="../ink/ink1560.xml"/><Relationship Id="rId245" Type="http://schemas.openxmlformats.org/officeDocument/2006/relationships/customXml" Target="../ink/ink1559.xml"/><Relationship Id="rId244" Type="http://schemas.openxmlformats.org/officeDocument/2006/relationships/customXml" Target="../ink/ink1558.xml"/><Relationship Id="rId243" Type="http://schemas.openxmlformats.org/officeDocument/2006/relationships/customXml" Target="../ink/ink1557.xml"/><Relationship Id="rId242" Type="http://schemas.openxmlformats.org/officeDocument/2006/relationships/customXml" Target="../ink/ink1556.xml"/><Relationship Id="rId241" Type="http://schemas.openxmlformats.org/officeDocument/2006/relationships/customXml" Target="../ink/ink1555.xml"/><Relationship Id="rId240" Type="http://schemas.openxmlformats.org/officeDocument/2006/relationships/customXml" Target="../ink/ink1554.xml"/><Relationship Id="rId24" Type="http://schemas.openxmlformats.org/officeDocument/2006/relationships/customXml" Target="../ink/ink1338.xml"/><Relationship Id="rId239" Type="http://schemas.openxmlformats.org/officeDocument/2006/relationships/customXml" Target="../ink/ink1553.xml"/><Relationship Id="rId238" Type="http://schemas.openxmlformats.org/officeDocument/2006/relationships/customXml" Target="../ink/ink1552.xml"/><Relationship Id="rId237" Type="http://schemas.openxmlformats.org/officeDocument/2006/relationships/customXml" Target="../ink/ink1551.xml"/><Relationship Id="rId236" Type="http://schemas.openxmlformats.org/officeDocument/2006/relationships/customXml" Target="../ink/ink1550.xml"/><Relationship Id="rId235" Type="http://schemas.openxmlformats.org/officeDocument/2006/relationships/customXml" Target="../ink/ink1549.xml"/><Relationship Id="rId234" Type="http://schemas.openxmlformats.org/officeDocument/2006/relationships/customXml" Target="../ink/ink1548.xml"/><Relationship Id="rId233" Type="http://schemas.openxmlformats.org/officeDocument/2006/relationships/customXml" Target="../ink/ink1547.xml"/><Relationship Id="rId232" Type="http://schemas.openxmlformats.org/officeDocument/2006/relationships/customXml" Target="../ink/ink1546.xml"/><Relationship Id="rId231" Type="http://schemas.openxmlformats.org/officeDocument/2006/relationships/customXml" Target="../ink/ink1545.xml"/><Relationship Id="rId230" Type="http://schemas.openxmlformats.org/officeDocument/2006/relationships/customXml" Target="../ink/ink1544.xml"/><Relationship Id="rId23" Type="http://schemas.openxmlformats.org/officeDocument/2006/relationships/customXml" Target="../ink/ink1337.xml"/><Relationship Id="rId229" Type="http://schemas.openxmlformats.org/officeDocument/2006/relationships/customXml" Target="../ink/ink1543.xml"/><Relationship Id="rId228" Type="http://schemas.openxmlformats.org/officeDocument/2006/relationships/customXml" Target="../ink/ink1542.xml"/><Relationship Id="rId227" Type="http://schemas.openxmlformats.org/officeDocument/2006/relationships/customXml" Target="../ink/ink1541.xml"/><Relationship Id="rId226" Type="http://schemas.openxmlformats.org/officeDocument/2006/relationships/customXml" Target="../ink/ink1540.xml"/><Relationship Id="rId225" Type="http://schemas.openxmlformats.org/officeDocument/2006/relationships/customXml" Target="../ink/ink1539.xml"/><Relationship Id="rId224" Type="http://schemas.openxmlformats.org/officeDocument/2006/relationships/customXml" Target="../ink/ink1538.xml"/><Relationship Id="rId223" Type="http://schemas.openxmlformats.org/officeDocument/2006/relationships/customXml" Target="../ink/ink1537.xml"/><Relationship Id="rId222" Type="http://schemas.openxmlformats.org/officeDocument/2006/relationships/customXml" Target="../ink/ink1536.xml"/><Relationship Id="rId221" Type="http://schemas.openxmlformats.org/officeDocument/2006/relationships/customXml" Target="../ink/ink1535.xml"/><Relationship Id="rId220" Type="http://schemas.openxmlformats.org/officeDocument/2006/relationships/customXml" Target="../ink/ink1534.xml"/><Relationship Id="rId22" Type="http://schemas.openxmlformats.org/officeDocument/2006/relationships/customXml" Target="../ink/ink1336.xml"/><Relationship Id="rId219" Type="http://schemas.openxmlformats.org/officeDocument/2006/relationships/customXml" Target="../ink/ink1533.xml"/><Relationship Id="rId218" Type="http://schemas.openxmlformats.org/officeDocument/2006/relationships/customXml" Target="../ink/ink1532.xml"/><Relationship Id="rId217" Type="http://schemas.openxmlformats.org/officeDocument/2006/relationships/customXml" Target="../ink/ink1531.xml"/><Relationship Id="rId216" Type="http://schemas.openxmlformats.org/officeDocument/2006/relationships/customXml" Target="../ink/ink1530.xml"/><Relationship Id="rId215" Type="http://schemas.openxmlformats.org/officeDocument/2006/relationships/customXml" Target="../ink/ink1529.xml"/><Relationship Id="rId214" Type="http://schemas.openxmlformats.org/officeDocument/2006/relationships/customXml" Target="../ink/ink1528.xml"/><Relationship Id="rId213" Type="http://schemas.openxmlformats.org/officeDocument/2006/relationships/customXml" Target="../ink/ink1527.xml"/><Relationship Id="rId212" Type="http://schemas.openxmlformats.org/officeDocument/2006/relationships/customXml" Target="../ink/ink1526.xml"/><Relationship Id="rId211" Type="http://schemas.openxmlformats.org/officeDocument/2006/relationships/customXml" Target="../ink/ink1525.xml"/><Relationship Id="rId210" Type="http://schemas.openxmlformats.org/officeDocument/2006/relationships/customXml" Target="../ink/ink1524.xml"/><Relationship Id="rId21" Type="http://schemas.openxmlformats.org/officeDocument/2006/relationships/customXml" Target="../ink/ink1335.xml"/><Relationship Id="rId209" Type="http://schemas.openxmlformats.org/officeDocument/2006/relationships/customXml" Target="../ink/ink1523.xml"/><Relationship Id="rId208" Type="http://schemas.openxmlformats.org/officeDocument/2006/relationships/customXml" Target="../ink/ink1522.xml"/><Relationship Id="rId207" Type="http://schemas.openxmlformats.org/officeDocument/2006/relationships/customXml" Target="../ink/ink1521.xml"/><Relationship Id="rId206" Type="http://schemas.openxmlformats.org/officeDocument/2006/relationships/customXml" Target="../ink/ink1520.xml"/><Relationship Id="rId205" Type="http://schemas.openxmlformats.org/officeDocument/2006/relationships/customXml" Target="../ink/ink1519.xml"/><Relationship Id="rId204" Type="http://schemas.openxmlformats.org/officeDocument/2006/relationships/customXml" Target="../ink/ink1518.xml"/><Relationship Id="rId203" Type="http://schemas.openxmlformats.org/officeDocument/2006/relationships/customXml" Target="../ink/ink1517.xml"/><Relationship Id="rId202" Type="http://schemas.openxmlformats.org/officeDocument/2006/relationships/customXml" Target="../ink/ink1516.xml"/><Relationship Id="rId201" Type="http://schemas.openxmlformats.org/officeDocument/2006/relationships/customXml" Target="../ink/ink1515.xml"/><Relationship Id="rId200" Type="http://schemas.openxmlformats.org/officeDocument/2006/relationships/customXml" Target="../ink/ink1514.xml"/><Relationship Id="rId20" Type="http://schemas.openxmlformats.org/officeDocument/2006/relationships/customXml" Target="../ink/ink1334.xml"/><Relationship Id="rId2" Type="http://schemas.openxmlformats.org/officeDocument/2006/relationships/image" Target="../media/image1.png"/><Relationship Id="rId199" Type="http://schemas.openxmlformats.org/officeDocument/2006/relationships/customXml" Target="../ink/ink1513.xml"/><Relationship Id="rId198" Type="http://schemas.openxmlformats.org/officeDocument/2006/relationships/customXml" Target="../ink/ink1512.xml"/><Relationship Id="rId197" Type="http://schemas.openxmlformats.org/officeDocument/2006/relationships/customXml" Target="../ink/ink1511.xml"/><Relationship Id="rId196" Type="http://schemas.openxmlformats.org/officeDocument/2006/relationships/customXml" Target="../ink/ink1510.xml"/><Relationship Id="rId195" Type="http://schemas.openxmlformats.org/officeDocument/2006/relationships/customXml" Target="../ink/ink1509.xml"/><Relationship Id="rId194" Type="http://schemas.openxmlformats.org/officeDocument/2006/relationships/customXml" Target="../ink/ink1508.xml"/><Relationship Id="rId193" Type="http://schemas.openxmlformats.org/officeDocument/2006/relationships/customXml" Target="../ink/ink1507.xml"/><Relationship Id="rId192" Type="http://schemas.openxmlformats.org/officeDocument/2006/relationships/customXml" Target="../ink/ink1506.xml"/><Relationship Id="rId191" Type="http://schemas.openxmlformats.org/officeDocument/2006/relationships/customXml" Target="../ink/ink1505.xml"/><Relationship Id="rId190" Type="http://schemas.openxmlformats.org/officeDocument/2006/relationships/customXml" Target="../ink/ink1504.xml"/><Relationship Id="rId19" Type="http://schemas.openxmlformats.org/officeDocument/2006/relationships/customXml" Target="../ink/ink1333.xml"/><Relationship Id="rId189" Type="http://schemas.openxmlformats.org/officeDocument/2006/relationships/customXml" Target="../ink/ink1503.xml"/><Relationship Id="rId188" Type="http://schemas.openxmlformats.org/officeDocument/2006/relationships/customXml" Target="../ink/ink1502.xml"/><Relationship Id="rId187" Type="http://schemas.openxmlformats.org/officeDocument/2006/relationships/customXml" Target="../ink/ink1501.xml"/><Relationship Id="rId186" Type="http://schemas.openxmlformats.org/officeDocument/2006/relationships/customXml" Target="../ink/ink1500.xml"/><Relationship Id="rId185" Type="http://schemas.openxmlformats.org/officeDocument/2006/relationships/customXml" Target="../ink/ink1499.xml"/><Relationship Id="rId184" Type="http://schemas.openxmlformats.org/officeDocument/2006/relationships/customXml" Target="../ink/ink1498.xml"/><Relationship Id="rId183" Type="http://schemas.openxmlformats.org/officeDocument/2006/relationships/customXml" Target="../ink/ink1497.xml"/><Relationship Id="rId182" Type="http://schemas.openxmlformats.org/officeDocument/2006/relationships/customXml" Target="../ink/ink1496.xml"/><Relationship Id="rId181" Type="http://schemas.openxmlformats.org/officeDocument/2006/relationships/customXml" Target="../ink/ink1495.xml"/><Relationship Id="rId180" Type="http://schemas.openxmlformats.org/officeDocument/2006/relationships/customXml" Target="../ink/ink1494.xml"/><Relationship Id="rId18" Type="http://schemas.openxmlformats.org/officeDocument/2006/relationships/customXml" Target="../ink/ink1332.xml"/><Relationship Id="rId179" Type="http://schemas.openxmlformats.org/officeDocument/2006/relationships/customXml" Target="../ink/ink1493.xml"/><Relationship Id="rId178" Type="http://schemas.openxmlformats.org/officeDocument/2006/relationships/customXml" Target="../ink/ink1492.xml"/><Relationship Id="rId177" Type="http://schemas.openxmlformats.org/officeDocument/2006/relationships/customXml" Target="../ink/ink1491.xml"/><Relationship Id="rId176" Type="http://schemas.openxmlformats.org/officeDocument/2006/relationships/customXml" Target="../ink/ink1490.xml"/><Relationship Id="rId175" Type="http://schemas.openxmlformats.org/officeDocument/2006/relationships/customXml" Target="../ink/ink1489.xml"/><Relationship Id="rId174" Type="http://schemas.openxmlformats.org/officeDocument/2006/relationships/customXml" Target="../ink/ink1488.xml"/><Relationship Id="rId173" Type="http://schemas.openxmlformats.org/officeDocument/2006/relationships/customXml" Target="../ink/ink1487.xml"/><Relationship Id="rId172" Type="http://schemas.openxmlformats.org/officeDocument/2006/relationships/customXml" Target="../ink/ink1486.xml"/><Relationship Id="rId171" Type="http://schemas.openxmlformats.org/officeDocument/2006/relationships/customXml" Target="../ink/ink1485.xml"/><Relationship Id="rId170" Type="http://schemas.openxmlformats.org/officeDocument/2006/relationships/customXml" Target="../ink/ink1484.xml"/><Relationship Id="rId17" Type="http://schemas.openxmlformats.org/officeDocument/2006/relationships/customXml" Target="../ink/ink1331.xml"/><Relationship Id="rId169" Type="http://schemas.openxmlformats.org/officeDocument/2006/relationships/customXml" Target="../ink/ink1483.xml"/><Relationship Id="rId168" Type="http://schemas.openxmlformats.org/officeDocument/2006/relationships/customXml" Target="../ink/ink1482.xml"/><Relationship Id="rId167" Type="http://schemas.openxmlformats.org/officeDocument/2006/relationships/customXml" Target="../ink/ink1481.xml"/><Relationship Id="rId166" Type="http://schemas.openxmlformats.org/officeDocument/2006/relationships/customXml" Target="../ink/ink1480.xml"/><Relationship Id="rId165" Type="http://schemas.openxmlformats.org/officeDocument/2006/relationships/customXml" Target="../ink/ink1479.xml"/><Relationship Id="rId164" Type="http://schemas.openxmlformats.org/officeDocument/2006/relationships/customXml" Target="../ink/ink1478.xml"/><Relationship Id="rId163" Type="http://schemas.openxmlformats.org/officeDocument/2006/relationships/customXml" Target="../ink/ink1477.xml"/><Relationship Id="rId162" Type="http://schemas.openxmlformats.org/officeDocument/2006/relationships/customXml" Target="../ink/ink1476.xml"/><Relationship Id="rId161" Type="http://schemas.openxmlformats.org/officeDocument/2006/relationships/customXml" Target="../ink/ink1475.xml"/><Relationship Id="rId160" Type="http://schemas.openxmlformats.org/officeDocument/2006/relationships/customXml" Target="../ink/ink1474.xml"/><Relationship Id="rId16" Type="http://schemas.openxmlformats.org/officeDocument/2006/relationships/customXml" Target="../ink/ink1330.xml"/><Relationship Id="rId159" Type="http://schemas.openxmlformats.org/officeDocument/2006/relationships/customXml" Target="../ink/ink1473.xml"/><Relationship Id="rId158" Type="http://schemas.openxmlformats.org/officeDocument/2006/relationships/customXml" Target="../ink/ink1472.xml"/><Relationship Id="rId157" Type="http://schemas.openxmlformats.org/officeDocument/2006/relationships/customXml" Target="../ink/ink1471.xml"/><Relationship Id="rId156" Type="http://schemas.openxmlformats.org/officeDocument/2006/relationships/customXml" Target="../ink/ink1470.xml"/><Relationship Id="rId155" Type="http://schemas.openxmlformats.org/officeDocument/2006/relationships/customXml" Target="../ink/ink1469.xml"/><Relationship Id="rId154" Type="http://schemas.openxmlformats.org/officeDocument/2006/relationships/customXml" Target="../ink/ink1468.xml"/><Relationship Id="rId153" Type="http://schemas.openxmlformats.org/officeDocument/2006/relationships/customXml" Target="../ink/ink1467.xml"/><Relationship Id="rId152" Type="http://schemas.openxmlformats.org/officeDocument/2006/relationships/customXml" Target="../ink/ink1466.xml"/><Relationship Id="rId151" Type="http://schemas.openxmlformats.org/officeDocument/2006/relationships/customXml" Target="../ink/ink1465.xml"/><Relationship Id="rId150" Type="http://schemas.openxmlformats.org/officeDocument/2006/relationships/customXml" Target="../ink/ink1464.xml"/><Relationship Id="rId15" Type="http://schemas.openxmlformats.org/officeDocument/2006/relationships/customXml" Target="../ink/ink1329.xml"/><Relationship Id="rId149" Type="http://schemas.openxmlformats.org/officeDocument/2006/relationships/customXml" Target="../ink/ink1463.xml"/><Relationship Id="rId148" Type="http://schemas.openxmlformats.org/officeDocument/2006/relationships/customXml" Target="../ink/ink1462.xml"/><Relationship Id="rId147" Type="http://schemas.openxmlformats.org/officeDocument/2006/relationships/customXml" Target="../ink/ink1461.xml"/><Relationship Id="rId146" Type="http://schemas.openxmlformats.org/officeDocument/2006/relationships/customXml" Target="../ink/ink1460.xml"/><Relationship Id="rId145" Type="http://schemas.openxmlformats.org/officeDocument/2006/relationships/customXml" Target="../ink/ink1459.xml"/><Relationship Id="rId144" Type="http://schemas.openxmlformats.org/officeDocument/2006/relationships/customXml" Target="../ink/ink1458.xml"/><Relationship Id="rId143" Type="http://schemas.openxmlformats.org/officeDocument/2006/relationships/customXml" Target="../ink/ink1457.xml"/><Relationship Id="rId142" Type="http://schemas.openxmlformats.org/officeDocument/2006/relationships/customXml" Target="../ink/ink1456.xml"/><Relationship Id="rId141" Type="http://schemas.openxmlformats.org/officeDocument/2006/relationships/customXml" Target="../ink/ink1455.xml"/><Relationship Id="rId140" Type="http://schemas.openxmlformats.org/officeDocument/2006/relationships/customXml" Target="../ink/ink1454.xml"/><Relationship Id="rId14" Type="http://schemas.openxmlformats.org/officeDocument/2006/relationships/customXml" Target="../ink/ink1328.xml"/><Relationship Id="rId139" Type="http://schemas.openxmlformats.org/officeDocument/2006/relationships/customXml" Target="../ink/ink1453.xml"/><Relationship Id="rId138" Type="http://schemas.openxmlformats.org/officeDocument/2006/relationships/customXml" Target="../ink/ink1452.xml"/><Relationship Id="rId137" Type="http://schemas.openxmlformats.org/officeDocument/2006/relationships/customXml" Target="../ink/ink1451.xml"/><Relationship Id="rId136" Type="http://schemas.openxmlformats.org/officeDocument/2006/relationships/customXml" Target="../ink/ink1450.xml"/><Relationship Id="rId135" Type="http://schemas.openxmlformats.org/officeDocument/2006/relationships/customXml" Target="../ink/ink1449.xml"/><Relationship Id="rId134" Type="http://schemas.openxmlformats.org/officeDocument/2006/relationships/customXml" Target="../ink/ink1448.xml"/><Relationship Id="rId133" Type="http://schemas.openxmlformats.org/officeDocument/2006/relationships/customXml" Target="../ink/ink1447.xml"/><Relationship Id="rId132" Type="http://schemas.openxmlformats.org/officeDocument/2006/relationships/customXml" Target="../ink/ink1446.xml"/><Relationship Id="rId131" Type="http://schemas.openxmlformats.org/officeDocument/2006/relationships/customXml" Target="../ink/ink1445.xml"/><Relationship Id="rId130" Type="http://schemas.openxmlformats.org/officeDocument/2006/relationships/customXml" Target="../ink/ink1444.xml"/><Relationship Id="rId13" Type="http://schemas.openxmlformats.org/officeDocument/2006/relationships/customXml" Target="../ink/ink1327.xml"/><Relationship Id="rId129" Type="http://schemas.openxmlformats.org/officeDocument/2006/relationships/customXml" Target="../ink/ink1443.xml"/><Relationship Id="rId128" Type="http://schemas.openxmlformats.org/officeDocument/2006/relationships/customXml" Target="../ink/ink1442.xml"/><Relationship Id="rId127" Type="http://schemas.openxmlformats.org/officeDocument/2006/relationships/customXml" Target="../ink/ink1441.xml"/><Relationship Id="rId126" Type="http://schemas.openxmlformats.org/officeDocument/2006/relationships/customXml" Target="../ink/ink1440.xml"/><Relationship Id="rId125" Type="http://schemas.openxmlformats.org/officeDocument/2006/relationships/customXml" Target="../ink/ink1439.xml"/><Relationship Id="rId124" Type="http://schemas.openxmlformats.org/officeDocument/2006/relationships/customXml" Target="../ink/ink1438.xml"/><Relationship Id="rId123" Type="http://schemas.openxmlformats.org/officeDocument/2006/relationships/customXml" Target="../ink/ink1437.xml"/><Relationship Id="rId122" Type="http://schemas.openxmlformats.org/officeDocument/2006/relationships/customXml" Target="../ink/ink1436.xml"/><Relationship Id="rId121" Type="http://schemas.openxmlformats.org/officeDocument/2006/relationships/customXml" Target="../ink/ink1435.xml"/><Relationship Id="rId120" Type="http://schemas.openxmlformats.org/officeDocument/2006/relationships/customXml" Target="../ink/ink1434.xml"/><Relationship Id="rId12" Type="http://schemas.openxmlformats.org/officeDocument/2006/relationships/customXml" Target="../ink/ink1326.xml"/><Relationship Id="rId119" Type="http://schemas.openxmlformats.org/officeDocument/2006/relationships/customXml" Target="../ink/ink1433.xml"/><Relationship Id="rId118" Type="http://schemas.openxmlformats.org/officeDocument/2006/relationships/customXml" Target="../ink/ink1432.xml"/><Relationship Id="rId117" Type="http://schemas.openxmlformats.org/officeDocument/2006/relationships/customXml" Target="../ink/ink1431.xml"/><Relationship Id="rId116" Type="http://schemas.openxmlformats.org/officeDocument/2006/relationships/customXml" Target="../ink/ink1430.xml"/><Relationship Id="rId115" Type="http://schemas.openxmlformats.org/officeDocument/2006/relationships/customXml" Target="../ink/ink1429.xml"/><Relationship Id="rId114" Type="http://schemas.openxmlformats.org/officeDocument/2006/relationships/customXml" Target="../ink/ink1428.xml"/><Relationship Id="rId113" Type="http://schemas.openxmlformats.org/officeDocument/2006/relationships/customXml" Target="../ink/ink1427.xml"/><Relationship Id="rId112" Type="http://schemas.openxmlformats.org/officeDocument/2006/relationships/customXml" Target="../ink/ink1426.xml"/><Relationship Id="rId111" Type="http://schemas.openxmlformats.org/officeDocument/2006/relationships/customXml" Target="../ink/ink1425.xml"/><Relationship Id="rId110" Type="http://schemas.openxmlformats.org/officeDocument/2006/relationships/customXml" Target="../ink/ink1424.xml"/><Relationship Id="rId11" Type="http://schemas.openxmlformats.org/officeDocument/2006/relationships/customXml" Target="../ink/ink1325.xml"/><Relationship Id="rId109" Type="http://schemas.openxmlformats.org/officeDocument/2006/relationships/customXml" Target="../ink/ink1423.xml"/><Relationship Id="rId108" Type="http://schemas.openxmlformats.org/officeDocument/2006/relationships/customXml" Target="../ink/ink1422.xml"/><Relationship Id="rId107" Type="http://schemas.openxmlformats.org/officeDocument/2006/relationships/customXml" Target="../ink/ink1421.xml"/><Relationship Id="rId106" Type="http://schemas.openxmlformats.org/officeDocument/2006/relationships/customXml" Target="../ink/ink1420.xml"/><Relationship Id="rId105" Type="http://schemas.openxmlformats.org/officeDocument/2006/relationships/customXml" Target="../ink/ink1419.xml"/><Relationship Id="rId104" Type="http://schemas.openxmlformats.org/officeDocument/2006/relationships/customXml" Target="../ink/ink1418.xml"/><Relationship Id="rId103" Type="http://schemas.openxmlformats.org/officeDocument/2006/relationships/customXml" Target="../ink/ink1417.xml"/><Relationship Id="rId102" Type="http://schemas.openxmlformats.org/officeDocument/2006/relationships/customXml" Target="../ink/ink1416.xml"/><Relationship Id="rId101" Type="http://schemas.openxmlformats.org/officeDocument/2006/relationships/customXml" Target="../ink/ink1415.xml"/><Relationship Id="rId100" Type="http://schemas.openxmlformats.org/officeDocument/2006/relationships/customXml" Target="../ink/ink1414.xml"/><Relationship Id="rId10" Type="http://schemas.openxmlformats.org/officeDocument/2006/relationships/customXml" Target="../ink/ink1324.xml"/><Relationship Id="rId1" Type="http://schemas.openxmlformats.org/officeDocument/2006/relationships/customXml" Target="../ink/ink1316.xml"/></Relationships>
</file>

<file path=ppt/slides/_rels/slide28.xml.rels><?xml version="1.0" encoding="UTF-8" standalone="yes"?>
<Relationships xmlns="http://schemas.openxmlformats.org/package/2006/relationships"><Relationship Id="rId9" Type="http://schemas.openxmlformats.org/officeDocument/2006/relationships/customXml" Target="../ink/ink1748.xml"/><Relationship Id="rId8" Type="http://schemas.openxmlformats.org/officeDocument/2006/relationships/customXml" Target="../ink/ink1747.xml"/><Relationship Id="rId7" Type="http://schemas.openxmlformats.org/officeDocument/2006/relationships/customXml" Target="../ink/ink1746.xml"/><Relationship Id="rId6" Type="http://schemas.openxmlformats.org/officeDocument/2006/relationships/customXml" Target="../ink/ink1745.xml"/><Relationship Id="rId5" Type="http://schemas.openxmlformats.org/officeDocument/2006/relationships/customXml" Target="../ink/ink1744.xml"/><Relationship Id="rId4" Type="http://schemas.openxmlformats.org/officeDocument/2006/relationships/customXml" Target="../ink/ink1743.xml"/><Relationship Id="rId3" Type="http://schemas.openxmlformats.org/officeDocument/2006/relationships/customXml" Target="../ink/ink1742.xml"/><Relationship Id="rId2" Type="http://schemas.openxmlformats.org/officeDocument/2006/relationships/image" Target="../media/image1.png"/><Relationship Id="rId19" Type="http://schemas.openxmlformats.org/officeDocument/2006/relationships/slideLayout" Target="../slideLayouts/slideLayout7.xml"/><Relationship Id="rId18" Type="http://schemas.openxmlformats.org/officeDocument/2006/relationships/customXml" Target="../ink/ink1757.xml"/><Relationship Id="rId17" Type="http://schemas.openxmlformats.org/officeDocument/2006/relationships/customXml" Target="../ink/ink1756.xml"/><Relationship Id="rId16" Type="http://schemas.openxmlformats.org/officeDocument/2006/relationships/customXml" Target="../ink/ink1755.xml"/><Relationship Id="rId15" Type="http://schemas.openxmlformats.org/officeDocument/2006/relationships/customXml" Target="../ink/ink1754.xml"/><Relationship Id="rId14" Type="http://schemas.openxmlformats.org/officeDocument/2006/relationships/customXml" Target="../ink/ink1753.xml"/><Relationship Id="rId13" Type="http://schemas.openxmlformats.org/officeDocument/2006/relationships/customXml" Target="../ink/ink1752.xml"/><Relationship Id="rId12" Type="http://schemas.openxmlformats.org/officeDocument/2006/relationships/customXml" Target="../ink/ink1751.xml"/><Relationship Id="rId11" Type="http://schemas.openxmlformats.org/officeDocument/2006/relationships/customXml" Target="../ink/ink1750.xml"/><Relationship Id="rId10" Type="http://schemas.openxmlformats.org/officeDocument/2006/relationships/customXml" Target="../ink/ink1749.xml"/><Relationship Id="rId1" Type="http://schemas.openxmlformats.org/officeDocument/2006/relationships/customXml" Target="../ink/ink174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9" Type="http://schemas.openxmlformats.org/officeDocument/2006/relationships/customXml" Target="../ink/ink1765.xml"/><Relationship Id="rId8" Type="http://schemas.openxmlformats.org/officeDocument/2006/relationships/customXml" Target="../ink/ink1764.xml"/><Relationship Id="rId7" Type="http://schemas.openxmlformats.org/officeDocument/2006/relationships/customXml" Target="../ink/ink1763.xml"/><Relationship Id="rId6" Type="http://schemas.openxmlformats.org/officeDocument/2006/relationships/customXml" Target="../ink/ink1762.xml"/><Relationship Id="rId5" Type="http://schemas.openxmlformats.org/officeDocument/2006/relationships/customXml" Target="../ink/ink1761.xml"/><Relationship Id="rId4" Type="http://schemas.openxmlformats.org/officeDocument/2006/relationships/customXml" Target="../ink/ink1760.xml"/><Relationship Id="rId3" Type="http://schemas.openxmlformats.org/officeDocument/2006/relationships/customXml" Target="../ink/ink1759.xml"/><Relationship Id="rId20" Type="http://schemas.openxmlformats.org/officeDocument/2006/relationships/slideLayout" Target="../slideLayouts/slideLayout7.xml"/><Relationship Id="rId2" Type="http://schemas.openxmlformats.org/officeDocument/2006/relationships/image" Target="../media/image1.png"/><Relationship Id="rId19" Type="http://schemas.openxmlformats.org/officeDocument/2006/relationships/customXml" Target="../ink/ink1775.xml"/><Relationship Id="rId18" Type="http://schemas.openxmlformats.org/officeDocument/2006/relationships/customXml" Target="../ink/ink1774.xml"/><Relationship Id="rId17" Type="http://schemas.openxmlformats.org/officeDocument/2006/relationships/customXml" Target="../ink/ink1773.xml"/><Relationship Id="rId16" Type="http://schemas.openxmlformats.org/officeDocument/2006/relationships/customXml" Target="../ink/ink1772.xml"/><Relationship Id="rId15" Type="http://schemas.openxmlformats.org/officeDocument/2006/relationships/customXml" Target="../ink/ink1771.xml"/><Relationship Id="rId14" Type="http://schemas.openxmlformats.org/officeDocument/2006/relationships/customXml" Target="../ink/ink1770.xml"/><Relationship Id="rId13" Type="http://schemas.openxmlformats.org/officeDocument/2006/relationships/customXml" Target="../ink/ink1769.xml"/><Relationship Id="rId12" Type="http://schemas.openxmlformats.org/officeDocument/2006/relationships/customXml" Target="../ink/ink1768.xml"/><Relationship Id="rId11" Type="http://schemas.openxmlformats.org/officeDocument/2006/relationships/customXml" Target="../ink/ink1767.xml"/><Relationship Id="rId10" Type="http://schemas.openxmlformats.org/officeDocument/2006/relationships/customXml" Target="../ink/ink1766.xml"/><Relationship Id="rId1" Type="http://schemas.openxmlformats.org/officeDocument/2006/relationships/customXml" Target="../ink/ink1758.xml"/></Relationships>
</file>

<file path=ppt/slides/_rels/slide32.xml.rels><?xml version="1.0" encoding="UTF-8" standalone="yes"?>
<Relationships xmlns="http://schemas.openxmlformats.org/package/2006/relationships"><Relationship Id="rId9" Type="http://schemas.openxmlformats.org/officeDocument/2006/relationships/customXml" Target="../ink/ink1781.xml"/><Relationship Id="rId8" Type="http://schemas.openxmlformats.org/officeDocument/2006/relationships/customXml" Target="../ink/ink1780.xml"/><Relationship Id="rId7" Type="http://schemas.openxmlformats.org/officeDocument/2006/relationships/customXml" Target="../ink/ink1779.xml"/><Relationship Id="rId67" Type="http://schemas.openxmlformats.org/officeDocument/2006/relationships/slideLayout" Target="../slideLayouts/slideLayout7.xml"/><Relationship Id="rId66" Type="http://schemas.openxmlformats.org/officeDocument/2006/relationships/customXml" Target="../ink/ink1838.xml"/><Relationship Id="rId65" Type="http://schemas.openxmlformats.org/officeDocument/2006/relationships/customXml" Target="../ink/ink1837.xml"/><Relationship Id="rId64" Type="http://schemas.openxmlformats.org/officeDocument/2006/relationships/customXml" Target="../ink/ink1836.xml"/><Relationship Id="rId63" Type="http://schemas.openxmlformats.org/officeDocument/2006/relationships/customXml" Target="../ink/ink1835.xml"/><Relationship Id="rId62" Type="http://schemas.openxmlformats.org/officeDocument/2006/relationships/customXml" Target="../ink/ink1834.xml"/><Relationship Id="rId61" Type="http://schemas.openxmlformats.org/officeDocument/2006/relationships/customXml" Target="../ink/ink1833.xml"/><Relationship Id="rId60" Type="http://schemas.openxmlformats.org/officeDocument/2006/relationships/customXml" Target="../ink/ink1832.xml"/><Relationship Id="rId6" Type="http://schemas.openxmlformats.org/officeDocument/2006/relationships/customXml" Target="../ink/ink1778.xml"/><Relationship Id="rId59" Type="http://schemas.openxmlformats.org/officeDocument/2006/relationships/customXml" Target="../ink/ink1831.xml"/><Relationship Id="rId58" Type="http://schemas.openxmlformats.org/officeDocument/2006/relationships/customXml" Target="../ink/ink1830.xml"/><Relationship Id="rId57" Type="http://schemas.openxmlformats.org/officeDocument/2006/relationships/customXml" Target="../ink/ink1829.xml"/><Relationship Id="rId56" Type="http://schemas.openxmlformats.org/officeDocument/2006/relationships/customXml" Target="../ink/ink1828.xml"/><Relationship Id="rId55" Type="http://schemas.openxmlformats.org/officeDocument/2006/relationships/customXml" Target="../ink/ink1827.xml"/><Relationship Id="rId54" Type="http://schemas.openxmlformats.org/officeDocument/2006/relationships/customXml" Target="../ink/ink1826.xml"/><Relationship Id="rId53" Type="http://schemas.openxmlformats.org/officeDocument/2006/relationships/customXml" Target="../ink/ink1825.xml"/><Relationship Id="rId52" Type="http://schemas.openxmlformats.org/officeDocument/2006/relationships/customXml" Target="../ink/ink1824.xml"/><Relationship Id="rId51" Type="http://schemas.openxmlformats.org/officeDocument/2006/relationships/customXml" Target="../ink/ink1823.xml"/><Relationship Id="rId50" Type="http://schemas.openxmlformats.org/officeDocument/2006/relationships/customXml" Target="../ink/ink1822.xml"/><Relationship Id="rId5" Type="http://schemas.openxmlformats.org/officeDocument/2006/relationships/customXml" Target="../ink/ink1777.xml"/><Relationship Id="rId49" Type="http://schemas.openxmlformats.org/officeDocument/2006/relationships/customXml" Target="../ink/ink1821.xml"/><Relationship Id="rId48" Type="http://schemas.openxmlformats.org/officeDocument/2006/relationships/customXml" Target="../ink/ink1820.xml"/><Relationship Id="rId47" Type="http://schemas.openxmlformats.org/officeDocument/2006/relationships/customXml" Target="../ink/ink1819.xml"/><Relationship Id="rId46" Type="http://schemas.openxmlformats.org/officeDocument/2006/relationships/customXml" Target="../ink/ink1818.xml"/><Relationship Id="rId45" Type="http://schemas.openxmlformats.org/officeDocument/2006/relationships/customXml" Target="../ink/ink1817.xml"/><Relationship Id="rId44" Type="http://schemas.openxmlformats.org/officeDocument/2006/relationships/customXml" Target="../ink/ink1816.xml"/><Relationship Id="rId43" Type="http://schemas.openxmlformats.org/officeDocument/2006/relationships/customXml" Target="../ink/ink1815.xml"/><Relationship Id="rId42" Type="http://schemas.openxmlformats.org/officeDocument/2006/relationships/customXml" Target="../ink/ink1814.xml"/><Relationship Id="rId41" Type="http://schemas.openxmlformats.org/officeDocument/2006/relationships/customXml" Target="../ink/ink1813.xml"/><Relationship Id="rId40" Type="http://schemas.openxmlformats.org/officeDocument/2006/relationships/customXml" Target="../ink/ink1812.xml"/><Relationship Id="rId4" Type="http://schemas.openxmlformats.org/officeDocument/2006/relationships/image" Target="../media/image1.png"/><Relationship Id="rId39" Type="http://schemas.openxmlformats.org/officeDocument/2006/relationships/customXml" Target="../ink/ink1811.xml"/><Relationship Id="rId38" Type="http://schemas.openxmlformats.org/officeDocument/2006/relationships/customXml" Target="../ink/ink1810.xml"/><Relationship Id="rId37" Type="http://schemas.openxmlformats.org/officeDocument/2006/relationships/customXml" Target="../ink/ink1809.xml"/><Relationship Id="rId36" Type="http://schemas.openxmlformats.org/officeDocument/2006/relationships/customXml" Target="../ink/ink1808.xml"/><Relationship Id="rId35" Type="http://schemas.openxmlformats.org/officeDocument/2006/relationships/customXml" Target="../ink/ink1807.xml"/><Relationship Id="rId34" Type="http://schemas.openxmlformats.org/officeDocument/2006/relationships/customXml" Target="../ink/ink1806.xml"/><Relationship Id="rId33" Type="http://schemas.openxmlformats.org/officeDocument/2006/relationships/customXml" Target="../ink/ink1805.xml"/><Relationship Id="rId32" Type="http://schemas.openxmlformats.org/officeDocument/2006/relationships/customXml" Target="../ink/ink1804.xml"/><Relationship Id="rId31" Type="http://schemas.openxmlformats.org/officeDocument/2006/relationships/customXml" Target="../ink/ink1803.xml"/><Relationship Id="rId30" Type="http://schemas.openxmlformats.org/officeDocument/2006/relationships/customXml" Target="../ink/ink1802.xml"/><Relationship Id="rId3" Type="http://schemas.openxmlformats.org/officeDocument/2006/relationships/customXml" Target="../ink/ink1776.xml"/><Relationship Id="rId29" Type="http://schemas.openxmlformats.org/officeDocument/2006/relationships/customXml" Target="../ink/ink1801.xml"/><Relationship Id="rId28" Type="http://schemas.openxmlformats.org/officeDocument/2006/relationships/customXml" Target="../ink/ink1800.xml"/><Relationship Id="rId27" Type="http://schemas.openxmlformats.org/officeDocument/2006/relationships/customXml" Target="../ink/ink1799.xml"/><Relationship Id="rId26" Type="http://schemas.openxmlformats.org/officeDocument/2006/relationships/customXml" Target="../ink/ink1798.xml"/><Relationship Id="rId25" Type="http://schemas.openxmlformats.org/officeDocument/2006/relationships/customXml" Target="../ink/ink1797.xml"/><Relationship Id="rId24" Type="http://schemas.openxmlformats.org/officeDocument/2006/relationships/customXml" Target="../ink/ink1796.xml"/><Relationship Id="rId23" Type="http://schemas.openxmlformats.org/officeDocument/2006/relationships/customXml" Target="../ink/ink1795.xml"/><Relationship Id="rId22" Type="http://schemas.openxmlformats.org/officeDocument/2006/relationships/customXml" Target="../ink/ink1794.xml"/><Relationship Id="rId21" Type="http://schemas.openxmlformats.org/officeDocument/2006/relationships/customXml" Target="../ink/ink1793.xml"/><Relationship Id="rId20" Type="http://schemas.openxmlformats.org/officeDocument/2006/relationships/customXml" Target="../ink/ink1792.xml"/><Relationship Id="rId2" Type="http://schemas.openxmlformats.org/officeDocument/2006/relationships/image" Target="../media/image14.png"/><Relationship Id="rId19" Type="http://schemas.openxmlformats.org/officeDocument/2006/relationships/customXml" Target="../ink/ink1791.xml"/><Relationship Id="rId18" Type="http://schemas.openxmlformats.org/officeDocument/2006/relationships/customXml" Target="../ink/ink1790.xml"/><Relationship Id="rId17" Type="http://schemas.openxmlformats.org/officeDocument/2006/relationships/customXml" Target="../ink/ink1789.xml"/><Relationship Id="rId16" Type="http://schemas.openxmlformats.org/officeDocument/2006/relationships/customXml" Target="../ink/ink1788.xml"/><Relationship Id="rId15" Type="http://schemas.openxmlformats.org/officeDocument/2006/relationships/customXml" Target="../ink/ink1787.xml"/><Relationship Id="rId14" Type="http://schemas.openxmlformats.org/officeDocument/2006/relationships/customXml" Target="../ink/ink1786.xml"/><Relationship Id="rId13" Type="http://schemas.openxmlformats.org/officeDocument/2006/relationships/customXml" Target="../ink/ink1785.xml"/><Relationship Id="rId12" Type="http://schemas.openxmlformats.org/officeDocument/2006/relationships/customXml" Target="../ink/ink1784.xml"/><Relationship Id="rId11" Type="http://schemas.openxmlformats.org/officeDocument/2006/relationships/customXml" Target="../ink/ink1783.xml"/><Relationship Id="rId10" Type="http://schemas.openxmlformats.org/officeDocument/2006/relationships/customXml" Target="../ink/ink1782.xml"/><Relationship Id="rId1" Type="http://schemas.openxmlformats.org/officeDocument/2006/relationships/hyperlink" Target="5.1.swf" TargetMode="External"/></Relationships>
</file>

<file path=ppt/slides/_rels/slide33.xml.rels><?xml version="1.0" encoding="UTF-8" standalone="yes"?>
<Relationships xmlns="http://schemas.openxmlformats.org/package/2006/relationships"><Relationship Id="rId9" Type="http://schemas.openxmlformats.org/officeDocument/2006/relationships/customXml" Target="../ink/ink1846.xml"/><Relationship Id="rId8" Type="http://schemas.openxmlformats.org/officeDocument/2006/relationships/customXml" Target="../ink/ink1845.xml"/><Relationship Id="rId7" Type="http://schemas.openxmlformats.org/officeDocument/2006/relationships/customXml" Target="../ink/ink1844.xml"/><Relationship Id="rId6" Type="http://schemas.openxmlformats.org/officeDocument/2006/relationships/customXml" Target="../ink/ink1843.xml"/><Relationship Id="rId5" Type="http://schemas.openxmlformats.org/officeDocument/2006/relationships/customXml" Target="../ink/ink1842.xml"/><Relationship Id="rId4" Type="http://schemas.openxmlformats.org/officeDocument/2006/relationships/customXml" Target="../ink/ink1841.xml"/><Relationship Id="rId3" Type="http://schemas.openxmlformats.org/officeDocument/2006/relationships/customXml" Target="../ink/ink1840.xml"/><Relationship Id="rId2" Type="http://schemas.openxmlformats.org/officeDocument/2006/relationships/image" Target="../media/image1.png"/><Relationship Id="rId12" Type="http://schemas.openxmlformats.org/officeDocument/2006/relationships/slideLayout" Target="../slideLayouts/slideLayout7.xml"/><Relationship Id="rId11" Type="http://schemas.openxmlformats.org/officeDocument/2006/relationships/customXml" Target="../ink/ink1848.xml"/><Relationship Id="rId10" Type="http://schemas.openxmlformats.org/officeDocument/2006/relationships/customXml" Target="../ink/ink1847.xml"/><Relationship Id="rId1" Type="http://schemas.openxmlformats.org/officeDocument/2006/relationships/customXml" Target="../ink/ink1839.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customXml" Target="../ink/ink44.xml"/><Relationship Id="rId4" Type="http://schemas.openxmlformats.org/officeDocument/2006/relationships/customXml" Target="../ink/ink43.xml"/><Relationship Id="rId3" Type="http://schemas.openxmlformats.org/officeDocument/2006/relationships/customXml" Target="../ink/ink42.xml"/><Relationship Id="rId2" Type="http://schemas.openxmlformats.org/officeDocument/2006/relationships/image" Target="../media/image1.png"/><Relationship Id="rId1" Type="http://schemas.openxmlformats.org/officeDocument/2006/relationships/customXml" Target="../ink/ink41.xml"/></Relationships>
</file>

<file path=ppt/slides/_rels/slide5.xml.rels><?xml version="1.0" encoding="UTF-8" standalone="yes"?>
<Relationships xmlns="http://schemas.openxmlformats.org/package/2006/relationships"><Relationship Id="rId99" Type="http://schemas.openxmlformats.org/officeDocument/2006/relationships/customXml" Target="../ink/ink141.xml"/><Relationship Id="rId98" Type="http://schemas.openxmlformats.org/officeDocument/2006/relationships/customXml" Target="../ink/ink140.xml"/><Relationship Id="rId97" Type="http://schemas.openxmlformats.org/officeDocument/2006/relationships/customXml" Target="../ink/ink139.xml"/><Relationship Id="rId96" Type="http://schemas.openxmlformats.org/officeDocument/2006/relationships/customXml" Target="../ink/ink138.xml"/><Relationship Id="rId95" Type="http://schemas.openxmlformats.org/officeDocument/2006/relationships/customXml" Target="../ink/ink137.xml"/><Relationship Id="rId94" Type="http://schemas.openxmlformats.org/officeDocument/2006/relationships/customXml" Target="../ink/ink136.xml"/><Relationship Id="rId93" Type="http://schemas.openxmlformats.org/officeDocument/2006/relationships/customXml" Target="../ink/ink135.xml"/><Relationship Id="rId92" Type="http://schemas.openxmlformats.org/officeDocument/2006/relationships/customXml" Target="../ink/ink134.xml"/><Relationship Id="rId91" Type="http://schemas.openxmlformats.org/officeDocument/2006/relationships/customXml" Target="../ink/ink133.xml"/><Relationship Id="rId90" Type="http://schemas.openxmlformats.org/officeDocument/2006/relationships/customXml" Target="../ink/ink132.xml"/><Relationship Id="rId9" Type="http://schemas.openxmlformats.org/officeDocument/2006/relationships/customXml" Target="../ink/ink51.xml"/><Relationship Id="rId89" Type="http://schemas.openxmlformats.org/officeDocument/2006/relationships/customXml" Target="../ink/ink131.xml"/><Relationship Id="rId88" Type="http://schemas.openxmlformats.org/officeDocument/2006/relationships/customXml" Target="../ink/ink130.xml"/><Relationship Id="rId87" Type="http://schemas.openxmlformats.org/officeDocument/2006/relationships/customXml" Target="../ink/ink129.xml"/><Relationship Id="rId86" Type="http://schemas.openxmlformats.org/officeDocument/2006/relationships/customXml" Target="../ink/ink128.xml"/><Relationship Id="rId85" Type="http://schemas.openxmlformats.org/officeDocument/2006/relationships/customXml" Target="../ink/ink127.xml"/><Relationship Id="rId84" Type="http://schemas.openxmlformats.org/officeDocument/2006/relationships/customXml" Target="../ink/ink126.xml"/><Relationship Id="rId83" Type="http://schemas.openxmlformats.org/officeDocument/2006/relationships/customXml" Target="../ink/ink125.xml"/><Relationship Id="rId82" Type="http://schemas.openxmlformats.org/officeDocument/2006/relationships/customXml" Target="../ink/ink124.xml"/><Relationship Id="rId81" Type="http://schemas.openxmlformats.org/officeDocument/2006/relationships/customXml" Target="../ink/ink123.xml"/><Relationship Id="rId80" Type="http://schemas.openxmlformats.org/officeDocument/2006/relationships/customXml" Target="../ink/ink122.xml"/><Relationship Id="rId8" Type="http://schemas.openxmlformats.org/officeDocument/2006/relationships/customXml" Target="../ink/ink50.xml"/><Relationship Id="rId79" Type="http://schemas.openxmlformats.org/officeDocument/2006/relationships/customXml" Target="../ink/ink121.xml"/><Relationship Id="rId78" Type="http://schemas.openxmlformats.org/officeDocument/2006/relationships/customXml" Target="../ink/ink120.xml"/><Relationship Id="rId77" Type="http://schemas.openxmlformats.org/officeDocument/2006/relationships/customXml" Target="../ink/ink119.xml"/><Relationship Id="rId76" Type="http://schemas.openxmlformats.org/officeDocument/2006/relationships/customXml" Target="../ink/ink118.xml"/><Relationship Id="rId75" Type="http://schemas.openxmlformats.org/officeDocument/2006/relationships/customXml" Target="../ink/ink117.xml"/><Relationship Id="rId74" Type="http://schemas.openxmlformats.org/officeDocument/2006/relationships/customXml" Target="../ink/ink116.xml"/><Relationship Id="rId73" Type="http://schemas.openxmlformats.org/officeDocument/2006/relationships/customXml" Target="../ink/ink115.xml"/><Relationship Id="rId72" Type="http://schemas.openxmlformats.org/officeDocument/2006/relationships/customXml" Target="../ink/ink114.xml"/><Relationship Id="rId71" Type="http://schemas.openxmlformats.org/officeDocument/2006/relationships/customXml" Target="../ink/ink113.xml"/><Relationship Id="rId70" Type="http://schemas.openxmlformats.org/officeDocument/2006/relationships/customXml" Target="../ink/ink112.xml"/><Relationship Id="rId7" Type="http://schemas.openxmlformats.org/officeDocument/2006/relationships/customXml" Target="../ink/ink49.xml"/><Relationship Id="rId69" Type="http://schemas.openxmlformats.org/officeDocument/2006/relationships/customXml" Target="../ink/ink111.xml"/><Relationship Id="rId68" Type="http://schemas.openxmlformats.org/officeDocument/2006/relationships/customXml" Target="../ink/ink110.xml"/><Relationship Id="rId67" Type="http://schemas.openxmlformats.org/officeDocument/2006/relationships/customXml" Target="../ink/ink109.xml"/><Relationship Id="rId66" Type="http://schemas.openxmlformats.org/officeDocument/2006/relationships/customXml" Target="../ink/ink108.xml"/><Relationship Id="rId65" Type="http://schemas.openxmlformats.org/officeDocument/2006/relationships/customXml" Target="../ink/ink107.xml"/><Relationship Id="rId64" Type="http://schemas.openxmlformats.org/officeDocument/2006/relationships/customXml" Target="../ink/ink106.xml"/><Relationship Id="rId63" Type="http://schemas.openxmlformats.org/officeDocument/2006/relationships/customXml" Target="../ink/ink105.xml"/><Relationship Id="rId62" Type="http://schemas.openxmlformats.org/officeDocument/2006/relationships/customXml" Target="../ink/ink104.xml"/><Relationship Id="rId61" Type="http://schemas.openxmlformats.org/officeDocument/2006/relationships/customXml" Target="../ink/ink103.xml"/><Relationship Id="rId60" Type="http://schemas.openxmlformats.org/officeDocument/2006/relationships/customXml" Target="../ink/ink102.xml"/><Relationship Id="rId6" Type="http://schemas.openxmlformats.org/officeDocument/2006/relationships/customXml" Target="../ink/ink48.xml"/><Relationship Id="rId59" Type="http://schemas.openxmlformats.org/officeDocument/2006/relationships/customXml" Target="../ink/ink101.xml"/><Relationship Id="rId58" Type="http://schemas.openxmlformats.org/officeDocument/2006/relationships/customXml" Target="../ink/ink100.xml"/><Relationship Id="rId57" Type="http://schemas.openxmlformats.org/officeDocument/2006/relationships/customXml" Target="../ink/ink99.xml"/><Relationship Id="rId56" Type="http://schemas.openxmlformats.org/officeDocument/2006/relationships/customXml" Target="../ink/ink98.xml"/><Relationship Id="rId55" Type="http://schemas.openxmlformats.org/officeDocument/2006/relationships/customXml" Target="../ink/ink97.xml"/><Relationship Id="rId54" Type="http://schemas.openxmlformats.org/officeDocument/2006/relationships/customXml" Target="../ink/ink96.xml"/><Relationship Id="rId53" Type="http://schemas.openxmlformats.org/officeDocument/2006/relationships/customXml" Target="../ink/ink95.xml"/><Relationship Id="rId52" Type="http://schemas.openxmlformats.org/officeDocument/2006/relationships/customXml" Target="../ink/ink94.xml"/><Relationship Id="rId51" Type="http://schemas.openxmlformats.org/officeDocument/2006/relationships/customXml" Target="../ink/ink93.xml"/><Relationship Id="rId50" Type="http://schemas.openxmlformats.org/officeDocument/2006/relationships/customXml" Target="../ink/ink92.xml"/><Relationship Id="rId5" Type="http://schemas.openxmlformats.org/officeDocument/2006/relationships/customXml" Target="../ink/ink47.xml"/><Relationship Id="rId49" Type="http://schemas.openxmlformats.org/officeDocument/2006/relationships/customXml" Target="../ink/ink91.xml"/><Relationship Id="rId48" Type="http://schemas.openxmlformats.org/officeDocument/2006/relationships/customXml" Target="../ink/ink90.xml"/><Relationship Id="rId47" Type="http://schemas.openxmlformats.org/officeDocument/2006/relationships/customXml" Target="../ink/ink89.xml"/><Relationship Id="rId46" Type="http://schemas.openxmlformats.org/officeDocument/2006/relationships/customXml" Target="../ink/ink88.xml"/><Relationship Id="rId45" Type="http://schemas.openxmlformats.org/officeDocument/2006/relationships/customXml" Target="../ink/ink87.xml"/><Relationship Id="rId44" Type="http://schemas.openxmlformats.org/officeDocument/2006/relationships/customXml" Target="../ink/ink86.xml"/><Relationship Id="rId43" Type="http://schemas.openxmlformats.org/officeDocument/2006/relationships/customXml" Target="../ink/ink85.xml"/><Relationship Id="rId42" Type="http://schemas.openxmlformats.org/officeDocument/2006/relationships/customXml" Target="../ink/ink84.xml"/><Relationship Id="rId41" Type="http://schemas.openxmlformats.org/officeDocument/2006/relationships/customXml" Target="../ink/ink83.xml"/><Relationship Id="rId40" Type="http://schemas.openxmlformats.org/officeDocument/2006/relationships/customXml" Target="../ink/ink82.xml"/><Relationship Id="rId4" Type="http://schemas.openxmlformats.org/officeDocument/2006/relationships/customXml" Target="../ink/ink46.xml"/><Relationship Id="rId39" Type="http://schemas.openxmlformats.org/officeDocument/2006/relationships/customXml" Target="../ink/ink81.xml"/><Relationship Id="rId38" Type="http://schemas.openxmlformats.org/officeDocument/2006/relationships/customXml" Target="../ink/ink80.xml"/><Relationship Id="rId37" Type="http://schemas.openxmlformats.org/officeDocument/2006/relationships/customXml" Target="../ink/ink79.xml"/><Relationship Id="rId36" Type="http://schemas.openxmlformats.org/officeDocument/2006/relationships/customXml" Target="../ink/ink78.xml"/><Relationship Id="rId35" Type="http://schemas.openxmlformats.org/officeDocument/2006/relationships/customXml" Target="../ink/ink77.xml"/><Relationship Id="rId34" Type="http://schemas.openxmlformats.org/officeDocument/2006/relationships/customXml" Target="../ink/ink76.xml"/><Relationship Id="rId33" Type="http://schemas.openxmlformats.org/officeDocument/2006/relationships/customXml" Target="../ink/ink75.xml"/><Relationship Id="rId32" Type="http://schemas.openxmlformats.org/officeDocument/2006/relationships/customXml" Target="../ink/ink74.xml"/><Relationship Id="rId31" Type="http://schemas.openxmlformats.org/officeDocument/2006/relationships/customXml" Target="../ink/ink73.xml"/><Relationship Id="rId30" Type="http://schemas.openxmlformats.org/officeDocument/2006/relationships/customXml" Target="../ink/ink72.xml"/><Relationship Id="rId3" Type="http://schemas.openxmlformats.org/officeDocument/2006/relationships/image" Target="../media/image1.png"/><Relationship Id="rId29" Type="http://schemas.openxmlformats.org/officeDocument/2006/relationships/customXml" Target="../ink/ink71.xml"/><Relationship Id="rId28" Type="http://schemas.openxmlformats.org/officeDocument/2006/relationships/customXml" Target="../ink/ink70.xml"/><Relationship Id="rId273" Type="http://schemas.openxmlformats.org/officeDocument/2006/relationships/slideLayout" Target="../slideLayouts/slideLayout7.xml"/><Relationship Id="rId272" Type="http://schemas.openxmlformats.org/officeDocument/2006/relationships/customXml" Target="../ink/ink314.xml"/><Relationship Id="rId271" Type="http://schemas.openxmlformats.org/officeDocument/2006/relationships/customXml" Target="../ink/ink313.xml"/><Relationship Id="rId270" Type="http://schemas.openxmlformats.org/officeDocument/2006/relationships/customXml" Target="../ink/ink312.xml"/><Relationship Id="rId27" Type="http://schemas.openxmlformats.org/officeDocument/2006/relationships/customXml" Target="../ink/ink69.xml"/><Relationship Id="rId269" Type="http://schemas.openxmlformats.org/officeDocument/2006/relationships/customXml" Target="../ink/ink311.xml"/><Relationship Id="rId268" Type="http://schemas.openxmlformats.org/officeDocument/2006/relationships/customXml" Target="../ink/ink310.xml"/><Relationship Id="rId267" Type="http://schemas.openxmlformats.org/officeDocument/2006/relationships/customXml" Target="../ink/ink309.xml"/><Relationship Id="rId266" Type="http://schemas.openxmlformats.org/officeDocument/2006/relationships/customXml" Target="../ink/ink308.xml"/><Relationship Id="rId265" Type="http://schemas.openxmlformats.org/officeDocument/2006/relationships/customXml" Target="../ink/ink307.xml"/><Relationship Id="rId264" Type="http://schemas.openxmlformats.org/officeDocument/2006/relationships/customXml" Target="../ink/ink306.xml"/><Relationship Id="rId263" Type="http://schemas.openxmlformats.org/officeDocument/2006/relationships/customXml" Target="../ink/ink305.xml"/><Relationship Id="rId262" Type="http://schemas.openxmlformats.org/officeDocument/2006/relationships/customXml" Target="../ink/ink304.xml"/><Relationship Id="rId261" Type="http://schemas.openxmlformats.org/officeDocument/2006/relationships/customXml" Target="../ink/ink303.xml"/><Relationship Id="rId260" Type="http://schemas.openxmlformats.org/officeDocument/2006/relationships/customXml" Target="../ink/ink302.xml"/><Relationship Id="rId26" Type="http://schemas.openxmlformats.org/officeDocument/2006/relationships/customXml" Target="../ink/ink68.xml"/><Relationship Id="rId259" Type="http://schemas.openxmlformats.org/officeDocument/2006/relationships/customXml" Target="../ink/ink301.xml"/><Relationship Id="rId258" Type="http://schemas.openxmlformats.org/officeDocument/2006/relationships/customXml" Target="../ink/ink300.xml"/><Relationship Id="rId257" Type="http://schemas.openxmlformats.org/officeDocument/2006/relationships/customXml" Target="../ink/ink299.xml"/><Relationship Id="rId256" Type="http://schemas.openxmlformats.org/officeDocument/2006/relationships/customXml" Target="../ink/ink298.xml"/><Relationship Id="rId255" Type="http://schemas.openxmlformats.org/officeDocument/2006/relationships/customXml" Target="../ink/ink297.xml"/><Relationship Id="rId254" Type="http://schemas.openxmlformats.org/officeDocument/2006/relationships/customXml" Target="../ink/ink296.xml"/><Relationship Id="rId253" Type="http://schemas.openxmlformats.org/officeDocument/2006/relationships/customXml" Target="../ink/ink295.xml"/><Relationship Id="rId252" Type="http://schemas.openxmlformats.org/officeDocument/2006/relationships/customXml" Target="../ink/ink294.xml"/><Relationship Id="rId251" Type="http://schemas.openxmlformats.org/officeDocument/2006/relationships/customXml" Target="../ink/ink293.xml"/><Relationship Id="rId250" Type="http://schemas.openxmlformats.org/officeDocument/2006/relationships/customXml" Target="../ink/ink292.xml"/><Relationship Id="rId25" Type="http://schemas.openxmlformats.org/officeDocument/2006/relationships/customXml" Target="../ink/ink67.xml"/><Relationship Id="rId249" Type="http://schemas.openxmlformats.org/officeDocument/2006/relationships/customXml" Target="../ink/ink291.xml"/><Relationship Id="rId248" Type="http://schemas.openxmlformats.org/officeDocument/2006/relationships/customXml" Target="../ink/ink290.xml"/><Relationship Id="rId247" Type="http://schemas.openxmlformats.org/officeDocument/2006/relationships/customXml" Target="../ink/ink289.xml"/><Relationship Id="rId246" Type="http://schemas.openxmlformats.org/officeDocument/2006/relationships/customXml" Target="../ink/ink288.xml"/><Relationship Id="rId245" Type="http://schemas.openxmlformats.org/officeDocument/2006/relationships/customXml" Target="../ink/ink287.xml"/><Relationship Id="rId244" Type="http://schemas.openxmlformats.org/officeDocument/2006/relationships/customXml" Target="../ink/ink286.xml"/><Relationship Id="rId243" Type="http://schemas.openxmlformats.org/officeDocument/2006/relationships/customXml" Target="../ink/ink285.xml"/><Relationship Id="rId242" Type="http://schemas.openxmlformats.org/officeDocument/2006/relationships/customXml" Target="../ink/ink284.xml"/><Relationship Id="rId241" Type="http://schemas.openxmlformats.org/officeDocument/2006/relationships/customXml" Target="../ink/ink283.xml"/><Relationship Id="rId240" Type="http://schemas.openxmlformats.org/officeDocument/2006/relationships/customXml" Target="../ink/ink282.xml"/><Relationship Id="rId24" Type="http://schemas.openxmlformats.org/officeDocument/2006/relationships/customXml" Target="../ink/ink66.xml"/><Relationship Id="rId239" Type="http://schemas.openxmlformats.org/officeDocument/2006/relationships/customXml" Target="../ink/ink281.xml"/><Relationship Id="rId238" Type="http://schemas.openxmlformats.org/officeDocument/2006/relationships/customXml" Target="../ink/ink280.xml"/><Relationship Id="rId237" Type="http://schemas.openxmlformats.org/officeDocument/2006/relationships/customXml" Target="../ink/ink279.xml"/><Relationship Id="rId236" Type="http://schemas.openxmlformats.org/officeDocument/2006/relationships/customXml" Target="../ink/ink278.xml"/><Relationship Id="rId235" Type="http://schemas.openxmlformats.org/officeDocument/2006/relationships/customXml" Target="../ink/ink277.xml"/><Relationship Id="rId234" Type="http://schemas.openxmlformats.org/officeDocument/2006/relationships/customXml" Target="../ink/ink276.xml"/><Relationship Id="rId233" Type="http://schemas.openxmlformats.org/officeDocument/2006/relationships/customXml" Target="../ink/ink275.xml"/><Relationship Id="rId232" Type="http://schemas.openxmlformats.org/officeDocument/2006/relationships/customXml" Target="../ink/ink274.xml"/><Relationship Id="rId231" Type="http://schemas.openxmlformats.org/officeDocument/2006/relationships/customXml" Target="../ink/ink273.xml"/><Relationship Id="rId230" Type="http://schemas.openxmlformats.org/officeDocument/2006/relationships/customXml" Target="../ink/ink272.xml"/><Relationship Id="rId23" Type="http://schemas.openxmlformats.org/officeDocument/2006/relationships/customXml" Target="../ink/ink65.xml"/><Relationship Id="rId229" Type="http://schemas.openxmlformats.org/officeDocument/2006/relationships/customXml" Target="../ink/ink271.xml"/><Relationship Id="rId228" Type="http://schemas.openxmlformats.org/officeDocument/2006/relationships/customXml" Target="../ink/ink270.xml"/><Relationship Id="rId227" Type="http://schemas.openxmlformats.org/officeDocument/2006/relationships/customXml" Target="../ink/ink269.xml"/><Relationship Id="rId226" Type="http://schemas.openxmlformats.org/officeDocument/2006/relationships/customXml" Target="../ink/ink268.xml"/><Relationship Id="rId225" Type="http://schemas.openxmlformats.org/officeDocument/2006/relationships/customXml" Target="../ink/ink267.xml"/><Relationship Id="rId224" Type="http://schemas.openxmlformats.org/officeDocument/2006/relationships/customXml" Target="../ink/ink266.xml"/><Relationship Id="rId223" Type="http://schemas.openxmlformats.org/officeDocument/2006/relationships/customXml" Target="../ink/ink265.xml"/><Relationship Id="rId222" Type="http://schemas.openxmlformats.org/officeDocument/2006/relationships/customXml" Target="../ink/ink264.xml"/><Relationship Id="rId221" Type="http://schemas.openxmlformats.org/officeDocument/2006/relationships/customXml" Target="../ink/ink263.xml"/><Relationship Id="rId220" Type="http://schemas.openxmlformats.org/officeDocument/2006/relationships/customXml" Target="../ink/ink262.xml"/><Relationship Id="rId22" Type="http://schemas.openxmlformats.org/officeDocument/2006/relationships/customXml" Target="../ink/ink64.xml"/><Relationship Id="rId219" Type="http://schemas.openxmlformats.org/officeDocument/2006/relationships/customXml" Target="../ink/ink261.xml"/><Relationship Id="rId218" Type="http://schemas.openxmlformats.org/officeDocument/2006/relationships/customXml" Target="../ink/ink260.xml"/><Relationship Id="rId217" Type="http://schemas.openxmlformats.org/officeDocument/2006/relationships/customXml" Target="../ink/ink259.xml"/><Relationship Id="rId216" Type="http://schemas.openxmlformats.org/officeDocument/2006/relationships/customXml" Target="../ink/ink258.xml"/><Relationship Id="rId215" Type="http://schemas.openxmlformats.org/officeDocument/2006/relationships/customXml" Target="../ink/ink257.xml"/><Relationship Id="rId214" Type="http://schemas.openxmlformats.org/officeDocument/2006/relationships/customXml" Target="../ink/ink256.xml"/><Relationship Id="rId213" Type="http://schemas.openxmlformats.org/officeDocument/2006/relationships/customXml" Target="../ink/ink255.xml"/><Relationship Id="rId212" Type="http://schemas.openxmlformats.org/officeDocument/2006/relationships/customXml" Target="../ink/ink254.xml"/><Relationship Id="rId211" Type="http://schemas.openxmlformats.org/officeDocument/2006/relationships/customXml" Target="../ink/ink253.xml"/><Relationship Id="rId210" Type="http://schemas.openxmlformats.org/officeDocument/2006/relationships/customXml" Target="../ink/ink252.xml"/><Relationship Id="rId21" Type="http://schemas.openxmlformats.org/officeDocument/2006/relationships/customXml" Target="../ink/ink63.xml"/><Relationship Id="rId209" Type="http://schemas.openxmlformats.org/officeDocument/2006/relationships/customXml" Target="../ink/ink251.xml"/><Relationship Id="rId208" Type="http://schemas.openxmlformats.org/officeDocument/2006/relationships/customXml" Target="../ink/ink250.xml"/><Relationship Id="rId207" Type="http://schemas.openxmlformats.org/officeDocument/2006/relationships/customXml" Target="../ink/ink249.xml"/><Relationship Id="rId206" Type="http://schemas.openxmlformats.org/officeDocument/2006/relationships/customXml" Target="../ink/ink248.xml"/><Relationship Id="rId205" Type="http://schemas.openxmlformats.org/officeDocument/2006/relationships/customXml" Target="../ink/ink247.xml"/><Relationship Id="rId204" Type="http://schemas.openxmlformats.org/officeDocument/2006/relationships/customXml" Target="../ink/ink246.xml"/><Relationship Id="rId203" Type="http://schemas.openxmlformats.org/officeDocument/2006/relationships/customXml" Target="../ink/ink245.xml"/><Relationship Id="rId202" Type="http://schemas.openxmlformats.org/officeDocument/2006/relationships/customXml" Target="../ink/ink244.xml"/><Relationship Id="rId201" Type="http://schemas.openxmlformats.org/officeDocument/2006/relationships/customXml" Target="../ink/ink243.xml"/><Relationship Id="rId200" Type="http://schemas.openxmlformats.org/officeDocument/2006/relationships/customXml" Target="../ink/ink242.xml"/><Relationship Id="rId20" Type="http://schemas.openxmlformats.org/officeDocument/2006/relationships/customXml" Target="../ink/ink62.xml"/><Relationship Id="rId2" Type="http://schemas.openxmlformats.org/officeDocument/2006/relationships/customXml" Target="../ink/ink45.xml"/><Relationship Id="rId199" Type="http://schemas.openxmlformats.org/officeDocument/2006/relationships/customXml" Target="../ink/ink241.xml"/><Relationship Id="rId198" Type="http://schemas.openxmlformats.org/officeDocument/2006/relationships/customXml" Target="../ink/ink240.xml"/><Relationship Id="rId197" Type="http://schemas.openxmlformats.org/officeDocument/2006/relationships/customXml" Target="../ink/ink239.xml"/><Relationship Id="rId196" Type="http://schemas.openxmlformats.org/officeDocument/2006/relationships/customXml" Target="../ink/ink238.xml"/><Relationship Id="rId195" Type="http://schemas.openxmlformats.org/officeDocument/2006/relationships/customXml" Target="../ink/ink237.xml"/><Relationship Id="rId194" Type="http://schemas.openxmlformats.org/officeDocument/2006/relationships/customXml" Target="../ink/ink236.xml"/><Relationship Id="rId193" Type="http://schemas.openxmlformats.org/officeDocument/2006/relationships/customXml" Target="../ink/ink235.xml"/><Relationship Id="rId192" Type="http://schemas.openxmlformats.org/officeDocument/2006/relationships/customXml" Target="../ink/ink234.xml"/><Relationship Id="rId191" Type="http://schemas.openxmlformats.org/officeDocument/2006/relationships/customXml" Target="../ink/ink233.xml"/><Relationship Id="rId190" Type="http://schemas.openxmlformats.org/officeDocument/2006/relationships/customXml" Target="../ink/ink232.xml"/><Relationship Id="rId19" Type="http://schemas.openxmlformats.org/officeDocument/2006/relationships/customXml" Target="../ink/ink61.xml"/><Relationship Id="rId189" Type="http://schemas.openxmlformats.org/officeDocument/2006/relationships/customXml" Target="../ink/ink231.xml"/><Relationship Id="rId188" Type="http://schemas.openxmlformats.org/officeDocument/2006/relationships/customXml" Target="../ink/ink230.xml"/><Relationship Id="rId187" Type="http://schemas.openxmlformats.org/officeDocument/2006/relationships/customXml" Target="../ink/ink229.xml"/><Relationship Id="rId186" Type="http://schemas.openxmlformats.org/officeDocument/2006/relationships/customXml" Target="../ink/ink228.xml"/><Relationship Id="rId185" Type="http://schemas.openxmlformats.org/officeDocument/2006/relationships/customXml" Target="../ink/ink227.xml"/><Relationship Id="rId184" Type="http://schemas.openxmlformats.org/officeDocument/2006/relationships/customXml" Target="../ink/ink226.xml"/><Relationship Id="rId183" Type="http://schemas.openxmlformats.org/officeDocument/2006/relationships/customXml" Target="../ink/ink225.xml"/><Relationship Id="rId182" Type="http://schemas.openxmlformats.org/officeDocument/2006/relationships/customXml" Target="../ink/ink224.xml"/><Relationship Id="rId181" Type="http://schemas.openxmlformats.org/officeDocument/2006/relationships/customXml" Target="../ink/ink223.xml"/><Relationship Id="rId180" Type="http://schemas.openxmlformats.org/officeDocument/2006/relationships/customXml" Target="../ink/ink222.xml"/><Relationship Id="rId18" Type="http://schemas.openxmlformats.org/officeDocument/2006/relationships/customXml" Target="../ink/ink60.xml"/><Relationship Id="rId179" Type="http://schemas.openxmlformats.org/officeDocument/2006/relationships/customXml" Target="../ink/ink221.xml"/><Relationship Id="rId178" Type="http://schemas.openxmlformats.org/officeDocument/2006/relationships/customXml" Target="../ink/ink220.xml"/><Relationship Id="rId177" Type="http://schemas.openxmlformats.org/officeDocument/2006/relationships/customXml" Target="../ink/ink219.xml"/><Relationship Id="rId176" Type="http://schemas.openxmlformats.org/officeDocument/2006/relationships/customXml" Target="../ink/ink218.xml"/><Relationship Id="rId175" Type="http://schemas.openxmlformats.org/officeDocument/2006/relationships/customXml" Target="../ink/ink217.xml"/><Relationship Id="rId174" Type="http://schemas.openxmlformats.org/officeDocument/2006/relationships/customXml" Target="../ink/ink216.xml"/><Relationship Id="rId173" Type="http://schemas.openxmlformats.org/officeDocument/2006/relationships/customXml" Target="../ink/ink215.xml"/><Relationship Id="rId172" Type="http://schemas.openxmlformats.org/officeDocument/2006/relationships/customXml" Target="../ink/ink214.xml"/><Relationship Id="rId171" Type="http://schemas.openxmlformats.org/officeDocument/2006/relationships/customXml" Target="../ink/ink213.xml"/><Relationship Id="rId170" Type="http://schemas.openxmlformats.org/officeDocument/2006/relationships/customXml" Target="../ink/ink212.xml"/><Relationship Id="rId17" Type="http://schemas.openxmlformats.org/officeDocument/2006/relationships/customXml" Target="../ink/ink59.xml"/><Relationship Id="rId169" Type="http://schemas.openxmlformats.org/officeDocument/2006/relationships/customXml" Target="../ink/ink211.xml"/><Relationship Id="rId168" Type="http://schemas.openxmlformats.org/officeDocument/2006/relationships/customXml" Target="../ink/ink210.xml"/><Relationship Id="rId167" Type="http://schemas.openxmlformats.org/officeDocument/2006/relationships/customXml" Target="../ink/ink209.xml"/><Relationship Id="rId166" Type="http://schemas.openxmlformats.org/officeDocument/2006/relationships/customXml" Target="../ink/ink208.xml"/><Relationship Id="rId165" Type="http://schemas.openxmlformats.org/officeDocument/2006/relationships/customXml" Target="../ink/ink207.xml"/><Relationship Id="rId164" Type="http://schemas.openxmlformats.org/officeDocument/2006/relationships/customXml" Target="../ink/ink206.xml"/><Relationship Id="rId163" Type="http://schemas.openxmlformats.org/officeDocument/2006/relationships/customXml" Target="../ink/ink205.xml"/><Relationship Id="rId162" Type="http://schemas.openxmlformats.org/officeDocument/2006/relationships/customXml" Target="../ink/ink204.xml"/><Relationship Id="rId161" Type="http://schemas.openxmlformats.org/officeDocument/2006/relationships/customXml" Target="../ink/ink203.xml"/><Relationship Id="rId160" Type="http://schemas.openxmlformats.org/officeDocument/2006/relationships/customXml" Target="../ink/ink202.xml"/><Relationship Id="rId16" Type="http://schemas.openxmlformats.org/officeDocument/2006/relationships/customXml" Target="../ink/ink58.xml"/><Relationship Id="rId159" Type="http://schemas.openxmlformats.org/officeDocument/2006/relationships/customXml" Target="../ink/ink201.xml"/><Relationship Id="rId158" Type="http://schemas.openxmlformats.org/officeDocument/2006/relationships/customXml" Target="../ink/ink200.xml"/><Relationship Id="rId157" Type="http://schemas.openxmlformats.org/officeDocument/2006/relationships/customXml" Target="../ink/ink199.xml"/><Relationship Id="rId156" Type="http://schemas.openxmlformats.org/officeDocument/2006/relationships/customXml" Target="../ink/ink198.xml"/><Relationship Id="rId155" Type="http://schemas.openxmlformats.org/officeDocument/2006/relationships/customXml" Target="../ink/ink197.xml"/><Relationship Id="rId154" Type="http://schemas.openxmlformats.org/officeDocument/2006/relationships/customXml" Target="../ink/ink196.xml"/><Relationship Id="rId153" Type="http://schemas.openxmlformats.org/officeDocument/2006/relationships/customXml" Target="../ink/ink195.xml"/><Relationship Id="rId152" Type="http://schemas.openxmlformats.org/officeDocument/2006/relationships/customXml" Target="../ink/ink194.xml"/><Relationship Id="rId151" Type="http://schemas.openxmlformats.org/officeDocument/2006/relationships/customXml" Target="../ink/ink193.xml"/><Relationship Id="rId150" Type="http://schemas.openxmlformats.org/officeDocument/2006/relationships/customXml" Target="../ink/ink192.xml"/><Relationship Id="rId15" Type="http://schemas.openxmlformats.org/officeDocument/2006/relationships/customXml" Target="../ink/ink57.xml"/><Relationship Id="rId149" Type="http://schemas.openxmlformats.org/officeDocument/2006/relationships/customXml" Target="../ink/ink191.xml"/><Relationship Id="rId148" Type="http://schemas.openxmlformats.org/officeDocument/2006/relationships/customXml" Target="../ink/ink190.xml"/><Relationship Id="rId147" Type="http://schemas.openxmlformats.org/officeDocument/2006/relationships/customXml" Target="../ink/ink189.xml"/><Relationship Id="rId146" Type="http://schemas.openxmlformats.org/officeDocument/2006/relationships/customXml" Target="../ink/ink188.xml"/><Relationship Id="rId145" Type="http://schemas.openxmlformats.org/officeDocument/2006/relationships/customXml" Target="../ink/ink187.xml"/><Relationship Id="rId144" Type="http://schemas.openxmlformats.org/officeDocument/2006/relationships/customXml" Target="../ink/ink186.xml"/><Relationship Id="rId143" Type="http://schemas.openxmlformats.org/officeDocument/2006/relationships/customXml" Target="../ink/ink185.xml"/><Relationship Id="rId142" Type="http://schemas.openxmlformats.org/officeDocument/2006/relationships/customXml" Target="../ink/ink184.xml"/><Relationship Id="rId141" Type="http://schemas.openxmlformats.org/officeDocument/2006/relationships/customXml" Target="../ink/ink183.xml"/><Relationship Id="rId140" Type="http://schemas.openxmlformats.org/officeDocument/2006/relationships/customXml" Target="../ink/ink182.xml"/><Relationship Id="rId14" Type="http://schemas.openxmlformats.org/officeDocument/2006/relationships/customXml" Target="../ink/ink56.xml"/><Relationship Id="rId139" Type="http://schemas.openxmlformats.org/officeDocument/2006/relationships/customXml" Target="../ink/ink181.xml"/><Relationship Id="rId138" Type="http://schemas.openxmlformats.org/officeDocument/2006/relationships/customXml" Target="../ink/ink180.xml"/><Relationship Id="rId137" Type="http://schemas.openxmlformats.org/officeDocument/2006/relationships/customXml" Target="../ink/ink179.xml"/><Relationship Id="rId136" Type="http://schemas.openxmlformats.org/officeDocument/2006/relationships/customXml" Target="../ink/ink178.xml"/><Relationship Id="rId135" Type="http://schemas.openxmlformats.org/officeDocument/2006/relationships/customXml" Target="../ink/ink177.xml"/><Relationship Id="rId134" Type="http://schemas.openxmlformats.org/officeDocument/2006/relationships/customXml" Target="../ink/ink176.xml"/><Relationship Id="rId133" Type="http://schemas.openxmlformats.org/officeDocument/2006/relationships/customXml" Target="../ink/ink175.xml"/><Relationship Id="rId132" Type="http://schemas.openxmlformats.org/officeDocument/2006/relationships/customXml" Target="../ink/ink174.xml"/><Relationship Id="rId131" Type="http://schemas.openxmlformats.org/officeDocument/2006/relationships/customXml" Target="../ink/ink173.xml"/><Relationship Id="rId130" Type="http://schemas.openxmlformats.org/officeDocument/2006/relationships/customXml" Target="../ink/ink172.xml"/><Relationship Id="rId13" Type="http://schemas.openxmlformats.org/officeDocument/2006/relationships/customXml" Target="../ink/ink55.xml"/><Relationship Id="rId129" Type="http://schemas.openxmlformats.org/officeDocument/2006/relationships/customXml" Target="../ink/ink171.xml"/><Relationship Id="rId128" Type="http://schemas.openxmlformats.org/officeDocument/2006/relationships/customXml" Target="../ink/ink170.xml"/><Relationship Id="rId127" Type="http://schemas.openxmlformats.org/officeDocument/2006/relationships/customXml" Target="../ink/ink169.xml"/><Relationship Id="rId126" Type="http://schemas.openxmlformats.org/officeDocument/2006/relationships/customXml" Target="../ink/ink168.xml"/><Relationship Id="rId125" Type="http://schemas.openxmlformats.org/officeDocument/2006/relationships/customXml" Target="../ink/ink167.xml"/><Relationship Id="rId124" Type="http://schemas.openxmlformats.org/officeDocument/2006/relationships/customXml" Target="../ink/ink166.xml"/><Relationship Id="rId123" Type="http://schemas.openxmlformats.org/officeDocument/2006/relationships/customXml" Target="../ink/ink165.xml"/><Relationship Id="rId122" Type="http://schemas.openxmlformats.org/officeDocument/2006/relationships/customXml" Target="../ink/ink164.xml"/><Relationship Id="rId121" Type="http://schemas.openxmlformats.org/officeDocument/2006/relationships/customXml" Target="../ink/ink163.xml"/><Relationship Id="rId120" Type="http://schemas.openxmlformats.org/officeDocument/2006/relationships/customXml" Target="../ink/ink162.xml"/><Relationship Id="rId12" Type="http://schemas.openxmlformats.org/officeDocument/2006/relationships/customXml" Target="../ink/ink54.xml"/><Relationship Id="rId119" Type="http://schemas.openxmlformats.org/officeDocument/2006/relationships/customXml" Target="../ink/ink161.xml"/><Relationship Id="rId118" Type="http://schemas.openxmlformats.org/officeDocument/2006/relationships/customXml" Target="../ink/ink160.xml"/><Relationship Id="rId117" Type="http://schemas.openxmlformats.org/officeDocument/2006/relationships/customXml" Target="../ink/ink159.xml"/><Relationship Id="rId116" Type="http://schemas.openxmlformats.org/officeDocument/2006/relationships/customXml" Target="../ink/ink158.xml"/><Relationship Id="rId115" Type="http://schemas.openxmlformats.org/officeDocument/2006/relationships/customXml" Target="../ink/ink157.xml"/><Relationship Id="rId114" Type="http://schemas.openxmlformats.org/officeDocument/2006/relationships/customXml" Target="../ink/ink156.xml"/><Relationship Id="rId113" Type="http://schemas.openxmlformats.org/officeDocument/2006/relationships/customXml" Target="../ink/ink155.xml"/><Relationship Id="rId112" Type="http://schemas.openxmlformats.org/officeDocument/2006/relationships/customXml" Target="../ink/ink154.xml"/><Relationship Id="rId111" Type="http://schemas.openxmlformats.org/officeDocument/2006/relationships/customXml" Target="../ink/ink153.xml"/><Relationship Id="rId110" Type="http://schemas.openxmlformats.org/officeDocument/2006/relationships/customXml" Target="../ink/ink152.xml"/><Relationship Id="rId11" Type="http://schemas.openxmlformats.org/officeDocument/2006/relationships/customXml" Target="../ink/ink53.xml"/><Relationship Id="rId109" Type="http://schemas.openxmlformats.org/officeDocument/2006/relationships/customXml" Target="../ink/ink151.xml"/><Relationship Id="rId108" Type="http://schemas.openxmlformats.org/officeDocument/2006/relationships/customXml" Target="../ink/ink150.xml"/><Relationship Id="rId107" Type="http://schemas.openxmlformats.org/officeDocument/2006/relationships/customXml" Target="../ink/ink149.xml"/><Relationship Id="rId106" Type="http://schemas.openxmlformats.org/officeDocument/2006/relationships/customXml" Target="../ink/ink148.xml"/><Relationship Id="rId105" Type="http://schemas.openxmlformats.org/officeDocument/2006/relationships/customXml" Target="../ink/ink147.xml"/><Relationship Id="rId104" Type="http://schemas.openxmlformats.org/officeDocument/2006/relationships/customXml" Target="../ink/ink146.xml"/><Relationship Id="rId103" Type="http://schemas.openxmlformats.org/officeDocument/2006/relationships/customXml" Target="../ink/ink145.xml"/><Relationship Id="rId102" Type="http://schemas.openxmlformats.org/officeDocument/2006/relationships/customXml" Target="../ink/ink144.xml"/><Relationship Id="rId101" Type="http://schemas.openxmlformats.org/officeDocument/2006/relationships/customXml" Target="../ink/ink143.xml"/><Relationship Id="rId100" Type="http://schemas.openxmlformats.org/officeDocument/2006/relationships/customXml" Target="../ink/ink142.xml"/><Relationship Id="rId10" Type="http://schemas.openxmlformats.org/officeDocument/2006/relationships/customXml" Target="../ink/ink5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99" Type="http://schemas.openxmlformats.org/officeDocument/2006/relationships/customXml" Target="../ink/ink412.xml"/><Relationship Id="rId98" Type="http://schemas.openxmlformats.org/officeDocument/2006/relationships/customXml" Target="../ink/ink411.xml"/><Relationship Id="rId97" Type="http://schemas.openxmlformats.org/officeDocument/2006/relationships/customXml" Target="../ink/ink410.xml"/><Relationship Id="rId96" Type="http://schemas.openxmlformats.org/officeDocument/2006/relationships/customXml" Target="../ink/ink409.xml"/><Relationship Id="rId95" Type="http://schemas.openxmlformats.org/officeDocument/2006/relationships/customXml" Target="../ink/ink408.xml"/><Relationship Id="rId94" Type="http://schemas.openxmlformats.org/officeDocument/2006/relationships/customXml" Target="../ink/ink407.xml"/><Relationship Id="rId93" Type="http://schemas.openxmlformats.org/officeDocument/2006/relationships/customXml" Target="../ink/ink406.xml"/><Relationship Id="rId92" Type="http://schemas.openxmlformats.org/officeDocument/2006/relationships/customXml" Target="../ink/ink405.xml"/><Relationship Id="rId91" Type="http://schemas.openxmlformats.org/officeDocument/2006/relationships/customXml" Target="../ink/ink404.xml"/><Relationship Id="rId90" Type="http://schemas.openxmlformats.org/officeDocument/2006/relationships/customXml" Target="../ink/ink403.xml"/><Relationship Id="rId9" Type="http://schemas.openxmlformats.org/officeDocument/2006/relationships/customXml" Target="../ink/ink322.xml"/><Relationship Id="rId89" Type="http://schemas.openxmlformats.org/officeDocument/2006/relationships/customXml" Target="../ink/ink402.xml"/><Relationship Id="rId88" Type="http://schemas.openxmlformats.org/officeDocument/2006/relationships/customXml" Target="../ink/ink401.xml"/><Relationship Id="rId87" Type="http://schemas.openxmlformats.org/officeDocument/2006/relationships/customXml" Target="../ink/ink400.xml"/><Relationship Id="rId86" Type="http://schemas.openxmlformats.org/officeDocument/2006/relationships/customXml" Target="../ink/ink399.xml"/><Relationship Id="rId85" Type="http://schemas.openxmlformats.org/officeDocument/2006/relationships/customXml" Target="../ink/ink398.xml"/><Relationship Id="rId84" Type="http://schemas.openxmlformats.org/officeDocument/2006/relationships/customXml" Target="../ink/ink397.xml"/><Relationship Id="rId83" Type="http://schemas.openxmlformats.org/officeDocument/2006/relationships/customXml" Target="../ink/ink396.xml"/><Relationship Id="rId82" Type="http://schemas.openxmlformats.org/officeDocument/2006/relationships/customXml" Target="../ink/ink395.xml"/><Relationship Id="rId81" Type="http://schemas.openxmlformats.org/officeDocument/2006/relationships/customXml" Target="../ink/ink394.xml"/><Relationship Id="rId80" Type="http://schemas.openxmlformats.org/officeDocument/2006/relationships/customXml" Target="../ink/ink393.xml"/><Relationship Id="rId8" Type="http://schemas.openxmlformats.org/officeDocument/2006/relationships/customXml" Target="../ink/ink321.xml"/><Relationship Id="rId79" Type="http://schemas.openxmlformats.org/officeDocument/2006/relationships/customXml" Target="../ink/ink392.xml"/><Relationship Id="rId78" Type="http://schemas.openxmlformats.org/officeDocument/2006/relationships/customXml" Target="../ink/ink391.xml"/><Relationship Id="rId77" Type="http://schemas.openxmlformats.org/officeDocument/2006/relationships/customXml" Target="../ink/ink390.xml"/><Relationship Id="rId76" Type="http://schemas.openxmlformats.org/officeDocument/2006/relationships/customXml" Target="../ink/ink389.xml"/><Relationship Id="rId75" Type="http://schemas.openxmlformats.org/officeDocument/2006/relationships/customXml" Target="../ink/ink388.xml"/><Relationship Id="rId74" Type="http://schemas.openxmlformats.org/officeDocument/2006/relationships/customXml" Target="../ink/ink387.xml"/><Relationship Id="rId73" Type="http://schemas.openxmlformats.org/officeDocument/2006/relationships/customXml" Target="../ink/ink386.xml"/><Relationship Id="rId72" Type="http://schemas.openxmlformats.org/officeDocument/2006/relationships/customXml" Target="../ink/ink385.xml"/><Relationship Id="rId71" Type="http://schemas.openxmlformats.org/officeDocument/2006/relationships/customXml" Target="../ink/ink384.xml"/><Relationship Id="rId70" Type="http://schemas.openxmlformats.org/officeDocument/2006/relationships/customXml" Target="../ink/ink383.xml"/><Relationship Id="rId7" Type="http://schemas.openxmlformats.org/officeDocument/2006/relationships/customXml" Target="../ink/ink320.xml"/><Relationship Id="rId69" Type="http://schemas.openxmlformats.org/officeDocument/2006/relationships/customXml" Target="../ink/ink382.xml"/><Relationship Id="rId68" Type="http://schemas.openxmlformats.org/officeDocument/2006/relationships/customXml" Target="../ink/ink381.xml"/><Relationship Id="rId67" Type="http://schemas.openxmlformats.org/officeDocument/2006/relationships/customXml" Target="../ink/ink380.xml"/><Relationship Id="rId66" Type="http://schemas.openxmlformats.org/officeDocument/2006/relationships/customXml" Target="../ink/ink379.xml"/><Relationship Id="rId65" Type="http://schemas.openxmlformats.org/officeDocument/2006/relationships/customXml" Target="../ink/ink378.xml"/><Relationship Id="rId64" Type="http://schemas.openxmlformats.org/officeDocument/2006/relationships/customXml" Target="../ink/ink377.xml"/><Relationship Id="rId63" Type="http://schemas.openxmlformats.org/officeDocument/2006/relationships/customXml" Target="../ink/ink376.xml"/><Relationship Id="rId62" Type="http://schemas.openxmlformats.org/officeDocument/2006/relationships/customXml" Target="../ink/ink375.xml"/><Relationship Id="rId61" Type="http://schemas.openxmlformats.org/officeDocument/2006/relationships/customXml" Target="../ink/ink374.xml"/><Relationship Id="rId60" Type="http://schemas.openxmlformats.org/officeDocument/2006/relationships/customXml" Target="../ink/ink373.xml"/><Relationship Id="rId6" Type="http://schemas.openxmlformats.org/officeDocument/2006/relationships/customXml" Target="../ink/ink319.xml"/><Relationship Id="rId59" Type="http://schemas.openxmlformats.org/officeDocument/2006/relationships/customXml" Target="../ink/ink372.xml"/><Relationship Id="rId58" Type="http://schemas.openxmlformats.org/officeDocument/2006/relationships/customXml" Target="../ink/ink371.xml"/><Relationship Id="rId57" Type="http://schemas.openxmlformats.org/officeDocument/2006/relationships/customXml" Target="../ink/ink370.xml"/><Relationship Id="rId56" Type="http://schemas.openxmlformats.org/officeDocument/2006/relationships/customXml" Target="../ink/ink369.xml"/><Relationship Id="rId55" Type="http://schemas.openxmlformats.org/officeDocument/2006/relationships/customXml" Target="../ink/ink368.xml"/><Relationship Id="rId54" Type="http://schemas.openxmlformats.org/officeDocument/2006/relationships/customXml" Target="../ink/ink367.xml"/><Relationship Id="rId53" Type="http://schemas.openxmlformats.org/officeDocument/2006/relationships/customXml" Target="../ink/ink366.xml"/><Relationship Id="rId52" Type="http://schemas.openxmlformats.org/officeDocument/2006/relationships/customXml" Target="../ink/ink365.xml"/><Relationship Id="rId51" Type="http://schemas.openxmlformats.org/officeDocument/2006/relationships/customXml" Target="../ink/ink364.xml"/><Relationship Id="rId50" Type="http://schemas.openxmlformats.org/officeDocument/2006/relationships/customXml" Target="../ink/ink363.xml"/><Relationship Id="rId5" Type="http://schemas.openxmlformats.org/officeDocument/2006/relationships/customXml" Target="../ink/ink318.xml"/><Relationship Id="rId49" Type="http://schemas.openxmlformats.org/officeDocument/2006/relationships/customXml" Target="../ink/ink362.xml"/><Relationship Id="rId48" Type="http://schemas.openxmlformats.org/officeDocument/2006/relationships/customXml" Target="../ink/ink361.xml"/><Relationship Id="rId47" Type="http://schemas.openxmlformats.org/officeDocument/2006/relationships/customXml" Target="../ink/ink360.xml"/><Relationship Id="rId46" Type="http://schemas.openxmlformats.org/officeDocument/2006/relationships/customXml" Target="../ink/ink359.xml"/><Relationship Id="rId45" Type="http://schemas.openxmlformats.org/officeDocument/2006/relationships/customXml" Target="../ink/ink358.xml"/><Relationship Id="rId44" Type="http://schemas.openxmlformats.org/officeDocument/2006/relationships/customXml" Target="../ink/ink357.xml"/><Relationship Id="rId43" Type="http://schemas.openxmlformats.org/officeDocument/2006/relationships/customXml" Target="../ink/ink356.xml"/><Relationship Id="rId42" Type="http://schemas.openxmlformats.org/officeDocument/2006/relationships/customXml" Target="../ink/ink355.xml"/><Relationship Id="rId41" Type="http://schemas.openxmlformats.org/officeDocument/2006/relationships/customXml" Target="../ink/ink354.xml"/><Relationship Id="rId40" Type="http://schemas.openxmlformats.org/officeDocument/2006/relationships/customXml" Target="../ink/ink353.xml"/><Relationship Id="rId4" Type="http://schemas.openxmlformats.org/officeDocument/2006/relationships/customXml" Target="../ink/ink317.xml"/><Relationship Id="rId39" Type="http://schemas.openxmlformats.org/officeDocument/2006/relationships/customXml" Target="../ink/ink352.xml"/><Relationship Id="rId38" Type="http://schemas.openxmlformats.org/officeDocument/2006/relationships/customXml" Target="../ink/ink351.xml"/><Relationship Id="rId37" Type="http://schemas.openxmlformats.org/officeDocument/2006/relationships/customXml" Target="../ink/ink350.xml"/><Relationship Id="rId36" Type="http://schemas.openxmlformats.org/officeDocument/2006/relationships/customXml" Target="../ink/ink349.xml"/><Relationship Id="rId35" Type="http://schemas.openxmlformats.org/officeDocument/2006/relationships/customXml" Target="../ink/ink348.xml"/><Relationship Id="rId34" Type="http://schemas.openxmlformats.org/officeDocument/2006/relationships/customXml" Target="../ink/ink347.xml"/><Relationship Id="rId33" Type="http://schemas.openxmlformats.org/officeDocument/2006/relationships/customXml" Target="../ink/ink346.xml"/><Relationship Id="rId32" Type="http://schemas.openxmlformats.org/officeDocument/2006/relationships/customXml" Target="../ink/ink345.xml"/><Relationship Id="rId31" Type="http://schemas.openxmlformats.org/officeDocument/2006/relationships/customXml" Target="../ink/ink344.xml"/><Relationship Id="rId30" Type="http://schemas.openxmlformats.org/officeDocument/2006/relationships/customXml" Target="../ink/ink343.xml"/><Relationship Id="rId3" Type="http://schemas.openxmlformats.org/officeDocument/2006/relationships/customXml" Target="../ink/ink316.xml"/><Relationship Id="rId29" Type="http://schemas.openxmlformats.org/officeDocument/2006/relationships/customXml" Target="../ink/ink342.xml"/><Relationship Id="rId28" Type="http://schemas.openxmlformats.org/officeDocument/2006/relationships/customXml" Target="../ink/ink341.xml"/><Relationship Id="rId27" Type="http://schemas.openxmlformats.org/officeDocument/2006/relationships/customXml" Target="../ink/ink340.xml"/><Relationship Id="rId26" Type="http://schemas.openxmlformats.org/officeDocument/2006/relationships/customXml" Target="../ink/ink339.xml"/><Relationship Id="rId25" Type="http://schemas.openxmlformats.org/officeDocument/2006/relationships/customXml" Target="../ink/ink338.xml"/><Relationship Id="rId24" Type="http://schemas.openxmlformats.org/officeDocument/2006/relationships/customXml" Target="../ink/ink337.xml"/><Relationship Id="rId23" Type="http://schemas.openxmlformats.org/officeDocument/2006/relationships/customXml" Target="../ink/ink336.xml"/><Relationship Id="rId22" Type="http://schemas.openxmlformats.org/officeDocument/2006/relationships/customXml" Target="../ink/ink335.xml"/><Relationship Id="rId21" Type="http://schemas.openxmlformats.org/officeDocument/2006/relationships/customXml" Target="../ink/ink334.xml"/><Relationship Id="rId20" Type="http://schemas.openxmlformats.org/officeDocument/2006/relationships/customXml" Target="../ink/ink333.xml"/><Relationship Id="rId2" Type="http://schemas.openxmlformats.org/officeDocument/2006/relationships/image" Target="../media/image1.png"/><Relationship Id="rId19" Type="http://schemas.openxmlformats.org/officeDocument/2006/relationships/customXml" Target="../ink/ink332.xml"/><Relationship Id="rId18" Type="http://schemas.openxmlformats.org/officeDocument/2006/relationships/customXml" Target="../ink/ink331.xml"/><Relationship Id="rId17" Type="http://schemas.openxmlformats.org/officeDocument/2006/relationships/customXml" Target="../ink/ink330.xml"/><Relationship Id="rId16" Type="http://schemas.openxmlformats.org/officeDocument/2006/relationships/customXml" Target="../ink/ink329.xml"/><Relationship Id="rId15" Type="http://schemas.openxmlformats.org/officeDocument/2006/relationships/customXml" Target="../ink/ink328.xml"/><Relationship Id="rId14" Type="http://schemas.openxmlformats.org/officeDocument/2006/relationships/customXml" Target="../ink/ink327.xml"/><Relationship Id="rId138" Type="http://schemas.openxmlformats.org/officeDocument/2006/relationships/slideLayout" Target="../slideLayouts/slideLayout7.xml"/><Relationship Id="rId137" Type="http://schemas.openxmlformats.org/officeDocument/2006/relationships/customXml" Target="../ink/ink450.xml"/><Relationship Id="rId136" Type="http://schemas.openxmlformats.org/officeDocument/2006/relationships/customXml" Target="../ink/ink449.xml"/><Relationship Id="rId135" Type="http://schemas.openxmlformats.org/officeDocument/2006/relationships/customXml" Target="../ink/ink448.xml"/><Relationship Id="rId134" Type="http://schemas.openxmlformats.org/officeDocument/2006/relationships/customXml" Target="../ink/ink447.xml"/><Relationship Id="rId133" Type="http://schemas.openxmlformats.org/officeDocument/2006/relationships/customXml" Target="../ink/ink446.xml"/><Relationship Id="rId132" Type="http://schemas.openxmlformats.org/officeDocument/2006/relationships/customXml" Target="../ink/ink445.xml"/><Relationship Id="rId131" Type="http://schemas.openxmlformats.org/officeDocument/2006/relationships/customXml" Target="../ink/ink444.xml"/><Relationship Id="rId130" Type="http://schemas.openxmlformats.org/officeDocument/2006/relationships/customXml" Target="../ink/ink443.xml"/><Relationship Id="rId13" Type="http://schemas.openxmlformats.org/officeDocument/2006/relationships/customXml" Target="../ink/ink326.xml"/><Relationship Id="rId129" Type="http://schemas.openxmlformats.org/officeDocument/2006/relationships/customXml" Target="../ink/ink442.xml"/><Relationship Id="rId128" Type="http://schemas.openxmlformats.org/officeDocument/2006/relationships/customXml" Target="../ink/ink441.xml"/><Relationship Id="rId127" Type="http://schemas.openxmlformats.org/officeDocument/2006/relationships/customXml" Target="../ink/ink440.xml"/><Relationship Id="rId126" Type="http://schemas.openxmlformats.org/officeDocument/2006/relationships/customXml" Target="../ink/ink439.xml"/><Relationship Id="rId125" Type="http://schemas.openxmlformats.org/officeDocument/2006/relationships/customXml" Target="../ink/ink438.xml"/><Relationship Id="rId124" Type="http://schemas.openxmlformats.org/officeDocument/2006/relationships/customXml" Target="../ink/ink437.xml"/><Relationship Id="rId123" Type="http://schemas.openxmlformats.org/officeDocument/2006/relationships/customXml" Target="../ink/ink436.xml"/><Relationship Id="rId122" Type="http://schemas.openxmlformats.org/officeDocument/2006/relationships/customXml" Target="../ink/ink435.xml"/><Relationship Id="rId121" Type="http://schemas.openxmlformats.org/officeDocument/2006/relationships/customXml" Target="../ink/ink434.xml"/><Relationship Id="rId120" Type="http://schemas.openxmlformats.org/officeDocument/2006/relationships/customXml" Target="../ink/ink433.xml"/><Relationship Id="rId12" Type="http://schemas.openxmlformats.org/officeDocument/2006/relationships/customXml" Target="../ink/ink325.xml"/><Relationship Id="rId119" Type="http://schemas.openxmlformats.org/officeDocument/2006/relationships/customXml" Target="../ink/ink432.xml"/><Relationship Id="rId118" Type="http://schemas.openxmlformats.org/officeDocument/2006/relationships/customXml" Target="../ink/ink431.xml"/><Relationship Id="rId117" Type="http://schemas.openxmlformats.org/officeDocument/2006/relationships/customXml" Target="../ink/ink430.xml"/><Relationship Id="rId116" Type="http://schemas.openxmlformats.org/officeDocument/2006/relationships/customXml" Target="../ink/ink429.xml"/><Relationship Id="rId115" Type="http://schemas.openxmlformats.org/officeDocument/2006/relationships/customXml" Target="../ink/ink428.xml"/><Relationship Id="rId114" Type="http://schemas.openxmlformats.org/officeDocument/2006/relationships/customXml" Target="../ink/ink427.xml"/><Relationship Id="rId113" Type="http://schemas.openxmlformats.org/officeDocument/2006/relationships/customXml" Target="../ink/ink426.xml"/><Relationship Id="rId112" Type="http://schemas.openxmlformats.org/officeDocument/2006/relationships/customXml" Target="../ink/ink425.xml"/><Relationship Id="rId111" Type="http://schemas.openxmlformats.org/officeDocument/2006/relationships/customXml" Target="../ink/ink424.xml"/><Relationship Id="rId110" Type="http://schemas.openxmlformats.org/officeDocument/2006/relationships/customXml" Target="../ink/ink423.xml"/><Relationship Id="rId11" Type="http://schemas.openxmlformats.org/officeDocument/2006/relationships/customXml" Target="../ink/ink324.xml"/><Relationship Id="rId109" Type="http://schemas.openxmlformats.org/officeDocument/2006/relationships/customXml" Target="../ink/ink422.xml"/><Relationship Id="rId108" Type="http://schemas.openxmlformats.org/officeDocument/2006/relationships/customXml" Target="../ink/ink421.xml"/><Relationship Id="rId107" Type="http://schemas.openxmlformats.org/officeDocument/2006/relationships/customXml" Target="../ink/ink420.xml"/><Relationship Id="rId106" Type="http://schemas.openxmlformats.org/officeDocument/2006/relationships/customXml" Target="../ink/ink419.xml"/><Relationship Id="rId105" Type="http://schemas.openxmlformats.org/officeDocument/2006/relationships/customXml" Target="../ink/ink418.xml"/><Relationship Id="rId104" Type="http://schemas.openxmlformats.org/officeDocument/2006/relationships/customXml" Target="../ink/ink417.xml"/><Relationship Id="rId103" Type="http://schemas.openxmlformats.org/officeDocument/2006/relationships/customXml" Target="../ink/ink416.xml"/><Relationship Id="rId102" Type="http://schemas.openxmlformats.org/officeDocument/2006/relationships/customXml" Target="../ink/ink415.xml"/><Relationship Id="rId101" Type="http://schemas.openxmlformats.org/officeDocument/2006/relationships/customXml" Target="../ink/ink414.xml"/><Relationship Id="rId100" Type="http://schemas.openxmlformats.org/officeDocument/2006/relationships/customXml" Target="../ink/ink413.xml"/><Relationship Id="rId10" Type="http://schemas.openxmlformats.org/officeDocument/2006/relationships/customXml" Target="../ink/ink323.xml"/><Relationship Id="rId1" Type="http://schemas.openxmlformats.org/officeDocument/2006/relationships/customXml" Target="../ink/ink315.xml"/></Relationships>
</file>

<file path=ppt/slides/_rels/slide7.xml.rels><?xml version="1.0" encoding="UTF-8" standalone="yes"?>
<Relationships xmlns="http://schemas.openxmlformats.org/package/2006/relationships"><Relationship Id="rId99" Type="http://schemas.openxmlformats.org/officeDocument/2006/relationships/customXml" Target="../ink/ink547.xml"/><Relationship Id="rId98" Type="http://schemas.openxmlformats.org/officeDocument/2006/relationships/customXml" Target="../ink/ink546.xml"/><Relationship Id="rId97" Type="http://schemas.openxmlformats.org/officeDocument/2006/relationships/customXml" Target="../ink/ink545.xml"/><Relationship Id="rId96" Type="http://schemas.openxmlformats.org/officeDocument/2006/relationships/customXml" Target="../ink/ink544.xml"/><Relationship Id="rId95" Type="http://schemas.openxmlformats.org/officeDocument/2006/relationships/customXml" Target="../ink/ink543.xml"/><Relationship Id="rId94" Type="http://schemas.openxmlformats.org/officeDocument/2006/relationships/customXml" Target="../ink/ink542.xml"/><Relationship Id="rId93" Type="http://schemas.openxmlformats.org/officeDocument/2006/relationships/customXml" Target="../ink/ink541.xml"/><Relationship Id="rId92" Type="http://schemas.openxmlformats.org/officeDocument/2006/relationships/customXml" Target="../ink/ink540.xml"/><Relationship Id="rId91" Type="http://schemas.openxmlformats.org/officeDocument/2006/relationships/customXml" Target="../ink/ink539.xml"/><Relationship Id="rId90" Type="http://schemas.openxmlformats.org/officeDocument/2006/relationships/customXml" Target="../ink/ink538.xml"/><Relationship Id="rId9" Type="http://schemas.openxmlformats.org/officeDocument/2006/relationships/customXml" Target="../ink/ink457.xml"/><Relationship Id="rId89" Type="http://schemas.openxmlformats.org/officeDocument/2006/relationships/customXml" Target="../ink/ink537.xml"/><Relationship Id="rId88" Type="http://schemas.openxmlformats.org/officeDocument/2006/relationships/customXml" Target="../ink/ink536.xml"/><Relationship Id="rId87" Type="http://schemas.openxmlformats.org/officeDocument/2006/relationships/customXml" Target="../ink/ink535.xml"/><Relationship Id="rId86" Type="http://schemas.openxmlformats.org/officeDocument/2006/relationships/customXml" Target="../ink/ink534.xml"/><Relationship Id="rId85" Type="http://schemas.openxmlformats.org/officeDocument/2006/relationships/customXml" Target="../ink/ink533.xml"/><Relationship Id="rId84" Type="http://schemas.openxmlformats.org/officeDocument/2006/relationships/customXml" Target="../ink/ink532.xml"/><Relationship Id="rId83" Type="http://schemas.openxmlformats.org/officeDocument/2006/relationships/customXml" Target="../ink/ink531.xml"/><Relationship Id="rId82" Type="http://schemas.openxmlformats.org/officeDocument/2006/relationships/customXml" Target="../ink/ink530.xml"/><Relationship Id="rId81" Type="http://schemas.openxmlformats.org/officeDocument/2006/relationships/customXml" Target="../ink/ink529.xml"/><Relationship Id="rId80" Type="http://schemas.openxmlformats.org/officeDocument/2006/relationships/customXml" Target="../ink/ink528.xml"/><Relationship Id="rId8" Type="http://schemas.openxmlformats.org/officeDocument/2006/relationships/customXml" Target="../ink/ink456.xml"/><Relationship Id="rId79" Type="http://schemas.openxmlformats.org/officeDocument/2006/relationships/customXml" Target="../ink/ink527.xml"/><Relationship Id="rId78" Type="http://schemas.openxmlformats.org/officeDocument/2006/relationships/customXml" Target="../ink/ink526.xml"/><Relationship Id="rId77" Type="http://schemas.openxmlformats.org/officeDocument/2006/relationships/customXml" Target="../ink/ink525.xml"/><Relationship Id="rId76" Type="http://schemas.openxmlformats.org/officeDocument/2006/relationships/customXml" Target="../ink/ink524.xml"/><Relationship Id="rId75" Type="http://schemas.openxmlformats.org/officeDocument/2006/relationships/customXml" Target="../ink/ink523.xml"/><Relationship Id="rId74" Type="http://schemas.openxmlformats.org/officeDocument/2006/relationships/customXml" Target="../ink/ink522.xml"/><Relationship Id="rId73" Type="http://schemas.openxmlformats.org/officeDocument/2006/relationships/customXml" Target="../ink/ink521.xml"/><Relationship Id="rId72" Type="http://schemas.openxmlformats.org/officeDocument/2006/relationships/customXml" Target="../ink/ink520.xml"/><Relationship Id="rId71" Type="http://schemas.openxmlformats.org/officeDocument/2006/relationships/customXml" Target="../ink/ink519.xml"/><Relationship Id="rId70" Type="http://schemas.openxmlformats.org/officeDocument/2006/relationships/customXml" Target="../ink/ink518.xml"/><Relationship Id="rId7" Type="http://schemas.openxmlformats.org/officeDocument/2006/relationships/customXml" Target="../ink/ink455.xml"/><Relationship Id="rId69" Type="http://schemas.openxmlformats.org/officeDocument/2006/relationships/customXml" Target="../ink/ink517.xml"/><Relationship Id="rId68" Type="http://schemas.openxmlformats.org/officeDocument/2006/relationships/customXml" Target="../ink/ink516.xml"/><Relationship Id="rId67" Type="http://schemas.openxmlformats.org/officeDocument/2006/relationships/customXml" Target="../ink/ink515.xml"/><Relationship Id="rId66" Type="http://schemas.openxmlformats.org/officeDocument/2006/relationships/customXml" Target="../ink/ink514.xml"/><Relationship Id="rId65" Type="http://schemas.openxmlformats.org/officeDocument/2006/relationships/customXml" Target="../ink/ink513.xml"/><Relationship Id="rId64" Type="http://schemas.openxmlformats.org/officeDocument/2006/relationships/customXml" Target="../ink/ink512.xml"/><Relationship Id="rId63" Type="http://schemas.openxmlformats.org/officeDocument/2006/relationships/customXml" Target="../ink/ink511.xml"/><Relationship Id="rId62" Type="http://schemas.openxmlformats.org/officeDocument/2006/relationships/customXml" Target="../ink/ink510.xml"/><Relationship Id="rId61" Type="http://schemas.openxmlformats.org/officeDocument/2006/relationships/customXml" Target="../ink/ink509.xml"/><Relationship Id="rId60" Type="http://schemas.openxmlformats.org/officeDocument/2006/relationships/customXml" Target="../ink/ink508.xml"/><Relationship Id="rId6" Type="http://schemas.openxmlformats.org/officeDocument/2006/relationships/customXml" Target="../ink/ink454.xml"/><Relationship Id="rId59" Type="http://schemas.openxmlformats.org/officeDocument/2006/relationships/customXml" Target="../ink/ink507.xml"/><Relationship Id="rId58" Type="http://schemas.openxmlformats.org/officeDocument/2006/relationships/customXml" Target="../ink/ink506.xml"/><Relationship Id="rId57" Type="http://schemas.openxmlformats.org/officeDocument/2006/relationships/customXml" Target="../ink/ink505.xml"/><Relationship Id="rId56" Type="http://schemas.openxmlformats.org/officeDocument/2006/relationships/customXml" Target="../ink/ink504.xml"/><Relationship Id="rId55" Type="http://schemas.openxmlformats.org/officeDocument/2006/relationships/customXml" Target="../ink/ink503.xml"/><Relationship Id="rId54" Type="http://schemas.openxmlformats.org/officeDocument/2006/relationships/customXml" Target="../ink/ink502.xml"/><Relationship Id="rId535" Type="http://schemas.openxmlformats.org/officeDocument/2006/relationships/slideLayout" Target="../slideLayouts/slideLayout7.xml"/><Relationship Id="rId534" Type="http://schemas.openxmlformats.org/officeDocument/2006/relationships/customXml" Target="../ink/ink982.xml"/><Relationship Id="rId533" Type="http://schemas.openxmlformats.org/officeDocument/2006/relationships/customXml" Target="../ink/ink981.xml"/><Relationship Id="rId532" Type="http://schemas.openxmlformats.org/officeDocument/2006/relationships/customXml" Target="../ink/ink980.xml"/><Relationship Id="rId531" Type="http://schemas.openxmlformats.org/officeDocument/2006/relationships/customXml" Target="../ink/ink979.xml"/><Relationship Id="rId530" Type="http://schemas.openxmlformats.org/officeDocument/2006/relationships/customXml" Target="../ink/ink978.xml"/><Relationship Id="rId53" Type="http://schemas.openxmlformats.org/officeDocument/2006/relationships/customXml" Target="../ink/ink501.xml"/><Relationship Id="rId529" Type="http://schemas.openxmlformats.org/officeDocument/2006/relationships/customXml" Target="../ink/ink977.xml"/><Relationship Id="rId528" Type="http://schemas.openxmlformats.org/officeDocument/2006/relationships/customXml" Target="../ink/ink976.xml"/><Relationship Id="rId527" Type="http://schemas.openxmlformats.org/officeDocument/2006/relationships/customXml" Target="../ink/ink975.xml"/><Relationship Id="rId526" Type="http://schemas.openxmlformats.org/officeDocument/2006/relationships/customXml" Target="../ink/ink974.xml"/><Relationship Id="rId525" Type="http://schemas.openxmlformats.org/officeDocument/2006/relationships/customXml" Target="../ink/ink973.xml"/><Relationship Id="rId524" Type="http://schemas.openxmlformats.org/officeDocument/2006/relationships/customXml" Target="../ink/ink972.xml"/><Relationship Id="rId523" Type="http://schemas.openxmlformats.org/officeDocument/2006/relationships/customXml" Target="../ink/ink971.xml"/><Relationship Id="rId522" Type="http://schemas.openxmlformats.org/officeDocument/2006/relationships/customXml" Target="../ink/ink970.xml"/><Relationship Id="rId521" Type="http://schemas.openxmlformats.org/officeDocument/2006/relationships/customXml" Target="../ink/ink969.xml"/><Relationship Id="rId520" Type="http://schemas.openxmlformats.org/officeDocument/2006/relationships/customXml" Target="../ink/ink968.xml"/><Relationship Id="rId52" Type="http://schemas.openxmlformats.org/officeDocument/2006/relationships/customXml" Target="../ink/ink500.xml"/><Relationship Id="rId519" Type="http://schemas.openxmlformats.org/officeDocument/2006/relationships/customXml" Target="../ink/ink967.xml"/><Relationship Id="rId518" Type="http://schemas.openxmlformats.org/officeDocument/2006/relationships/customXml" Target="../ink/ink966.xml"/><Relationship Id="rId517" Type="http://schemas.openxmlformats.org/officeDocument/2006/relationships/customXml" Target="../ink/ink965.xml"/><Relationship Id="rId516" Type="http://schemas.openxmlformats.org/officeDocument/2006/relationships/customXml" Target="../ink/ink964.xml"/><Relationship Id="rId515" Type="http://schemas.openxmlformats.org/officeDocument/2006/relationships/customXml" Target="../ink/ink963.xml"/><Relationship Id="rId514" Type="http://schemas.openxmlformats.org/officeDocument/2006/relationships/customXml" Target="../ink/ink962.xml"/><Relationship Id="rId513" Type="http://schemas.openxmlformats.org/officeDocument/2006/relationships/customXml" Target="../ink/ink961.xml"/><Relationship Id="rId512" Type="http://schemas.openxmlformats.org/officeDocument/2006/relationships/customXml" Target="../ink/ink960.xml"/><Relationship Id="rId511" Type="http://schemas.openxmlformats.org/officeDocument/2006/relationships/customXml" Target="../ink/ink959.xml"/><Relationship Id="rId510" Type="http://schemas.openxmlformats.org/officeDocument/2006/relationships/customXml" Target="../ink/ink958.xml"/><Relationship Id="rId51" Type="http://schemas.openxmlformats.org/officeDocument/2006/relationships/customXml" Target="../ink/ink499.xml"/><Relationship Id="rId509" Type="http://schemas.openxmlformats.org/officeDocument/2006/relationships/customXml" Target="../ink/ink957.xml"/><Relationship Id="rId508" Type="http://schemas.openxmlformats.org/officeDocument/2006/relationships/customXml" Target="../ink/ink956.xml"/><Relationship Id="rId507" Type="http://schemas.openxmlformats.org/officeDocument/2006/relationships/customXml" Target="../ink/ink955.xml"/><Relationship Id="rId506" Type="http://schemas.openxmlformats.org/officeDocument/2006/relationships/customXml" Target="../ink/ink954.xml"/><Relationship Id="rId505" Type="http://schemas.openxmlformats.org/officeDocument/2006/relationships/customXml" Target="../ink/ink953.xml"/><Relationship Id="rId504" Type="http://schemas.openxmlformats.org/officeDocument/2006/relationships/customXml" Target="../ink/ink952.xml"/><Relationship Id="rId503" Type="http://schemas.openxmlformats.org/officeDocument/2006/relationships/customXml" Target="../ink/ink951.xml"/><Relationship Id="rId502" Type="http://schemas.openxmlformats.org/officeDocument/2006/relationships/customXml" Target="../ink/ink950.xml"/><Relationship Id="rId501" Type="http://schemas.openxmlformats.org/officeDocument/2006/relationships/customXml" Target="../ink/ink949.xml"/><Relationship Id="rId500" Type="http://schemas.openxmlformats.org/officeDocument/2006/relationships/customXml" Target="../ink/ink948.xml"/><Relationship Id="rId50" Type="http://schemas.openxmlformats.org/officeDocument/2006/relationships/customXml" Target="../ink/ink498.xml"/><Relationship Id="rId5" Type="http://schemas.openxmlformats.org/officeDocument/2006/relationships/customXml" Target="../ink/ink453.xml"/><Relationship Id="rId499" Type="http://schemas.openxmlformats.org/officeDocument/2006/relationships/customXml" Target="../ink/ink947.xml"/><Relationship Id="rId498" Type="http://schemas.openxmlformats.org/officeDocument/2006/relationships/customXml" Target="../ink/ink946.xml"/><Relationship Id="rId497" Type="http://schemas.openxmlformats.org/officeDocument/2006/relationships/customXml" Target="../ink/ink945.xml"/><Relationship Id="rId496" Type="http://schemas.openxmlformats.org/officeDocument/2006/relationships/customXml" Target="../ink/ink944.xml"/><Relationship Id="rId495" Type="http://schemas.openxmlformats.org/officeDocument/2006/relationships/customXml" Target="../ink/ink943.xml"/><Relationship Id="rId494" Type="http://schemas.openxmlformats.org/officeDocument/2006/relationships/customXml" Target="../ink/ink942.xml"/><Relationship Id="rId493" Type="http://schemas.openxmlformats.org/officeDocument/2006/relationships/customXml" Target="../ink/ink941.xml"/><Relationship Id="rId492" Type="http://schemas.openxmlformats.org/officeDocument/2006/relationships/customXml" Target="../ink/ink940.xml"/><Relationship Id="rId491" Type="http://schemas.openxmlformats.org/officeDocument/2006/relationships/customXml" Target="../ink/ink939.xml"/><Relationship Id="rId490" Type="http://schemas.openxmlformats.org/officeDocument/2006/relationships/customXml" Target="../ink/ink938.xml"/><Relationship Id="rId49" Type="http://schemas.openxmlformats.org/officeDocument/2006/relationships/customXml" Target="../ink/ink497.xml"/><Relationship Id="rId489" Type="http://schemas.openxmlformats.org/officeDocument/2006/relationships/customXml" Target="../ink/ink937.xml"/><Relationship Id="rId488" Type="http://schemas.openxmlformats.org/officeDocument/2006/relationships/customXml" Target="../ink/ink936.xml"/><Relationship Id="rId487" Type="http://schemas.openxmlformats.org/officeDocument/2006/relationships/customXml" Target="../ink/ink935.xml"/><Relationship Id="rId486" Type="http://schemas.openxmlformats.org/officeDocument/2006/relationships/customXml" Target="../ink/ink934.xml"/><Relationship Id="rId485" Type="http://schemas.openxmlformats.org/officeDocument/2006/relationships/customXml" Target="../ink/ink933.xml"/><Relationship Id="rId484" Type="http://schemas.openxmlformats.org/officeDocument/2006/relationships/customXml" Target="../ink/ink932.xml"/><Relationship Id="rId483" Type="http://schemas.openxmlformats.org/officeDocument/2006/relationships/customXml" Target="../ink/ink931.xml"/><Relationship Id="rId482" Type="http://schemas.openxmlformats.org/officeDocument/2006/relationships/customXml" Target="../ink/ink930.xml"/><Relationship Id="rId481" Type="http://schemas.openxmlformats.org/officeDocument/2006/relationships/customXml" Target="../ink/ink929.xml"/><Relationship Id="rId480" Type="http://schemas.openxmlformats.org/officeDocument/2006/relationships/customXml" Target="../ink/ink928.xml"/><Relationship Id="rId48" Type="http://schemas.openxmlformats.org/officeDocument/2006/relationships/customXml" Target="../ink/ink496.xml"/><Relationship Id="rId479" Type="http://schemas.openxmlformats.org/officeDocument/2006/relationships/customXml" Target="../ink/ink927.xml"/><Relationship Id="rId478" Type="http://schemas.openxmlformats.org/officeDocument/2006/relationships/customXml" Target="../ink/ink926.xml"/><Relationship Id="rId477" Type="http://schemas.openxmlformats.org/officeDocument/2006/relationships/customXml" Target="../ink/ink925.xml"/><Relationship Id="rId476" Type="http://schemas.openxmlformats.org/officeDocument/2006/relationships/customXml" Target="../ink/ink924.xml"/><Relationship Id="rId475" Type="http://schemas.openxmlformats.org/officeDocument/2006/relationships/customXml" Target="../ink/ink923.xml"/><Relationship Id="rId474" Type="http://schemas.openxmlformats.org/officeDocument/2006/relationships/customXml" Target="../ink/ink922.xml"/><Relationship Id="rId473" Type="http://schemas.openxmlformats.org/officeDocument/2006/relationships/customXml" Target="../ink/ink921.xml"/><Relationship Id="rId472" Type="http://schemas.openxmlformats.org/officeDocument/2006/relationships/customXml" Target="../ink/ink920.xml"/><Relationship Id="rId471" Type="http://schemas.openxmlformats.org/officeDocument/2006/relationships/customXml" Target="../ink/ink919.xml"/><Relationship Id="rId470" Type="http://schemas.openxmlformats.org/officeDocument/2006/relationships/customXml" Target="../ink/ink918.xml"/><Relationship Id="rId47" Type="http://schemas.openxmlformats.org/officeDocument/2006/relationships/customXml" Target="../ink/ink495.xml"/><Relationship Id="rId469" Type="http://schemas.openxmlformats.org/officeDocument/2006/relationships/customXml" Target="../ink/ink917.xml"/><Relationship Id="rId468" Type="http://schemas.openxmlformats.org/officeDocument/2006/relationships/customXml" Target="../ink/ink916.xml"/><Relationship Id="rId467" Type="http://schemas.openxmlformats.org/officeDocument/2006/relationships/customXml" Target="../ink/ink915.xml"/><Relationship Id="rId466" Type="http://schemas.openxmlformats.org/officeDocument/2006/relationships/customXml" Target="../ink/ink914.xml"/><Relationship Id="rId465" Type="http://schemas.openxmlformats.org/officeDocument/2006/relationships/customXml" Target="../ink/ink913.xml"/><Relationship Id="rId464" Type="http://schemas.openxmlformats.org/officeDocument/2006/relationships/customXml" Target="../ink/ink912.xml"/><Relationship Id="rId463" Type="http://schemas.openxmlformats.org/officeDocument/2006/relationships/customXml" Target="../ink/ink911.xml"/><Relationship Id="rId462" Type="http://schemas.openxmlformats.org/officeDocument/2006/relationships/customXml" Target="../ink/ink910.xml"/><Relationship Id="rId461" Type="http://schemas.openxmlformats.org/officeDocument/2006/relationships/customXml" Target="../ink/ink909.xml"/><Relationship Id="rId460" Type="http://schemas.openxmlformats.org/officeDocument/2006/relationships/customXml" Target="../ink/ink908.xml"/><Relationship Id="rId46" Type="http://schemas.openxmlformats.org/officeDocument/2006/relationships/customXml" Target="../ink/ink494.xml"/><Relationship Id="rId459" Type="http://schemas.openxmlformats.org/officeDocument/2006/relationships/customXml" Target="../ink/ink907.xml"/><Relationship Id="rId458" Type="http://schemas.openxmlformats.org/officeDocument/2006/relationships/customXml" Target="../ink/ink906.xml"/><Relationship Id="rId457" Type="http://schemas.openxmlformats.org/officeDocument/2006/relationships/customXml" Target="../ink/ink905.xml"/><Relationship Id="rId456" Type="http://schemas.openxmlformats.org/officeDocument/2006/relationships/customXml" Target="../ink/ink904.xml"/><Relationship Id="rId455" Type="http://schemas.openxmlformats.org/officeDocument/2006/relationships/customXml" Target="../ink/ink903.xml"/><Relationship Id="rId454" Type="http://schemas.openxmlformats.org/officeDocument/2006/relationships/customXml" Target="../ink/ink902.xml"/><Relationship Id="rId453" Type="http://schemas.openxmlformats.org/officeDocument/2006/relationships/customXml" Target="../ink/ink901.xml"/><Relationship Id="rId452" Type="http://schemas.openxmlformats.org/officeDocument/2006/relationships/customXml" Target="../ink/ink900.xml"/><Relationship Id="rId451" Type="http://schemas.openxmlformats.org/officeDocument/2006/relationships/customXml" Target="../ink/ink899.xml"/><Relationship Id="rId450" Type="http://schemas.openxmlformats.org/officeDocument/2006/relationships/customXml" Target="../ink/ink898.xml"/><Relationship Id="rId45" Type="http://schemas.openxmlformats.org/officeDocument/2006/relationships/customXml" Target="../ink/ink493.xml"/><Relationship Id="rId449" Type="http://schemas.openxmlformats.org/officeDocument/2006/relationships/customXml" Target="../ink/ink897.xml"/><Relationship Id="rId448" Type="http://schemas.openxmlformats.org/officeDocument/2006/relationships/customXml" Target="../ink/ink896.xml"/><Relationship Id="rId447" Type="http://schemas.openxmlformats.org/officeDocument/2006/relationships/customXml" Target="../ink/ink895.xml"/><Relationship Id="rId446" Type="http://schemas.openxmlformats.org/officeDocument/2006/relationships/customXml" Target="../ink/ink894.xml"/><Relationship Id="rId445" Type="http://schemas.openxmlformats.org/officeDocument/2006/relationships/customXml" Target="../ink/ink893.xml"/><Relationship Id="rId444" Type="http://schemas.openxmlformats.org/officeDocument/2006/relationships/customXml" Target="../ink/ink892.xml"/><Relationship Id="rId443" Type="http://schemas.openxmlformats.org/officeDocument/2006/relationships/customXml" Target="../ink/ink891.xml"/><Relationship Id="rId442" Type="http://schemas.openxmlformats.org/officeDocument/2006/relationships/customXml" Target="../ink/ink890.xml"/><Relationship Id="rId441" Type="http://schemas.openxmlformats.org/officeDocument/2006/relationships/customXml" Target="../ink/ink889.xml"/><Relationship Id="rId440" Type="http://schemas.openxmlformats.org/officeDocument/2006/relationships/customXml" Target="../ink/ink888.xml"/><Relationship Id="rId44" Type="http://schemas.openxmlformats.org/officeDocument/2006/relationships/customXml" Target="../ink/ink492.xml"/><Relationship Id="rId439" Type="http://schemas.openxmlformats.org/officeDocument/2006/relationships/customXml" Target="../ink/ink887.xml"/><Relationship Id="rId438" Type="http://schemas.openxmlformats.org/officeDocument/2006/relationships/customXml" Target="../ink/ink886.xml"/><Relationship Id="rId437" Type="http://schemas.openxmlformats.org/officeDocument/2006/relationships/customXml" Target="../ink/ink885.xml"/><Relationship Id="rId436" Type="http://schemas.openxmlformats.org/officeDocument/2006/relationships/customXml" Target="../ink/ink884.xml"/><Relationship Id="rId435" Type="http://schemas.openxmlformats.org/officeDocument/2006/relationships/customXml" Target="../ink/ink883.xml"/><Relationship Id="rId434" Type="http://schemas.openxmlformats.org/officeDocument/2006/relationships/customXml" Target="../ink/ink882.xml"/><Relationship Id="rId433" Type="http://schemas.openxmlformats.org/officeDocument/2006/relationships/customXml" Target="../ink/ink881.xml"/><Relationship Id="rId432" Type="http://schemas.openxmlformats.org/officeDocument/2006/relationships/customXml" Target="../ink/ink880.xml"/><Relationship Id="rId431" Type="http://schemas.openxmlformats.org/officeDocument/2006/relationships/customXml" Target="../ink/ink879.xml"/><Relationship Id="rId430" Type="http://schemas.openxmlformats.org/officeDocument/2006/relationships/customXml" Target="../ink/ink878.xml"/><Relationship Id="rId43" Type="http://schemas.openxmlformats.org/officeDocument/2006/relationships/customXml" Target="../ink/ink491.xml"/><Relationship Id="rId429" Type="http://schemas.openxmlformats.org/officeDocument/2006/relationships/customXml" Target="../ink/ink877.xml"/><Relationship Id="rId428" Type="http://schemas.openxmlformats.org/officeDocument/2006/relationships/customXml" Target="../ink/ink876.xml"/><Relationship Id="rId427" Type="http://schemas.openxmlformats.org/officeDocument/2006/relationships/customXml" Target="../ink/ink875.xml"/><Relationship Id="rId426" Type="http://schemas.openxmlformats.org/officeDocument/2006/relationships/customXml" Target="../ink/ink874.xml"/><Relationship Id="rId425" Type="http://schemas.openxmlformats.org/officeDocument/2006/relationships/customXml" Target="../ink/ink873.xml"/><Relationship Id="rId424" Type="http://schemas.openxmlformats.org/officeDocument/2006/relationships/customXml" Target="../ink/ink872.xml"/><Relationship Id="rId423" Type="http://schemas.openxmlformats.org/officeDocument/2006/relationships/customXml" Target="../ink/ink871.xml"/><Relationship Id="rId422" Type="http://schemas.openxmlformats.org/officeDocument/2006/relationships/customXml" Target="../ink/ink870.xml"/><Relationship Id="rId421" Type="http://schemas.openxmlformats.org/officeDocument/2006/relationships/customXml" Target="../ink/ink869.xml"/><Relationship Id="rId420" Type="http://schemas.openxmlformats.org/officeDocument/2006/relationships/customXml" Target="../ink/ink868.xml"/><Relationship Id="rId42" Type="http://schemas.openxmlformats.org/officeDocument/2006/relationships/customXml" Target="../ink/ink490.xml"/><Relationship Id="rId419" Type="http://schemas.openxmlformats.org/officeDocument/2006/relationships/customXml" Target="../ink/ink867.xml"/><Relationship Id="rId418" Type="http://schemas.openxmlformats.org/officeDocument/2006/relationships/customXml" Target="../ink/ink866.xml"/><Relationship Id="rId417" Type="http://schemas.openxmlformats.org/officeDocument/2006/relationships/customXml" Target="../ink/ink865.xml"/><Relationship Id="rId416" Type="http://schemas.openxmlformats.org/officeDocument/2006/relationships/customXml" Target="../ink/ink864.xml"/><Relationship Id="rId415" Type="http://schemas.openxmlformats.org/officeDocument/2006/relationships/customXml" Target="../ink/ink863.xml"/><Relationship Id="rId414" Type="http://schemas.openxmlformats.org/officeDocument/2006/relationships/customXml" Target="../ink/ink862.xml"/><Relationship Id="rId413" Type="http://schemas.openxmlformats.org/officeDocument/2006/relationships/customXml" Target="../ink/ink861.xml"/><Relationship Id="rId412" Type="http://schemas.openxmlformats.org/officeDocument/2006/relationships/customXml" Target="../ink/ink860.xml"/><Relationship Id="rId411" Type="http://schemas.openxmlformats.org/officeDocument/2006/relationships/customXml" Target="../ink/ink859.xml"/><Relationship Id="rId410" Type="http://schemas.openxmlformats.org/officeDocument/2006/relationships/customXml" Target="../ink/ink858.xml"/><Relationship Id="rId41" Type="http://schemas.openxmlformats.org/officeDocument/2006/relationships/customXml" Target="../ink/ink489.xml"/><Relationship Id="rId409" Type="http://schemas.openxmlformats.org/officeDocument/2006/relationships/customXml" Target="../ink/ink857.xml"/><Relationship Id="rId408" Type="http://schemas.openxmlformats.org/officeDocument/2006/relationships/customXml" Target="../ink/ink856.xml"/><Relationship Id="rId407" Type="http://schemas.openxmlformats.org/officeDocument/2006/relationships/customXml" Target="../ink/ink855.xml"/><Relationship Id="rId406" Type="http://schemas.openxmlformats.org/officeDocument/2006/relationships/customXml" Target="../ink/ink854.xml"/><Relationship Id="rId405" Type="http://schemas.openxmlformats.org/officeDocument/2006/relationships/customXml" Target="../ink/ink853.xml"/><Relationship Id="rId404" Type="http://schemas.openxmlformats.org/officeDocument/2006/relationships/customXml" Target="../ink/ink852.xml"/><Relationship Id="rId403" Type="http://schemas.openxmlformats.org/officeDocument/2006/relationships/customXml" Target="../ink/ink851.xml"/><Relationship Id="rId402" Type="http://schemas.openxmlformats.org/officeDocument/2006/relationships/customXml" Target="../ink/ink850.xml"/><Relationship Id="rId401" Type="http://schemas.openxmlformats.org/officeDocument/2006/relationships/customXml" Target="../ink/ink849.xml"/><Relationship Id="rId400" Type="http://schemas.openxmlformats.org/officeDocument/2006/relationships/customXml" Target="../ink/ink848.xml"/><Relationship Id="rId40" Type="http://schemas.openxmlformats.org/officeDocument/2006/relationships/customXml" Target="../ink/ink488.xml"/><Relationship Id="rId4" Type="http://schemas.openxmlformats.org/officeDocument/2006/relationships/customXml" Target="../ink/ink452.xml"/><Relationship Id="rId399" Type="http://schemas.openxmlformats.org/officeDocument/2006/relationships/customXml" Target="../ink/ink847.xml"/><Relationship Id="rId398" Type="http://schemas.openxmlformats.org/officeDocument/2006/relationships/customXml" Target="../ink/ink846.xml"/><Relationship Id="rId397" Type="http://schemas.openxmlformats.org/officeDocument/2006/relationships/customXml" Target="../ink/ink845.xml"/><Relationship Id="rId396" Type="http://schemas.openxmlformats.org/officeDocument/2006/relationships/customXml" Target="../ink/ink844.xml"/><Relationship Id="rId395" Type="http://schemas.openxmlformats.org/officeDocument/2006/relationships/customXml" Target="../ink/ink843.xml"/><Relationship Id="rId394" Type="http://schemas.openxmlformats.org/officeDocument/2006/relationships/customXml" Target="../ink/ink842.xml"/><Relationship Id="rId393" Type="http://schemas.openxmlformats.org/officeDocument/2006/relationships/customXml" Target="../ink/ink841.xml"/><Relationship Id="rId392" Type="http://schemas.openxmlformats.org/officeDocument/2006/relationships/customXml" Target="../ink/ink840.xml"/><Relationship Id="rId391" Type="http://schemas.openxmlformats.org/officeDocument/2006/relationships/customXml" Target="../ink/ink839.xml"/><Relationship Id="rId390" Type="http://schemas.openxmlformats.org/officeDocument/2006/relationships/customXml" Target="../ink/ink838.xml"/><Relationship Id="rId39" Type="http://schemas.openxmlformats.org/officeDocument/2006/relationships/customXml" Target="../ink/ink487.xml"/><Relationship Id="rId389" Type="http://schemas.openxmlformats.org/officeDocument/2006/relationships/customXml" Target="../ink/ink837.xml"/><Relationship Id="rId388" Type="http://schemas.openxmlformats.org/officeDocument/2006/relationships/customXml" Target="../ink/ink836.xml"/><Relationship Id="rId387" Type="http://schemas.openxmlformats.org/officeDocument/2006/relationships/customXml" Target="../ink/ink835.xml"/><Relationship Id="rId386" Type="http://schemas.openxmlformats.org/officeDocument/2006/relationships/customXml" Target="../ink/ink834.xml"/><Relationship Id="rId385" Type="http://schemas.openxmlformats.org/officeDocument/2006/relationships/customXml" Target="../ink/ink833.xml"/><Relationship Id="rId384" Type="http://schemas.openxmlformats.org/officeDocument/2006/relationships/customXml" Target="../ink/ink832.xml"/><Relationship Id="rId383" Type="http://schemas.openxmlformats.org/officeDocument/2006/relationships/customXml" Target="../ink/ink831.xml"/><Relationship Id="rId382" Type="http://schemas.openxmlformats.org/officeDocument/2006/relationships/customXml" Target="../ink/ink830.xml"/><Relationship Id="rId381" Type="http://schemas.openxmlformats.org/officeDocument/2006/relationships/customXml" Target="../ink/ink829.xml"/><Relationship Id="rId380" Type="http://schemas.openxmlformats.org/officeDocument/2006/relationships/customXml" Target="../ink/ink828.xml"/><Relationship Id="rId38" Type="http://schemas.openxmlformats.org/officeDocument/2006/relationships/customXml" Target="../ink/ink486.xml"/><Relationship Id="rId379" Type="http://schemas.openxmlformats.org/officeDocument/2006/relationships/customXml" Target="../ink/ink827.xml"/><Relationship Id="rId378" Type="http://schemas.openxmlformats.org/officeDocument/2006/relationships/customXml" Target="../ink/ink826.xml"/><Relationship Id="rId377" Type="http://schemas.openxmlformats.org/officeDocument/2006/relationships/customXml" Target="../ink/ink825.xml"/><Relationship Id="rId376" Type="http://schemas.openxmlformats.org/officeDocument/2006/relationships/customXml" Target="../ink/ink824.xml"/><Relationship Id="rId375" Type="http://schemas.openxmlformats.org/officeDocument/2006/relationships/customXml" Target="../ink/ink823.xml"/><Relationship Id="rId374" Type="http://schemas.openxmlformats.org/officeDocument/2006/relationships/customXml" Target="../ink/ink822.xml"/><Relationship Id="rId373" Type="http://schemas.openxmlformats.org/officeDocument/2006/relationships/customXml" Target="../ink/ink821.xml"/><Relationship Id="rId372" Type="http://schemas.openxmlformats.org/officeDocument/2006/relationships/customXml" Target="../ink/ink820.xml"/><Relationship Id="rId371" Type="http://schemas.openxmlformats.org/officeDocument/2006/relationships/customXml" Target="../ink/ink819.xml"/><Relationship Id="rId370" Type="http://schemas.openxmlformats.org/officeDocument/2006/relationships/customXml" Target="../ink/ink818.xml"/><Relationship Id="rId37" Type="http://schemas.openxmlformats.org/officeDocument/2006/relationships/customXml" Target="../ink/ink485.xml"/><Relationship Id="rId369" Type="http://schemas.openxmlformats.org/officeDocument/2006/relationships/customXml" Target="../ink/ink817.xml"/><Relationship Id="rId368" Type="http://schemas.openxmlformats.org/officeDocument/2006/relationships/customXml" Target="../ink/ink816.xml"/><Relationship Id="rId367" Type="http://schemas.openxmlformats.org/officeDocument/2006/relationships/customXml" Target="../ink/ink815.xml"/><Relationship Id="rId366" Type="http://schemas.openxmlformats.org/officeDocument/2006/relationships/customXml" Target="../ink/ink814.xml"/><Relationship Id="rId365" Type="http://schemas.openxmlformats.org/officeDocument/2006/relationships/customXml" Target="../ink/ink813.xml"/><Relationship Id="rId364" Type="http://schemas.openxmlformats.org/officeDocument/2006/relationships/customXml" Target="../ink/ink812.xml"/><Relationship Id="rId363" Type="http://schemas.openxmlformats.org/officeDocument/2006/relationships/customXml" Target="../ink/ink811.xml"/><Relationship Id="rId362" Type="http://schemas.openxmlformats.org/officeDocument/2006/relationships/customXml" Target="../ink/ink810.xml"/><Relationship Id="rId361" Type="http://schemas.openxmlformats.org/officeDocument/2006/relationships/customXml" Target="../ink/ink809.xml"/><Relationship Id="rId360" Type="http://schemas.openxmlformats.org/officeDocument/2006/relationships/customXml" Target="../ink/ink808.xml"/><Relationship Id="rId36" Type="http://schemas.openxmlformats.org/officeDocument/2006/relationships/customXml" Target="../ink/ink484.xml"/><Relationship Id="rId359" Type="http://schemas.openxmlformats.org/officeDocument/2006/relationships/customXml" Target="../ink/ink807.xml"/><Relationship Id="rId358" Type="http://schemas.openxmlformats.org/officeDocument/2006/relationships/customXml" Target="../ink/ink806.xml"/><Relationship Id="rId357" Type="http://schemas.openxmlformats.org/officeDocument/2006/relationships/customXml" Target="../ink/ink805.xml"/><Relationship Id="rId356" Type="http://schemas.openxmlformats.org/officeDocument/2006/relationships/customXml" Target="../ink/ink804.xml"/><Relationship Id="rId355" Type="http://schemas.openxmlformats.org/officeDocument/2006/relationships/customXml" Target="../ink/ink803.xml"/><Relationship Id="rId354" Type="http://schemas.openxmlformats.org/officeDocument/2006/relationships/customXml" Target="../ink/ink802.xml"/><Relationship Id="rId353" Type="http://schemas.openxmlformats.org/officeDocument/2006/relationships/customXml" Target="../ink/ink801.xml"/><Relationship Id="rId352" Type="http://schemas.openxmlformats.org/officeDocument/2006/relationships/customXml" Target="../ink/ink800.xml"/><Relationship Id="rId351" Type="http://schemas.openxmlformats.org/officeDocument/2006/relationships/customXml" Target="../ink/ink799.xml"/><Relationship Id="rId350" Type="http://schemas.openxmlformats.org/officeDocument/2006/relationships/customXml" Target="../ink/ink798.xml"/><Relationship Id="rId35" Type="http://schemas.openxmlformats.org/officeDocument/2006/relationships/customXml" Target="../ink/ink483.xml"/><Relationship Id="rId349" Type="http://schemas.openxmlformats.org/officeDocument/2006/relationships/customXml" Target="../ink/ink797.xml"/><Relationship Id="rId348" Type="http://schemas.openxmlformats.org/officeDocument/2006/relationships/customXml" Target="../ink/ink796.xml"/><Relationship Id="rId347" Type="http://schemas.openxmlformats.org/officeDocument/2006/relationships/customXml" Target="../ink/ink795.xml"/><Relationship Id="rId346" Type="http://schemas.openxmlformats.org/officeDocument/2006/relationships/customXml" Target="../ink/ink794.xml"/><Relationship Id="rId345" Type="http://schemas.openxmlformats.org/officeDocument/2006/relationships/customXml" Target="../ink/ink793.xml"/><Relationship Id="rId344" Type="http://schemas.openxmlformats.org/officeDocument/2006/relationships/customXml" Target="../ink/ink792.xml"/><Relationship Id="rId343" Type="http://schemas.openxmlformats.org/officeDocument/2006/relationships/customXml" Target="../ink/ink791.xml"/><Relationship Id="rId342" Type="http://schemas.openxmlformats.org/officeDocument/2006/relationships/customXml" Target="../ink/ink790.xml"/><Relationship Id="rId341" Type="http://schemas.openxmlformats.org/officeDocument/2006/relationships/customXml" Target="../ink/ink789.xml"/><Relationship Id="rId340" Type="http://schemas.openxmlformats.org/officeDocument/2006/relationships/customXml" Target="../ink/ink788.xml"/><Relationship Id="rId34" Type="http://schemas.openxmlformats.org/officeDocument/2006/relationships/customXml" Target="../ink/ink482.xml"/><Relationship Id="rId339" Type="http://schemas.openxmlformats.org/officeDocument/2006/relationships/customXml" Target="../ink/ink787.xml"/><Relationship Id="rId338" Type="http://schemas.openxmlformats.org/officeDocument/2006/relationships/customXml" Target="../ink/ink786.xml"/><Relationship Id="rId337" Type="http://schemas.openxmlformats.org/officeDocument/2006/relationships/customXml" Target="../ink/ink785.xml"/><Relationship Id="rId336" Type="http://schemas.openxmlformats.org/officeDocument/2006/relationships/customXml" Target="../ink/ink784.xml"/><Relationship Id="rId335" Type="http://schemas.openxmlformats.org/officeDocument/2006/relationships/customXml" Target="../ink/ink783.xml"/><Relationship Id="rId334" Type="http://schemas.openxmlformats.org/officeDocument/2006/relationships/customXml" Target="../ink/ink782.xml"/><Relationship Id="rId333" Type="http://schemas.openxmlformats.org/officeDocument/2006/relationships/customXml" Target="../ink/ink781.xml"/><Relationship Id="rId332" Type="http://schemas.openxmlformats.org/officeDocument/2006/relationships/customXml" Target="../ink/ink780.xml"/><Relationship Id="rId331" Type="http://schemas.openxmlformats.org/officeDocument/2006/relationships/customXml" Target="../ink/ink779.xml"/><Relationship Id="rId330" Type="http://schemas.openxmlformats.org/officeDocument/2006/relationships/customXml" Target="../ink/ink778.xml"/><Relationship Id="rId33" Type="http://schemas.openxmlformats.org/officeDocument/2006/relationships/customXml" Target="../ink/ink481.xml"/><Relationship Id="rId329" Type="http://schemas.openxmlformats.org/officeDocument/2006/relationships/customXml" Target="../ink/ink777.xml"/><Relationship Id="rId328" Type="http://schemas.openxmlformats.org/officeDocument/2006/relationships/customXml" Target="../ink/ink776.xml"/><Relationship Id="rId327" Type="http://schemas.openxmlformats.org/officeDocument/2006/relationships/customXml" Target="../ink/ink775.xml"/><Relationship Id="rId326" Type="http://schemas.openxmlformats.org/officeDocument/2006/relationships/customXml" Target="../ink/ink774.xml"/><Relationship Id="rId325" Type="http://schemas.openxmlformats.org/officeDocument/2006/relationships/customXml" Target="../ink/ink773.xml"/><Relationship Id="rId324" Type="http://schemas.openxmlformats.org/officeDocument/2006/relationships/customXml" Target="../ink/ink772.xml"/><Relationship Id="rId323" Type="http://schemas.openxmlformats.org/officeDocument/2006/relationships/customXml" Target="../ink/ink771.xml"/><Relationship Id="rId322" Type="http://schemas.openxmlformats.org/officeDocument/2006/relationships/customXml" Target="../ink/ink770.xml"/><Relationship Id="rId321" Type="http://schemas.openxmlformats.org/officeDocument/2006/relationships/customXml" Target="../ink/ink769.xml"/><Relationship Id="rId320" Type="http://schemas.openxmlformats.org/officeDocument/2006/relationships/customXml" Target="../ink/ink768.xml"/><Relationship Id="rId32" Type="http://schemas.openxmlformats.org/officeDocument/2006/relationships/customXml" Target="../ink/ink480.xml"/><Relationship Id="rId319" Type="http://schemas.openxmlformats.org/officeDocument/2006/relationships/customXml" Target="../ink/ink767.xml"/><Relationship Id="rId318" Type="http://schemas.openxmlformats.org/officeDocument/2006/relationships/customXml" Target="../ink/ink766.xml"/><Relationship Id="rId317" Type="http://schemas.openxmlformats.org/officeDocument/2006/relationships/customXml" Target="../ink/ink765.xml"/><Relationship Id="rId316" Type="http://schemas.openxmlformats.org/officeDocument/2006/relationships/customXml" Target="../ink/ink764.xml"/><Relationship Id="rId315" Type="http://schemas.openxmlformats.org/officeDocument/2006/relationships/customXml" Target="../ink/ink763.xml"/><Relationship Id="rId314" Type="http://schemas.openxmlformats.org/officeDocument/2006/relationships/customXml" Target="../ink/ink762.xml"/><Relationship Id="rId313" Type="http://schemas.openxmlformats.org/officeDocument/2006/relationships/customXml" Target="../ink/ink761.xml"/><Relationship Id="rId312" Type="http://schemas.openxmlformats.org/officeDocument/2006/relationships/customXml" Target="../ink/ink760.xml"/><Relationship Id="rId311" Type="http://schemas.openxmlformats.org/officeDocument/2006/relationships/customXml" Target="../ink/ink759.xml"/><Relationship Id="rId310" Type="http://schemas.openxmlformats.org/officeDocument/2006/relationships/customXml" Target="../ink/ink758.xml"/><Relationship Id="rId31" Type="http://schemas.openxmlformats.org/officeDocument/2006/relationships/customXml" Target="../ink/ink479.xml"/><Relationship Id="rId309" Type="http://schemas.openxmlformats.org/officeDocument/2006/relationships/customXml" Target="../ink/ink757.xml"/><Relationship Id="rId308" Type="http://schemas.openxmlformats.org/officeDocument/2006/relationships/customXml" Target="../ink/ink756.xml"/><Relationship Id="rId307" Type="http://schemas.openxmlformats.org/officeDocument/2006/relationships/customXml" Target="../ink/ink755.xml"/><Relationship Id="rId306" Type="http://schemas.openxmlformats.org/officeDocument/2006/relationships/customXml" Target="../ink/ink754.xml"/><Relationship Id="rId305" Type="http://schemas.openxmlformats.org/officeDocument/2006/relationships/customXml" Target="../ink/ink753.xml"/><Relationship Id="rId304" Type="http://schemas.openxmlformats.org/officeDocument/2006/relationships/customXml" Target="../ink/ink752.xml"/><Relationship Id="rId303" Type="http://schemas.openxmlformats.org/officeDocument/2006/relationships/customXml" Target="../ink/ink751.xml"/><Relationship Id="rId302" Type="http://schemas.openxmlformats.org/officeDocument/2006/relationships/customXml" Target="../ink/ink750.xml"/><Relationship Id="rId301" Type="http://schemas.openxmlformats.org/officeDocument/2006/relationships/customXml" Target="../ink/ink749.xml"/><Relationship Id="rId300" Type="http://schemas.openxmlformats.org/officeDocument/2006/relationships/customXml" Target="../ink/ink748.xml"/><Relationship Id="rId30" Type="http://schemas.openxmlformats.org/officeDocument/2006/relationships/customXml" Target="../ink/ink478.xml"/><Relationship Id="rId3" Type="http://schemas.openxmlformats.org/officeDocument/2006/relationships/image" Target="../media/image1.png"/><Relationship Id="rId299" Type="http://schemas.openxmlformats.org/officeDocument/2006/relationships/customXml" Target="../ink/ink747.xml"/><Relationship Id="rId298" Type="http://schemas.openxmlformats.org/officeDocument/2006/relationships/customXml" Target="../ink/ink746.xml"/><Relationship Id="rId297" Type="http://schemas.openxmlformats.org/officeDocument/2006/relationships/customXml" Target="../ink/ink745.xml"/><Relationship Id="rId296" Type="http://schemas.openxmlformats.org/officeDocument/2006/relationships/customXml" Target="../ink/ink744.xml"/><Relationship Id="rId295" Type="http://schemas.openxmlformats.org/officeDocument/2006/relationships/customXml" Target="../ink/ink743.xml"/><Relationship Id="rId294" Type="http://schemas.openxmlformats.org/officeDocument/2006/relationships/customXml" Target="../ink/ink742.xml"/><Relationship Id="rId293" Type="http://schemas.openxmlformats.org/officeDocument/2006/relationships/customXml" Target="../ink/ink741.xml"/><Relationship Id="rId292" Type="http://schemas.openxmlformats.org/officeDocument/2006/relationships/customXml" Target="../ink/ink740.xml"/><Relationship Id="rId291" Type="http://schemas.openxmlformats.org/officeDocument/2006/relationships/customXml" Target="../ink/ink739.xml"/><Relationship Id="rId290" Type="http://schemas.openxmlformats.org/officeDocument/2006/relationships/customXml" Target="../ink/ink738.xml"/><Relationship Id="rId29" Type="http://schemas.openxmlformats.org/officeDocument/2006/relationships/customXml" Target="../ink/ink477.xml"/><Relationship Id="rId289" Type="http://schemas.openxmlformats.org/officeDocument/2006/relationships/customXml" Target="../ink/ink737.xml"/><Relationship Id="rId288" Type="http://schemas.openxmlformats.org/officeDocument/2006/relationships/customXml" Target="../ink/ink736.xml"/><Relationship Id="rId287" Type="http://schemas.openxmlformats.org/officeDocument/2006/relationships/customXml" Target="../ink/ink735.xml"/><Relationship Id="rId286" Type="http://schemas.openxmlformats.org/officeDocument/2006/relationships/customXml" Target="../ink/ink734.xml"/><Relationship Id="rId285" Type="http://schemas.openxmlformats.org/officeDocument/2006/relationships/customXml" Target="../ink/ink733.xml"/><Relationship Id="rId284" Type="http://schemas.openxmlformats.org/officeDocument/2006/relationships/customXml" Target="../ink/ink732.xml"/><Relationship Id="rId283" Type="http://schemas.openxmlformats.org/officeDocument/2006/relationships/customXml" Target="../ink/ink731.xml"/><Relationship Id="rId282" Type="http://schemas.openxmlformats.org/officeDocument/2006/relationships/customXml" Target="../ink/ink730.xml"/><Relationship Id="rId281" Type="http://schemas.openxmlformats.org/officeDocument/2006/relationships/customXml" Target="../ink/ink729.xml"/><Relationship Id="rId280" Type="http://schemas.openxmlformats.org/officeDocument/2006/relationships/customXml" Target="../ink/ink728.xml"/><Relationship Id="rId28" Type="http://schemas.openxmlformats.org/officeDocument/2006/relationships/customXml" Target="../ink/ink476.xml"/><Relationship Id="rId279" Type="http://schemas.openxmlformats.org/officeDocument/2006/relationships/customXml" Target="../ink/ink727.xml"/><Relationship Id="rId278" Type="http://schemas.openxmlformats.org/officeDocument/2006/relationships/customXml" Target="../ink/ink726.xml"/><Relationship Id="rId277" Type="http://schemas.openxmlformats.org/officeDocument/2006/relationships/customXml" Target="../ink/ink725.xml"/><Relationship Id="rId276" Type="http://schemas.openxmlformats.org/officeDocument/2006/relationships/customXml" Target="../ink/ink724.xml"/><Relationship Id="rId275" Type="http://schemas.openxmlformats.org/officeDocument/2006/relationships/customXml" Target="../ink/ink723.xml"/><Relationship Id="rId274" Type="http://schemas.openxmlformats.org/officeDocument/2006/relationships/customXml" Target="../ink/ink722.xml"/><Relationship Id="rId273" Type="http://schemas.openxmlformats.org/officeDocument/2006/relationships/customXml" Target="../ink/ink721.xml"/><Relationship Id="rId272" Type="http://schemas.openxmlformats.org/officeDocument/2006/relationships/customXml" Target="../ink/ink720.xml"/><Relationship Id="rId271" Type="http://schemas.openxmlformats.org/officeDocument/2006/relationships/customXml" Target="../ink/ink719.xml"/><Relationship Id="rId270" Type="http://schemas.openxmlformats.org/officeDocument/2006/relationships/customXml" Target="../ink/ink718.xml"/><Relationship Id="rId27" Type="http://schemas.openxmlformats.org/officeDocument/2006/relationships/customXml" Target="../ink/ink475.xml"/><Relationship Id="rId269" Type="http://schemas.openxmlformats.org/officeDocument/2006/relationships/customXml" Target="../ink/ink717.xml"/><Relationship Id="rId268" Type="http://schemas.openxmlformats.org/officeDocument/2006/relationships/customXml" Target="../ink/ink716.xml"/><Relationship Id="rId267" Type="http://schemas.openxmlformats.org/officeDocument/2006/relationships/customXml" Target="../ink/ink715.xml"/><Relationship Id="rId266" Type="http://schemas.openxmlformats.org/officeDocument/2006/relationships/customXml" Target="../ink/ink714.xml"/><Relationship Id="rId265" Type="http://schemas.openxmlformats.org/officeDocument/2006/relationships/customXml" Target="../ink/ink713.xml"/><Relationship Id="rId264" Type="http://schemas.openxmlformats.org/officeDocument/2006/relationships/customXml" Target="../ink/ink712.xml"/><Relationship Id="rId263" Type="http://schemas.openxmlformats.org/officeDocument/2006/relationships/customXml" Target="../ink/ink711.xml"/><Relationship Id="rId262" Type="http://schemas.openxmlformats.org/officeDocument/2006/relationships/customXml" Target="../ink/ink710.xml"/><Relationship Id="rId261" Type="http://schemas.openxmlformats.org/officeDocument/2006/relationships/customXml" Target="../ink/ink709.xml"/><Relationship Id="rId260" Type="http://schemas.openxmlformats.org/officeDocument/2006/relationships/customXml" Target="../ink/ink708.xml"/><Relationship Id="rId26" Type="http://schemas.openxmlformats.org/officeDocument/2006/relationships/customXml" Target="../ink/ink474.xml"/><Relationship Id="rId259" Type="http://schemas.openxmlformats.org/officeDocument/2006/relationships/customXml" Target="../ink/ink707.xml"/><Relationship Id="rId258" Type="http://schemas.openxmlformats.org/officeDocument/2006/relationships/customXml" Target="../ink/ink706.xml"/><Relationship Id="rId257" Type="http://schemas.openxmlformats.org/officeDocument/2006/relationships/customXml" Target="../ink/ink705.xml"/><Relationship Id="rId256" Type="http://schemas.openxmlformats.org/officeDocument/2006/relationships/customXml" Target="../ink/ink704.xml"/><Relationship Id="rId255" Type="http://schemas.openxmlformats.org/officeDocument/2006/relationships/customXml" Target="../ink/ink703.xml"/><Relationship Id="rId254" Type="http://schemas.openxmlformats.org/officeDocument/2006/relationships/customXml" Target="../ink/ink702.xml"/><Relationship Id="rId253" Type="http://schemas.openxmlformats.org/officeDocument/2006/relationships/customXml" Target="../ink/ink701.xml"/><Relationship Id="rId252" Type="http://schemas.openxmlformats.org/officeDocument/2006/relationships/customXml" Target="../ink/ink700.xml"/><Relationship Id="rId251" Type="http://schemas.openxmlformats.org/officeDocument/2006/relationships/customXml" Target="../ink/ink699.xml"/><Relationship Id="rId250" Type="http://schemas.openxmlformats.org/officeDocument/2006/relationships/customXml" Target="../ink/ink698.xml"/><Relationship Id="rId25" Type="http://schemas.openxmlformats.org/officeDocument/2006/relationships/customXml" Target="../ink/ink473.xml"/><Relationship Id="rId249" Type="http://schemas.openxmlformats.org/officeDocument/2006/relationships/customXml" Target="../ink/ink697.xml"/><Relationship Id="rId248" Type="http://schemas.openxmlformats.org/officeDocument/2006/relationships/customXml" Target="../ink/ink696.xml"/><Relationship Id="rId247" Type="http://schemas.openxmlformats.org/officeDocument/2006/relationships/customXml" Target="../ink/ink695.xml"/><Relationship Id="rId246" Type="http://schemas.openxmlformats.org/officeDocument/2006/relationships/customXml" Target="../ink/ink694.xml"/><Relationship Id="rId245" Type="http://schemas.openxmlformats.org/officeDocument/2006/relationships/customXml" Target="../ink/ink693.xml"/><Relationship Id="rId244" Type="http://schemas.openxmlformats.org/officeDocument/2006/relationships/customXml" Target="../ink/ink692.xml"/><Relationship Id="rId243" Type="http://schemas.openxmlformats.org/officeDocument/2006/relationships/customXml" Target="../ink/ink691.xml"/><Relationship Id="rId242" Type="http://schemas.openxmlformats.org/officeDocument/2006/relationships/customXml" Target="../ink/ink690.xml"/><Relationship Id="rId241" Type="http://schemas.openxmlformats.org/officeDocument/2006/relationships/customXml" Target="../ink/ink689.xml"/><Relationship Id="rId240" Type="http://schemas.openxmlformats.org/officeDocument/2006/relationships/customXml" Target="../ink/ink688.xml"/><Relationship Id="rId24" Type="http://schemas.openxmlformats.org/officeDocument/2006/relationships/customXml" Target="../ink/ink472.xml"/><Relationship Id="rId239" Type="http://schemas.openxmlformats.org/officeDocument/2006/relationships/customXml" Target="../ink/ink687.xml"/><Relationship Id="rId238" Type="http://schemas.openxmlformats.org/officeDocument/2006/relationships/customXml" Target="../ink/ink686.xml"/><Relationship Id="rId237" Type="http://schemas.openxmlformats.org/officeDocument/2006/relationships/customXml" Target="../ink/ink685.xml"/><Relationship Id="rId236" Type="http://schemas.openxmlformats.org/officeDocument/2006/relationships/customXml" Target="../ink/ink684.xml"/><Relationship Id="rId235" Type="http://schemas.openxmlformats.org/officeDocument/2006/relationships/customXml" Target="../ink/ink683.xml"/><Relationship Id="rId234" Type="http://schemas.openxmlformats.org/officeDocument/2006/relationships/customXml" Target="../ink/ink682.xml"/><Relationship Id="rId233" Type="http://schemas.openxmlformats.org/officeDocument/2006/relationships/customXml" Target="../ink/ink681.xml"/><Relationship Id="rId232" Type="http://schemas.openxmlformats.org/officeDocument/2006/relationships/customXml" Target="../ink/ink680.xml"/><Relationship Id="rId231" Type="http://schemas.openxmlformats.org/officeDocument/2006/relationships/customXml" Target="../ink/ink679.xml"/><Relationship Id="rId230" Type="http://schemas.openxmlformats.org/officeDocument/2006/relationships/customXml" Target="../ink/ink678.xml"/><Relationship Id="rId23" Type="http://schemas.openxmlformats.org/officeDocument/2006/relationships/customXml" Target="../ink/ink471.xml"/><Relationship Id="rId229" Type="http://schemas.openxmlformats.org/officeDocument/2006/relationships/customXml" Target="../ink/ink677.xml"/><Relationship Id="rId228" Type="http://schemas.openxmlformats.org/officeDocument/2006/relationships/customXml" Target="../ink/ink676.xml"/><Relationship Id="rId227" Type="http://schemas.openxmlformats.org/officeDocument/2006/relationships/customXml" Target="../ink/ink675.xml"/><Relationship Id="rId226" Type="http://schemas.openxmlformats.org/officeDocument/2006/relationships/customXml" Target="../ink/ink674.xml"/><Relationship Id="rId225" Type="http://schemas.openxmlformats.org/officeDocument/2006/relationships/customXml" Target="../ink/ink673.xml"/><Relationship Id="rId224" Type="http://schemas.openxmlformats.org/officeDocument/2006/relationships/customXml" Target="../ink/ink672.xml"/><Relationship Id="rId223" Type="http://schemas.openxmlformats.org/officeDocument/2006/relationships/customXml" Target="../ink/ink671.xml"/><Relationship Id="rId222" Type="http://schemas.openxmlformats.org/officeDocument/2006/relationships/customXml" Target="../ink/ink670.xml"/><Relationship Id="rId221" Type="http://schemas.openxmlformats.org/officeDocument/2006/relationships/customXml" Target="../ink/ink669.xml"/><Relationship Id="rId220" Type="http://schemas.openxmlformats.org/officeDocument/2006/relationships/customXml" Target="../ink/ink668.xml"/><Relationship Id="rId22" Type="http://schemas.openxmlformats.org/officeDocument/2006/relationships/customXml" Target="../ink/ink470.xml"/><Relationship Id="rId219" Type="http://schemas.openxmlformats.org/officeDocument/2006/relationships/customXml" Target="../ink/ink667.xml"/><Relationship Id="rId218" Type="http://schemas.openxmlformats.org/officeDocument/2006/relationships/customXml" Target="../ink/ink666.xml"/><Relationship Id="rId217" Type="http://schemas.openxmlformats.org/officeDocument/2006/relationships/customXml" Target="../ink/ink665.xml"/><Relationship Id="rId216" Type="http://schemas.openxmlformats.org/officeDocument/2006/relationships/customXml" Target="../ink/ink664.xml"/><Relationship Id="rId215" Type="http://schemas.openxmlformats.org/officeDocument/2006/relationships/customXml" Target="../ink/ink663.xml"/><Relationship Id="rId214" Type="http://schemas.openxmlformats.org/officeDocument/2006/relationships/customXml" Target="../ink/ink662.xml"/><Relationship Id="rId213" Type="http://schemas.openxmlformats.org/officeDocument/2006/relationships/customXml" Target="../ink/ink661.xml"/><Relationship Id="rId212" Type="http://schemas.openxmlformats.org/officeDocument/2006/relationships/customXml" Target="../ink/ink660.xml"/><Relationship Id="rId211" Type="http://schemas.openxmlformats.org/officeDocument/2006/relationships/customXml" Target="../ink/ink659.xml"/><Relationship Id="rId210" Type="http://schemas.openxmlformats.org/officeDocument/2006/relationships/customXml" Target="../ink/ink658.xml"/><Relationship Id="rId21" Type="http://schemas.openxmlformats.org/officeDocument/2006/relationships/customXml" Target="../ink/ink469.xml"/><Relationship Id="rId209" Type="http://schemas.openxmlformats.org/officeDocument/2006/relationships/customXml" Target="../ink/ink657.xml"/><Relationship Id="rId208" Type="http://schemas.openxmlformats.org/officeDocument/2006/relationships/customXml" Target="../ink/ink656.xml"/><Relationship Id="rId207" Type="http://schemas.openxmlformats.org/officeDocument/2006/relationships/customXml" Target="../ink/ink655.xml"/><Relationship Id="rId206" Type="http://schemas.openxmlformats.org/officeDocument/2006/relationships/customXml" Target="../ink/ink654.xml"/><Relationship Id="rId205" Type="http://schemas.openxmlformats.org/officeDocument/2006/relationships/customXml" Target="../ink/ink653.xml"/><Relationship Id="rId204" Type="http://schemas.openxmlformats.org/officeDocument/2006/relationships/customXml" Target="../ink/ink652.xml"/><Relationship Id="rId203" Type="http://schemas.openxmlformats.org/officeDocument/2006/relationships/customXml" Target="../ink/ink651.xml"/><Relationship Id="rId202" Type="http://schemas.openxmlformats.org/officeDocument/2006/relationships/customXml" Target="../ink/ink650.xml"/><Relationship Id="rId201" Type="http://schemas.openxmlformats.org/officeDocument/2006/relationships/customXml" Target="../ink/ink649.xml"/><Relationship Id="rId200" Type="http://schemas.openxmlformats.org/officeDocument/2006/relationships/customXml" Target="../ink/ink648.xml"/><Relationship Id="rId20" Type="http://schemas.openxmlformats.org/officeDocument/2006/relationships/customXml" Target="../ink/ink468.xml"/><Relationship Id="rId2" Type="http://schemas.openxmlformats.org/officeDocument/2006/relationships/customXml" Target="../ink/ink451.xml"/><Relationship Id="rId199" Type="http://schemas.openxmlformats.org/officeDocument/2006/relationships/customXml" Target="../ink/ink647.xml"/><Relationship Id="rId198" Type="http://schemas.openxmlformats.org/officeDocument/2006/relationships/customXml" Target="../ink/ink646.xml"/><Relationship Id="rId197" Type="http://schemas.openxmlformats.org/officeDocument/2006/relationships/customXml" Target="../ink/ink645.xml"/><Relationship Id="rId196" Type="http://schemas.openxmlformats.org/officeDocument/2006/relationships/customXml" Target="../ink/ink644.xml"/><Relationship Id="rId195" Type="http://schemas.openxmlformats.org/officeDocument/2006/relationships/customXml" Target="../ink/ink643.xml"/><Relationship Id="rId194" Type="http://schemas.openxmlformats.org/officeDocument/2006/relationships/customXml" Target="../ink/ink642.xml"/><Relationship Id="rId193" Type="http://schemas.openxmlformats.org/officeDocument/2006/relationships/customXml" Target="../ink/ink641.xml"/><Relationship Id="rId192" Type="http://schemas.openxmlformats.org/officeDocument/2006/relationships/customXml" Target="../ink/ink640.xml"/><Relationship Id="rId191" Type="http://schemas.openxmlformats.org/officeDocument/2006/relationships/customXml" Target="../ink/ink639.xml"/><Relationship Id="rId190" Type="http://schemas.openxmlformats.org/officeDocument/2006/relationships/customXml" Target="../ink/ink638.xml"/><Relationship Id="rId19" Type="http://schemas.openxmlformats.org/officeDocument/2006/relationships/customXml" Target="../ink/ink467.xml"/><Relationship Id="rId189" Type="http://schemas.openxmlformats.org/officeDocument/2006/relationships/customXml" Target="../ink/ink637.xml"/><Relationship Id="rId188" Type="http://schemas.openxmlformats.org/officeDocument/2006/relationships/customXml" Target="../ink/ink636.xml"/><Relationship Id="rId187" Type="http://schemas.openxmlformats.org/officeDocument/2006/relationships/customXml" Target="../ink/ink635.xml"/><Relationship Id="rId186" Type="http://schemas.openxmlformats.org/officeDocument/2006/relationships/customXml" Target="../ink/ink634.xml"/><Relationship Id="rId185" Type="http://schemas.openxmlformats.org/officeDocument/2006/relationships/customXml" Target="../ink/ink633.xml"/><Relationship Id="rId184" Type="http://schemas.openxmlformats.org/officeDocument/2006/relationships/customXml" Target="../ink/ink632.xml"/><Relationship Id="rId183" Type="http://schemas.openxmlformats.org/officeDocument/2006/relationships/customXml" Target="../ink/ink631.xml"/><Relationship Id="rId182" Type="http://schemas.openxmlformats.org/officeDocument/2006/relationships/customXml" Target="../ink/ink630.xml"/><Relationship Id="rId181" Type="http://schemas.openxmlformats.org/officeDocument/2006/relationships/customXml" Target="../ink/ink629.xml"/><Relationship Id="rId180" Type="http://schemas.openxmlformats.org/officeDocument/2006/relationships/customXml" Target="../ink/ink628.xml"/><Relationship Id="rId18" Type="http://schemas.openxmlformats.org/officeDocument/2006/relationships/customXml" Target="../ink/ink466.xml"/><Relationship Id="rId179" Type="http://schemas.openxmlformats.org/officeDocument/2006/relationships/customXml" Target="../ink/ink627.xml"/><Relationship Id="rId178" Type="http://schemas.openxmlformats.org/officeDocument/2006/relationships/customXml" Target="../ink/ink626.xml"/><Relationship Id="rId177" Type="http://schemas.openxmlformats.org/officeDocument/2006/relationships/customXml" Target="../ink/ink625.xml"/><Relationship Id="rId176" Type="http://schemas.openxmlformats.org/officeDocument/2006/relationships/customXml" Target="../ink/ink624.xml"/><Relationship Id="rId175" Type="http://schemas.openxmlformats.org/officeDocument/2006/relationships/customXml" Target="../ink/ink623.xml"/><Relationship Id="rId174" Type="http://schemas.openxmlformats.org/officeDocument/2006/relationships/customXml" Target="../ink/ink622.xml"/><Relationship Id="rId173" Type="http://schemas.openxmlformats.org/officeDocument/2006/relationships/customXml" Target="../ink/ink621.xml"/><Relationship Id="rId172" Type="http://schemas.openxmlformats.org/officeDocument/2006/relationships/customXml" Target="../ink/ink620.xml"/><Relationship Id="rId171" Type="http://schemas.openxmlformats.org/officeDocument/2006/relationships/customXml" Target="../ink/ink619.xml"/><Relationship Id="rId170" Type="http://schemas.openxmlformats.org/officeDocument/2006/relationships/customXml" Target="../ink/ink618.xml"/><Relationship Id="rId17" Type="http://schemas.openxmlformats.org/officeDocument/2006/relationships/customXml" Target="../ink/ink465.xml"/><Relationship Id="rId169" Type="http://schemas.openxmlformats.org/officeDocument/2006/relationships/customXml" Target="../ink/ink617.xml"/><Relationship Id="rId168" Type="http://schemas.openxmlformats.org/officeDocument/2006/relationships/customXml" Target="../ink/ink616.xml"/><Relationship Id="rId167" Type="http://schemas.openxmlformats.org/officeDocument/2006/relationships/customXml" Target="../ink/ink615.xml"/><Relationship Id="rId166" Type="http://schemas.openxmlformats.org/officeDocument/2006/relationships/customXml" Target="../ink/ink614.xml"/><Relationship Id="rId165" Type="http://schemas.openxmlformats.org/officeDocument/2006/relationships/customXml" Target="../ink/ink613.xml"/><Relationship Id="rId164" Type="http://schemas.openxmlformats.org/officeDocument/2006/relationships/customXml" Target="../ink/ink612.xml"/><Relationship Id="rId163" Type="http://schemas.openxmlformats.org/officeDocument/2006/relationships/customXml" Target="../ink/ink611.xml"/><Relationship Id="rId162" Type="http://schemas.openxmlformats.org/officeDocument/2006/relationships/customXml" Target="../ink/ink610.xml"/><Relationship Id="rId161" Type="http://schemas.openxmlformats.org/officeDocument/2006/relationships/customXml" Target="../ink/ink609.xml"/><Relationship Id="rId160" Type="http://schemas.openxmlformats.org/officeDocument/2006/relationships/customXml" Target="../ink/ink608.xml"/><Relationship Id="rId16" Type="http://schemas.openxmlformats.org/officeDocument/2006/relationships/customXml" Target="../ink/ink464.xml"/><Relationship Id="rId159" Type="http://schemas.openxmlformats.org/officeDocument/2006/relationships/customXml" Target="../ink/ink607.xml"/><Relationship Id="rId158" Type="http://schemas.openxmlformats.org/officeDocument/2006/relationships/customXml" Target="../ink/ink606.xml"/><Relationship Id="rId157" Type="http://schemas.openxmlformats.org/officeDocument/2006/relationships/customXml" Target="../ink/ink605.xml"/><Relationship Id="rId156" Type="http://schemas.openxmlformats.org/officeDocument/2006/relationships/customXml" Target="../ink/ink604.xml"/><Relationship Id="rId155" Type="http://schemas.openxmlformats.org/officeDocument/2006/relationships/customXml" Target="../ink/ink603.xml"/><Relationship Id="rId154" Type="http://schemas.openxmlformats.org/officeDocument/2006/relationships/customXml" Target="../ink/ink602.xml"/><Relationship Id="rId153" Type="http://schemas.openxmlformats.org/officeDocument/2006/relationships/customXml" Target="../ink/ink601.xml"/><Relationship Id="rId152" Type="http://schemas.openxmlformats.org/officeDocument/2006/relationships/customXml" Target="../ink/ink600.xml"/><Relationship Id="rId151" Type="http://schemas.openxmlformats.org/officeDocument/2006/relationships/customXml" Target="../ink/ink599.xml"/><Relationship Id="rId150" Type="http://schemas.openxmlformats.org/officeDocument/2006/relationships/customXml" Target="../ink/ink598.xml"/><Relationship Id="rId15" Type="http://schemas.openxmlformats.org/officeDocument/2006/relationships/customXml" Target="../ink/ink463.xml"/><Relationship Id="rId149" Type="http://schemas.openxmlformats.org/officeDocument/2006/relationships/customXml" Target="../ink/ink597.xml"/><Relationship Id="rId148" Type="http://schemas.openxmlformats.org/officeDocument/2006/relationships/customXml" Target="../ink/ink596.xml"/><Relationship Id="rId147" Type="http://schemas.openxmlformats.org/officeDocument/2006/relationships/customXml" Target="../ink/ink595.xml"/><Relationship Id="rId146" Type="http://schemas.openxmlformats.org/officeDocument/2006/relationships/customXml" Target="../ink/ink594.xml"/><Relationship Id="rId145" Type="http://schemas.openxmlformats.org/officeDocument/2006/relationships/customXml" Target="../ink/ink593.xml"/><Relationship Id="rId144" Type="http://schemas.openxmlformats.org/officeDocument/2006/relationships/customXml" Target="../ink/ink592.xml"/><Relationship Id="rId143" Type="http://schemas.openxmlformats.org/officeDocument/2006/relationships/customXml" Target="../ink/ink591.xml"/><Relationship Id="rId142" Type="http://schemas.openxmlformats.org/officeDocument/2006/relationships/customXml" Target="../ink/ink590.xml"/><Relationship Id="rId141" Type="http://schemas.openxmlformats.org/officeDocument/2006/relationships/customXml" Target="../ink/ink589.xml"/><Relationship Id="rId140" Type="http://schemas.openxmlformats.org/officeDocument/2006/relationships/customXml" Target="../ink/ink588.xml"/><Relationship Id="rId14" Type="http://schemas.openxmlformats.org/officeDocument/2006/relationships/customXml" Target="../ink/ink462.xml"/><Relationship Id="rId139" Type="http://schemas.openxmlformats.org/officeDocument/2006/relationships/customXml" Target="../ink/ink587.xml"/><Relationship Id="rId138" Type="http://schemas.openxmlformats.org/officeDocument/2006/relationships/customXml" Target="../ink/ink586.xml"/><Relationship Id="rId137" Type="http://schemas.openxmlformats.org/officeDocument/2006/relationships/customXml" Target="../ink/ink585.xml"/><Relationship Id="rId136" Type="http://schemas.openxmlformats.org/officeDocument/2006/relationships/customXml" Target="../ink/ink584.xml"/><Relationship Id="rId135" Type="http://schemas.openxmlformats.org/officeDocument/2006/relationships/customXml" Target="../ink/ink583.xml"/><Relationship Id="rId134" Type="http://schemas.openxmlformats.org/officeDocument/2006/relationships/customXml" Target="../ink/ink582.xml"/><Relationship Id="rId133" Type="http://schemas.openxmlformats.org/officeDocument/2006/relationships/customXml" Target="../ink/ink581.xml"/><Relationship Id="rId132" Type="http://schemas.openxmlformats.org/officeDocument/2006/relationships/customXml" Target="../ink/ink580.xml"/><Relationship Id="rId131" Type="http://schemas.openxmlformats.org/officeDocument/2006/relationships/customXml" Target="../ink/ink579.xml"/><Relationship Id="rId130" Type="http://schemas.openxmlformats.org/officeDocument/2006/relationships/customXml" Target="../ink/ink578.xml"/><Relationship Id="rId13" Type="http://schemas.openxmlformats.org/officeDocument/2006/relationships/customXml" Target="../ink/ink461.xml"/><Relationship Id="rId129" Type="http://schemas.openxmlformats.org/officeDocument/2006/relationships/customXml" Target="../ink/ink577.xml"/><Relationship Id="rId128" Type="http://schemas.openxmlformats.org/officeDocument/2006/relationships/customXml" Target="../ink/ink576.xml"/><Relationship Id="rId127" Type="http://schemas.openxmlformats.org/officeDocument/2006/relationships/customXml" Target="../ink/ink575.xml"/><Relationship Id="rId126" Type="http://schemas.openxmlformats.org/officeDocument/2006/relationships/customXml" Target="../ink/ink574.xml"/><Relationship Id="rId125" Type="http://schemas.openxmlformats.org/officeDocument/2006/relationships/customXml" Target="../ink/ink573.xml"/><Relationship Id="rId124" Type="http://schemas.openxmlformats.org/officeDocument/2006/relationships/customXml" Target="../ink/ink572.xml"/><Relationship Id="rId123" Type="http://schemas.openxmlformats.org/officeDocument/2006/relationships/customXml" Target="../ink/ink571.xml"/><Relationship Id="rId122" Type="http://schemas.openxmlformats.org/officeDocument/2006/relationships/customXml" Target="../ink/ink570.xml"/><Relationship Id="rId121" Type="http://schemas.openxmlformats.org/officeDocument/2006/relationships/customXml" Target="../ink/ink569.xml"/><Relationship Id="rId120" Type="http://schemas.openxmlformats.org/officeDocument/2006/relationships/customXml" Target="../ink/ink568.xml"/><Relationship Id="rId12" Type="http://schemas.openxmlformats.org/officeDocument/2006/relationships/customXml" Target="../ink/ink460.xml"/><Relationship Id="rId119" Type="http://schemas.openxmlformats.org/officeDocument/2006/relationships/customXml" Target="../ink/ink567.xml"/><Relationship Id="rId118" Type="http://schemas.openxmlformats.org/officeDocument/2006/relationships/customXml" Target="../ink/ink566.xml"/><Relationship Id="rId117" Type="http://schemas.openxmlformats.org/officeDocument/2006/relationships/customXml" Target="../ink/ink565.xml"/><Relationship Id="rId116" Type="http://schemas.openxmlformats.org/officeDocument/2006/relationships/customXml" Target="../ink/ink564.xml"/><Relationship Id="rId115" Type="http://schemas.openxmlformats.org/officeDocument/2006/relationships/customXml" Target="../ink/ink563.xml"/><Relationship Id="rId114" Type="http://schemas.openxmlformats.org/officeDocument/2006/relationships/customXml" Target="../ink/ink562.xml"/><Relationship Id="rId113" Type="http://schemas.openxmlformats.org/officeDocument/2006/relationships/customXml" Target="../ink/ink561.xml"/><Relationship Id="rId112" Type="http://schemas.openxmlformats.org/officeDocument/2006/relationships/customXml" Target="../ink/ink560.xml"/><Relationship Id="rId111" Type="http://schemas.openxmlformats.org/officeDocument/2006/relationships/customXml" Target="../ink/ink559.xml"/><Relationship Id="rId110" Type="http://schemas.openxmlformats.org/officeDocument/2006/relationships/customXml" Target="../ink/ink558.xml"/><Relationship Id="rId11" Type="http://schemas.openxmlformats.org/officeDocument/2006/relationships/customXml" Target="../ink/ink459.xml"/><Relationship Id="rId109" Type="http://schemas.openxmlformats.org/officeDocument/2006/relationships/customXml" Target="../ink/ink557.xml"/><Relationship Id="rId108" Type="http://schemas.openxmlformats.org/officeDocument/2006/relationships/customXml" Target="../ink/ink556.xml"/><Relationship Id="rId107" Type="http://schemas.openxmlformats.org/officeDocument/2006/relationships/customXml" Target="../ink/ink555.xml"/><Relationship Id="rId106" Type="http://schemas.openxmlformats.org/officeDocument/2006/relationships/customXml" Target="../ink/ink554.xml"/><Relationship Id="rId105" Type="http://schemas.openxmlformats.org/officeDocument/2006/relationships/customXml" Target="../ink/ink553.xml"/><Relationship Id="rId104" Type="http://schemas.openxmlformats.org/officeDocument/2006/relationships/customXml" Target="../ink/ink552.xml"/><Relationship Id="rId103" Type="http://schemas.openxmlformats.org/officeDocument/2006/relationships/customXml" Target="../ink/ink551.xml"/><Relationship Id="rId102" Type="http://schemas.openxmlformats.org/officeDocument/2006/relationships/customXml" Target="../ink/ink550.xml"/><Relationship Id="rId101" Type="http://schemas.openxmlformats.org/officeDocument/2006/relationships/customXml" Target="../ink/ink549.xml"/><Relationship Id="rId100" Type="http://schemas.openxmlformats.org/officeDocument/2006/relationships/customXml" Target="../ink/ink548.xml"/><Relationship Id="rId10" Type="http://schemas.openxmlformats.org/officeDocument/2006/relationships/customXml" Target="../ink/ink458.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9" Type="http://schemas.openxmlformats.org/officeDocument/2006/relationships/customXml" Target="../ink/ink990.xml"/><Relationship Id="rId8" Type="http://schemas.openxmlformats.org/officeDocument/2006/relationships/customXml" Target="../ink/ink989.xml"/><Relationship Id="rId7" Type="http://schemas.openxmlformats.org/officeDocument/2006/relationships/customXml" Target="../ink/ink988.xml"/><Relationship Id="rId6" Type="http://schemas.openxmlformats.org/officeDocument/2006/relationships/customXml" Target="../ink/ink987.xml"/><Relationship Id="rId5" Type="http://schemas.openxmlformats.org/officeDocument/2006/relationships/customXml" Target="../ink/ink986.xml"/><Relationship Id="rId4" Type="http://schemas.openxmlformats.org/officeDocument/2006/relationships/customXml" Target="../ink/ink985.xml"/><Relationship Id="rId32" Type="http://schemas.openxmlformats.org/officeDocument/2006/relationships/slideLayout" Target="../slideLayouts/slideLayout7.xml"/><Relationship Id="rId31" Type="http://schemas.openxmlformats.org/officeDocument/2006/relationships/customXml" Target="../ink/ink1012.xml"/><Relationship Id="rId30" Type="http://schemas.openxmlformats.org/officeDocument/2006/relationships/customXml" Target="../ink/ink1011.xml"/><Relationship Id="rId3" Type="http://schemas.openxmlformats.org/officeDocument/2006/relationships/customXml" Target="../ink/ink984.xml"/><Relationship Id="rId29" Type="http://schemas.openxmlformats.org/officeDocument/2006/relationships/customXml" Target="../ink/ink1010.xml"/><Relationship Id="rId28" Type="http://schemas.openxmlformats.org/officeDocument/2006/relationships/customXml" Target="../ink/ink1009.xml"/><Relationship Id="rId27" Type="http://schemas.openxmlformats.org/officeDocument/2006/relationships/customXml" Target="../ink/ink1008.xml"/><Relationship Id="rId26" Type="http://schemas.openxmlformats.org/officeDocument/2006/relationships/customXml" Target="../ink/ink1007.xml"/><Relationship Id="rId25" Type="http://schemas.openxmlformats.org/officeDocument/2006/relationships/customXml" Target="../ink/ink1006.xml"/><Relationship Id="rId24" Type="http://schemas.openxmlformats.org/officeDocument/2006/relationships/customXml" Target="../ink/ink1005.xml"/><Relationship Id="rId23" Type="http://schemas.openxmlformats.org/officeDocument/2006/relationships/customXml" Target="../ink/ink1004.xml"/><Relationship Id="rId22" Type="http://schemas.openxmlformats.org/officeDocument/2006/relationships/customXml" Target="../ink/ink1003.xml"/><Relationship Id="rId21" Type="http://schemas.openxmlformats.org/officeDocument/2006/relationships/customXml" Target="../ink/ink1002.xml"/><Relationship Id="rId20" Type="http://schemas.openxmlformats.org/officeDocument/2006/relationships/customXml" Target="../ink/ink1001.xml"/><Relationship Id="rId2" Type="http://schemas.openxmlformats.org/officeDocument/2006/relationships/image" Target="../media/image1.png"/><Relationship Id="rId19" Type="http://schemas.openxmlformats.org/officeDocument/2006/relationships/customXml" Target="../ink/ink1000.xml"/><Relationship Id="rId18" Type="http://schemas.openxmlformats.org/officeDocument/2006/relationships/customXml" Target="../ink/ink999.xml"/><Relationship Id="rId17" Type="http://schemas.openxmlformats.org/officeDocument/2006/relationships/customXml" Target="../ink/ink998.xml"/><Relationship Id="rId16" Type="http://schemas.openxmlformats.org/officeDocument/2006/relationships/customXml" Target="../ink/ink997.xml"/><Relationship Id="rId15" Type="http://schemas.openxmlformats.org/officeDocument/2006/relationships/customXml" Target="../ink/ink996.xml"/><Relationship Id="rId14" Type="http://schemas.openxmlformats.org/officeDocument/2006/relationships/customXml" Target="../ink/ink995.xml"/><Relationship Id="rId13" Type="http://schemas.openxmlformats.org/officeDocument/2006/relationships/customXml" Target="../ink/ink994.xml"/><Relationship Id="rId12" Type="http://schemas.openxmlformats.org/officeDocument/2006/relationships/customXml" Target="../ink/ink993.xml"/><Relationship Id="rId11" Type="http://schemas.openxmlformats.org/officeDocument/2006/relationships/customXml" Target="../ink/ink992.xml"/><Relationship Id="rId10" Type="http://schemas.openxmlformats.org/officeDocument/2006/relationships/customXml" Target="../ink/ink991.xml"/><Relationship Id="rId1" Type="http://schemas.openxmlformats.org/officeDocument/2006/relationships/customXml" Target="../ink/ink9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7"/>
          <p:cNvSpPr txBox="1">
            <a:spLocks noGrp="1"/>
          </p:cNvSpPr>
          <p:nvPr/>
        </p:nvSpPr>
        <p:spPr>
          <a:xfrm>
            <a:off x="6553200" y="6248400"/>
            <a:ext cx="2133600" cy="457200"/>
          </a:xfrm>
          <a:prstGeom prst="rect">
            <a:avLst/>
          </a:prstGeom>
          <a:noFill/>
          <a:ln w="9525">
            <a:noFill/>
          </a:ln>
        </p:spPr>
        <p:txBody>
          <a:bodyPr anchor="t"/>
          <a:p>
            <a:pPr algn="r" eaLnBrk="0" hangingPunct="0"/>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4098" name="Rectangle 2"/>
          <p:cNvSpPr>
            <a:spLocks noGrp="1"/>
          </p:cNvSpPr>
          <p:nvPr>
            <p:ph type="ctrTitle" idx="4294967295"/>
          </p:nvPr>
        </p:nvSpPr>
        <p:spPr>
          <a:xfrm>
            <a:off x="315913" y="466725"/>
            <a:ext cx="6781800" cy="2133600"/>
          </a:xfrm>
        </p:spPr>
        <p:txBody>
          <a:bodyPr wrap="square" anchor="b"/>
          <a:lstStyle>
            <a:lvl1pPr lvl="0">
              <a:buClrTx/>
              <a:buSzTx/>
              <a:buFontTx/>
              <a:defRPr/>
            </a:lvl1pPr>
          </a:lstStyle>
          <a:p>
            <a:pPr lvl="0" algn="r" eaLnBrk="1" hangingPunct="1"/>
            <a:r>
              <a:rPr lang="zh-CN" altLang="en-US" sz="4800" b="0">
                <a:solidFill>
                  <a:schemeClr val="tx1"/>
                </a:solidFill>
              </a:rPr>
              <a:t>第五章   中央处理器</a:t>
            </a:r>
            <a:endParaRPr lang="zh-CN" altLang="en-US" sz="4800" b="0">
              <a:solidFill>
                <a:schemeClr val="tx1"/>
              </a:solidFill>
            </a:endParaRPr>
          </a:p>
        </p:txBody>
      </p:sp>
      <p:sp>
        <p:nvSpPr>
          <p:cNvPr id="4099" name="AutoShape 3">
            <a:hlinkClick r:id="" action="ppaction://hlinkshowjump?jump=endshow"/>
          </p:cNvPr>
          <p:cNvSpPr/>
          <p:nvPr/>
        </p:nvSpPr>
        <p:spPr>
          <a:xfrm>
            <a:off x="7812088" y="6092825"/>
            <a:ext cx="431800" cy="431800"/>
          </a:xfrm>
          <a:prstGeom prst="actionButtonHome">
            <a:avLst/>
          </a:prstGeom>
          <a:solidFill>
            <a:srgbClr val="008000"/>
          </a:solidFill>
          <a:ln w="9525">
            <a:noFill/>
          </a:ln>
        </p:spPr>
        <p:txBody>
          <a:bodyPr wrap="none" anchor="ctr"/>
          <a:p>
            <a:pPr algn="ctr" eaLnBrk="0" hangingPunct="0"/>
            <a:r>
              <a:rPr lang="zh-CN" altLang="en-US" sz="1400" dirty="0">
                <a:latin typeface="Arial" charset="0"/>
                <a:ea typeface="隶书" pitchFamily="1" charset="-122"/>
              </a:rPr>
              <a:t>返回</a:t>
            </a:r>
            <a:endParaRPr lang="zh-CN" altLang="en-US" sz="1400" dirty="0">
              <a:latin typeface="Arial" charset="0"/>
              <a:ea typeface="隶书"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3314" name="Rectangle 2"/>
          <p:cNvSpPr>
            <a:spLocks noGrp="1"/>
          </p:cNvSpPr>
          <p:nvPr>
            <p:ph type="title" idx="4294967295"/>
          </p:nvPr>
        </p:nvSpPr>
        <p:spPr/>
        <p:txBody>
          <a:bodyPr wrap="square" anchor="b"/>
          <a:p>
            <a:pPr eaLnBrk="1" hangingPunct="1"/>
            <a:r>
              <a:rPr lang="en-US" altLang="zh-CN" dirty="0"/>
              <a:t>2</a:t>
            </a:r>
            <a:r>
              <a:rPr lang="zh-CN" altLang="en-US" dirty="0"/>
              <a:t>、</a:t>
            </a:r>
            <a:r>
              <a:rPr lang="en-US" altLang="zh-CN" dirty="0"/>
              <a:t>CPU</a:t>
            </a:r>
            <a:r>
              <a:rPr lang="zh-CN" altLang="en-US" dirty="0"/>
              <a:t>的基本组成</a:t>
            </a:r>
            <a:endParaRPr lang="zh-CN" altLang="en-US" dirty="0"/>
          </a:p>
        </p:txBody>
      </p:sp>
      <p:sp>
        <p:nvSpPr>
          <p:cNvPr id="13315" name="Rectangle 3"/>
          <p:cNvSpPr>
            <a:spLocks noGrp="1"/>
          </p:cNvSpPr>
          <p:nvPr>
            <p:ph type="body" idx="4294967295"/>
          </p:nvPr>
        </p:nvSpPr>
        <p:spPr/>
        <p:txBody>
          <a:bodyPr wrap="square" anchor="t"/>
          <a:p>
            <a:pPr eaLnBrk="1" hangingPunct="1"/>
            <a:r>
              <a:rPr lang="zh-CN" altLang="en-US" dirty="0"/>
              <a:t>指令译码器</a:t>
            </a:r>
            <a:r>
              <a:rPr lang="en-US" altLang="zh-CN" dirty="0"/>
              <a:t>ID(Instruction Decoder)   </a:t>
            </a:r>
            <a:endParaRPr lang="en-US" altLang="zh-CN" dirty="0"/>
          </a:p>
          <a:p>
            <a:pPr lvl="1" eaLnBrk="1" hangingPunct="1"/>
            <a:r>
              <a:rPr lang="zh-CN" altLang="en-US" dirty="0"/>
              <a:t>指令中的操作码经译码后才能识别出是一条怎样的指令</a:t>
            </a:r>
            <a:endParaRPr lang="zh-CN" altLang="en-US" dirty="0"/>
          </a:p>
          <a:p>
            <a:pPr lvl="1" eaLnBrk="1" hangingPunct="1"/>
            <a:r>
              <a:rPr lang="zh-CN" altLang="en-US" dirty="0"/>
              <a:t>译码器经过对指令进行分析和解释，产生相应的控制信号</a:t>
            </a:r>
            <a:endParaRPr lang="zh-CN" altLang="en-US" dirty="0"/>
          </a:p>
          <a:p>
            <a:pPr eaLnBrk="1" hangingPunct="1"/>
            <a:r>
              <a:rPr lang="zh-CN" altLang="en-US" sz="3100" dirty="0"/>
              <a:t>地址形成部件   </a:t>
            </a:r>
            <a:endParaRPr lang="zh-CN" altLang="en-US" sz="3100" dirty="0"/>
          </a:p>
          <a:p>
            <a:pPr lvl="1" eaLnBrk="1" hangingPunct="1"/>
            <a:r>
              <a:rPr lang="zh-CN" altLang="en-US" dirty="0"/>
              <a:t>根据指令的不同寻址方式，用来形成操作数的有效地址</a:t>
            </a:r>
            <a:endParaRPr lang="zh-CN" altLang="en-US" dirty="0"/>
          </a:p>
          <a:p>
            <a:pPr lvl="1" eaLnBrk="1" hangingPunct="1"/>
            <a:r>
              <a:rPr lang="zh-CN" altLang="en-US" dirty="0"/>
              <a:t>指令流向的控制，即下条指令地址的形成控制</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2472519" y="2683169"/>
              <a:ext cx="1137313" cy="36382"/>
            </p14:xfrm>
          </p:contentPart>
        </mc:Choice>
        <mc:Fallback xmlns="">
          <p:pic>
            <p:nvPicPr>
              <p:cNvPr id="2" name="墨迹 1"/>
            </p:nvPicPr>
            <p:blipFill>
              <a:blip r:embed="rId2"/>
            </p:blipFill>
            <p:spPr>
              <a:xfrm>
                <a:off x="2472519" y="2683169"/>
                <a:ext cx="1137313" cy="36382"/>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3625755" y="4988876"/>
              <a:ext cx="1198159" cy="43630"/>
            </p14:xfrm>
          </p:contentPart>
        </mc:Choice>
        <mc:Fallback xmlns="">
          <p:pic>
            <p:nvPicPr>
              <p:cNvPr id="3" name="墨迹 2"/>
            </p:nvPicPr>
            <p:blipFill>
              <a:blip r:embed="rId2"/>
            </p:blipFill>
            <p:spPr>
              <a:xfrm>
                <a:off x="3625755" y="4988876"/>
                <a:ext cx="1198159" cy="4363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4338" name="Rectangle 2"/>
          <p:cNvSpPr>
            <a:spLocks noGrp="1"/>
          </p:cNvSpPr>
          <p:nvPr>
            <p:ph type="title" idx="4294967295"/>
          </p:nvPr>
        </p:nvSpPr>
        <p:spPr/>
        <p:txBody>
          <a:bodyPr wrap="square" anchor="b"/>
          <a:p>
            <a:pPr eaLnBrk="1" hangingPunct="1"/>
            <a:r>
              <a:rPr lang="en-US" altLang="zh-CN" dirty="0"/>
              <a:t>2</a:t>
            </a:r>
            <a:r>
              <a:rPr lang="zh-CN" altLang="en-US" dirty="0"/>
              <a:t>、</a:t>
            </a:r>
            <a:r>
              <a:rPr lang="en-US" altLang="zh-CN" dirty="0"/>
              <a:t>CPU</a:t>
            </a:r>
            <a:r>
              <a:rPr lang="zh-CN" altLang="en-US" dirty="0"/>
              <a:t>的基本组成</a:t>
            </a:r>
            <a:endParaRPr lang="zh-CN" altLang="en-US" dirty="0"/>
          </a:p>
        </p:txBody>
      </p:sp>
      <p:sp>
        <p:nvSpPr>
          <p:cNvPr id="14339" name="Rectangle 3"/>
          <p:cNvSpPr>
            <a:spLocks noGrp="1"/>
          </p:cNvSpPr>
          <p:nvPr>
            <p:ph type="body" idx="4294967295"/>
          </p:nvPr>
        </p:nvSpPr>
        <p:spPr/>
        <p:txBody>
          <a:bodyPr wrap="square" anchor="t"/>
          <a:p>
            <a:pPr eaLnBrk="1" hangingPunct="1"/>
            <a:r>
              <a:rPr lang="zh-CN" altLang="en-US" dirty="0"/>
              <a:t>时序产生器</a:t>
            </a:r>
            <a:endParaRPr lang="zh-CN" altLang="en-US" dirty="0"/>
          </a:p>
          <a:p>
            <a:pPr lvl="1" eaLnBrk="1" hangingPunct="1"/>
            <a:r>
              <a:rPr lang="zh-CN" altLang="en-US" dirty="0"/>
              <a:t>机器周期、工作节拍、脉冲及启停控制线路   </a:t>
            </a:r>
            <a:endParaRPr lang="zh-CN" altLang="en-US" dirty="0"/>
          </a:p>
          <a:p>
            <a:pPr lvl="1" eaLnBrk="1" hangingPunct="1">
              <a:lnSpc>
                <a:spcPct val="120000"/>
              </a:lnSpc>
            </a:pPr>
            <a:r>
              <a:rPr lang="zh-CN" altLang="en-US" dirty="0"/>
              <a:t>由脉冲源产生一定频率的脉冲信号作为整个机器的时钟脉冲</a:t>
            </a:r>
            <a:endParaRPr lang="zh-CN" altLang="en-US" dirty="0"/>
          </a:p>
          <a:p>
            <a:pPr eaLnBrk="1" hangingPunct="1">
              <a:lnSpc>
                <a:spcPct val="120000"/>
              </a:lnSpc>
            </a:pPr>
            <a:r>
              <a:rPr lang="zh-CN" altLang="en-US" dirty="0"/>
              <a:t>微操作信号发生器   </a:t>
            </a:r>
            <a:endParaRPr lang="zh-CN" altLang="en-US" dirty="0"/>
          </a:p>
          <a:p>
            <a:pPr lvl="1" eaLnBrk="1" hangingPunct="1">
              <a:lnSpc>
                <a:spcPct val="120000"/>
              </a:lnSpc>
            </a:pPr>
            <a:r>
              <a:rPr lang="zh-CN" altLang="en-US" dirty="0"/>
              <a:t>根据指令部件提供的操作信号、时序部件提供的时序信号、被控制功能部件所反馈的状态及条件综合形成真正控制各部件工作的微操作信号</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956179" y="3824653"/>
              <a:ext cx="166047" cy="123927"/>
            </p14:xfrm>
          </p:contentPart>
        </mc:Choice>
        <mc:Fallback xmlns="">
          <p:pic>
            <p:nvPicPr>
              <p:cNvPr id="2" name="墨迹 1"/>
            </p:nvPicPr>
            <p:blipFill>
              <a:blip r:embed="rId2"/>
            </p:blipFill>
            <p:spPr>
              <a:xfrm>
                <a:off x="1956179" y="3824653"/>
                <a:ext cx="166047" cy="123927"/>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013044" y="3674578"/>
              <a:ext cx="11373" cy="206354"/>
            </p14:xfrm>
          </p:contentPart>
        </mc:Choice>
        <mc:Fallback xmlns="">
          <p:pic>
            <p:nvPicPr>
              <p:cNvPr id="3" name="墨迹 2"/>
            </p:nvPicPr>
            <p:blipFill>
              <a:blip r:embed="rId2"/>
            </p:blipFill>
            <p:spPr>
              <a:xfrm>
                <a:off x="2013044" y="3674578"/>
                <a:ext cx="11373" cy="206354"/>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1960728" y="3710960"/>
              <a:ext cx="88710" cy="27286"/>
            </p14:xfrm>
          </p:contentPart>
        </mc:Choice>
        <mc:Fallback xmlns="">
          <p:pic>
            <p:nvPicPr>
              <p:cNvPr id="4" name="墨迹 3"/>
            </p:nvPicPr>
            <p:blipFill>
              <a:blip r:embed="rId2"/>
            </p:blipFill>
            <p:spPr>
              <a:xfrm>
                <a:off x="1960728" y="3710960"/>
                <a:ext cx="88710" cy="2728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965277" y="3749616"/>
              <a:ext cx="84161" cy="34108"/>
            </p14:xfrm>
          </p:contentPart>
        </mc:Choice>
        <mc:Fallback xmlns="">
          <p:pic>
            <p:nvPicPr>
              <p:cNvPr id="5" name="墨迹 4"/>
            </p:nvPicPr>
            <p:blipFill>
              <a:blip r:embed="rId2"/>
            </p:blipFill>
            <p:spPr>
              <a:xfrm>
                <a:off x="1965277" y="3749616"/>
                <a:ext cx="84161" cy="3410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2079008" y="3670030"/>
              <a:ext cx="18197" cy="25013"/>
            </p14:xfrm>
          </p:contentPart>
        </mc:Choice>
        <mc:Fallback xmlns="">
          <p:pic>
            <p:nvPicPr>
              <p:cNvPr id="6" name="墨迹 5"/>
            </p:nvPicPr>
            <p:blipFill>
              <a:blip r:embed="rId2"/>
            </p:blipFill>
            <p:spPr>
              <a:xfrm>
                <a:off x="2079008" y="3670030"/>
                <a:ext cx="18197" cy="2501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2060811" y="3715508"/>
              <a:ext cx="15923" cy="38656"/>
            </p14:xfrm>
          </p:contentPart>
        </mc:Choice>
        <mc:Fallback xmlns="">
          <p:pic>
            <p:nvPicPr>
              <p:cNvPr id="7" name="墨迹 6"/>
            </p:nvPicPr>
            <p:blipFill>
              <a:blip r:embed="rId2"/>
            </p:blipFill>
            <p:spPr>
              <a:xfrm>
                <a:off x="2060811" y="3715508"/>
                <a:ext cx="15923" cy="38656"/>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2074459" y="3697316"/>
              <a:ext cx="81887" cy="45478"/>
            </p14:xfrm>
          </p:contentPart>
        </mc:Choice>
        <mc:Fallback xmlns="">
          <p:pic>
            <p:nvPicPr>
              <p:cNvPr id="8" name="墨迹 7"/>
            </p:nvPicPr>
            <p:blipFill>
              <a:blip r:embed="rId2"/>
            </p:blipFill>
            <p:spPr>
              <a:xfrm>
                <a:off x="2074459" y="3697316"/>
                <a:ext cx="81887" cy="45478"/>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2058537" y="3738246"/>
              <a:ext cx="20471" cy="50025"/>
            </p14:xfrm>
          </p:contentPart>
        </mc:Choice>
        <mc:Fallback xmlns="">
          <p:pic>
            <p:nvPicPr>
              <p:cNvPr id="9" name="墨迹 8"/>
            </p:nvPicPr>
            <p:blipFill>
              <a:blip r:embed="rId2"/>
            </p:blipFill>
            <p:spPr>
              <a:xfrm>
                <a:off x="2058537" y="3738246"/>
                <a:ext cx="20471" cy="5002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2092656" y="3747342"/>
              <a:ext cx="61415" cy="9095"/>
            </p14:xfrm>
          </p:contentPart>
        </mc:Choice>
        <mc:Fallback xmlns="">
          <p:pic>
            <p:nvPicPr>
              <p:cNvPr id="10" name="墨迹 9"/>
            </p:nvPicPr>
            <p:blipFill>
              <a:blip r:embed="rId2"/>
            </p:blipFill>
            <p:spPr>
              <a:xfrm>
                <a:off x="2092656" y="3747342"/>
                <a:ext cx="61415" cy="909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2076307" y="3775765"/>
              <a:ext cx="132355" cy="94366"/>
            </p14:xfrm>
          </p:contentPart>
        </mc:Choice>
        <mc:Fallback xmlns="">
          <p:pic>
            <p:nvPicPr>
              <p:cNvPr id="11" name="墨迹 10"/>
            </p:nvPicPr>
            <p:blipFill>
              <a:blip r:embed="rId2"/>
            </p:blipFill>
            <p:spPr>
              <a:xfrm>
                <a:off x="2076307" y="3775765"/>
                <a:ext cx="132355" cy="94366"/>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墨迹 11"/>
              <p14:cNvContentPartPr/>
              <p14:nvPr/>
            </p14:nvContentPartPr>
            <p14:xfrm>
              <a:off x="2220035" y="3715508"/>
              <a:ext cx="6824" cy="52299"/>
            </p14:xfrm>
          </p:contentPart>
        </mc:Choice>
        <mc:Fallback xmlns="">
          <p:pic>
            <p:nvPicPr>
              <p:cNvPr id="12" name="墨迹 11"/>
            </p:nvPicPr>
            <p:blipFill>
              <a:blip r:embed="rId2"/>
            </p:blipFill>
            <p:spPr>
              <a:xfrm>
                <a:off x="2220035" y="3715508"/>
                <a:ext cx="6824" cy="52299"/>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墨迹 12"/>
              <p14:cNvContentPartPr/>
              <p14:nvPr/>
            </p14:nvContentPartPr>
            <p14:xfrm>
              <a:off x="2233683" y="3724603"/>
              <a:ext cx="38669" cy="4547"/>
            </p14:xfrm>
          </p:contentPart>
        </mc:Choice>
        <mc:Fallback xmlns="">
          <p:pic>
            <p:nvPicPr>
              <p:cNvPr id="13" name="墨迹 12"/>
            </p:nvPicPr>
            <p:blipFill>
              <a:blip r:embed="rId2"/>
            </p:blipFill>
            <p:spPr>
              <a:xfrm>
                <a:off x="2233683" y="3724603"/>
                <a:ext cx="38669" cy="454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墨迹 13"/>
              <p14:cNvContentPartPr/>
              <p14:nvPr/>
            </p14:nvContentPartPr>
            <p14:xfrm>
              <a:off x="2197289" y="3751890"/>
              <a:ext cx="88711" cy="31834"/>
            </p14:xfrm>
          </p:contentPart>
        </mc:Choice>
        <mc:Fallback xmlns="">
          <p:pic>
            <p:nvPicPr>
              <p:cNvPr id="14" name="墨迹 13"/>
            </p:nvPicPr>
            <p:blipFill>
              <a:blip r:embed="rId2"/>
            </p:blipFill>
            <p:spPr>
              <a:xfrm>
                <a:off x="2197289" y="3751890"/>
                <a:ext cx="88711" cy="3183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2247331" y="3695042"/>
              <a:ext cx="27295" cy="213745"/>
            </p14:xfrm>
          </p:contentPart>
        </mc:Choice>
        <mc:Fallback xmlns="">
          <p:pic>
            <p:nvPicPr>
              <p:cNvPr id="15" name="墨迹 14"/>
            </p:nvPicPr>
            <p:blipFill>
              <a:blip r:embed="rId2"/>
            </p:blipFill>
            <p:spPr>
              <a:xfrm>
                <a:off x="2247331" y="3695042"/>
                <a:ext cx="27295" cy="213745"/>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墨迹 15"/>
              <p14:cNvContentPartPr/>
              <p14:nvPr/>
            </p14:nvContentPartPr>
            <p14:xfrm>
              <a:off x="2233683" y="3820106"/>
              <a:ext cx="4549" cy="47751"/>
            </p14:xfrm>
          </p:contentPart>
        </mc:Choice>
        <mc:Fallback xmlns="">
          <p:pic>
            <p:nvPicPr>
              <p:cNvPr id="16" name="墨迹 15"/>
            </p:nvPicPr>
            <p:blipFill>
              <a:blip r:embed="rId2"/>
            </p:blipFill>
            <p:spPr>
              <a:xfrm>
                <a:off x="2233683" y="3820106"/>
                <a:ext cx="4549" cy="47751"/>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7" name="墨迹 16"/>
              <p14:cNvContentPartPr/>
              <p14:nvPr/>
            </p14:nvContentPartPr>
            <p14:xfrm>
              <a:off x="2238232" y="3797367"/>
              <a:ext cx="63690" cy="39224"/>
            </p14:xfrm>
          </p:contentPart>
        </mc:Choice>
        <mc:Fallback xmlns="">
          <p:pic>
            <p:nvPicPr>
              <p:cNvPr id="17" name="墨迹 16"/>
            </p:nvPicPr>
            <p:blipFill>
              <a:blip r:embed="rId2"/>
            </p:blipFill>
            <p:spPr>
              <a:xfrm>
                <a:off x="2238232" y="3797367"/>
                <a:ext cx="63690" cy="39224"/>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8" name="墨迹 17"/>
              <p14:cNvContentPartPr/>
              <p14:nvPr/>
            </p14:nvContentPartPr>
            <p14:xfrm>
              <a:off x="2338316" y="3733698"/>
              <a:ext cx="11373" cy="34108"/>
            </p14:xfrm>
          </p:contentPart>
        </mc:Choice>
        <mc:Fallback xmlns="">
          <p:pic>
            <p:nvPicPr>
              <p:cNvPr id="18" name="墨迹 17"/>
            </p:nvPicPr>
            <p:blipFill>
              <a:blip r:embed="rId2"/>
            </p:blipFill>
            <p:spPr>
              <a:xfrm>
                <a:off x="2338316" y="3733698"/>
                <a:ext cx="11373" cy="34108"/>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9" name="墨迹 18"/>
              <p14:cNvContentPartPr/>
              <p14:nvPr/>
            </p14:nvContentPartPr>
            <p14:xfrm>
              <a:off x="2361062" y="3685237"/>
              <a:ext cx="27296" cy="221276"/>
            </p14:xfrm>
          </p:contentPart>
        </mc:Choice>
        <mc:Fallback xmlns="">
          <p:pic>
            <p:nvPicPr>
              <p:cNvPr id="19" name="墨迹 18"/>
            </p:nvPicPr>
            <p:blipFill>
              <a:blip r:embed="rId2"/>
            </p:blipFill>
            <p:spPr>
              <a:xfrm>
                <a:off x="2361062" y="3685237"/>
                <a:ext cx="27296" cy="22127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0" name="墨迹 19"/>
              <p14:cNvContentPartPr/>
              <p14:nvPr/>
            </p14:nvContentPartPr>
            <p14:xfrm>
              <a:off x="4235355" y="4052041"/>
              <a:ext cx="15922" cy="161445"/>
            </p14:xfrm>
          </p:contentPart>
        </mc:Choice>
        <mc:Fallback xmlns="">
          <p:pic>
            <p:nvPicPr>
              <p:cNvPr id="20" name="墨迹 19"/>
            </p:nvPicPr>
            <p:blipFill>
              <a:blip r:embed="rId2"/>
            </p:blipFill>
            <p:spPr>
              <a:xfrm>
                <a:off x="4235355" y="4052041"/>
                <a:ext cx="15922" cy="16144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1" name="墨迹 20"/>
              <p14:cNvContentPartPr/>
              <p14:nvPr/>
            </p14:nvContentPartPr>
            <p14:xfrm>
              <a:off x="4301319" y="4029302"/>
              <a:ext cx="79612" cy="104598"/>
            </p14:xfrm>
          </p:contentPart>
        </mc:Choice>
        <mc:Fallback xmlns="">
          <p:pic>
            <p:nvPicPr>
              <p:cNvPr id="21" name="墨迹 20"/>
            </p:nvPicPr>
            <p:blipFill>
              <a:blip r:embed="rId2"/>
            </p:blipFill>
            <p:spPr>
              <a:xfrm>
                <a:off x="4301319" y="4029302"/>
                <a:ext cx="79612" cy="104598"/>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2" name="墨迹 21"/>
              <p14:cNvContentPartPr/>
              <p14:nvPr/>
            </p14:nvContentPartPr>
            <p14:xfrm>
              <a:off x="4371832" y="4020207"/>
              <a:ext cx="129654" cy="95502"/>
            </p14:xfrm>
          </p:contentPart>
        </mc:Choice>
        <mc:Fallback xmlns="">
          <p:pic>
            <p:nvPicPr>
              <p:cNvPr id="22" name="墨迹 21"/>
            </p:nvPicPr>
            <p:blipFill>
              <a:blip r:embed="rId2"/>
            </p:blipFill>
            <p:spPr>
              <a:xfrm>
                <a:off x="4371832" y="4020207"/>
                <a:ext cx="129654" cy="9550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3" name="墨迹 22"/>
              <p14:cNvContentPartPr/>
              <p14:nvPr/>
            </p14:nvContentPartPr>
            <p14:xfrm>
              <a:off x="4380931" y="4106614"/>
              <a:ext cx="27295" cy="4547"/>
            </p14:xfrm>
          </p:contentPart>
        </mc:Choice>
        <mc:Fallback xmlns="">
          <p:pic>
            <p:nvPicPr>
              <p:cNvPr id="23" name="墨迹 22"/>
            </p:nvPicPr>
            <p:blipFill>
              <a:blip r:embed="rId2"/>
            </p:blipFill>
            <p:spPr>
              <a:xfrm>
                <a:off x="4380931" y="4106614"/>
                <a:ext cx="27295" cy="4547"/>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4" name="墨迹 23"/>
              <p14:cNvContentPartPr/>
              <p14:nvPr/>
            </p14:nvContentPartPr>
            <p14:xfrm>
              <a:off x="4367283" y="4147543"/>
              <a:ext cx="97809" cy="59121"/>
            </p14:xfrm>
          </p:contentPart>
        </mc:Choice>
        <mc:Fallback xmlns="">
          <p:pic>
            <p:nvPicPr>
              <p:cNvPr id="24" name="墨迹 23"/>
            </p:nvPicPr>
            <p:blipFill>
              <a:blip r:embed="rId2"/>
            </p:blipFill>
            <p:spPr>
              <a:xfrm>
                <a:off x="4367283" y="4147543"/>
                <a:ext cx="97809" cy="59121"/>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5" name="墨迹 24"/>
              <p14:cNvContentPartPr/>
              <p14:nvPr/>
            </p14:nvContentPartPr>
            <p14:xfrm>
              <a:off x="4521958" y="4058862"/>
              <a:ext cx="77337" cy="43204"/>
            </p14:xfrm>
          </p:contentPart>
        </mc:Choice>
        <mc:Fallback xmlns="">
          <p:pic>
            <p:nvPicPr>
              <p:cNvPr id="25" name="墨迹 24"/>
            </p:nvPicPr>
            <p:blipFill>
              <a:blip r:embed="rId2"/>
            </p:blipFill>
            <p:spPr>
              <a:xfrm>
                <a:off x="4521958" y="4058862"/>
                <a:ext cx="77337" cy="4320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6" name="墨迹 25"/>
              <p14:cNvContentPartPr/>
              <p14:nvPr/>
            </p14:nvContentPartPr>
            <p14:xfrm>
              <a:off x="4508310" y="4026317"/>
              <a:ext cx="63690" cy="173525"/>
            </p14:xfrm>
          </p:contentPart>
        </mc:Choice>
        <mc:Fallback xmlns="">
          <p:pic>
            <p:nvPicPr>
              <p:cNvPr id="26" name="墨迹 25"/>
            </p:nvPicPr>
            <p:blipFill>
              <a:blip r:embed="rId2"/>
            </p:blipFill>
            <p:spPr>
              <a:xfrm>
                <a:off x="4508310" y="4026317"/>
                <a:ext cx="63690" cy="173525"/>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7" name="墨迹 26"/>
              <p14:cNvContentPartPr/>
              <p14:nvPr/>
            </p14:nvContentPartPr>
            <p14:xfrm>
              <a:off x="4546979" y="4142996"/>
              <a:ext cx="43218" cy="76174"/>
            </p14:xfrm>
          </p:contentPart>
        </mc:Choice>
        <mc:Fallback xmlns="">
          <p:pic>
            <p:nvPicPr>
              <p:cNvPr id="27" name="墨迹 26"/>
            </p:nvPicPr>
            <p:blipFill>
              <a:blip r:embed="rId2"/>
            </p:blipFill>
            <p:spPr>
              <a:xfrm>
                <a:off x="4546979" y="4142996"/>
                <a:ext cx="43218" cy="7617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8" name="墨迹 27"/>
              <p14:cNvContentPartPr/>
              <p14:nvPr/>
            </p14:nvContentPartPr>
            <p14:xfrm>
              <a:off x="4558352" y="4161186"/>
              <a:ext cx="68239" cy="50026"/>
            </p14:xfrm>
          </p:contentPart>
        </mc:Choice>
        <mc:Fallback xmlns="">
          <p:pic>
            <p:nvPicPr>
              <p:cNvPr id="28" name="墨迹 27"/>
            </p:nvPicPr>
            <p:blipFill>
              <a:blip r:embed="rId2"/>
            </p:blipFill>
            <p:spPr>
              <a:xfrm>
                <a:off x="4558352" y="4161186"/>
                <a:ext cx="68239" cy="50026"/>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9" name="墨迹 28"/>
              <p14:cNvContentPartPr/>
              <p14:nvPr/>
            </p14:nvContentPartPr>
            <p14:xfrm>
              <a:off x="4594746" y="4033850"/>
              <a:ext cx="15922" cy="25012"/>
            </p14:xfrm>
          </p:contentPart>
        </mc:Choice>
        <mc:Fallback xmlns="">
          <p:pic>
            <p:nvPicPr>
              <p:cNvPr id="29" name="墨迹 28"/>
            </p:nvPicPr>
            <p:blipFill>
              <a:blip r:embed="rId2"/>
            </p:blipFill>
            <p:spPr>
              <a:xfrm>
                <a:off x="4594746" y="4033850"/>
                <a:ext cx="15922" cy="25012"/>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0" name="墨迹 29"/>
              <p14:cNvContentPartPr/>
              <p14:nvPr/>
            </p14:nvContentPartPr>
            <p14:xfrm>
              <a:off x="4676632" y="4062699"/>
              <a:ext cx="90985" cy="57558"/>
            </p14:xfrm>
          </p:contentPart>
        </mc:Choice>
        <mc:Fallback xmlns="">
          <p:pic>
            <p:nvPicPr>
              <p:cNvPr id="30" name="墨迹 29"/>
            </p:nvPicPr>
            <p:blipFill>
              <a:blip r:embed="rId2"/>
            </p:blipFill>
            <p:spPr>
              <a:xfrm>
                <a:off x="4676632" y="4062699"/>
                <a:ext cx="90985" cy="57558"/>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1" name="墨迹 30"/>
              <p14:cNvContentPartPr/>
              <p14:nvPr/>
            </p14:nvContentPartPr>
            <p14:xfrm>
              <a:off x="4744871" y="4038397"/>
              <a:ext cx="2275" cy="131885"/>
            </p14:xfrm>
          </p:contentPart>
        </mc:Choice>
        <mc:Fallback xmlns="">
          <p:pic>
            <p:nvPicPr>
              <p:cNvPr id="31" name="墨迹 30"/>
            </p:nvPicPr>
            <p:blipFill>
              <a:blip r:embed="rId2"/>
            </p:blipFill>
            <p:spPr>
              <a:xfrm>
                <a:off x="4744871" y="4038397"/>
                <a:ext cx="2275" cy="13188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2" name="墨迹 31"/>
              <p14:cNvContentPartPr/>
              <p14:nvPr/>
            </p14:nvContentPartPr>
            <p14:xfrm>
              <a:off x="4690280" y="4144559"/>
              <a:ext cx="120555" cy="57557"/>
            </p14:xfrm>
          </p:contentPart>
        </mc:Choice>
        <mc:Fallback xmlns="">
          <p:pic>
            <p:nvPicPr>
              <p:cNvPr id="32" name="墨迹 31"/>
            </p:nvPicPr>
            <p:blipFill>
              <a:blip r:embed="rId2"/>
            </p:blipFill>
            <p:spPr>
              <a:xfrm>
                <a:off x="4690280" y="4144559"/>
                <a:ext cx="120555" cy="57557"/>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3" name="墨迹 32"/>
              <p14:cNvContentPartPr/>
              <p14:nvPr/>
            </p14:nvContentPartPr>
            <p14:xfrm>
              <a:off x="4917743" y="4079327"/>
              <a:ext cx="13648" cy="117104"/>
            </p14:xfrm>
          </p:contentPart>
        </mc:Choice>
        <mc:Fallback xmlns="">
          <p:pic>
            <p:nvPicPr>
              <p:cNvPr id="33" name="墨迹 32"/>
            </p:nvPicPr>
            <p:blipFill>
              <a:blip r:embed="rId2"/>
            </p:blipFill>
            <p:spPr>
              <a:xfrm>
                <a:off x="4917743" y="4079327"/>
                <a:ext cx="13648" cy="11710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4" name="墨迹 33"/>
              <p14:cNvContentPartPr/>
              <p14:nvPr/>
            </p14:nvContentPartPr>
            <p14:xfrm>
              <a:off x="4926841" y="4079327"/>
              <a:ext cx="79612" cy="86407"/>
            </p14:xfrm>
          </p:contentPart>
        </mc:Choice>
        <mc:Fallback xmlns="">
          <p:pic>
            <p:nvPicPr>
              <p:cNvPr id="34" name="墨迹 33"/>
            </p:nvPicPr>
            <p:blipFill>
              <a:blip r:embed="rId2"/>
            </p:blipFill>
            <p:spPr>
              <a:xfrm>
                <a:off x="4926841" y="4079327"/>
                <a:ext cx="79612" cy="86407"/>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5" name="墨迹 34"/>
              <p14:cNvContentPartPr/>
              <p14:nvPr/>
            </p14:nvContentPartPr>
            <p14:xfrm>
              <a:off x="5015552" y="4070232"/>
              <a:ext cx="38668" cy="120515"/>
            </p14:xfrm>
          </p:contentPart>
        </mc:Choice>
        <mc:Fallback xmlns="">
          <p:pic>
            <p:nvPicPr>
              <p:cNvPr id="35" name="墨迹 34"/>
            </p:nvPicPr>
            <p:blipFill>
              <a:blip r:embed="rId2"/>
            </p:blipFill>
            <p:spPr>
              <a:xfrm>
                <a:off x="5015552" y="4070232"/>
                <a:ext cx="38668" cy="120515"/>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6" name="墨迹 35"/>
              <p14:cNvContentPartPr/>
              <p14:nvPr/>
            </p14:nvContentPartPr>
            <p14:xfrm>
              <a:off x="5086065" y="4095244"/>
              <a:ext cx="100084" cy="77738"/>
            </p14:xfrm>
          </p:contentPart>
        </mc:Choice>
        <mc:Fallback xmlns="">
          <p:pic>
            <p:nvPicPr>
              <p:cNvPr id="36" name="墨迹 35"/>
            </p:nvPicPr>
            <p:blipFill>
              <a:blip r:embed="rId2"/>
            </p:blipFill>
            <p:spPr>
              <a:xfrm>
                <a:off x="5086065" y="4095244"/>
                <a:ext cx="100084" cy="77738"/>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7" name="墨迹 36"/>
              <p14:cNvContentPartPr/>
              <p14:nvPr/>
            </p14:nvContentPartPr>
            <p14:xfrm>
              <a:off x="5290782" y="4152091"/>
              <a:ext cx="36394" cy="43203"/>
            </p14:xfrm>
          </p:contentPart>
        </mc:Choice>
        <mc:Fallback xmlns="">
          <p:pic>
            <p:nvPicPr>
              <p:cNvPr id="37" name="墨迹 36"/>
            </p:nvPicPr>
            <p:blipFill>
              <a:blip r:embed="rId2"/>
            </p:blipFill>
            <p:spPr>
              <a:xfrm>
                <a:off x="5290782" y="4152091"/>
                <a:ext cx="36394" cy="4320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8" name="墨迹 37"/>
              <p14:cNvContentPartPr/>
              <p14:nvPr/>
            </p14:nvContentPartPr>
            <p14:xfrm>
              <a:off x="5418161" y="4052041"/>
              <a:ext cx="9098" cy="134158"/>
            </p14:xfrm>
          </p:contentPart>
        </mc:Choice>
        <mc:Fallback xmlns="">
          <p:pic>
            <p:nvPicPr>
              <p:cNvPr id="38" name="墨迹 37"/>
            </p:nvPicPr>
            <p:blipFill>
              <a:blip r:embed="rId2"/>
            </p:blipFill>
            <p:spPr>
              <a:xfrm>
                <a:off x="5418161" y="4052041"/>
                <a:ext cx="9098" cy="13415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9" name="墨迹 38"/>
              <p14:cNvContentPartPr/>
              <p14:nvPr/>
            </p14:nvContentPartPr>
            <p14:xfrm>
              <a:off x="5445456" y="4104340"/>
              <a:ext cx="56866" cy="6821"/>
            </p14:xfrm>
          </p:contentPart>
        </mc:Choice>
        <mc:Fallback xmlns="">
          <p:pic>
            <p:nvPicPr>
              <p:cNvPr id="39" name="墨迹 38"/>
            </p:nvPicPr>
            <p:blipFill>
              <a:blip r:embed="rId2"/>
            </p:blipFill>
            <p:spPr>
              <a:xfrm>
                <a:off x="5445456" y="4104340"/>
                <a:ext cx="56866" cy="6821"/>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0" name="墨迹 39"/>
              <p14:cNvContentPartPr/>
              <p14:nvPr/>
            </p14:nvContentPartPr>
            <p14:xfrm>
              <a:off x="5468203" y="4047493"/>
              <a:ext cx="4549" cy="75038"/>
            </p14:xfrm>
          </p:contentPart>
        </mc:Choice>
        <mc:Fallback xmlns="">
          <p:pic>
            <p:nvPicPr>
              <p:cNvPr id="40" name="墨迹 39"/>
            </p:nvPicPr>
            <p:blipFill>
              <a:blip r:embed="rId2"/>
            </p:blipFill>
            <p:spPr>
              <a:xfrm>
                <a:off x="5468203" y="4047493"/>
                <a:ext cx="4549" cy="75038"/>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1" name="墨迹 40"/>
              <p14:cNvContentPartPr/>
              <p14:nvPr/>
            </p14:nvContentPartPr>
            <p14:xfrm>
              <a:off x="5454555" y="4142996"/>
              <a:ext cx="47767" cy="90954"/>
            </p14:xfrm>
          </p:contentPart>
        </mc:Choice>
        <mc:Fallback xmlns="">
          <p:pic>
            <p:nvPicPr>
              <p:cNvPr id="41" name="墨迹 40"/>
            </p:nvPicPr>
            <p:blipFill>
              <a:blip r:embed="rId2"/>
            </p:blipFill>
            <p:spPr>
              <a:xfrm>
                <a:off x="5454555" y="4142996"/>
                <a:ext cx="47767" cy="90954"/>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2" name="墨迹 41"/>
              <p14:cNvContentPartPr/>
              <p14:nvPr/>
            </p14:nvContentPartPr>
            <p14:xfrm>
              <a:off x="5554638" y="4065684"/>
              <a:ext cx="20472" cy="22739"/>
            </p14:xfrm>
          </p:contentPart>
        </mc:Choice>
        <mc:Fallback xmlns="">
          <p:pic>
            <p:nvPicPr>
              <p:cNvPr id="42" name="墨迹 41"/>
            </p:nvPicPr>
            <p:blipFill>
              <a:blip r:embed="rId2"/>
            </p:blipFill>
            <p:spPr>
              <a:xfrm>
                <a:off x="5554638" y="4065684"/>
                <a:ext cx="20472" cy="22739"/>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3" name="墨迹 42"/>
              <p14:cNvContentPartPr/>
              <p14:nvPr/>
            </p14:nvContentPartPr>
            <p14:xfrm>
              <a:off x="5545540" y="4111161"/>
              <a:ext cx="188794" cy="86407"/>
            </p14:xfrm>
          </p:contentPart>
        </mc:Choice>
        <mc:Fallback xmlns="">
          <p:pic>
            <p:nvPicPr>
              <p:cNvPr id="43" name="墨迹 42"/>
            </p:nvPicPr>
            <p:blipFill>
              <a:blip r:embed="rId2"/>
            </p:blipFill>
            <p:spPr>
              <a:xfrm>
                <a:off x="5545540" y="4111161"/>
                <a:ext cx="188794" cy="86407"/>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4" name="墨迹 43"/>
              <p14:cNvContentPartPr/>
              <p14:nvPr/>
            </p14:nvContentPartPr>
            <p14:xfrm>
              <a:off x="5618328" y="4061136"/>
              <a:ext cx="11373" cy="56847"/>
            </p14:xfrm>
          </p:contentPart>
        </mc:Choice>
        <mc:Fallback xmlns="">
          <p:pic>
            <p:nvPicPr>
              <p:cNvPr id="44" name="墨迹 43"/>
            </p:nvPicPr>
            <p:blipFill>
              <a:blip r:embed="rId2"/>
            </p:blipFill>
            <p:spPr>
              <a:xfrm>
                <a:off x="5618328" y="4061136"/>
                <a:ext cx="11373" cy="56847"/>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5" name="墨迹 44"/>
              <p14:cNvContentPartPr/>
              <p14:nvPr/>
            </p14:nvContentPartPr>
            <p14:xfrm>
              <a:off x="5636525" y="4079327"/>
              <a:ext cx="38669" cy="4548"/>
            </p14:xfrm>
          </p:contentPart>
        </mc:Choice>
        <mc:Fallback xmlns="">
          <p:pic>
            <p:nvPicPr>
              <p:cNvPr id="45" name="墨迹 44"/>
            </p:nvPicPr>
            <p:blipFill>
              <a:blip r:embed="rId2"/>
            </p:blipFill>
            <p:spPr>
              <a:xfrm>
                <a:off x="5636525" y="4079327"/>
                <a:ext cx="38669" cy="454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6" name="墨迹 45"/>
              <p14:cNvContentPartPr/>
              <p14:nvPr/>
            </p14:nvContentPartPr>
            <p14:xfrm>
              <a:off x="5591032" y="4115709"/>
              <a:ext cx="93260" cy="22739"/>
            </p14:xfrm>
          </p:contentPart>
        </mc:Choice>
        <mc:Fallback xmlns="">
          <p:pic>
            <p:nvPicPr>
              <p:cNvPr id="46" name="墨迹 45"/>
            </p:nvPicPr>
            <p:blipFill>
              <a:blip r:embed="rId2"/>
            </p:blipFill>
            <p:spPr>
              <a:xfrm>
                <a:off x="5591032" y="4115709"/>
                <a:ext cx="93260" cy="22739"/>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7" name="墨迹 46"/>
              <p14:cNvContentPartPr/>
              <p14:nvPr/>
            </p14:nvContentPartPr>
            <p14:xfrm>
              <a:off x="5627427" y="4042945"/>
              <a:ext cx="27295" cy="148370"/>
            </p14:xfrm>
          </p:contentPart>
        </mc:Choice>
        <mc:Fallback xmlns="">
          <p:pic>
            <p:nvPicPr>
              <p:cNvPr id="47" name="墨迹 46"/>
            </p:nvPicPr>
            <p:blipFill>
              <a:blip r:embed="rId2"/>
            </p:blipFill>
            <p:spPr>
              <a:xfrm>
                <a:off x="5627427" y="4042945"/>
                <a:ext cx="27295" cy="14837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8" name="墨迹 47"/>
              <p14:cNvContentPartPr/>
              <p14:nvPr/>
            </p14:nvContentPartPr>
            <p14:xfrm>
              <a:off x="5663821" y="4138448"/>
              <a:ext cx="45492" cy="31834"/>
            </p14:xfrm>
          </p:contentPart>
        </mc:Choice>
        <mc:Fallback xmlns="">
          <p:pic>
            <p:nvPicPr>
              <p:cNvPr id="48" name="墨迹 47"/>
            </p:nvPicPr>
            <p:blipFill>
              <a:blip r:embed="rId2"/>
            </p:blipFill>
            <p:spPr>
              <a:xfrm>
                <a:off x="5663821" y="4138448"/>
                <a:ext cx="45492" cy="31834"/>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9" name="墨迹 48"/>
              <p14:cNvContentPartPr/>
              <p14:nvPr/>
            </p14:nvContentPartPr>
            <p14:xfrm>
              <a:off x="5741158" y="4047493"/>
              <a:ext cx="47767" cy="80722"/>
            </p14:xfrm>
          </p:contentPart>
        </mc:Choice>
        <mc:Fallback xmlns="">
          <p:pic>
            <p:nvPicPr>
              <p:cNvPr id="49" name="墨迹 48"/>
            </p:nvPicPr>
            <p:blipFill>
              <a:blip r:embed="rId2"/>
            </p:blipFill>
            <p:spPr>
              <a:xfrm>
                <a:off x="5741158" y="4047493"/>
                <a:ext cx="47767" cy="80722"/>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0" name="墨迹 49"/>
              <p14:cNvContentPartPr/>
              <p14:nvPr/>
            </p14:nvContentPartPr>
            <p14:xfrm>
              <a:off x="5768453" y="4102066"/>
              <a:ext cx="29570" cy="102892"/>
            </p14:xfrm>
          </p:contentPart>
        </mc:Choice>
        <mc:Fallback xmlns="">
          <p:pic>
            <p:nvPicPr>
              <p:cNvPr id="50" name="墨迹 49"/>
            </p:nvPicPr>
            <p:blipFill>
              <a:blip r:embed="rId2"/>
            </p:blipFill>
            <p:spPr>
              <a:xfrm>
                <a:off x="5768453" y="4102066"/>
                <a:ext cx="29570" cy="102892"/>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1" name="墨迹 50"/>
              <p14:cNvContentPartPr/>
              <p14:nvPr/>
            </p14:nvContentPartPr>
            <p14:xfrm>
              <a:off x="5836692" y="4052041"/>
              <a:ext cx="6824" cy="13643"/>
            </p14:xfrm>
          </p:contentPart>
        </mc:Choice>
        <mc:Fallback xmlns="">
          <p:pic>
            <p:nvPicPr>
              <p:cNvPr id="51" name="墨迹 50"/>
            </p:nvPicPr>
            <p:blipFill>
              <a:blip r:embed="rId2"/>
            </p:blipFill>
            <p:spPr>
              <a:xfrm>
                <a:off x="5836692" y="4052041"/>
                <a:ext cx="6824" cy="13643"/>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2" name="墨迹 51"/>
              <p14:cNvContentPartPr/>
              <p14:nvPr/>
            </p14:nvContentPartPr>
            <p14:xfrm>
              <a:off x="5786650" y="4070232"/>
              <a:ext cx="93260" cy="18191"/>
            </p14:xfrm>
          </p:contentPart>
        </mc:Choice>
        <mc:Fallback xmlns="">
          <p:pic>
            <p:nvPicPr>
              <p:cNvPr id="52" name="墨迹 51"/>
            </p:nvPicPr>
            <p:blipFill>
              <a:blip r:embed="rId2"/>
            </p:blipFill>
            <p:spPr>
              <a:xfrm>
                <a:off x="5786650" y="4070232"/>
                <a:ext cx="93260" cy="18191"/>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3" name="墨迹 52"/>
              <p14:cNvContentPartPr/>
              <p14:nvPr/>
            </p14:nvContentPartPr>
            <p14:xfrm>
              <a:off x="5809396" y="4102066"/>
              <a:ext cx="51748" cy="4547"/>
            </p14:xfrm>
          </p:contentPart>
        </mc:Choice>
        <mc:Fallback xmlns="">
          <p:pic>
            <p:nvPicPr>
              <p:cNvPr id="53" name="墨迹 52"/>
            </p:nvPicPr>
            <p:blipFill>
              <a:blip r:embed="rId2"/>
            </p:blipFill>
            <p:spPr>
              <a:xfrm>
                <a:off x="5809396" y="4102066"/>
                <a:ext cx="51748" cy="4547"/>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4" name="墨迹 53"/>
              <p14:cNvContentPartPr/>
              <p14:nvPr/>
            </p14:nvContentPartPr>
            <p14:xfrm>
              <a:off x="5818495" y="4115709"/>
              <a:ext cx="56866" cy="4548"/>
            </p14:xfrm>
          </p:contentPart>
        </mc:Choice>
        <mc:Fallback xmlns="">
          <p:pic>
            <p:nvPicPr>
              <p:cNvPr id="54" name="墨迹 53"/>
            </p:nvPicPr>
            <p:blipFill>
              <a:blip r:embed="rId2"/>
            </p:blipFill>
            <p:spPr>
              <a:xfrm>
                <a:off x="5818495" y="4115709"/>
                <a:ext cx="56866" cy="4548"/>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5" name="墨迹 54"/>
              <p14:cNvContentPartPr/>
              <p14:nvPr/>
            </p14:nvContentPartPr>
            <p14:xfrm>
              <a:off x="5818495" y="4142996"/>
              <a:ext cx="4549" cy="61394"/>
            </p14:xfrm>
          </p:contentPart>
        </mc:Choice>
        <mc:Fallback xmlns="">
          <p:pic>
            <p:nvPicPr>
              <p:cNvPr id="55" name="墨迹 54"/>
            </p:nvPicPr>
            <p:blipFill>
              <a:blip r:embed="rId2"/>
            </p:blipFill>
            <p:spPr>
              <a:xfrm>
                <a:off x="5818495" y="4142996"/>
                <a:ext cx="4549" cy="61394"/>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6" name="墨迹 55"/>
              <p14:cNvContentPartPr/>
              <p14:nvPr/>
            </p14:nvContentPartPr>
            <p14:xfrm>
              <a:off x="5832143" y="4161186"/>
              <a:ext cx="63689" cy="40930"/>
            </p14:xfrm>
          </p:contentPart>
        </mc:Choice>
        <mc:Fallback xmlns="">
          <p:pic>
            <p:nvPicPr>
              <p:cNvPr id="56" name="墨迹 55"/>
            </p:nvPicPr>
            <p:blipFill>
              <a:blip r:embed="rId2"/>
            </p:blipFill>
            <p:spPr>
              <a:xfrm>
                <a:off x="5832143" y="4161186"/>
                <a:ext cx="63689" cy="4093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7" name="墨迹 56"/>
              <p14:cNvContentPartPr/>
              <p14:nvPr/>
            </p14:nvContentPartPr>
            <p14:xfrm>
              <a:off x="5927677" y="4074779"/>
              <a:ext cx="9099" cy="34108"/>
            </p14:xfrm>
          </p:contentPart>
        </mc:Choice>
        <mc:Fallback xmlns="">
          <p:pic>
            <p:nvPicPr>
              <p:cNvPr id="57" name="墨迹 56"/>
            </p:nvPicPr>
            <p:blipFill>
              <a:blip r:embed="rId2"/>
            </p:blipFill>
            <p:spPr>
              <a:xfrm>
                <a:off x="5927677" y="4074779"/>
                <a:ext cx="9099" cy="34108"/>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8" name="墨迹 57"/>
              <p14:cNvContentPartPr/>
              <p14:nvPr/>
            </p14:nvContentPartPr>
            <p14:xfrm>
              <a:off x="5923128" y="4056588"/>
              <a:ext cx="48904" cy="45478"/>
            </p14:xfrm>
          </p:contentPart>
        </mc:Choice>
        <mc:Fallback xmlns="">
          <p:pic>
            <p:nvPicPr>
              <p:cNvPr id="58" name="墨迹 57"/>
            </p:nvPicPr>
            <p:blipFill>
              <a:blip r:embed="rId2"/>
            </p:blipFill>
            <p:spPr>
              <a:xfrm>
                <a:off x="5923128" y="4056588"/>
                <a:ext cx="48904" cy="45478"/>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9" name="墨迹 58"/>
              <p14:cNvContentPartPr/>
              <p14:nvPr/>
            </p14:nvContentPartPr>
            <p14:xfrm>
              <a:off x="5914029" y="4124804"/>
              <a:ext cx="86436" cy="103462"/>
            </p14:xfrm>
          </p:contentPart>
        </mc:Choice>
        <mc:Fallback xmlns="">
          <p:pic>
            <p:nvPicPr>
              <p:cNvPr id="59" name="墨迹 58"/>
            </p:nvPicPr>
            <p:blipFill>
              <a:blip r:embed="rId2"/>
            </p:blipFill>
            <p:spPr>
              <a:xfrm>
                <a:off x="5914029" y="4124804"/>
                <a:ext cx="86436" cy="103462"/>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0" name="墨迹 59"/>
              <p14:cNvContentPartPr/>
              <p14:nvPr/>
            </p14:nvContentPartPr>
            <p14:xfrm>
              <a:off x="6075528" y="4029302"/>
              <a:ext cx="2274" cy="61394"/>
            </p14:xfrm>
          </p:contentPart>
        </mc:Choice>
        <mc:Fallback xmlns="">
          <p:pic>
            <p:nvPicPr>
              <p:cNvPr id="60" name="墨迹 59"/>
            </p:nvPicPr>
            <p:blipFill>
              <a:blip r:embed="rId2"/>
            </p:blipFill>
            <p:spPr>
              <a:xfrm>
                <a:off x="6075528" y="4029302"/>
                <a:ext cx="2274" cy="61394"/>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1" name="墨迹 60"/>
              <p14:cNvContentPartPr/>
              <p14:nvPr/>
            </p14:nvContentPartPr>
            <p14:xfrm>
              <a:off x="6100549" y="4049767"/>
              <a:ext cx="20472" cy="2274"/>
            </p14:xfrm>
          </p:contentPart>
        </mc:Choice>
        <mc:Fallback xmlns="">
          <p:pic>
            <p:nvPicPr>
              <p:cNvPr id="61" name="墨迹 60"/>
            </p:nvPicPr>
            <p:blipFill>
              <a:blip r:embed="rId2"/>
            </p:blipFill>
            <p:spPr>
              <a:xfrm>
                <a:off x="6100549" y="4049767"/>
                <a:ext cx="20472" cy="2274"/>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2" name="墨迹 61"/>
              <p14:cNvContentPartPr/>
              <p14:nvPr/>
            </p14:nvContentPartPr>
            <p14:xfrm>
              <a:off x="6096000" y="4070232"/>
              <a:ext cx="20471" cy="13643"/>
            </p14:xfrm>
          </p:contentPart>
        </mc:Choice>
        <mc:Fallback xmlns="">
          <p:pic>
            <p:nvPicPr>
              <p:cNvPr id="62" name="墨迹 61"/>
            </p:nvPicPr>
            <p:blipFill>
              <a:blip r:embed="rId2"/>
            </p:blipFill>
            <p:spPr>
              <a:xfrm>
                <a:off x="6096000" y="4070232"/>
                <a:ext cx="20471" cy="13643"/>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3" name="墨迹 62"/>
              <p14:cNvContentPartPr/>
              <p14:nvPr/>
            </p14:nvContentPartPr>
            <p14:xfrm>
              <a:off x="6127844" y="4038397"/>
              <a:ext cx="9099" cy="43204"/>
            </p14:xfrm>
          </p:contentPart>
        </mc:Choice>
        <mc:Fallback xmlns="">
          <p:pic>
            <p:nvPicPr>
              <p:cNvPr id="63" name="墨迹 62"/>
            </p:nvPicPr>
            <p:blipFill>
              <a:blip r:embed="rId2"/>
            </p:blipFill>
            <p:spPr>
              <a:xfrm>
                <a:off x="6127844" y="4038397"/>
                <a:ext cx="9099" cy="43204"/>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4" name="墨迹 63"/>
              <p14:cNvContentPartPr/>
              <p14:nvPr/>
            </p14:nvContentPartPr>
            <p14:xfrm>
              <a:off x="6141492" y="4042945"/>
              <a:ext cx="29570" cy="9096"/>
            </p14:xfrm>
          </p:contentPart>
        </mc:Choice>
        <mc:Fallback xmlns="">
          <p:pic>
            <p:nvPicPr>
              <p:cNvPr id="64" name="墨迹 63"/>
            </p:nvPicPr>
            <p:blipFill>
              <a:blip r:embed="rId2"/>
            </p:blipFill>
            <p:spPr>
              <a:xfrm>
                <a:off x="6141492" y="4042945"/>
                <a:ext cx="29570" cy="9096"/>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5" name="墨迹 64"/>
              <p14:cNvContentPartPr/>
              <p14:nvPr/>
            </p14:nvContentPartPr>
            <p14:xfrm>
              <a:off x="6155140" y="4070232"/>
              <a:ext cx="15922" cy="4547"/>
            </p14:xfrm>
          </p:contentPart>
        </mc:Choice>
        <mc:Fallback xmlns="">
          <p:pic>
            <p:nvPicPr>
              <p:cNvPr id="65" name="墨迹 64"/>
            </p:nvPicPr>
            <p:blipFill>
              <a:blip r:embed="rId2"/>
            </p:blipFill>
            <p:spPr>
              <a:xfrm>
                <a:off x="6155140" y="4070232"/>
                <a:ext cx="15922" cy="4547"/>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6" name="墨迹 65"/>
              <p14:cNvContentPartPr/>
              <p14:nvPr/>
            </p14:nvContentPartPr>
            <p14:xfrm>
              <a:off x="6136943" y="4083875"/>
              <a:ext cx="360" cy="43203"/>
            </p14:xfrm>
          </p:contentPart>
        </mc:Choice>
        <mc:Fallback xmlns="">
          <p:pic>
            <p:nvPicPr>
              <p:cNvPr id="66" name="墨迹 65"/>
            </p:nvPicPr>
            <p:blipFill>
              <a:blip r:embed="rId2"/>
            </p:blipFill>
            <p:spPr>
              <a:xfrm>
                <a:off x="6136943" y="4083875"/>
                <a:ext cx="360" cy="43203"/>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7" name="墨迹 66"/>
              <p14:cNvContentPartPr/>
              <p14:nvPr/>
            </p14:nvContentPartPr>
            <p14:xfrm>
              <a:off x="6118746" y="4106614"/>
              <a:ext cx="26158" cy="6821"/>
            </p14:xfrm>
          </p:contentPart>
        </mc:Choice>
        <mc:Fallback xmlns="">
          <p:pic>
            <p:nvPicPr>
              <p:cNvPr id="67" name="墨迹 66"/>
            </p:nvPicPr>
            <p:blipFill>
              <a:blip r:embed="rId2"/>
            </p:blipFill>
            <p:spPr>
              <a:xfrm>
                <a:off x="6118746" y="4106614"/>
                <a:ext cx="26158" cy="6821"/>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68" name="墨迹 67"/>
              <p14:cNvContentPartPr/>
              <p14:nvPr/>
            </p14:nvContentPartPr>
            <p14:xfrm>
              <a:off x="6070978" y="4130489"/>
              <a:ext cx="95535" cy="17054"/>
            </p14:xfrm>
          </p:contentPart>
        </mc:Choice>
        <mc:Fallback xmlns="">
          <p:pic>
            <p:nvPicPr>
              <p:cNvPr id="68" name="墨迹 67"/>
            </p:nvPicPr>
            <p:blipFill>
              <a:blip r:embed="rId2"/>
            </p:blipFill>
            <p:spPr>
              <a:xfrm>
                <a:off x="6070978" y="4130489"/>
                <a:ext cx="95535" cy="17054"/>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69" name="墨迹 68"/>
              <p14:cNvContentPartPr/>
              <p14:nvPr/>
            </p14:nvContentPartPr>
            <p14:xfrm>
              <a:off x="6109647" y="4163460"/>
              <a:ext cx="39806" cy="11370"/>
            </p14:xfrm>
          </p:contentPart>
        </mc:Choice>
        <mc:Fallback xmlns="">
          <p:pic>
            <p:nvPicPr>
              <p:cNvPr id="69" name="墨迹 68"/>
            </p:nvPicPr>
            <p:blipFill>
              <a:blip r:embed="rId2"/>
            </p:blipFill>
            <p:spPr>
              <a:xfrm>
                <a:off x="6109647" y="4163460"/>
                <a:ext cx="39806" cy="1137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0" name="墨迹 69"/>
              <p14:cNvContentPartPr/>
              <p14:nvPr/>
            </p14:nvContentPartPr>
            <p14:xfrm>
              <a:off x="6115334" y="4152091"/>
              <a:ext cx="26159" cy="95503"/>
            </p14:xfrm>
          </p:contentPart>
        </mc:Choice>
        <mc:Fallback xmlns="">
          <p:pic>
            <p:nvPicPr>
              <p:cNvPr id="70" name="墨迹 69"/>
            </p:nvPicPr>
            <p:blipFill>
              <a:blip r:embed="rId2"/>
            </p:blipFill>
            <p:spPr>
              <a:xfrm>
                <a:off x="6115334" y="4152091"/>
                <a:ext cx="26159" cy="95503"/>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1" name="墨迹 70"/>
              <p14:cNvContentPartPr/>
              <p14:nvPr/>
            </p14:nvContentPartPr>
            <p14:xfrm>
              <a:off x="6205182" y="4088423"/>
              <a:ext cx="35256" cy="181909"/>
            </p14:xfrm>
          </p:contentPart>
        </mc:Choice>
        <mc:Fallback xmlns="">
          <p:pic>
            <p:nvPicPr>
              <p:cNvPr id="71" name="墨迹 70"/>
            </p:nvPicPr>
            <p:blipFill>
              <a:blip r:embed="rId2"/>
            </p:blipFill>
            <p:spPr>
              <a:xfrm>
                <a:off x="6205182" y="4088423"/>
                <a:ext cx="35256" cy="181909"/>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5362"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sp>
        <p:nvSpPr>
          <p:cNvPr id="15363" name="Rectangle 3"/>
          <p:cNvSpPr>
            <a:spLocks noGrp="1"/>
          </p:cNvSpPr>
          <p:nvPr>
            <p:ph type="body" idx="4294967295"/>
          </p:nvPr>
        </p:nvSpPr>
        <p:spPr>
          <a:xfrm>
            <a:off x="684213" y="1557338"/>
            <a:ext cx="7920037" cy="4411662"/>
          </a:xfrm>
        </p:spPr>
        <p:txBody>
          <a:bodyPr wrap="square" anchor="t"/>
          <a:p>
            <a:pPr marL="495300" indent="-495300" eaLnBrk="1" hangingPunct="1"/>
            <a:r>
              <a:rPr lang="zh-CN" altLang="en-US" dirty="0"/>
              <a:t>时序产生器：提供定时和时序信号</a:t>
            </a:r>
            <a:endParaRPr lang="zh-CN" altLang="en-US" dirty="0"/>
          </a:p>
          <a:p>
            <a:pPr marL="495300" indent="-495300" eaLnBrk="1" hangingPunct="1"/>
            <a:r>
              <a:rPr lang="zh-CN" altLang="en-US" dirty="0"/>
              <a:t>时序产生器的作用：</a:t>
            </a:r>
            <a:endParaRPr lang="zh-CN" altLang="en-US" dirty="0"/>
          </a:p>
          <a:p>
            <a:pPr marL="763905" lvl="1" indent="-419100" eaLnBrk="1" hangingPunct="1"/>
            <a:r>
              <a:rPr lang="en-US" altLang="zh-CN" dirty="0"/>
              <a:t>CPU</a:t>
            </a:r>
            <a:r>
              <a:rPr lang="zh-CN" altLang="en-US" dirty="0"/>
              <a:t>中的控制器用它指挥机器的工作</a:t>
            </a:r>
            <a:endParaRPr lang="zh-CN" altLang="en-US" dirty="0"/>
          </a:p>
          <a:p>
            <a:pPr marL="763905" lvl="1" indent="-419100" eaLnBrk="1" hangingPunct="1"/>
            <a:r>
              <a:rPr lang="en-US" altLang="zh-CN" dirty="0"/>
              <a:t>CPU</a:t>
            </a:r>
            <a:r>
              <a:rPr lang="zh-CN" altLang="en-US" dirty="0"/>
              <a:t>可以用时序信号</a:t>
            </a:r>
            <a:r>
              <a:rPr lang="en-US" altLang="zh-CN" dirty="0"/>
              <a:t>/</a:t>
            </a:r>
            <a:r>
              <a:rPr lang="zh-CN" altLang="en-US" dirty="0"/>
              <a:t>周期信息来辨认从内存中取出的是指令（取指）还是数据（执行）</a:t>
            </a:r>
            <a:endParaRPr lang="zh-CN" altLang="en-US" dirty="0"/>
          </a:p>
          <a:p>
            <a:pPr marL="763905" lvl="1" indent="-419100" eaLnBrk="1" hangingPunct="1"/>
            <a:r>
              <a:rPr lang="zh-CN" altLang="en-US" dirty="0"/>
              <a:t>一个</a:t>
            </a:r>
            <a:r>
              <a:rPr lang="en-US" altLang="zh-CN" dirty="0"/>
              <a:t>CPU</a:t>
            </a:r>
            <a:r>
              <a:rPr lang="zh-CN" altLang="en-US" dirty="0"/>
              <a:t>周期中时钟脉冲对</a:t>
            </a:r>
            <a:r>
              <a:rPr lang="en-US" altLang="zh-CN" dirty="0"/>
              <a:t>CPU</a:t>
            </a:r>
            <a:r>
              <a:rPr lang="zh-CN" altLang="en-US" dirty="0"/>
              <a:t>的动作有严格的约束</a:t>
            </a:r>
            <a:endParaRPr lang="zh-CN" altLang="en-US" dirty="0"/>
          </a:p>
          <a:p>
            <a:pPr marL="763905" lvl="1" indent="-419100" eaLnBrk="1" hangingPunct="1"/>
            <a:r>
              <a:rPr lang="zh-CN" altLang="en-US" dirty="0"/>
              <a:t>操作控制器发出的各种信号是时间（时序信号）和空间（部件操作信号）的函数</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6386"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sp>
        <p:nvSpPr>
          <p:cNvPr id="16387" name="Rectangle 3"/>
          <p:cNvSpPr>
            <a:spLocks noGrp="1"/>
          </p:cNvSpPr>
          <p:nvPr>
            <p:ph type="body" idx="4294967295"/>
          </p:nvPr>
        </p:nvSpPr>
        <p:spPr>
          <a:xfrm>
            <a:off x="684213" y="1484313"/>
            <a:ext cx="8229600" cy="4411662"/>
          </a:xfrm>
        </p:spPr>
        <p:txBody>
          <a:bodyPr wrap="square" anchor="t"/>
          <a:p>
            <a:pPr eaLnBrk="1" hangingPunct="1"/>
            <a:r>
              <a:rPr lang="zh-CN" altLang="en-US" dirty="0">
                <a:latin typeface="Times New Roman" pitchFamily="2" charset="0"/>
              </a:rPr>
              <a:t>三级时序系统</a:t>
            </a:r>
            <a:endParaRPr lang="zh-CN" altLang="en-US" dirty="0">
              <a:latin typeface="Times New Roman" pitchFamily="2" charset="0"/>
            </a:endParaRPr>
          </a:p>
          <a:p>
            <a:pPr lvl="1" eaLnBrk="1" hangingPunct="1"/>
            <a:r>
              <a:rPr lang="zh-CN" altLang="en-US" dirty="0">
                <a:latin typeface="Times New Roman" pitchFamily="2" charset="0"/>
              </a:rPr>
              <a:t>机器周期：</a:t>
            </a:r>
            <a:r>
              <a:rPr lang="zh-CN" altLang="en-US" sz="2400" dirty="0">
                <a:latin typeface="Times New Roman" pitchFamily="2" charset="0"/>
                <a:ea typeface="隶书" pitchFamily="1" charset="-122"/>
              </a:rPr>
              <a:t>指令执行过程中相对独立的阶段</a:t>
            </a:r>
            <a:endParaRPr lang="zh-CN" altLang="en-US" sz="2400" dirty="0">
              <a:latin typeface="Times New Roman" pitchFamily="2" charset="0"/>
              <a:ea typeface="隶书" pitchFamily="1" charset="-122"/>
            </a:endParaRPr>
          </a:p>
          <a:p>
            <a:pPr lvl="1" eaLnBrk="1" hangingPunct="1"/>
            <a:r>
              <a:rPr lang="zh-CN" altLang="en-US" dirty="0">
                <a:latin typeface="Times New Roman" pitchFamily="2" charset="0"/>
              </a:rPr>
              <a:t>节拍：</a:t>
            </a:r>
            <a:r>
              <a:rPr lang="zh-CN" altLang="en-US" sz="2400" dirty="0">
                <a:latin typeface="Times New Roman" pitchFamily="2" charset="0"/>
                <a:ea typeface="隶书" pitchFamily="1" charset="-122"/>
              </a:rPr>
              <a:t>组成机器周期的时间区间</a:t>
            </a:r>
            <a:endParaRPr lang="zh-CN" altLang="en-US" sz="2400" dirty="0">
              <a:latin typeface="Times New Roman" pitchFamily="2" charset="0"/>
              <a:ea typeface="隶书" pitchFamily="1" charset="-122"/>
            </a:endParaRPr>
          </a:p>
          <a:p>
            <a:pPr lvl="1" eaLnBrk="1" hangingPunct="1"/>
            <a:r>
              <a:rPr lang="zh-CN" altLang="en-US" dirty="0">
                <a:latin typeface="Times New Roman" pitchFamily="2" charset="0"/>
              </a:rPr>
              <a:t>时钟脉冲：</a:t>
            </a:r>
            <a:r>
              <a:rPr lang="zh-CN" altLang="en-US" sz="2400" dirty="0">
                <a:latin typeface="Times New Roman" pitchFamily="2" charset="0"/>
                <a:ea typeface="隶书" pitchFamily="1" charset="-122"/>
              </a:rPr>
              <a:t>时序系统的基本定时信号</a:t>
            </a:r>
            <a:endParaRPr lang="zh-CN" altLang="en-US" sz="2400" dirty="0">
              <a:latin typeface="Times New Roman" pitchFamily="2" charset="0"/>
              <a:ea typeface="隶书" pitchFamily="1" charset="-122"/>
            </a:endParaRPr>
          </a:p>
        </p:txBody>
      </p:sp>
      <p:pic>
        <p:nvPicPr>
          <p:cNvPr id="16389" name="Picture 5" descr="3X05"/>
          <p:cNvPicPr>
            <a:picLocks noChangeAspect="1"/>
          </p:cNvPicPr>
          <p:nvPr/>
        </p:nvPicPr>
        <p:blipFill>
          <a:blip r:embed="rId1"/>
          <a:stretch>
            <a:fillRect/>
          </a:stretch>
        </p:blipFill>
        <p:spPr>
          <a:xfrm>
            <a:off x="1042988" y="3573463"/>
            <a:ext cx="7092950" cy="2819400"/>
          </a:xfrm>
          <a:prstGeom prst="rect">
            <a:avLst/>
          </a:prstGeom>
          <a:noFill/>
          <a:ln w="9525">
            <a:noFill/>
          </a:ln>
        </p:spPr>
      </p:pic>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5042847" y="6241780"/>
              <a:ext cx="52504" cy="29994"/>
            </p14:xfrm>
          </p:contentPart>
        </mc:Choice>
        <mc:Fallback xmlns="">
          <p:pic>
            <p:nvPicPr>
              <p:cNvPr id="2" name="墨迹 1"/>
            </p:nvPicPr>
            <p:blipFill>
              <a:blip r:embed="rId3"/>
            </p:blipFill>
            <p:spPr>
              <a:xfrm>
                <a:off x="5042847" y="6241780"/>
                <a:ext cx="52504" cy="29994"/>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2131325" y="3369879"/>
              <a:ext cx="623248" cy="40929"/>
            </p14:xfrm>
          </p:contentPart>
        </mc:Choice>
        <mc:Fallback xmlns="">
          <p:pic>
            <p:nvPicPr>
              <p:cNvPr id="3" name="墨迹 2"/>
            </p:nvPicPr>
            <p:blipFill>
              <a:blip r:embed="rId3"/>
            </p:blipFill>
            <p:spPr>
              <a:xfrm>
                <a:off x="2131325" y="3369879"/>
                <a:ext cx="623248" cy="40929"/>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4593040" y="3313032"/>
              <a:ext cx="1915378" cy="61395"/>
            </p14:xfrm>
          </p:contentPart>
        </mc:Choice>
        <mc:Fallback xmlns="">
          <p:pic>
            <p:nvPicPr>
              <p:cNvPr id="4" name="墨迹 3"/>
            </p:nvPicPr>
            <p:blipFill>
              <a:blip r:embed="rId3"/>
            </p:blipFill>
            <p:spPr>
              <a:xfrm>
                <a:off x="4593040" y="3313032"/>
                <a:ext cx="1915378" cy="6139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2133600" y="6528288"/>
              <a:ext cx="5686" cy="88965"/>
            </p14:xfrm>
          </p:contentPart>
        </mc:Choice>
        <mc:Fallback xmlns="">
          <p:pic>
            <p:nvPicPr>
              <p:cNvPr id="6" name="墨迹 5"/>
            </p:nvPicPr>
            <p:blipFill>
              <a:blip r:embed="rId3"/>
            </p:blipFill>
            <p:spPr>
              <a:xfrm>
                <a:off x="2133600" y="6528288"/>
                <a:ext cx="5686" cy="8896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2177955" y="6496454"/>
              <a:ext cx="51179" cy="61395"/>
            </p14:xfrm>
          </p:contentPart>
        </mc:Choice>
        <mc:Fallback xmlns="">
          <p:pic>
            <p:nvPicPr>
              <p:cNvPr id="7" name="墨迹 6"/>
            </p:nvPicPr>
            <p:blipFill>
              <a:blip r:embed="rId3"/>
            </p:blipFill>
            <p:spPr>
              <a:xfrm>
                <a:off x="2177955" y="6496454"/>
                <a:ext cx="51179" cy="6139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2226859" y="6505549"/>
              <a:ext cx="51179" cy="31834"/>
            </p14:xfrm>
          </p:contentPart>
        </mc:Choice>
        <mc:Fallback xmlns="">
          <p:pic>
            <p:nvPicPr>
              <p:cNvPr id="8" name="墨迹 7"/>
            </p:nvPicPr>
            <p:blipFill>
              <a:blip r:embed="rId3"/>
            </p:blipFill>
            <p:spPr>
              <a:xfrm>
                <a:off x="2226859" y="6505549"/>
                <a:ext cx="51179" cy="3183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2226859" y="6553301"/>
              <a:ext cx="10236" cy="52298"/>
            </p14:xfrm>
          </p:contentPart>
        </mc:Choice>
        <mc:Fallback xmlns="">
          <p:pic>
            <p:nvPicPr>
              <p:cNvPr id="9" name="墨迹 8"/>
            </p:nvPicPr>
            <p:blipFill>
              <a:blip r:embed="rId3"/>
            </p:blipFill>
            <p:spPr>
              <a:xfrm>
                <a:off x="2226859" y="6553301"/>
                <a:ext cx="10236" cy="5229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2315570" y="6512371"/>
              <a:ext cx="2274" cy="84133"/>
            </p14:xfrm>
          </p:contentPart>
        </mc:Choice>
        <mc:Fallback xmlns="">
          <p:pic>
            <p:nvPicPr>
              <p:cNvPr id="10" name="墨迹 9"/>
            </p:nvPicPr>
            <p:blipFill>
              <a:blip r:embed="rId3"/>
            </p:blipFill>
            <p:spPr>
              <a:xfrm>
                <a:off x="2315570" y="6512371"/>
                <a:ext cx="2274" cy="8413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2308746" y="6489632"/>
              <a:ext cx="31844" cy="103746"/>
            </p14:xfrm>
          </p:contentPart>
        </mc:Choice>
        <mc:Fallback xmlns="">
          <p:pic>
            <p:nvPicPr>
              <p:cNvPr id="11" name="墨迹 10"/>
            </p:nvPicPr>
            <p:blipFill>
              <a:blip r:embed="rId3"/>
            </p:blipFill>
            <p:spPr>
              <a:xfrm>
                <a:off x="2308746" y="6489632"/>
                <a:ext cx="31844" cy="103746"/>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墨迹 11"/>
              <p14:cNvContentPartPr/>
              <p14:nvPr/>
            </p14:nvContentPartPr>
            <p14:xfrm>
              <a:off x="2322394" y="6532835"/>
              <a:ext cx="17059" cy="2274"/>
            </p14:xfrm>
          </p:contentPart>
        </mc:Choice>
        <mc:Fallback xmlns="">
          <p:pic>
            <p:nvPicPr>
              <p:cNvPr id="12" name="墨迹 11"/>
            </p:nvPicPr>
            <p:blipFill>
              <a:blip r:embed="rId3"/>
            </p:blipFill>
            <p:spPr>
              <a:xfrm>
                <a:off x="2322394" y="6532835"/>
                <a:ext cx="17059" cy="2274"/>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墨迹 12"/>
              <p14:cNvContentPartPr/>
              <p14:nvPr/>
            </p14:nvContentPartPr>
            <p14:xfrm>
              <a:off x="2313295" y="6554437"/>
              <a:ext cx="30707" cy="11441"/>
            </p14:xfrm>
          </p:contentPart>
        </mc:Choice>
        <mc:Fallback xmlns="">
          <p:pic>
            <p:nvPicPr>
              <p:cNvPr id="13" name="墨迹 12"/>
            </p:nvPicPr>
            <p:blipFill>
              <a:blip r:embed="rId3"/>
            </p:blipFill>
            <p:spPr>
              <a:xfrm>
                <a:off x="2313295" y="6554437"/>
                <a:ext cx="30707" cy="1144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墨迹 13"/>
              <p14:cNvContentPartPr/>
              <p14:nvPr/>
            </p14:nvContentPartPr>
            <p14:xfrm>
              <a:off x="2367886" y="6485085"/>
              <a:ext cx="13648" cy="3410"/>
            </p14:xfrm>
          </p:contentPart>
        </mc:Choice>
        <mc:Fallback xmlns="">
          <p:pic>
            <p:nvPicPr>
              <p:cNvPr id="14" name="墨迹 13"/>
            </p:nvPicPr>
            <p:blipFill>
              <a:blip r:embed="rId3"/>
            </p:blipFill>
            <p:spPr>
              <a:xfrm>
                <a:off x="2367886" y="6485085"/>
                <a:ext cx="13648" cy="341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2347414" y="6503275"/>
              <a:ext cx="40944" cy="103746"/>
            </p14:xfrm>
          </p:contentPart>
        </mc:Choice>
        <mc:Fallback xmlns="">
          <p:pic>
            <p:nvPicPr>
              <p:cNvPr id="15" name="墨迹 14"/>
            </p:nvPicPr>
            <p:blipFill>
              <a:blip r:embed="rId3"/>
            </p:blipFill>
            <p:spPr>
              <a:xfrm>
                <a:off x="2347414" y="6503275"/>
                <a:ext cx="40944" cy="103746"/>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墨迹 15"/>
              <p14:cNvContentPartPr/>
              <p14:nvPr/>
            </p14:nvContentPartPr>
            <p14:xfrm>
              <a:off x="2345140" y="6544205"/>
              <a:ext cx="22746" cy="36382"/>
            </p14:xfrm>
          </p:contentPart>
        </mc:Choice>
        <mc:Fallback xmlns="">
          <p:pic>
            <p:nvPicPr>
              <p:cNvPr id="16" name="墨迹 15"/>
            </p:nvPicPr>
            <p:blipFill>
              <a:blip r:embed="rId3"/>
            </p:blipFill>
            <p:spPr>
              <a:xfrm>
                <a:off x="2345140" y="6544205"/>
                <a:ext cx="22746" cy="3638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7" name="墨迹 16"/>
              <p14:cNvContentPartPr/>
              <p14:nvPr/>
            </p14:nvContentPartPr>
            <p14:xfrm>
              <a:off x="2395182" y="6532835"/>
              <a:ext cx="51179" cy="38656"/>
            </p14:xfrm>
          </p:contentPart>
        </mc:Choice>
        <mc:Fallback xmlns="">
          <p:pic>
            <p:nvPicPr>
              <p:cNvPr id="17" name="墨迹 16"/>
            </p:nvPicPr>
            <p:blipFill>
              <a:blip r:embed="rId3"/>
            </p:blipFill>
            <p:spPr>
              <a:xfrm>
                <a:off x="2395182" y="6532835"/>
                <a:ext cx="51179" cy="3865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8" name="墨迹 17"/>
              <p14:cNvContentPartPr/>
              <p14:nvPr/>
            </p14:nvContentPartPr>
            <p14:xfrm>
              <a:off x="2454322" y="6528288"/>
              <a:ext cx="23883" cy="6822"/>
            </p14:xfrm>
          </p:contentPart>
        </mc:Choice>
        <mc:Fallback xmlns="">
          <p:pic>
            <p:nvPicPr>
              <p:cNvPr id="18" name="墨迹 17"/>
            </p:nvPicPr>
            <p:blipFill>
              <a:blip r:embed="rId3"/>
            </p:blipFill>
            <p:spPr>
              <a:xfrm>
                <a:off x="2454322" y="6528288"/>
                <a:ext cx="23883" cy="682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9" name="墨迹 18"/>
              <p14:cNvContentPartPr/>
              <p14:nvPr/>
            </p14:nvContentPartPr>
            <p14:xfrm>
              <a:off x="2447498" y="6560122"/>
              <a:ext cx="42081" cy="18192"/>
            </p14:xfrm>
          </p:contentPart>
        </mc:Choice>
        <mc:Fallback xmlns="">
          <p:pic>
            <p:nvPicPr>
              <p:cNvPr id="19" name="墨迹 18"/>
            </p:nvPicPr>
            <p:blipFill>
              <a:blip r:embed="rId3"/>
            </p:blipFill>
            <p:spPr>
              <a:xfrm>
                <a:off x="2447498" y="6560122"/>
                <a:ext cx="42081" cy="18192"/>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0" name="墨迹 19"/>
              <p14:cNvContentPartPr/>
              <p14:nvPr/>
            </p14:nvContentPartPr>
            <p14:xfrm>
              <a:off x="2492991" y="6514645"/>
              <a:ext cx="12510" cy="53436"/>
            </p14:xfrm>
          </p:contentPart>
        </mc:Choice>
        <mc:Fallback xmlns="">
          <p:pic>
            <p:nvPicPr>
              <p:cNvPr id="20" name="墨迹 19"/>
            </p:nvPicPr>
            <p:blipFill>
              <a:blip r:embed="rId3"/>
            </p:blipFill>
            <p:spPr>
              <a:xfrm>
                <a:off x="2492991" y="6514645"/>
                <a:ext cx="12510" cy="5343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1" name="墨迹 20"/>
              <p14:cNvContentPartPr/>
              <p14:nvPr/>
            </p14:nvContentPartPr>
            <p14:xfrm>
              <a:off x="2497540" y="6512371"/>
              <a:ext cx="58216" cy="50025"/>
            </p14:xfrm>
          </p:contentPart>
        </mc:Choice>
        <mc:Fallback xmlns="">
          <p:pic>
            <p:nvPicPr>
              <p:cNvPr id="21" name="墨迹 20"/>
            </p:nvPicPr>
            <p:blipFill>
              <a:blip r:embed="rId3"/>
            </p:blipFill>
            <p:spPr>
              <a:xfrm>
                <a:off x="2497540" y="6512371"/>
                <a:ext cx="58216" cy="5002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2" name="墨迹 21"/>
              <p14:cNvContentPartPr/>
              <p14:nvPr/>
            </p14:nvContentPartPr>
            <p14:xfrm>
              <a:off x="2524835" y="6458793"/>
              <a:ext cx="6824" cy="200243"/>
            </p14:xfrm>
          </p:contentPart>
        </mc:Choice>
        <mc:Fallback xmlns="">
          <p:pic>
            <p:nvPicPr>
              <p:cNvPr id="22" name="墨迹 21"/>
            </p:nvPicPr>
            <p:blipFill>
              <a:blip r:embed="rId3"/>
            </p:blipFill>
            <p:spPr>
              <a:xfrm>
                <a:off x="2524835" y="6458793"/>
                <a:ext cx="6824" cy="200243"/>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3" name="墨迹 22"/>
              <p14:cNvContentPartPr/>
              <p14:nvPr/>
            </p14:nvContentPartPr>
            <p14:xfrm>
              <a:off x="1718382" y="3942549"/>
              <a:ext cx="298625" cy="891737"/>
            </p14:xfrm>
          </p:contentPart>
        </mc:Choice>
        <mc:Fallback xmlns="">
          <p:pic>
            <p:nvPicPr>
              <p:cNvPr id="23" name="墨迹 22"/>
            </p:nvPicPr>
            <p:blipFill>
              <a:blip r:embed="rId3"/>
            </p:blipFill>
            <p:spPr>
              <a:xfrm>
                <a:off x="1718382" y="3942549"/>
                <a:ext cx="298625" cy="891737"/>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4" name="墨迹 23"/>
              <p14:cNvContentPartPr/>
              <p14:nvPr/>
            </p14:nvContentPartPr>
            <p14:xfrm>
              <a:off x="1678958" y="4931706"/>
              <a:ext cx="242266" cy="984933"/>
            </p14:xfrm>
          </p:contentPart>
        </mc:Choice>
        <mc:Fallback xmlns="">
          <p:pic>
            <p:nvPicPr>
              <p:cNvPr id="24" name="墨迹 23"/>
            </p:nvPicPr>
            <p:blipFill>
              <a:blip r:embed="rId3"/>
            </p:blipFill>
            <p:spPr>
              <a:xfrm>
                <a:off x="1678958" y="4931706"/>
                <a:ext cx="242266" cy="984933"/>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5" name="墨迹 24"/>
              <p14:cNvContentPartPr/>
              <p14:nvPr/>
            </p14:nvContentPartPr>
            <p14:xfrm>
              <a:off x="1836707" y="4973243"/>
              <a:ext cx="123950" cy="926499"/>
            </p14:xfrm>
          </p:contentPart>
        </mc:Choice>
        <mc:Fallback xmlns="">
          <p:pic>
            <p:nvPicPr>
              <p:cNvPr id="25" name="墨迹 24"/>
            </p:nvPicPr>
            <p:blipFill>
              <a:blip r:embed="rId3"/>
            </p:blipFill>
            <p:spPr>
              <a:xfrm>
                <a:off x="1836707" y="4973243"/>
                <a:ext cx="123950" cy="926499"/>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6" name="墨迹 25"/>
              <p14:cNvContentPartPr/>
              <p14:nvPr/>
            </p14:nvContentPartPr>
            <p14:xfrm>
              <a:off x="5512949" y="3580679"/>
              <a:ext cx="70424" cy="23937"/>
            </p14:xfrm>
          </p:contentPart>
        </mc:Choice>
        <mc:Fallback xmlns="">
          <p:pic>
            <p:nvPicPr>
              <p:cNvPr id="26" name="墨迹 25"/>
            </p:nvPicPr>
            <p:blipFill>
              <a:blip r:embed="rId3"/>
            </p:blipFill>
            <p:spPr>
              <a:xfrm>
                <a:off x="5512949" y="3580679"/>
                <a:ext cx="70424" cy="23937"/>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7" name="墨迹 26"/>
              <p14:cNvContentPartPr/>
              <p14:nvPr/>
            </p14:nvContentPartPr>
            <p14:xfrm>
              <a:off x="5529849" y="3559558"/>
              <a:ext cx="19725" cy="119685"/>
            </p14:xfrm>
          </p:contentPart>
        </mc:Choice>
        <mc:Fallback xmlns="">
          <p:pic>
            <p:nvPicPr>
              <p:cNvPr id="27" name="墨迹 26"/>
            </p:nvPicPr>
            <p:blipFill>
              <a:blip r:embed="rId3"/>
            </p:blipFill>
            <p:spPr>
              <a:xfrm>
                <a:off x="5529849" y="3559558"/>
                <a:ext cx="19725" cy="11968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8" name="墨迹 27"/>
              <p14:cNvContentPartPr/>
              <p14:nvPr/>
            </p14:nvContentPartPr>
            <p14:xfrm>
              <a:off x="5541115" y="3646858"/>
              <a:ext cx="2816" cy="68994"/>
            </p14:xfrm>
          </p:contentPart>
        </mc:Choice>
        <mc:Fallback xmlns="">
          <p:pic>
            <p:nvPicPr>
              <p:cNvPr id="28" name="墨迹 27"/>
            </p:nvPicPr>
            <p:blipFill>
              <a:blip r:embed="rId3"/>
            </p:blipFill>
            <p:spPr>
              <a:xfrm>
                <a:off x="5541115" y="3646858"/>
                <a:ext cx="2816" cy="68994"/>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9" name="墨迹 28"/>
              <p14:cNvContentPartPr/>
              <p14:nvPr/>
            </p14:nvContentPartPr>
            <p14:xfrm>
              <a:off x="5538298" y="3624329"/>
              <a:ext cx="50709" cy="113348"/>
            </p14:xfrm>
          </p:contentPart>
        </mc:Choice>
        <mc:Fallback xmlns="">
          <p:pic>
            <p:nvPicPr>
              <p:cNvPr id="29" name="墨迹 28"/>
            </p:nvPicPr>
            <p:blipFill>
              <a:blip r:embed="rId3"/>
            </p:blipFill>
            <p:spPr>
              <a:xfrm>
                <a:off x="5538298" y="3624329"/>
                <a:ext cx="50709" cy="11334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0" name="墨迹 29"/>
              <p14:cNvContentPartPr/>
              <p14:nvPr/>
            </p14:nvContentPartPr>
            <p14:xfrm>
              <a:off x="5546748" y="3663754"/>
              <a:ext cx="23946" cy="2816"/>
            </p14:xfrm>
          </p:contentPart>
        </mc:Choice>
        <mc:Fallback xmlns="">
          <p:pic>
            <p:nvPicPr>
              <p:cNvPr id="30" name="墨迹 29"/>
            </p:nvPicPr>
            <p:blipFill>
              <a:blip r:embed="rId3"/>
            </p:blipFill>
            <p:spPr>
              <a:xfrm>
                <a:off x="5546748" y="3663754"/>
                <a:ext cx="23946" cy="2816"/>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1" name="墨迹 30"/>
              <p14:cNvContentPartPr/>
              <p14:nvPr/>
            </p14:nvContentPartPr>
            <p14:xfrm>
              <a:off x="5552391" y="3679243"/>
              <a:ext cx="28166" cy="7040"/>
            </p14:xfrm>
          </p:contentPart>
        </mc:Choice>
        <mc:Fallback xmlns="">
          <p:pic>
            <p:nvPicPr>
              <p:cNvPr id="31" name="墨迹 30"/>
            </p:nvPicPr>
            <p:blipFill>
              <a:blip r:embed="rId3"/>
            </p:blipFill>
            <p:spPr>
              <a:xfrm>
                <a:off x="5552391" y="3679243"/>
                <a:ext cx="28166" cy="704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2" name="墨迹 31"/>
              <p14:cNvContentPartPr/>
              <p14:nvPr/>
            </p14:nvContentPartPr>
            <p14:xfrm>
              <a:off x="5628448" y="3618696"/>
              <a:ext cx="33799" cy="86332"/>
            </p14:xfrm>
          </p:contentPart>
        </mc:Choice>
        <mc:Fallback xmlns="">
          <p:pic>
            <p:nvPicPr>
              <p:cNvPr id="32" name="墨迹 31"/>
            </p:nvPicPr>
            <p:blipFill>
              <a:blip r:embed="rId3"/>
            </p:blipFill>
            <p:spPr>
              <a:xfrm>
                <a:off x="5628448" y="3618696"/>
                <a:ext cx="33799" cy="8633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3" name="墨迹 32"/>
              <p14:cNvContentPartPr/>
              <p14:nvPr/>
            </p14:nvContentPartPr>
            <p14:xfrm>
              <a:off x="5680560" y="3605584"/>
              <a:ext cx="29579" cy="38457"/>
            </p14:xfrm>
          </p:contentPart>
        </mc:Choice>
        <mc:Fallback xmlns="">
          <p:pic>
            <p:nvPicPr>
              <p:cNvPr id="33" name="墨迹 32"/>
            </p:nvPicPr>
            <p:blipFill>
              <a:blip r:embed="rId3"/>
            </p:blipFill>
            <p:spPr>
              <a:xfrm>
                <a:off x="5680560" y="3605584"/>
                <a:ext cx="29579" cy="38457"/>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4" name="墨迹 33"/>
              <p14:cNvContentPartPr/>
              <p14:nvPr/>
            </p14:nvContentPartPr>
            <p14:xfrm>
              <a:off x="5710139" y="3596168"/>
              <a:ext cx="50708" cy="28161"/>
            </p14:xfrm>
          </p:contentPart>
        </mc:Choice>
        <mc:Fallback xmlns="">
          <p:pic>
            <p:nvPicPr>
              <p:cNvPr id="34" name="墨迹 33"/>
            </p:nvPicPr>
            <p:blipFill>
              <a:blip r:embed="rId3"/>
            </p:blipFill>
            <p:spPr>
              <a:xfrm>
                <a:off x="5710139" y="3596168"/>
                <a:ext cx="50708" cy="28161"/>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5" name="墨迹 34"/>
              <p14:cNvContentPartPr/>
              <p14:nvPr/>
            </p14:nvContentPartPr>
            <p14:xfrm>
              <a:off x="5732681" y="3627145"/>
              <a:ext cx="360" cy="66178"/>
            </p14:xfrm>
          </p:contentPart>
        </mc:Choice>
        <mc:Fallback xmlns="">
          <p:pic>
            <p:nvPicPr>
              <p:cNvPr id="35" name="墨迹 34"/>
            </p:nvPicPr>
            <p:blipFill>
              <a:blip r:embed="rId3"/>
            </p:blipFill>
            <p:spPr>
              <a:xfrm>
                <a:off x="5732681" y="3627145"/>
                <a:ext cx="360" cy="66178"/>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6" name="墨迹 35"/>
              <p14:cNvContentPartPr/>
              <p14:nvPr/>
            </p14:nvContentPartPr>
            <p14:xfrm>
              <a:off x="5783380" y="3608840"/>
              <a:ext cx="47892" cy="12672"/>
            </p14:xfrm>
          </p:contentPart>
        </mc:Choice>
        <mc:Fallback xmlns="">
          <p:pic>
            <p:nvPicPr>
              <p:cNvPr id="36" name="墨迹 35"/>
            </p:nvPicPr>
            <p:blipFill>
              <a:blip r:embed="rId3"/>
            </p:blipFill>
            <p:spPr>
              <a:xfrm>
                <a:off x="5783380" y="3608840"/>
                <a:ext cx="47892" cy="12672"/>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7" name="墨迹 36"/>
              <p14:cNvContentPartPr/>
              <p14:nvPr/>
            </p14:nvContentPartPr>
            <p14:xfrm>
              <a:off x="5811555" y="3587719"/>
              <a:ext cx="5643" cy="119156"/>
            </p14:xfrm>
          </p:contentPart>
        </mc:Choice>
        <mc:Fallback xmlns="">
          <p:pic>
            <p:nvPicPr>
              <p:cNvPr id="37" name="墨迹 36"/>
            </p:nvPicPr>
            <p:blipFill>
              <a:blip r:embed="rId3"/>
            </p:blipFill>
            <p:spPr>
              <a:xfrm>
                <a:off x="5811555" y="3587719"/>
                <a:ext cx="5643" cy="119156"/>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8" name="墨迹 37"/>
              <p14:cNvContentPartPr/>
              <p14:nvPr/>
            </p14:nvContentPartPr>
            <p14:xfrm>
              <a:off x="5787610" y="3635593"/>
              <a:ext cx="26762" cy="39426"/>
            </p14:xfrm>
          </p:contentPart>
        </mc:Choice>
        <mc:Fallback xmlns="">
          <p:pic>
            <p:nvPicPr>
              <p:cNvPr id="38" name="墨迹 37"/>
            </p:nvPicPr>
            <p:blipFill>
              <a:blip r:embed="rId3"/>
            </p:blipFill>
            <p:spPr>
              <a:xfrm>
                <a:off x="5787610" y="3635593"/>
                <a:ext cx="26762" cy="39426"/>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9" name="墨迹 38"/>
              <p14:cNvContentPartPr/>
              <p14:nvPr/>
            </p14:nvContentPartPr>
            <p14:xfrm>
              <a:off x="5817189" y="3646858"/>
              <a:ext cx="29579" cy="11264"/>
            </p14:xfrm>
          </p:contentPart>
        </mc:Choice>
        <mc:Fallback xmlns="">
          <p:pic>
            <p:nvPicPr>
              <p:cNvPr id="39" name="墨迹 38"/>
            </p:nvPicPr>
            <p:blipFill>
              <a:blip r:embed="rId3"/>
            </p:blipFill>
            <p:spPr>
              <a:xfrm>
                <a:off x="5817189" y="3646858"/>
                <a:ext cx="29579" cy="11264"/>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0" name="墨迹 39"/>
              <p14:cNvContentPartPr/>
              <p14:nvPr/>
            </p14:nvContentPartPr>
            <p14:xfrm>
              <a:off x="5848172" y="3615880"/>
              <a:ext cx="5642" cy="61955"/>
            </p14:xfrm>
          </p:contentPart>
        </mc:Choice>
        <mc:Fallback xmlns="">
          <p:pic>
            <p:nvPicPr>
              <p:cNvPr id="40" name="墨迹 39"/>
            </p:nvPicPr>
            <p:blipFill>
              <a:blip r:embed="rId3"/>
            </p:blipFill>
            <p:spPr>
              <a:xfrm>
                <a:off x="5848172" y="3615880"/>
                <a:ext cx="5642" cy="6195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1" name="墨迹 40"/>
              <p14:cNvContentPartPr/>
              <p14:nvPr/>
            </p14:nvContentPartPr>
            <p14:xfrm>
              <a:off x="5856631" y="3607432"/>
              <a:ext cx="49295" cy="78851"/>
            </p14:xfrm>
          </p:contentPart>
        </mc:Choice>
        <mc:Fallback xmlns="">
          <p:pic>
            <p:nvPicPr>
              <p:cNvPr id="41" name="墨迹 40"/>
            </p:nvPicPr>
            <p:blipFill>
              <a:blip r:embed="rId3"/>
            </p:blipFill>
            <p:spPr>
              <a:xfrm>
                <a:off x="5856631" y="3607432"/>
                <a:ext cx="49295" cy="78851"/>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2" name="墨迹 41"/>
              <p14:cNvContentPartPr/>
              <p14:nvPr/>
            </p14:nvContentPartPr>
            <p14:xfrm>
              <a:off x="5912963" y="3584903"/>
              <a:ext cx="360" cy="38017"/>
            </p14:xfrm>
          </p:contentPart>
        </mc:Choice>
        <mc:Fallback xmlns="">
          <p:pic>
            <p:nvPicPr>
              <p:cNvPr id="42" name="墨迹 41"/>
            </p:nvPicPr>
            <p:blipFill>
              <a:blip r:embed="rId3"/>
            </p:blipFill>
            <p:spPr>
              <a:xfrm>
                <a:off x="5912963" y="3584903"/>
                <a:ext cx="360" cy="38017"/>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3" name="墨迹 42"/>
              <p14:cNvContentPartPr/>
              <p14:nvPr/>
            </p14:nvContentPartPr>
            <p14:xfrm>
              <a:off x="5915788" y="3582087"/>
              <a:ext cx="33800" cy="39425"/>
            </p14:xfrm>
          </p:contentPart>
        </mc:Choice>
        <mc:Fallback xmlns="">
          <p:pic>
            <p:nvPicPr>
              <p:cNvPr id="43" name="墨迹 42"/>
            </p:nvPicPr>
            <p:blipFill>
              <a:blip r:embed="rId3"/>
            </p:blipFill>
            <p:spPr>
              <a:xfrm>
                <a:off x="5915788" y="3582087"/>
                <a:ext cx="33800" cy="39425"/>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4" name="墨迹 43"/>
              <p14:cNvContentPartPr/>
              <p14:nvPr/>
            </p14:nvContentPartPr>
            <p14:xfrm>
              <a:off x="5960846" y="3582087"/>
              <a:ext cx="2825" cy="38017"/>
            </p14:xfrm>
          </p:contentPart>
        </mc:Choice>
        <mc:Fallback xmlns="">
          <p:pic>
            <p:nvPicPr>
              <p:cNvPr id="44" name="墨迹 43"/>
            </p:nvPicPr>
            <p:blipFill>
              <a:blip r:embed="rId3"/>
            </p:blipFill>
            <p:spPr>
              <a:xfrm>
                <a:off x="5960846" y="3582087"/>
                <a:ext cx="2825" cy="38017"/>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5" name="墨迹 44"/>
              <p14:cNvContentPartPr/>
              <p14:nvPr/>
            </p14:nvContentPartPr>
            <p14:xfrm>
              <a:off x="5969305" y="3570822"/>
              <a:ext cx="23945" cy="36610"/>
            </p14:xfrm>
          </p:contentPart>
        </mc:Choice>
        <mc:Fallback xmlns="">
          <p:pic>
            <p:nvPicPr>
              <p:cNvPr id="45" name="墨迹 44"/>
            </p:nvPicPr>
            <p:blipFill>
              <a:blip r:embed="rId3"/>
            </p:blipFill>
            <p:spPr>
              <a:xfrm>
                <a:off x="5969305" y="3570822"/>
                <a:ext cx="23945" cy="3661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6" name="墨迹 45"/>
              <p14:cNvContentPartPr/>
              <p14:nvPr/>
            </p14:nvContentPartPr>
            <p14:xfrm>
              <a:off x="5918605" y="3638409"/>
              <a:ext cx="57745" cy="16897"/>
            </p14:xfrm>
          </p:contentPart>
        </mc:Choice>
        <mc:Fallback xmlns="">
          <p:pic>
            <p:nvPicPr>
              <p:cNvPr id="46" name="墨迹 45"/>
            </p:nvPicPr>
            <p:blipFill>
              <a:blip r:embed="rId3"/>
            </p:blipFill>
            <p:spPr>
              <a:xfrm>
                <a:off x="5918605" y="3638409"/>
                <a:ext cx="57745" cy="16897"/>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7" name="墨迹 46"/>
              <p14:cNvContentPartPr/>
              <p14:nvPr/>
            </p14:nvContentPartPr>
            <p14:xfrm>
              <a:off x="5920009" y="3629961"/>
              <a:ext cx="32396" cy="53506"/>
            </p14:xfrm>
          </p:contentPart>
        </mc:Choice>
        <mc:Fallback xmlns="">
          <p:pic>
            <p:nvPicPr>
              <p:cNvPr id="47" name="墨迹 46"/>
            </p:nvPicPr>
            <p:blipFill>
              <a:blip r:embed="rId3"/>
            </p:blipFill>
            <p:spPr>
              <a:xfrm>
                <a:off x="5920009" y="3629961"/>
                <a:ext cx="32396" cy="53506"/>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8" name="墨迹 47"/>
              <p14:cNvContentPartPr/>
              <p14:nvPr/>
            </p14:nvContentPartPr>
            <p14:xfrm>
              <a:off x="5946771" y="3666570"/>
              <a:ext cx="43663" cy="16897"/>
            </p14:xfrm>
          </p:contentPart>
        </mc:Choice>
        <mc:Fallback xmlns="">
          <p:pic>
            <p:nvPicPr>
              <p:cNvPr id="48" name="墨迹 47"/>
            </p:nvPicPr>
            <p:blipFill>
              <a:blip r:embed="rId3"/>
            </p:blipFill>
            <p:spPr>
              <a:xfrm>
                <a:off x="5946771" y="3666570"/>
                <a:ext cx="43663" cy="16897"/>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9" name="墨迹 48"/>
              <p14:cNvContentPartPr/>
              <p14:nvPr/>
            </p14:nvContentPartPr>
            <p14:xfrm>
              <a:off x="5991846" y="3629961"/>
              <a:ext cx="8450" cy="18305"/>
            </p14:xfrm>
          </p:contentPart>
        </mc:Choice>
        <mc:Fallback xmlns="">
          <p:pic>
            <p:nvPicPr>
              <p:cNvPr id="49" name="墨迹 48"/>
            </p:nvPicPr>
            <p:blipFill>
              <a:blip r:embed="rId3"/>
            </p:blipFill>
            <p:spPr>
              <a:xfrm>
                <a:off x="5991846" y="3629961"/>
                <a:ext cx="8450" cy="18305"/>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0" name="墨迹 49"/>
              <p14:cNvContentPartPr/>
              <p14:nvPr/>
            </p14:nvContentPartPr>
            <p14:xfrm>
              <a:off x="5921422" y="3691915"/>
              <a:ext cx="1404" cy="30977"/>
            </p14:xfrm>
          </p:contentPart>
        </mc:Choice>
        <mc:Fallback xmlns="">
          <p:pic>
            <p:nvPicPr>
              <p:cNvPr id="50" name="墨迹 49"/>
            </p:nvPicPr>
            <p:blipFill>
              <a:blip r:embed="rId3"/>
            </p:blipFill>
            <p:spPr>
              <a:xfrm>
                <a:off x="5921422" y="3691915"/>
                <a:ext cx="1404" cy="30977"/>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1" name="墨迹 50"/>
              <p14:cNvContentPartPr/>
              <p14:nvPr/>
            </p14:nvContentPartPr>
            <p14:xfrm>
              <a:off x="5924239" y="3692619"/>
              <a:ext cx="38029" cy="24641"/>
            </p14:xfrm>
          </p:contentPart>
        </mc:Choice>
        <mc:Fallback xmlns="">
          <p:pic>
            <p:nvPicPr>
              <p:cNvPr id="51" name="墨迹 50"/>
            </p:nvPicPr>
            <p:blipFill>
              <a:blip r:embed="rId3"/>
            </p:blipFill>
            <p:spPr>
              <a:xfrm>
                <a:off x="5924239" y="3692619"/>
                <a:ext cx="38029" cy="24641"/>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2" name="墨迹 51"/>
              <p14:cNvContentPartPr/>
              <p14:nvPr/>
            </p14:nvContentPartPr>
            <p14:xfrm>
              <a:off x="5972121" y="3689099"/>
              <a:ext cx="2825" cy="29569"/>
            </p14:xfrm>
          </p:contentPart>
        </mc:Choice>
        <mc:Fallback xmlns="">
          <p:pic>
            <p:nvPicPr>
              <p:cNvPr id="52" name="墨迹 51"/>
            </p:nvPicPr>
            <p:blipFill>
              <a:blip r:embed="rId3"/>
            </p:blipFill>
            <p:spPr>
              <a:xfrm>
                <a:off x="5972121" y="3689099"/>
                <a:ext cx="2825" cy="2956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3" name="墨迹 52"/>
              <p14:cNvContentPartPr/>
              <p14:nvPr/>
            </p14:nvContentPartPr>
            <p14:xfrm>
              <a:off x="5977764" y="3686283"/>
              <a:ext cx="33799" cy="38369"/>
            </p14:xfrm>
          </p:contentPart>
        </mc:Choice>
        <mc:Fallback xmlns="">
          <p:pic>
            <p:nvPicPr>
              <p:cNvPr id="53" name="墨迹 52"/>
            </p:nvPicPr>
            <p:blipFill>
              <a:blip r:embed="rId3"/>
            </p:blipFill>
            <p:spPr>
              <a:xfrm>
                <a:off x="5977764" y="3686283"/>
                <a:ext cx="33799" cy="38369"/>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4" name="墨迹 53"/>
              <p14:cNvContentPartPr/>
              <p14:nvPr/>
            </p14:nvContentPartPr>
            <p14:xfrm>
              <a:off x="6028463" y="3586311"/>
              <a:ext cx="71837" cy="18305"/>
            </p14:xfrm>
          </p:contentPart>
        </mc:Choice>
        <mc:Fallback xmlns="">
          <p:pic>
            <p:nvPicPr>
              <p:cNvPr id="54" name="墨迹 53"/>
            </p:nvPicPr>
            <p:blipFill>
              <a:blip r:embed="rId3"/>
            </p:blipFill>
            <p:spPr>
              <a:xfrm>
                <a:off x="6028463" y="3586311"/>
                <a:ext cx="71837" cy="1830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5" name="墨迹 54"/>
              <p14:cNvContentPartPr/>
              <p14:nvPr/>
            </p14:nvContentPartPr>
            <p14:xfrm>
              <a:off x="6076354" y="3598984"/>
              <a:ext cx="5633" cy="95043"/>
            </p14:xfrm>
          </p:contentPart>
        </mc:Choice>
        <mc:Fallback xmlns="">
          <p:pic>
            <p:nvPicPr>
              <p:cNvPr id="55" name="墨迹 54"/>
            </p:nvPicPr>
            <p:blipFill>
              <a:blip r:embed="rId3"/>
            </p:blipFill>
            <p:spPr>
              <a:xfrm>
                <a:off x="6076354" y="3598984"/>
                <a:ext cx="5633" cy="95043"/>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6" name="墨迹 55"/>
              <p14:cNvContentPartPr/>
              <p14:nvPr/>
            </p14:nvContentPartPr>
            <p14:xfrm>
              <a:off x="2295889" y="6094054"/>
              <a:ext cx="535239" cy="290059"/>
            </p14:xfrm>
          </p:contentPart>
        </mc:Choice>
        <mc:Fallback xmlns="">
          <p:pic>
            <p:nvPicPr>
              <p:cNvPr id="56" name="墨迹 55"/>
            </p:nvPicPr>
            <p:blipFill>
              <a:blip r:embed="rId3"/>
            </p:blipFill>
            <p:spPr>
              <a:xfrm>
                <a:off x="2295889" y="6094054"/>
                <a:ext cx="535239" cy="290059"/>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7" name="墨迹 56"/>
              <p14:cNvContentPartPr/>
              <p14:nvPr/>
            </p14:nvContentPartPr>
            <p14:xfrm>
              <a:off x="2307155" y="3663754"/>
              <a:ext cx="36625" cy="2421852"/>
            </p14:xfrm>
          </p:contentPart>
        </mc:Choice>
        <mc:Fallback xmlns="">
          <p:pic>
            <p:nvPicPr>
              <p:cNvPr id="57" name="墨迹 56"/>
            </p:nvPicPr>
            <p:blipFill>
              <a:blip r:embed="rId3"/>
            </p:blipFill>
            <p:spPr>
              <a:xfrm>
                <a:off x="2307155" y="3663754"/>
                <a:ext cx="36625" cy="2421852"/>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8" name="墨迹 57"/>
              <p14:cNvContentPartPr/>
              <p14:nvPr/>
            </p14:nvContentPartPr>
            <p14:xfrm>
              <a:off x="4143854" y="3587719"/>
              <a:ext cx="47900" cy="2478174"/>
            </p14:xfrm>
          </p:contentPart>
        </mc:Choice>
        <mc:Fallback xmlns="">
          <p:pic>
            <p:nvPicPr>
              <p:cNvPr id="58" name="墨迹 57"/>
            </p:nvPicPr>
            <p:blipFill>
              <a:blip r:embed="rId3"/>
            </p:blipFill>
            <p:spPr>
              <a:xfrm>
                <a:off x="4143854" y="3587719"/>
                <a:ext cx="47900" cy="2478174"/>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9" name="墨迹 58"/>
              <p14:cNvContentPartPr/>
              <p14:nvPr/>
            </p14:nvContentPartPr>
            <p14:xfrm>
              <a:off x="2788861" y="4778932"/>
              <a:ext cx="39451" cy="1495352"/>
            </p14:xfrm>
          </p:contentPart>
        </mc:Choice>
        <mc:Fallback xmlns="">
          <p:pic>
            <p:nvPicPr>
              <p:cNvPr id="59" name="墨迹 58"/>
            </p:nvPicPr>
            <p:blipFill>
              <a:blip r:embed="rId3"/>
            </p:blipFill>
            <p:spPr>
              <a:xfrm>
                <a:off x="2788861" y="4778932"/>
                <a:ext cx="39451" cy="1495352"/>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0" name="墨迹 59"/>
              <p14:cNvContentPartPr/>
              <p14:nvPr/>
            </p14:nvContentPartPr>
            <p14:xfrm>
              <a:off x="4774885" y="3852433"/>
              <a:ext cx="5643" cy="76035"/>
            </p14:xfrm>
          </p:contentPart>
        </mc:Choice>
        <mc:Fallback xmlns="">
          <p:pic>
            <p:nvPicPr>
              <p:cNvPr id="60" name="墨迹 59"/>
            </p:nvPicPr>
            <p:blipFill>
              <a:blip r:embed="rId3"/>
            </p:blipFill>
            <p:spPr>
              <a:xfrm>
                <a:off x="4774885" y="3852433"/>
                <a:ext cx="5643" cy="7603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1" name="墨迹 60"/>
              <p14:cNvContentPartPr/>
              <p14:nvPr/>
            </p14:nvContentPartPr>
            <p14:xfrm>
              <a:off x="4798831" y="3832720"/>
              <a:ext cx="40846" cy="54914"/>
            </p14:xfrm>
          </p:contentPart>
        </mc:Choice>
        <mc:Fallback xmlns="">
          <p:pic>
            <p:nvPicPr>
              <p:cNvPr id="61" name="墨迹 60"/>
            </p:nvPicPr>
            <p:blipFill>
              <a:blip r:embed="rId3"/>
            </p:blipFill>
            <p:spPr>
              <a:xfrm>
                <a:off x="4798831" y="3832720"/>
                <a:ext cx="40846" cy="54914"/>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2" name="墨迹 61"/>
              <p14:cNvContentPartPr/>
              <p14:nvPr/>
            </p14:nvContentPartPr>
            <p14:xfrm>
              <a:off x="4842493" y="3846801"/>
              <a:ext cx="46479" cy="26753"/>
            </p14:xfrm>
          </p:contentPart>
        </mc:Choice>
        <mc:Fallback xmlns="">
          <p:pic>
            <p:nvPicPr>
              <p:cNvPr id="62" name="墨迹 61"/>
            </p:nvPicPr>
            <p:blipFill>
              <a:blip r:embed="rId3"/>
            </p:blipFill>
            <p:spPr>
              <a:xfrm>
                <a:off x="4842493" y="3846801"/>
                <a:ext cx="46479" cy="26753"/>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3" name="墨迹 62"/>
              <p14:cNvContentPartPr/>
              <p14:nvPr/>
            </p14:nvContentPartPr>
            <p14:xfrm>
              <a:off x="4838264" y="3894675"/>
              <a:ext cx="4230" cy="63362"/>
            </p14:xfrm>
          </p:contentPart>
        </mc:Choice>
        <mc:Fallback xmlns="">
          <p:pic>
            <p:nvPicPr>
              <p:cNvPr id="63" name="墨迹 62"/>
            </p:nvPicPr>
            <p:blipFill>
              <a:blip r:embed="rId3"/>
            </p:blipFill>
            <p:spPr>
              <a:xfrm>
                <a:off x="4838264" y="3894675"/>
                <a:ext cx="4230" cy="63362"/>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4" name="墨迹 63"/>
              <p14:cNvContentPartPr/>
              <p14:nvPr/>
            </p14:nvContentPartPr>
            <p14:xfrm>
              <a:off x="4896009" y="3860882"/>
              <a:ext cx="43672" cy="14080"/>
            </p14:xfrm>
          </p:contentPart>
        </mc:Choice>
        <mc:Fallback xmlns="">
          <p:pic>
            <p:nvPicPr>
              <p:cNvPr id="64" name="墨迹 63"/>
            </p:nvPicPr>
            <p:blipFill>
              <a:blip r:embed="rId3"/>
            </p:blipFill>
            <p:spPr>
              <a:xfrm>
                <a:off x="4896009" y="3860882"/>
                <a:ext cx="43672" cy="1408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5" name="墨迹 64"/>
              <p14:cNvContentPartPr/>
              <p14:nvPr/>
            </p14:nvContentPartPr>
            <p14:xfrm>
              <a:off x="4917147" y="3839321"/>
              <a:ext cx="4221" cy="98475"/>
            </p14:xfrm>
          </p:contentPart>
        </mc:Choice>
        <mc:Fallback xmlns="">
          <p:pic>
            <p:nvPicPr>
              <p:cNvPr id="65" name="墨迹 64"/>
            </p:nvPicPr>
            <p:blipFill>
              <a:blip r:embed="rId3"/>
            </p:blipFill>
            <p:spPr>
              <a:xfrm>
                <a:off x="4917147" y="3839321"/>
                <a:ext cx="4221" cy="9847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6" name="墨迹 65"/>
              <p14:cNvContentPartPr/>
              <p14:nvPr/>
            </p14:nvContentPartPr>
            <p14:xfrm>
              <a:off x="4893904" y="3886226"/>
              <a:ext cx="27464" cy="44354"/>
            </p14:xfrm>
          </p:contentPart>
        </mc:Choice>
        <mc:Fallback xmlns="">
          <p:pic>
            <p:nvPicPr>
              <p:cNvPr id="66" name="墨迹 65"/>
            </p:nvPicPr>
            <p:blipFill>
              <a:blip r:embed="rId3"/>
            </p:blipFill>
            <p:spPr>
              <a:xfrm>
                <a:off x="4893904" y="3886226"/>
                <a:ext cx="27464" cy="44354"/>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7" name="墨迹 66"/>
              <p14:cNvContentPartPr/>
              <p14:nvPr/>
            </p14:nvContentPartPr>
            <p14:xfrm>
              <a:off x="4921368" y="3894675"/>
              <a:ext cx="25358" cy="18305"/>
            </p14:xfrm>
          </p:contentPart>
        </mc:Choice>
        <mc:Fallback xmlns="">
          <p:pic>
            <p:nvPicPr>
              <p:cNvPr id="67" name="墨迹 66"/>
            </p:nvPicPr>
            <p:blipFill>
              <a:blip r:embed="rId3"/>
            </p:blipFill>
            <p:spPr>
              <a:xfrm>
                <a:off x="4921368" y="3894675"/>
                <a:ext cx="25358" cy="1830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68" name="墨迹 67"/>
              <p14:cNvContentPartPr/>
              <p14:nvPr/>
            </p14:nvContentPartPr>
            <p14:xfrm>
              <a:off x="4948130" y="3874962"/>
              <a:ext cx="1413" cy="72163"/>
            </p14:xfrm>
          </p:contentPart>
        </mc:Choice>
        <mc:Fallback xmlns="">
          <p:pic>
            <p:nvPicPr>
              <p:cNvPr id="68" name="墨迹 67"/>
            </p:nvPicPr>
            <p:blipFill>
              <a:blip r:embed="rId3"/>
            </p:blipFill>
            <p:spPr>
              <a:xfrm>
                <a:off x="4948130" y="3874962"/>
                <a:ext cx="1413" cy="72163"/>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69" name="墨迹 68"/>
              <p14:cNvContentPartPr/>
              <p14:nvPr/>
            </p14:nvContentPartPr>
            <p14:xfrm>
              <a:off x="4949543" y="3869330"/>
              <a:ext cx="77462" cy="75067"/>
            </p14:xfrm>
          </p:contentPart>
        </mc:Choice>
        <mc:Fallback xmlns="">
          <p:pic>
            <p:nvPicPr>
              <p:cNvPr id="69" name="墨迹 68"/>
            </p:nvPicPr>
            <p:blipFill>
              <a:blip r:embed="rId3"/>
            </p:blipFill>
            <p:spPr>
              <a:xfrm>
                <a:off x="4949543" y="3869330"/>
                <a:ext cx="77462" cy="75067"/>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0" name="墨迹 69"/>
              <p14:cNvContentPartPr/>
              <p14:nvPr/>
            </p14:nvContentPartPr>
            <p14:xfrm>
              <a:off x="5036868" y="3846801"/>
              <a:ext cx="5642" cy="26753"/>
            </p14:xfrm>
          </p:contentPart>
        </mc:Choice>
        <mc:Fallback xmlns="">
          <p:pic>
            <p:nvPicPr>
              <p:cNvPr id="70" name="墨迹 69"/>
            </p:nvPicPr>
            <p:blipFill>
              <a:blip r:embed="rId3"/>
            </p:blipFill>
            <p:spPr>
              <a:xfrm>
                <a:off x="5036868" y="3846801"/>
                <a:ext cx="5642" cy="26753"/>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1" name="墨迹 70"/>
              <p14:cNvContentPartPr/>
              <p14:nvPr/>
            </p14:nvContentPartPr>
            <p14:xfrm>
              <a:off x="5039684" y="3815824"/>
              <a:ext cx="29579" cy="52802"/>
            </p14:xfrm>
          </p:contentPart>
        </mc:Choice>
        <mc:Fallback xmlns="">
          <p:pic>
            <p:nvPicPr>
              <p:cNvPr id="71" name="墨迹 70"/>
            </p:nvPicPr>
            <p:blipFill>
              <a:blip r:embed="rId3"/>
            </p:blipFill>
            <p:spPr>
              <a:xfrm>
                <a:off x="5039684" y="3815824"/>
                <a:ext cx="29579" cy="52802"/>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2" name="墨迹 71"/>
              <p14:cNvContentPartPr/>
              <p14:nvPr/>
            </p14:nvContentPartPr>
            <p14:xfrm>
              <a:off x="5076309" y="3827088"/>
              <a:ext cx="8459" cy="32385"/>
            </p14:xfrm>
          </p:contentPart>
        </mc:Choice>
        <mc:Fallback xmlns="">
          <p:pic>
            <p:nvPicPr>
              <p:cNvPr id="72" name="墨迹 71"/>
            </p:nvPicPr>
            <p:blipFill>
              <a:blip r:embed="rId3"/>
            </p:blipFill>
            <p:spPr>
              <a:xfrm>
                <a:off x="5076309" y="3827088"/>
                <a:ext cx="8459" cy="32385"/>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3" name="墨迹 72"/>
              <p14:cNvContentPartPr/>
              <p14:nvPr/>
            </p14:nvContentPartPr>
            <p14:xfrm>
              <a:off x="5090392" y="3813008"/>
              <a:ext cx="25350" cy="42241"/>
            </p14:xfrm>
          </p:contentPart>
        </mc:Choice>
        <mc:Fallback xmlns="">
          <p:pic>
            <p:nvPicPr>
              <p:cNvPr id="73" name="墨迹 72"/>
            </p:nvPicPr>
            <p:blipFill>
              <a:blip r:embed="rId3"/>
            </p:blipFill>
            <p:spPr>
              <a:xfrm>
                <a:off x="5090392" y="3813008"/>
                <a:ext cx="25350" cy="42241"/>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4" name="墨迹 73"/>
              <p14:cNvContentPartPr/>
              <p14:nvPr/>
            </p14:nvContentPartPr>
            <p14:xfrm>
              <a:off x="5045317" y="3876370"/>
              <a:ext cx="49305" cy="18305"/>
            </p14:xfrm>
          </p:contentPart>
        </mc:Choice>
        <mc:Fallback xmlns="">
          <p:pic>
            <p:nvPicPr>
              <p:cNvPr id="74" name="墨迹 73"/>
            </p:nvPicPr>
            <p:blipFill>
              <a:blip r:embed="rId3"/>
            </p:blipFill>
            <p:spPr>
              <a:xfrm>
                <a:off x="5045317" y="3876370"/>
                <a:ext cx="49305" cy="1830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5" name="墨迹 74"/>
              <p14:cNvContentPartPr/>
              <p14:nvPr/>
            </p14:nvContentPartPr>
            <p14:xfrm>
              <a:off x="5048134" y="3874962"/>
              <a:ext cx="22542" cy="52098"/>
            </p14:xfrm>
          </p:contentPart>
        </mc:Choice>
        <mc:Fallback xmlns="">
          <p:pic>
            <p:nvPicPr>
              <p:cNvPr id="75" name="墨迹 74"/>
            </p:nvPicPr>
            <p:blipFill>
              <a:blip r:embed="rId3"/>
            </p:blipFill>
            <p:spPr>
              <a:xfrm>
                <a:off x="5048134" y="3874962"/>
                <a:ext cx="22542" cy="52098"/>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6" name="墨迹 75"/>
              <p14:cNvContentPartPr/>
              <p14:nvPr/>
            </p14:nvContentPartPr>
            <p14:xfrm>
              <a:off x="5079126" y="3903123"/>
              <a:ext cx="35212" cy="16193"/>
            </p14:xfrm>
          </p:contentPart>
        </mc:Choice>
        <mc:Fallback xmlns="">
          <p:pic>
            <p:nvPicPr>
              <p:cNvPr id="76" name="墨迹 75"/>
            </p:nvPicPr>
            <p:blipFill>
              <a:blip r:embed="rId3"/>
            </p:blipFill>
            <p:spPr>
              <a:xfrm>
                <a:off x="5079126" y="3903123"/>
                <a:ext cx="35212" cy="16193"/>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7" name="墨迹 76"/>
              <p14:cNvContentPartPr/>
              <p14:nvPr/>
            </p14:nvContentPartPr>
            <p14:xfrm>
              <a:off x="5112925" y="3866514"/>
              <a:ext cx="14092" cy="21121"/>
            </p14:xfrm>
          </p:contentPart>
        </mc:Choice>
        <mc:Fallback xmlns="">
          <p:pic>
            <p:nvPicPr>
              <p:cNvPr id="77" name="墨迹 76"/>
            </p:nvPicPr>
            <p:blipFill>
              <a:blip r:embed="rId3"/>
            </p:blipFill>
            <p:spPr>
              <a:xfrm>
                <a:off x="5112925" y="3866514"/>
                <a:ext cx="14092" cy="21121"/>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78" name="墨迹 77"/>
              <p14:cNvContentPartPr/>
              <p14:nvPr/>
            </p14:nvContentPartPr>
            <p14:xfrm>
              <a:off x="5053767" y="3931284"/>
              <a:ext cx="2826" cy="32386"/>
            </p14:xfrm>
          </p:contentPart>
        </mc:Choice>
        <mc:Fallback xmlns="">
          <p:pic>
            <p:nvPicPr>
              <p:cNvPr id="78" name="墨迹 77"/>
            </p:nvPicPr>
            <p:blipFill>
              <a:blip r:embed="rId3"/>
            </p:blipFill>
            <p:spPr>
              <a:xfrm>
                <a:off x="5053767" y="3931284"/>
                <a:ext cx="2826" cy="32386"/>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79" name="墨迹 78"/>
              <p14:cNvContentPartPr/>
              <p14:nvPr/>
            </p14:nvContentPartPr>
            <p14:xfrm>
              <a:off x="5056584" y="3920724"/>
              <a:ext cx="29579" cy="26753"/>
            </p14:xfrm>
          </p:contentPart>
        </mc:Choice>
        <mc:Fallback xmlns="">
          <p:pic>
            <p:nvPicPr>
              <p:cNvPr id="79" name="墨迹 78"/>
            </p:nvPicPr>
            <p:blipFill>
              <a:blip r:embed="rId3"/>
            </p:blipFill>
            <p:spPr>
              <a:xfrm>
                <a:off x="5056584" y="3920724"/>
                <a:ext cx="29579" cy="26753"/>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0" name="墨迹 79"/>
              <p14:cNvContentPartPr/>
              <p14:nvPr/>
            </p14:nvContentPartPr>
            <p14:xfrm>
              <a:off x="5098842" y="3920020"/>
              <a:ext cx="5633" cy="26753"/>
            </p14:xfrm>
          </p:contentPart>
        </mc:Choice>
        <mc:Fallback xmlns="">
          <p:pic>
            <p:nvPicPr>
              <p:cNvPr id="80" name="墨迹 79"/>
            </p:nvPicPr>
            <p:blipFill>
              <a:blip r:embed="rId3"/>
            </p:blipFill>
            <p:spPr>
              <a:xfrm>
                <a:off x="5098842" y="3920020"/>
                <a:ext cx="5633" cy="26753"/>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1" name="墨迹 80"/>
              <p14:cNvContentPartPr/>
              <p14:nvPr/>
            </p14:nvContentPartPr>
            <p14:xfrm>
              <a:off x="5110109" y="3917203"/>
              <a:ext cx="38029" cy="36610"/>
            </p14:xfrm>
          </p:contentPart>
        </mc:Choice>
        <mc:Fallback xmlns="">
          <p:pic>
            <p:nvPicPr>
              <p:cNvPr id="81" name="墨迹 80"/>
            </p:nvPicPr>
            <p:blipFill>
              <a:blip r:embed="rId3"/>
            </p:blipFill>
            <p:spPr>
              <a:xfrm>
                <a:off x="5110109" y="3917203"/>
                <a:ext cx="38029" cy="3661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2" name="墨迹 81"/>
              <p14:cNvContentPartPr/>
              <p14:nvPr/>
            </p14:nvContentPartPr>
            <p14:xfrm>
              <a:off x="5155184" y="3825680"/>
              <a:ext cx="46478" cy="12673"/>
            </p14:xfrm>
          </p:contentPart>
        </mc:Choice>
        <mc:Fallback xmlns="">
          <p:pic>
            <p:nvPicPr>
              <p:cNvPr id="82" name="墨迹 81"/>
            </p:nvPicPr>
            <p:blipFill>
              <a:blip r:embed="rId3"/>
            </p:blipFill>
            <p:spPr>
              <a:xfrm>
                <a:off x="5155184" y="3825680"/>
                <a:ext cx="46478" cy="12673"/>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3" name="墨迹 82"/>
              <p14:cNvContentPartPr/>
              <p14:nvPr/>
            </p14:nvContentPartPr>
            <p14:xfrm>
              <a:off x="5183350" y="3846801"/>
              <a:ext cx="2825" cy="129541"/>
            </p14:xfrm>
          </p:contentPart>
        </mc:Choice>
        <mc:Fallback xmlns="">
          <p:pic>
            <p:nvPicPr>
              <p:cNvPr id="83" name="墨迹 82"/>
            </p:nvPicPr>
            <p:blipFill>
              <a:blip r:embed="rId3"/>
            </p:blipFill>
            <p:spPr>
              <a:xfrm>
                <a:off x="5183350" y="3846801"/>
                <a:ext cx="2825" cy="129541"/>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4" name="墨迹 83"/>
              <p14:cNvContentPartPr/>
              <p14:nvPr/>
            </p14:nvContentPartPr>
            <p14:xfrm>
              <a:off x="5253784" y="3845393"/>
              <a:ext cx="56341" cy="12672"/>
            </p14:xfrm>
          </p:contentPart>
        </mc:Choice>
        <mc:Fallback xmlns="">
          <p:pic>
            <p:nvPicPr>
              <p:cNvPr id="84" name="墨迹 83"/>
            </p:nvPicPr>
            <p:blipFill>
              <a:blip r:embed="rId3"/>
            </p:blipFill>
            <p:spPr>
              <a:xfrm>
                <a:off x="5253784" y="3845393"/>
                <a:ext cx="56341" cy="12672"/>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5" name="墨迹 84"/>
              <p14:cNvContentPartPr/>
              <p14:nvPr/>
            </p14:nvContentPartPr>
            <p14:xfrm>
              <a:off x="5266454" y="3827088"/>
              <a:ext cx="21129" cy="87299"/>
            </p14:xfrm>
          </p:contentPart>
        </mc:Choice>
        <mc:Fallback xmlns="">
          <p:pic>
            <p:nvPicPr>
              <p:cNvPr id="85" name="墨迹 84"/>
            </p:nvPicPr>
            <p:blipFill>
              <a:blip r:embed="rId3"/>
            </p:blipFill>
            <p:spPr>
              <a:xfrm>
                <a:off x="5266454" y="3827088"/>
                <a:ext cx="21129" cy="87299"/>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6" name="墨迹 85"/>
              <p14:cNvContentPartPr/>
              <p14:nvPr/>
            </p14:nvContentPartPr>
            <p14:xfrm>
              <a:off x="5281949" y="3883411"/>
              <a:ext cx="5633" cy="52801"/>
            </p14:xfrm>
          </p:contentPart>
        </mc:Choice>
        <mc:Fallback xmlns="">
          <p:pic>
            <p:nvPicPr>
              <p:cNvPr id="86" name="墨迹 85"/>
            </p:nvPicPr>
            <p:blipFill>
              <a:blip r:embed="rId3"/>
            </p:blipFill>
            <p:spPr>
              <a:xfrm>
                <a:off x="5281949" y="3883411"/>
                <a:ext cx="5633" cy="52801"/>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7" name="墨迹 86"/>
              <p14:cNvContentPartPr/>
              <p14:nvPr/>
            </p14:nvContentPartPr>
            <p14:xfrm>
              <a:off x="5290400" y="3867482"/>
              <a:ext cx="50708" cy="79290"/>
            </p14:xfrm>
          </p:contentPart>
        </mc:Choice>
        <mc:Fallback xmlns="">
          <p:pic>
            <p:nvPicPr>
              <p:cNvPr id="87" name="墨迹 86"/>
            </p:nvPicPr>
            <p:blipFill>
              <a:blip r:embed="rId3"/>
            </p:blipFill>
            <p:spPr>
              <a:xfrm>
                <a:off x="5290400" y="3867482"/>
                <a:ext cx="50708" cy="7929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88" name="墨迹 87"/>
              <p14:cNvContentPartPr/>
              <p14:nvPr/>
            </p14:nvContentPartPr>
            <p14:xfrm>
              <a:off x="5298849" y="3891859"/>
              <a:ext cx="23946" cy="5632"/>
            </p14:xfrm>
          </p:contentPart>
        </mc:Choice>
        <mc:Fallback xmlns="">
          <p:pic>
            <p:nvPicPr>
              <p:cNvPr id="88" name="墨迹 87"/>
            </p:nvPicPr>
            <p:blipFill>
              <a:blip r:embed="rId3"/>
            </p:blipFill>
            <p:spPr>
              <a:xfrm>
                <a:off x="5298849" y="3891859"/>
                <a:ext cx="23946" cy="5632"/>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9" name="墨迹 88"/>
              <p14:cNvContentPartPr/>
              <p14:nvPr/>
            </p14:nvContentPartPr>
            <p14:xfrm>
              <a:off x="5300253" y="3907347"/>
              <a:ext cx="22542" cy="6072"/>
            </p14:xfrm>
          </p:contentPart>
        </mc:Choice>
        <mc:Fallback xmlns="">
          <p:pic>
            <p:nvPicPr>
              <p:cNvPr id="89" name="墨迹 88"/>
            </p:nvPicPr>
            <p:blipFill>
              <a:blip r:embed="rId3"/>
            </p:blipFill>
            <p:spPr>
              <a:xfrm>
                <a:off x="5300253" y="3907347"/>
                <a:ext cx="22542" cy="6072"/>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0" name="墨迹 89"/>
              <p14:cNvContentPartPr/>
              <p14:nvPr/>
            </p14:nvContentPartPr>
            <p14:xfrm>
              <a:off x="5394633" y="3862642"/>
              <a:ext cx="53524" cy="43297"/>
            </p14:xfrm>
          </p:contentPart>
        </mc:Choice>
        <mc:Fallback xmlns="">
          <p:pic>
            <p:nvPicPr>
              <p:cNvPr id="90" name="墨迹 89"/>
            </p:nvPicPr>
            <p:blipFill>
              <a:blip r:embed="rId3"/>
            </p:blipFill>
            <p:spPr>
              <a:xfrm>
                <a:off x="5394633" y="3862642"/>
                <a:ext cx="53524" cy="43297"/>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1" name="墨迹 90"/>
              <p14:cNvContentPartPr/>
              <p14:nvPr/>
            </p14:nvContentPartPr>
            <p14:xfrm>
              <a:off x="5425606" y="3872850"/>
              <a:ext cx="2844" cy="61250"/>
            </p14:xfrm>
          </p:contentPart>
        </mc:Choice>
        <mc:Fallback xmlns="">
          <p:pic>
            <p:nvPicPr>
              <p:cNvPr id="91" name="墨迹 90"/>
            </p:nvPicPr>
            <p:blipFill>
              <a:blip r:embed="rId3"/>
            </p:blipFill>
            <p:spPr>
              <a:xfrm>
                <a:off x="5425606" y="3872850"/>
                <a:ext cx="2844" cy="61250"/>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2" name="墨迹 91"/>
              <p14:cNvContentPartPr/>
              <p14:nvPr/>
            </p14:nvContentPartPr>
            <p14:xfrm>
              <a:off x="5480553" y="3837296"/>
              <a:ext cx="28610" cy="58787"/>
            </p14:xfrm>
          </p:contentPart>
        </mc:Choice>
        <mc:Fallback xmlns="">
          <p:pic>
            <p:nvPicPr>
              <p:cNvPr id="92" name="墨迹 91"/>
            </p:nvPicPr>
            <p:blipFill>
              <a:blip r:embed="rId3"/>
            </p:blipFill>
            <p:spPr>
              <a:xfrm>
                <a:off x="5480553" y="3837296"/>
                <a:ext cx="28610" cy="58787"/>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3" name="墨迹 92"/>
              <p14:cNvContentPartPr/>
              <p14:nvPr/>
            </p14:nvContentPartPr>
            <p14:xfrm>
              <a:off x="5515765" y="3841169"/>
              <a:ext cx="40845" cy="36609"/>
            </p14:xfrm>
          </p:contentPart>
        </mc:Choice>
        <mc:Fallback xmlns="">
          <p:pic>
            <p:nvPicPr>
              <p:cNvPr id="93" name="墨迹 92"/>
            </p:nvPicPr>
            <p:blipFill>
              <a:blip r:embed="rId3"/>
            </p:blipFill>
            <p:spPr>
              <a:xfrm>
                <a:off x="5515765" y="3841169"/>
                <a:ext cx="40845" cy="36609"/>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4" name="墨迹 93"/>
              <p14:cNvContentPartPr/>
              <p14:nvPr/>
            </p14:nvContentPartPr>
            <p14:xfrm>
              <a:off x="5521390" y="3880594"/>
              <a:ext cx="8" cy="81667"/>
            </p14:xfrm>
          </p:contentPart>
        </mc:Choice>
        <mc:Fallback xmlns="">
          <p:pic>
            <p:nvPicPr>
              <p:cNvPr id="94" name="墨迹 93"/>
            </p:nvPicPr>
            <p:blipFill>
              <a:blip r:embed="rId3"/>
            </p:blipFill>
            <p:spPr>
              <a:xfrm>
                <a:off x="5521390" y="3880594"/>
                <a:ext cx="8" cy="81667"/>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5" name="墨迹 94"/>
              <p14:cNvContentPartPr/>
              <p14:nvPr/>
            </p14:nvContentPartPr>
            <p14:xfrm>
              <a:off x="5569290" y="3834129"/>
              <a:ext cx="70425" cy="15488"/>
            </p14:xfrm>
          </p:contentPart>
        </mc:Choice>
        <mc:Fallback xmlns="">
          <p:pic>
            <p:nvPicPr>
              <p:cNvPr id="95" name="墨迹 94"/>
            </p:nvPicPr>
            <p:blipFill>
              <a:blip r:embed="rId3"/>
            </p:blipFill>
            <p:spPr>
              <a:xfrm>
                <a:off x="5569290" y="3834129"/>
                <a:ext cx="70425" cy="15488"/>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6" name="墨迹 95"/>
              <p14:cNvContentPartPr/>
              <p14:nvPr/>
            </p14:nvContentPartPr>
            <p14:xfrm>
              <a:off x="5589007" y="3827088"/>
              <a:ext cx="14082" cy="49282"/>
            </p14:xfrm>
          </p:contentPart>
        </mc:Choice>
        <mc:Fallback xmlns="">
          <p:pic>
            <p:nvPicPr>
              <p:cNvPr id="96" name="墨迹 95"/>
            </p:nvPicPr>
            <p:blipFill>
              <a:blip r:embed="rId3"/>
            </p:blipFill>
            <p:spPr>
              <a:xfrm>
                <a:off x="5589007" y="3827088"/>
                <a:ext cx="14082" cy="49282"/>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7" name="墨迹 96"/>
              <p14:cNvContentPartPr/>
              <p14:nvPr/>
            </p14:nvContentPartPr>
            <p14:xfrm>
              <a:off x="5618586" y="3818640"/>
              <a:ext cx="7045" cy="67586"/>
            </p14:xfrm>
          </p:contentPart>
        </mc:Choice>
        <mc:Fallback xmlns="">
          <p:pic>
            <p:nvPicPr>
              <p:cNvPr id="97" name="墨迹 96"/>
            </p:nvPicPr>
            <p:blipFill>
              <a:blip r:embed="rId3"/>
            </p:blipFill>
            <p:spPr>
              <a:xfrm>
                <a:off x="5618586" y="3818640"/>
                <a:ext cx="7045" cy="67586"/>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98" name="墨迹 97"/>
              <p14:cNvContentPartPr/>
              <p14:nvPr/>
            </p14:nvContentPartPr>
            <p14:xfrm>
              <a:off x="5583373" y="3876018"/>
              <a:ext cx="56342" cy="74011"/>
            </p14:xfrm>
          </p:contentPart>
        </mc:Choice>
        <mc:Fallback xmlns="">
          <p:pic>
            <p:nvPicPr>
              <p:cNvPr id="98" name="墨迹 97"/>
            </p:nvPicPr>
            <p:blipFill>
              <a:blip r:embed="rId3"/>
            </p:blipFill>
            <p:spPr>
              <a:xfrm>
                <a:off x="5583373" y="3876018"/>
                <a:ext cx="56342" cy="74011"/>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9" name="墨迹 98"/>
              <p14:cNvContentPartPr/>
              <p14:nvPr/>
            </p14:nvContentPartPr>
            <p14:xfrm>
              <a:off x="5679156" y="3850585"/>
              <a:ext cx="11266" cy="85275"/>
            </p14:xfrm>
          </p:contentPart>
        </mc:Choice>
        <mc:Fallback xmlns="">
          <p:pic>
            <p:nvPicPr>
              <p:cNvPr id="99" name="墨迹 98"/>
            </p:nvPicPr>
            <p:blipFill>
              <a:blip r:embed="rId3"/>
            </p:blipFill>
            <p:spPr>
              <a:xfrm>
                <a:off x="5679156" y="3850585"/>
                <a:ext cx="11266" cy="85275"/>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0" name="墨迹 99"/>
              <p14:cNvContentPartPr/>
              <p14:nvPr/>
            </p14:nvContentPartPr>
            <p14:xfrm>
              <a:off x="5656614" y="3866514"/>
              <a:ext cx="41290" cy="8448"/>
            </p14:xfrm>
          </p:contentPart>
        </mc:Choice>
        <mc:Fallback xmlns="">
          <p:pic>
            <p:nvPicPr>
              <p:cNvPr id="100" name="墨迹 99"/>
            </p:nvPicPr>
            <p:blipFill>
              <a:blip r:embed="rId3"/>
            </p:blipFill>
            <p:spPr>
              <a:xfrm>
                <a:off x="5656614" y="3866514"/>
                <a:ext cx="41290" cy="8448"/>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1" name="墨迹 100"/>
              <p14:cNvContentPartPr/>
              <p14:nvPr/>
            </p14:nvContentPartPr>
            <p14:xfrm>
              <a:off x="5653798" y="3891859"/>
              <a:ext cx="47891" cy="14080"/>
            </p14:xfrm>
          </p:contentPart>
        </mc:Choice>
        <mc:Fallback xmlns="">
          <p:pic>
            <p:nvPicPr>
              <p:cNvPr id="101" name="墨迹 100"/>
            </p:nvPicPr>
            <p:blipFill>
              <a:blip r:embed="rId3"/>
            </p:blipFill>
            <p:spPr>
              <a:xfrm>
                <a:off x="5653798" y="3891859"/>
                <a:ext cx="47891" cy="1408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2" name="墨迹 101"/>
              <p14:cNvContentPartPr/>
              <p14:nvPr/>
            </p14:nvContentPartPr>
            <p14:xfrm>
              <a:off x="5712956" y="3841169"/>
              <a:ext cx="25358" cy="22529"/>
            </p14:xfrm>
          </p:contentPart>
        </mc:Choice>
        <mc:Fallback xmlns="">
          <p:pic>
            <p:nvPicPr>
              <p:cNvPr id="102" name="墨迹 101"/>
            </p:nvPicPr>
            <p:blipFill>
              <a:blip r:embed="rId3"/>
            </p:blipFill>
            <p:spPr>
              <a:xfrm>
                <a:off x="5712956" y="3841169"/>
                <a:ext cx="25358" cy="22529"/>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3" name="墨迹 102"/>
              <p14:cNvContentPartPr/>
              <p14:nvPr/>
            </p14:nvContentPartPr>
            <p14:xfrm>
              <a:off x="5715773" y="3866514"/>
              <a:ext cx="9862" cy="60546"/>
            </p14:xfrm>
          </p:contentPart>
        </mc:Choice>
        <mc:Fallback xmlns="">
          <p:pic>
            <p:nvPicPr>
              <p:cNvPr id="103" name="墨迹 102"/>
            </p:nvPicPr>
            <p:blipFill>
              <a:blip r:embed="rId3"/>
            </p:blipFill>
            <p:spPr>
              <a:xfrm>
                <a:off x="5715773" y="3866514"/>
                <a:ext cx="9862" cy="60546"/>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04" name="墨迹 103"/>
              <p14:cNvContentPartPr/>
              <p14:nvPr/>
            </p14:nvContentPartPr>
            <p14:xfrm>
              <a:off x="5729856" y="3869330"/>
              <a:ext cx="30991" cy="59138"/>
            </p14:xfrm>
          </p:contentPart>
        </mc:Choice>
        <mc:Fallback xmlns="">
          <p:pic>
            <p:nvPicPr>
              <p:cNvPr id="104" name="墨迹 103"/>
            </p:nvPicPr>
            <p:blipFill>
              <a:blip r:embed="rId3"/>
            </p:blipFill>
            <p:spPr>
              <a:xfrm>
                <a:off x="5729856" y="3869330"/>
                <a:ext cx="30991" cy="59138"/>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05" name="墨迹 104"/>
              <p14:cNvContentPartPr/>
              <p14:nvPr/>
            </p14:nvContentPartPr>
            <p14:xfrm>
              <a:off x="5738315" y="3891859"/>
              <a:ext cx="15486" cy="360"/>
            </p14:xfrm>
          </p:contentPart>
        </mc:Choice>
        <mc:Fallback xmlns="">
          <p:pic>
            <p:nvPicPr>
              <p:cNvPr id="105" name="墨迹 104"/>
            </p:nvPicPr>
            <p:blipFill>
              <a:blip r:embed="rId3"/>
            </p:blipFill>
            <p:spPr>
              <a:xfrm>
                <a:off x="5738315" y="3891859"/>
                <a:ext cx="15486" cy="36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06" name="墨迹 105"/>
              <p14:cNvContentPartPr/>
              <p14:nvPr/>
            </p14:nvContentPartPr>
            <p14:xfrm>
              <a:off x="5732681" y="3911572"/>
              <a:ext cx="32395" cy="14080"/>
            </p14:xfrm>
          </p:contentPart>
        </mc:Choice>
        <mc:Fallback xmlns="">
          <p:pic>
            <p:nvPicPr>
              <p:cNvPr id="106" name="墨迹 105"/>
            </p:nvPicPr>
            <p:blipFill>
              <a:blip r:embed="rId3"/>
            </p:blipFill>
            <p:spPr>
              <a:xfrm>
                <a:off x="5732681" y="3911572"/>
                <a:ext cx="32395" cy="1408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07" name="墨迹 106"/>
              <p14:cNvContentPartPr/>
              <p14:nvPr/>
            </p14:nvContentPartPr>
            <p14:xfrm>
              <a:off x="4766427" y="4255136"/>
              <a:ext cx="4229" cy="76035"/>
            </p14:xfrm>
          </p:contentPart>
        </mc:Choice>
        <mc:Fallback xmlns="">
          <p:pic>
            <p:nvPicPr>
              <p:cNvPr id="107" name="墨迹 106"/>
            </p:nvPicPr>
            <p:blipFill>
              <a:blip r:embed="rId3"/>
            </p:blipFill>
            <p:spPr>
              <a:xfrm>
                <a:off x="4766427" y="4255136"/>
                <a:ext cx="4229" cy="76035"/>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08" name="墨迹 107"/>
              <p14:cNvContentPartPr/>
              <p14:nvPr/>
            </p14:nvContentPartPr>
            <p14:xfrm>
              <a:off x="4810098" y="4224159"/>
              <a:ext cx="32395" cy="55354"/>
            </p14:xfrm>
          </p:contentPart>
        </mc:Choice>
        <mc:Fallback xmlns="">
          <p:pic>
            <p:nvPicPr>
              <p:cNvPr id="108" name="墨迹 107"/>
            </p:nvPicPr>
            <p:blipFill>
              <a:blip r:embed="rId3"/>
            </p:blipFill>
            <p:spPr>
              <a:xfrm>
                <a:off x="4810098" y="4224159"/>
                <a:ext cx="32395" cy="55354"/>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09" name="墨迹 108"/>
              <p14:cNvContentPartPr/>
              <p14:nvPr/>
            </p14:nvContentPartPr>
            <p14:xfrm>
              <a:off x="4853760" y="4241056"/>
              <a:ext cx="54929" cy="9856"/>
            </p14:xfrm>
          </p:contentPart>
        </mc:Choice>
        <mc:Fallback xmlns="">
          <p:pic>
            <p:nvPicPr>
              <p:cNvPr id="109" name="墨迹 108"/>
            </p:nvPicPr>
            <p:blipFill>
              <a:blip r:embed="rId3"/>
            </p:blipFill>
            <p:spPr>
              <a:xfrm>
                <a:off x="4853760" y="4241056"/>
                <a:ext cx="54929" cy="9856"/>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10" name="墨迹 109"/>
              <p14:cNvContentPartPr/>
              <p14:nvPr/>
            </p14:nvContentPartPr>
            <p14:xfrm>
              <a:off x="4873476" y="4263585"/>
              <a:ext cx="9" cy="66178"/>
            </p14:xfrm>
          </p:contentPart>
        </mc:Choice>
        <mc:Fallback xmlns="">
          <p:pic>
            <p:nvPicPr>
              <p:cNvPr id="110" name="墨迹 109"/>
            </p:nvPicPr>
            <p:blipFill>
              <a:blip r:embed="rId3"/>
            </p:blipFill>
            <p:spPr>
              <a:xfrm>
                <a:off x="4873476" y="4263585"/>
                <a:ext cx="9" cy="66178"/>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11" name="墨迹 110"/>
              <p14:cNvContentPartPr/>
              <p14:nvPr/>
            </p14:nvContentPartPr>
            <p14:xfrm>
              <a:off x="4929818" y="4231200"/>
              <a:ext cx="64791" cy="12672"/>
            </p14:xfrm>
          </p:contentPart>
        </mc:Choice>
        <mc:Fallback xmlns="">
          <p:pic>
            <p:nvPicPr>
              <p:cNvPr id="111" name="墨迹 110"/>
            </p:nvPicPr>
            <p:blipFill>
              <a:blip r:embed="rId3"/>
            </p:blipFill>
            <p:spPr>
              <a:xfrm>
                <a:off x="4929818" y="4231200"/>
                <a:ext cx="64791" cy="12672"/>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12" name="墨迹 111"/>
              <p14:cNvContentPartPr/>
              <p14:nvPr/>
            </p14:nvContentPartPr>
            <p14:xfrm>
              <a:off x="4938268" y="4221343"/>
              <a:ext cx="9862" cy="47874"/>
            </p14:xfrm>
          </p:contentPart>
        </mc:Choice>
        <mc:Fallback xmlns="">
          <p:pic>
            <p:nvPicPr>
              <p:cNvPr id="112" name="墨迹 111"/>
            </p:nvPicPr>
            <p:blipFill>
              <a:blip r:embed="rId3"/>
            </p:blipFill>
            <p:spPr>
              <a:xfrm>
                <a:off x="4938268" y="4221343"/>
                <a:ext cx="9862" cy="47874"/>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13" name="墨迹 112"/>
              <p14:cNvContentPartPr/>
              <p14:nvPr/>
            </p14:nvContentPartPr>
            <p14:xfrm>
              <a:off x="4967847" y="4212895"/>
              <a:ext cx="4229" cy="53506"/>
            </p14:xfrm>
          </p:contentPart>
        </mc:Choice>
        <mc:Fallback xmlns="">
          <p:pic>
            <p:nvPicPr>
              <p:cNvPr id="113" name="墨迹 112"/>
            </p:nvPicPr>
            <p:blipFill>
              <a:blip r:embed="rId3"/>
            </p:blipFill>
            <p:spPr>
              <a:xfrm>
                <a:off x="4967847" y="4212895"/>
                <a:ext cx="4229" cy="53506"/>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14" name="墨迹 113"/>
              <p14:cNvContentPartPr/>
              <p14:nvPr/>
            </p14:nvContentPartPr>
            <p14:xfrm>
              <a:off x="4927001" y="4255136"/>
              <a:ext cx="78883" cy="19713"/>
            </p14:xfrm>
          </p:contentPart>
        </mc:Choice>
        <mc:Fallback xmlns="">
          <p:pic>
            <p:nvPicPr>
              <p:cNvPr id="114" name="墨迹 113"/>
            </p:nvPicPr>
            <p:blipFill>
              <a:blip r:embed="rId3"/>
            </p:blipFill>
            <p:spPr>
              <a:xfrm>
                <a:off x="4927001" y="4255136"/>
                <a:ext cx="78883" cy="19713"/>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15" name="墨迹 114"/>
              <p14:cNvContentPartPr/>
              <p14:nvPr/>
            </p14:nvContentPartPr>
            <p14:xfrm>
              <a:off x="4963626" y="4269217"/>
              <a:ext cx="5633" cy="71811"/>
            </p14:xfrm>
          </p:contentPart>
        </mc:Choice>
        <mc:Fallback xmlns="">
          <p:pic>
            <p:nvPicPr>
              <p:cNvPr id="115" name="墨迹 114"/>
            </p:nvPicPr>
            <p:blipFill>
              <a:blip r:embed="rId3"/>
            </p:blipFill>
            <p:spPr>
              <a:xfrm>
                <a:off x="4963626" y="4269217"/>
                <a:ext cx="5633" cy="71811"/>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16" name="墨迹 115"/>
              <p14:cNvContentPartPr/>
              <p14:nvPr/>
            </p14:nvContentPartPr>
            <p14:xfrm>
              <a:off x="5059392" y="4243080"/>
              <a:ext cx="2825" cy="100235"/>
            </p14:xfrm>
          </p:contentPart>
        </mc:Choice>
        <mc:Fallback xmlns="">
          <p:pic>
            <p:nvPicPr>
              <p:cNvPr id="116" name="墨迹 115"/>
            </p:nvPicPr>
            <p:blipFill>
              <a:blip r:embed="rId3"/>
            </p:blipFill>
            <p:spPr>
              <a:xfrm>
                <a:off x="5059392" y="4243080"/>
                <a:ext cx="2825" cy="10023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17" name="墨迹 116"/>
              <p14:cNvContentPartPr/>
              <p14:nvPr/>
            </p14:nvContentPartPr>
            <p14:xfrm>
              <a:off x="5039684" y="4262177"/>
              <a:ext cx="26763" cy="4224"/>
            </p14:xfrm>
          </p:contentPart>
        </mc:Choice>
        <mc:Fallback xmlns="">
          <p:pic>
            <p:nvPicPr>
              <p:cNvPr id="117" name="墨迹 116"/>
            </p:nvPicPr>
            <p:blipFill>
              <a:blip r:embed="rId3"/>
            </p:blipFill>
            <p:spPr>
              <a:xfrm>
                <a:off x="5039684" y="4262177"/>
                <a:ext cx="26763" cy="4224"/>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18" name="墨迹 117"/>
              <p14:cNvContentPartPr/>
              <p14:nvPr/>
            </p14:nvContentPartPr>
            <p14:xfrm>
              <a:off x="5034051" y="4279074"/>
              <a:ext cx="39442" cy="15488"/>
            </p14:xfrm>
          </p:contentPart>
        </mc:Choice>
        <mc:Fallback xmlns="">
          <p:pic>
            <p:nvPicPr>
              <p:cNvPr id="118" name="墨迹 117"/>
            </p:nvPicPr>
            <p:blipFill>
              <a:blip r:embed="rId3"/>
            </p:blipFill>
            <p:spPr>
              <a:xfrm>
                <a:off x="5034051" y="4279074"/>
                <a:ext cx="39442" cy="15488"/>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19" name="墨迹 118"/>
              <p14:cNvContentPartPr/>
              <p14:nvPr/>
            </p14:nvContentPartPr>
            <p14:xfrm>
              <a:off x="5080530" y="4241056"/>
              <a:ext cx="43662" cy="21121"/>
            </p14:xfrm>
          </p:contentPart>
        </mc:Choice>
        <mc:Fallback xmlns="">
          <p:pic>
            <p:nvPicPr>
              <p:cNvPr id="119" name="墨迹 118"/>
            </p:nvPicPr>
            <p:blipFill>
              <a:blip r:embed="rId3"/>
            </p:blipFill>
            <p:spPr>
              <a:xfrm>
                <a:off x="5080530" y="4241056"/>
                <a:ext cx="43662" cy="21121"/>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20" name="墨迹 119"/>
              <p14:cNvContentPartPr/>
              <p14:nvPr/>
            </p14:nvContentPartPr>
            <p14:xfrm>
              <a:off x="5087576" y="4269217"/>
              <a:ext cx="5633" cy="61250"/>
            </p14:xfrm>
          </p:contentPart>
        </mc:Choice>
        <mc:Fallback xmlns="">
          <p:pic>
            <p:nvPicPr>
              <p:cNvPr id="120" name="墨迹 119"/>
            </p:nvPicPr>
            <p:blipFill>
              <a:blip r:embed="rId3"/>
            </p:blipFill>
            <p:spPr>
              <a:xfrm>
                <a:off x="5087576" y="4269217"/>
                <a:ext cx="5633" cy="6125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21" name="墨迹 120"/>
              <p14:cNvContentPartPr/>
              <p14:nvPr/>
            </p14:nvContentPartPr>
            <p14:xfrm>
              <a:off x="5096025" y="4269217"/>
              <a:ext cx="39442" cy="68995"/>
            </p14:xfrm>
          </p:contentPart>
        </mc:Choice>
        <mc:Fallback xmlns="">
          <p:pic>
            <p:nvPicPr>
              <p:cNvPr id="121" name="墨迹 120"/>
            </p:nvPicPr>
            <p:blipFill>
              <a:blip r:embed="rId3"/>
            </p:blipFill>
            <p:spPr>
              <a:xfrm>
                <a:off x="5096025" y="4269217"/>
                <a:ext cx="39442" cy="68995"/>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22" name="墨迹 121"/>
              <p14:cNvContentPartPr/>
              <p14:nvPr/>
            </p14:nvContentPartPr>
            <p14:xfrm>
              <a:off x="5107292" y="4297378"/>
              <a:ext cx="16900" cy="1408"/>
            </p14:xfrm>
          </p:contentPart>
        </mc:Choice>
        <mc:Fallback xmlns="">
          <p:pic>
            <p:nvPicPr>
              <p:cNvPr id="122" name="墨迹 121"/>
            </p:nvPicPr>
            <p:blipFill>
              <a:blip r:embed="rId3"/>
            </p:blipFill>
            <p:spPr>
              <a:xfrm>
                <a:off x="5107292" y="4297378"/>
                <a:ext cx="16900" cy="1408"/>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23" name="墨迹 122"/>
              <p14:cNvContentPartPr/>
              <p14:nvPr/>
            </p14:nvContentPartPr>
            <p14:xfrm>
              <a:off x="5097785" y="4318499"/>
              <a:ext cx="37682" cy="7040"/>
            </p14:xfrm>
          </p:contentPart>
        </mc:Choice>
        <mc:Fallback xmlns="">
          <p:pic>
            <p:nvPicPr>
              <p:cNvPr id="123" name="墨迹 122"/>
            </p:nvPicPr>
            <p:blipFill>
              <a:blip r:embed="rId3"/>
            </p:blipFill>
            <p:spPr>
              <a:xfrm>
                <a:off x="5097785" y="4318499"/>
                <a:ext cx="37682" cy="7040"/>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24" name="墨迹 123"/>
              <p14:cNvContentPartPr/>
              <p14:nvPr/>
            </p14:nvContentPartPr>
            <p14:xfrm>
              <a:off x="5177717" y="4234016"/>
              <a:ext cx="54937" cy="4224"/>
            </p14:xfrm>
          </p:contentPart>
        </mc:Choice>
        <mc:Fallback xmlns="">
          <p:pic>
            <p:nvPicPr>
              <p:cNvPr id="124" name="墨迹 123"/>
            </p:nvPicPr>
            <p:blipFill>
              <a:blip r:embed="rId3"/>
            </p:blipFill>
            <p:spPr>
              <a:xfrm>
                <a:off x="5177717" y="4234016"/>
                <a:ext cx="54937" cy="4224"/>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25" name="墨迹 124"/>
              <p14:cNvContentPartPr/>
              <p14:nvPr/>
            </p14:nvContentPartPr>
            <p14:xfrm>
              <a:off x="5174900" y="4221343"/>
              <a:ext cx="22542" cy="88355"/>
            </p14:xfrm>
          </p:contentPart>
        </mc:Choice>
        <mc:Fallback xmlns="">
          <p:pic>
            <p:nvPicPr>
              <p:cNvPr id="125" name="墨迹 124"/>
            </p:nvPicPr>
            <p:blipFill>
              <a:blip r:embed="rId3"/>
            </p:blipFill>
            <p:spPr>
              <a:xfrm>
                <a:off x="5174900" y="4221343"/>
                <a:ext cx="22542" cy="88355"/>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26" name="墨迹 125"/>
              <p14:cNvContentPartPr/>
              <p14:nvPr/>
            </p14:nvContentPartPr>
            <p14:xfrm>
              <a:off x="5194625" y="4272033"/>
              <a:ext cx="1404" cy="65651"/>
            </p14:xfrm>
          </p:contentPart>
        </mc:Choice>
        <mc:Fallback xmlns="">
          <p:pic>
            <p:nvPicPr>
              <p:cNvPr id="126" name="墨迹 125"/>
            </p:nvPicPr>
            <p:blipFill>
              <a:blip r:embed="rId3"/>
            </p:blipFill>
            <p:spPr>
              <a:xfrm>
                <a:off x="5194625" y="4272033"/>
                <a:ext cx="1404" cy="65651"/>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27" name="墨迹 126"/>
              <p14:cNvContentPartPr/>
              <p14:nvPr/>
            </p14:nvContentPartPr>
            <p14:xfrm>
              <a:off x="5203075" y="4264289"/>
              <a:ext cx="45075" cy="79203"/>
            </p14:xfrm>
          </p:contentPart>
        </mc:Choice>
        <mc:Fallback xmlns="">
          <p:pic>
            <p:nvPicPr>
              <p:cNvPr id="127" name="墨迹 126"/>
            </p:nvPicPr>
            <p:blipFill>
              <a:blip r:embed="rId3"/>
            </p:blipFill>
            <p:spPr>
              <a:xfrm>
                <a:off x="5203075" y="4264289"/>
                <a:ext cx="45075" cy="79203"/>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28" name="墨迹 127"/>
              <p14:cNvContentPartPr/>
              <p14:nvPr/>
            </p14:nvContentPartPr>
            <p14:xfrm>
              <a:off x="5221379" y="4288930"/>
              <a:ext cx="12679" cy="2816"/>
            </p14:xfrm>
          </p:contentPart>
        </mc:Choice>
        <mc:Fallback xmlns="">
          <p:pic>
            <p:nvPicPr>
              <p:cNvPr id="128" name="墨迹 127"/>
            </p:nvPicPr>
            <p:blipFill>
              <a:blip r:embed="rId3"/>
            </p:blipFill>
            <p:spPr>
              <a:xfrm>
                <a:off x="5221379" y="4288930"/>
                <a:ext cx="12679" cy="2816"/>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29" name="墨迹 128"/>
              <p14:cNvContentPartPr/>
              <p14:nvPr/>
            </p14:nvContentPartPr>
            <p14:xfrm>
              <a:off x="5214342" y="4307234"/>
              <a:ext cx="21129" cy="1408"/>
            </p14:xfrm>
          </p:contentPart>
        </mc:Choice>
        <mc:Fallback xmlns="">
          <p:pic>
            <p:nvPicPr>
              <p:cNvPr id="129" name="墨迹 128"/>
            </p:nvPicPr>
            <p:blipFill>
              <a:blip r:embed="rId3"/>
            </p:blipFill>
            <p:spPr>
              <a:xfrm>
                <a:off x="5214342" y="4307234"/>
                <a:ext cx="21129" cy="1408"/>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30" name="墨迹 129"/>
              <p14:cNvContentPartPr/>
              <p14:nvPr/>
            </p14:nvContentPartPr>
            <p14:xfrm>
              <a:off x="5310125" y="4264993"/>
              <a:ext cx="2817" cy="52098"/>
            </p14:xfrm>
          </p:contentPart>
        </mc:Choice>
        <mc:Fallback xmlns="">
          <p:pic>
            <p:nvPicPr>
              <p:cNvPr id="130" name="墨迹 129"/>
            </p:nvPicPr>
            <p:blipFill>
              <a:blip r:embed="rId3"/>
            </p:blipFill>
            <p:spPr>
              <a:xfrm>
                <a:off x="5310125" y="4264993"/>
                <a:ext cx="2817" cy="52098"/>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31" name="墨迹 130"/>
              <p14:cNvContentPartPr/>
              <p14:nvPr/>
            </p14:nvContentPartPr>
            <p14:xfrm>
              <a:off x="5362237" y="4252320"/>
              <a:ext cx="25785" cy="32385"/>
            </p14:xfrm>
          </p:contentPart>
        </mc:Choice>
        <mc:Fallback xmlns="">
          <p:pic>
            <p:nvPicPr>
              <p:cNvPr id="131" name="墨迹 130"/>
            </p:nvPicPr>
            <p:blipFill>
              <a:blip r:embed="rId3"/>
            </p:blipFill>
            <p:spPr>
              <a:xfrm>
                <a:off x="5362237" y="4252320"/>
                <a:ext cx="25785" cy="32385"/>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32" name="墨迹 131"/>
              <p14:cNvContentPartPr/>
              <p14:nvPr/>
            </p14:nvContentPartPr>
            <p14:xfrm>
              <a:off x="5394633" y="4252320"/>
              <a:ext cx="49295" cy="14081"/>
            </p14:xfrm>
          </p:contentPart>
        </mc:Choice>
        <mc:Fallback xmlns="">
          <p:pic>
            <p:nvPicPr>
              <p:cNvPr id="132" name="墨迹 131"/>
            </p:nvPicPr>
            <p:blipFill>
              <a:blip r:embed="rId3"/>
            </p:blipFill>
            <p:spPr>
              <a:xfrm>
                <a:off x="5394633" y="4252320"/>
                <a:ext cx="49295" cy="14081"/>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33" name="墨迹 132"/>
              <p14:cNvContentPartPr/>
              <p14:nvPr/>
            </p14:nvContentPartPr>
            <p14:xfrm>
              <a:off x="5407312" y="4283297"/>
              <a:ext cx="1412" cy="68995"/>
            </p14:xfrm>
          </p:contentPart>
        </mc:Choice>
        <mc:Fallback xmlns="">
          <p:pic>
            <p:nvPicPr>
              <p:cNvPr id="133" name="墨迹 132"/>
            </p:nvPicPr>
            <p:blipFill>
              <a:blip r:embed="rId3"/>
            </p:blipFill>
            <p:spPr>
              <a:xfrm>
                <a:off x="5407312" y="4283297"/>
                <a:ext cx="1412" cy="68995"/>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34" name="墨迹 133"/>
              <p14:cNvContentPartPr/>
              <p14:nvPr/>
            </p14:nvContentPartPr>
            <p14:xfrm>
              <a:off x="5484774" y="4263585"/>
              <a:ext cx="1412" cy="77443"/>
            </p14:xfrm>
          </p:contentPart>
        </mc:Choice>
        <mc:Fallback xmlns="">
          <p:pic>
            <p:nvPicPr>
              <p:cNvPr id="134" name="墨迹 133"/>
            </p:nvPicPr>
            <p:blipFill>
              <a:blip r:embed="rId3"/>
            </p:blipFill>
            <p:spPr>
              <a:xfrm>
                <a:off x="5484774" y="4263585"/>
                <a:ext cx="1412" cy="77443"/>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35" name="墨迹 134"/>
              <p14:cNvContentPartPr/>
              <p14:nvPr/>
            </p14:nvContentPartPr>
            <p14:xfrm>
              <a:off x="5484774" y="4249504"/>
              <a:ext cx="33808" cy="96627"/>
            </p14:xfrm>
          </p:contentPart>
        </mc:Choice>
        <mc:Fallback xmlns="">
          <p:pic>
            <p:nvPicPr>
              <p:cNvPr id="135" name="墨迹 134"/>
            </p:nvPicPr>
            <p:blipFill>
              <a:blip r:embed="rId3"/>
            </p:blipFill>
            <p:spPr>
              <a:xfrm>
                <a:off x="5484774" y="4249504"/>
                <a:ext cx="33808" cy="96627"/>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36" name="墨迹 135"/>
              <p14:cNvContentPartPr/>
              <p14:nvPr/>
            </p14:nvContentPartPr>
            <p14:xfrm>
              <a:off x="5493233" y="4277665"/>
              <a:ext cx="15486" cy="2816"/>
            </p14:xfrm>
          </p:contentPart>
        </mc:Choice>
        <mc:Fallback xmlns="">
          <p:pic>
            <p:nvPicPr>
              <p:cNvPr id="136" name="墨迹 135"/>
            </p:nvPicPr>
            <p:blipFill>
              <a:blip r:embed="rId3"/>
            </p:blipFill>
            <p:spPr>
              <a:xfrm>
                <a:off x="5493233" y="4277665"/>
                <a:ext cx="15486" cy="2816"/>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37" name="墨迹 136"/>
              <p14:cNvContentPartPr/>
              <p14:nvPr/>
            </p14:nvContentPartPr>
            <p14:xfrm>
              <a:off x="5490415" y="4295970"/>
              <a:ext cx="21121" cy="4224"/>
            </p14:xfrm>
          </p:contentPart>
        </mc:Choice>
        <mc:Fallback xmlns="">
          <p:pic>
            <p:nvPicPr>
              <p:cNvPr id="137" name="墨迹 136"/>
            </p:nvPicPr>
            <p:blipFill>
              <a:blip r:embed="rId3"/>
            </p:blipFill>
            <p:spPr>
              <a:xfrm>
                <a:off x="5490415" y="4295970"/>
                <a:ext cx="21121" cy="4224"/>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38" name="墨迹 137"/>
              <p14:cNvContentPartPr/>
              <p14:nvPr/>
            </p14:nvContentPartPr>
            <p14:xfrm>
              <a:off x="5546748" y="4241056"/>
              <a:ext cx="12680" cy="8448"/>
            </p14:xfrm>
          </p:contentPart>
        </mc:Choice>
        <mc:Fallback xmlns="">
          <p:pic>
            <p:nvPicPr>
              <p:cNvPr id="138" name="墨迹 137"/>
            </p:nvPicPr>
            <p:blipFill>
              <a:blip r:embed="rId3"/>
            </p:blipFill>
            <p:spPr>
              <a:xfrm>
                <a:off x="5546748" y="4241056"/>
                <a:ext cx="12680" cy="8448"/>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39" name="墨迹 138"/>
              <p14:cNvContentPartPr/>
              <p14:nvPr/>
            </p14:nvContentPartPr>
            <p14:xfrm>
              <a:off x="5529849" y="4257952"/>
              <a:ext cx="35914" cy="91524"/>
            </p14:xfrm>
          </p:contentPart>
        </mc:Choice>
        <mc:Fallback xmlns="">
          <p:pic>
            <p:nvPicPr>
              <p:cNvPr id="139" name="墨迹 138"/>
            </p:nvPicPr>
            <p:blipFill>
              <a:blip r:embed="rId3"/>
            </p:blipFill>
            <p:spPr>
              <a:xfrm>
                <a:off x="5529849" y="4257952"/>
                <a:ext cx="35914" cy="91524"/>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40" name="墨迹 139"/>
              <p14:cNvContentPartPr/>
              <p14:nvPr/>
            </p14:nvContentPartPr>
            <p14:xfrm>
              <a:off x="5524926" y="4280481"/>
              <a:ext cx="16189" cy="39426"/>
            </p14:xfrm>
          </p:contentPart>
        </mc:Choice>
        <mc:Fallback xmlns="">
          <p:pic>
            <p:nvPicPr>
              <p:cNvPr id="140" name="墨迹 139"/>
            </p:nvPicPr>
            <p:blipFill>
              <a:blip r:embed="rId3"/>
            </p:blipFill>
            <p:spPr>
              <a:xfrm>
                <a:off x="5524926" y="4280481"/>
                <a:ext cx="16189" cy="39426"/>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41" name="墨迹 140"/>
              <p14:cNvContentPartPr/>
              <p14:nvPr/>
            </p14:nvContentPartPr>
            <p14:xfrm>
              <a:off x="5566473" y="4280481"/>
              <a:ext cx="50709" cy="33794"/>
            </p14:xfrm>
          </p:contentPart>
        </mc:Choice>
        <mc:Fallback xmlns="">
          <p:pic>
            <p:nvPicPr>
              <p:cNvPr id="141" name="墨迹 140"/>
            </p:nvPicPr>
            <p:blipFill>
              <a:blip r:embed="rId3"/>
            </p:blipFill>
            <p:spPr>
              <a:xfrm>
                <a:off x="5566473" y="4280481"/>
                <a:ext cx="50709" cy="33794"/>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42" name="墨迹 141"/>
              <p14:cNvContentPartPr/>
              <p14:nvPr/>
            </p14:nvContentPartPr>
            <p14:xfrm>
              <a:off x="5625631" y="4283297"/>
              <a:ext cx="7037" cy="11265"/>
            </p14:xfrm>
          </p:contentPart>
        </mc:Choice>
        <mc:Fallback xmlns="">
          <p:pic>
            <p:nvPicPr>
              <p:cNvPr id="142" name="墨迹 141"/>
            </p:nvPicPr>
            <p:blipFill>
              <a:blip r:embed="rId3"/>
            </p:blipFill>
            <p:spPr>
              <a:xfrm>
                <a:off x="5625631" y="4283297"/>
                <a:ext cx="7037" cy="11265"/>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43" name="墨迹 142"/>
              <p14:cNvContentPartPr/>
              <p14:nvPr/>
            </p14:nvContentPartPr>
            <p14:xfrm>
              <a:off x="5617182" y="4304418"/>
              <a:ext cx="22533" cy="12673"/>
            </p14:xfrm>
          </p:contentPart>
        </mc:Choice>
        <mc:Fallback xmlns="">
          <p:pic>
            <p:nvPicPr>
              <p:cNvPr id="143" name="墨迹 142"/>
            </p:nvPicPr>
            <p:blipFill>
              <a:blip r:embed="rId3"/>
            </p:blipFill>
            <p:spPr>
              <a:xfrm>
                <a:off x="5617182" y="4304418"/>
                <a:ext cx="22533" cy="12673"/>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44" name="墨迹 143"/>
              <p14:cNvContentPartPr/>
              <p14:nvPr/>
            </p14:nvContentPartPr>
            <p14:xfrm>
              <a:off x="5648165" y="4277665"/>
              <a:ext cx="2816" cy="35201"/>
            </p14:xfrm>
          </p:contentPart>
        </mc:Choice>
        <mc:Fallback xmlns="">
          <p:pic>
            <p:nvPicPr>
              <p:cNvPr id="144" name="墨迹 143"/>
            </p:nvPicPr>
            <p:blipFill>
              <a:blip r:embed="rId3"/>
            </p:blipFill>
            <p:spPr>
              <a:xfrm>
                <a:off x="5648165" y="4277665"/>
                <a:ext cx="2816" cy="35201"/>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45" name="墨迹 144"/>
              <p14:cNvContentPartPr/>
              <p14:nvPr/>
            </p14:nvContentPartPr>
            <p14:xfrm>
              <a:off x="5650981" y="4269217"/>
              <a:ext cx="60571" cy="43650"/>
            </p14:xfrm>
          </p:contentPart>
        </mc:Choice>
        <mc:Fallback xmlns="">
          <p:pic>
            <p:nvPicPr>
              <p:cNvPr id="145" name="墨迹 144"/>
            </p:nvPicPr>
            <p:blipFill>
              <a:blip r:embed="rId3"/>
            </p:blipFill>
            <p:spPr>
              <a:xfrm>
                <a:off x="5650981" y="4269217"/>
                <a:ext cx="60571" cy="4365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46" name="墨迹 145"/>
              <p14:cNvContentPartPr/>
              <p14:nvPr/>
            </p14:nvContentPartPr>
            <p14:xfrm>
              <a:off x="5677743" y="4240264"/>
              <a:ext cx="4230" cy="145821"/>
            </p14:xfrm>
          </p:contentPart>
        </mc:Choice>
        <mc:Fallback xmlns="">
          <p:pic>
            <p:nvPicPr>
              <p:cNvPr id="146" name="墨迹 145"/>
            </p:nvPicPr>
            <p:blipFill>
              <a:blip r:embed="rId3"/>
            </p:blipFill>
            <p:spPr>
              <a:xfrm>
                <a:off x="5677743" y="4240264"/>
                <a:ext cx="4230" cy="145821"/>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47" name="墨迹 146"/>
              <p14:cNvContentPartPr/>
              <p14:nvPr/>
            </p14:nvContentPartPr>
            <p14:xfrm>
              <a:off x="2442949" y="1919148"/>
              <a:ext cx="116006" cy="136432"/>
            </p14:xfrm>
          </p:contentPart>
        </mc:Choice>
        <mc:Fallback xmlns="">
          <p:pic>
            <p:nvPicPr>
              <p:cNvPr id="147" name="墨迹 146"/>
            </p:nvPicPr>
            <p:blipFill>
              <a:blip r:embed="rId3"/>
            </p:blipFill>
            <p:spPr>
              <a:xfrm>
                <a:off x="2442949" y="1919148"/>
                <a:ext cx="116006" cy="136432"/>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48" name="墨迹 147"/>
              <p14:cNvContentPartPr/>
              <p14:nvPr/>
            </p14:nvContentPartPr>
            <p14:xfrm>
              <a:off x="2570328" y="1938476"/>
              <a:ext cx="9098" cy="121652"/>
            </p14:xfrm>
          </p:contentPart>
        </mc:Choice>
        <mc:Fallback xmlns="">
          <p:pic>
            <p:nvPicPr>
              <p:cNvPr id="148" name="墨迹 147"/>
            </p:nvPicPr>
            <p:blipFill>
              <a:blip r:embed="rId3"/>
            </p:blipFill>
            <p:spPr>
              <a:xfrm>
                <a:off x="2570328" y="1938476"/>
                <a:ext cx="9098" cy="121652"/>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49" name="墨迹 148"/>
              <p14:cNvContentPartPr/>
              <p14:nvPr/>
            </p14:nvContentPartPr>
            <p14:xfrm>
              <a:off x="2570328" y="1914600"/>
              <a:ext cx="77337" cy="100051"/>
            </p14:xfrm>
          </p:contentPart>
        </mc:Choice>
        <mc:Fallback xmlns="">
          <p:pic>
            <p:nvPicPr>
              <p:cNvPr id="149" name="墨迹 148"/>
            </p:nvPicPr>
            <p:blipFill>
              <a:blip r:embed="rId3"/>
            </p:blipFill>
            <p:spPr>
              <a:xfrm>
                <a:off x="2570328" y="1914600"/>
                <a:ext cx="77337" cy="100051"/>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50" name="墨迹 149"/>
              <p14:cNvContentPartPr/>
              <p14:nvPr/>
            </p14:nvContentPartPr>
            <p14:xfrm>
              <a:off x="2684059" y="1919148"/>
              <a:ext cx="95535" cy="131885"/>
            </p14:xfrm>
          </p:contentPart>
        </mc:Choice>
        <mc:Fallback xmlns="">
          <p:pic>
            <p:nvPicPr>
              <p:cNvPr id="150" name="墨迹 149"/>
            </p:nvPicPr>
            <p:blipFill>
              <a:blip r:embed="rId3"/>
            </p:blipFill>
            <p:spPr>
              <a:xfrm>
                <a:off x="2684059" y="1919148"/>
                <a:ext cx="95535" cy="13188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51" name="墨迹 150"/>
              <p14:cNvContentPartPr/>
              <p14:nvPr/>
            </p14:nvContentPartPr>
            <p14:xfrm>
              <a:off x="2864608" y="1932791"/>
              <a:ext cx="112878" cy="9096"/>
            </p14:xfrm>
          </p:contentPart>
        </mc:Choice>
        <mc:Fallback xmlns="">
          <p:pic>
            <p:nvPicPr>
              <p:cNvPr id="151" name="墨迹 150"/>
            </p:nvPicPr>
            <p:blipFill>
              <a:blip r:embed="rId3"/>
            </p:blipFill>
            <p:spPr>
              <a:xfrm>
                <a:off x="2864608" y="1932791"/>
                <a:ext cx="112878" cy="9096"/>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52" name="墨迹 151"/>
              <p14:cNvContentPartPr/>
              <p14:nvPr/>
            </p14:nvContentPartPr>
            <p14:xfrm>
              <a:off x="2943367" y="1937339"/>
              <a:ext cx="9098" cy="138706"/>
            </p14:xfrm>
          </p:contentPart>
        </mc:Choice>
        <mc:Fallback xmlns="">
          <p:pic>
            <p:nvPicPr>
              <p:cNvPr id="152" name="墨迹 151"/>
            </p:nvPicPr>
            <p:blipFill>
              <a:blip r:embed="rId3"/>
            </p:blipFill>
            <p:spPr>
              <a:xfrm>
                <a:off x="2943367" y="1937339"/>
                <a:ext cx="9098" cy="138706"/>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53" name="墨迹 152"/>
              <p14:cNvContentPartPr/>
              <p14:nvPr/>
            </p14:nvContentPartPr>
            <p14:xfrm>
              <a:off x="6512256" y="2624049"/>
              <a:ext cx="116006" cy="707174"/>
            </p14:xfrm>
          </p:contentPart>
        </mc:Choice>
        <mc:Fallback xmlns="">
          <p:pic>
            <p:nvPicPr>
              <p:cNvPr id="153" name="墨迹 152"/>
            </p:nvPicPr>
            <p:blipFill>
              <a:blip r:embed="rId3"/>
            </p:blipFill>
            <p:spPr>
              <a:xfrm>
                <a:off x="6512256" y="2624049"/>
                <a:ext cx="116006" cy="707174"/>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154" name="墨迹 153"/>
              <p14:cNvContentPartPr/>
              <p14:nvPr/>
            </p14:nvContentPartPr>
            <p14:xfrm>
              <a:off x="6789334" y="2805958"/>
              <a:ext cx="83024" cy="15918"/>
            </p14:xfrm>
          </p:contentPart>
        </mc:Choice>
        <mc:Fallback xmlns="">
          <p:pic>
            <p:nvPicPr>
              <p:cNvPr id="154" name="墨迹 153"/>
            </p:nvPicPr>
            <p:blipFill>
              <a:blip r:embed="rId3"/>
            </p:blipFill>
            <p:spPr>
              <a:xfrm>
                <a:off x="6789334" y="2805958"/>
                <a:ext cx="83024" cy="15918"/>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55" name="墨迹 154"/>
              <p14:cNvContentPartPr/>
              <p14:nvPr/>
            </p14:nvContentPartPr>
            <p14:xfrm>
              <a:off x="6732895" y="2867353"/>
              <a:ext cx="186520" cy="47751"/>
            </p14:xfrm>
          </p:contentPart>
        </mc:Choice>
        <mc:Fallback xmlns="">
          <p:pic>
            <p:nvPicPr>
              <p:cNvPr id="155" name="墨迹 154"/>
            </p:nvPicPr>
            <p:blipFill>
              <a:blip r:embed="rId3"/>
            </p:blipFill>
            <p:spPr>
              <a:xfrm>
                <a:off x="6732895" y="2867353"/>
                <a:ext cx="186520" cy="47751"/>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156" name="墨迹 155"/>
              <p14:cNvContentPartPr/>
              <p14:nvPr/>
            </p14:nvContentPartPr>
            <p14:xfrm>
              <a:off x="6992203" y="2749964"/>
              <a:ext cx="68239" cy="150360"/>
            </p14:xfrm>
          </p:contentPart>
        </mc:Choice>
        <mc:Fallback xmlns="">
          <p:pic>
            <p:nvPicPr>
              <p:cNvPr id="156" name="墨迹 155"/>
            </p:nvPicPr>
            <p:blipFill>
              <a:blip r:embed="rId3"/>
            </p:blipFill>
            <p:spPr>
              <a:xfrm>
                <a:off x="6992203" y="2749964"/>
                <a:ext cx="68239" cy="15036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57" name="墨迹 156"/>
              <p14:cNvContentPartPr/>
              <p14:nvPr/>
            </p14:nvContentPartPr>
            <p14:xfrm>
              <a:off x="7010400" y="2908283"/>
              <a:ext cx="70513" cy="35813"/>
            </p14:xfrm>
          </p:contentPart>
        </mc:Choice>
        <mc:Fallback xmlns="">
          <p:pic>
            <p:nvPicPr>
              <p:cNvPr id="157" name="墨迹 156"/>
            </p:nvPicPr>
            <p:blipFill>
              <a:blip r:embed="rId3"/>
            </p:blipFill>
            <p:spPr>
              <a:xfrm>
                <a:off x="7010400" y="2908283"/>
                <a:ext cx="70513" cy="35813"/>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158" name="墨迹 157"/>
              <p14:cNvContentPartPr/>
              <p14:nvPr/>
            </p14:nvContentPartPr>
            <p14:xfrm>
              <a:off x="7074089" y="2775687"/>
              <a:ext cx="85299" cy="153061"/>
            </p14:xfrm>
          </p:contentPart>
        </mc:Choice>
        <mc:Fallback xmlns="">
          <p:pic>
            <p:nvPicPr>
              <p:cNvPr id="158" name="墨迹 157"/>
            </p:nvPicPr>
            <p:blipFill>
              <a:blip r:embed="rId3"/>
            </p:blipFill>
            <p:spPr>
              <a:xfrm>
                <a:off x="7074089" y="2775687"/>
                <a:ext cx="85299" cy="153061"/>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59" name="墨迹 158"/>
              <p14:cNvContentPartPr/>
              <p14:nvPr/>
            </p14:nvContentPartPr>
            <p14:xfrm>
              <a:off x="7085462" y="2801411"/>
              <a:ext cx="11373" cy="138706"/>
            </p14:xfrm>
          </p:contentPart>
        </mc:Choice>
        <mc:Fallback xmlns="">
          <p:pic>
            <p:nvPicPr>
              <p:cNvPr id="159" name="墨迹 158"/>
            </p:nvPicPr>
            <p:blipFill>
              <a:blip r:embed="rId3"/>
            </p:blipFill>
            <p:spPr>
              <a:xfrm>
                <a:off x="7085462" y="2801411"/>
                <a:ext cx="11373" cy="138706"/>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60" name="墨迹 159"/>
              <p14:cNvContentPartPr/>
              <p14:nvPr/>
            </p14:nvContentPartPr>
            <p14:xfrm>
              <a:off x="7101384" y="2869627"/>
              <a:ext cx="127379" cy="88681"/>
            </p14:xfrm>
          </p:contentPart>
        </mc:Choice>
        <mc:Fallback xmlns="">
          <p:pic>
            <p:nvPicPr>
              <p:cNvPr id="160" name="墨迹 159"/>
            </p:nvPicPr>
            <p:blipFill>
              <a:blip r:embed="rId3"/>
            </p:blipFill>
            <p:spPr>
              <a:xfrm>
                <a:off x="7101384" y="2869627"/>
                <a:ext cx="127379" cy="88681"/>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61" name="墨迹 160"/>
              <p14:cNvContentPartPr/>
              <p14:nvPr/>
            </p14:nvContentPartPr>
            <p14:xfrm>
              <a:off x="7292453" y="2874174"/>
              <a:ext cx="15922" cy="9096"/>
            </p14:xfrm>
          </p:contentPart>
        </mc:Choice>
        <mc:Fallback xmlns="">
          <p:pic>
            <p:nvPicPr>
              <p:cNvPr id="161" name="墨迹 160"/>
            </p:nvPicPr>
            <p:blipFill>
              <a:blip r:embed="rId3"/>
            </p:blipFill>
            <p:spPr>
              <a:xfrm>
                <a:off x="7292453" y="2874174"/>
                <a:ext cx="15922" cy="9096"/>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62" name="墨迹 161"/>
              <p14:cNvContentPartPr/>
              <p14:nvPr/>
            </p14:nvContentPartPr>
            <p14:xfrm>
              <a:off x="7387988" y="2874174"/>
              <a:ext cx="29570" cy="9096"/>
            </p14:xfrm>
          </p:contentPart>
        </mc:Choice>
        <mc:Fallback xmlns="">
          <p:pic>
            <p:nvPicPr>
              <p:cNvPr id="162" name="墨迹 161"/>
            </p:nvPicPr>
            <p:blipFill>
              <a:blip r:embed="rId3"/>
            </p:blipFill>
            <p:spPr>
              <a:xfrm>
                <a:off x="7387988" y="2874174"/>
                <a:ext cx="29570" cy="9096"/>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63" name="墨迹 162"/>
              <p14:cNvContentPartPr/>
              <p14:nvPr/>
            </p14:nvContentPartPr>
            <p14:xfrm>
              <a:off x="7458501" y="2869627"/>
              <a:ext cx="52503" cy="29994"/>
            </p14:xfrm>
          </p:contentPart>
        </mc:Choice>
        <mc:Fallback xmlns="">
          <p:pic>
            <p:nvPicPr>
              <p:cNvPr id="163" name="墨迹 162"/>
            </p:nvPicPr>
            <p:blipFill>
              <a:blip r:embed="rId3"/>
            </p:blipFill>
            <p:spPr>
              <a:xfrm>
                <a:off x="7458501" y="2869627"/>
                <a:ext cx="52503" cy="29994"/>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64" name="墨迹 163"/>
              <p14:cNvContentPartPr/>
              <p14:nvPr/>
            </p14:nvContentPartPr>
            <p14:xfrm>
              <a:off x="7265158" y="2869627"/>
              <a:ext cx="36394" cy="27286"/>
            </p14:xfrm>
          </p:contentPart>
        </mc:Choice>
        <mc:Fallback xmlns="">
          <p:pic>
            <p:nvPicPr>
              <p:cNvPr id="164" name="墨迹 163"/>
            </p:nvPicPr>
            <p:blipFill>
              <a:blip r:embed="rId3"/>
            </p:blipFill>
            <p:spPr>
              <a:xfrm>
                <a:off x="7265158" y="2869627"/>
                <a:ext cx="36394" cy="27286"/>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65" name="墨迹 164"/>
              <p14:cNvContentPartPr/>
              <p14:nvPr/>
            </p14:nvContentPartPr>
            <p14:xfrm>
              <a:off x="7333396" y="2869627"/>
              <a:ext cx="27296" cy="18191"/>
            </p14:xfrm>
          </p:contentPart>
        </mc:Choice>
        <mc:Fallback xmlns="">
          <p:pic>
            <p:nvPicPr>
              <p:cNvPr id="165" name="墨迹 164"/>
            </p:nvPicPr>
            <p:blipFill>
              <a:blip r:embed="rId3"/>
            </p:blipFill>
            <p:spPr>
              <a:xfrm>
                <a:off x="7333396" y="2869627"/>
                <a:ext cx="27296" cy="18191"/>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6389"/>
                                        </p:tgtEl>
                                        <p:attrNameLst>
                                          <p:attrName>style.visibility</p:attrName>
                                        </p:attrNameLst>
                                      </p:cBhvr>
                                      <p:to>
                                        <p:strVal val="visible"/>
                                      </p:to>
                                    </p:set>
                                    <p:animEffect transition="in" filter="barn(outVertical)">
                                      <p:cBhvr>
                                        <p:cTn id="7" dur="500"/>
                                        <p:tgtEl>
                                          <p:spTgt spid="16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7410"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sp>
        <p:nvSpPr>
          <p:cNvPr id="17411" name="Rectangle 3"/>
          <p:cNvSpPr>
            <a:spLocks noGrp="1"/>
          </p:cNvSpPr>
          <p:nvPr>
            <p:ph type="body" idx="4294967295"/>
          </p:nvPr>
        </p:nvSpPr>
        <p:spPr>
          <a:xfrm>
            <a:off x="684213" y="1557338"/>
            <a:ext cx="8229600" cy="4411662"/>
          </a:xfrm>
        </p:spPr>
        <p:txBody>
          <a:bodyPr wrap="square" anchor="t"/>
          <a:p>
            <a:pPr eaLnBrk="1" hangingPunct="1"/>
            <a:r>
              <a:rPr lang="zh-CN" altLang="en-US" dirty="0"/>
              <a:t>微程序控制器，节拍</a:t>
            </a:r>
            <a:r>
              <a:rPr lang="en-US" altLang="zh-CN" dirty="0"/>
              <a:t>—</a:t>
            </a:r>
            <a:r>
              <a:rPr lang="zh-CN" altLang="en-US" dirty="0"/>
              <a:t>脉冲二级体制</a:t>
            </a:r>
            <a:endParaRPr lang="zh-CN" altLang="en-US" sz="2800" dirty="0">
              <a:latin typeface="Times New Roman" pitchFamily="2" charset="0"/>
              <a:ea typeface="隶书" pitchFamily="1" charset="-122"/>
            </a:endParaRPr>
          </a:p>
        </p:txBody>
      </p:sp>
      <p:pic>
        <p:nvPicPr>
          <p:cNvPr id="17412" name="Picture 5" descr="jxnr066"/>
          <p:cNvPicPr>
            <a:picLocks noChangeAspect="1"/>
          </p:cNvPicPr>
          <p:nvPr/>
        </p:nvPicPr>
        <p:blipFill>
          <a:blip r:embed="rId1"/>
          <a:stretch>
            <a:fillRect/>
          </a:stretch>
        </p:blipFill>
        <p:spPr>
          <a:xfrm>
            <a:off x="971550" y="2492375"/>
            <a:ext cx="6858000" cy="31242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8434"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sp>
        <p:nvSpPr>
          <p:cNvPr id="18435" name="Rectangle 3"/>
          <p:cNvSpPr>
            <a:spLocks noGrp="1"/>
          </p:cNvSpPr>
          <p:nvPr>
            <p:ph type="body" idx="4294967295"/>
          </p:nvPr>
        </p:nvSpPr>
        <p:spPr>
          <a:xfrm>
            <a:off x="684213" y="1557338"/>
            <a:ext cx="8229600" cy="4411662"/>
          </a:xfrm>
        </p:spPr>
        <p:txBody>
          <a:bodyPr wrap="square" anchor="t"/>
          <a:p>
            <a:pPr eaLnBrk="1" hangingPunct="1"/>
            <a:r>
              <a:rPr lang="zh-CN" altLang="en-US" dirty="0"/>
              <a:t>时序信号产生器的构成</a:t>
            </a:r>
            <a:endParaRPr lang="zh-CN" altLang="en-US" dirty="0"/>
          </a:p>
          <a:p>
            <a:pPr lvl="1" eaLnBrk="1" hangingPunct="1"/>
            <a:r>
              <a:rPr lang="zh-CN" altLang="en-US" sz="2900" dirty="0"/>
              <a:t>时钟源</a:t>
            </a:r>
            <a:endParaRPr lang="zh-CN" altLang="en-US" sz="2900" dirty="0"/>
          </a:p>
          <a:p>
            <a:pPr lvl="1" eaLnBrk="1" hangingPunct="1"/>
            <a:r>
              <a:rPr lang="zh-CN" altLang="en-US" dirty="0"/>
              <a:t>环形脉冲发生器</a:t>
            </a:r>
            <a:endParaRPr lang="zh-CN" altLang="en-US" dirty="0"/>
          </a:p>
          <a:p>
            <a:pPr lvl="1" eaLnBrk="1" hangingPunct="1"/>
            <a:r>
              <a:rPr lang="zh-CN" altLang="en-US" dirty="0"/>
              <a:t>节拍脉冲和</a:t>
            </a:r>
            <a:br>
              <a:rPr lang="zh-CN" altLang="en-US" dirty="0"/>
            </a:br>
            <a:r>
              <a:rPr lang="zh-CN" altLang="en-US" dirty="0"/>
              <a:t>读写时序译码逻辑</a:t>
            </a:r>
            <a:endParaRPr lang="zh-CN" altLang="en-US" dirty="0"/>
          </a:p>
          <a:p>
            <a:pPr lvl="1" eaLnBrk="1" hangingPunct="1"/>
            <a:r>
              <a:rPr lang="zh-CN" altLang="en-US" dirty="0"/>
              <a:t>启停控制逻辑</a:t>
            </a:r>
            <a:endParaRPr lang="zh-CN" altLang="en-US" dirty="0"/>
          </a:p>
        </p:txBody>
      </p:sp>
      <p:pic>
        <p:nvPicPr>
          <p:cNvPr id="18436" name="Picture 5" descr="5a17">
            <a:hlinkClick r:id="rId1" action="ppaction://hlinkfile"/>
          </p:cNvPr>
          <p:cNvPicPr>
            <a:picLocks noChangeAspect="1"/>
          </p:cNvPicPr>
          <p:nvPr/>
        </p:nvPicPr>
        <p:blipFill>
          <a:blip r:embed="rId2"/>
          <a:stretch>
            <a:fillRect/>
          </a:stretch>
        </p:blipFill>
        <p:spPr>
          <a:xfrm>
            <a:off x="4140200" y="2133600"/>
            <a:ext cx="4681538" cy="38862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9458"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sp>
        <p:nvSpPr>
          <p:cNvPr id="19459" name="Rectangle 3"/>
          <p:cNvSpPr>
            <a:spLocks noGrp="1"/>
          </p:cNvSpPr>
          <p:nvPr>
            <p:ph type="body" idx="4294967295"/>
          </p:nvPr>
        </p:nvSpPr>
        <p:spPr>
          <a:xfrm>
            <a:off x="684213" y="1557338"/>
            <a:ext cx="8229600" cy="4411662"/>
          </a:xfrm>
        </p:spPr>
        <p:txBody>
          <a:bodyPr wrap="square" anchor="t"/>
          <a:p>
            <a:pPr eaLnBrk="1" hangingPunct="1"/>
            <a:r>
              <a:rPr lang="zh-CN" altLang="en-US" dirty="0"/>
              <a:t>脉冲发生器</a:t>
            </a:r>
            <a:endParaRPr lang="zh-CN" altLang="en-US" dirty="0"/>
          </a:p>
          <a:p>
            <a:pPr lvl="1" eaLnBrk="1" hangingPunct="1">
              <a:buNone/>
            </a:pPr>
            <a:endParaRPr lang="en-US" altLang="zh-CN" dirty="0"/>
          </a:p>
        </p:txBody>
      </p:sp>
      <p:pic>
        <p:nvPicPr>
          <p:cNvPr id="19460" name="Picture 5" descr="脉冲发生器"/>
          <p:cNvPicPr>
            <a:picLocks noChangeAspect="1"/>
          </p:cNvPicPr>
          <p:nvPr/>
        </p:nvPicPr>
        <p:blipFill>
          <a:blip r:embed="rId1"/>
          <a:stretch>
            <a:fillRect/>
          </a:stretch>
        </p:blipFill>
        <p:spPr>
          <a:xfrm>
            <a:off x="1042988" y="2133600"/>
            <a:ext cx="6505575" cy="3819525"/>
          </a:xfrm>
          <a:prstGeom prst="rect">
            <a:avLst/>
          </a:prstGeom>
          <a:noFill/>
          <a:ln w="9525">
            <a:noFill/>
          </a:ln>
        </p:spPr>
      </p:pic>
      <mc:AlternateContent xmlns:mc="http://schemas.openxmlformats.org/markup-compatibility/2006" xmlns:p14="http://schemas.microsoft.com/office/powerpoint/2010/main">
        <mc:Choice Requires="p14">
          <p:contentPart r:id="rId2" p14:bwMode="auto">
            <p14:nvContentPartPr>
              <p14:cNvPr id="13" name="墨迹 12"/>
              <p14:cNvContentPartPr/>
              <p14:nvPr/>
            </p14:nvContentPartPr>
            <p14:xfrm>
              <a:off x="5036023" y="3890596"/>
              <a:ext cx="206991" cy="440278"/>
            </p14:xfrm>
          </p:contentPart>
        </mc:Choice>
        <mc:Fallback xmlns="">
          <p:pic>
            <p:nvPicPr>
              <p:cNvPr id="13" name="墨迹 12"/>
            </p:nvPicPr>
            <p:blipFill>
              <a:blip r:embed="rId3"/>
            </p:blipFill>
            <p:spPr>
              <a:xfrm>
                <a:off x="5036023" y="3890596"/>
                <a:ext cx="206991" cy="440278"/>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14" name="墨迹 13"/>
              <p14:cNvContentPartPr/>
              <p14:nvPr/>
            </p14:nvContentPartPr>
            <p14:xfrm>
              <a:off x="5290782" y="3983825"/>
              <a:ext cx="14785" cy="129610"/>
            </p14:xfrm>
          </p:contentPart>
        </mc:Choice>
        <mc:Fallback xmlns="">
          <p:pic>
            <p:nvPicPr>
              <p:cNvPr id="14" name="墨迹 13"/>
            </p:nvPicPr>
            <p:blipFill>
              <a:blip r:embed="rId3"/>
            </p:blipFill>
            <p:spPr>
              <a:xfrm>
                <a:off x="5290782" y="3983825"/>
                <a:ext cx="14785" cy="12961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5" name="墨迹 14"/>
              <p14:cNvContentPartPr/>
              <p14:nvPr/>
            </p14:nvContentPartPr>
            <p14:xfrm>
              <a:off x="5263486" y="4033850"/>
              <a:ext cx="26158" cy="2274"/>
            </p14:xfrm>
          </p:contentPart>
        </mc:Choice>
        <mc:Fallback xmlns="">
          <p:pic>
            <p:nvPicPr>
              <p:cNvPr id="15" name="墨迹 14"/>
            </p:nvPicPr>
            <p:blipFill>
              <a:blip r:embed="rId3"/>
            </p:blipFill>
            <p:spPr>
              <a:xfrm>
                <a:off x="5263486" y="4033850"/>
                <a:ext cx="26158" cy="2274"/>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6" name="墨迹 15"/>
              <p14:cNvContentPartPr/>
              <p14:nvPr/>
            </p14:nvContentPartPr>
            <p14:xfrm>
              <a:off x="5268035" y="4052041"/>
              <a:ext cx="17060" cy="4547"/>
            </p14:xfrm>
          </p:contentPart>
        </mc:Choice>
        <mc:Fallback xmlns="">
          <p:pic>
            <p:nvPicPr>
              <p:cNvPr id="16" name="墨迹 15"/>
            </p:nvPicPr>
            <p:blipFill>
              <a:blip r:embed="rId3"/>
            </p:blipFill>
            <p:spPr>
              <a:xfrm>
                <a:off x="5268035" y="4052041"/>
                <a:ext cx="17060" cy="454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7" name="墨迹 16"/>
              <p14:cNvContentPartPr/>
              <p14:nvPr/>
            </p14:nvContentPartPr>
            <p14:xfrm>
              <a:off x="5261211" y="4066821"/>
              <a:ext cx="34120" cy="17054"/>
            </p14:xfrm>
          </p:contentPart>
        </mc:Choice>
        <mc:Fallback xmlns="">
          <p:pic>
            <p:nvPicPr>
              <p:cNvPr id="17" name="墨迹 16"/>
            </p:nvPicPr>
            <p:blipFill>
              <a:blip r:embed="rId3"/>
            </p:blipFill>
            <p:spPr>
              <a:xfrm>
                <a:off x="5261211" y="4066821"/>
                <a:ext cx="34120" cy="1705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8" name="墨迹 17"/>
              <p14:cNvContentPartPr/>
              <p14:nvPr/>
            </p14:nvContentPartPr>
            <p14:xfrm>
              <a:off x="5318077" y="3981551"/>
              <a:ext cx="14785" cy="140980"/>
            </p14:xfrm>
          </p:contentPart>
        </mc:Choice>
        <mc:Fallback xmlns="">
          <p:pic>
            <p:nvPicPr>
              <p:cNvPr id="18" name="墨迹 17"/>
            </p:nvPicPr>
            <p:blipFill>
              <a:blip r:embed="rId3"/>
            </p:blipFill>
            <p:spPr>
              <a:xfrm>
                <a:off x="5318077" y="3981551"/>
                <a:ext cx="14785" cy="14098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9" name="墨迹 18"/>
              <p14:cNvContentPartPr/>
              <p14:nvPr/>
            </p14:nvContentPartPr>
            <p14:xfrm>
              <a:off x="5327176" y="4027028"/>
              <a:ext cx="21609" cy="360"/>
            </p14:xfrm>
          </p:contentPart>
        </mc:Choice>
        <mc:Fallback xmlns="">
          <p:pic>
            <p:nvPicPr>
              <p:cNvPr id="19" name="墨迹 18"/>
            </p:nvPicPr>
            <p:blipFill>
              <a:blip r:embed="rId3"/>
            </p:blipFill>
            <p:spPr>
              <a:xfrm>
                <a:off x="5327176" y="4027028"/>
                <a:ext cx="21609" cy="36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20" name="墨迹 19"/>
              <p14:cNvContentPartPr/>
              <p14:nvPr/>
            </p14:nvContentPartPr>
            <p14:xfrm>
              <a:off x="5331725" y="4047493"/>
              <a:ext cx="20472" cy="4548"/>
            </p14:xfrm>
          </p:contentPart>
        </mc:Choice>
        <mc:Fallback xmlns="">
          <p:pic>
            <p:nvPicPr>
              <p:cNvPr id="20" name="墨迹 19"/>
            </p:nvPicPr>
            <p:blipFill>
              <a:blip r:embed="rId3"/>
            </p:blipFill>
            <p:spPr>
              <a:xfrm>
                <a:off x="5331725" y="4047493"/>
                <a:ext cx="20472" cy="4548"/>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21" name="墨迹 20"/>
              <p14:cNvContentPartPr/>
              <p14:nvPr/>
            </p14:nvContentPartPr>
            <p14:xfrm>
              <a:off x="5336274" y="4062273"/>
              <a:ext cx="27296" cy="5685"/>
            </p14:xfrm>
          </p:contentPart>
        </mc:Choice>
        <mc:Fallback xmlns="">
          <p:pic>
            <p:nvPicPr>
              <p:cNvPr id="21" name="墨迹 20"/>
            </p:nvPicPr>
            <p:blipFill>
              <a:blip r:embed="rId3"/>
            </p:blipFill>
            <p:spPr>
              <a:xfrm>
                <a:off x="5336274" y="4062273"/>
                <a:ext cx="27296" cy="568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22" name="墨迹 21"/>
              <p14:cNvContentPartPr/>
              <p14:nvPr/>
            </p14:nvContentPartPr>
            <p14:xfrm>
              <a:off x="5390865" y="4036123"/>
              <a:ext cx="2274" cy="53436"/>
            </p14:xfrm>
          </p:contentPart>
        </mc:Choice>
        <mc:Fallback xmlns="">
          <p:pic>
            <p:nvPicPr>
              <p:cNvPr id="22" name="墨迹 21"/>
            </p:nvPicPr>
            <p:blipFill>
              <a:blip r:embed="rId3"/>
            </p:blipFill>
            <p:spPr>
              <a:xfrm>
                <a:off x="5390865" y="4036123"/>
                <a:ext cx="2274" cy="53436"/>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23" name="墨迹 22"/>
              <p14:cNvContentPartPr/>
              <p14:nvPr/>
            </p14:nvContentPartPr>
            <p14:xfrm>
              <a:off x="5388590" y="3992920"/>
              <a:ext cx="1138" cy="7958"/>
            </p14:xfrm>
          </p:contentPart>
        </mc:Choice>
        <mc:Fallback xmlns="">
          <p:pic>
            <p:nvPicPr>
              <p:cNvPr id="23" name="墨迹 22"/>
            </p:nvPicPr>
            <p:blipFill>
              <a:blip r:embed="rId3"/>
            </p:blipFill>
            <p:spPr>
              <a:xfrm>
                <a:off x="5388590" y="3992920"/>
                <a:ext cx="1138" cy="7958"/>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24" name="墨迹 23"/>
              <p14:cNvContentPartPr/>
              <p14:nvPr/>
            </p14:nvContentPartPr>
            <p14:xfrm>
              <a:off x="5404513" y="3995975"/>
              <a:ext cx="50042" cy="124282"/>
            </p14:xfrm>
          </p:contentPart>
        </mc:Choice>
        <mc:Fallback xmlns="">
          <p:pic>
            <p:nvPicPr>
              <p:cNvPr id="24" name="墨迹 23"/>
            </p:nvPicPr>
            <p:blipFill>
              <a:blip r:embed="rId3"/>
            </p:blipFill>
            <p:spPr>
              <a:xfrm>
                <a:off x="5404513" y="3995975"/>
                <a:ext cx="50042" cy="12428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32" name="墨迹 31"/>
              <p14:cNvContentPartPr/>
              <p14:nvPr/>
            </p14:nvContentPartPr>
            <p14:xfrm>
              <a:off x="5575110" y="4065684"/>
              <a:ext cx="105770" cy="36382"/>
            </p14:xfrm>
          </p:contentPart>
        </mc:Choice>
        <mc:Fallback xmlns="">
          <p:pic>
            <p:nvPicPr>
              <p:cNvPr id="32" name="墨迹 31"/>
            </p:nvPicPr>
            <p:blipFill>
              <a:blip r:embed="rId3"/>
            </p:blipFill>
            <p:spPr>
              <a:xfrm>
                <a:off x="5575110" y="4065684"/>
                <a:ext cx="105770" cy="36382"/>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33" name="墨迹 32"/>
              <p14:cNvContentPartPr/>
              <p14:nvPr/>
            </p14:nvContentPartPr>
            <p14:xfrm>
              <a:off x="5618328" y="3988372"/>
              <a:ext cx="38668" cy="83352"/>
            </p14:xfrm>
          </p:contentPart>
        </mc:Choice>
        <mc:Fallback xmlns="">
          <p:pic>
            <p:nvPicPr>
              <p:cNvPr id="33" name="墨迹 32"/>
            </p:nvPicPr>
            <p:blipFill>
              <a:blip r:embed="rId3"/>
            </p:blipFill>
            <p:spPr>
              <a:xfrm>
                <a:off x="5618328" y="3988372"/>
                <a:ext cx="38668" cy="8335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34" name="墨迹 33"/>
              <p14:cNvContentPartPr/>
              <p14:nvPr/>
            </p14:nvContentPartPr>
            <p14:xfrm>
              <a:off x="5641074" y="4042945"/>
              <a:ext cx="23884" cy="360"/>
            </p14:xfrm>
          </p:contentPart>
        </mc:Choice>
        <mc:Fallback xmlns="">
          <p:pic>
            <p:nvPicPr>
              <p:cNvPr id="34" name="墨迹 33"/>
            </p:nvPicPr>
            <p:blipFill>
              <a:blip r:embed="rId3"/>
            </p:blipFill>
            <p:spPr>
              <a:xfrm>
                <a:off x="5641074" y="4042945"/>
                <a:ext cx="23884" cy="36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35" name="墨迹 34"/>
              <p14:cNvContentPartPr/>
              <p14:nvPr/>
            </p14:nvContentPartPr>
            <p14:xfrm>
              <a:off x="5620603" y="4050549"/>
              <a:ext cx="48904" cy="33326"/>
            </p14:xfrm>
          </p:contentPart>
        </mc:Choice>
        <mc:Fallback xmlns="">
          <p:pic>
            <p:nvPicPr>
              <p:cNvPr id="35" name="墨迹 34"/>
            </p:nvPicPr>
            <p:blipFill>
              <a:blip r:embed="rId3"/>
            </p:blipFill>
            <p:spPr>
              <a:xfrm>
                <a:off x="5620603" y="4050549"/>
                <a:ext cx="48904" cy="33326"/>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36" name="墨迹 35"/>
              <p14:cNvContentPartPr/>
              <p14:nvPr/>
            </p14:nvContentPartPr>
            <p14:xfrm>
              <a:off x="5703627" y="4024754"/>
              <a:ext cx="1137" cy="62887"/>
            </p14:xfrm>
          </p:contentPart>
        </mc:Choice>
        <mc:Fallback xmlns="">
          <p:pic>
            <p:nvPicPr>
              <p:cNvPr id="36" name="墨迹 35"/>
            </p:nvPicPr>
            <p:blipFill>
              <a:blip r:embed="rId3"/>
            </p:blipFill>
            <p:spPr>
              <a:xfrm>
                <a:off x="5703627" y="4024754"/>
                <a:ext cx="1137" cy="62887"/>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37" name="墨迹 36"/>
              <p14:cNvContentPartPr/>
              <p14:nvPr/>
            </p14:nvContentPartPr>
            <p14:xfrm>
              <a:off x="5707038" y="4008837"/>
              <a:ext cx="27296" cy="76459"/>
            </p14:xfrm>
          </p:contentPart>
        </mc:Choice>
        <mc:Fallback xmlns="">
          <p:pic>
            <p:nvPicPr>
              <p:cNvPr id="37" name="墨迹 36"/>
            </p:nvPicPr>
            <p:blipFill>
              <a:blip r:embed="rId3"/>
            </p:blipFill>
            <p:spPr>
              <a:xfrm>
                <a:off x="5707038" y="4008837"/>
                <a:ext cx="27296" cy="76459"/>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38" name="墨迹 37"/>
              <p14:cNvContentPartPr/>
              <p14:nvPr/>
            </p14:nvContentPartPr>
            <p14:xfrm>
              <a:off x="5713862" y="4052041"/>
              <a:ext cx="12510" cy="4547"/>
            </p14:xfrm>
          </p:contentPart>
        </mc:Choice>
        <mc:Fallback xmlns="">
          <p:pic>
            <p:nvPicPr>
              <p:cNvPr id="38" name="墨迹 37"/>
            </p:nvPicPr>
            <p:blipFill>
              <a:blip r:embed="rId3"/>
            </p:blipFill>
            <p:spPr>
              <a:xfrm>
                <a:off x="5713862" y="4052041"/>
                <a:ext cx="12510" cy="4547"/>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39" name="墨迹 38"/>
              <p14:cNvContentPartPr/>
              <p14:nvPr/>
            </p14:nvContentPartPr>
            <p14:xfrm>
              <a:off x="5711588" y="4077053"/>
              <a:ext cx="19334" cy="6822"/>
            </p14:xfrm>
          </p:contentPart>
        </mc:Choice>
        <mc:Fallback xmlns="">
          <p:pic>
            <p:nvPicPr>
              <p:cNvPr id="39" name="墨迹 38"/>
            </p:nvPicPr>
            <p:blipFill>
              <a:blip r:embed="rId3"/>
            </p:blipFill>
            <p:spPr>
              <a:xfrm>
                <a:off x="5711588" y="4077053"/>
                <a:ext cx="19334" cy="682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40" name="墨迹 39"/>
              <p14:cNvContentPartPr/>
              <p14:nvPr/>
            </p14:nvContentPartPr>
            <p14:xfrm>
              <a:off x="5743432" y="4014522"/>
              <a:ext cx="54591" cy="5684"/>
            </p14:xfrm>
          </p:contentPart>
        </mc:Choice>
        <mc:Fallback xmlns="">
          <p:pic>
            <p:nvPicPr>
              <p:cNvPr id="40" name="墨迹 39"/>
            </p:nvPicPr>
            <p:blipFill>
              <a:blip r:embed="rId3"/>
            </p:blipFill>
            <p:spPr>
              <a:xfrm>
                <a:off x="5743432" y="4014522"/>
                <a:ext cx="54591" cy="5684"/>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41" name="墨迹 40"/>
              <p14:cNvContentPartPr/>
              <p14:nvPr/>
            </p14:nvContentPartPr>
            <p14:xfrm>
              <a:off x="5773003" y="3983825"/>
              <a:ext cx="9098" cy="135864"/>
            </p14:xfrm>
          </p:contentPart>
        </mc:Choice>
        <mc:Fallback xmlns="">
          <p:pic>
            <p:nvPicPr>
              <p:cNvPr id="41" name="墨迹 40"/>
            </p:nvPicPr>
            <p:blipFill>
              <a:blip r:embed="rId3"/>
            </p:blipFill>
            <p:spPr>
              <a:xfrm>
                <a:off x="5773003" y="3983825"/>
                <a:ext cx="9098" cy="13586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42" name="墨迹 41"/>
              <p14:cNvContentPartPr/>
              <p14:nvPr/>
            </p14:nvContentPartPr>
            <p14:xfrm>
              <a:off x="5757080" y="4052041"/>
              <a:ext cx="21609" cy="4547"/>
            </p14:xfrm>
          </p:contentPart>
        </mc:Choice>
        <mc:Fallback xmlns="">
          <p:pic>
            <p:nvPicPr>
              <p:cNvPr id="42" name="墨迹 41"/>
            </p:nvPicPr>
            <p:blipFill>
              <a:blip r:embed="rId3"/>
            </p:blipFill>
            <p:spPr>
              <a:xfrm>
                <a:off x="5757080" y="4052041"/>
                <a:ext cx="21609" cy="4547"/>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43" name="墨迹 42"/>
              <p14:cNvContentPartPr/>
              <p14:nvPr/>
            </p14:nvContentPartPr>
            <p14:xfrm>
              <a:off x="4954137" y="2302722"/>
              <a:ext cx="261013" cy="454064"/>
            </p14:xfrm>
          </p:contentPart>
        </mc:Choice>
        <mc:Fallback xmlns="">
          <p:pic>
            <p:nvPicPr>
              <p:cNvPr id="43" name="墨迹 42"/>
            </p:nvPicPr>
            <p:blipFill>
              <a:blip r:embed="rId3"/>
            </p:blipFill>
            <p:spPr>
              <a:xfrm>
                <a:off x="4954137" y="2302722"/>
                <a:ext cx="261013" cy="454064"/>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44" name="墨迹 43"/>
              <p14:cNvContentPartPr/>
              <p14:nvPr/>
            </p14:nvContentPartPr>
            <p14:xfrm>
              <a:off x="4926841" y="2093099"/>
              <a:ext cx="51180" cy="12507"/>
            </p14:xfrm>
          </p:contentPart>
        </mc:Choice>
        <mc:Fallback xmlns="">
          <p:pic>
            <p:nvPicPr>
              <p:cNvPr id="44" name="墨迹 43"/>
            </p:nvPicPr>
            <p:blipFill>
              <a:blip r:embed="rId3"/>
            </p:blipFill>
            <p:spPr>
              <a:xfrm>
                <a:off x="4926841" y="2093099"/>
                <a:ext cx="51180" cy="12507"/>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45" name="墨迹 44"/>
              <p14:cNvContentPartPr/>
              <p14:nvPr/>
            </p14:nvContentPartPr>
            <p14:xfrm>
              <a:off x="4925348" y="2078319"/>
              <a:ext cx="76556" cy="109146"/>
            </p14:xfrm>
          </p:contentPart>
        </mc:Choice>
        <mc:Fallback xmlns="">
          <p:pic>
            <p:nvPicPr>
              <p:cNvPr id="45" name="墨迹 44"/>
            </p:nvPicPr>
            <p:blipFill>
              <a:blip r:embed="rId3"/>
            </p:blipFill>
            <p:spPr>
              <a:xfrm>
                <a:off x="4925348" y="2078319"/>
                <a:ext cx="76556" cy="109146"/>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46" name="墨迹 45"/>
              <p14:cNvContentPartPr/>
              <p14:nvPr/>
            </p14:nvContentPartPr>
            <p14:xfrm>
              <a:off x="5029200" y="2116975"/>
              <a:ext cx="4549" cy="42067"/>
            </p14:xfrm>
          </p:contentPart>
        </mc:Choice>
        <mc:Fallback xmlns="">
          <p:pic>
            <p:nvPicPr>
              <p:cNvPr id="46" name="墨迹 45"/>
            </p:nvPicPr>
            <p:blipFill>
              <a:blip r:embed="rId3"/>
            </p:blipFill>
            <p:spPr>
              <a:xfrm>
                <a:off x="5029200" y="2116975"/>
                <a:ext cx="4549" cy="42067"/>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47" name="墨迹 46"/>
              <p14:cNvContentPartPr/>
              <p14:nvPr/>
            </p14:nvContentPartPr>
            <p14:xfrm>
              <a:off x="5029200" y="2066950"/>
              <a:ext cx="3411" cy="12506"/>
            </p14:xfrm>
          </p:contentPart>
        </mc:Choice>
        <mc:Fallback xmlns="">
          <p:pic>
            <p:nvPicPr>
              <p:cNvPr id="47" name="墨迹 46"/>
            </p:nvPicPr>
            <p:blipFill>
              <a:blip r:embed="rId3"/>
            </p:blipFill>
            <p:spPr>
              <a:xfrm>
                <a:off x="5029200" y="2066950"/>
                <a:ext cx="3411" cy="12506"/>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48" name="墨迹 47"/>
              <p14:cNvContentPartPr/>
              <p14:nvPr/>
            </p14:nvContentPartPr>
            <p14:xfrm>
              <a:off x="5061044" y="2067518"/>
              <a:ext cx="45493" cy="132667"/>
            </p14:xfrm>
          </p:contentPart>
        </mc:Choice>
        <mc:Fallback xmlns="">
          <p:pic>
            <p:nvPicPr>
              <p:cNvPr id="48" name="墨迹 47"/>
            </p:nvPicPr>
            <p:blipFill>
              <a:blip r:embed="rId3"/>
            </p:blipFill>
            <p:spPr>
              <a:xfrm>
                <a:off x="5061044" y="2067518"/>
                <a:ext cx="45493" cy="132667"/>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49" name="墨迹 48"/>
              <p14:cNvContentPartPr/>
              <p14:nvPr/>
            </p14:nvContentPartPr>
            <p14:xfrm>
              <a:off x="5154304" y="2091962"/>
              <a:ext cx="50042" cy="75038"/>
            </p14:xfrm>
          </p:contentPart>
        </mc:Choice>
        <mc:Fallback xmlns="">
          <p:pic>
            <p:nvPicPr>
              <p:cNvPr id="49" name="墨迹 48"/>
            </p:nvPicPr>
            <p:blipFill>
              <a:blip r:embed="rId3"/>
            </p:blipFill>
            <p:spPr>
              <a:xfrm>
                <a:off x="5154304" y="2091962"/>
                <a:ext cx="50042" cy="75038"/>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50" name="墨迹 49"/>
              <p14:cNvContentPartPr/>
              <p14:nvPr/>
            </p14:nvContentPartPr>
            <p14:xfrm>
              <a:off x="5246071" y="2076045"/>
              <a:ext cx="33338" cy="90955"/>
            </p14:xfrm>
          </p:contentPart>
        </mc:Choice>
        <mc:Fallback xmlns="">
          <p:pic>
            <p:nvPicPr>
              <p:cNvPr id="50" name="墨迹 49"/>
            </p:nvPicPr>
            <p:blipFill>
              <a:blip r:embed="rId3"/>
            </p:blipFill>
            <p:spPr>
              <a:xfrm>
                <a:off x="5246071" y="2076045"/>
                <a:ext cx="33338" cy="9095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51" name="墨迹 50"/>
              <p14:cNvContentPartPr/>
              <p14:nvPr/>
            </p14:nvContentPartPr>
            <p14:xfrm>
              <a:off x="5249838" y="2132892"/>
              <a:ext cx="121693" cy="45477"/>
            </p14:xfrm>
          </p:contentPart>
        </mc:Choice>
        <mc:Fallback xmlns="">
          <p:pic>
            <p:nvPicPr>
              <p:cNvPr id="51" name="墨迹 50"/>
            </p:nvPicPr>
            <p:blipFill>
              <a:blip r:embed="rId3"/>
            </p:blipFill>
            <p:spPr>
              <a:xfrm>
                <a:off x="5249838" y="2132892"/>
                <a:ext cx="121693" cy="45477"/>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52" name="墨迹 51"/>
              <p14:cNvContentPartPr/>
              <p14:nvPr/>
            </p14:nvContentPartPr>
            <p14:xfrm>
              <a:off x="5306704" y="2057854"/>
              <a:ext cx="38668" cy="34108"/>
            </p14:xfrm>
          </p:contentPart>
        </mc:Choice>
        <mc:Fallback xmlns="">
          <p:pic>
            <p:nvPicPr>
              <p:cNvPr id="52" name="墨迹 51"/>
            </p:nvPicPr>
            <p:blipFill>
              <a:blip r:embed="rId3"/>
            </p:blipFill>
            <p:spPr>
              <a:xfrm>
                <a:off x="5306704" y="2057854"/>
                <a:ext cx="38668" cy="34108"/>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53" name="墨迹 52"/>
              <p14:cNvContentPartPr/>
              <p14:nvPr/>
            </p14:nvContentPartPr>
            <p14:xfrm>
              <a:off x="5336274" y="2080593"/>
              <a:ext cx="3412" cy="54573"/>
            </p14:xfrm>
          </p:contentPart>
        </mc:Choice>
        <mc:Fallback xmlns="">
          <p:pic>
            <p:nvPicPr>
              <p:cNvPr id="53" name="墨迹 52"/>
            </p:nvPicPr>
            <p:blipFill>
              <a:blip r:embed="rId3"/>
            </p:blipFill>
            <p:spPr>
              <a:xfrm>
                <a:off x="5336274" y="2080593"/>
                <a:ext cx="3412" cy="54573"/>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54" name="墨迹 53"/>
              <p14:cNvContentPartPr/>
              <p14:nvPr/>
            </p14:nvContentPartPr>
            <p14:xfrm>
              <a:off x="5354471" y="2101058"/>
              <a:ext cx="3412" cy="2274"/>
            </p14:xfrm>
          </p:contentPart>
        </mc:Choice>
        <mc:Fallback xmlns="">
          <p:pic>
            <p:nvPicPr>
              <p:cNvPr id="54" name="墨迹 53"/>
            </p:nvPicPr>
            <p:blipFill>
              <a:blip r:embed="rId3"/>
            </p:blipFill>
            <p:spPr>
              <a:xfrm>
                <a:off x="5354471" y="2101058"/>
                <a:ext cx="3412" cy="2274"/>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55" name="墨迹 54"/>
              <p14:cNvContentPartPr/>
              <p14:nvPr/>
            </p14:nvContentPartPr>
            <p14:xfrm>
              <a:off x="5311253" y="2107880"/>
              <a:ext cx="62552" cy="38655"/>
            </p14:xfrm>
          </p:contentPart>
        </mc:Choice>
        <mc:Fallback xmlns="">
          <p:pic>
            <p:nvPicPr>
              <p:cNvPr id="55" name="墨迹 54"/>
            </p:nvPicPr>
            <p:blipFill>
              <a:blip r:embed="rId3"/>
            </p:blipFill>
            <p:spPr>
              <a:xfrm>
                <a:off x="5311253" y="2107880"/>
                <a:ext cx="62552" cy="3865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56" name="墨迹 55"/>
              <p14:cNvContentPartPr/>
              <p14:nvPr/>
            </p14:nvContentPartPr>
            <p14:xfrm>
              <a:off x="5393140" y="2085141"/>
              <a:ext cx="2275" cy="74256"/>
            </p14:xfrm>
          </p:contentPart>
        </mc:Choice>
        <mc:Fallback xmlns="">
          <p:pic>
            <p:nvPicPr>
              <p:cNvPr id="56" name="墨迹 55"/>
            </p:nvPicPr>
            <p:blipFill>
              <a:blip r:embed="rId3"/>
            </p:blipFill>
            <p:spPr>
              <a:xfrm>
                <a:off x="5393140" y="2085141"/>
                <a:ext cx="2275" cy="74256"/>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57" name="墨迹 56"/>
              <p14:cNvContentPartPr/>
              <p14:nvPr/>
            </p14:nvContentPartPr>
            <p14:xfrm>
              <a:off x="5390865" y="2078319"/>
              <a:ext cx="43218" cy="80154"/>
            </p14:xfrm>
          </p:contentPart>
        </mc:Choice>
        <mc:Fallback xmlns="">
          <p:pic>
            <p:nvPicPr>
              <p:cNvPr id="57" name="墨迹 56"/>
            </p:nvPicPr>
            <p:blipFill>
              <a:blip r:embed="rId3"/>
            </p:blipFill>
            <p:spPr>
              <a:xfrm>
                <a:off x="5390865" y="2078319"/>
                <a:ext cx="43218" cy="80154"/>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58" name="墨迹 57"/>
              <p14:cNvContentPartPr/>
              <p14:nvPr/>
            </p14:nvContentPartPr>
            <p14:xfrm>
              <a:off x="5406788" y="2116975"/>
              <a:ext cx="19334" cy="2274"/>
            </p14:xfrm>
          </p:contentPart>
        </mc:Choice>
        <mc:Fallback xmlns="">
          <p:pic>
            <p:nvPicPr>
              <p:cNvPr id="58" name="墨迹 57"/>
            </p:nvPicPr>
            <p:blipFill>
              <a:blip r:embed="rId3"/>
            </p:blipFill>
            <p:spPr>
              <a:xfrm>
                <a:off x="5406788" y="2116975"/>
                <a:ext cx="19334" cy="2274"/>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59" name="墨迹 58"/>
              <p14:cNvContentPartPr/>
              <p14:nvPr/>
            </p14:nvContentPartPr>
            <p14:xfrm>
              <a:off x="5397689" y="2146535"/>
              <a:ext cx="36394" cy="11370"/>
            </p14:xfrm>
          </p:contentPart>
        </mc:Choice>
        <mc:Fallback xmlns="">
          <p:pic>
            <p:nvPicPr>
              <p:cNvPr id="59" name="墨迹 58"/>
            </p:nvPicPr>
            <p:blipFill>
              <a:blip r:embed="rId3"/>
            </p:blipFill>
            <p:spPr>
              <a:xfrm>
                <a:off x="5397689" y="2146535"/>
                <a:ext cx="36394" cy="1137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60" name="墨迹 59"/>
              <p14:cNvContentPartPr/>
              <p14:nvPr/>
            </p14:nvContentPartPr>
            <p14:xfrm>
              <a:off x="5443182" y="2068087"/>
              <a:ext cx="40943" cy="3411"/>
            </p14:xfrm>
          </p:contentPart>
        </mc:Choice>
        <mc:Fallback xmlns="">
          <p:pic>
            <p:nvPicPr>
              <p:cNvPr id="60" name="墨迹 59"/>
            </p:nvPicPr>
            <p:blipFill>
              <a:blip r:embed="rId3"/>
            </p:blipFill>
            <p:spPr>
              <a:xfrm>
                <a:off x="5443182" y="2068087"/>
                <a:ext cx="40943" cy="3411"/>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61" name="墨迹 60"/>
              <p14:cNvContentPartPr/>
              <p14:nvPr/>
            </p14:nvContentPartPr>
            <p14:xfrm>
              <a:off x="5461378" y="2041937"/>
              <a:ext cx="9099" cy="130464"/>
            </p14:xfrm>
          </p:contentPart>
        </mc:Choice>
        <mc:Fallback xmlns="">
          <p:pic>
            <p:nvPicPr>
              <p:cNvPr id="61" name="墨迹 60"/>
            </p:nvPicPr>
            <p:blipFill>
              <a:blip r:embed="rId3"/>
            </p:blipFill>
            <p:spPr>
              <a:xfrm>
                <a:off x="5461378" y="2041937"/>
                <a:ext cx="9099" cy="130464"/>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62" name="墨迹 61"/>
              <p14:cNvContentPartPr/>
              <p14:nvPr/>
            </p14:nvContentPartPr>
            <p14:xfrm>
              <a:off x="5450005" y="2118112"/>
              <a:ext cx="21610" cy="3411"/>
            </p14:xfrm>
          </p:contentPart>
        </mc:Choice>
        <mc:Fallback xmlns="">
          <p:pic>
            <p:nvPicPr>
              <p:cNvPr id="62" name="墨迹 61"/>
            </p:nvPicPr>
            <p:blipFill>
              <a:blip r:embed="rId3"/>
            </p:blipFill>
            <p:spPr>
              <a:xfrm>
                <a:off x="5450005" y="2118112"/>
                <a:ext cx="21610" cy="3411"/>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63" name="墨迹 62"/>
              <p14:cNvContentPartPr/>
              <p14:nvPr/>
            </p14:nvContentPartPr>
            <p14:xfrm>
              <a:off x="5170226" y="2718414"/>
              <a:ext cx="180833" cy="46615"/>
            </p14:xfrm>
          </p:contentPart>
        </mc:Choice>
        <mc:Fallback xmlns="">
          <p:pic>
            <p:nvPicPr>
              <p:cNvPr id="63" name="墨迹 62"/>
            </p:nvPicPr>
            <p:blipFill>
              <a:blip r:embed="rId3"/>
            </p:blipFill>
            <p:spPr>
              <a:xfrm>
                <a:off x="5170226" y="2718414"/>
                <a:ext cx="180833" cy="4661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64" name="墨迹 63"/>
              <p14:cNvContentPartPr/>
              <p14:nvPr/>
            </p14:nvContentPartPr>
            <p14:xfrm>
              <a:off x="5313528" y="2799137"/>
              <a:ext cx="1137" cy="81291"/>
            </p14:xfrm>
          </p:contentPart>
        </mc:Choice>
        <mc:Fallback xmlns="">
          <p:pic>
            <p:nvPicPr>
              <p:cNvPr id="64" name="墨迹 63"/>
            </p:nvPicPr>
            <p:blipFill>
              <a:blip r:embed="rId3"/>
            </p:blipFill>
            <p:spPr>
              <a:xfrm>
                <a:off x="5313528" y="2799137"/>
                <a:ext cx="1137" cy="81291"/>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65" name="墨迹 64"/>
              <p14:cNvContentPartPr/>
              <p14:nvPr/>
            </p14:nvContentPartPr>
            <p14:xfrm>
              <a:off x="5306704" y="2783788"/>
              <a:ext cx="38668" cy="104740"/>
            </p14:xfrm>
          </p:contentPart>
        </mc:Choice>
        <mc:Fallback xmlns="">
          <p:pic>
            <p:nvPicPr>
              <p:cNvPr id="65" name="墨迹 64"/>
            </p:nvPicPr>
            <p:blipFill>
              <a:blip r:embed="rId3"/>
            </p:blipFill>
            <p:spPr>
              <a:xfrm>
                <a:off x="5306704" y="2783788"/>
                <a:ext cx="38668" cy="104740"/>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66" name="墨迹 65"/>
              <p14:cNvContentPartPr/>
              <p14:nvPr/>
            </p14:nvContentPartPr>
            <p14:xfrm>
              <a:off x="5314310" y="2821876"/>
              <a:ext cx="19690" cy="6821"/>
            </p14:xfrm>
          </p:contentPart>
        </mc:Choice>
        <mc:Fallback xmlns="">
          <p:pic>
            <p:nvPicPr>
              <p:cNvPr id="66" name="墨迹 65"/>
            </p:nvPicPr>
            <p:blipFill>
              <a:blip r:embed="rId3"/>
            </p:blipFill>
            <p:spPr>
              <a:xfrm>
                <a:off x="5314310" y="2821876"/>
                <a:ext cx="19690" cy="6821"/>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67" name="墨迹 66"/>
              <p14:cNvContentPartPr/>
              <p14:nvPr/>
            </p14:nvContentPartPr>
            <p14:xfrm>
              <a:off x="5317366" y="2836656"/>
              <a:ext cx="25732" cy="7958"/>
            </p14:xfrm>
          </p:contentPart>
        </mc:Choice>
        <mc:Fallback xmlns="">
          <p:pic>
            <p:nvPicPr>
              <p:cNvPr id="67" name="墨迹 66"/>
            </p:nvPicPr>
            <p:blipFill>
              <a:blip r:embed="rId3"/>
            </p:blipFill>
            <p:spPr>
              <a:xfrm>
                <a:off x="5317366" y="2836656"/>
                <a:ext cx="25732" cy="7958"/>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68" name="墨迹 67"/>
              <p14:cNvContentPartPr/>
              <p14:nvPr/>
            </p14:nvContentPartPr>
            <p14:xfrm>
              <a:off x="5374943" y="2760481"/>
              <a:ext cx="13647" cy="9095"/>
            </p14:xfrm>
          </p:contentPart>
        </mc:Choice>
        <mc:Fallback xmlns="">
          <p:pic>
            <p:nvPicPr>
              <p:cNvPr id="68" name="墨迹 67"/>
            </p:nvPicPr>
            <p:blipFill>
              <a:blip r:embed="rId3"/>
            </p:blipFill>
            <p:spPr>
              <a:xfrm>
                <a:off x="5374943" y="2760481"/>
                <a:ext cx="13647" cy="9095"/>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69" name="墨迹 68"/>
              <p14:cNvContentPartPr/>
              <p14:nvPr/>
            </p14:nvContentPartPr>
            <p14:xfrm>
              <a:off x="5364352" y="2774693"/>
              <a:ext cx="48407" cy="88397"/>
            </p14:xfrm>
          </p:contentPart>
        </mc:Choice>
        <mc:Fallback xmlns="">
          <p:pic>
            <p:nvPicPr>
              <p:cNvPr id="69" name="墨迹 68"/>
            </p:nvPicPr>
            <p:blipFill>
              <a:blip r:embed="rId3"/>
            </p:blipFill>
            <p:spPr>
              <a:xfrm>
                <a:off x="5364352" y="2774693"/>
                <a:ext cx="48407" cy="8839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70" name="墨迹 69"/>
              <p14:cNvContentPartPr/>
              <p14:nvPr/>
            </p14:nvContentPartPr>
            <p14:xfrm>
              <a:off x="5424984" y="2797645"/>
              <a:ext cx="31845" cy="28778"/>
            </p14:xfrm>
          </p:contentPart>
        </mc:Choice>
        <mc:Fallback xmlns="">
          <p:pic>
            <p:nvPicPr>
              <p:cNvPr id="70" name="墨迹 69"/>
            </p:nvPicPr>
            <p:blipFill>
              <a:blip r:embed="rId3"/>
            </p:blipFill>
            <p:spPr>
              <a:xfrm>
                <a:off x="5424984" y="2797645"/>
                <a:ext cx="31845" cy="2877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71" name="墨迹 70"/>
              <p14:cNvContentPartPr/>
              <p14:nvPr/>
            </p14:nvContentPartPr>
            <p14:xfrm>
              <a:off x="5463653" y="2792315"/>
              <a:ext cx="11373" cy="7959"/>
            </p14:xfrm>
          </p:contentPart>
        </mc:Choice>
        <mc:Fallback xmlns="">
          <p:pic>
            <p:nvPicPr>
              <p:cNvPr id="71" name="墨迹 70"/>
            </p:nvPicPr>
            <p:blipFill>
              <a:blip r:embed="rId3"/>
            </p:blipFill>
            <p:spPr>
              <a:xfrm>
                <a:off x="5463653" y="2792315"/>
                <a:ext cx="11373" cy="7959"/>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72" name="墨迹 71"/>
              <p14:cNvContentPartPr/>
              <p14:nvPr/>
            </p14:nvContentPartPr>
            <p14:xfrm>
              <a:off x="5459104" y="2817328"/>
              <a:ext cx="25021" cy="18191"/>
            </p14:xfrm>
          </p:contentPart>
        </mc:Choice>
        <mc:Fallback xmlns="">
          <p:pic>
            <p:nvPicPr>
              <p:cNvPr id="72" name="墨迹 71"/>
            </p:nvPicPr>
            <p:blipFill>
              <a:blip r:embed="rId3"/>
            </p:blipFill>
            <p:spPr>
              <a:xfrm>
                <a:off x="5459104" y="2817328"/>
                <a:ext cx="25021" cy="18191"/>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73" name="墨迹 72"/>
              <p14:cNvContentPartPr/>
              <p14:nvPr/>
            </p14:nvContentPartPr>
            <p14:xfrm>
              <a:off x="5488674" y="2785494"/>
              <a:ext cx="14785" cy="32971"/>
            </p14:xfrm>
          </p:contentPart>
        </mc:Choice>
        <mc:Fallback xmlns="">
          <p:pic>
            <p:nvPicPr>
              <p:cNvPr id="73" name="墨迹 72"/>
            </p:nvPicPr>
            <p:blipFill>
              <a:blip r:embed="rId3"/>
            </p:blipFill>
            <p:spPr>
              <a:xfrm>
                <a:off x="5488674" y="2785494"/>
                <a:ext cx="14785" cy="32971"/>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74" name="墨迹 73"/>
              <p14:cNvContentPartPr/>
              <p14:nvPr/>
            </p14:nvContentPartPr>
            <p14:xfrm>
              <a:off x="5488674" y="2774124"/>
              <a:ext cx="63690" cy="45478"/>
            </p14:xfrm>
          </p:contentPart>
        </mc:Choice>
        <mc:Fallback xmlns="">
          <p:pic>
            <p:nvPicPr>
              <p:cNvPr id="74" name="墨迹 73"/>
            </p:nvPicPr>
            <p:blipFill>
              <a:blip r:embed="rId3"/>
            </p:blipFill>
            <p:spPr>
              <a:xfrm>
                <a:off x="5488674" y="2774124"/>
                <a:ext cx="63690" cy="45478"/>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75" name="墨迹 74"/>
              <p14:cNvContentPartPr/>
              <p14:nvPr/>
            </p14:nvContentPartPr>
            <p14:xfrm>
              <a:off x="5520519" y="2742290"/>
              <a:ext cx="18197" cy="203512"/>
            </p14:xfrm>
          </p:contentPart>
        </mc:Choice>
        <mc:Fallback xmlns="">
          <p:pic>
            <p:nvPicPr>
              <p:cNvPr id="75" name="墨迹 74"/>
            </p:nvPicPr>
            <p:blipFill>
              <a:blip r:embed="rId3"/>
            </p:blipFill>
            <p:spPr>
              <a:xfrm>
                <a:off x="5520519" y="2742290"/>
                <a:ext cx="18197" cy="203512"/>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76" name="墨迹 75"/>
              <p14:cNvContentPartPr/>
              <p14:nvPr/>
            </p14:nvContentPartPr>
            <p14:xfrm>
              <a:off x="5570561" y="4011111"/>
              <a:ext cx="40943" cy="76175"/>
            </p14:xfrm>
          </p:contentPart>
        </mc:Choice>
        <mc:Fallback xmlns="">
          <p:pic>
            <p:nvPicPr>
              <p:cNvPr id="76" name="墨迹 75"/>
            </p:nvPicPr>
            <p:blipFill>
              <a:blip r:embed="rId3"/>
            </p:blipFill>
            <p:spPr>
              <a:xfrm>
                <a:off x="5570561" y="4011111"/>
                <a:ext cx="40943" cy="7617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77" name="墨迹 76"/>
              <p14:cNvContentPartPr/>
              <p14:nvPr/>
            </p14:nvContentPartPr>
            <p14:xfrm>
              <a:off x="5502322" y="4020207"/>
              <a:ext cx="56296" cy="81859"/>
            </p14:xfrm>
          </p:contentPart>
        </mc:Choice>
        <mc:Fallback xmlns="">
          <p:pic>
            <p:nvPicPr>
              <p:cNvPr id="77" name="墨迹 76"/>
            </p:nvPicPr>
            <p:blipFill>
              <a:blip r:embed="rId3"/>
            </p:blipFill>
            <p:spPr>
              <a:xfrm>
                <a:off x="5502322" y="4020207"/>
                <a:ext cx="56296" cy="81859"/>
              </a:xfrm>
              <a:prstGeom prst="rect"/>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0482"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sp>
        <p:nvSpPr>
          <p:cNvPr id="20483" name="Rectangle 3"/>
          <p:cNvSpPr>
            <a:spLocks noGrp="1"/>
          </p:cNvSpPr>
          <p:nvPr>
            <p:ph type="body" idx="4294967295"/>
          </p:nvPr>
        </p:nvSpPr>
        <p:spPr>
          <a:xfrm>
            <a:off x="684213" y="1557338"/>
            <a:ext cx="8229600" cy="4411662"/>
          </a:xfrm>
        </p:spPr>
        <p:txBody>
          <a:bodyPr wrap="square" anchor="t"/>
          <a:p>
            <a:pPr eaLnBrk="1" hangingPunct="1"/>
            <a:r>
              <a:rPr lang="zh-CN" altLang="en-US" dirty="0"/>
              <a:t>时序信号的产生</a:t>
            </a:r>
            <a:endParaRPr lang="zh-CN" altLang="en-US" dirty="0"/>
          </a:p>
          <a:p>
            <a:pPr lvl="1" eaLnBrk="1" hangingPunct="1">
              <a:buNone/>
            </a:pPr>
            <a:endParaRPr lang="en-US" altLang="zh-CN" dirty="0"/>
          </a:p>
        </p:txBody>
      </p:sp>
      <p:pic>
        <p:nvPicPr>
          <p:cNvPr id="20484" name="Picture 4" descr="5a18"/>
          <p:cNvPicPr>
            <a:picLocks noChangeAspect="1"/>
          </p:cNvPicPr>
          <p:nvPr/>
        </p:nvPicPr>
        <p:blipFill>
          <a:blip r:embed="rId1"/>
          <a:stretch>
            <a:fillRect/>
          </a:stretch>
        </p:blipFill>
        <p:spPr>
          <a:xfrm>
            <a:off x="1619250" y="2000250"/>
            <a:ext cx="5602288" cy="4392613"/>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1506"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pic>
        <p:nvPicPr>
          <p:cNvPr id="21507" name="Picture 5" descr="5">
            <a:hlinkClick r:id="rId1"/>
          </p:cNvPr>
          <p:cNvPicPr>
            <a:picLocks noChangeAspect="1"/>
          </p:cNvPicPr>
          <p:nvPr/>
        </p:nvPicPr>
        <p:blipFill>
          <a:blip r:embed="rId2"/>
          <a:stretch>
            <a:fillRect/>
          </a:stretch>
        </p:blipFill>
        <p:spPr>
          <a:xfrm>
            <a:off x="1042988" y="2133600"/>
            <a:ext cx="7124700" cy="4359275"/>
          </a:xfrm>
          <a:prstGeom prst="rect">
            <a:avLst/>
          </a:prstGeom>
          <a:noFill/>
          <a:ln w="9525">
            <a:noFill/>
          </a:ln>
        </p:spPr>
      </p:pic>
      <p:sp>
        <p:nvSpPr>
          <p:cNvPr id="21508" name="Rectangle 3"/>
          <p:cNvSpPr>
            <a:spLocks noGrp="1"/>
          </p:cNvSpPr>
          <p:nvPr>
            <p:ph type="body" idx="4294967295"/>
          </p:nvPr>
        </p:nvSpPr>
        <p:spPr>
          <a:xfrm>
            <a:off x="684213" y="1557338"/>
            <a:ext cx="8229600" cy="4411662"/>
          </a:xfrm>
        </p:spPr>
        <p:txBody>
          <a:bodyPr wrap="square" anchor="t"/>
          <a:p>
            <a:pPr eaLnBrk="1" hangingPunct="1"/>
            <a:r>
              <a:rPr lang="zh-CN" altLang="en-US" dirty="0"/>
              <a:t>环形脉冲发生器</a:t>
            </a:r>
            <a:endParaRPr lang="zh-CN" altLang="en-US" dirty="0"/>
          </a:p>
          <a:p>
            <a:pPr lvl="1" eaLnBrk="1" hangingPunct="1">
              <a:buNone/>
            </a:pPr>
            <a:endParaRPr lang="en-US" altLang="zh-CN" dirty="0"/>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4840405" y="1382514"/>
              <a:ext cx="52512" cy="29994"/>
            </p14:xfrm>
          </p:contentPart>
        </mc:Choice>
        <mc:Fallback xmlns="">
          <p:pic>
            <p:nvPicPr>
              <p:cNvPr id="2" name="墨迹 1"/>
            </p:nvPicPr>
            <p:blipFill>
              <a:blip r:embed="rId4"/>
            </p:blipFill>
            <p:spPr>
              <a:xfrm>
                <a:off x="4840405" y="1382514"/>
                <a:ext cx="52512" cy="29994"/>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3880513" y="1655379"/>
              <a:ext cx="141027" cy="38656"/>
            </p14:xfrm>
          </p:contentPart>
        </mc:Choice>
        <mc:Fallback xmlns="">
          <p:pic>
            <p:nvPicPr>
              <p:cNvPr id="3" name="墨迹 2"/>
            </p:nvPicPr>
            <p:blipFill>
              <a:blip r:embed="rId4"/>
            </p:blipFill>
            <p:spPr>
              <a:xfrm>
                <a:off x="3880513" y="1655379"/>
                <a:ext cx="141027" cy="38656"/>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3935104" y="1723595"/>
              <a:ext cx="75773" cy="13643"/>
            </p14:xfrm>
          </p:contentPart>
        </mc:Choice>
        <mc:Fallback xmlns="">
          <p:pic>
            <p:nvPicPr>
              <p:cNvPr id="4" name="墨迹 3"/>
            </p:nvPicPr>
            <p:blipFill>
              <a:blip r:embed="rId4"/>
            </p:blipFill>
            <p:spPr>
              <a:xfrm>
                <a:off x="3935104" y="1723595"/>
                <a:ext cx="75773" cy="1364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3854355" y="1739512"/>
              <a:ext cx="185382" cy="60258"/>
            </p14:xfrm>
          </p:contentPart>
        </mc:Choice>
        <mc:Fallback xmlns="">
          <p:pic>
            <p:nvPicPr>
              <p:cNvPr id="5" name="墨迹 4"/>
            </p:nvPicPr>
            <p:blipFill>
              <a:blip r:embed="rId4"/>
            </p:blipFill>
            <p:spPr>
              <a:xfrm>
                <a:off x="3854355" y="1739512"/>
                <a:ext cx="185382" cy="6025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3937379" y="1678118"/>
              <a:ext cx="47767" cy="177362"/>
            </p14:xfrm>
          </p:contentPart>
        </mc:Choice>
        <mc:Fallback xmlns="">
          <p:pic>
            <p:nvPicPr>
              <p:cNvPr id="6" name="墨迹 5"/>
            </p:nvPicPr>
            <p:blipFill>
              <a:blip r:embed="rId4"/>
            </p:blipFill>
            <p:spPr>
              <a:xfrm>
                <a:off x="3937379" y="1678118"/>
                <a:ext cx="47767" cy="17736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3971498" y="1782716"/>
              <a:ext cx="81886" cy="142259"/>
            </p14:xfrm>
          </p:contentPart>
        </mc:Choice>
        <mc:Fallback xmlns="">
          <p:pic>
            <p:nvPicPr>
              <p:cNvPr id="7" name="墨迹 6"/>
            </p:nvPicPr>
            <p:blipFill>
              <a:blip r:embed="rId4"/>
            </p:blipFill>
            <p:spPr>
              <a:xfrm>
                <a:off x="3971498" y="1782716"/>
                <a:ext cx="81886" cy="14225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4068170" y="1728143"/>
              <a:ext cx="161072" cy="95502"/>
            </p14:xfrm>
          </p:contentPart>
        </mc:Choice>
        <mc:Fallback xmlns="">
          <p:pic>
            <p:nvPicPr>
              <p:cNvPr id="8" name="墨迹 7"/>
            </p:nvPicPr>
            <p:blipFill>
              <a:blip r:embed="rId4"/>
            </p:blipFill>
            <p:spPr>
              <a:xfrm>
                <a:off x="4068170" y="1728143"/>
                <a:ext cx="161072" cy="9550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4135271" y="1641736"/>
              <a:ext cx="13648" cy="270022"/>
            </p14:xfrm>
          </p:contentPart>
        </mc:Choice>
        <mc:Fallback xmlns="">
          <p:pic>
            <p:nvPicPr>
              <p:cNvPr id="9" name="墨迹 8"/>
            </p:nvPicPr>
            <p:blipFill>
              <a:blip r:embed="rId4"/>
            </p:blipFill>
            <p:spPr>
              <a:xfrm>
                <a:off x="4135271" y="1641736"/>
                <a:ext cx="13648" cy="270022"/>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4180764" y="1641736"/>
              <a:ext cx="11373" cy="43203"/>
            </p14:xfrm>
          </p:contentPart>
        </mc:Choice>
        <mc:Fallback xmlns="">
          <p:pic>
            <p:nvPicPr>
              <p:cNvPr id="10" name="墨迹 9"/>
            </p:nvPicPr>
            <p:blipFill>
              <a:blip r:embed="rId4"/>
            </p:blipFill>
            <p:spPr>
              <a:xfrm>
                <a:off x="4180764" y="1641736"/>
                <a:ext cx="11373" cy="43203"/>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2530"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sp>
        <p:nvSpPr>
          <p:cNvPr id="22531" name="Rectangle 3"/>
          <p:cNvSpPr>
            <a:spLocks noGrp="1"/>
          </p:cNvSpPr>
          <p:nvPr>
            <p:ph type="body" idx="4294967295"/>
          </p:nvPr>
        </p:nvSpPr>
        <p:spPr>
          <a:xfrm>
            <a:off x="684213" y="1557338"/>
            <a:ext cx="8229600" cy="4411662"/>
          </a:xfrm>
        </p:spPr>
        <p:txBody>
          <a:bodyPr wrap="square" anchor="t"/>
          <a:p>
            <a:pPr eaLnBrk="1" hangingPunct="1"/>
            <a:r>
              <a:rPr lang="zh-CN" altLang="en-US" dirty="0"/>
              <a:t>触发器</a:t>
            </a:r>
            <a:endParaRPr lang="en-US" altLang="zh-CN" dirty="0"/>
          </a:p>
          <a:p>
            <a:pPr marL="836930" lvl="1" indent="-438150" eaLnBrk="1" hangingPunct="1"/>
            <a:r>
              <a:rPr lang="en-US" altLang="zh-CN" sz="2400" dirty="0"/>
              <a:t>D</a:t>
            </a:r>
            <a:r>
              <a:rPr lang="zh-CN" altLang="en-US" sz="2400" dirty="0"/>
              <a:t>为电位输入端，</a:t>
            </a:r>
            <a:r>
              <a:rPr lang="en-US" altLang="zh-CN" sz="2400" dirty="0"/>
              <a:t>CP</a:t>
            </a:r>
            <a:r>
              <a:rPr lang="zh-CN" altLang="en-US" sz="2400" dirty="0"/>
              <a:t>（</a:t>
            </a:r>
            <a:r>
              <a:rPr lang="en-US" altLang="zh-CN" sz="2400" dirty="0"/>
              <a:t>Clock Pulse</a:t>
            </a:r>
            <a:r>
              <a:rPr lang="zh-CN" altLang="en-US" sz="2400" dirty="0"/>
              <a:t>）为脉冲输入端</a:t>
            </a:r>
            <a:endParaRPr lang="zh-CN" altLang="en-US" sz="2400" dirty="0"/>
          </a:p>
          <a:p>
            <a:pPr marL="836930" lvl="1" indent="-438150" eaLnBrk="1" hangingPunct="1"/>
            <a:r>
              <a:rPr lang="en-US" altLang="zh-CN" sz="2400" dirty="0"/>
              <a:t>R,S</a:t>
            </a:r>
            <a:r>
              <a:rPr lang="zh-CN" altLang="en-US" sz="2400" dirty="0"/>
              <a:t>为电位输入端</a:t>
            </a:r>
            <a:endParaRPr lang="zh-CN" altLang="en-US" sz="2400" dirty="0"/>
          </a:p>
          <a:p>
            <a:pPr marL="836930" lvl="1" indent="-438150" eaLnBrk="1" hangingPunct="1"/>
            <a:r>
              <a:rPr lang="zh-CN" altLang="en-US" sz="2400" dirty="0"/>
              <a:t>特性方程如下</a:t>
            </a:r>
            <a:endParaRPr lang="zh-CN" altLang="en-US" sz="2400" dirty="0"/>
          </a:p>
          <a:p>
            <a:pPr marL="1076325" lvl="2" indent="-381000" eaLnBrk="1" hangingPunct="1"/>
            <a:r>
              <a:rPr lang="en-US" altLang="zh-CN" sz="2100" dirty="0"/>
              <a:t>D=0</a:t>
            </a:r>
            <a:r>
              <a:rPr lang="zh-CN" altLang="en-US" sz="2100" dirty="0"/>
              <a:t>时，</a:t>
            </a:r>
            <a:r>
              <a:rPr lang="en-US" altLang="zh-CN" sz="2100" dirty="0"/>
              <a:t>CP</a:t>
            </a:r>
            <a:r>
              <a:rPr lang="zh-CN" altLang="en-US" sz="2100" dirty="0"/>
              <a:t>上升沿到来时，</a:t>
            </a:r>
            <a:r>
              <a:rPr lang="en-US" altLang="zh-CN" sz="2100" dirty="0"/>
              <a:t>D</a:t>
            </a:r>
            <a:r>
              <a:rPr lang="zh-CN" altLang="en-US" sz="2100" dirty="0"/>
              <a:t>触发器状态置</a:t>
            </a:r>
            <a:r>
              <a:rPr lang="en-US" altLang="zh-CN" sz="2100" dirty="0"/>
              <a:t>0</a:t>
            </a:r>
            <a:endParaRPr lang="en-US" altLang="zh-CN" sz="2100" dirty="0"/>
          </a:p>
          <a:p>
            <a:pPr marL="1076325" lvl="2" indent="-381000" eaLnBrk="1" hangingPunct="1"/>
            <a:r>
              <a:rPr lang="en-US" altLang="zh-CN" sz="2100" dirty="0"/>
              <a:t>D=1</a:t>
            </a:r>
            <a:r>
              <a:rPr lang="zh-CN" altLang="en-US" sz="2100" dirty="0"/>
              <a:t>时，</a:t>
            </a:r>
            <a:r>
              <a:rPr lang="en-US" altLang="zh-CN" sz="2100" dirty="0"/>
              <a:t>CP</a:t>
            </a:r>
            <a:r>
              <a:rPr lang="zh-CN" altLang="en-US" sz="2100" dirty="0"/>
              <a:t>上升沿到来时，</a:t>
            </a:r>
            <a:r>
              <a:rPr lang="en-US" altLang="zh-CN" sz="2100" dirty="0"/>
              <a:t>D</a:t>
            </a:r>
            <a:r>
              <a:rPr lang="zh-CN" altLang="en-US" sz="2100" dirty="0"/>
              <a:t>触发器状态置</a:t>
            </a:r>
            <a:r>
              <a:rPr lang="en-US" altLang="zh-CN" sz="2100" dirty="0"/>
              <a:t>1</a:t>
            </a:r>
            <a:endParaRPr lang="zh-CN" altLang="en-US" dirty="0"/>
          </a:p>
          <a:p>
            <a:pPr marL="836930" lvl="1" indent="-438150" eaLnBrk="1" hangingPunct="1">
              <a:buNone/>
            </a:pPr>
            <a:endParaRPr lang="en-US" altLang="zh-CN" dirty="0"/>
          </a:p>
        </p:txBody>
      </p:sp>
      <p:pic>
        <p:nvPicPr>
          <p:cNvPr id="22532" name="Picture 5" descr="5pic1"/>
          <p:cNvPicPr>
            <a:picLocks noChangeAspect="1"/>
          </p:cNvPicPr>
          <p:nvPr/>
        </p:nvPicPr>
        <p:blipFill>
          <a:blip r:embed="rId1"/>
          <a:stretch>
            <a:fillRect/>
          </a:stretch>
        </p:blipFill>
        <p:spPr>
          <a:xfrm>
            <a:off x="4848225" y="111125"/>
            <a:ext cx="2438400" cy="1943100"/>
          </a:xfrm>
          <a:prstGeom prst="rect">
            <a:avLst/>
          </a:prstGeom>
          <a:noFill/>
          <a:ln w="9525">
            <a:noFill/>
          </a:ln>
        </p:spPr>
      </p:pic>
      <p:sp>
        <p:nvSpPr>
          <p:cNvPr id="22533" name="TextBox 7"/>
          <p:cNvSpPr txBox="1"/>
          <p:nvPr/>
        </p:nvSpPr>
        <p:spPr>
          <a:xfrm>
            <a:off x="5464175" y="1211263"/>
            <a:ext cx="461963" cy="285750"/>
          </a:xfrm>
          <a:prstGeom prst="rect">
            <a:avLst/>
          </a:prstGeom>
          <a:noFill/>
          <a:ln w="9525">
            <a:noFill/>
          </a:ln>
        </p:spPr>
        <p:txBody>
          <a:bodyPr vert="eaVert" anchor="t">
            <a:spAutoFit/>
          </a:bodyPr>
          <a:p>
            <a:r>
              <a:rPr lang="en-US" altLang="zh-CN" dirty="0">
                <a:latin typeface="Arial" charset="0"/>
                <a:ea typeface="宋体" charset="-122"/>
              </a:rPr>
              <a:t>&lt;</a:t>
            </a:r>
            <a:endParaRPr lang="zh-CN" altLang="en-US" dirty="0">
              <a:latin typeface="Arial" charset="0"/>
              <a:ea typeface="宋体" charset="-122"/>
            </a:endParaRPr>
          </a:p>
        </p:txBody>
      </p:sp>
      <p:pic>
        <p:nvPicPr>
          <p:cNvPr id="22534" name="图片 8" descr="触发器.jpg"/>
          <p:cNvPicPr>
            <a:picLocks noChangeAspect="1"/>
          </p:cNvPicPr>
          <p:nvPr/>
        </p:nvPicPr>
        <p:blipFill>
          <a:blip r:embed="rId2"/>
          <a:stretch>
            <a:fillRect/>
          </a:stretch>
        </p:blipFill>
        <p:spPr>
          <a:xfrm>
            <a:off x="1428750" y="4286250"/>
            <a:ext cx="6286500" cy="1857375"/>
          </a:xfrm>
          <a:prstGeom prst="rect">
            <a:avLst/>
          </a:prstGeom>
          <a:noFill/>
          <a:ln w="9525">
            <a:noFill/>
          </a:ln>
        </p:spPr>
      </p:pic>
      <p:sp>
        <p:nvSpPr>
          <p:cNvPr id="22536" name="TextBox 9"/>
          <p:cNvSpPr txBox="1"/>
          <p:nvPr/>
        </p:nvSpPr>
        <p:spPr>
          <a:xfrm>
            <a:off x="1500188" y="4391025"/>
            <a:ext cx="500062" cy="369888"/>
          </a:xfrm>
          <a:prstGeom prst="rect">
            <a:avLst/>
          </a:prstGeom>
          <a:noFill/>
          <a:ln w="9525">
            <a:noFill/>
          </a:ln>
        </p:spPr>
        <p:txBody>
          <a:bodyPr anchor="t">
            <a:spAutoFit/>
          </a:bodyPr>
          <a:p>
            <a:r>
              <a:rPr lang="en-US" altLang="zh-CN" dirty="0">
                <a:latin typeface="Arial" charset="0"/>
                <a:ea typeface="宋体" charset="-122"/>
              </a:rPr>
              <a:t>=1</a:t>
            </a:r>
            <a:endParaRPr lang="zh-CN" altLang="en-US" dirty="0">
              <a:latin typeface="Arial" charset="0"/>
              <a:ea typeface="宋体" charset="-122"/>
            </a:endParaRPr>
          </a:p>
        </p:txBody>
      </p:sp>
      <p:sp>
        <p:nvSpPr>
          <p:cNvPr id="22537" name="TextBox 10"/>
          <p:cNvSpPr txBox="1"/>
          <p:nvPr/>
        </p:nvSpPr>
        <p:spPr>
          <a:xfrm>
            <a:off x="5357813" y="4500563"/>
            <a:ext cx="500062" cy="369887"/>
          </a:xfrm>
          <a:prstGeom prst="rect">
            <a:avLst/>
          </a:prstGeom>
          <a:noFill/>
          <a:ln w="9525">
            <a:noFill/>
          </a:ln>
        </p:spPr>
        <p:txBody>
          <a:bodyPr anchor="t">
            <a:spAutoFit/>
          </a:bodyPr>
          <a:p>
            <a:r>
              <a:rPr lang="en-US" altLang="zh-CN" dirty="0">
                <a:latin typeface="Arial" charset="0"/>
                <a:ea typeface="宋体" charset="-122"/>
              </a:rPr>
              <a:t>=1</a:t>
            </a:r>
            <a:endParaRPr lang="zh-CN" altLang="en-US" dirty="0">
              <a:latin typeface="Arial" charset="0"/>
              <a:ea typeface="宋体" charset="-122"/>
            </a:endParaRPr>
          </a:p>
        </p:txBody>
      </p:sp>
      <p:sp>
        <p:nvSpPr>
          <p:cNvPr id="22538" name="TextBox 11"/>
          <p:cNvSpPr txBox="1"/>
          <p:nvPr/>
        </p:nvSpPr>
        <p:spPr>
          <a:xfrm>
            <a:off x="5429250" y="5857875"/>
            <a:ext cx="500063" cy="369888"/>
          </a:xfrm>
          <a:prstGeom prst="rect">
            <a:avLst/>
          </a:prstGeom>
          <a:noFill/>
          <a:ln w="9525">
            <a:noFill/>
          </a:ln>
        </p:spPr>
        <p:txBody>
          <a:bodyPr anchor="t">
            <a:spAutoFit/>
          </a:bodyPr>
          <a:p>
            <a:r>
              <a:rPr lang="en-US" altLang="zh-CN" dirty="0">
                <a:latin typeface="Arial" charset="0"/>
                <a:ea typeface="宋体" charset="-122"/>
              </a:rPr>
              <a:t>=0</a:t>
            </a:r>
            <a:endParaRPr lang="zh-CN" altLang="en-US" dirty="0">
              <a:latin typeface="Arial" charset="0"/>
              <a:ea typeface="宋体" charset="-122"/>
            </a:endParaRPr>
          </a:p>
        </p:txBody>
      </p:sp>
      <p:sp>
        <p:nvSpPr>
          <p:cNvPr id="22539" name="TextBox 12"/>
          <p:cNvSpPr txBox="1"/>
          <p:nvPr/>
        </p:nvSpPr>
        <p:spPr>
          <a:xfrm>
            <a:off x="6626225" y="4214813"/>
            <a:ext cx="500063" cy="369887"/>
          </a:xfrm>
          <a:prstGeom prst="rect">
            <a:avLst/>
          </a:prstGeom>
          <a:noFill/>
          <a:ln w="9525">
            <a:noFill/>
          </a:ln>
        </p:spPr>
        <p:txBody>
          <a:bodyPr anchor="t">
            <a:spAutoFit/>
          </a:bodyPr>
          <a:p>
            <a:r>
              <a:rPr lang="en-US" altLang="zh-CN" dirty="0">
                <a:latin typeface="Arial" charset="0"/>
                <a:ea typeface="宋体" charset="-122"/>
              </a:rPr>
              <a:t>=0</a:t>
            </a:r>
            <a:endParaRPr lang="zh-CN" altLang="en-US" dirty="0">
              <a:latin typeface="Arial" charset="0"/>
              <a:ea typeface="宋体" charset="-122"/>
            </a:endParaRPr>
          </a:p>
        </p:txBody>
      </p:sp>
      <p:sp>
        <p:nvSpPr>
          <p:cNvPr id="22540" name="TextBox 13"/>
          <p:cNvSpPr txBox="1"/>
          <p:nvPr/>
        </p:nvSpPr>
        <p:spPr>
          <a:xfrm>
            <a:off x="6715125" y="5702300"/>
            <a:ext cx="500063" cy="369888"/>
          </a:xfrm>
          <a:prstGeom prst="rect">
            <a:avLst/>
          </a:prstGeom>
          <a:noFill/>
          <a:ln w="9525">
            <a:noFill/>
          </a:ln>
        </p:spPr>
        <p:txBody>
          <a:bodyPr anchor="t">
            <a:spAutoFit/>
          </a:bodyPr>
          <a:p>
            <a:r>
              <a:rPr lang="en-US" altLang="zh-CN" dirty="0">
                <a:latin typeface="Arial" charset="0"/>
                <a:ea typeface="宋体" charset="-122"/>
              </a:rPr>
              <a:t>=1</a:t>
            </a:r>
            <a:endParaRPr lang="zh-CN" altLang="en-US" dirty="0">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2536"/>
                                        </p:tgtEl>
                                        <p:attrNameLst>
                                          <p:attrName>style.visibility</p:attrName>
                                        </p:attrNameLst>
                                      </p:cBhvr>
                                      <p:to>
                                        <p:strVal val="visible"/>
                                      </p:to>
                                    </p:set>
                                    <p:animEffect transition="in" filter="slide(fromLeft)">
                                      <p:cBhvr>
                                        <p:cTn id="7" dur="500"/>
                                        <p:tgtEl>
                                          <p:spTgt spid="225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2537"/>
                                        </p:tgtEl>
                                        <p:attrNameLst>
                                          <p:attrName>style.visibility</p:attrName>
                                        </p:attrNameLst>
                                      </p:cBhvr>
                                      <p:to>
                                        <p:strVal val="visible"/>
                                      </p:to>
                                    </p:set>
                                    <p:animEffect transition="in" filter="slide(fromLeft)">
                                      <p:cBhvr>
                                        <p:cTn id="12" dur="500"/>
                                        <p:tgtEl>
                                          <p:spTgt spid="2253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22538"/>
                                        </p:tgtEl>
                                        <p:attrNameLst>
                                          <p:attrName>style.visibility</p:attrName>
                                        </p:attrNameLst>
                                      </p:cBhvr>
                                      <p:to>
                                        <p:strVal val="visible"/>
                                      </p:to>
                                    </p:set>
                                    <p:animEffect transition="in" filter="slide(fromLeft)">
                                      <p:cBhvr>
                                        <p:cTn id="17" dur="500"/>
                                        <p:tgtEl>
                                          <p:spTgt spid="2253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22539"/>
                                        </p:tgtEl>
                                        <p:attrNameLst>
                                          <p:attrName>style.visibility</p:attrName>
                                        </p:attrNameLst>
                                      </p:cBhvr>
                                      <p:to>
                                        <p:strVal val="visible"/>
                                      </p:to>
                                    </p:set>
                                    <p:animEffect transition="in" filter="slide(fromLeft)">
                                      <p:cBhvr>
                                        <p:cTn id="22" dur="500"/>
                                        <p:tgtEl>
                                          <p:spTgt spid="2253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22540"/>
                                        </p:tgtEl>
                                        <p:attrNameLst>
                                          <p:attrName>style.visibility</p:attrName>
                                        </p:attrNameLst>
                                      </p:cBhvr>
                                      <p:to>
                                        <p:strVal val="visible"/>
                                      </p:to>
                                    </p:set>
                                    <p:animEffect transition="in" filter="slide(fromLeft)">
                                      <p:cBhvr>
                                        <p:cTn id="27" dur="500"/>
                                        <p:tgtEl>
                                          <p:spTgt spid="22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6" grpId="0"/>
      <p:bldP spid="22537" grpId="0"/>
      <p:bldP spid="22538" grpId="0"/>
      <p:bldP spid="22539" grpId="0"/>
      <p:bldP spid="225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5122" name="Rectangle 2"/>
          <p:cNvSpPr>
            <a:spLocks noGrp="1"/>
          </p:cNvSpPr>
          <p:nvPr>
            <p:ph type="title" idx="4294967295"/>
          </p:nvPr>
        </p:nvSpPr>
        <p:spPr/>
        <p:txBody>
          <a:bodyPr wrap="square" anchor="b"/>
          <a:p>
            <a:pPr eaLnBrk="1" hangingPunct="1"/>
            <a:r>
              <a:rPr lang="zh-CN" altLang="en-US" b="0">
                <a:solidFill>
                  <a:schemeClr val="tx1"/>
                </a:solidFill>
              </a:rPr>
              <a:t>第五章   中央处理器</a:t>
            </a:r>
            <a:endParaRPr lang="zh-CN" altLang="en-US" b="0">
              <a:solidFill>
                <a:schemeClr val="tx1"/>
              </a:solidFill>
            </a:endParaRPr>
          </a:p>
        </p:txBody>
      </p:sp>
      <p:sp>
        <p:nvSpPr>
          <p:cNvPr id="5123" name="Rectangle 3"/>
          <p:cNvSpPr>
            <a:spLocks noGrp="1"/>
          </p:cNvSpPr>
          <p:nvPr>
            <p:ph type="body" idx="4294967295"/>
          </p:nvPr>
        </p:nvSpPr>
        <p:spPr/>
        <p:txBody>
          <a:bodyPr wrap="square" anchor="t"/>
          <a:p>
            <a:pPr eaLnBrk="1" hangingPunct="1">
              <a:buNone/>
            </a:pPr>
            <a:r>
              <a:rPr lang="en-US" altLang="zh-CN" sz="2600" dirty="0"/>
              <a:t>5.1CPU</a:t>
            </a:r>
            <a:r>
              <a:rPr lang="zh-CN" altLang="en-US" sz="2600" dirty="0"/>
              <a:t>功能和组成</a:t>
            </a:r>
            <a:endParaRPr lang="zh-CN" altLang="en-US" sz="2600" dirty="0"/>
          </a:p>
          <a:p>
            <a:pPr eaLnBrk="1" hangingPunct="1">
              <a:buNone/>
            </a:pPr>
            <a:r>
              <a:rPr lang="en-US" altLang="zh-CN" sz="2600" dirty="0"/>
              <a:t>5.2</a:t>
            </a:r>
            <a:r>
              <a:rPr lang="zh-CN" altLang="en-US" sz="2600" dirty="0"/>
              <a:t>指令周期</a:t>
            </a:r>
            <a:endParaRPr lang="zh-CN" altLang="en-US" sz="2600" dirty="0"/>
          </a:p>
          <a:p>
            <a:pPr eaLnBrk="1" hangingPunct="1">
              <a:buNone/>
            </a:pPr>
            <a:r>
              <a:rPr lang="en-US" altLang="zh-CN" sz="2600" dirty="0"/>
              <a:t>5.3</a:t>
            </a:r>
            <a:r>
              <a:rPr lang="zh-CN" altLang="en-US" sz="2600" dirty="0"/>
              <a:t>时序产生器</a:t>
            </a:r>
            <a:endParaRPr lang="zh-CN" altLang="en-US" sz="2600" dirty="0"/>
          </a:p>
          <a:p>
            <a:pPr eaLnBrk="1" hangingPunct="1">
              <a:buNone/>
            </a:pPr>
            <a:r>
              <a:rPr lang="en-US" altLang="zh-CN" sz="2600" dirty="0"/>
              <a:t>5.4</a:t>
            </a:r>
            <a:r>
              <a:rPr lang="zh-CN" altLang="en-US" sz="2600" dirty="0"/>
              <a:t>微程序控制器及其设计</a:t>
            </a:r>
            <a:endParaRPr lang="zh-CN" altLang="en-US" sz="2600" dirty="0"/>
          </a:p>
          <a:p>
            <a:pPr eaLnBrk="1" hangingPunct="1">
              <a:buNone/>
            </a:pPr>
            <a:r>
              <a:rPr lang="en-US" altLang="zh-CN" sz="2600" dirty="0"/>
              <a:t>5.5</a:t>
            </a:r>
            <a:r>
              <a:rPr lang="zh-CN" altLang="en-US" sz="2600" dirty="0"/>
              <a:t>硬布线控制器及其设计</a:t>
            </a:r>
            <a:endParaRPr lang="zh-CN" altLang="en-US" sz="2600" dirty="0"/>
          </a:p>
          <a:p>
            <a:pPr eaLnBrk="1" hangingPunct="1">
              <a:buNone/>
            </a:pPr>
            <a:r>
              <a:rPr lang="en-US" altLang="zh-CN" sz="2600" dirty="0"/>
              <a:t>5.6</a:t>
            </a:r>
            <a:r>
              <a:rPr lang="zh-CN" altLang="en-US" sz="2600" dirty="0"/>
              <a:t>传统</a:t>
            </a:r>
            <a:r>
              <a:rPr lang="en-US" altLang="zh-CN" sz="2600" dirty="0"/>
              <a:t>CPU</a:t>
            </a:r>
            <a:endParaRPr lang="en-US" altLang="zh-CN" sz="2600" dirty="0"/>
          </a:p>
          <a:p>
            <a:pPr eaLnBrk="1" hangingPunct="1">
              <a:buNone/>
            </a:pPr>
            <a:r>
              <a:rPr lang="en-US" altLang="zh-CN" sz="2600" dirty="0"/>
              <a:t>5.7</a:t>
            </a:r>
            <a:r>
              <a:rPr lang="zh-CN" altLang="en-US" sz="2600" dirty="0"/>
              <a:t>流水</a:t>
            </a:r>
            <a:r>
              <a:rPr lang="en-US" altLang="zh-CN" sz="2600" dirty="0"/>
              <a:t>CPU</a:t>
            </a:r>
            <a:endParaRPr lang="en-US" altLang="zh-CN" sz="2600" dirty="0"/>
          </a:p>
          <a:p>
            <a:pPr eaLnBrk="1" hangingPunct="1">
              <a:buNone/>
            </a:pPr>
            <a:r>
              <a:rPr lang="en-US" altLang="zh-CN" sz="2600" dirty="0"/>
              <a:t>5.8RISC</a:t>
            </a:r>
            <a:r>
              <a:rPr lang="zh-CN" altLang="en-US" sz="2600" dirty="0"/>
              <a:t>的</a:t>
            </a:r>
            <a:r>
              <a:rPr lang="en-US" altLang="zh-CN" sz="2600" dirty="0"/>
              <a:t>CPU</a:t>
            </a:r>
            <a:endParaRPr lang="en-US" altLang="zh-CN" sz="2600" dirty="0"/>
          </a:p>
          <a:p>
            <a:pPr eaLnBrk="1" hangingPunct="1">
              <a:buNone/>
            </a:pPr>
            <a:r>
              <a:rPr lang="en-US" altLang="zh-CN" sz="2600" dirty="0"/>
              <a:t>5.9</a:t>
            </a:r>
            <a:r>
              <a:rPr lang="zh-CN" altLang="en-US" sz="2600" dirty="0"/>
              <a:t>多媒体</a:t>
            </a:r>
            <a:r>
              <a:rPr lang="en-US" altLang="zh-CN" sz="2600" dirty="0"/>
              <a:t>CPU</a:t>
            </a:r>
            <a:endParaRPr lang="en-US" altLang="zh-CN" sz="2600"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95868" y="4539786"/>
              <a:ext cx="623248" cy="494852"/>
            </p14:xfrm>
          </p:contentPart>
        </mc:Choice>
        <mc:Fallback xmlns="">
          <p:pic>
            <p:nvPicPr>
              <p:cNvPr id="2" name="墨迹 1"/>
            </p:nvPicPr>
            <p:blipFill>
              <a:blip r:embed="rId2"/>
            </p:blipFill>
            <p:spPr>
              <a:xfrm>
                <a:off x="495868" y="4539786"/>
                <a:ext cx="623248" cy="494852"/>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00334" y="1709952"/>
              <a:ext cx="261582" cy="1880493"/>
            </p14:xfrm>
          </p:contentPart>
        </mc:Choice>
        <mc:Fallback xmlns="">
          <p:pic>
            <p:nvPicPr>
              <p:cNvPr id="3" name="墨迹 2"/>
            </p:nvPicPr>
            <p:blipFill>
              <a:blip r:embed="rId2"/>
            </p:blipFill>
            <p:spPr>
              <a:xfrm>
                <a:off x="400334" y="1709952"/>
                <a:ext cx="261582" cy="1880493"/>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943401" y="3083371"/>
              <a:ext cx="1090115" cy="503663"/>
            </p14:xfrm>
          </p:contentPart>
        </mc:Choice>
        <mc:Fallback xmlns="">
          <p:pic>
            <p:nvPicPr>
              <p:cNvPr id="4" name="墨迹 3"/>
            </p:nvPicPr>
            <p:blipFill>
              <a:blip r:embed="rId2"/>
            </p:blipFill>
            <p:spPr>
              <a:xfrm>
                <a:off x="943401" y="3083371"/>
                <a:ext cx="1090115" cy="50366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1291178" y="1534946"/>
              <a:ext cx="22208" cy="7928"/>
            </p14:xfrm>
          </p:contentPart>
        </mc:Choice>
        <mc:Fallback xmlns="">
          <p:pic>
            <p:nvPicPr>
              <p:cNvPr id="5" name="墨迹 4"/>
            </p:nvPicPr>
            <p:blipFill>
              <a:blip r:embed="rId2"/>
            </p:blipFill>
            <p:spPr>
              <a:xfrm>
                <a:off x="1291178" y="1534946"/>
                <a:ext cx="22208" cy="7928"/>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1300695" y="1592031"/>
              <a:ext cx="20622" cy="11100"/>
            </p14:xfrm>
          </p:contentPart>
        </mc:Choice>
        <mc:Fallback xmlns="">
          <p:pic>
            <p:nvPicPr>
              <p:cNvPr id="6" name="墨迹 5"/>
            </p:nvPicPr>
            <p:blipFill>
              <a:blip r:embed="rId2"/>
            </p:blipFill>
            <p:spPr>
              <a:xfrm>
                <a:off x="1300695" y="1592031"/>
                <a:ext cx="20622" cy="1110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1313386" y="1617402"/>
              <a:ext cx="25379" cy="25371"/>
            </p14:xfrm>
          </p:contentPart>
        </mc:Choice>
        <mc:Fallback xmlns="">
          <p:pic>
            <p:nvPicPr>
              <p:cNvPr id="7" name="墨迹 6"/>
            </p:nvPicPr>
            <p:blipFill>
              <a:blip r:embed="rId2"/>
            </p:blipFill>
            <p:spPr>
              <a:xfrm>
                <a:off x="1313386" y="1617402"/>
                <a:ext cx="25379" cy="25371"/>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1360972" y="1512746"/>
              <a:ext cx="19034" cy="6343"/>
            </p14:xfrm>
          </p:contentPart>
        </mc:Choice>
        <mc:Fallback xmlns="">
          <p:pic>
            <p:nvPicPr>
              <p:cNvPr id="8" name="墨迹 7"/>
            </p:nvPicPr>
            <p:blipFill>
              <a:blip r:embed="rId2"/>
            </p:blipFill>
            <p:spPr>
              <a:xfrm>
                <a:off x="1360972" y="1512746"/>
                <a:ext cx="19034" cy="634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1345109" y="1541289"/>
              <a:ext cx="56312" cy="87609"/>
            </p14:xfrm>
          </p:contentPart>
        </mc:Choice>
        <mc:Fallback xmlns="">
          <p:pic>
            <p:nvPicPr>
              <p:cNvPr id="9" name="墨迹 8"/>
            </p:nvPicPr>
            <p:blipFill>
              <a:blip r:embed="rId2"/>
            </p:blipFill>
            <p:spPr>
              <a:xfrm>
                <a:off x="1345109" y="1541289"/>
                <a:ext cx="56312" cy="8760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1360972" y="1588859"/>
              <a:ext cx="58689" cy="36471"/>
            </p14:xfrm>
          </p:contentPart>
        </mc:Choice>
        <mc:Fallback xmlns="">
          <p:pic>
            <p:nvPicPr>
              <p:cNvPr id="10" name="墨迹 9"/>
            </p:nvPicPr>
            <p:blipFill>
              <a:blip r:embed="rId2"/>
            </p:blipFill>
            <p:spPr>
              <a:xfrm>
                <a:off x="1360972" y="1588859"/>
                <a:ext cx="58689" cy="3647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1424420" y="1557146"/>
              <a:ext cx="6345" cy="21109"/>
            </p14:xfrm>
          </p:contentPart>
        </mc:Choice>
        <mc:Fallback xmlns="">
          <p:pic>
            <p:nvPicPr>
              <p:cNvPr id="11" name="墨迹 10"/>
            </p:nvPicPr>
            <p:blipFill>
              <a:blip r:embed="rId2"/>
            </p:blipFill>
            <p:spPr>
              <a:xfrm>
                <a:off x="1424420" y="1557146"/>
                <a:ext cx="6345" cy="21109"/>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墨迹 11"/>
              <p14:cNvContentPartPr/>
              <p14:nvPr/>
            </p14:nvContentPartPr>
            <p14:xfrm>
              <a:off x="1443455" y="1501647"/>
              <a:ext cx="25379" cy="154703"/>
            </p14:xfrm>
          </p:contentPart>
        </mc:Choice>
        <mc:Fallback xmlns="">
          <p:pic>
            <p:nvPicPr>
              <p:cNvPr id="12" name="墨迹 11"/>
            </p:nvPicPr>
            <p:blipFill>
              <a:blip r:embed="rId2"/>
            </p:blipFill>
            <p:spPr>
              <a:xfrm>
                <a:off x="1443455" y="1501647"/>
                <a:ext cx="25379" cy="154703"/>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墨迹 12"/>
              <p14:cNvContentPartPr/>
              <p14:nvPr/>
            </p14:nvContentPartPr>
            <p14:xfrm>
              <a:off x="1494214" y="1506404"/>
              <a:ext cx="11103" cy="65013"/>
            </p14:xfrm>
          </p:contentPart>
        </mc:Choice>
        <mc:Fallback xmlns="">
          <p:pic>
            <p:nvPicPr>
              <p:cNvPr id="13" name="墨迹 12"/>
            </p:nvPicPr>
            <p:blipFill>
              <a:blip r:embed="rId2"/>
            </p:blipFill>
            <p:spPr>
              <a:xfrm>
                <a:off x="1494214" y="1506404"/>
                <a:ext cx="11103" cy="65013"/>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墨迹 13"/>
              <p14:cNvContentPartPr/>
              <p14:nvPr/>
            </p14:nvContentPartPr>
            <p14:xfrm>
              <a:off x="1522766" y="1496890"/>
              <a:ext cx="11103" cy="58670"/>
            </p14:xfrm>
          </p:contentPart>
        </mc:Choice>
        <mc:Fallback xmlns="">
          <p:pic>
            <p:nvPicPr>
              <p:cNvPr id="14" name="墨迹 13"/>
            </p:nvPicPr>
            <p:blipFill>
              <a:blip r:embed="rId2"/>
            </p:blipFill>
            <p:spPr>
              <a:xfrm>
                <a:off x="1522766" y="1496890"/>
                <a:ext cx="11103" cy="5867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1556076" y="1487375"/>
              <a:ext cx="13483" cy="63428"/>
            </p14:xfrm>
          </p:contentPart>
        </mc:Choice>
        <mc:Fallback xmlns="">
          <p:pic>
            <p:nvPicPr>
              <p:cNvPr id="15" name="墨迹 14"/>
            </p:nvPicPr>
            <p:blipFill>
              <a:blip r:embed="rId2"/>
            </p:blipFill>
            <p:spPr>
              <a:xfrm>
                <a:off x="1556076" y="1487375"/>
                <a:ext cx="13483" cy="63428"/>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墨迹 15"/>
              <p14:cNvContentPartPr/>
              <p14:nvPr/>
            </p14:nvContentPartPr>
            <p14:xfrm>
              <a:off x="1583042" y="1493718"/>
              <a:ext cx="36483" cy="6343"/>
            </p14:xfrm>
          </p:contentPart>
        </mc:Choice>
        <mc:Fallback xmlns="">
          <p:pic>
            <p:nvPicPr>
              <p:cNvPr id="16" name="墨迹 15"/>
            </p:nvPicPr>
            <p:blipFill>
              <a:blip r:embed="rId2"/>
            </p:blipFill>
            <p:spPr>
              <a:xfrm>
                <a:off x="1583042" y="1493718"/>
                <a:ext cx="36483" cy="634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7" name="墨迹 16"/>
              <p14:cNvContentPartPr/>
              <p14:nvPr/>
            </p14:nvContentPartPr>
            <p14:xfrm>
              <a:off x="1605248" y="1512746"/>
              <a:ext cx="11104" cy="6343"/>
            </p14:xfrm>
          </p:contentPart>
        </mc:Choice>
        <mc:Fallback xmlns="">
          <p:pic>
            <p:nvPicPr>
              <p:cNvPr id="17" name="墨迹 16"/>
            </p:nvPicPr>
            <p:blipFill>
              <a:blip r:embed="rId2"/>
            </p:blipFill>
            <p:spPr>
              <a:xfrm>
                <a:off x="1605248" y="1512746"/>
                <a:ext cx="11104" cy="6343"/>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8" name="墨迹 17"/>
              <p14:cNvContentPartPr/>
              <p14:nvPr/>
            </p14:nvContentPartPr>
            <p14:xfrm>
              <a:off x="1541800" y="1566660"/>
              <a:ext cx="3172" cy="52328"/>
            </p14:xfrm>
          </p:contentPart>
        </mc:Choice>
        <mc:Fallback xmlns="">
          <p:pic>
            <p:nvPicPr>
              <p:cNvPr id="18" name="墨迹 17"/>
            </p:nvPicPr>
            <p:blipFill>
              <a:blip r:embed="rId2"/>
            </p:blipFill>
            <p:spPr>
              <a:xfrm>
                <a:off x="1541800" y="1566660"/>
                <a:ext cx="3172" cy="52328"/>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9" name="墨迹 18"/>
              <p14:cNvContentPartPr/>
              <p14:nvPr/>
            </p14:nvContentPartPr>
            <p14:xfrm>
              <a:off x="1548145" y="1550803"/>
              <a:ext cx="62656" cy="63427"/>
            </p14:xfrm>
          </p:contentPart>
        </mc:Choice>
        <mc:Fallback xmlns="">
          <p:pic>
            <p:nvPicPr>
              <p:cNvPr id="19" name="墨迹 18"/>
            </p:nvPicPr>
            <p:blipFill>
              <a:blip r:embed="rId2"/>
            </p:blipFill>
            <p:spPr>
              <a:xfrm>
                <a:off x="1548145" y="1550803"/>
                <a:ext cx="62656" cy="63427"/>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0" name="墨迹 19"/>
              <p14:cNvContentPartPr/>
              <p14:nvPr/>
            </p14:nvContentPartPr>
            <p14:xfrm>
              <a:off x="1548145" y="1582517"/>
              <a:ext cx="25380" cy="62634"/>
            </p14:xfrm>
          </p:contentPart>
        </mc:Choice>
        <mc:Fallback xmlns="">
          <p:pic>
            <p:nvPicPr>
              <p:cNvPr id="20" name="墨迹 19"/>
            </p:nvPicPr>
            <p:blipFill>
              <a:blip r:embed="rId2"/>
            </p:blipFill>
            <p:spPr>
              <a:xfrm>
                <a:off x="1548145" y="1582517"/>
                <a:ext cx="25380" cy="6263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1" name="墨迹 20"/>
              <p14:cNvContentPartPr/>
              <p14:nvPr/>
            </p14:nvContentPartPr>
            <p14:xfrm>
              <a:off x="1583042" y="1601545"/>
              <a:ext cx="65828" cy="40435"/>
            </p14:xfrm>
          </p:contentPart>
        </mc:Choice>
        <mc:Fallback xmlns="">
          <p:pic>
            <p:nvPicPr>
              <p:cNvPr id="21" name="墨迹 20"/>
            </p:nvPicPr>
            <p:blipFill>
              <a:blip r:embed="rId2"/>
            </p:blipFill>
            <p:spPr>
              <a:xfrm>
                <a:off x="1583042" y="1601545"/>
                <a:ext cx="65828" cy="4043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2" name="墨迹 21"/>
              <p14:cNvContentPartPr/>
              <p14:nvPr/>
            </p14:nvContentPartPr>
            <p14:xfrm>
              <a:off x="1706766" y="1493718"/>
              <a:ext cx="6345" cy="50742"/>
            </p14:xfrm>
          </p:contentPart>
        </mc:Choice>
        <mc:Fallback xmlns="">
          <p:pic>
            <p:nvPicPr>
              <p:cNvPr id="22" name="墨迹 21"/>
            </p:nvPicPr>
            <p:blipFill>
              <a:blip r:embed="rId2"/>
            </p:blipFill>
            <p:spPr>
              <a:xfrm>
                <a:off x="1706766" y="1493718"/>
                <a:ext cx="6345" cy="5074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3" name="墨迹 22"/>
              <p14:cNvContentPartPr/>
              <p14:nvPr/>
            </p14:nvContentPartPr>
            <p14:xfrm>
              <a:off x="1684559" y="1517503"/>
              <a:ext cx="42829" cy="4758"/>
            </p14:xfrm>
          </p:contentPart>
        </mc:Choice>
        <mc:Fallback xmlns="">
          <p:pic>
            <p:nvPicPr>
              <p:cNvPr id="23" name="墨迹 22"/>
            </p:nvPicPr>
            <p:blipFill>
              <a:blip r:embed="rId2"/>
            </p:blipFill>
            <p:spPr>
              <a:xfrm>
                <a:off x="1684559" y="1517503"/>
                <a:ext cx="42829" cy="475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4" name="墨迹 23"/>
              <p14:cNvContentPartPr/>
              <p14:nvPr/>
            </p14:nvContentPartPr>
            <p14:xfrm>
              <a:off x="1667706" y="1531775"/>
              <a:ext cx="80302" cy="31713"/>
            </p14:xfrm>
          </p:contentPart>
        </mc:Choice>
        <mc:Fallback xmlns="">
          <p:pic>
            <p:nvPicPr>
              <p:cNvPr id="24" name="墨迹 23"/>
            </p:nvPicPr>
            <p:blipFill>
              <a:blip r:embed="rId2"/>
            </p:blipFill>
            <p:spPr>
              <a:xfrm>
                <a:off x="1667706" y="1531775"/>
                <a:ext cx="80302" cy="31713"/>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5" name="墨迹 24"/>
              <p14:cNvContentPartPr/>
              <p14:nvPr/>
            </p14:nvContentPartPr>
            <p14:xfrm>
              <a:off x="1679503" y="1507692"/>
              <a:ext cx="68505" cy="140334"/>
            </p14:xfrm>
          </p:contentPart>
        </mc:Choice>
        <mc:Fallback xmlns="">
          <p:pic>
            <p:nvPicPr>
              <p:cNvPr id="25" name="墨迹 24"/>
            </p:nvPicPr>
            <p:blipFill>
              <a:blip r:embed="rId2"/>
            </p:blipFill>
            <p:spPr>
              <a:xfrm>
                <a:off x="1679503" y="1507692"/>
                <a:ext cx="68505" cy="14033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6" name="墨迹 25"/>
              <p14:cNvContentPartPr/>
              <p14:nvPr/>
            </p14:nvContentPartPr>
            <p14:xfrm>
              <a:off x="1752766" y="1520179"/>
              <a:ext cx="14276" cy="76609"/>
            </p14:xfrm>
          </p:contentPart>
        </mc:Choice>
        <mc:Fallback xmlns="">
          <p:pic>
            <p:nvPicPr>
              <p:cNvPr id="26" name="墨迹 25"/>
            </p:nvPicPr>
            <p:blipFill>
              <a:blip r:embed="rId2"/>
            </p:blipFill>
            <p:spPr>
              <a:xfrm>
                <a:off x="1752766" y="1520179"/>
                <a:ext cx="14276" cy="76609"/>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7" name="墨迹 26"/>
              <p14:cNvContentPartPr/>
              <p14:nvPr/>
            </p14:nvContentPartPr>
            <p14:xfrm>
              <a:off x="1767042" y="1534946"/>
              <a:ext cx="20621" cy="9514"/>
            </p14:xfrm>
          </p:contentPart>
        </mc:Choice>
        <mc:Fallback xmlns="">
          <p:pic>
            <p:nvPicPr>
              <p:cNvPr id="27" name="墨迹 26"/>
            </p:nvPicPr>
            <p:blipFill>
              <a:blip r:embed="rId2"/>
            </p:blipFill>
            <p:spPr>
              <a:xfrm>
                <a:off x="1767042" y="1534946"/>
                <a:ext cx="20621" cy="951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8" name="墨迹 27"/>
              <p14:cNvContentPartPr/>
              <p14:nvPr/>
            </p14:nvContentPartPr>
            <p14:xfrm>
              <a:off x="1755939" y="1560317"/>
              <a:ext cx="30138" cy="68185"/>
            </p14:xfrm>
          </p:contentPart>
        </mc:Choice>
        <mc:Fallback xmlns="">
          <p:pic>
            <p:nvPicPr>
              <p:cNvPr id="28" name="墨迹 27"/>
            </p:nvPicPr>
            <p:blipFill>
              <a:blip r:embed="rId2"/>
            </p:blipFill>
            <p:spPr>
              <a:xfrm>
                <a:off x="1755939" y="1560317"/>
                <a:ext cx="30138" cy="6818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9" name="墨迹 28"/>
              <p14:cNvContentPartPr/>
              <p14:nvPr/>
            </p14:nvContentPartPr>
            <p14:xfrm>
              <a:off x="1754353" y="1585688"/>
              <a:ext cx="69793" cy="41228"/>
            </p14:xfrm>
          </p:contentPart>
        </mc:Choice>
        <mc:Fallback xmlns="">
          <p:pic>
            <p:nvPicPr>
              <p:cNvPr id="29" name="墨迹 28"/>
            </p:nvPicPr>
            <p:blipFill>
              <a:blip r:embed="rId2"/>
            </p:blipFill>
            <p:spPr>
              <a:xfrm>
                <a:off x="1754353" y="1585688"/>
                <a:ext cx="69793" cy="4122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0" name="墨迹 29"/>
              <p14:cNvContentPartPr/>
              <p14:nvPr/>
            </p14:nvContentPartPr>
            <p14:xfrm>
              <a:off x="1820974" y="1527018"/>
              <a:ext cx="61862" cy="11100"/>
            </p14:xfrm>
          </p:contentPart>
        </mc:Choice>
        <mc:Fallback xmlns="">
          <p:pic>
            <p:nvPicPr>
              <p:cNvPr id="30" name="墨迹 29"/>
            </p:nvPicPr>
            <p:blipFill>
              <a:blip r:embed="rId2"/>
            </p:blipFill>
            <p:spPr>
              <a:xfrm>
                <a:off x="1820974" y="1527018"/>
                <a:ext cx="61862" cy="1110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1" name="墨迹 30"/>
              <p14:cNvContentPartPr/>
              <p14:nvPr/>
            </p14:nvContentPartPr>
            <p14:xfrm>
              <a:off x="1856961" y="1512746"/>
              <a:ext cx="17944" cy="121702"/>
            </p14:xfrm>
          </p:contentPart>
        </mc:Choice>
        <mc:Fallback xmlns="">
          <p:pic>
            <p:nvPicPr>
              <p:cNvPr id="31" name="墨迹 30"/>
            </p:nvPicPr>
            <p:blipFill>
              <a:blip r:embed="rId2"/>
            </p:blipFill>
            <p:spPr>
              <a:xfrm>
                <a:off x="1856961" y="1512746"/>
                <a:ext cx="17944" cy="121702"/>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2" name="墨迹 31"/>
              <p14:cNvContentPartPr/>
              <p14:nvPr/>
            </p14:nvContentPartPr>
            <p14:xfrm>
              <a:off x="1828905" y="1556155"/>
              <a:ext cx="39655" cy="59661"/>
            </p14:xfrm>
          </p:contentPart>
        </mc:Choice>
        <mc:Fallback xmlns="">
          <p:pic>
            <p:nvPicPr>
              <p:cNvPr id="32" name="墨迹 31"/>
            </p:nvPicPr>
            <p:blipFill>
              <a:blip r:embed="rId2"/>
            </p:blipFill>
            <p:spPr>
              <a:xfrm>
                <a:off x="1828905" y="1556155"/>
                <a:ext cx="39655" cy="59661"/>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3" name="墨迹 32"/>
              <p14:cNvContentPartPr/>
              <p14:nvPr/>
            </p14:nvContentPartPr>
            <p14:xfrm>
              <a:off x="1865388" y="1566660"/>
              <a:ext cx="36483" cy="14271"/>
            </p14:xfrm>
          </p:contentPart>
        </mc:Choice>
        <mc:Fallback xmlns="">
          <p:pic>
            <p:nvPicPr>
              <p:cNvPr id="33" name="墨迹 32"/>
            </p:nvPicPr>
            <p:blipFill>
              <a:blip r:embed="rId2"/>
            </p:blipFill>
            <p:spPr>
              <a:xfrm>
                <a:off x="1865388" y="1566660"/>
                <a:ext cx="36483" cy="14271"/>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4" name="墨迹 33"/>
              <p14:cNvContentPartPr/>
              <p14:nvPr/>
            </p14:nvContentPartPr>
            <p14:xfrm>
              <a:off x="1897112" y="1506404"/>
              <a:ext cx="55518" cy="12685"/>
            </p14:xfrm>
          </p:contentPart>
        </mc:Choice>
        <mc:Fallback xmlns="">
          <p:pic>
            <p:nvPicPr>
              <p:cNvPr id="34" name="墨迹 33"/>
            </p:nvPicPr>
            <p:blipFill>
              <a:blip r:embed="rId2"/>
            </p:blipFill>
            <p:spPr>
              <a:xfrm>
                <a:off x="1897112" y="1506404"/>
                <a:ext cx="55518" cy="1268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5" name="墨迹 34"/>
              <p14:cNvContentPartPr/>
              <p14:nvPr/>
            </p14:nvContentPartPr>
            <p14:xfrm>
              <a:off x="1919319" y="1485294"/>
              <a:ext cx="21414" cy="163623"/>
            </p14:xfrm>
          </p:contentPart>
        </mc:Choice>
        <mc:Fallback xmlns="">
          <p:pic>
            <p:nvPicPr>
              <p:cNvPr id="35" name="墨迹 34"/>
            </p:nvPicPr>
            <p:blipFill>
              <a:blip r:embed="rId2"/>
            </p:blipFill>
            <p:spPr>
              <a:xfrm>
                <a:off x="1919319" y="1485294"/>
                <a:ext cx="21414" cy="163623"/>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6" name="墨迹 35"/>
              <p14:cNvContentPartPr/>
              <p14:nvPr/>
            </p14:nvContentPartPr>
            <p14:xfrm>
              <a:off x="1886008" y="1546046"/>
              <a:ext cx="39656" cy="82456"/>
            </p14:xfrm>
          </p:contentPart>
        </mc:Choice>
        <mc:Fallback xmlns="">
          <p:pic>
            <p:nvPicPr>
              <p:cNvPr id="36" name="墨迹 35"/>
            </p:nvPicPr>
            <p:blipFill>
              <a:blip r:embed="rId2"/>
            </p:blipFill>
            <p:spPr>
              <a:xfrm>
                <a:off x="1886008" y="1546046"/>
                <a:ext cx="39656" cy="8245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7" name="墨迹 36"/>
              <p14:cNvContentPartPr/>
              <p14:nvPr/>
            </p14:nvContentPartPr>
            <p14:xfrm>
              <a:off x="545910" y="2223847"/>
              <a:ext cx="449097" cy="377463"/>
            </p14:xfrm>
          </p:contentPart>
        </mc:Choice>
        <mc:Fallback xmlns="">
          <p:pic>
            <p:nvPicPr>
              <p:cNvPr id="37" name="墨迹 36"/>
            </p:nvPicPr>
            <p:blipFill>
              <a:blip r:embed="rId2"/>
            </p:blipFill>
            <p:spPr>
              <a:xfrm>
                <a:off x="545910" y="2223847"/>
                <a:ext cx="449097" cy="37746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8" name="墨迹 37"/>
              <p14:cNvContentPartPr/>
              <p14:nvPr/>
            </p14:nvContentPartPr>
            <p14:xfrm>
              <a:off x="461322" y="3174326"/>
              <a:ext cx="521316" cy="359272"/>
            </p14:xfrm>
          </p:contentPart>
        </mc:Choice>
        <mc:Fallback xmlns="">
          <p:pic>
            <p:nvPicPr>
              <p:cNvPr id="38" name="墨迹 37"/>
            </p:nvPicPr>
            <p:blipFill>
              <a:blip r:embed="rId2"/>
            </p:blipFill>
            <p:spPr>
              <a:xfrm>
                <a:off x="461322" y="3174326"/>
                <a:ext cx="521316" cy="359272"/>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9" name="墨迹 38"/>
              <p14:cNvContentPartPr/>
              <p14:nvPr/>
            </p14:nvContentPartPr>
            <p14:xfrm>
              <a:off x="2588525" y="2169274"/>
              <a:ext cx="218364" cy="733892"/>
            </p14:xfrm>
          </p:contentPart>
        </mc:Choice>
        <mc:Fallback xmlns="">
          <p:pic>
            <p:nvPicPr>
              <p:cNvPr id="39" name="墨迹 38"/>
            </p:nvPicPr>
            <p:blipFill>
              <a:blip r:embed="rId2"/>
            </p:blipFill>
            <p:spPr>
              <a:xfrm>
                <a:off x="2588525" y="2169274"/>
                <a:ext cx="218364" cy="733892"/>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0" name="墨迹 39"/>
              <p14:cNvContentPartPr/>
              <p14:nvPr/>
            </p14:nvContentPartPr>
            <p14:xfrm>
              <a:off x="2711355" y="2132892"/>
              <a:ext cx="109182" cy="135296"/>
            </p14:xfrm>
          </p:contentPart>
        </mc:Choice>
        <mc:Fallback xmlns="">
          <p:pic>
            <p:nvPicPr>
              <p:cNvPr id="40" name="墨迹 39"/>
            </p:nvPicPr>
            <p:blipFill>
              <a:blip r:embed="rId2"/>
            </p:blipFill>
            <p:spPr>
              <a:xfrm>
                <a:off x="2711355" y="2132892"/>
                <a:ext cx="109182" cy="135296"/>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1" name="墨迹 40"/>
              <p14:cNvContentPartPr/>
              <p14:nvPr/>
            </p14:nvContentPartPr>
            <p14:xfrm>
              <a:off x="2788692" y="2164726"/>
              <a:ext cx="72788" cy="50025"/>
            </p14:xfrm>
          </p:contentPart>
        </mc:Choice>
        <mc:Fallback xmlns="">
          <p:pic>
            <p:nvPicPr>
              <p:cNvPr id="41" name="墨迹 40"/>
            </p:nvPicPr>
            <p:blipFill>
              <a:blip r:embed="rId2"/>
            </p:blipFill>
            <p:spPr>
              <a:xfrm>
                <a:off x="2788692" y="2164726"/>
                <a:ext cx="72788" cy="50025"/>
              </a:xfrm>
              <a:prstGeom prst="rect"/>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3554"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pic>
        <p:nvPicPr>
          <p:cNvPr id="23555" name="Picture 5" descr="5">
            <a:hlinkClick r:id="rId1"/>
          </p:cNvPr>
          <p:cNvPicPr>
            <a:picLocks noChangeAspect="1"/>
          </p:cNvPicPr>
          <p:nvPr/>
        </p:nvPicPr>
        <p:blipFill>
          <a:blip r:embed="rId2"/>
          <a:stretch>
            <a:fillRect/>
          </a:stretch>
        </p:blipFill>
        <p:spPr>
          <a:xfrm>
            <a:off x="1042988" y="2133600"/>
            <a:ext cx="7124700" cy="4359275"/>
          </a:xfrm>
          <a:prstGeom prst="rect">
            <a:avLst/>
          </a:prstGeom>
          <a:noFill/>
          <a:ln w="9525">
            <a:noFill/>
          </a:ln>
        </p:spPr>
      </p:pic>
      <p:sp>
        <p:nvSpPr>
          <p:cNvPr id="23556" name="Rectangle 3"/>
          <p:cNvSpPr>
            <a:spLocks noGrp="1"/>
          </p:cNvSpPr>
          <p:nvPr>
            <p:ph type="body" idx="4294967295"/>
          </p:nvPr>
        </p:nvSpPr>
        <p:spPr>
          <a:xfrm>
            <a:off x="684213" y="1557338"/>
            <a:ext cx="8229600" cy="4411662"/>
          </a:xfrm>
        </p:spPr>
        <p:txBody>
          <a:bodyPr wrap="square" anchor="t"/>
          <a:p>
            <a:pPr eaLnBrk="1" hangingPunct="1"/>
            <a:r>
              <a:rPr lang="zh-CN" altLang="en-US" dirty="0"/>
              <a:t>环形脉冲发生器</a:t>
            </a:r>
            <a:endParaRPr lang="zh-CN" altLang="en-US" dirty="0"/>
          </a:p>
          <a:p>
            <a:pPr lvl="1" eaLnBrk="1" hangingPunct="1">
              <a:buNone/>
            </a:pPr>
            <a:endParaRPr lang="en-US" altLang="zh-CN" dirty="0"/>
          </a:p>
        </p:txBody>
      </p:sp>
      <p:grpSp>
        <p:nvGrpSpPr>
          <p:cNvPr id="23558" name="组合 23557"/>
          <p:cNvGrpSpPr/>
          <p:nvPr/>
        </p:nvGrpSpPr>
        <p:grpSpPr>
          <a:xfrm>
            <a:off x="5002213" y="717550"/>
            <a:ext cx="2809875" cy="1089025"/>
            <a:chOff x="0" y="0"/>
            <a:chExt cx="2714644" cy="1089529"/>
          </a:xfrm>
        </p:grpSpPr>
        <p:sp>
          <p:nvSpPr>
            <p:cNvPr id="2" name="TextBox 7"/>
            <p:cNvSpPr txBox="1"/>
            <p:nvPr/>
          </p:nvSpPr>
          <p:spPr>
            <a:xfrm>
              <a:off x="0" y="0"/>
              <a:ext cx="2714644" cy="1089529"/>
            </a:xfrm>
            <a:prstGeom prst="rect">
              <a:avLst/>
            </a:prstGeom>
            <a:noFill/>
            <a:ln w="9525">
              <a:noFill/>
            </a:ln>
          </p:spPr>
          <p:txBody>
            <a:bodyPr anchor="t">
              <a:spAutoFit/>
            </a:bodyPr>
            <a:p>
              <a:pPr>
                <a:lnSpc>
                  <a:spcPct val="120000"/>
                </a:lnSpc>
              </a:pPr>
              <a:r>
                <a:rPr lang="en-US" altLang="zh-CN" dirty="0">
                  <a:latin typeface="Arial" charset="0"/>
                  <a:ea typeface="宋体" charset="-122"/>
                </a:rPr>
                <a:t>CPU</a:t>
              </a:r>
              <a:r>
                <a:rPr lang="zh-CN" altLang="en-US" dirty="0">
                  <a:latin typeface="Arial" charset="0"/>
                  <a:ea typeface="宋体" charset="-122"/>
                </a:rPr>
                <a:t>发出总清信号</a:t>
              </a:r>
              <a:r>
                <a:rPr lang="en-US" altLang="zh-CN" dirty="0">
                  <a:latin typeface="Arial" charset="0"/>
                  <a:ea typeface="宋体" charset="-122"/>
                </a:rPr>
                <a:t>CLR</a:t>
              </a:r>
              <a:r>
                <a:rPr lang="zh-CN" altLang="en-US" dirty="0">
                  <a:latin typeface="Arial" charset="0"/>
                  <a:ea typeface="宋体" charset="-122"/>
                </a:rPr>
                <a:t>，使得触发器</a:t>
              </a:r>
              <a:r>
                <a:rPr lang="en-US" altLang="zh-CN" dirty="0">
                  <a:latin typeface="Arial" charset="0"/>
                  <a:ea typeface="宋体" charset="-122"/>
                </a:rPr>
                <a:t>C4</a:t>
              </a:r>
              <a:r>
                <a:rPr lang="zh-CN" altLang="en-US" dirty="0">
                  <a:latin typeface="Arial" charset="0"/>
                  <a:ea typeface="宋体" charset="-122"/>
                </a:rPr>
                <a:t>置</a:t>
              </a:r>
              <a:r>
                <a:rPr lang="en-US" altLang="zh-CN" dirty="0">
                  <a:latin typeface="Arial" charset="0"/>
                  <a:ea typeface="宋体" charset="-122"/>
                </a:rPr>
                <a:t>1</a:t>
              </a:r>
              <a:r>
                <a:rPr lang="zh-CN" altLang="en-US" dirty="0">
                  <a:latin typeface="Arial" charset="0"/>
                  <a:ea typeface="宋体" charset="-122"/>
                </a:rPr>
                <a:t>，门</a:t>
              </a:r>
              <a:r>
                <a:rPr lang="en-US" altLang="zh-CN" dirty="0">
                  <a:latin typeface="Arial" charset="0"/>
                  <a:ea typeface="宋体" charset="-122"/>
                </a:rPr>
                <a:t>3</a:t>
              </a:r>
              <a:r>
                <a:rPr lang="zh-CN" altLang="en-US" dirty="0">
                  <a:latin typeface="Arial" charset="0"/>
                  <a:ea typeface="宋体" charset="-122"/>
                </a:rPr>
                <a:t>打开；门</a:t>
              </a:r>
              <a:r>
                <a:rPr lang="en-US" altLang="zh-CN" dirty="0">
                  <a:latin typeface="Arial" charset="0"/>
                  <a:ea typeface="宋体" charset="-122"/>
                </a:rPr>
                <a:t>3</a:t>
              </a:r>
              <a:r>
                <a:rPr lang="zh-CN" altLang="en-US" dirty="0">
                  <a:latin typeface="Arial" charset="0"/>
                  <a:ea typeface="宋体" charset="-122"/>
                </a:rPr>
                <a:t>使得</a:t>
              </a:r>
              <a:r>
                <a:rPr lang="en-US" altLang="zh-CN" dirty="0">
                  <a:latin typeface="Arial" charset="0"/>
                  <a:ea typeface="宋体" charset="-122"/>
                </a:rPr>
                <a:t>C1-3</a:t>
              </a:r>
              <a:r>
                <a:rPr lang="zh-CN" altLang="en-US" dirty="0">
                  <a:latin typeface="Arial" charset="0"/>
                  <a:ea typeface="宋体" charset="-122"/>
                </a:rPr>
                <a:t>清</a:t>
              </a:r>
              <a:r>
                <a:rPr lang="en-US" altLang="zh-CN" dirty="0">
                  <a:latin typeface="Arial" charset="0"/>
                  <a:ea typeface="宋体" charset="-122"/>
                </a:rPr>
                <a:t>0</a:t>
              </a:r>
              <a:endParaRPr lang="zh-CN" altLang="en-US" dirty="0">
                <a:latin typeface="Arial" charset="0"/>
                <a:ea typeface="宋体" charset="-122"/>
              </a:endParaRPr>
            </a:p>
          </p:txBody>
        </p:sp>
        <p:cxnSp>
          <p:nvCxnSpPr>
            <p:cNvPr id="23559" name="直接连接符 9"/>
            <p:cNvCxnSpPr/>
            <p:nvPr/>
          </p:nvCxnSpPr>
          <p:spPr>
            <a:xfrm>
              <a:off x="1945672" y="71438"/>
              <a:ext cx="500066" cy="1588"/>
            </a:xfrm>
            <a:prstGeom prst="line">
              <a:avLst/>
            </a:prstGeom>
            <a:ln w="12700" cap="sq" cmpd="sng">
              <a:solidFill>
                <a:schemeClr val="tx1"/>
              </a:solidFill>
              <a:prstDash val="solid"/>
              <a:round/>
              <a:headEnd type="none" w="med" len="med"/>
              <a:tailEnd type="none" w="med" len="med"/>
            </a:ln>
          </p:spPr>
        </p:cxnSp>
      </p:grpSp>
      <p:sp>
        <p:nvSpPr>
          <p:cNvPr id="23560" name="TextBox 10"/>
          <p:cNvSpPr txBox="1"/>
          <p:nvPr/>
        </p:nvSpPr>
        <p:spPr>
          <a:xfrm>
            <a:off x="1949450" y="4929188"/>
            <a:ext cx="285750" cy="338137"/>
          </a:xfrm>
          <a:prstGeom prst="rect">
            <a:avLst/>
          </a:prstGeom>
          <a:noFill/>
          <a:ln w="9525">
            <a:noFill/>
          </a:ln>
        </p:spPr>
        <p:txBody>
          <a:bodyPr anchor="t">
            <a:spAutoFit/>
          </a:bodyPr>
          <a:p>
            <a:r>
              <a:rPr lang="en-US" altLang="zh-CN" sz="1600" dirty="0">
                <a:solidFill>
                  <a:srgbClr val="FF0000"/>
                </a:solidFill>
                <a:latin typeface="Arial" charset="0"/>
                <a:ea typeface="宋体" charset="-122"/>
              </a:rPr>
              <a:t>0</a:t>
            </a:r>
            <a:endParaRPr lang="zh-CN" altLang="en-US" sz="1600" dirty="0">
              <a:solidFill>
                <a:srgbClr val="FF0000"/>
              </a:solidFill>
              <a:latin typeface="Arial" charset="0"/>
              <a:ea typeface="宋体" charset="-122"/>
            </a:endParaRPr>
          </a:p>
        </p:txBody>
      </p:sp>
      <p:sp>
        <p:nvSpPr>
          <p:cNvPr id="23561" name="TextBox 11"/>
          <p:cNvSpPr txBox="1"/>
          <p:nvPr/>
        </p:nvSpPr>
        <p:spPr>
          <a:xfrm>
            <a:off x="2813050" y="4932363"/>
            <a:ext cx="285750" cy="338137"/>
          </a:xfrm>
          <a:prstGeom prst="rect">
            <a:avLst/>
          </a:prstGeom>
          <a:noFill/>
          <a:ln w="9525">
            <a:noFill/>
          </a:ln>
        </p:spPr>
        <p:txBody>
          <a:bodyPr anchor="t">
            <a:spAutoFit/>
          </a:bodyPr>
          <a:p>
            <a:r>
              <a:rPr lang="en-US" altLang="zh-CN" sz="1600" dirty="0">
                <a:solidFill>
                  <a:srgbClr val="FF0000"/>
                </a:solidFill>
                <a:latin typeface="Arial" charset="0"/>
                <a:ea typeface="宋体" charset="-122"/>
              </a:rPr>
              <a:t>1</a:t>
            </a:r>
            <a:endParaRPr lang="zh-CN" altLang="en-US" sz="1600" dirty="0">
              <a:solidFill>
                <a:srgbClr val="FF0000"/>
              </a:solidFill>
              <a:latin typeface="Arial" charset="0"/>
              <a:ea typeface="宋体" charset="-122"/>
            </a:endParaRPr>
          </a:p>
        </p:txBody>
      </p:sp>
      <p:sp>
        <p:nvSpPr>
          <p:cNvPr id="23563" name="TextBox 13"/>
          <p:cNvSpPr txBox="1"/>
          <p:nvPr/>
        </p:nvSpPr>
        <p:spPr>
          <a:xfrm>
            <a:off x="5027613" y="1816100"/>
            <a:ext cx="2143125" cy="369888"/>
          </a:xfrm>
          <a:prstGeom prst="rect">
            <a:avLst/>
          </a:prstGeom>
          <a:noFill/>
          <a:ln w="9525">
            <a:noFill/>
          </a:ln>
        </p:spPr>
        <p:txBody>
          <a:bodyPr anchor="t">
            <a:spAutoFit/>
          </a:bodyPr>
          <a:p>
            <a:r>
              <a:rPr lang="en-US" altLang="zh-CN" b="1" dirty="0">
                <a:latin typeface="Arial" charset="0"/>
                <a:ea typeface="宋体" charset="-122"/>
              </a:rPr>
              <a:t>C4</a:t>
            </a:r>
            <a:r>
              <a:rPr lang="zh-CN" altLang="en-US" b="1" dirty="0">
                <a:latin typeface="Arial" charset="0"/>
                <a:ea typeface="宋体" charset="-122"/>
              </a:rPr>
              <a:t>、</a:t>
            </a:r>
            <a:r>
              <a:rPr lang="en-US" altLang="zh-CN" b="1" dirty="0">
                <a:latin typeface="Arial" charset="0"/>
                <a:ea typeface="宋体" charset="-122"/>
              </a:rPr>
              <a:t>C1-3</a:t>
            </a:r>
            <a:r>
              <a:rPr lang="zh-CN" altLang="en-US" b="1" dirty="0">
                <a:latin typeface="Arial" charset="0"/>
                <a:ea typeface="宋体" charset="-122"/>
              </a:rPr>
              <a:t>：</a:t>
            </a:r>
            <a:r>
              <a:rPr lang="en-US" altLang="zh-CN" b="1" dirty="0">
                <a:latin typeface="Arial" charset="0"/>
                <a:ea typeface="宋体" charset="-122"/>
              </a:rPr>
              <a:t>1000</a:t>
            </a:r>
            <a:endParaRPr lang="zh-CN" altLang="en-US" b="1" dirty="0">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slide(fromTop)">
                                      <p:cBhvr>
                                        <p:cTn id="7" dur="500"/>
                                        <p:tgtEl>
                                          <p:spTgt spid="2355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3563"/>
                                        </p:tgtEl>
                                        <p:attrNameLst>
                                          <p:attrName>style.visibility</p:attrName>
                                        </p:attrNameLst>
                                      </p:cBhvr>
                                      <p:to>
                                        <p:strVal val="visible"/>
                                      </p:to>
                                    </p:set>
                                    <p:animEffect transition="in" filter="slide(fromTop)">
                                      <p:cBhvr>
                                        <p:cTn id="12"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4578"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pic>
        <p:nvPicPr>
          <p:cNvPr id="24579" name="Picture 5" descr="5">
            <a:hlinkClick r:id="rId1"/>
          </p:cNvPr>
          <p:cNvPicPr>
            <a:picLocks noChangeAspect="1"/>
          </p:cNvPicPr>
          <p:nvPr/>
        </p:nvPicPr>
        <p:blipFill>
          <a:blip r:embed="rId2"/>
          <a:stretch>
            <a:fillRect/>
          </a:stretch>
        </p:blipFill>
        <p:spPr>
          <a:xfrm>
            <a:off x="1042988" y="2133600"/>
            <a:ext cx="7124700" cy="4359275"/>
          </a:xfrm>
          <a:prstGeom prst="rect">
            <a:avLst/>
          </a:prstGeom>
          <a:noFill/>
          <a:ln w="9525">
            <a:noFill/>
          </a:ln>
        </p:spPr>
      </p:pic>
      <p:sp>
        <p:nvSpPr>
          <p:cNvPr id="24580" name="Rectangle 3"/>
          <p:cNvSpPr>
            <a:spLocks noGrp="1"/>
          </p:cNvSpPr>
          <p:nvPr>
            <p:ph type="body" idx="4294967295"/>
          </p:nvPr>
        </p:nvSpPr>
        <p:spPr>
          <a:xfrm>
            <a:off x="684213" y="1557338"/>
            <a:ext cx="8229600" cy="4411662"/>
          </a:xfrm>
        </p:spPr>
        <p:txBody>
          <a:bodyPr wrap="square" anchor="t"/>
          <a:p>
            <a:pPr eaLnBrk="1" hangingPunct="1"/>
            <a:r>
              <a:rPr lang="zh-CN" altLang="en-US" dirty="0"/>
              <a:t>环形脉冲发生器</a:t>
            </a:r>
            <a:endParaRPr lang="zh-CN" altLang="en-US" dirty="0"/>
          </a:p>
          <a:p>
            <a:pPr lvl="1" eaLnBrk="1" hangingPunct="1">
              <a:buNone/>
            </a:pPr>
            <a:endParaRPr lang="en-US" altLang="zh-CN" dirty="0"/>
          </a:p>
        </p:txBody>
      </p:sp>
      <p:sp>
        <p:nvSpPr>
          <p:cNvPr id="24582" name="TextBox 7"/>
          <p:cNvSpPr txBox="1"/>
          <p:nvPr/>
        </p:nvSpPr>
        <p:spPr>
          <a:xfrm>
            <a:off x="5000625" y="714375"/>
            <a:ext cx="2857500" cy="757238"/>
          </a:xfrm>
          <a:prstGeom prst="rect">
            <a:avLst/>
          </a:prstGeom>
          <a:noFill/>
          <a:ln w="9525">
            <a:noFill/>
          </a:ln>
        </p:spPr>
        <p:txBody>
          <a:bodyPr anchor="t">
            <a:spAutoFit/>
          </a:bodyPr>
          <a:p>
            <a:pPr>
              <a:lnSpc>
                <a:spcPct val="120000"/>
              </a:lnSpc>
            </a:pPr>
            <a:r>
              <a:rPr lang="zh-CN" altLang="en-US" dirty="0">
                <a:latin typeface="Arial" charset="0"/>
                <a:ea typeface="宋体" charset="-122"/>
              </a:rPr>
              <a:t>经过延迟，</a:t>
            </a:r>
            <a:r>
              <a:rPr lang="en-US" altLang="zh-CN" dirty="0">
                <a:latin typeface="Arial" charset="0"/>
                <a:ea typeface="宋体" charset="-122"/>
              </a:rPr>
              <a:t>C4</a:t>
            </a:r>
            <a:r>
              <a:rPr lang="zh-CN" altLang="en-US" dirty="0">
                <a:latin typeface="Arial" charset="0"/>
                <a:ea typeface="宋体" charset="-122"/>
              </a:rPr>
              <a:t>翻转</a:t>
            </a:r>
            <a:r>
              <a:rPr lang="en-US" altLang="zh-CN" dirty="0">
                <a:latin typeface="Arial" charset="0"/>
                <a:ea typeface="宋体" charset="-122"/>
              </a:rPr>
              <a:t>(1 →0)</a:t>
            </a:r>
            <a:r>
              <a:rPr lang="zh-CN" altLang="en-US" dirty="0">
                <a:latin typeface="Arial" charset="0"/>
                <a:ea typeface="宋体" charset="-122"/>
              </a:rPr>
              <a:t> ；</a:t>
            </a:r>
            <a:r>
              <a:rPr lang="en-US" altLang="zh-CN" dirty="0">
                <a:latin typeface="Arial" charset="0"/>
                <a:ea typeface="宋体" charset="-122"/>
              </a:rPr>
              <a:t>C1-3</a:t>
            </a:r>
            <a:r>
              <a:rPr lang="zh-CN" altLang="en-US" dirty="0">
                <a:latin typeface="Arial" charset="0"/>
                <a:ea typeface="宋体" charset="-122"/>
              </a:rPr>
              <a:t>：</a:t>
            </a:r>
            <a:r>
              <a:rPr lang="en-US" altLang="zh-CN" dirty="0">
                <a:latin typeface="Arial" charset="0"/>
                <a:ea typeface="宋体" charset="-122"/>
              </a:rPr>
              <a:t>100</a:t>
            </a:r>
            <a:endParaRPr lang="zh-CN" altLang="en-US" dirty="0">
              <a:latin typeface="Arial" charset="0"/>
              <a:ea typeface="宋体" charset="-122"/>
            </a:endParaRPr>
          </a:p>
        </p:txBody>
      </p:sp>
      <p:sp>
        <p:nvSpPr>
          <p:cNvPr id="2" name="TextBox 10"/>
          <p:cNvSpPr txBox="1"/>
          <p:nvPr/>
        </p:nvSpPr>
        <p:spPr>
          <a:xfrm>
            <a:off x="1949450" y="4929188"/>
            <a:ext cx="285750" cy="338137"/>
          </a:xfrm>
          <a:prstGeom prst="rect">
            <a:avLst/>
          </a:prstGeom>
          <a:noFill/>
          <a:ln w="9525">
            <a:noFill/>
          </a:ln>
        </p:spPr>
        <p:txBody>
          <a:bodyPr anchor="t">
            <a:spAutoFit/>
          </a:bodyPr>
          <a:p>
            <a:r>
              <a:rPr lang="en-US" altLang="zh-CN" sz="1600" dirty="0">
                <a:solidFill>
                  <a:srgbClr val="FF0000"/>
                </a:solidFill>
                <a:latin typeface="Arial" charset="0"/>
                <a:ea typeface="宋体" charset="-122"/>
              </a:rPr>
              <a:t>1</a:t>
            </a:r>
            <a:endParaRPr lang="zh-CN" altLang="en-US" sz="1600" dirty="0">
              <a:solidFill>
                <a:srgbClr val="FF0000"/>
              </a:solidFill>
              <a:latin typeface="Arial" charset="0"/>
              <a:ea typeface="宋体" charset="-122"/>
            </a:endParaRPr>
          </a:p>
        </p:txBody>
      </p:sp>
      <p:sp>
        <p:nvSpPr>
          <p:cNvPr id="24583" name="TextBox 11"/>
          <p:cNvSpPr txBox="1"/>
          <p:nvPr/>
        </p:nvSpPr>
        <p:spPr>
          <a:xfrm>
            <a:off x="2816225" y="4932363"/>
            <a:ext cx="285750" cy="338137"/>
          </a:xfrm>
          <a:prstGeom prst="rect">
            <a:avLst/>
          </a:prstGeom>
          <a:noFill/>
          <a:ln w="9525">
            <a:noFill/>
          </a:ln>
        </p:spPr>
        <p:txBody>
          <a:bodyPr anchor="t">
            <a:spAutoFit/>
          </a:bodyPr>
          <a:p>
            <a:r>
              <a:rPr lang="en-US" altLang="zh-CN" sz="1600" dirty="0">
                <a:solidFill>
                  <a:srgbClr val="FF0000"/>
                </a:solidFill>
                <a:latin typeface="Arial" charset="0"/>
                <a:ea typeface="宋体" charset="-122"/>
              </a:rPr>
              <a:t>0</a:t>
            </a:r>
            <a:endParaRPr lang="zh-CN" altLang="en-US" sz="1600" dirty="0">
              <a:solidFill>
                <a:srgbClr val="FF0000"/>
              </a:solidFill>
              <a:latin typeface="Arial" charset="0"/>
              <a:ea typeface="宋体" charset="-122"/>
            </a:endParaRPr>
          </a:p>
        </p:txBody>
      </p:sp>
      <p:sp>
        <p:nvSpPr>
          <p:cNvPr id="24585" name="TextBox 13"/>
          <p:cNvSpPr txBox="1"/>
          <p:nvPr/>
        </p:nvSpPr>
        <p:spPr>
          <a:xfrm>
            <a:off x="5027613" y="1571625"/>
            <a:ext cx="2143125" cy="369888"/>
          </a:xfrm>
          <a:prstGeom prst="rect">
            <a:avLst/>
          </a:prstGeom>
          <a:noFill/>
          <a:ln w="9525">
            <a:noFill/>
          </a:ln>
        </p:spPr>
        <p:txBody>
          <a:bodyPr anchor="t">
            <a:spAutoFit/>
          </a:bodyPr>
          <a:p>
            <a:r>
              <a:rPr lang="en-US" altLang="zh-CN" b="1" dirty="0">
                <a:latin typeface="Arial" charset="0"/>
                <a:ea typeface="宋体" charset="-122"/>
              </a:rPr>
              <a:t>C4</a:t>
            </a:r>
            <a:r>
              <a:rPr lang="zh-CN" altLang="en-US" b="1" dirty="0">
                <a:latin typeface="Arial" charset="0"/>
                <a:ea typeface="宋体" charset="-122"/>
              </a:rPr>
              <a:t>、</a:t>
            </a:r>
            <a:r>
              <a:rPr lang="en-US" altLang="zh-CN" b="1" dirty="0">
                <a:latin typeface="Arial" charset="0"/>
                <a:ea typeface="宋体" charset="-122"/>
              </a:rPr>
              <a:t>C1-3</a:t>
            </a:r>
            <a:r>
              <a:rPr lang="zh-CN" altLang="en-US" b="1" dirty="0">
                <a:latin typeface="Arial" charset="0"/>
                <a:ea typeface="宋体" charset="-122"/>
              </a:rPr>
              <a:t>：</a:t>
            </a:r>
            <a:r>
              <a:rPr lang="en-US" altLang="zh-CN" b="1" dirty="0">
                <a:latin typeface="Arial" charset="0"/>
                <a:ea typeface="宋体" charset="-122"/>
              </a:rPr>
              <a:t>0100</a:t>
            </a:r>
            <a:endParaRPr lang="zh-CN" altLang="en-US" b="1" dirty="0">
              <a:latin typeface="Arial" charset="0"/>
              <a:ea typeface="宋体" charset="-122"/>
            </a:endParaRPr>
          </a:p>
        </p:txBody>
      </p:sp>
      <p:sp>
        <p:nvSpPr>
          <p:cNvPr id="3" name="TextBox 12"/>
          <p:cNvSpPr txBox="1"/>
          <p:nvPr/>
        </p:nvSpPr>
        <p:spPr>
          <a:xfrm>
            <a:off x="2771775" y="5746750"/>
            <a:ext cx="285750" cy="339725"/>
          </a:xfrm>
          <a:prstGeom prst="rect">
            <a:avLst/>
          </a:prstGeom>
          <a:noFill/>
          <a:ln w="9525">
            <a:noFill/>
          </a:ln>
        </p:spPr>
        <p:txBody>
          <a:bodyPr anchor="t">
            <a:spAutoFit/>
          </a:bodyPr>
          <a:p>
            <a:r>
              <a:rPr lang="en-US" altLang="zh-CN" sz="1600" dirty="0">
                <a:solidFill>
                  <a:srgbClr val="FF0000"/>
                </a:solidFill>
                <a:latin typeface="Arial" charset="0"/>
                <a:ea typeface="宋体" charset="-122"/>
              </a:rPr>
              <a:t>0</a:t>
            </a:r>
            <a:endParaRPr lang="zh-CN" altLang="en-US" sz="1600" dirty="0">
              <a:solidFill>
                <a:srgbClr val="FF0000"/>
              </a:solidFill>
              <a:latin typeface="Arial" charset="0"/>
              <a:ea typeface="宋体" charset="-122"/>
            </a:endParaRPr>
          </a:p>
        </p:txBody>
      </p:sp>
      <p:sp>
        <p:nvSpPr>
          <p:cNvPr id="24586" name="TextBox 14"/>
          <p:cNvSpPr txBox="1"/>
          <p:nvPr/>
        </p:nvSpPr>
        <p:spPr>
          <a:xfrm>
            <a:off x="1643063" y="3673475"/>
            <a:ext cx="285750" cy="338138"/>
          </a:xfrm>
          <a:prstGeom prst="rect">
            <a:avLst/>
          </a:prstGeom>
          <a:noFill/>
          <a:ln w="9525">
            <a:noFill/>
          </a:ln>
        </p:spPr>
        <p:txBody>
          <a:bodyPr anchor="t">
            <a:spAutoFit/>
          </a:bodyPr>
          <a:p>
            <a:r>
              <a:rPr lang="en-US" altLang="zh-CN" sz="1600" dirty="0">
                <a:solidFill>
                  <a:srgbClr val="FF0000"/>
                </a:solidFill>
                <a:latin typeface="Arial" charset="0"/>
                <a:ea typeface="宋体" charset="-122"/>
              </a:rPr>
              <a:t>1</a:t>
            </a:r>
            <a:endParaRPr lang="zh-CN" altLang="en-US" sz="1600" dirty="0">
              <a:solidFill>
                <a:srgbClr val="FF0000"/>
              </a:solidFill>
              <a:latin typeface="Arial" charset="0"/>
              <a:ea typeface="宋体" charset="-122"/>
            </a:endParaRPr>
          </a:p>
        </p:txBody>
      </p:sp>
      <p:sp>
        <p:nvSpPr>
          <p:cNvPr id="24587" name="TextBox 15"/>
          <p:cNvSpPr txBox="1"/>
          <p:nvPr/>
        </p:nvSpPr>
        <p:spPr>
          <a:xfrm>
            <a:off x="3143250" y="3706813"/>
            <a:ext cx="285750" cy="338137"/>
          </a:xfrm>
          <a:prstGeom prst="rect">
            <a:avLst/>
          </a:prstGeom>
          <a:noFill/>
          <a:ln w="9525">
            <a:noFill/>
          </a:ln>
        </p:spPr>
        <p:txBody>
          <a:bodyPr anchor="t">
            <a:spAutoFit/>
          </a:bodyPr>
          <a:p>
            <a:r>
              <a:rPr lang="en-US" altLang="zh-CN" sz="1600" dirty="0">
                <a:solidFill>
                  <a:srgbClr val="FF0000"/>
                </a:solidFill>
                <a:latin typeface="Arial" charset="0"/>
                <a:ea typeface="宋体" charset="-122"/>
              </a:rPr>
              <a:t>0</a:t>
            </a:r>
            <a:endParaRPr lang="zh-CN" altLang="en-US" sz="1600" dirty="0">
              <a:solidFill>
                <a:srgbClr val="FF0000"/>
              </a:solidFill>
              <a:latin typeface="Arial" charset="0"/>
              <a:ea typeface="宋体" charset="-122"/>
            </a:endParaRPr>
          </a:p>
        </p:txBody>
      </p:sp>
      <p:sp>
        <p:nvSpPr>
          <p:cNvPr id="24588" name="TextBox 16"/>
          <p:cNvSpPr txBox="1"/>
          <p:nvPr/>
        </p:nvSpPr>
        <p:spPr>
          <a:xfrm>
            <a:off x="4697413" y="3700463"/>
            <a:ext cx="285750" cy="339725"/>
          </a:xfrm>
          <a:prstGeom prst="rect">
            <a:avLst/>
          </a:prstGeom>
          <a:noFill/>
          <a:ln w="9525">
            <a:noFill/>
          </a:ln>
        </p:spPr>
        <p:txBody>
          <a:bodyPr anchor="t">
            <a:spAutoFit/>
          </a:bodyPr>
          <a:p>
            <a:r>
              <a:rPr lang="en-US" altLang="zh-CN" sz="1600" dirty="0">
                <a:solidFill>
                  <a:srgbClr val="FF0000"/>
                </a:solidFill>
                <a:latin typeface="Arial" charset="0"/>
                <a:ea typeface="宋体" charset="-122"/>
              </a:rPr>
              <a:t>0</a:t>
            </a:r>
            <a:endParaRPr lang="zh-CN" altLang="en-US" sz="1600" dirty="0">
              <a:solidFill>
                <a:srgbClr val="FF0000"/>
              </a:solidFill>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slide(fromTop)">
                                      <p:cBhvr>
                                        <p:cTn id="7" dur="500"/>
                                        <p:tgtEl>
                                          <p:spTgt spid="245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4585"/>
                                        </p:tgtEl>
                                        <p:attrNameLst>
                                          <p:attrName>style.visibility</p:attrName>
                                        </p:attrNameLst>
                                      </p:cBhvr>
                                      <p:to>
                                        <p:strVal val="visible"/>
                                      </p:to>
                                    </p:set>
                                    <p:animEffect transition="in" filter="slide(fromTop)">
                                      <p:cBhvr>
                                        <p:cTn id="12" dur="500"/>
                                        <p:tgtEl>
                                          <p:spTgt spid="24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5602"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pic>
        <p:nvPicPr>
          <p:cNvPr id="25603" name="Picture 5" descr="5">
            <a:hlinkClick r:id="rId1"/>
          </p:cNvPr>
          <p:cNvPicPr>
            <a:picLocks noChangeAspect="1"/>
          </p:cNvPicPr>
          <p:nvPr/>
        </p:nvPicPr>
        <p:blipFill>
          <a:blip r:embed="rId2"/>
          <a:stretch>
            <a:fillRect/>
          </a:stretch>
        </p:blipFill>
        <p:spPr>
          <a:xfrm>
            <a:off x="1042988" y="2133600"/>
            <a:ext cx="7124700" cy="4359275"/>
          </a:xfrm>
          <a:prstGeom prst="rect">
            <a:avLst/>
          </a:prstGeom>
          <a:noFill/>
          <a:ln w="9525">
            <a:noFill/>
          </a:ln>
        </p:spPr>
      </p:pic>
      <p:sp>
        <p:nvSpPr>
          <p:cNvPr id="25604" name="Rectangle 3"/>
          <p:cNvSpPr>
            <a:spLocks noGrp="1"/>
          </p:cNvSpPr>
          <p:nvPr>
            <p:ph type="body" idx="4294967295"/>
          </p:nvPr>
        </p:nvSpPr>
        <p:spPr>
          <a:xfrm>
            <a:off x="684213" y="1557338"/>
            <a:ext cx="8229600" cy="4411662"/>
          </a:xfrm>
        </p:spPr>
        <p:txBody>
          <a:bodyPr wrap="square" anchor="t"/>
          <a:p>
            <a:pPr eaLnBrk="1" hangingPunct="1"/>
            <a:r>
              <a:rPr lang="zh-CN" altLang="en-US" dirty="0"/>
              <a:t>环形脉冲发生器</a:t>
            </a:r>
            <a:endParaRPr lang="zh-CN" altLang="en-US" dirty="0"/>
          </a:p>
          <a:p>
            <a:pPr lvl="1" eaLnBrk="1" hangingPunct="1">
              <a:buNone/>
            </a:pPr>
            <a:endParaRPr lang="en-US" altLang="zh-CN" dirty="0"/>
          </a:p>
        </p:txBody>
      </p:sp>
      <p:sp>
        <p:nvSpPr>
          <p:cNvPr id="25606" name="TextBox 7"/>
          <p:cNvSpPr txBox="1"/>
          <p:nvPr/>
        </p:nvSpPr>
        <p:spPr>
          <a:xfrm>
            <a:off x="5000625" y="428625"/>
            <a:ext cx="2857500" cy="757238"/>
          </a:xfrm>
          <a:prstGeom prst="rect">
            <a:avLst/>
          </a:prstGeom>
          <a:noFill/>
          <a:ln w="9525">
            <a:noFill/>
          </a:ln>
        </p:spPr>
        <p:txBody>
          <a:bodyPr anchor="t">
            <a:spAutoFit/>
          </a:bodyPr>
          <a:p>
            <a:pPr>
              <a:lnSpc>
                <a:spcPct val="120000"/>
              </a:lnSpc>
            </a:pPr>
            <a:r>
              <a:rPr lang="zh-CN" altLang="en-US" dirty="0">
                <a:latin typeface="Arial" charset="0"/>
                <a:ea typeface="宋体" charset="-122"/>
              </a:rPr>
              <a:t>经过延迟，</a:t>
            </a:r>
            <a:r>
              <a:rPr lang="en-US" altLang="zh-CN" dirty="0">
                <a:latin typeface="Arial" charset="0"/>
                <a:ea typeface="宋体" charset="-122"/>
              </a:rPr>
              <a:t>C1-3</a:t>
            </a:r>
            <a:r>
              <a:rPr lang="zh-CN" altLang="en-US" dirty="0">
                <a:latin typeface="Arial" charset="0"/>
                <a:ea typeface="宋体" charset="-122"/>
              </a:rPr>
              <a:t>依次变为：</a:t>
            </a:r>
            <a:r>
              <a:rPr lang="en-US" altLang="zh-CN" dirty="0">
                <a:latin typeface="Arial" charset="0"/>
                <a:ea typeface="宋体" charset="-122"/>
              </a:rPr>
              <a:t>110</a:t>
            </a:r>
            <a:r>
              <a:rPr lang="zh-CN" altLang="en-US" dirty="0">
                <a:latin typeface="Arial" charset="0"/>
                <a:ea typeface="宋体" charset="-122"/>
              </a:rPr>
              <a:t>、</a:t>
            </a:r>
            <a:r>
              <a:rPr lang="en-US" altLang="zh-CN" dirty="0">
                <a:latin typeface="Arial" charset="0"/>
                <a:ea typeface="宋体" charset="-122"/>
              </a:rPr>
              <a:t>111</a:t>
            </a:r>
            <a:endParaRPr lang="zh-CN" altLang="en-US" dirty="0">
              <a:latin typeface="Arial" charset="0"/>
              <a:ea typeface="宋体" charset="-122"/>
            </a:endParaRPr>
          </a:p>
        </p:txBody>
      </p:sp>
      <p:sp>
        <p:nvSpPr>
          <p:cNvPr id="2" name="TextBox 10"/>
          <p:cNvSpPr txBox="1"/>
          <p:nvPr/>
        </p:nvSpPr>
        <p:spPr>
          <a:xfrm>
            <a:off x="1949450" y="4929188"/>
            <a:ext cx="285750" cy="338137"/>
          </a:xfrm>
          <a:prstGeom prst="rect">
            <a:avLst/>
          </a:prstGeom>
          <a:noFill/>
          <a:ln w="9525">
            <a:noFill/>
          </a:ln>
        </p:spPr>
        <p:txBody>
          <a:bodyPr anchor="t">
            <a:spAutoFit/>
          </a:bodyPr>
          <a:p>
            <a:r>
              <a:rPr lang="en-US" altLang="zh-CN" sz="1600" dirty="0">
                <a:solidFill>
                  <a:srgbClr val="FF0000"/>
                </a:solidFill>
                <a:latin typeface="Arial" charset="0"/>
                <a:ea typeface="宋体" charset="-122"/>
              </a:rPr>
              <a:t>1</a:t>
            </a:r>
            <a:endParaRPr lang="zh-CN" altLang="en-US" sz="1600" dirty="0">
              <a:solidFill>
                <a:srgbClr val="FF0000"/>
              </a:solidFill>
              <a:latin typeface="Arial" charset="0"/>
              <a:ea typeface="宋体" charset="-122"/>
            </a:endParaRPr>
          </a:p>
        </p:txBody>
      </p:sp>
      <p:sp>
        <p:nvSpPr>
          <p:cNvPr id="25607" name="TextBox 11"/>
          <p:cNvSpPr txBox="1"/>
          <p:nvPr/>
        </p:nvSpPr>
        <p:spPr>
          <a:xfrm>
            <a:off x="2816225" y="4932363"/>
            <a:ext cx="285750" cy="338137"/>
          </a:xfrm>
          <a:prstGeom prst="rect">
            <a:avLst/>
          </a:prstGeom>
          <a:noFill/>
          <a:ln w="9525">
            <a:noFill/>
          </a:ln>
        </p:spPr>
        <p:txBody>
          <a:bodyPr anchor="t">
            <a:spAutoFit/>
          </a:bodyPr>
          <a:p>
            <a:r>
              <a:rPr lang="en-US" altLang="zh-CN" sz="1600" dirty="0">
                <a:solidFill>
                  <a:srgbClr val="FF0000"/>
                </a:solidFill>
                <a:latin typeface="Arial" charset="0"/>
                <a:ea typeface="宋体" charset="-122"/>
              </a:rPr>
              <a:t>0</a:t>
            </a:r>
            <a:endParaRPr lang="zh-CN" altLang="en-US" sz="1600" dirty="0">
              <a:solidFill>
                <a:srgbClr val="FF0000"/>
              </a:solidFill>
              <a:latin typeface="Arial" charset="0"/>
              <a:ea typeface="宋体" charset="-122"/>
            </a:endParaRPr>
          </a:p>
        </p:txBody>
      </p:sp>
      <p:sp>
        <p:nvSpPr>
          <p:cNvPr id="25609" name="TextBox 13"/>
          <p:cNvSpPr txBox="1"/>
          <p:nvPr/>
        </p:nvSpPr>
        <p:spPr>
          <a:xfrm>
            <a:off x="5027613" y="1143000"/>
            <a:ext cx="2759075" cy="369888"/>
          </a:xfrm>
          <a:prstGeom prst="rect">
            <a:avLst/>
          </a:prstGeom>
          <a:noFill/>
          <a:ln w="9525">
            <a:noFill/>
          </a:ln>
        </p:spPr>
        <p:txBody>
          <a:bodyPr anchor="t">
            <a:spAutoFit/>
          </a:bodyPr>
          <a:p>
            <a:r>
              <a:rPr lang="en-US" altLang="zh-CN" b="1" dirty="0">
                <a:latin typeface="Arial" charset="0"/>
                <a:ea typeface="宋体" charset="-122"/>
              </a:rPr>
              <a:t>C4</a:t>
            </a:r>
            <a:r>
              <a:rPr lang="zh-CN" altLang="en-US" b="1" dirty="0">
                <a:latin typeface="Arial" charset="0"/>
                <a:ea typeface="宋体" charset="-122"/>
              </a:rPr>
              <a:t>、</a:t>
            </a:r>
            <a:r>
              <a:rPr lang="en-US" altLang="zh-CN" b="1" dirty="0">
                <a:latin typeface="Arial" charset="0"/>
                <a:ea typeface="宋体" charset="-122"/>
              </a:rPr>
              <a:t>C1-3</a:t>
            </a:r>
            <a:r>
              <a:rPr lang="zh-CN" altLang="en-US" b="1" dirty="0">
                <a:latin typeface="Arial" charset="0"/>
                <a:ea typeface="宋体" charset="-122"/>
              </a:rPr>
              <a:t>：</a:t>
            </a:r>
            <a:r>
              <a:rPr lang="en-US" altLang="zh-CN" b="1" dirty="0">
                <a:latin typeface="Arial" charset="0"/>
                <a:ea typeface="宋体" charset="-122"/>
              </a:rPr>
              <a:t>0110</a:t>
            </a:r>
            <a:r>
              <a:rPr lang="zh-CN" altLang="en-US" b="1" dirty="0">
                <a:latin typeface="Arial" charset="0"/>
                <a:ea typeface="宋体" charset="-122"/>
              </a:rPr>
              <a:t>、</a:t>
            </a:r>
            <a:r>
              <a:rPr lang="en-US" altLang="zh-CN" b="1" dirty="0">
                <a:latin typeface="Arial" charset="0"/>
                <a:ea typeface="宋体" charset="-122"/>
              </a:rPr>
              <a:t>0111</a:t>
            </a:r>
            <a:endParaRPr lang="zh-CN" altLang="en-US" b="1" dirty="0">
              <a:latin typeface="Arial" charset="0"/>
              <a:ea typeface="宋体" charset="-122"/>
            </a:endParaRPr>
          </a:p>
        </p:txBody>
      </p:sp>
      <p:sp>
        <p:nvSpPr>
          <p:cNvPr id="3" name="TextBox 12"/>
          <p:cNvSpPr txBox="1"/>
          <p:nvPr/>
        </p:nvSpPr>
        <p:spPr>
          <a:xfrm>
            <a:off x="2771775" y="5746750"/>
            <a:ext cx="285750" cy="339725"/>
          </a:xfrm>
          <a:prstGeom prst="rect">
            <a:avLst/>
          </a:prstGeom>
          <a:noFill/>
          <a:ln w="9525">
            <a:noFill/>
          </a:ln>
        </p:spPr>
        <p:txBody>
          <a:bodyPr anchor="t">
            <a:spAutoFit/>
          </a:bodyPr>
          <a:p>
            <a:r>
              <a:rPr lang="en-US" altLang="zh-CN" sz="1600" dirty="0">
                <a:solidFill>
                  <a:srgbClr val="FF0000"/>
                </a:solidFill>
                <a:latin typeface="Arial" charset="0"/>
                <a:ea typeface="宋体" charset="-122"/>
              </a:rPr>
              <a:t>0</a:t>
            </a:r>
            <a:endParaRPr lang="zh-CN" altLang="en-US" sz="1600" dirty="0">
              <a:solidFill>
                <a:srgbClr val="FF0000"/>
              </a:solidFill>
              <a:latin typeface="Arial" charset="0"/>
              <a:ea typeface="宋体" charset="-122"/>
            </a:endParaRPr>
          </a:p>
        </p:txBody>
      </p:sp>
      <p:sp>
        <p:nvSpPr>
          <p:cNvPr id="25610" name="TextBox 14"/>
          <p:cNvSpPr txBox="1"/>
          <p:nvPr/>
        </p:nvSpPr>
        <p:spPr>
          <a:xfrm>
            <a:off x="1643063" y="3673475"/>
            <a:ext cx="285750" cy="338138"/>
          </a:xfrm>
          <a:prstGeom prst="rect">
            <a:avLst/>
          </a:prstGeom>
          <a:noFill/>
          <a:ln w="9525">
            <a:noFill/>
          </a:ln>
        </p:spPr>
        <p:txBody>
          <a:bodyPr anchor="t">
            <a:spAutoFit/>
          </a:bodyPr>
          <a:p>
            <a:r>
              <a:rPr lang="en-US" altLang="zh-CN" sz="1600" dirty="0">
                <a:solidFill>
                  <a:srgbClr val="FF0000"/>
                </a:solidFill>
                <a:latin typeface="Arial" charset="0"/>
                <a:ea typeface="宋体" charset="-122"/>
              </a:rPr>
              <a:t>1</a:t>
            </a:r>
            <a:endParaRPr lang="zh-CN" altLang="en-US" sz="1600" dirty="0">
              <a:solidFill>
                <a:srgbClr val="FF0000"/>
              </a:solidFill>
              <a:latin typeface="Arial" charset="0"/>
              <a:ea typeface="宋体" charset="-122"/>
            </a:endParaRPr>
          </a:p>
        </p:txBody>
      </p:sp>
      <p:sp>
        <p:nvSpPr>
          <p:cNvPr id="25611" name="TextBox 15"/>
          <p:cNvSpPr txBox="1"/>
          <p:nvPr/>
        </p:nvSpPr>
        <p:spPr>
          <a:xfrm>
            <a:off x="3143250" y="3706813"/>
            <a:ext cx="285750" cy="338137"/>
          </a:xfrm>
          <a:prstGeom prst="rect">
            <a:avLst/>
          </a:prstGeom>
          <a:noFill/>
          <a:ln w="9525">
            <a:noFill/>
          </a:ln>
        </p:spPr>
        <p:txBody>
          <a:bodyPr anchor="t">
            <a:spAutoFit/>
          </a:bodyPr>
          <a:p>
            <a:r>
              <a:rPr lang="en-US" altLang="zh-CN" sz="1600" dirty="0">
                <a:solidFill>
                  <a:srgbClr val="FF0000"/>
                </a:solidFill>
                <a:latin typeface="Arial" charset="0"/>
                <a:ea typeface="宋体" charset="-122"/>
              </a:rPr>
              <a:t>1</a:t>
            </a:r>
            <a:endParaRPr lang="zh-CN" altLang="en-US" sz="1600" dirty="0">
              <a:solidFill>
                <a:srgbClr val="FF0000"/>
              </a:solidFill>
              <a:latin typeface="Arial" charset="0"/>
              <a:ea typeface="宋体" charset="-122"/>
            </a:endParaRPr>
          </a:p>
        </p:txBody>
      </p:sp>
      <p:sp>
        <p:nvSpPr>
          <p:cNvPr id="25612" name="TextBox 16"/>
          <p:cNvSpPr txBox="1"/>
          <p:nvPr/>
        </p:nvSpPr>
        <p:spPr>
          <a:xfrm>
            <a:off x="4697413" y="3700463"/>
            <a:ext cx="285750" cy="339725"/>
          </a:xfrm>
          <a:prstGeom prst="rect">
            <a:avLst/>
          </a:prstGeom>
          <a:noFill/>
          <a:ln w="9525">
            <a:noFill/>
          </a:ln>
        </p:spPr>
        <p:txBody>
          <a:bodyPr anchor="t">
            <a:spAutoFit/>
          </a:bodyPr>
          <a:p>
            <a:r>
              <a:rPr lang="en-US" altLang="zh-CN" sz="1600" dirty="0">
                <a:solidFill>
                  <a:srgbClr val="FF0000"/>
                </a:solidFill>
                <a:latin typeface="Arial" charset="0"/>
                <a:ea typeface="宋体" charset="-122"/>
              </a:rPr>
              <a:t>0</a:t>
            </a:r>
            <a:endParaRPr lang="zh-CN" altLang="en-US" sz="1600" dirty="0">
              <a:solidFill>
                <a:srgbClr val="FF0000"/>
              </a:solidFill>
              <a:latin typeface="Arial" charset="0"/>
              <a:ea typeface="宋体" charset="-122"/>
            </a:endParaRPr>
          </a:p>
        </p:txBody>
      </p:sp>
      <p:sp>
        <p:nvSpPr>
          <p:cNvPr id="25614" name="TextBox 17"/>
          <p:cNvSpPr txBox="1"/>
          <p:nvPr/>
        </p:nvSpPr>
        <p:spPr>
          <a:xfrm>
            <a:off x="5027613" y="1528763"/>
            <a:ext cx="2857500" cy="757237"/>
          </a:xfrm>
          <a:prstGeom prst="rect">
            <a:avLst/>
          </a:prstGeom>
          <a:noFill/>
          <a:ln w="9525">
            <a:noFill/>
          </a:ln>
        </p:spPr>
        <p:txBody>
          <a:bodyPr anchor="t">
            <a:spAutoFit/>
          </a:bodyPr>
          <a:p>
            <a:pPr>
              <a:lnSpc>
                <a:spcPct val="120000"/>
              </a:lnSpc>
            </a:pPr>
            <a:r>
              <a:rPr lang="en-US" altLang="zh-CN" dirty="0">
                <a:latin typeface="Arial" charset="0"/>
                <a:ea typeface="宋体" charset="-122"/>
              </a:rPr>
              <a:t>C3</a:t>
            </a:r>
            <a:r>
              <a:rPr lang="zh-CN" altLang="en-US" dirty="0">
                <a:latin typeface="Arial" charset="0"/>
                <a:ea typeface="宋体" charset="-122"/>
              </a:rPr>
              <a:t>使得</a:t>
            </a:r>
            <a:r>
              <a:rPr lang="en-US" altLang="zh-CN" dirty="0">
                <a:latin typeface="Arial" charset="0"/>
                <a:ea typeface="宋体" charset="-122"/>
              </a:rPr>
              <a:t>C4</a:t>
            </a:r>
            <a:r>
              <a:rPr lang="zh-CN" altLang="en-US" dirty="0">
                <a:latin typeface="Arial" charset="0"/>
                <a:ea typeface="宋体" charset="-122"/>
              </a:rPr>
              <a:t>置</a:t>
            </a:r>
            <a:r>
              <a:rPr lang="en-US" altLang="zh-CN" dirty="0">
                <a:latin typeface="Arial" charset="0"/>
                <a:ea typeface="宋体" charset="-122"/>
              </a:rPr>
              <a:t>1</a:t>
            </a:r>
            <a:r>
              <a:rPr lang="zh-CN" altLang="en-US" dirty="0">
                <a:latin typeface="Arial" charset="0"/>
                <a:ea typeface="宋体" charset="-122"/>
              </a:rPr>
              <a:t>，门</a:t>
            </a:r>
            <a:r>
              <a:rPr lang="en-US" altLang="zh-CN" dirty="0">
                <a:latin typeface="Arial" charset="0"/>
                <a:ea typeface="宋体" charset="-122"/>
              </a:rPr>
              <a:t>3</a:t>
            </a:r>
            <a:r>
              <a:rPr lang="zh-CN" altLang="en-US" dirty="0">
                <a:latin typeface="Arial" charset="0"/>
                <a:ea typeface="宋体" charset="-122"/>
              </a:rPr>
              <a:t>打开，</a:t>
            </a:r>
            <a:r>
              <a:rPr lang="en-US" altLang="zh-CN" dirty="0">
                <a:latin typeface="Arial" charset="0"/>
                <a:ea typeface="宋体" charset="-122"/>
              </a:rPr>
              <a:t>C1-3</a:t>
            </a:r>
            <a:r>
              <a:rPr lang="zh-CN" altLang="en-US" dirty="0">
                <a:latin typeface="Arial" charset="0"/>
                <a:ea typeface="宋体" charset="-122"/>
              </a:rPr>
              <a:t>：</a:t>
            </a:r>
            <a:r>
              <a:rPr lang="en-US" altLang="zh-CN" dirty="0">
                <a:latin typeface="Arial" charset="0"/>
                <a:ea typeface="宋体" charset="-122"/>
              </a:rPr>
              <a:t>000</a:t>
            </a:r>
            <a:endParaRPr lang="zh-CN" altLang="en-US" dirty="0">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slide(fromTop)">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5609"/>
                                        </p:tgtEl>
                                        <p:attrNameLst>
                                          <p:attrName>style.visibility</p:attrName>
                                        </p:attrNameLst>
                                      </p:cBhvr>
                                      <p:to>
                                        <p:strVal val="visible"/>
                                      </p:to>
                                    </p:set>
                                    <p:animEffect transition="in" filter="slide(fromTop)">
                                      <p:cBhvr>
                                        <p:cTn id="12" dur="500"/>
                                        <p:tgtEl>
                                          <p:spTgt spid="2560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25614"/>
                                        </p:tgtEl>
                                        <p:attrNameLst>
                                          <p:attrName>style.visibility</p:attrName>
                                        </p:attrNameLst>
                                      </p:cBhvr>
                                      <p:to>
                                        <p:strVal val="visible"/>
                                      </p:to>
                                    </p:set>
                                    <p:animEffect transition="in" filter="slide(fromTop)">
                                      <p:cBhvr>
                                        <p:cTn id="17" dur="500"/>
                                        <p:tgtEl>
                                          <p:spTgt spid="25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p:bldP spid="25609" grpId="0"/>
      <p:bldP spid="256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6626"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sp>
        <p:nvSpPr>
          <p:cNvPr id="26627" name="Rectangle 3"/>
          <p:cNvSpPr>
            <a:spLocks noGrp="1"/>
          </p:cNvSpPr>
          <p:nvPr>
            <p:ph type="body" idx="4294967295"/>
          </p:nvPr>
        </p:nvSpPr>
        <p:spPr>
          <a:xfrm>
            <a:off x="684213" y="1517650"/>
            <a:ext cx="8229600" cy="4411663"/>
          </a:xfrm>
        </p:spPr>
        <p:txBody>
          <a:bodyPr wrap="square" anchor="t"/>
          <a:p>
            <a:pPr eaLnBrk="1" hangingPunct="1"/>
            <a:r>
              <a:rPr lang="zh-CN" altLang="en-US" dirty="0"/>
              <a:t>环形脉冲发生器</a:t>
            </a:r>
            <a:endParaRPr lang="zh-CN" altLang="en-US" dirty="0"/>
          </a:p>
          <a:p>
            <a:pPr lvl="1" eaLnBrk="1" hangingPunct="1">
              <a:buNone/>
            </a:pPr>
            <a:endParaRPr lang="en-US" altLang="zh-CN" dirty="0"/>
          </a:p>
        </p:txBody>
      </p:sp>
      <p:grpSp>
        <p:nvGrpSpPr>
          <p:cNvPr id="26628" name="组合 26628"/>
          <p:cNvGrpSpPr/>
          <p:nvPr/>
        </p:nvGrpSpPr>
        <p:grpSpPr>
          <a:xfrm>
            <a:off x="684213" y="2143125"/>
            <a:ext cx="7626350" cy="4156075"/>
            <a:chOff x="0" y="0"/>
            <a:chExt cx="7626350" cy="5029200"/>
          </a:xfrm>
        </p:grpSpPr>
        <p:grpSp>
          <p:nvGrpSpPr>
            <p:cNvPr id="26629" name="组合 26629"/>
            <p:cNvGrpSpPr/>
            <p:nvPr/>
          </p:nvGrpSpPr>
          <p:grpSpPr>
            <a:xfrm>
              <a:off x="234950" y="228600"/>
              <a:ext cx="7315200" cy="457200"/>
              <a:chOff x="0" y="0"/>
              <a:chExt cx="4608" cy="288"/>
            </a:xfrm>
          </p:grpSpPr>
          <p:grpSp>
            <p:nvGrpSpPr>
              <p:cNvPr id="26630" name="组合 26630"/>
              <p:cNvGrpSpPr/>
              <p:nvPr/>
            </p:nvGrpSpPr>
            <p:grpSpPr>
              <a:xfrm>
                <a:off x="0" y="0"/>
                <a:ext cx="768" cy="288"/>
                <a:chOff x="0" y="0"/>
                <a:chExt cx="768" cy="288"/>
              </a:xfrm>
            </p:grpSpPr>
            <p:sp>
              <p:nvSpPr>
                <p:cNvPr id="26631" name="Line 5"/>
                <p:cNvSpPr/>
                <p:nvPr/>
              </p:nvSpPr>
              <p:spPr>
                <a:xfrm>
                  <a:off x="0"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32" name="Line 6"/>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33" name="Line 7"/>
                <p:cNvSpPr/>
                <p:nvPr/>
              </p:nvSpPr>
              <p:spPr>
                <a:xfrm>
                  <a:off x="384"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34" name="Line 8"/>
                <p:cNvSpPr/>
                <p:nvPr/>
              </p:nvSpPr>
              <p:spPr>
                <a:xfrm>
                  <a:off x="192"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35" name="Line 9"/>
                <p:cNvSpPr/>
                <p:nvPr/>
              </p:nvSpPr>
              <p:spPr>
                <a:xfrm>
                  <a:off x="576"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36" name="Line 10"/>
                <p:cNvSpPr/>
                <p:nvPr/>
              </p:nvSpPr>
              <p:spPr>
                <a:xfrm flipV="1">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37" name="Line 11"/>
                <p:cNvSpPr/>
                <p:nvPr/>
              </p:nvSpPr>
              <p:spPr>
                <a:xfrm flipV="1">
                  <a:off x="57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38" name="Line 12"/>
                <p:cNvSpPr/>
                <p:nvPr/>
              </p:nvSpPr>
              <p:spPr>
                <a:xfrm flipV="1">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639" name="组合 26639"/>
              <p:cNvGrpSpPr/>
              <p:nvPr/>
            </p:nvGrpSpPr>
            <p:grpSpPr>
              <a:xfrm>
                <a:off x="768" y="0"/>
                <a:ext cx="768" cy="288"/>
                <a:chOff x="0" y="0"/>
                <a:chExt cx="768" cy="288"/>
              </a:xfrm>
            </p:grpSpPr>
            <p:sp>
              <p:nvSpPr>
                <p:cNvPr id="26640" name="Line 14"/>
                <p:cNvSpPr/>
                <p:nvPr/>
              </p:nvSpPr>
              <p:spPr>
                <a:xfrm>
                  <a:off x="0"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41" name="Line 15"/>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42" name="Line 16"/>
                <p:cNvSpPr/>
                <p:nvPr/>
              </p:nvSpPr>
              <p:spPr>
                <a:xfrm>
                  <a:off x="384"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43" name="Line 17"/>
                <p:cNvSpPr/>
                <p:nvPr/>
              </p:nvSpPr>
              <p:spPr>
                <a:xfrm>
                  <a:off x="192"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44" name="Line 18"/>
                <p:cNvSpPr/>
                <p:nvPr/>
              </p:nvSpPr>
              <p:spPr>
                <a:xfrm>
                  <a:off x="576"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45" name="Line 19"/>
                <p:cNvSpPr/>
                <p:nvPr/>
              </p:nvSpPr>
              <p:spPr>
                <a:xfrm flipV="1">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46" name="Line 20"/>
                <p:cNvSpPr/>
                <p:nvPr/>
              </p:nvSpPr>
              <p:spPr>
                <a:xfrm flipV="1">
                  <a:off x="57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47" name="Line 21"/>
                <p:cNvSpPr/>
                <p:nvPr/>
              </p:nvSpPr>
              <p:spPr>
                <a:xfrm flipV="1">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648" name="组合 26648"/>
              <p:cNvGrpSpPr/>
              <p:nvPr/>
            </p:nvGrpSpPr>
            <p:grpSpPr>
              <a:xfrm>
                <a:off x="2304" y="0"/>
                <a:ext cx="768" cy="288"/>
                <a:chOff x="0" y="0"/>
                <a:chExt cx="768" cy="288"/>
              </a:xfrm>
            </p:grpSpPr>
            <p:sp>
              <p:nvSpPr>
                <p:cNvPr id="26649" name="Line 23"/>
                <p:cNvSpPr/>
                <p:nvPr/>
              </p:nvSpPr>
              <p:spPr>
                <a:xfrm>
                  <a:off x="0"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50" name="Line 24"/>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51" name="Line 25"/>
                <p:cNvSpPr/>
                <p:nvPr/>
              </p:nvSpPr>
              <p:spPr>
                <a:xfrm>
                  <a:off x="384"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52" name="Line 26"/>
                <p:cNvSpPr/>
                <p:nvPr/>
              </p:nvSpPr>
              <p:spPr>
                <a:xfrm>
                  <a:off x="192"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53" name="Line 27"/>
                <p:cNvSpPr/>
                <p:nvPr/>
              </p:nvSpPr>
              <p:spPr>
                <a:xfrm>
                  <a:off x="576"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54" name="Line 28"/>
                <p:cNvSpPr/>
                <p:nvPr/>
              </p:nvSpPr>
              <p:spPr>
                <a:xfrm flipV="1">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55" name="Line 29"/>
                <p:cNvSpPr/>
                <p:nvPr/>
              </p:nvSpPr>
              <p:spPr>
                <a:xfrm flipV="1">
                  <a:off x="57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56" name="Line 30"/>
                <p:cNvSpPr/>
                <p:nvPr/>
              </p:nvSpPr>
              <p:spPr>
                <a:xfrm flipV="1">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657" name="组合 26657"/>
              <p:cNvGrpSpPr/>
              <p:nvPr/>
            </p:nvGrpSpPr>
            <p:grpSpPr>
              <a:xfrm>
                <a:off x="1536" y="0"/>
                <a:ext cx="768" cy="288"/>
                <a:chOff x="0" y="0"/>
                <a:chExt cx="768" cy="288"/>
              </a:xfrm>
            </p:grpSpPr>
            <p:sp>
              <p:nvSpPr>
                <p:cNvPr id="26658" name="Line 32"/>
                <p:cNvSpPr/>
                <p:nvPr/>
              </p:nvSpPr>
              <p:spPr>
                <a:xfrm>
                  <a:off x="0"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59" name="Line 33"/>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60" name="Line 34"/>
                <p:cNvSpPr/>
                <p:nvPr/>
              </p:nvSpPr>
              <p:spPr>
                <a:xfrm>
                  <a:off x="384"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61" name="Line 35"/>
                <p:cNvSpPr/>
                <p:nvPr/>
              </p:nvSpPr>
              <p:spPr>
                <a:xfrm>
                  <a:off x="192"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62" name="Line 36"/>
                <p:cNvSpPr/>
                <p:nvPr/>
              </p:nvSpPr>
              <p:spPr>
                <a:xfrm>
                  <a:off x="576"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63" name="Line 37"/>
                <p:cNvSpPr/>
                <p:nvPr/>
              </p:nvSpPr>
              <p:spPr>
                <a:xfrm flipV="1">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64" name="Line 38"/>
                <p:cNvSpPr/>
                <p:nvPr/>
              </p:nvSpPr>
              <p:spPr>
                <a:xfrm flipV="1">
                  <a:off x="57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65" name="Line 39"/>
                <p:cNvSpPr/>
                <p:nvPr/>
              </p:nvSpPr>
              <p:spPr>
                <a:xfrm flipV="1">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666" name="组合 26666"/>
              <p:cNvGrpSpPr/>
              <p:nvPr/>
            </p:nvGrpSpPr>
            <p:grpSpPr>
              <a:xfrm>
                <a:off x="3072" y="0"/>
                <a:ext cx="768" cy="288"/>
                <a:chOff x="0" y="0"/>
                <a:chExt cx="768" cy="288"/>
              </a:xfrm>
            </p:grpSpPr>
            <p:sp>
              <p:nvSpPr>
                <p:cNvPr id="26667" name="Line 41"/>
                <p:cNvSpPr/>
                <p:nvPr/>
              </p:nvSpPr>
              <p:spPr>
                <a:xfrm>
                  <a:off x="0"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68" name="Line 42"/>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69" name="Line 43"/>
                <p:cNvSpPr/>
                <p:nvPr/>
              </p:nvSpPr>
              <p:spPr>
                <a:xfrm>
                  <a:off x="384"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70" name="Line 44"/>
                <p:cNvSpPr/>
                <p:nvPr/>
              </p:nvSpPr>
              <p:spPr>
                <a:xfrm>
                  <a:off x="192"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71" name="Line 45"/>
                <p:cNvSpPr/>
                <p:nvPr/>
              </p:nvSpPr>
              <p:spPr>
                <a:xfrm>
                  <a:off x="576"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72" name="Line 46"/>
                <p:cNvSpPr/>
                <p:nvPr/>
              </p:nvSpPr>
              <p:spPr>
                <a:xfrm flipV="1">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73" name="Line 47"/>
                <p:cNvSpPr/>
                <p:nvPr/>
              </p:nvSpPr>
              <p:spPr>
                <a:xfrm flipV="1">
                  <a:off x="57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74" name="Line 48"/>
                <p:cNvSpPr/>
                <p:nvPr/>
              </p:nvSpPr>
              <p:spPr>
                <a:xfrm flipV="1">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675" name="组合 26675"/>
              <p:cNvGrpSpPr/>
              <p:nvPr/>
            </p:nvGrpSpPr>
            <p:grpSpPr>
              <a:xfrm>
                <a:off x="3840" y="0"/>
                <a:ext cx="768" cy="288"/>
                <a:chOff x="0" y="0"/>
                <a:chExt cx="768" cy="288"/>
              </a:xfrm>
            </p:grpSpPr>
            <p:sp>
              <p:nvSpPr>
                <p:cNvPr id="26676" name="Line 50"/>
                <p:cNvSpPr/>
                <p:nvPr/>
              </p:nvSpPr>
              <p:spPr>
                <a:xfrm>
                  <a:off x="0"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77" name="Line 51"/>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78" name="Line 52"/>
                <p:cNvSpPr/>
                <p:nvPr/>
              </p:nvSpPr>
              <p:spPr>
                <a:xfrm>
                  <a:off x="384"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79" name="Line 53"/>
                <p:cNvSpPr/>
                <p:nvPr/>
              </p:nvSpPr>
              <p:spPr>
                <a:xfrm>
                  <a:off x="192"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80" name="Line 54"/>
                <p:cNvSpPr/>
                <p:nvPr/>
              </p:nvSpPr>
              <p:spPr>
                <a:xfrm>
                  <a:off x="576"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81" name="Line 55"/>
                <p:cNvSpPr/>
                <p:nvPr/>
              </p:nvSpPr>
              <p:spPr>
                <a:xfrm flipV="1">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82" name="Line 56"/>
                <p:cNvSpPr/>
                <p:nvPr/>
              </p:nvSpPr>
              <p:spPr>
                <a:xfrm flipV="1">
                  <a:off x="57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83" name="Line 57"/>
                <p:cNvSpPr/>
                <p:nvPr/>
              </p:nvSpPr>
              <p:spPr>
                <a:xfrm flipV="1">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grpSp>
          <p:nvGrpSpPr>
            <p:cNvPr id="26684" name="组合 26684"/>
            <p:cNvGrpSpPr/>
            <p:nvPr/>
          </p:nvGrpSpPr>
          <p:grpSpPr>
            <a:xfrm>
              <a:off x="234950" y="838200"/>
              <a:ext cx="7315200" cy="457200"/>
              <a:chOff x="0" y="0"/>
              <a:chExt cx="4608" cy="288"/>
            </a:xfrm>
          </p:grpSpPr>
          <p:grpSp>
            <p:nvGrpSpPr>
              <p:cNvPr id="26685" name="组合 26685"/>
              <p:cNvGrpSpPr/>
              <p:nvPr/>
            </p:nvGrpSpPr>
            <p:grpSpPr>
              <a:xfrm>
                <a:off x="192" y="0"/>
                <a:ext cx="768" cy="288"/>
                <a:chOff x="0" y="0"/>
                <a:chExt cx="768" cy="288"/>
              </a:xfrm>
            </p:grpSpPr>
            <p:sp>
              <p:nvSpPr>
                <p:cNvPr id="26686" name="Line 60"/>
                <p:cNvSpPr/>
                <p:nvPr/>
              </p:nvSpPr>
              <p:spPr>
                <a:xfrm>
                  <a:off x="0"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87" name="Line 61"/>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88" name="Line 62"/>
                <p:cNvSpPr/>
                <p:nvPr/>
              </p:nvSpPr>
              <p:spPr>
                <a:xfrm>
                  <a:off x="384"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89" name="Line 63"/>
                <p:cNvSpPr/>
                <p:nvPr/>
              </p:nvSpPr>
              <p:spPr>
                <a:xfrm>
                  <a:off x="192"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90" name="Line 64"/>
                <p:cNvSpPr/>
                <p:nvPr/>
              </p:nvSpPr>
              <p:spPr>
                <a:xfrm>
                  <a:off x="576"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91" name="Line 65"/>
                <p:cNvSpPr/>
                <p:nvPr/>
              </p:nvSpPr>
              <p:spPr>
                <a:xfrm flipV="1">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92" name="Line 66"/>
                <p:cNvSpPr/>
                <p:nvPr/>
              </p:nvSpPr>
              <p:spPr>
                <a:xfrm flipV="1">
                  <a:off x="57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93" name="Line 67"/>
                <p:cNvSpPr/>
                <p:nvPr/>
              </p:nvSpPr>
              <p:spPr>
                <a:xfrm flipV="1">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694" name="组合 26694"/>
              <p:cNvGrpSpPr/>
              <p:nvPr/>
            </p:nvGrpSpPr>
            <p:grpSpPr>
              <a:xfrm>
                <a:off x="960" y="0"/>
                <a:ext cx="768" cy="288"/>
                <a:chOff x="0" y="0"/>
                <a:chExt cx="768" cy="288"/>
              </a:xfrm>
            </p:grpSpPr>
            <p:sp>
              <p:nvSpPr>
                <p:cNvPr id="26695" name="Line 69"/>
                <p:cNvSpPr/>
                <p:nvPr/>
              </p:nvSpPr>
              <p:spPr>
                <a:xfrm>
                  <a:off x="0"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96" name="Line 70"/>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97" name="Line 71"/>
                <p:cNvSpPr/>
                <p:nvPr/>
              </p:nvSpPr>
              <p:spPr>
                <a:xfrm>
                  <a:off x="384"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98" name="Line 72"/>
                <p:cNvSpPr/>
                <p:nvPr/>
              </p:nvSpPr>
              <p:spPr>
                <a:xfrm>
                  <a:off x="192"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699" name="Line 73"/>
                <p:cNvSpPr/>
                <p:nvPr/>
              </p:nvSpPr>
              <p:spPr>
                <a:xfrm>
                  <a:off x="576"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00" name="Line 74"/>
                <p:cNvSpPr/>
                <p:nvPr/>
              </p:nvSpPr>
              <p:spPr>
                <a:xfrm flipV="1">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01" name="Line 75"/>
                <p:cNvSpPr/>
                <p:nvPr/>
              </p:nvSpPr>
              <p:spPr>
                <a:xfrm flipV="1">
                  <a:off x="57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02" name="Line 76"/>
                <p:cNvSpPr/>
                <p:nvPr/>
              </p:nvSpPr>
              <p:spPr>
                <a:xfrm flipV="1">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703" name="组合 26703"/>
              <p:cNvGrpSpPr/>
              <p:nvPr/>
            </p:nvGrpSpPr>
            <p:grpSpPr>
              <a:xfrm>
                <a:off x="2496" y="0"/>
                <a:ext cx="768" cy="288"/>
                <a:chOff x="0" y="0"/>
                <a:chExt cx="768" cy="288"/>
              </a:xfrm>
            </p:grpSpPr>
            <p:sp>
              <p:nvSpPr>
                <p:cNvPr id="26704" name="Line 78"/>
                <p:cNvSpPr/>
                <p:nvPr/>
              </p:nvSpPr>
              <p:spPr>
                <a:xfrm>
                  <a:off x="0"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05" name="Line 79"/>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06" name="Line 80"/>
                <p:cNvSpPr/>
                <p:nvPr/>
              </p:nvSpPr>
              <p:spPr>
                <a:xfrm>
                  <a:off x="384"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07" name="Line 81"/>
                <p:cNvSpPr/>
                <p:nvPr/>
              </p:nvSpPr>
              <p:spPr>
                <a:xfrm>
                  <a:off x="192"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08" name="Line 82"/>
                <p:cNvSpPr/>
                <p:nvPr/>
              </p:nvSpPr>
              <p:spPr>
                <a:xfrm>
                  <a:off x="576"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09" name="Line 83"/>
                <p:cNvSpPr/>
                <p:nvPr/>
              </p:nvSpPr>
              <p:spPr>
                <a:xfrm flipV="1">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10" name="Line 84"/>
                <p:cNvSpPr/>
                <p:nvPr/>
              </p:nvSpPr>
              <p:spPr>
                <a:xfrm flipV="1">
                  <a:off x="57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11" name="Line 85"/>
                <p:cNvSpPr/>
                <p:nvPr/>
              </p:nvSpPr>
              <p:spPr>
                <a:xfrm flipV="1">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712" name="组合 26712"/>
              <p:cNvGrpSpPr/>
              <p:nvPr/>
            </p:nvGrpSpPr>
            <p:grpSpPr>
              <a:xfrm>
                <a:off x="1728" y="0"/>
                <a:ext cx="768" cy="288"/>
                <a:chOff x="0" y="0"/>
                <a:chExt cx="768" cy="288"/>
              </a:xfrm>
            </p:grpSpPr>
            <p:sp>
              <p:nvSpPr>
                <p:cNvPr id="26713" name="Line 87"/>
                <p:cNvSpPr/>
                <p:nvPr/>
              </p:nvSpPr>
              <p:spPr>
                <a:xfrm>
                  <a:off x="0"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14" name="Line 88"/>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15" name="Line 89"/>
                <p:cNvSpPr/>
                <p:nvPr/>
              </p:nvSpPr>
              <p:spPr>
                <a:xfrm>
                  <a:off x="384"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16" name="Line 90"/>
                <p:cNvSpPr/>
                <p:nvPr/>
              </p:nvSpPr>
              <p:spPr>
                <a:xfrm>
                  <a:off x="192"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17" name="Line 91"/>
                <p:cNvSpPr/>
                <p:nvPr/>
              </p:nvSpPr>
              <p:spPr>
                <a:xfrm>
                  <a:off x="576"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18" name="Line 92"/>
                <p:cNvSpPr/>
                <p:nvPr/>
              </p:nvSpPr>
              <p:spPr>
                <a:xfrm flipV="1">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19" name="Line 93"/>
                <p:cNvSpPr/>
                <p:nvPr/>
              </p:nvSpPr>
              <p:spPr>
                <a:xfrm flipV="1">
                  <a:off x="57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20" name="Line 94"/>
                <p:cNvSpPr/>
                <p:nvPr/>
              </p:nvSpPr>
              <p:spPr>
                <a:xfrm flipV="1">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721" name="组合 26721"/>
              <p:cNvGrpSpPr/>
              <p:nvPr/>
            </p:nvGrpSpPr>
            <p:grpSpPr>
              <a:xfrm>
                <a:off x="3264" y="0"/>
                <a:ext cx="768" cy="288"/>
                <a:chOff x="0" y="0"/>
                <a:chExt cx="768" cy="288"/>
              </a:xfrm>
            </p:grpSpPr>
            <p:sp>
              <p:nvSpPr>
                <p:cNvPr id="26722" name="Line 96"/>
                <p:cNvSpPr/>
                <p:nvPr/>
              </p:nvSpPr>
              <p:spPr>
                <a:xfrm>
                  <a:off x="0"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23" name="Line 97"/>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24" name="Line 98"/>
                <p:cNvSpPr/>
                <p:nvPr/>
              </p:nvSpPr>
              <p:spPr>
                <a:xfrm>
                  <a:off x="384"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25" name="Line 99"/>
                <p:cNvSpPr/>
                <p:nvPr/>
              </p:nvSpPr>
              <p:spPr>
                <a:xfrm>
                  <a:off x="192"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26" name="Line 100"/>
                <p:cNvSpPr/>
                <p:nvPr/>
              </p:nvSpPr>
              <p:spPr>
                <a:xfrm>
                  <a:off x="576"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27" name="Line 101"/>
                <p:cNvSpPr/>
                <p:nvPr/>
              </p:nvSpPr>
              <p:spPr>
                <a:xfrm flipV="1">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28" name="Line 102"/>
                <p:cNvSpPr/>
                <p:nvPr/>
              </p:nvSpPr>
              <p:spPr>
                <a:xfrm flipV="1">
                  <a:off x="57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29" name="Line 103"/>
                <p:cNvSpPr/>
                <p:nvPr/>
              </p:nvSpPr>
              <p:spPr>
                <a:xfrm flipV="1">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sp>
            <p:nvSpPr>
              <p:cNvPr id="26730" name="Line 104"/>
              <p:cNvSpPr/>
              <p:nvPr/>
            </p:nvSpPr>
            <p:spPr>
              <a:xfrm>
                <a:off x="4032"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31" name="Line 105"/>
              <p:cNvSpPr/>
              <p:nvPr/>
            </p:nvSpPr>
            <p:spPr>
              <a:xfrm flipV="1">
                <a:off x="422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32" name="Line 106"/>
              <p:cNvSpPr/>
              <p:nvPr/>
            </p:nvSpPr>
            <p:spPr>
              <a:xfrm>
                <a:off x="4416" y="288"/>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33" name="Line 107"/>
              <p:cNvSpPr/>
              <p:nvPr/>
            </p:nvSpPr>
            <p:spPr>
              <a:xfrm>
                <a:off x="4224"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34" name="Line 108"/>
              <p:cNvSpPr/>
              <p:nvPr/>
            </p:nvSpPr>
            <p:spPr>
              <a:xfrm>
                <a:off x="0"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35" name="Line 109"/>
              <p:cNvSpPr/>
              <p:nvPr/>
            </p:nvSpPr>
            <p:spPr>
              <a:xfrm flipV="1">
                <a:off x="441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36" name="Line 110"/>
              <p:cNvSpPr/>
              <p:nvPr/>
            </p:nvSpPr>
            <p:spPr>
              <a:xfrm flipV="1">
                <a:off x="460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37" name="Line 111"/>
              <p:cNvSpPr/>
              <p:nvPr/>
            </p:nvSpPr>
            <p:spPr>
              <a:xfrm flipV="1">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sp>
          <p:nvSpPr>
            <p:cNvPr id="26738" name="Line 112"/>
            <p:cNvSpPr/>
            <p:nvPr/>
          </p:nvSpPr>
          <p:spPr>
            <a:xfrm>
              <a:off x="234950" y="838200"/>
              <a:ext cx="0" cy="45720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nvGrpSpPr>
            <p:cNvPr id="26739" name="组合 26739"/>
            <p:cNvGrpSpPr/>
            <p:nvPr/>
          </p:nvGrpSpPr>
          <p:grpSpPr>
            <a:xfrm>
              <a:off x="234950" y="1905000"/>
              <a:ext cx="7315200" cy="457200"/>
              <a:chOff x="0" y="0"/>
              <a:chExt cx="4608" cy="288"/>
            </a:xfrm>
          </p:grpSpPr>
          <p:grpSp>
            <p:nvGrpSpPr>
              <p:cNvPr id="26740" name="组合 26740"/>
              <p:cNvGrpSpPr/>
              <p:nvPr/>
            </p:nvGrpSpPr>
            <p:grpSpPr>
              <a:xfrm>
                <a:off x="0" y="0"/>
                <a:ext cx="1536" cy="288"/>
                <a:chOff x="0" y="0"/>
                <a:chExt cx="1536" cy="288"/>
              </a:xfrm>
            </p:grpSpPr>
            <p:sp>
              <p:nvSpPr>
                <p:cNvPr id="26741" name="Line 115"/>
                <p:cNvSpPr/>
                <p:nvPr/>
              </p:nvSpPr>
              <p:spPr>
                <a:xfrm>
                  <a:off x="0" y="0"/>
                  <a:ext cx="38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42" name="Line 116"/>
                <p:cNvSpPr/>
                <p:nvPr/>
              </p:nvSpPr>
              <p:spPr>
                <a:xfrm>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43" name="Line 117"/>
                <p:cNvSpPr/>
                <p:nvPr/>
              </p:nvSpPr>
              <p:spPr>
                <a:xfrm>
                  <a:off x="384" y="288"/>
                  <a:ext cx="115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44" name="Line 118"/>
                <p:cNvSpPr/>
                <p:nvPr/>
              </p:nvSpPr>
              <p:spPr>
                <a:xfrm>
                  <a:off x="153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745" name="组合 26745"/>
              <p:cNvGrpSpPr/>
              <p:nvPr/>
            </p:nvGrpSpPr>
            <p:grpSpPr>
              <a:xfrm>
                <a:off x="1536" y="0"/>
                <a:ext cx="1536" cy="288"/>
                <a:chOff x="0" y="0"/>
                <a:chExt cx="1536" cy="288"/>
              </a:xfrm>
            </p:grpSpPr>
            <p:sp>
              <p:nvSpPr>
                <p:cNvPr id="26746" name="Line 120"/>
                <p:cNvSpPr/>
                <p:nvPr/>
              </p:nvSpPr>
              <p:spPr>
                <a:xfrm>
                  <a:off x="0" y="0"/>
                  <a:ext cx="38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47" name="Line 121"/>
                <p:cNvSpPr/>
                <p:nvPr/>
              </p:nvSpPr>
              <p:spPr>
                <a:xfrm>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48" name="Line 122"/>
                <p:cNvSpPr/>
                <p:nvPr/>
              </p:nvSpPr>
              <p:spPr>
                <a:xfrm>
                  <a:off x="384" y="288"/>
                  <a:ext cx="115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49" name="Line 123"/>
                <p:cNvSpPr/>
                <p:nvPr/>
              </p:nvSpPr>
              <p:spPr>
                <a:xfrm>
                  <a:off x="153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750" name="组合 26750"/>
              <p:cNvGrpSpPr/>
              <p:nvPr/>
            </p:nvGrpSpPr>
            <p:grpSpPr>
              <a:xfrm>
                <a:off x="3072" y="0"/>
                <a:ext cx="1536" cy="288"/>
                <a:chOff x="0" y="0"/>
                <a:chExt cx="1536" cy="288"/>
              </a:xfrm>
            </p:grpSpPr>
            <p:sp>
              <p:nvSpPr>
                <p:cNvPr id="26751" name="Line 125"/>
                <p:cNvSpPr/>
                <p:nvPr/>
              </p:nvSpPr>
              <p:spPr>
                <a:xfrm>
                  <a:off x="0" y="0"/>
                  <a:ext cx="38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52" name="Line 126"/>
                <p:cNvSpPr/>
                <p:nvPr/>
              </p:nvSpPr>
              <p:spPr>
                <a:xfrm>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53" name="Line 127"/>
                <p:cNvSpPr/>
                <p:nvPr/>
              </p:nvSpPr>
              <p:spPr>
                <a:xfrm>
                  <a:off x="384" y="288"/>
                  <a:ext cx="115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54" name="Line 128"/>
                <p:cNvSpPr/>
                <p:nvPr/>
              </p:nvSpPr>
              <p:spPr>
                <a:xfrm>
                  <a:off x="153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grpSp>
          <p:nvGrpSpPr>
            <p:cNvPr id="26755" name="组合 26755"/>
            <p:cNvGrpSpPr/>
            <p:nvPr/>
          </p:nvGrpSpPr>
          <p:grpSpPr>
            <a:xfrm>
              <a:off x="234950" y="2667000"/>
              <a:ext cx="7315200" cy="457200"/>
              <a:chOff x="0" y="0"/>
              <a:chExt cx="4608" cy="288"/>
            </a:xfrm>
          </p:grpSpPr>
          <p:grpSp>
            <p:nvGrpSpPr>
              <p:cNvPr id="26756" name="组合 26756"/>
              <p:cNvGrpSpPr/>
              <p:nvPr/>
            </p:nvGrpSpPr>
            <p:grpSpPr>
              <a:xfrm>
                <a:off x="192" y="0"/>
                <a:ext cx="1536" cy="288"/>
                <a:chOff x="0" y="0"/>
                <a:chExt cx="1536" cy="288"/>
              </a:xfrm>
            </p:grpSpPr>
            <p:sp>
              <p:nvSpPr>
                <p:cNvPr id="26757" name="Line 131"/>
                <p:cNvSpPr/>
                <p:nvPr/>
              </p:nvSpPr>
              <p:spPr>
                <a:xfrm>
                  <a:off x="0" y="288"/>
                  <a:ext cx="38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58" name="Line 132"/>
                <p:cNvSpPr/>
                <p:nvPr/>
              </p:nvSpPr>
              <p:spPr>
                <a:xfrm>
                  <a:off x="0"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59" name="Line 133"/>
                <p:cNvSpPr/>
                <p:nvPr/>
              </p:nvSpPr>
              <p:spPr>
                <a:xfrm>
                  <a:off x="384" y="0"/>
                  <a:ext cx="115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60" name="Line 134"/>
                <p:cNvSpPr/>
                <p:nvPr/>
              </p:nvSpPr>
              <p:spPr>
                <a:xfrm>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761" name="组合 26761"/>
              <p:cNvGrpSpPr/>
              <p:nvPr/>
            </p:nvGrpSpPr>
            <p:grpSpPr>
              <a:xfrm>
                <a:off x="1728" y="0"/>
                <a:ext cx="1536" cy="288"/>
                <a:chOff x="0" y="0"/>
                <a:chExt cx="1536" cy="288"/>
              </a:xfrm>
            </p:grpSpPr>
            <p:sp>
              <p:nvSpPr>
                <p:cNvPr id="26762" name="Line 136"/>
                <p:cNvSpPr/>
                <p:nvPr/>
              </p:nvSpPr>
              <p:spPr>
                <a:xfrm>
                  <a:off x="0" y="288"/>
                  <a:ext cx="38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63" name="Line 137"/>
                <p:cNvSpPr/>
                <p:nvPr/>
              </p:nvSpPr>
              <p:spPr>
                <a:xfrm>
                  <a:off x="0"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64" name="Line 138"/>
                <p:cNvSpPr/>
                <p:nvPr/>
              </p:nvSpPr>
              <p:spPr>
                <a:xfrm>
                  <a:off x="384" y="0"/>
                  <a:ext cx="115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65" name="Line 139"/>
                <p:cNvSpPr/>
                <p:nvPr/>
              </p:nvSpPr>
              <p:spPr>
                <a:xfrm>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sp>
            <p:nvSpPr>
              <p:cNvPr id="26766" name="Line 140"/>
              <p:cNvSpPr/>
              <p:nvPr/>
            </p:nvSpPr>
            <p:spPr>
              <a:xfrm>
                <a:off x="3264" y="288"/>
                <a:ext cx="38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67" name="Line 141"/>
              <p:cNvSpPr/>
              <p:nvPr/>
            </p:nvSpPr>
            <p:spPr>
              <a:xfrm>
                <a:off x="326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68" name="Line 142"/>
              <p:cNvSpPr/>
              <p:nvPr/>
            </p:nvSpPr>
            <p:spPr>
              <a:xfrm>
                <a:off x="3648" y="0"/>
                <a:ext cx="96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69" name="Line 143"/>
              <p:cNvSpPr/>
              <p:nvPr/>
            </p:nvSpPr>
            <p:spPr>
              <a:xfrm>
                <a:off x="364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70" name="Line 144"/>
              <p:cNvSpPr/>
              <p:nvPr/>
            </p:nvSpPr>
            <p:spPr>
              <a:xfrm>
                <a:off x="0"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771" name="组合 26771"/>
            <p:cNvGrpSpPr/>
            <p:nvPr/>
          </p:nvGrpSpPr>
          <p:grpSpPr>
            <a:xfrm>
              <a:off x="234950" y="3429000"/>
              <a:ext cx="7391400" cy="457200"/>
              <a:chOff x="0" y="0"/>
              <a:chExt cx="4656" cy="288"/>
            </a:xfrm>
          </p:grpSpPr>
          <p:grpSp>
            <p:nvGrpSpPr>
              <p:cNvPr id="26772" name="组合 26772"/>
              <p:cNvGrpSpPr/>
              <p:nvPr/>
            </p:nvGrpSpPr>
            <p:grpSpPr>
              <a:xfrm>
                <a:off x="192" y="0"/>
                <a:ext cx="4464" cy="288"/>
                <a:chOff x="0" y="0"/>
                <a:chExt cx="4464" cy="288"/>
              </a:xfrm>
            </p:grpSpPr>
            <p:grpSp>
              <p:nvGrpSpPr>
                <p:cNvPr id="26773" name="组合 26773"/>
                <p:cNvGrpSpPr/>
                <p:nvPr/>
              </p:nvGrpSpPr>
              <p:grpSpPr>
                <a:xfrm>
                  <a:off x="0" y="0"/>
                  <a:ext cx="1536" cy="288"/>
                  <a:chOff x="0" y="0"/>
                  <a:chExt cx="1536" cy="288"/>
                </a:xfrm>
              </p:grpSpPr>
              <p:sp>
                <p:nvSpPr>
                  <p:cNvPr id="26774" name="Line 148"/>
                  <p:cNvSpPr/>
                  <p:nvPr/>
                </p:nvSpPr>
                <p:spPr>
                  <a:xfrm>
                    <a:off x="0" y="288"/>
                    <a:ext cx="76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75" name="Line 149"/>
                  <p:cNvSpPr/>
                  <p:nvPr/>
                </p:nvSpPr>
                <p:spPr>
                  <a:xfrm>
                    <a:off x="0"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76" name="Line 150"/>
                  <p:cNvSpPr/>
                  <p:nvPr/>
                </p:nvSpPr>
                <p:spPr>
                  <a:xfrm>
                    <a:off x="768" y="0"/>
                    <a:ext cx="76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77" name="Line 151"/>
                  <p:cNvSpPr/>
                  <p:nvPr/>
                </p:nvSpPr>
                <p:spPr>
                  <a:xfrm>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778" name="组合 26778"/>
                <p:cNvGrpSpPr/>
                <p:nvPr/>
              </p:nvGrpSpPr>
              <p:grpSpPr>
                <a:xfrm>
                  <a:off x="1536" y="0"/>
                  <a:ext cx="1536" cy="288"/>
                  <a:chOff x="0" y="0"/>
                  <a:chExt cx="1536" cy="288"/>
                </a:xfrm>
              </p:grpSpPr>
              <p:sp>
                <p:nvSpPr>
                  <p:cNvPr id="26779" name="Line 153"/>
                  <p:cNvSpPr/>
                  <p:nvPr/>
                </p:nvSpPr>
                <p:spPr>
                  <a:xfrm>
                    <a:off x="0" y="288"/>
                    <a:ext cx="76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80" name="Line 154"/>
                  <p:cNvSpPr/>
                  <p:nvPr/>
                </p:nvSpPr>
                <p:spPr>
                  <a:xfrm>
                    <a:off x="0"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81" name="Line 155"/>
                  <p:cNvSpPr/>
                  <p:nvPr/>
                </p:nvSpPr>
                <p:spPr>
                  <a:xfrm>
                    <a:off x="768" y="0"/>
                    <a:ext cx="76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82" name="Line 156"/>
                  <p:cNvSpPr/>
                  <p:nvPr/>
                </p:nvSpPr>
                <p:spPr>
                  <a:xfrm>
                    <a:off x="768"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sp>
              <p:nvSpPr>
                <p:cNvPr id="26783" name="Line 157"/>
                <p:cNvSpPr/>
                <p:nvPr/>
              </p:nvSpPr>
              <p:spPr>
                <a:xfrm>
                  <a:off x="3072" y="288"/>
                  <a:ext cx="768"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84" name="Line 158"/>
                <p:cNvSpPr/>
                <p:nvPr/>
              </p:nvSpPr>
              <p:spPr>
                <a:xfrm>
                  <a:off x="307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85" name="Line 159"/>
                <p:cNvSpPr/>
                <p:nvPr/>
              </p:nvSpPr>
              <p:spPr>
                <a:xfrm>
                  <a:off x="3840" y="0"/>
                  <a:ext cx="62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sp>
            <p:nvSpPr>
              <p:cNvPr id="26786" name="Line 160"/>
              <p:cNvSpPr/>
              <p:nvPr/>
            </p:nvSpPr>
            <p:spPr>
              <a:xfrm>
                <a:off x="403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87" name="Line 161"/>
              <p:cNvSpPr/>
              <p:nvPr/>
            </p:nvSpPr>
            <p:spPr>
              <a:xfrm>
                <a:off x="0"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788" name="组合 26788"/>
            <p:cNvGrpSpPr/>
            <p:nvPr/>
          </p:nvGrpSpPr>
          <p:grpSpPr>
            <a:xfrm>
              <a:off x="234950" y="4191000"/>
              <a:ext cx="7391400" cy="457200"/>
              <a:chOff x="0" y="0"/>
              <a:chExt cx="4656" cy="288"/>
            </a:xfrm>
          </p:grpSpPr>
          <p:sp>
            <p:nvSpPr>
              <p:cNvPr id="26789" name="Line 163"/>
              <p:cNvSpPr/>
              <p:nvPr/>
            </p:nvSpPr>
            <p:spPr>
              <a:xfrm>
                <a:off x="134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nvGrpSpPr>
              <p:cNvPr id="26790" name="组合 26790"/>
              <p:cNvGrpSpPr/>
              <p:nvPr/>
            </p:nvGrpSpPr>
            <p:grpSpPr>
              <a:xfrm>
                <a:off x="0" y="0"/>
                <a:ext cx="4656" cy="288"/>
                <a:chOff x="0" y="0"/>
                <a:chExt cx="4656" cy="288"/>
              </a:xfrm>
            </p:grpSpPr>
            <p:sp>
              <p:nvSpPr>
                <p:cNvPr id="26791" name="Line 165"/>
                <p:cNvSpPr/>
                <p:nvPr/>
              </p:nvSpPr>
              <p:spPr>
                <a:xfrm>
                  <a:off x="0" y="0"/>
                  <a:ext cx="19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92" name="Line 166"/>
                <p:cNvSpPr/>
                <p:nvPr/>
              </p:nvSpPr>
              <p:spPr>
                <a:xfrm>
                  <a:off x="192"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93" name="Line 167"/>
                <p:cNvSpPr/>
                <p:nvPr/>
              </p:nvSpPr>
              <p:spPr>
                <a:xfrm>
                  <a:off x="192" y="288"/>
                  <a:ext cx="115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nvGrpSpPr>
                <p:cNvPr id="26794" name="组合 26794"/>
                <p:cNvGrpSpPr/>
                <p:nvPr/>
              </p:nvGrpSpPr>
              <p:grpSpPr>
                <a:xfrm>
                  <a:off x="1344" y="0"/>
                  <a:ext cx="1536" cy="288"/>
                  <a:chOff x="0" y="0"/>
                  <a:chExt cx="1536" cy="288"/>
                </a:xfrm>
              </p:grpSpPr>
              <p:sp>
                <p:nvSpPr>
                  <p:cNvPr id="26795" name="Line 169"/>
                  <p:cNvSpPr/>
                  <p:nvPr/>
                </p:nvSpPr>
                <p:spPr>
                  <a:xfrm>
                    <a:off x="0" y="0"/>
                    <a:ext cx="38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96" name="Line 170"/>
                  <p:cNvSpPr/>
                  <p:nvPr/>
                </p:nvSpPr>
                <p:spPr>
                  <a:xfrm>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97" name="Line 171"/>
                  <p:cNvSpPr/>
                  <p:nvPr/>
                </p:nvSpPr>
                <p:spPr>
                  <a:xfrm>
                    <a:off x="384" y="288"/>
                    <a:ext cx="115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798" name="Line 172"/>
                  <p:cNvSpPr/>
                  <p:nvPr/>
                </p:nvSpPr>
                <p:spPr>
                  <a:xfrm>
                    <a:off x="153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nvGrpSpPr>
                <p:cNvPr id="26799" name="组合 26799"/>
                <p:cNvGrpSpPr/>
                <p:nvPr/>
              </p:nvGrpSpPr>
              <p:grpSpPr>
                <a:xfrm>
                  <a:off x="2880" y="0"/>
                  <a:ext cx="1536" cy="288"/>
                  <a:chOff x="0" y="0"/>
                  <a:chExt cx="1536" cy="288"/>
                </a:xfrm>
              </p:grpSpPr>
              <p:sp>
                <p:nvSpPr>
                  <p:cNvPr id="26800" name="Line 174"/>
                  <p:cNvSpPr/>
                  <p:nvPr/>
                </p:nvSpPr>
                <p:spPr>
                  <a:xfrm>
                    <a:off x="0" y="0"/>
                    <a:ext cx="384"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801" name="Line 175"/>
                  <p:cNvSpPr/>
                  <p:nvPr/>
                </p:nvSpPr>
                <p:spPr>
                  <a:xfrm>
                    <a:off x="384"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802" name="Line 176"/>
                  <p:cNvSpPr/>
                  <p:nvPr/>
                </p:nvSpPr>
                <p:spPr>
                  <a:xfrm>
                    <a:off x="384" y="288"/>
                    <a:ext cx="1152"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26803" name="Line 177"/>
                  <p:cNvSpPr/>
                  <p:nvPr/>
                </p:nvSpPr>
                <p:spPr>
                  <a:xfrm>
                    <a:off x="1536" y="0"/>
                    <a:ext cx="0" cy="288"/>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sp>
              <p:nvSpPr>
                <p:cNvPr id="26804" name="Line 178"/>
                <p:cNvSpPr/>
                <p:nvPr/>
              </p:nvSpPr>
              <p:spPr>
                <a:xfrm>
                  <a:off x="4416" y="0"/>
                  <a:ext cx="240" cy="0"/>
                </a:xfrm>
                <a:prstGeom prst="line">
                  <a:avLst/>
                </a:prstGeom>
                <a:ln w="12700"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grpSp>
        </p:grpSp>
        <p:sp>
          <p:nvSpPr>
            <p:cNvPr id="26805" name="Text Box 179"/>
            <p:cNvSpPr txBox="1"/>
            <p:nvPr/>
          </p:nvSpPr>
          <p:spPr>
            <a:xfrm>
              <a:off x="0" y="1905000"/>
              <a:ext cx="539750" cy="457200"/>
            </a:xfrm>
            <a:prstGeom prst="rect">
              <a:avLst/>
            </a:prstGeom>
            <a:noFill/>
            <a:ln w="9525">
              <a:noFill/>
            </a:ln>
          </p:spPr>
          <p:txBody>
            <a:bodyPr wrap="none" anchor="t">
              <a:spAutoFit/>
            </a:bodyPr>
            <a:p>
              <a:r>
                <a:rPr lang="en-US" altLang="zh-CN" sz="2400" dirty="0">
                  <a:latin typeface="Times New Roman" pitchFamily="2" charset="0"/>
                  <a:ea typeface="宋体" charset="-122"/>
                </a:rPr>
                <a:t>C4</a:t>
              </a:r>
              <a:endParaRPr lang="en-US" altLang="zh-CN" sz="2400" dirty="0">
                <a:latin typeface="Times New Roman" pitchFamily="2" charset="0"/>
                <a:ea typeface="宋体" charset="-122"/>
              </a:endParaRPr>
            </a:p>
          </p:txBody>
        </p:sp>
        <p:sp>
          <p:nvSpPr>
            <p:cNvPr id="26806" name="Text Box 180"/>
            <p:cNvSpPr txBox="1"/>
            <p:nvPr/>
          </p:nvSpPr>
          <p:spPr>
            <a:xfrm>
              <a:off x="0" y="2590800"/>
              <a:ext cx="539750" cy="457200"/>
            </a:xfrm>
            <a:prstGeom prst="rect">
              <a:avLst/>
            </a:prstGeom>
            <a:noFill/>
            <a:ln w="9525">
              <a:noFill/>
            </a:ln>
          </p:spPr>
          <p:txBody>
            <a:bodyPr wrap="none" anchor="t">
              <a:spAutoFit/>
            </a:bodyPr>
            <a:p>
              <a:r>
                <a:rPr lang="en-US" altLang="zh-CN" sz="2400" dirty="0">
                  <a:latin typeface="Times New Roman" pitchFamily="2" charset="0"/>
                  <a:ea typeface="宋体" charset="-122"/>
                </a:rPr>
                <a:t>C1</a:t>
              </a:r>
              <a:endParaRPr lang="en-US" altLang="zh-CN" sz="2400" dirty="0">
                <a:latin typeface="Times New Roman" pitchFamily="2" charset="0"/>
                <a:ea typeface="宋体" charset="-122"/>
              </a:endParaRPr>
            </a:p>
          </p:txBody>
        </p:sp>
        <p:sp>
          <p:nvSpPr>
            <p:cNvPr id="26807" name="Text Box 181"/>
            <p:cNvSpPr txBox="1"/>
            <p:nvPr/>
          </p:nvSpPr>
          <p:spPr>
            <a:xfrm>
              <a:off x="6350" y="3352800"/>
              <a:ext cx="539750" cy="457200"/>
            </a:xfrm>
            <a:prstGeom prst="rect">
              <a:avLst/>
            </a:prstGeom>
            <a:noFill/>
            <a:ln w="9525">
              <a:noFill/>
            </a:ln>
          </p:spPr>
          <p:txBody>
            <a:bodyPr wrap="none" anchor="t">
              <a:spAutoFit/>
            </a:bodyPr>
            <a:p>
              <a:r>
                <a:rPr lang="en-US" altLang="zh-CN" sz="2400" dirty="0">
                  <a:latin typeface="Times New Roman" pitchFamily="2" charset="0"/>
                  <a:ea typeface="宋体" charset="-122"/>
                </a:rPr>
                <a:t>C2</a:t>
              </a:r>
              <a:endParaRPr lang="en-US" altLang="zh-CN" sz="2400" dirty="0">
                <a:latin typeface="Times New Roman" pitchFamily="2" charset="0"/>
                <a:ea typeface="宋体" charset="-122"/>
              </a:endParaRPr>
            </a:p>
          </p:txBody>
        </p:sp>
        <p:sp>
          <p:nvSpPr>
            <p:cNvPr id="26808" name="Text Box 182"/>
            <p:cNvSpPr txBox="1"/>
            <p:nvPr/>
          </p:nvSpPr>
          <p:spPr>
            <a:xfrm>
              <a:off x="6350" y="4191000"/>
              <a:ext cx="539750" cy="457200"/>
            </a:xfrm>
            <a:prstGeom prst="rect">
              <a:avLst/>
            </a:prstGeom>
            <a:noFill/>
            <a:ln w="9525">
              <a:noFill/>
            </a:ln>
          </p:spPr>
          <p:txBody>
            <a:bodyPr wrap="none" anchor="t">
              <a:spAutoFit/>
            </a:bodyPr>
            <a:p>
              <a:r>
                <a:rPr lang="en-US" altLang="zh-CN" sz="2400" dirty="0">
                  <a:latin typeface="Times New Roman" pitchFamily="2" charset="0"/>
                  <a:ea typeface="宋体" charset="-122"/>
                </a:rPr>
                <a:t>C3</a:t>
              </a:r>
              <a:endParaRPr lang="en-US" altLang="zh-CN" sz="2400" dirty="0">
                <a:latin typeface="Times New Roman" pitchFamily="2" charset="0"/>
                <a:ea typeface="宋体" charset="-122"/>
              </a:endParaRPr>
            </a:p>
          </p:txBody>
        </p:sp>
        <p:sp>
          <p:nvSpPr>
            <p:cNvPr id="26809" name="Line 183"/>
            <p:cNvSpPr/>
            <p:nvPr/>
          </p:nvSpPr>
          <p:spPr>
            <a:xfrm>
              <a:off x="539750"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10" name="Text Box 184"/>
            <p:cNvSpPr txBox="1"/>
            <p:nvPr/>
          </p:nvSpPr>
          <p:spPr>
            <a:xfrm>
              <a:off x="142875" y="193675"/>
              <a:ext cx="488950" cy="457200"/>
            </a:xfrm>
            <a:prstGeom prst="rect">
              <a:avLst/>
            </a:prstGeom>
            <a:noFill/>
            <a:ln w="9525">
              <a:noFill/>
            </a:ln>
          </p:spPr>
          <p:txBody>
            <a:bodyPr wrap="none" anchor="t">
              <a:spAutoFit/>
            </a:bodyPr>
            <a:p>
              <a:r>
                <a:rPr lang="en-US" altLang="zh-CN" sz="2400" dirty="0">
                  <a:latin typeface="Times New Roman" pitchFamily="2" charset="0"/>
                  <a:ea typeface="宋体" charset="-122"/>
                  <a:cs typeface="Times New Roman" pitchFamily="2" charset="0"/>
                </a:rPr>
                <a:t>Φ</a:t>
              </a:r>
              <a:endParaRPr lang="en-US" altLang="zh-CN" sz="2400" dirty="0">
                <a:latin typeface="Times New Roman" pitchFamily="2" charset="0"/>
                <a:ea typeface="Times New Roman" pitchFamily="2" charset="0"/>
              </a:endParaRPr>
            </a:p>
          </p:txBody>
        </p:sp>
        <p:sp>
          <p:nvSpPr>
            <p:cNvPr id="26811" name="Line 185"/>
            <p:cNvSpPr/>
            <p:nvPr/>
          </p:nvSpPr>
          <p:spPr>
            <a:xfrm>
              <a:off x="863600"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12" name="Line 186"/>
            <p:cNvSpPr/>
            <p:nvPr/>
          </p:nvSpPr>
          <p:spPr>
            <a:xfrm>
              <a:off x="1150937"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13" name="Line 187"/>
            <p:cNvSpPr/>
            <p:nvPr/>
          </p:nvSpPr>
          <p:spPr>
            <a:xfrm>
              <a:off x="1438275"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14" name="Line 188"/>
            <p:cNvSpPr/>
            <p:nvPr/>
          </p:nvSpPr>
          <p:spPr>
            <a:xfrm>
              <a:off x="1727200"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15" name="Line 189"/>
            <p:cNvSpPr/>
            <p:nvPr/>
          </p:nvSpPr>
          <p:spPr>
            <a:xfrm>
              <a:off x="2087562"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16" name="Line 190"/>
            <p:cNvSpPr/>
            <p:nvPr/>
          </p:nvSpPr>
          <p:spPr>
            <a:xfrm>
              <a:off x="2374900"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17" name="Line 191"/>
            <p:cNvSpPr/>
            <p:nvPr/>
          </p:nvSpPr>
          <p:spPr>
            <a:xfrm>
              <a:off x="2662237"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18" name="Line 192"/>
            <p:cNvSpPr/>
            <p:nvPr/>
          </p:nvSpPr>
          <p:spPr>
            <a:xfrm>
              <a:off x="2949575"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19" name="Line 193"/>
            <p:cNvSpPr/>
            <p:nvPr/>
          </p:nvSpPr>
          <p:spPr>
            <a:xfrm>
              <a:off x="3311525"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20" name="Line 194"/>
            <p:cNvSpPr/>
            <p:nvPr/>
          </p:nvSpPr>
          <p:spPr>
            <a:xfrm>
              <a:off x="3600450"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21" name="Line 195"/>
            <p:cNvSpPr/>
            <p:nvPr/>
          </p:nvSpPr>
          <p:spPr>
            <a:xfrm>
              <a:off x="3887787"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22" name="Line 196">
              <a:hlinkClick r:id="rId1" action="ppaction://hlinkfile"/>
            </p:cNvPr>
            <p:cNvSpPr/>
            <p:nvPr/>
          </p:nvSpPr>
          <p:spPr>
            <a:xfrm>
              <a:off x="4175125"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23" name="Line 197"/>
            <p:cNvSpPr/>
            <p:nvPr/>
          </p:nvSpPr>
          <p:spPr>
            <a:xfrm>
              <a:off x="4535487"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24" name="Line 198"/>
            <p:cNvSpPr/>
            <p:nvPr/>
          </p:nvSpPr>
          <p:spPr>
            <a:xfrm>
              <a:off x="4824412"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25" name="Line 199"/>
            <p:cNvSpPr/>
            <p:nvPr/>
          </p:nvSpPr>
          <p:spPr>
            <a:xfrm>
              <a:off x="5111750"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26" name="Line 200"/>
            <p:cNvSpPr/>
            <p:nvPr/>
          </p:nvSpPr>
          <p:spPr>
            <a:xfrm>
              <a:off x="5399087"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27" name="Line 201"/>
            <p:cNvSpPr/>
            <p:nvPr/>
          </p:nvSpPr>
          <p:spPr>
            <a:xfrm>
              <a:off x="5759450"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28" name="Line 202"/>
            <p:cNvSpPr/>
            <p:nvPr/>
          </p:nvSpPr>
          <p:spPr>
            <a:xfrm>
              <a:off x="6048375"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29" name="Line 203"/>
            <p:cNvSpPr/>
            <p:nvPr/>
          </p:nvSpPr>
          <p:spPr>
            <a:xfrm>
              <a:off x="6337300"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30" name="Line 204"/>
            <p:cNvSpPr/>
            <p:nvPr/>
          </p:nvSpPr>
          <p:spPr>
            <a:xfrm>
              <a:off x="6626225"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31" name="Line 205"/>
            <p:cNvSpPr/>
            <p:nvPr/>
          </p:nvSpPr>
          <p:spPr>
            <a:xfrm>
              <a:off x="6915150"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32" name="Line 206"/>
            <p:cNvSpPr/>
            <p:nvPr/>
          </p:nvSpPr>
          <p:spPr>
            <a:xfrm>
              <a:off x="7204075"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sp>
          <p:nvSpPr>
            <p:cNvPr id="26833" name="Line 207"/>
            <p:cNvSpPr/>
            <p:nvPr/>
          </p:nvSpPr>
          <p:spPr>
            <a:xfrm>
              <a:off x="7559675" y="0"/>
              <a:ext cx="0" cy="5029200"/>
            </a:xfrm>
            <a:prstGeom prst="line">
              <a:avLst/>
            </a:prstGeom>
            <a:ln w="12700" cap="flat" cmpd="sng">
              <a:solidFill>
                <a:schemeClr val="tx1"/>
              </a:solidFill>
              <a:prstDash val="dash"/>
              <a:round/>
              <a:headEnd type="none" w="med" len="med"/>
              <a:tailEnd type="none" w="med" len="med"/>
            </a:ln>
          </p:spPr>
          <p:txBody>
            <a:bodyPr anchor="t"/>
            <a:p>
              <a:endParaRPr lang="zh-CN" altLang="en-US">
                <a:latin typeface="Arial" charset="0"/>
                <a:ea typeface="宋体" charset="-122"/>
              </a:endParaRPr>
            </a:p>
          </p:txBody>
        </p:sp>
      </p:grpSp>
      <p:sp>
        <p:nvSpPr>
          <p:cNvPr id="26834" name="矩形 407"/>
          <p:cNvSpPr/>
          <p:nvPr/>
        </p:nvSpPr>
        <p:spPr>
          <a:xfrm>
            <a:off x="1228725" y="2143125"/>
            <a:ext cx="357188" cy="4214813"/>
          </a:xfrm>
          <a:prstGeom prst="rect">
            <a:avLst/>
          </a:prstGeom>
          <a:solidFill>
            <a:srgbClr val="CCCC00">
              <a:alpha val="39999"/>
            </a:srgbClr>
          </a:solidFill>
          <a:ln w="9525">
            <a:noFill/>
          </a:ln>
        </p:spPr>
        <p:txBody>
          <a:bodyPr wrap="none" anchor="t"/>
          <a:p>
            <a:endParaRPr lang="zh-CN" altLang="en-US" dirty="0">
              <a:latin typeface="Arial" charset="0"/>
              <a:ea typeface="宋体" charset="-122"/>
            </a:endParaRPr>
          </a:p>
        </p:txBody>
      </p:sp>
      <p:sp>
        <p:nvSpPr>
          <p:cNvPr id="26835" name="矩形 408"/>
          <p:cNvSpPr/>
          <p:nvPr/>
        </p:nvSpPr>
        <p:spPr>
          <a:xfrm>
            <a:off x="1800225" y="2143125"/>
            <a:ext cx="357188" cy="4214813"/>
          </a:xfrm>
          <a:prstGeom prst="rect">
            <a:avLst/>
          </a:prstGeom>
          <a:solidFill>
            <a:srgbClr val="CCCC00">
              <a:alpha val="39999"/>
            </a:srgbClr>
          </a:solidFill>
          <a:ln w="9525">
            <a:noFill/>
          </a:ln>
        </p:spPr>
        <p:txBody>
          <a:bodyPr wrap="none" anchor="t"/>
          <a:p>
            <a:endParaRPr lang="zh-CN" altLang="en-US" dirty="0">
              <a:latin typeface="Arial" charset="0"/>
              <a:ea typeface="宋体" charset="-122"/>
            </a:endParaRPr>
          </a:p>
        </p:txBody>
      </p:sp>
      <p:sp>
        <p:nvSpPr>
          <p:cNvPr id="26836" name="矩形 409"/>
          <p:cNvSpPr/>
          <p:nvPr/>
        </p:nvSpPr>
        <p:spPr>
          <a:xfrm>
            <a:off x="2414588" y="2143125"/>
            <a:ext cx="357187" cy="4214813"/>
          </a:xfrm>
          <a:prstGeom prst="rect">
            <a:avLst/>
          </a:prstGeom>
          <a:solidFill>
            <a:srgbClr val="CCCC00">
              <a:alpha val="39999"/>
            </a:srgbClr>
          </a:solidFill>
          <a:ln w="9525">
            <a:noFill/>
          </a:ln>
        </p:spPr>
        <p:txBody>
          <a:bodyPr wrap="none" anchor="t"/>
          <a:p>
            <a:endParaRPr lang="zh-CN" altLang="en-US" dirty="0">
              <a:latin typeface="Arial" charset="0"/>
              <a:ea typeface="宋体" charset="-122"/>
            </a:endParaRPr>
          </a:p>
        </p:txBody>
      </p:sp>
      <p:sp>
        <p:nvSpPr>
          <p:cNvPr id="26837" name="矩形 410"/>
          <p:cNvSpPr/>
          <p:nvPr/>
        </p:nvSpPr>
        <p:spPr>
          <a:xfrm>
            <a:off x="3027363" y="2143125"/>
            <a:ext cx="357187" cy="4214813"/>
          </a:xfrm>
          <a:prstGeom prst="rect">
            <a:avLst/>
          </a:prstGeom>
          <a:solidFill>
            <a:srgbClr val="CCCC00">
              <a:alpha val="39999"/>
            </a:srgbClr>
          </a:solidFill>
          <a:ln w="9525">
            <a:noFill/>
          </a:ln>
        </p:spPr>
        <p:txBody>
          <a:bodyPr wrap="none" anchor="t"/>
          <a:p>
            <a:endParaRPr lang="zh-CN" altLang="en-US" dirty="0">
              <a:latin typeface="Arial" charset="0"/>
              <a:ea typeface="宋体" charset="-122"/>
            </a:endParaRPr>
          </a:p>
        </p:txBody>
      </p:sp>
      <p:sp>
        <p:nvSpPr>
          <p:cNvPr id="26838" name="矩形 411"/>
          <p:cNvSpPr/>
          <p:nvPr/>
        </p:nvSpPr>
        <p:spPr>
          <a:xfrm>
            <a:off x="3643313" y="2143125"/>
            <a:ext cx="357187" cy="4214813"/>
          </a:xfrm>
          <a:prstGeom prst="rect">
            <a:avLst/>
          </a:prstGeom>
          <a:solidFill>
            <a:srgbClr val="33CC33">
              <a:alpha val="39999"/>
            </a:srgbClr>
          </a:solidFill>
          <a:ln w="9525">
            <a:noFill/>
          </a:ln>
        </p:spPr>
        <p:txBody>
          <a:bodyPr wrap="none" anchor="t"/>
          <a:p>
            <a:endParaRPr lang="zh-CN" altLang="en-US" dirty="0">
              <a:latin typeface="Arial" charset="0"/>
              <a:ea typeface="宋体" charset="-122"/>
            </a:endParaRPr>
          </a:p>
        </p:txBody>
      </p:sp>
      <p:sp>
        <p:nvSpPr>
          <p:cNvPr id="26839" name="矩形 413"/>
          <p:cNvSpPr/>
          <p:nvPr/>
        </p:nvSpPr>
        <p:spPr>
          <a:xfrm>
            <a:off x="4259263" y="2143125"/>
            <a:ext cx="357187" cy="4214813"/>
          </a:xfrm>
          <a:prstGeom prst="rect">
            <a:avLst/>
          </a:prstGeom>
          <a:solidFill>
            <a:srgbClr val="33CC33">
              <a:alpha val="39999"/>
            </a:srgbClr>
          </a:solidFill>
          <a:ln w="9525">
            <a:noFill/>
          </a:ln>
        </p:spPr>
        <p:txBody>
          <a:bodyPr wrap="none" anchor="t"/>
          <a:p>
            <a:endParaRPr lang="zh-CN" altLang="en-US" dirty="0">
              <a:latin typeface="Arial" charset="0"/>
              <a:ea typeface="宋体" charset="-122"/>
            </a:endParaRPr>
          </a:p>
        </p:txBody>
      </p:sp>
      <p:sp>
        <p:nvSpPr>
          <p:cNvPr id="26840" name="矩形 414"/>
          <p:cNvSpPr/>
          <p:nvPr/>
        </p:nvSpPr>
        <p:spPr>
          <a:xfrm>
            <a:off x="4875213" y="2143125"/>
            <a:ext cx="357187" cy="4214813"/>
          </a:xfrm>
          <a:prstGeom prst="rect">
            <a:avLst/>
          </a:prstGeom>
          <a:solidFill>
            <a:srgbClr val="33CC33">
              <a:alpha val="39999"/>
            </a:srgbClr>
          </a:solidFill>
          <a:ln w="9525">
            <a:noFill/>
          </a:ln>
        </p:spPr>
        <p:txBody>
          <a:bodyPr wrap="none" anchor="t"/>
          <a:p>
            <a:endParaRPr lang="zh-CN" altLang="en-US" dirty="0">
              <a:latin typeface="Arial" charset="0"/>
              <a:ea typeface="宋体" charset="-122"/>
            </a:endParaRPr>
          </a:p>
        </p:txBody>
      </p:sp>
      <p:sp>
        <p:nvSpPr>
          <p:cNvPr id="26841" name="矩形 415"/>
          <p:cNvSpPr/>
          <p:nvPr/>
        </p:nvSpPr>
        <p:spPr>
          <a:xfrm>
            <a:off x="5486400" y="2143125"/>
            <a:ext cx="357188" cy="4214813"/>
          </a:xfrm>
          <a:prstGeom prst="rect">
            <a:avLst/>
          </a:prstGeom>
          <a:solidFill>
            <a:srgbClr val="33CC33">
              <a:alpha val="39999"/>
            </a:srgbClr>
          </a:solidFill>
          <a:ln w="9525">
            <a:noFill/>
          </a:ln>
        </p:spPr>
        <p:txBody>
          <a:bodyPr wrap="none" anchor="t"/>
          <a:p>
            <a:endParaRPr lang="zh-CN" altLang="en-US" dirty="0">
              <a:latin typeface="Arial" charset="0"/>
              <a:ea typeface="宋体"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7650"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sp>
        <p:nvSpPr>
          <p:cNvPr id="27651" name="Rectangle 3"/>
          <p:cNvSpPr>
            <a:spLocks noGrp="1"/>
          </p:cNvSpPr>
          <p:nvPr>
            <p:ph type="body" idx="4294967295"/>
          </p:nvPr>
        </p:nvSpPr>
        <p:spPr>
          <a:xfrm>
            <a:off x="684213" y="1517650"/>
            <a:ext cx="8229600" cy="4411663"/>
          </a:xfrm>
        </p:spPr>
        <p:txBody>
          <a:bodyPr wrap="square" anchor="t"/>
          <a:p>
            <a:pPr eaLnBrk="1" hangingPunct="1"/>
            <a:r>
              <a:rPr lang="zh-CN" altLang="en-US" dirty="0"/>
              <a:t>节拍脉冲的译码逻辑（一个</a:t>
            </a:r>
            <a:r>
              <a:rPr lang="en-US" altLang="zh-CN" dirty="0"/>
              <a:t>CPU</a:t>
            </a:r>
            <a:r>
              <a:rPr lang="zh-CN" altLang="en-US" dirty="0"/>
              <a:t>周期包含</a:t>
            </a:r>
            <a:r>
              <a:rPr lang="en-US" altLang="zh-CN" dirty="0"/>
              <a:t>4</a:t>
            </a:r>
            <a:r>
              <a:rPr lang="zh-CN" altLang="en-US" dirty="0"/>
              <a:t>个等间隔的节拍脉冲）</a:t>
            </a:r>
            <a:endParaRPr lang="en-US" altLang="zh-CN" dirty="0"/>
          </a:p>
          <a:p>
            <a:pPr eaLnBrk="1" hangingPunct="1"/>
            <a:endParaRPr lang="zh-CN" altLang="en-US" dirty="0"/>
          </a:p>
          <a:p>
            <a:pPr lvl="1" eaLnBrk="1" hangingPunct="1">
              <a:buNone/>
            </a:pPr>
            <a:endParaRPr lang="en-US" altLang="zh-CN" dirty="0"/>
          </a:p>
        </p:txBody>
      </p:sp>
      <p:graphicFrame>
        <p:nvGraphicFramePr>
          <p:cNvPr id="27652" name="对象 27652"/>
          <p:cNvGraphicFramePr>
            <a:graphicFrameLocks noChangeAspect="1"/>
          </p:cNvGraphicFramePr>
          <p:nvPr/>
        </p:nvGraphicFramePr>
        <p:xfrm>
          <a:off x="2692400" y="2747963"/>
          <a:ext cx="2743200" cy="1905000"/>
        </p:xfrm>
        <a:graphic>
          <a:graphicData uri="http://schemas.openxmlformats.org/presentationml/2006/ole">
            <mc:AlternateContent xmlns:mc="http://schemas.openxmlformats.org/markup-compatibility/2006">
              <mc:Choice xmlns:v="urn:schemas-microsoft-com:vml" Requires="v">
                <p:oleObj spid="_x0000_s3076" name="" r:id="rId1" imgW="0" imgH="0" progId="Equation.3">
                  <p:embed/>
                </p:oleObj>
              </mc:Choice>
              <mc:Fallback>
                <p:oleObj name="" r:id="rId1" imgW="0" imgH="0" progId="Equation.3">
                  <p:embed/>
                  <p:pic>
                    <p:nvPicPr>
                      <p:cNvPr id="0" name="图片 3075"/>
                      <p:cNvPicPr/>
                      <p:nvPr/>
                    </p:nvPicPr>
                    <p:blipFill>
                      <a:blip r:embed="rId2"/>
                      <a:stretch>
                        <a:fillRect/>
                      </a:stretch>
                    </p:blipFill>
                    <p:spPr>
                      <a:xfrm>
                        <a:off x="2692400" y="2747963"/>
                        <a:ext cx="2743200" cy="1905000"/>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pic>
        <p:nvPicPr>
          <p:cNvPr id="28674" name="Picture 2" descr="5a18"/>
          <p:cNvPicPr>
            <a:picLocks noChangeAspect="1"/>
          </p:cNvPicPr>
          <p:nvPr/>
        </p:nvPicPr>
        <p:blipFill>
          <a:blip r:embed="rId1"/>
          <a:stretch>
            <a:fillRect/>
          </a:stretch>
        </p:blipFill>
        <p:spPr>
          <a:xfrm>
            <a:off x="1619250" y="115888"/>
            <a:ext cx="5602288" cy="6553200"/>
          </a:xfrm>
          <a:prstGeom prst="rect">
            <a:avLst/>
          </a:prstGeom>
          <a:noFill/>
          <a:ln w="9525">
            <a:noFill/>
          </a:ln>
        </p:spPr>
      </p:pic>
      <p:sp>
        <p:nvSpPr>
          <p:cNvPr id="28675" name="Line 3"/>
          <p:cNvSpPr/>
          <p:nvPr/>
        </p:nvSpPr>
        <p:spPr>
          <a:xfrm>
            <a:off x="2195513" y="188913"/>
            <a:ext cx="0" cy="6335712"/>
          </a:xfrm>
          <a:prstGeom prst="line">
            <a:avLst/>
          </a:prstGeom>
          <a:ln w="9525" cap="flat" cmpd="sng">
            <a:solidFill>
              <a:schemeClr val="tx1"/>
            </a:solidFill>
            <a:prstDash val="dashDot"/>
            <a:round/>
            <a:headEnd type="none" w="med" len="med"/>
            <a:tailEnd type="none" w="med" len="med"/>
          </a:ln>
        </p:spPr>
        <p:txBody>
          <a:bodyPr anchor="t"/>
          <a:p>
            <a:endParaRPr lang="zh-CN" altLang="en-US">
              <a:latin typeface="Arial" charset="0"/>
              <a:ea typeface="宋体" charset="-122"/>
            </a:endParaRPr>
          </a:p>
        </p:txBody>
      </p:sp>
      <p:sp>
        <p:nvSpPr>
          <p:cNvPr id="28676" name="Line 4"/>
          <p:cNvSpPr/>
          <p:nvPr/>
        </p:nvSpPr>
        <p:spPr>
          <a:xfrm>
            <a:off x="3132138" y="214313"/>
            <a:ext cx="0" cy="6335712"/>
          </a:xfrm>
          <a:prstGeom prst="line">
            <a:avLst/>
          </a:prstGeom>
          <a:ln w="9525" cap="flat" cmpd="sng">
            <a:solidFill>
              <a:schemeClr val="tx1"/>
            </a:solidFill>
            <a:prstDash val="dashDot"/>
            <a:round/>
            <a:headEnd type="none" w="med" len="med"/>
            <a:tailEnd type="none" w="med" len="med"/>
          </a:ln>
        </p:spPr>
        <p:txBody>
          <a:bodyPr anchor="t"/>
          <a:p>
            <a:endParaRPr lang="zh-CN" altLang="en-US">
              <a:latin typeface="Arial" charset="0"/>
              <a:ea typeface="宋体" charset="-122"/>
            </a:endParaRPr>
          </a:p>
        </p:txBody>
      </p:sp>
      <p:sp>
        <p:nvSpPr>
          <p:cNvPr id="28677" name="Line 5"/>
          <p:cNvSpPr/>
          <p:nvPr/>
        </p:nvSpPr>
        <p:spPr>
          <a:xfrm>
            <a:off x="3635375" y="214313"/>
            <a:ext cx="0" cy="6335712"/>
          </a:xfrm>
          <a:prstGeom prst="line">
            <a:avLst/>
          </a:prstGeom>
          <a:ln w="9525" cap="flat" cmpd="sng">
            <a:solidFill>
              <a:schemeClr val="tx1"/>
            </a:solidFill>
            <a:prstDash val="dashDot"/>
            <a:round/>
            <a:headEnd type="none" w="med" len="med"/>
            <a:tailEnd type="none" w="med" len="med"/>
          </a:ln>
        </p:spPr>
        <p:txBody>
          <a:bodyPr anchor="t"/>
          <a:p>
            <a:endParaRPr lang="zh-CN" altLang="en-US">
              <a:latin typeface="Arial" charset="0"/>
              <a:ea typeface="宋体" charset="-122"/>
            </a:endParaRPr>
          </a:p>
        </p:txBody>
      </p:sp>
      <p:sp>
        <p:nvSpPr>
          <p:cNvPr id="28678" name="Line 6"/>
          <p:cNvSpPr/>
          <p:nvPr/>
        </p:nvSpPr>
        <p:spPr>
          <a:xfrm>
            <a:off x="4138613" y="165100"/>
            <a:ext cx="0" cy="6335713"/>
          </a:xfrm>
          <a:prstGeom prst="line">
            <a:avLst/>
          </a:prstGeom>
          <a:ln w="9525" cap="flat" cmpd="sng">
            <a:solidFill>
              <a:schemeClr val="tx1"/>
            </a:solidFill>
            <a:prstDash val="dashDot"/>
            <a:round/>
            <a:headEnd type="none" w="med" len="med"/>
            <a:tailEnd type="none" w="med" len="med"/>
          </a:ln>
        </p:spPr>
        <p:txBody>
          <a:bodyPr anchor="t"/>
          <a:p>
            <a:endParaRPr lang="zh-CN" altLang="en-US">
              <a:latin typeface="Arial" charset="0"/>
              <a:ea typeface="宋体" charset="-122"/>
            </a:endParaRPr>
          </a:p>
        </p:txBody>
      </p:sp>
      <p:sp>
        <p:nvSpPr>
          <p:cNvPr id="28679" name="Line 7"/>
          <p:cNvSpPr/>
          <p:nvPr/>
        </p:nvSpPr>
        <p:spPr>
          <a:xfrm>
            <a:off x="4572000" y="165100"/>
            <a:ext cx="0" cy="6335713"/>
          </a:xfrm>
          <a:prstGeom prst="line">
            <a:avLst/>
          </a:prstGeom>
          <a:ln w="9525" cap="flat" cmpd="sng">
            <a:solidFill>
              <a:schemeClr val="tx1"/>
            </a:solidFill>
            <a:prstDash val="dashDot"/>
            <a:round/>
            <a:headEnd type="none" w="med" len="med"/>
            <a:tailEnd type="none" w="med" len="med"/>
          </a:ln>
        </p:spPr>
        <p:txBody>
          <a:bodyPr anchor="t"/>
          <a:p>
            <a:endParaRPr lang="zh-CN" altLang="en-US">
              <a:latin typeface="Arial" charset="0"/>
              <a:ea typeface="宋体" charset="-122"/>
            </a:endParaRPr>
          </a:p>
        </p:txBody>
      </p:sp>
      <p:sp>
        <p:nvSpPr>
          <p:cNvPr id="28680" name="Line 8"/>
          <p:cNvSpPr/>
          <p:nvPr/>
        </p:nvSpPr>
        <p:spPr>
          <a:xfrm>
            <a:off x="5076825" y="165100"/>
            <a:ext cx="0" cy="6335713"/>
          </a:xfrm>
          <a:prstGeom prst="line">
            <a:avLst/>
          </a:prstGeom>
          <a:ln w="9525" cap="flat" cmpd="sng">
            <a:solidFill>
              <a:schemeClr val="tx1"/>
            </a:solidFill>
            <a:prstDash val="dashDot"/>
            <a:round/>
            <a:headEnd type="none" w="med" len="med"/>
            <a:tailEnd type="none" w="med" len="med"/>
          </a:ln>
        </p:spPr>
        <p:txBody>
          <a:bodyPr anchor="t"/>
          <a:p>
            <a:endParaRPr lang="zh-CN" altLang="en-US">
              <a:latin typeface="Arial" charset="0"/>
              <a:ea typeface="宋体" charset="-122"/>
            </a:endParaRPr>
          </a:p>
        </p:txBody>
      </p:sp>
      <p:sp>
        <p:nvSpPr>
          <p:cNvPr id="28681" name="Line 9"/>
          <p:cNvSpPr/>
          <p:nvPr/>
        </p:nvSpPr>
        <p:spPr>
          <a:xfrm>
            <a:off x="5508625" y="165100"/>
            <a:ext cx="0" cy="6335713"/>
          </a:xfrm>
          <a:prstGeom prst="line">
            <a:avLst/>
          </a:prstGeom>
          <a:ln w="9525" cap="flat" cmpd="sng">
            <a:solidFill>
              <a:schemeClr val="tx1"/>
            </a:solidFill>
            <a:prstDash val="dashDot"/>
            <a:round/>
            <a:headEnd type="none" w="med" len="med"/>
            <a:tailEnd type="none" w="med" len="med"/>
          </a:ln>
        </p:spPr>
        <p:txBody>
          <a:bodyPr anchor="t"/>
          <a:p>
            <a:endParaRPr lang="zh-CN" altLang="en-US">
              <a:latin typeface="Arial" charset="0"/>
              <a:ea typeface="宋体" charset="-122"/>
            </a:endParaRPr>
          </a:p>
        </p:txBody>
      </p:sp>
      <p:sp>
        <p:nvSpPr>
          <p:cNvPr id="28682" name="Line 10"/>
          <p:cNvSpPr/>
          <p:nvPr/>
        </p:nvSpPr>
        <p:spPr>
          <a:xfrm>
            <a:off x="6011863" y="214313"/>
            <a:ext cx="0" cy="6335712"/>
          </a:xfrm>
          <a:prstGeom prst="line">
            <a:avLst/>
          </a:prstGeom>
          <a:ln w="9525" cap="flat" cmpd="sng">
            <a:solidFill>
              <a:schemeClr val="tx1"/>
            </a:solidFill>
            <a:prstDash val="dashDot"/>
            <a:round/>
            <a:headEnd type="none" w="med" len="med"/>
            <a:tailEnd type="none" w="med" len="med"/>
          </a:ln>
        </p:spPr>
        <p:txBody>
          <a:bodyPr anchor="t"/>
          <a:p>
            <a:endParaRPr lang="zh-CN" altLang="en-US">
              <a:latin typeface="Arial" charset="0"/>
              <a:ea typeface="宋体" charset="-122"/>
            </a:endParaRPr>
          </a:p>
        </p:txBody>
      </p:sp>
      <p:sp>
        <p:nvSpPr>
          <p:cNvPr id="28683" name="Line 11"/>
          <p:cNvSpPr/>
          <p:nvPr/>
        </p:nvSpPr>
        <p:spPr>
          <a:xfrm>
            <a:off x="6443663" y="285750"/>
            <a:ext cx="0" cy="6335713"/>
          </a:xfrm>
          <a:prstGeom prst="line">
            <a:avLst/>
          </a:prstGeom>
          <a:ln w="9525" cap="flat" cmpd="sng">
            <a:solidFill>
              <a:schemeClr val="tx1"/>
            </a:solidFill>
            <a:prstDash val="dashDot"/>
            <a:round/>
            <a:headEnd type="none" w="med" len="med"/>
            <a:tailEnd type="none" w="med" len="med"/>
          </a:ln>
        </p:spPr>
        <p:txBody>
          <a:bodyPr anchor="t"/>
          <a:p>
            <a:endParaRPr lang="zh-CN" altLang="en-US">
              <a:latin typeface="Arial" charset="0"/>
              <a:ea typeface="宋体" charset="-122"/>
            </a:endParaRPr>
          </a:p>
        </p:txBody>
      </p:sp>
      <p:sp>
        <p:nvSpPr>
          <p:cNvPr id="28684" name="Line 12"/>
          <p:cNvSpPr/>
          <p:nvPr/>
        </p:nvSpPr>
        <p:spPr>
          <a:xfrm>
            <a:off x="2700338" y="214313"/>
            <a:ext cx="0" cy="6335712"/>
          </a:xfrm>
          <a:prstGeom prst="line">
            <a:avLst/>
          </a:prstGeom>
          <a:ln w="9525" cap="flat" cmpd="sng">
            <a:solidFill>
              <a:schemeClr val="tx1"/>
            </a:solidFill>
            <a:prstDash val="dashDot"/>
            <a:round/>
            <a:headEnd type="none" w="med" len="med"/>
            <a:tailEnd type="none" w="med" len="med"/>
          </a:ln>
        </p:spPr>
        <p:txBody>
          <a:bodyPr anchor="t"/>
          <a:p>
            <a:endParaRPr lang="zh-CN" altLang="en-US">
              <a:latin typeface="Arial" charset="0"/>
              <a:ea typeface="宋体"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29698" name="Rectangle 2"/>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p:sp>
        <p:nvSpPr>
          <p:cNvPr id="29699" name="Rectangle 3"/>
          <p:cNvSpPr>
            <a:spLocks noGrp="1"/>
          </p:cNvSpPr>
          <p:nvPr>
            <p:ph type="body" idx="4294967295"/>
          </p:nvPr>
        </p:nvSpPr>
        <p:spPr>
          <a:xfrm>
            <a:off x="684213" y="1557338"/>
            <a:ext cx="8229600" cy="4411662"/>
          </a:xfrm>
        </p:spPr>
        <p:txBody>
          <a:bodyPr wrap="square" anchor="t"/>
          <a:p>
            <a:pPr eaLnBrk="1" hangingPunct="1"/>
            <a:r>
              <a:rPr lang="zh-CN" altLang="en-US" dirty="0"/>
              <a:t>控制器的控制方式</a:t>
            </a:r>
            <a:endParaRPr lang="zh-CN" altLang="en-US" dirty="0"/>
          </a:p>
          <a:p>
            <a:pPr lvl="1" eaLnBrk="1" hangingPunct="1">
              <a:lnSpc>
                <a:spcPct val="130000"/>
              </a:lnSpc>
            </a:pPr>
            <a:r>
              <a:rPr lang="zh-CN" altLang="en-US" dirty="0"/>
              <a:t>控制不同操作序列时序信号的方法</a:t>
            </a:r>
            <a:endParaRPr lang="zh-CN" altLang="en-US" dirty="0"/>
          </a:p>
          <a:p>
            <a:pPr lvl="1" eaLnBrk="1" hangingPunct="1">
              <a:lnSpc>
                <a:spcPct val="130000"/>
              </a:lnSpc>
            </a:pPr>
            <a:r>
              <a:rPr lang="zh-CN" altLang="en-US" dirty="0"/>
              <a:t>分类</a:t>
            </a:r>
            <a:endParaRPr lang="zh-CN" altLang="en-US" dirty="0"/>
          </a:p>
          <a:p>
            <a:pPr lvl="2" eaLnBrk="1" hangingPunct="1">
              <a:lnSpc>
                <a:spcPct val="130000"/>
              </a:lnSpc>
            </a:pPr>
            <a:r>
              <a:rPr lang="zh-CN" altLang="en-US" sz="2500" dirty="0"/>
              <a:t>同步控制方式</a:t>
            </a:r>
            <a:endParaRPr lang="zh-CN" altLang="en-US" sz="2500" dirty="0"/>
          </a:p>
          <a:p>
            <a:pPr lvl="2" eaLnBrk="1" hangingPunct="1">
              <a:lnSpc>
                <a:spcPct val="130000"/>
              </a:lnSpc>
            </a:pPr>
            <a:r>
              <a:rPr lang="zh-CN" altLang="en-US" sz="2500" dirty="0"/>
              <a:t>异步控制方式</a:t>
            </a:r>
            <a:endParaRPr lang="zh-CN" altLang="en-US" sz="2500" dirty="0"/>
          </a:p>
          <a:p>
            <a:pPr lvl="2" eaLnBrk="1" hangingPunct="1">
              <a:lnSpc>
                <a:spcPct val="130000"/>
              </a:lnSpc>
            </a:pPr>
            <a:r>
              <a:rPr lang="zh-CN" altLang="en-US" sz="2500" dirty="0"/>
              <a:t>联合控制方式</a:t>
            </a:r>
            <a:endParaRPr lang="zh-CN" altLang="en-US" sz="2500"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742364" y="3317296"/>
              <a:ext cx="585716" cy="1822793"/>
            </p14:xfrm>
          </p:contentPart>
        </mc:Choice>
        <mc:Fallback xmlns="">
          <p:pic>
            <p:nvPicPr>
              <p:cNvPr id="2" name="墨迹 1"/>
            </p:nvPicPr>
            <p:blipFill>
              <a:blip r:embed="rId2"/>
            </p:blipFill>
            <p:spPr>
              <a:xfrm>
                <a:off x="1742364" y="3317296"/>
                <a:ext cx="585716" cy="1822793"/>
              </a:xfrm>
              <a:prstGeom prst="rect"/>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0722" name="Rectangle 3"/>
          <p:cNvSpPr>
            <a:spLocks noGrp="1"/>
          </p:cNvSpPr>
          <p:nvPr>
            <p:ph type="body" idx="4294967295"/>
          </p:nvPr>
        </p:nvSpPr>
        <p:spPr>
          <a:xfrm>
            <a:off x="539750" y="1576388"/>
            <a:ext cx="8208963" cy="4876800"/>
          </a:xfrm>
        </p:spPr>
        <p:txBody>
          <a:bodyPr wrap="square" anchor="t"/>
          <a:p>
            <a:pPr eaLnBrk="1" hangingPunct="1"/>
            <a:r>
              <a:rPr lang="zh-CN" altLang="en-US" dirty="0"/>
              <a:t>同步控制方式：</a:t>
            </a:r>
            <a:r>
              <a:rPr lang="zh-CN" altLang="en-US" sz="2800" dirty="0">
                <a:latin typeface="Times New Roman" pitchFamily="2" charset="0"/>
                <a:ea typeface="隶书" pitchFamily="1" charset="-122"/>
              </a:rPr>
              <a:t>各个操作由统一的时序信号进行同步控制</a:t>
            </a:r>
            <a:endParaRPr lang="zh-CN" altLang="en-US" dirty="0"/>
          </a:p>
          <a:p>
            <a:pPr lvl="1" eaLnBrk="1" hangingPunct="1"/>
            <a:r>
              <a:rPr lang="zh-CN" altLang="en-US" dirty="0"/>
              <a:t>完全统一的机器周期执行各种不同的指令</a:t>
            </a:r>
            <a:endParaRPr lang="zh-CN" altLang="en-US" dirty="0"/>
          </a:p>
          <a:p>
            <a:pPr lvl="1" eaLnBrk="1" hangingPunct="1"/>
            <a:r>
              <a:rPr lang="zh-CN" altLang="en-US" dirty="0"/>
              <a:t>采用不定长机器周期</a:t>
            </a:r>
            <a:r>
              <a:rPr lang="en-US" altLang="zh-CN" dirty="0"/>
              <a:t>(</a:t>
            </a:r>
            <a:r>
              <a:rPr lang="zh-CN" altLang="en-US" dirty="0"/>
              <a:t>延长机器周期</a:t>
            </a:r>
            <a:r>
              <a:rPr lang="en-US" altLang="zh-CN" dirty="0"/>
              <a:t>)</a:t>
            </a:r>
            <a:endParaRPr lang="en-US" altLang="zh-CN" dirty="0"/>
          </a:p>
          <a:p>
            <a:pPr lvl="1" eaLnBrk="1" hangingPunct="1"/>
            <a:r>
              <a:rPr lang="zh-CN" altLang="en-US" dirty="0"/>
              <a:t>中央控制与局部控制的结合</a:t>
            </a:r>
            <a:endParaRPr lang="zh-CN" altLang="en-US" dirty="0"/>
          </a:p>
          <a:p>
            <a:pPr eaLnBrk="1" hangingPunct="1"/>
            <a:r>
              <a:rPr lang="zh-CN" altLang="en-US" dirty="0"/>
              <a:t>异步控制方式：</a:t>
            </a:r>
            <a:r>
              <a:rPr lang="zh-CN" altLang="en-US" sz="2800" dirty="0">
                <a:latin typeface="Times New Roman" pitchFamily="2" charset="0"/>
                <a:ea typeface="隶书" pitchFamily="1" charset="-122"/>
              </a:rPr>
              <a:t>无统一周期、节拍，各个操作间采用应答方式衔接</a:t>
            </a:r>
            <a:endParaRPr lang="zh-CN" altLang="en-US" dirty="0"/>
          </a:p>
          <a:p>
            <a:pPr eaLnBrk="1" hangingPunct="1"/>
            <a:r>
              <a:rPr lang="zh-CN" altLang="en-US" dirty="0"/>
              <a:t>联合控制方式：</a:t>
            </a:r>
            <a:r>
              <a:rPr lang="zh-CN" altLang="en-US" sz="2800" dirty="0">
                <a:latin typeface="Times New Roman" pitchFamily="2" charset="0"/>
                <a:ea typeface="隶书" pitchFamily="1" charset="-122"/>
              </a:rPr>
              <a:t>功能部件内部采用同步方式，在功能部件之间采用异步方式</a:t>
            </a:r>
            <a:endParaRPr lang="zh-CN" altLang="en-US" dirty="0"/>
          </a:p>
          <a:p>
            <a:pPr lvl="2" eaLnBrk="1" hangingPunct="1">
              <a:buNone/>
            </a:pPr>
            <a:endParaRPr lang="en-US" altLang="zh-CN" sz="2500" dirty="0"/>
          </a:p>
        </p:txBody>
      </p:sp>
      <p:sp>
        <p:nvSpPr>
          <p:cNvPr id="30723" name="Rectangle 5"/>
          <p:cNvSpPr>
            <a:spLocks noGrp="1"/>
          </p:cNvSpPr>
          <p:nvPr>
            <p:ph type="title" idx="4294967295"/>
          </p:nvPr>
        </p:nvSpPr>
        <p:spPr/>
        <p:txBody>
          <a:bodyPr wrap="square" anchor="b"/>
          <a:p>
            <a:pPr eaLnBrk="1" hangingPunct="1"/>
            <a:r>
              <a:rPr lang="en-US" altLang="zh-CN" dirty="0"/>
              <a:t>3</a:t>
            </a:r>
            <a:r>
              <a:rPr lang="zh-CN" altLang="en-US" dirty="0"/>
              <a:t>、时序产生器</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459104" y="1832741"/>
              <a:ext cx="2238233" cy="40930"/>
            </p14:xfrm>
          </p:contentPart>
        </mc:Choice>
        <mc:Fallback xmlns="">
          <p:pic>
            <p:nvPicPr>
              <p:cNvPr id="2" name="墨迹 1"/>
            </p:nvPicPr>
            <p:blipFill>
              <a:blip r:embed="rId2"/>
            </p:blipFill>
            <p:spPr>
              <a:xfrm>
                <a:off x="5459104" y="1832741"/>
                <a:ext cx="2238233" cy="4093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5331725" y="2176096"/>
              <a:ext cx="151263" cy="192142"/>
            </p14:xfrm>
          </p:contentPart>
        </mc:Choice>
        <mc:Fallback xmlns="">
          <p:pic>
            <p:nvPicPr>
              <p:cNvPr id="4" name="墨迹 3"/>
            </p:nvPicPr>
            <p:blipFill>
              <a:blip r:embed="rId2"/>
            </p:blipFill>
            <p:spPr>
              <a:xfrm>
                <a:off x="5331725" y="2176096"/>
                <a:ext cx="151263" cy="192142"/>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5436358" y="2282968"/>
              <a:ext cx="18197" cy="100050"/>
            </p14:xfrm>
          </p:contentPart>
        </mc:Choice>
        <mc:Fallback xmlns="">
          <p:pic>
            <p:nvPicPr>
              <p:cNvPr id="5" name="墨迹 4"/>
            </p:nvPicPr>
            <p:blipFill>
              <a:blip r:embed="rId2"/>
            </p:blipFill>
            <p:spPr>
              <a:xfrm>
                <a:off x="5436358" y="2282968"/>
                <a:ext cx="18197" cy="10005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5486400" y="2323897"/>
              <a:ext cx="18196" cy="25013"/>
            </p14:xfrm>
          </p:contentPart>
        </mc:Choice>
        <mc:Fallback xmlns="">
          <p:pic>
            <p:nvPicPr>
              <p:cNvPr id="6" name="墨迹 5"/>
            </p:nvPicPr>
            <p:blipFill>
              <a:blip r:embed="rId2"/>
            </p:blipFill>
            <p:spPr>
              <a:xfrm>
                <a:off x="5486400" y="2323897"/>
                <a:ext cx="18196" cy="25013"/>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5545540" y="2212478"/>
              <a:ext cx="6824" cy="158318"/>
            </p14:xfrm>
          </p:contentPart>
        </mc:Choice>
        <mc:Fallback xmlns="">
          <p:pic>
            <p:nvPicPr>
              <p:cNvPr id="7" name="墨迹 6"/>
            </p:nvPicPr>
            <p:blipFill>
              <a:blip r:embed="rId2"/>
            </p:blipFill>
            <p:spPr>
              <a:xfrm>
                <a:off x="5545540" y="2212478"/>
                <a:ext cx="6824" cy="158318"/>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5550089" y="2146535"/>
              <a:ext cx="145576" cy="247284"/>
            </p14:xfrm>
          </p:contentPart>
        </mc:Choice>
        <mc:Fallback xmlns="">
          <p:pic>
            <p:nvPicPr>
              <p:cNvPr id="8" name="墨迹 7"/>
            </p:nvPicPr>
            <p:blipFill>
              <a:blip r:embed="rId2"/>
            </p:blipFill>
            <p:spPr>
              <a:xfrm>
                <a:off x="5550089" y="2146535"/>
                <a:ext cx="145576" cy="247284"/>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5568286" y="2212478"/>
              <a:ext cx="54591" cy="2273"/>
            </p14:xfrm>
          </p:contentPart>
        </mc:Choice>
        <mc:Fallback xmlns="">
          <p:pic>
            <p:nvPicPr>
              <p:cNvPr id="9" name="墨迹 8"/>
            </p:nvPicPr>
            <p:blipFill>
              <a:blip r:embed="rId2"/>
            </p:blipFill>
            <p:spPr>
              <a:xfrm>
                <a:off x="5568286" y="2212478"/>
                <a:ext cx="54591" cy="227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5572835" y="2269324"/>
              <a:ext cx="11373" cy="63669"/>
            </p14:xfrm>
          </p:contentPart>
        </mc:Choice>
        <mc:Fallback xmlns="">
          <p:pic>
            <p:nvPicPr>
              <p:cNvPr id="10" name="墨迹 9"/>
            </p:nvPicPr>
            <p:blipFill>
              <a:blip r:embed="rId2"/>
            </p:blipFill>
            <p:spPr>
              <a:xfrm>
                <a:off x="5572835" y="2269324"/>
                <a:ext cx="11373" cy="6366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5591032" y="2260229"/>
              <a:ext cx="68239" cy="66653"/>
            </p14:xfrm>
          </p:contentPart>
        </mc:Choice>
        <mc:Fallback xmlns="">
          <p:pic>
            <p:nvPicPr>
              <p:cNvPr id="11" name="墨迹 10"/>
            </p:nvPicPr>
            <p:blipFill>
              <a:blip r:embed="rId2"/>
            </p:blipFill>
            <p:spPr>
              <a:xfrm>
                <a:off x="5591032" y="2260229"/>
                <a:ext cx="68239" cy="6665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墨迹 11"/>
              <p14:cNvContentPartPr/>
              <p14:nvPr/>
            </p14:nvContentPartPr>
            <p14:xfrm>
              <a:off x="5763904" y="2169274"/>
              <a:ext cx="36394" cy="209765"/>
            </p14:xfrm>
          </p:contentPart>
        </mc:Choice>
        <mc:Fallback xmlns="">
          <p:pic>
            <p:nvPicPr>
              <p:cNvPr id="12" name="墨迹 11"/>
            </p:nvPicPr>
            <p:blipFill>
              <a:blip r:embed="rId2"/>
            </p:blipFill>
            <p:spPr>
              <a:xfrm>
                <a:off x="5763904" y="2169274"/>
                <a:ext cx="36394" cy="20976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墨迹 12"/>
              <p14:cNvContentPartPr/>
              <p14:nvPr/>
            </p14:nvContentPartPr>
            <p14:xfrm>
              <a:off x="5753100" y="2198834"/>
              <a:ext cx="54022" cy="15918"/>
            </p14:xfrm>
          </p:contentPart>
        </mc:Choice>
        <mc:Fallback xmlns="">
          <p:pic>
            <p:nvPicPr>
              <p:cNvPr id="13" name="墨迹 12"/>
            </p:nvPicPr>
            <p:blipFill>
              <a:blip r:embed="rId2"/>
            </p:blipFill>
            <p:spPr>
              <a:xfrm>
                <a:off x="5753100" y="2198834"/>
                <a:ext cx="54022" cy="1591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5741158" y="2237490"/>
              <a:ext cx="75063" cy="31834"/>
            </p14:xfrm>
          </p:contentPart>
        </mc:Choice>
        <mc:Fallback xmlns="">
          <p:pic>
            <p:nvPicPr>
              <p:cNvPr id="14" name="墨迹 13"/>
            </p:nvPicPr>
            <p:blipFill>
              <a:blip r:embed="rId2"/>
            </p:blipFill>
            <p:spPr>
              <a:xfrm>
                <a:off x="5741158" y="2237490"/>
                <a:ext cx="75063" cy="31834"/>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5823044" y="2173822"/>
              <a:ext cx="81887" cy="72764"/>
            </p14:xfrm>
          </p:contentPart>
        </mc:Choice>
        <mc:Fallback xmlns="">
          <p:pic>
            <p:nvPicPr>
              <p:cNvPr id="15" name="墨迹 14"/>
            </p:nvPicPr>
            <p:blipFill>
              <a:blip r:embed="rId2"/>
            </p:blipFill>
            <p:spPr>
              <a:xfrm>
                <a:off x="5823044" y="2173822"/>
                <a:ext cx="81887" cy="72764"/>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6" name="墨迹 15"/>
              <p14:cNvContentPartPr/>
              <p14:nvPr/>
            </p14:nvContentPartPr>
            <p14:xfrm>
              <a:off x="5836692" y="2198124"/>
              <a:ext cx="50042" cy="50736"/>
            </p14:xfrm>
          </p:contentPart>
        </mc:Choice>
        <mc:Fallback xmlns="">
          <p:pic>
            <p:nvPicPr>
              <p:cNvPr id="16" name="墨迹 15"/>
            </p:nvPicPr>
            <p:blipFill>
              <a:blip r:embed="rId2"/>
            </p:blipFill>
            <p:spPr>
              <a:xfrm>
                <a:off x="5836692" y="2198124"/>
                <a:ext cx="50042" cy="50736"/>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7" name="墨迹 16"/>
              <p14:cNvContentPartPr/>
              <p14:nvPr/>
            </p14:nvContentPartPr>
            <p14:xfrm>
              <a:off x="5836692" y="2251133"/>
              <a:ext cx="4549" cy="122790"/>
            </p14:xfrm>
          </p:contentPart>
        </mc:Choice>
        <mc:Fallback xmlns="">
          <p:pic>
            <p:nvPicPr>
              <p:cNvPr id="17" name="墨迹 16"/>
            </p:nvPicPr>
            <p:blipFill>
              <a:blip r:embed="rId2"/>
            </p:blipFill>
            <p:spPr>
              <a:xfrm>
                <a:off x="5836692" y="2251133"/>
                <a:ext cx="4549" cy="1227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墨迹 17"/>
              <p14:cNvContentPartPr/>
              <p14:nvPr/>
            </p14:nvContentPartPr>
            <p14:xfrm>
              <a:off x="5845790" y="2278420"/>
              <a:ext cx="50042" cy="102324"/>
            </p14:xfrm>
          </p:contentPart>
        </mc:Choice>
        <mc:Fallback xmlns="">
          <p:pic>
            <p:nvPicPr>
              <p:cNvPr id="18" name="墨迹 17"/>
            </p:nvPicPr>
            <p:blipFill>
              <a:blip r:embed="rId2"/>
            </p:blipFill>
            <p:spPr>
              <a:xfrm>
                <a:off x="5845790" y="2278420"/>
                <a:ext cx="50042" cy="102324"/>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墨迹 18"/>
              <p14:cNvContentPartPr/>
              <p14:nvPr/>
            </p14:nvContentPartPr>
            <p14:xfrm>
              <a:off x="5854889" y="2323897"/>
              <a:ext cx="20472" cy="4548"/>
            </p14:xfrm>
          </p:contentPart>
        </mc:Choice>
        <mc:Fallback xmlns="">
          <p:pic>
            <p:nvPicPr>
              <p:cNvPr id="19" name="墨迹 18"/>
            </p:nvPicPr>
            <p:blipFill>
              <a:blip r:embed="rId2"/>
            </p:blipFill>
            <p:spPr>
              <a:xfrm>
                <a:off x="5854889" y="2323897"/>
                <a:ext cx="20472" cy="4548"/>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墨迹 19"/>
              <p14:cNvContentPartPr/>
              <p14:nvPr/>
            </p14:nvContentPartPr>
            <p14:xfrm>
              <a:off x="5841241" y="2367101"/>
              <a:ext cx="61415" cy="15917"/>
            </p14:xfrm>
          </p:contentPart>
        </mc:Choice>
        <mc:Fallback xmlns="">
          <p:pic>
            <p:nvPicPr>
              <p:cNvPr id="20" name="墨迹 19"/>
            </p:nvPicPr>
            <p:blipFill>
              <a:blip r:embed="rId2"/>
            </p:blipFill>
            <p:spPr>
              <a:xfrm>
                <a:off x="5841241" y="2367101"/>
                <a:ext cx="61415" cy="15917"/>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墨迹 20"/>
              <p14:cNvContentPartPr/>
              <p14:nvPr/>
            </p14:nvContentPartPr>
            <p14:xfrm>
              <a:off x="5934501" y="2154210"/>
              <a:ext cx="52316" cy="108293"/>
            </p14:xfrm>
          </p:contentPart>
        </mc:Choice>
        <mc:Fallback xmlns="">
          <p:pic>
            <p:nvPicPr>
              <p:cNvPr id="21" name="墨迹 20"/>
            </p:nvPicPr>
            <p:blipFill>
              <a:blip r:embed="rId2"/>
            </p:blipFill>
            <p:spPr>
              <a:xfrm>
                <a:off x="5934501" y="2154210"/>
                <a:ext cx="52316" cy="10829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2" name="墨迹 21"/>
              <p14:cNvContentPartPr/>
              <p14:nvPr/>
            </p14:nvContentPartPr>
            <p14:xfrm>
              <a:off x="5986817" y="2178369"/>
              <a:ext cx="118281" cy="63669"/>
            </p14:xfrm>
          </p:contentPart>
        </mc:Choice>
        <mc:Fallback xmlns="">
          <p:pic>
            <p:nvPicPr>
              <p:cNvPr id="22" name="墨迹 21"/>
            </p:nvPicPr>
            <p:blipFill>
              <a:blip r:embed="rId2"/>
            </p:blipFill>
            <p:spPr>
              <a:xfrm>
                <a:off x="5986817" y="2178369"/>
                <a:ext cx="118281" cy="6366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3" name="墨迹 22"/>
              <p14:cNvContentPartPr/>
              <p14:nvPr/>
            </p14:nvContentPartPr>
            <p14:xfrm>
              <a:off x="6005015" y="2246586"/>
              <a:ext cx="25021" cy="4548"/>
            </p14:xfrm>
          </p:contentPart>
        </mc:Choice>
        <mc:Fallback xmlns="">
          <p:pic>
            <p:nvPicPr>
              <p:cNvPr id="23" name="墨迹 22"/>
            </p:nvPicPr>
            <p:blipFill>
              <a:blip r:embed="rId2"/>
            </p:blipFill>
            <p:spPr>
              <a:xfrm>
                <a:off x="6005015" y="2246586"/>
                <a:ext cx="25021" cy="4548"/>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4" name="墨迹 23"/>
              <p14:cNvContentPartPr/>
              <p14:nvPr/>
            </p14:nvContentPartPr>
            <p14:xfrm>
              <a:off x="5991367" y="2296611"/>
              <a:ext cx="59140" cy="75038"/>
            </p14:xfrm>
          </p:contentPart>
        </mc:Choice>
        <mc:Fallback xmlns="">
          <p:pic>
            <p:nvPicPr>
              <p:cNvPr id="24" name="墨迹 23"/>
            </p:nvPicPr>
            <p:blipFill>
              <a:blip r:embed="rId2"/>
            </p:blipFill>
            <p:spPr>
              <a:xfrm>
                <a:off x="5991367" y="2296611"/>
                <a:ext cx="59140" cy="7503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5" name="墨迹 24"/>
              <p14:cNvContentPartPr/>
              <p14:nvPr/>
            </p14:nvContentPartPr>
            <p14:xfrm>
              <a:off x="6165376" y="2174959"/>
              <a:ext cx="111456" cy="158034"/>
            </p14:xfrm>
          </p:contentPart>
        </mc:Choice>
        <mc:Fallback xmlns="">
          <p:pic>
            <p:nvPicPr>
              <p:cNvPr id="25" name="墨迹 24"/>
            </p:nvPicPr>
            <p:blipFill>
              <a:blip r:embed="rId2"/>
            </p:blipFill>
            <p:spPr>
              <a:xfrm>
                <a:off x="6165376" y="2174959"/>
                <a:ext cx="111456" cy="158034"/>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6" name="墨迹 25"/>
              <p14:cNvContentPartPr/>
              <p14:nvPr/>
            </p14:nvContentPartPr>
            <p14:xfrm>
              <a:off x="6246125" y="2269324"/>
              <a:ext cx="9098" cy="86408"/>
            </p14:xfrm>
          </p:contentPart>
        </mc:Choice>
        <mc:Fallback xmlns="">
          <p:pic>
            <p:nvPicPr>
              <p:cNvPr id="26" name="墨迹 25"/>
            </p:nvPicPr>
            <p:blipFill>
              <a:blip r:embed="rId2"/>
            </p:blipFill>
            <p:spPr>
              <a:xfrm>
                <a:off x="6246125" y="2269324"/>
                <a:ext cx="9098" cy="86408"/>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7" name="墨迹 26"/>
              <p14:cNvContentPartPr/>
              <p14:nvPr/>
            </p14:nvContentPartPr>
            <p14:xfrm>
              <a:off x="6282519" y="2264777"/>
              <a:ext cx="40943" cy="36382"/>
            </p14:xfrm>
          </p:contentPart>
        </mc:Choice>
        <mc:Fallback xmlns="">
          <p:pic>
            <p:nvPicPr>
              <p:cNvPr id="27" name="墨迹 26"/>
            </p:nvPicPr>
            <p:blipFill>
              <a:blip r:embed="rId2"/>
            </p:blipFill>
            <p:spPr>
              <a:xfrm>
                <a:off x="6282519" y="2264777"/>
                <a:ext cx="40943" cy="36382"/>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8" name="墨迹 27"/>
              <p14:cNvContentPartPr/>
              <p14:nvPr/>
            </p14:nvContentPartPr>
            <p14:xfrm>
              <a:off x="6359856" y="2202672"/>
              <a:ext cx="4549" cy="114404"/>
            </p14:xfrm>
          </p:contentPart>
        </mc:Choice>
        <mc:Fallback xmlns="">
          <p:pic>
            <p:nvPicPr>
              <p:cNvPr id="28" name="墨迹 27"/>
            </p:nvPicPr>
            <p:blipFill>
              <a:blip r:embed="rId2"/>
            </p:blipFill>
            <p:spPr>
              <a:xfrm>
                <a:off x="6359856" y="2202672"/>
                <a:ext cx="4549" cy="11440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9" name="墨迹 28"/>
              <p14:cNvContentPartPr/>
              <p14:nvPr/>
            </p14:nvContentPartPr>
            <p14:xfrm>
              <a:off x="6355307" y="2164726"/>
              <a:ext cx="154675" cy="213744"/>
            </p14:xfrm>
          </p:contentPart>
        </mc:Choice>
        <mc:Fallback xmlns="">
          <p:pic>
            <p:nvPicPr>
              <p:cNvPr id="29" name="墨迹 28"/>
            </p:nvPicPr>
            <p:blipFill>
              <a:blip r:embed="rId2"/>
            </p:blipFill>
            <p:spPr>
              <a:xfrm>
                <a:off x="6355307" y="2164726"/>
                <a:ext cx="154675" cy="213744"/>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0" name="墨迹 29"/>
              <p14:cNvContentPartPr/>
              <p14:nvPr/>
            </p14:nvContentPartPr>
            <p14:xfrm>
              <a:off x="6405349" y="2214751"/>
              <a:ext cx="63689" cy="4548"/>
            </p14:xfrm>
          </p:contentPart>
        </mc:Choice>
        <mc:Fallback xmlns="">
          <p:pic>
            <p:nvPicPr>
              <p:cNvPr id="30" name="墨迹 29"/>
            </p:nvPicPr>
            <p:blipFill>
              <a:blip r:embed="rId2"/>
            </p:blipFill>
            <p:spPr>
              <a:xfrm>
                <a:off x="6405349" y="2214751"/>
                <a:ext cx="63689" cy="454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1" name="墨迹 30"/>
              <p14:cNvContentPartPr/>
              <p14:nvPr/>
            </p14:nvContentPartPr>
            <p14:xfrm>
              <a:off x="6407623" y="2264777"/>
              <a:ext cx="2275" cy="56847"/>
            </p14:xfrm>
          </p:contentPart>
        </mc:Choice>
        <mc:Fallback xmlns="">
          <p:pic>
            <p:nvPicPr>
              <p:cNvPr id="31" name="墨迹 30"/>
            </p:nvPicPr>
            <p:blipFill>
              <a:blip r:embed="rId2"/>
            </p:blipFill>
            <p:spPr>
              <a:xfrm>
                <a:off x="6407623" y="2264777"/>
                <a:ext cx="2275" cy="56847"/>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2" name="墨迹 31"/>
              <p14:cNvContentPartPr/>
              <p14:nvPr/>
            </p14:nvContentPartPr>
            <p14:xfrm>
              <a:off x="6418996" y="2261366"/>
              <a:ext cx="63690" cy="53436"/>
            </p14:xfrm>
          </p:contentPart>
        </mc:Choice>
        <mc:Fallback xmlns="">
          <p:pic>
            <p:nvPicPr>
              <p:cNvPr id="32" name="墨迹 31"/>
            </p:nvPicPr>
            <p:blipFill>
              <a:blip r:embed="rId2"/>
            </p:blipFill>
            <p:spPr>
              <a:xfrm>
                <a:off x="6418996" y="2261366"/>
                <a:ext cx="63690" cy="53436"/>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3" name="墨迹 32"/>
              <p14:cNvContentPartPr/>
              <p14:nvPr/>
            </p14:nvContentPartPr>
            <p14:xfrm>
              <a:off x="6598692" y="2178369"/>
              <a:ext cx="15922" cy="198964"/>
            </p14:xfrm>
          </p:contentPart>
        </mc:Choice>
        <mc:Fallback xmlns="">
          <p:pic>
            <p:nvPicPr>
              <p:cNvPr id="33" name="墨迹 32"/>
            </p:nvPicPr>
            <p:blipFill>
              <a:blip r:embed="rId2"/>
            </p:blipFill>
            <p:spPr>
              <a:xfrm>
                <a:off x="6598692" y="2178369"/>
                <a:ext cx="15922" cy="198964"/>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4" name="墨迹 33"/>
              <p14:cNvContentPartPr/>
              <p14:nvPr/>
            </p14:nvContentPartPr>
            <p14:xfrm>
              <a:off x="6550925" y="2217025"/>
              <a:ext cx="77337" cy="11370"/>
            </p14:xfrm>
          </p:contentPart>
        </mc:Choice>
        <mc:Fallback xmlns="">
          <p:pic>
            <p:nvPicPr>
              <p:cNvPr id="34" name="墨迹 33"/>
            </p:nvPicPr>
            <p:blipFill>
              <a:blip r:embed="rId2"/>
            </p:blipFill>
            <p:spPr>
              <a:xfrm>
                <a:off x="6550925" y="2217025"/>
                <a:ext cx="77337" cy="1137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5" name="墨迹 34"/>
              <p14:cNvContentPartPr/>
              <p14:nvPr/>
            </p14:nvContentPartPr>
            <p14:xfrm>
              <a:off x="6541827" y="2257955"/>
              <a:ext cx="84161" cy="38656"/>
            </p14:xfrm>
          </p:contentPart>
        </mc:Choice>
        <mc:Fallback xmlns="">
          <p:pic>
            <p:nvPicPr>
              <p:cNvPr id="35" name="墨迹 34"/>
            </p:nvPicPr>
            <p:blipFill>
              <a:blip r:embed="rId2"/>
            </p:blipFill>
            <p:spPr>
              <a:xfrm>
                <a:off x="6541827" y="2257955"/>
                <a:ext cx="84161" cy="38656"/>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6" name="墨迹 35"/>
              <p14:cNvContentPartPr/>
              <p14:nvPr/>
            </p14:nvContentPartPr>
            <p14:xfrm>
              <a:off x="6651009" y="2173822"/>
              <a:ext cx="4549" cy="59121"/>
            </p14:xfrm>
          </p:contentPart>
        </mc:Choice>
        <mc:Fallback xmlns="">
          <p:pic>
            <p:nvPicPr>
              <p:cNvPr id="36" name="墨迹 35"/>
            </p:nvPicPr>
            <p:blipFill>
              <a:blip r:embed="rId2"/>
            </p:blipFill>
            <p:spPr>
              <a:xfrm>
                <a:off x="6651009" y="2173822"/>
                <a:ext cx="4549" cy="59121"/>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7" name="墨迹 36"/>
              <p14:cNvContentPartPr/>
              <p14:nvPr/>
            </p14:nvContentPartPr>
            <p14:xfrm>
              <a:off x="6660107" y="2169274"/>
              <a:ext cx="38669" cy="50025"/>
            </p14:xfrm>
          </p:contentPart>
        </mc:Choice>
        <mc:Fallback xmlns="">
          <p:pic>
            <p:nvPicPr>
              <p:cNvPr id="37" name="墨迹 36"/>
            </p:nvPicPr>
            <p:blipFill>
              <a:blip r:embed="rId2"/>
            </p:blipFill>
            <p:spPr>
              <a:xfrm>
                <a:off x="6660107" y="2169274"/>
                <a:ext cx="38669" cy="5002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8" name="墨迹 37"/>
              <p14:cNvContentPartPr/>
              <p14:nvPr/>
            </p14:nvContentPartPr>
            <p14:xfrm>
              <a:off x="6637361" y="2246586"/>
              <a:ext cx="360" cy="38656"/>
            </p14:xfrm>
          </p:contentPart>
        </mc:Choice>
        <mc:Fallback xmlns="">
          <p:pic>
            <p:nvPicPr>
              <p:cNvPr id="38" name="墨迹 37"/>
            </p:nvPicPr>
            <p:blipFill>
              <a:blip r:embed="rId2"/>
            </p:blipFill>
            <p:spPr>
              <a:xfrm>
                <a:off x="6637361" y="2246586"/>
                <a:ext cx="360" cy="38656"/>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9" name="墨迹 38"/>
              <p14:cNvContentPartPr/>
              <p14:nvPr/>
            </p14:nvContentPartPr>
            <p14:xfrm>
              <a:off x="6632811" y="2242038"/>
              <a:ext cx="56866" cy="45477"/>
            </p14:xfrm>
          </p:contentPart>
        </mc:Choice>
        <mc:Fallback xmlns="">
          <p:pic>
            <p:nvPicPr>
              <p:cNvPr id="39" name="墨迹 38"/>
            </p:nvPicPr>
            <p:blipFill>
              <a:blip r:embed="rId2"/>
            </p:blipFill>
            <p:spPr>
              <a:xfrm>
                <a:off x="6632811" y="2242038"/>
                <a:ext cx="56866" cy="45477"/>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0" name="墨迹 39"/>
              <p14:cNvContentPartPr/>
              <p14:nvPr/>
            </p14:nvContentPartPr>
            <p14:xfrm>
              <a:off x="6691952" y="2234506"/>
              <a:ext cx="4549" cy="50736"/>
            </p14:xfrm>
          </p:contentPart>
        </mc:Choice>
        <mc:Fallback xmlns="">
          <p:pic>
            <p:nvPicPr>
              <p:cNvPr id="40" name="墨迹 39"/>
            </p:nvPicPr>
            <p:blipFill>
              <a:blip r:embed="rId2"/>
            </p:blipFill>
            <p:spPr>
              <a:xfrm>
                <a:off x="6691952" y="2234506"/>
                <a:ext cx="4549" cy="50736"/>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1" name="墨迹 40"/>
              <p14:cNvContentPartPr/>
              <p14:nvPr/>
            </p14:nvContentPartPr>
            <p14:xfrm>
              <a:off x="6691952" y="2232942"/>
              <a:ext cx="31845" cy="53436"/>
            </p14:xfrm>
          </p:contentPart>
        </mc:Choice>
        <mc:Fallback xmlns="">
          <p:pic>
            <p:nvPicPr>
              <p:cNvPr id="41" name="墨迹 40"/>
            </p:nvPicPr>
            <p:blipFill>
              <a:blip r:embed="rId2"/>
            </p:blipFill>
            <p:spPr>
              <a:xfrm>
                <a:off x="6691952" y="2232942"/>
                <a:ext cx="31845" cy="53436"/>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2" name="墨迹 41"/>
              <p14:cNvContentPartPr/>
              <p14:nvPr/>
            </p14:nvContentPartPr>
            <p14:xfrm>
              <a:off x="6619164" y="2280694"/>
              <a:ext cx="100084" cy="43203"/>
            </p14:xfrm>
          </p:contentPart>
        </mc:Choice>
        <mc:Fallback xmlns="">
          <p:pic>
            <p:nvPicPr>
              <p:cNvPr id="42" name="墨迹 41"/>
            </p:nvPicPr>
            <p:blipFill>
              <a:blip r:embed="rId2"/>
            </p:blipFill>
            <p:spPr>
              <a:xfrm>
                <a:off x="6619164" y="2280694"/>
                <a:ext cx="100084" cy="43203"/>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3" name="墨迹 42"/>
              <p14:cNvContentPartPr/>
              <p14:nvPr/>
            </p14:nvContentPartPr>
            <p14:xfrm>
              <a:off x="6637361" y="2282968"/>
              <a:ext cx="50041" cy="97776"/>
            </p14:xfrm>
          </p:contentPart>
        </mc:Choice>
        <mc:Fallback xmlns="">
          <p:pic>
            <p:nvPicPr>
              <p:cNvPr id="43" name="墨迹 42"/>
            </p:nvPicPr>
            <p:blipFill>
              <a:blip r:embed="rId2"/>
            </p:blipFill>
            <p:spPr>
              <a:xfrm>
                <a:off x="6637361" y="2282968"/>
                <a:ext cx="50041" cy="97776"/>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4" name="墨迹 43"/>
              <p14:cNvContentPartPr/>
              <p14:nvPr/>
            </p14:nvContentPartPr>
            <p14:xfrm>
              <a:off x="6682853" y="2337541"/>
              <a:ext cx="84161" cy="15917"/>
            </p14:xfrm>
          </p:contentPart>
        </mc:Choice>
        <mc:Fallback xmlns="">
          <p:pic>
            <p:nvPicPr>
              <p:cNvPr id="44" name="墨迹 43"/>
            </p:nvPicPr>
            <p:blipFill>
              <a:blip r:embed="rId2"/>
            </p:blipFill>
            <p:spPr>
              <a:xfrm>
                <a:off x="6682853" y="2337541"/>
                <a:ext cx="84161" cy="15917"/>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5" name="墨迹 44"/>
              <p14:cNvContentPartPr/>
              <p14:nvPr/>
            </p14:nvContentPartPr>
            <p14:xfrm>
              <a:off x="6747680" y="2182917"/>
              <a:ext cx="53454" cy="65374"/>
            </p14:xfrm>
          </p:contentPart>
        </mc:Choice>
        <mc:Fallback xmlns="">
          <p:pic>
            <p:nvPicPr>
              <p:cNvPr id="45" name="墨迹 44"/>
            </p:nvPicPr>
            <p:blipFill>
              <a:blip r:embed="rId2"/>
            </p:blipFill>
            <p:spPr>
              <a:xfrm>
                <a:off x="6747680" y="2182917"/>
                <a:ext cx="53454" cy="65374"/>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6" name="墨迹 45"/>
              <p14:cNvContentPartPr/>
              <p14:nvPr/>
            </p14:nvContentPartPr>
            <p14:xfrm>
              <a:off x="6792035" y="2219299"/>
              <a:ext cx="9099" cy="111420"/>
            </p14:xfrm>
          </p:contentPart>
        </mc:Choice>
        <mc:Fallback xmlns="">
          <p:pic>
            <p:nvPicPr>
              <p:cNvPr id="46" name="墨迹 45"/>
            </p:nvPicPr>
            <p:blipFill>
              <a:blip r:embed="rId2"/>
            </p:blipFill>
            <p:spPr>
              <a:xfrm>
                <a:off x="6792035" y="2219299"/>
                <a:ext cx="9099" cy="11142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7" name="墨迹 46"/>
              <p14:cNvContentPartPr/>
              <p14:nvPr/>
            </p14:nvContentPartPr>
            <p14:xfrm>
              <a:off x="6807958" y="2162452"/>
              <a:ext cx="38669" cy="93229"/>
            </p14:xfrm>
          </p:contentPart>
        </mc:Choice>
        <mc:Fallback xmlns="">
          <p:pic>
            <p:nvPicPr>
              <p:cNvPr id="47" name="墨迹 46"/>
            </p:nvPicPr>
            <p:blipFill>
              <a:blip r:embed="rId2"/>
            </p:blipFill>
            <p:spPr>
              <a:xfrm>
                <a:off x="6807958" y="2162452"/>
                <a:ext cx="38669" cy="93229"/>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8" name="墨迹 47"/>
              <p14:cNvContentPartPr/>
              <p14:nvPr/>
            </p14:nvContentPartPr>
            <p14:xfrm>
              <a:off x="6837528" y="2201108"/>
              <a:ext cx="43217" cy="360"/>
            </p14:xfrm>
          </p:contentPart>
        </mc:Choice>
        <mc:Fallback xmlns="">
          <p:pic>
            <p:nvPicPr>
              <p:cNvPr id="48" name="墨迹 47"/>
            </p:nvPicPr>
            <p:blipFill>
              <a:blip r:embed="rId2"/>
            </p:blipFill>
            <p:spPr>
              <a:xfrm>
                <a:off x="6837528" y="2201108"/>
                <a:ext cx="43217" cy="36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9" name="墨迹 48"/>
              <p14:cNvContentPartPr/>
              <p14:nvPr/>
            </p14:nvContentPartPr>
            <p14:xfrm>
              <a:off x="6855725" y="2205656"/>
              <a:ext cx="9098" cy="177362"/>
            </p14:xfrm>
          </p:contentPart>
        </mc:Choice>
        <mc:Fallback xmlns="">
          <p:pic>
            <p:nvPicPr>
              <p:cNvPr id="49" name="墨迹 48"/>
            </p:nvPicPr>
            <p:blipFill>
              <a:blip r:embed="rId2"/>
            </p:blipFill>
            <p:spPr>
              <a:xfrm>
                <a:off x="6855725" y="2205656"/>
                <a:ext cx="9098" cy="177362"/>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50" name="墨迹 49"/>
              <p14:cNvContentPartPr/>
              <p14:nvPr/>
            </p14:nvContentPartPr>
            <p14:xfrm>
              <a:off x="6873922" y="2264777"/>
              <a:ext cx="27295" cy="4548"/>
            </p14:xfrm>
          </p:contentPart>
        </mc:Choice>
        <mc:Fallback xmlns="">
          <p:pic>
            <p:nvPicPr>
              <p:cNvPr id="50" name="墨迹 49"/>
            </p:nvPicPr>
            <p:blipFill>
              <a:blip r:embed="rId2"/>
            </p:blipFill>
            <p:spPr>
              <a:xfrm>
                <a:off x="6873922" y="2264777"/>
                <a:ext cx="27295" cy="4548"/>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1" name="墨迹 50"/>
              <p14:cNvContentPartPr/>
              <p14:nvPr/>
            </p14:nvContentPartPr>
            <p14:xfrm>
              <a:off x="6869372" y="2314802"/>
              <a:ext cx="27296" cy="12506"/>
            </p14:xfrm>
          </p:contentPart>
        </mc:Choice>
        <mc:Fallback xmlns="">
          <p:pic>
            <p:nvPicPr>
              <p:cNvPr id="51" name="墨迹 50"/>
            </p:nvPicPr>
            <p:blipFill>
              <a:blip r:embed="rId2"/>
            </p:blipFill>
            <p:spPr>
              <a:xfrm>
                <a:off x="6869372" y="2314802"/>
                <a:ext cx="27296" cy="12506"/>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2" name="墨迹 51"/>
              <p14:cNvContentPartPr/>
              <p14:nvPr/>
            </p14:nvContentPartPr>
            <p14:xfrm>
              <a:off x="7025434" y="2174115"/>
              <a:ext cx="15566" cy="27993"/>
            </p14:xfrm>
          </p:contentPart>
        </mc:Choice>
        <mc:Fallback xmlns="">
          <p:pic>
            <p:nvPicPr>
              <p:cNvPr id="52" name="墨迹 51"/>
            </p:nvPicPr>
            <p:blipFill>
              <a:blip r:embed="rId2"/>
            </p:blipFill>
            <p:spPr>
              <a:xfrm>
                <a:off x="7025434" y="2174115"/>
                <a:ext cx="15566" cy="27993"/>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3" name="墨迹 52"/>
              <p14:cNvContentPartPr/>
              <p14:nvPr/>
            </p14:nvContentPartPr>
            <p14:xfrm>
              <a:off x="6991207" y="2223881"/>
              <a:ext cx="23333" cy="60651"/>
            </p14:xfrm>
          </p:contentPart>
        </mc:Choice>
        <mc:Fallback xmlns="">
          <p:pic>
            <p:nvPicPr>
              <p:cNvPr id="53" name="墨迹 52"/>
            </p:nvPicPr>
            <p:blipFill>
              <a:blip r:embed="rId2"/>
            </p:blipFill>
            <p:spPr>
              <a:xfrm>
                <a:off x="6991207" y="2223881"/>
                <a:ext cx="23333" cy="60651"/>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4" name="墨迹 53"/>
              <p14:cNvContentPartPr/>
              <p14:nvPr/>
            </p14:nvContentPartPr>
            <p14:xfrm>
              <a:off x="7016104" y="2230101"/>
              <a:ext cx="51730" cy="51320"/>
            </p14:xfrm>
          </p:contentPart>
        </mc:Choice>
        <mc:Fallback xmlns="">
          <p:pic>
            <p:nvPicPr>
              <p:cNvPr id="54" name="墨迹 53"/>
            </p:nvPicPr>
            <p:blipFill>
              <a:blip r:embed="rId2"/>
            </p:blipFill>
            <p:spPr>
              <a:xfrm>
                <a:off x="7016104" y="2230101"/>
                <a:ext cx="51730" cy="51320"/>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5" name="墨迹 54"/>
              <p14:cNvContentPartPr/>
              <p14:nvPr/>
            </p14:nvContentPartPr>
            <p14:xfrm>
              <a:off x="7003664" y="2273646"/>
              <a:ext cx="37336" cy="9331"/>
            </p14:xfrm>
          </p:contentPart>
        </mc:Choice>
        <mc:Fallback xmlns="">
          <p:pic>
            <p:nvPicPr>
              <p:cNvPr id="55" name="墨迹 54"/>
            </p:nvPicPr>
            <p:blipFill>
              <a:blip r:embed="rId2"/>
            </p:blipFill>
            <p:spPr>
              <a:xfrm>
                <a:off x="7003664" y="2273646"/>
                <a:ext cx="37336" cy="9331"/>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6" name="墨迹 55"/>
              <p14:cNvContentPartPr/>
              <p14:nvPr/>
            </p14:nvContentPartPr>
            <p14:xfrm>
              <a:off x="6988098" y="2305818"/>
              <a:ext cx="112007" cy="82910"/>
            </p14:xfrm>
          </p:contentPart>
        </mc:Choice>
        <mc:Fallback xmlns="">
          <p:pic>
            <p:nvPicPr>
              <p:cNvPr id="56" name="墨迹 55"/>
            </p:nvPicPr>
            <p:blipFill>
              <a:blip r:embed="rId2"/>
            </p:blipFill>
            <p:spPr>
              <a:xfrm>
                <a:off x="6988098" y="2305818"/>
                <a:ext cx="112007" cy="8291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7" name="墨迹 56"/>
              <p14:cNvContentPartPr/>
              <p14:nvPr/>
            </p14:nvContentPartPr>
            <p14:xfrm>
              <a:off x="7132767" y="2242542"/>
              <a:ext cx="77800" cy="18662"/>
            </p14:xfrm>
          </p:contentPart>
        </mc:Choice>
        <mc:Fallback xmlns="">
          <p:pic>
            <p:nvPicPr>
              <p:cNvPr id="57" name="墨迹 56"/>
            </p:nvPicPr>
            <p:blipFill>
              <a:blip r:embed="rId2"/>
            </p:blipFill>
            <p:spPr>
              <a:xfrm>
                <a:off x="7132767" y="2242542"/>
                <a:ext cx="77800" cy="18662"/>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8" name="墨迹 57"/>
              <p14:cNvContentPartPr/>
              <p14:nvPr/>
            </p14:nvContentPartPr>
            <p14:xfrm>
              <a:off x="7143678" y="2292307"/>
              <a:ext cx="27989" cy="80869"/>
            </p14:xfrm>
          </p:contentPart>
        </mc:Choice>
        <mc:Fallback xmlns="">
          <p:pic>
            <p:nvPicPr>
              <p:cNvPr id="58" name="墨迹 57"/>
            </p:nvPicPr>
            <p:blipFill>
              <a:blip r:embed="rId2"/>
            </p:blipFill>
            <p:spPr>
              <a:xfrm>
                <a:off x="7143678" y="2292307"/>
                <a:ext cx="27989" cy="80869"/>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9" name="墨迹 58"/>
              <p14:cNvContentPartPr/>
              <p14:nvPr/>
            </p14:nvContentPartPr>
            <p14:xfrm>
              <a:off x="7165447" y="2219798"/>
              <a:ext cx="71563" cy="180593"/>
            </p14:xfrm>
          </p:contentPart>
        </mc:Choice>
        <mc:Fallback xmlns="">
          <p:pic>
            <p:nvPicPr>
              <p:cNvPr id="59" name="墨迹 58"/>
            </p:nvPicPr>
            <p:blipFill>
              <a:blip r:embed="rId2"/>
            </p:blipFill>
            <p:spPr>
              <a:xfrm>
                <a:off x="7165447" y="2219798"/>
                <a:ext cx="71563" cy="180593"/>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60" name="墨迹 59"/>
              <p14:cNvContentPartPr/>
              <p14:nvPr/>
            </p14:nvContentPartPr>
            <p14:xfrm>
              <a:off x="7176340" y="2326521"/>
              <a:ext cx="73108" cy="52875"/>
            </p14:xfrm>
          </p:contentPart>
        </mc:Choice>
        <mc:Fallback xmlns="">
          <p:pic>
            <p:nvPicPr>
              <p:cNvPr id="60" name="墨迹 59"/>
            </p:nvPicPr>
            <p:blipFill>
              <a:blip r:embed="rId2"/>
            </p:blipFill>
            <p:spPr>
              <a:xfrm>
                <a:off x="7176340" y="2326521"/>
                <a:ext cx="73108" cy="5287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1" name="墨迹 60"/>
              <p14:cNvContentPartPr/>
              <p14:nvPr/>
            </p14:nvContentPartPr>
            <p14:xfrm>
              <a:off x="7202783" y="2211439"/>
              <a:ext cx="43556" cy="20217"/>
            </p14:xfrm>
          </p:contentPart>
        </mc:Choice>
        <mc:Fallback xmlns="">
          <p:pic>
            <p:nvPicPr>
              <p:cNvPr id="61" name="墨迹 60"/>
            </p:nvPicPr>
            <p:blipFill>
              <a:blip r:embed="rId2"/>
            </p:blipFill>
            <p:spPr>
              <a:xfrm>
                <a:off x="7202783" y="2211439"/>
                <a:ext cx="43556" cy="20217"/>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2" name="墨迹 61"/>
              <p14:cNvContentPartPr/>
              <p14:nvPr/>
            </p14:nvContentPartPr>
            <p14:xfrm>
              <a:off x="7317901" y="2247791"/>
              <a:ext cx="6220" cy="120720"/>
            </p14:xfrm>
          </p:contentPart>
        </mc:Choice>
        <mc:Fallback xmlns="">
          <p:pic>
            <p:nvPicPr>
              <p:cNvPr id="62" name="墨迹 61"/>
            </p:nvPicPr>
            <p:blipFill>
              <a:blip r:embed="rId2"/>
            </p:blipFill>
            <p:spPr>
              <a:xfrm>
                <a:off x="7317901" y="2247791"/>
                <a:ext cx="6220" cy="12072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3" name="墨迹 62"/>
              <p14:cNvContentPartPr/>
              <p14:nvPr/>
            </p14:nvContentPartPr>
            <p14:xfrm>
              <a:off x="7317901" y="2223881"/>
              <a:ext cx="62232" cy="153572"/>
            </p14:xfrm>
          </p:contentPart>
        </mc:Choice>
        <mc:Fallback xmlns="">
          <p:pic>
            <p:nvPicPr>
              <p:cNvPr id="63" name="墨迹 62"/>
            </p:nvPicPr>
            <p:blipFill>
              <a:blip r:embed="rId2"/>
            </p:blipFill>
            <p:spPr>
              <a:xfrm>
                <a:off x="7317901" y="2223881"/>
                <a:ext cx="62232" cy="153572"/>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4" name="墨迹 63"/>
              <p14:cNvContentPartPr/>
              <p14:nvPr/>
            </p14:nvContentPartPr>
            <p14:xfrm>
              <a:off x="7330358" y="2287642"/>
              <a:ext cx="43555" cy="10886"/>
            </p14:xfrm>
          </p:contentPart>
        </mc:Choice>
        <mc:Fallback xmlns="">
          <p:pic>
            <p:nvPicPr>
              <p:cNvPr id="64" name="墨迹 63"/>
            </p:nvPicPr>
            <p:blipFill>
              <a:blip r:embed="rId2"/>
            </p:blipFill>
            <p:spPr>
              <a:xfrm>
                <a:off x="7330358" y="2287642"/>
                <a:ext cx="43555" cy="10886"/>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5" name="墨迹 64"/>
              <p14:cNvContentPartPr/>
              <p14:nvPr/>
            </p14:nvContentPartPr>
            <p14:xfrm>
              <a:off x="7327248" y="2349848"/>
              <a:ext cx="49775" cy="10887"/>
            </p14:xfrm>
          </p:contentPart>
        </mc:Choice>
        <mc:Fallback xmlns="">
          <p:pic>
            <p:nvPicPr>
              <p:cNvPr id="65" name="墨迹 64"/>
            </p:nvPicPr>
            <p:blipFill>
              <a:blip r:embed="rId2"/>
            </p:blipFill>
            <p:spPr>
              <a:xfrm>
                <a:off x="7327248" y="2349848"/>
                <a:ext cx="49775" cy="10887"/>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6" name="墨迹 65"/>
              <p14:cNvContentPartPr/>
              <p14:nvPr/>
            </p14:nvContentPartPr>
            <p14:xfrm>
              <a:off x="7390636" y="2234767"/>
              <a:ext cx="73498" cy="17106"/>
            </p14:xfrm>
          </p:contentPart>
        </mc:Choice>
        <mc:Fallback xmlns="">
          <p:pic>
            <p:nvPicPr>
              <p:cNvPr id="66" name="墨迹 65"/>
            </p:nvPicPr>
            <p:blipFill>
              <a:blip r:embed="rId2"/>
            </p:blipFill>
            <p:spPr>
              <a:xfrm>
                <a:off x="7390636" y="2234767"/>
                <a:ext cx="73498" cy="17106"/>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7" name="墨迹 66"/>
              <p14:cNvContentPartPr/>
              <p14:nvPr/>
            </p14:nvContentPartPr>
            <p14:xfrm>
              <a:off x="7425252" y="2202108"/>
              <a:ext cx="20223" cy="185842"/>
            </p14:xfrm>
          </p:contentPart>
        </mc:Choice>
        <mc:Fallback xmlns="">
          <p:pic>
            <p:nvPicPr>
              <p:cNvPr id="67" name="墨迹 66"/>
            </p:nvPicPr>
            <p:blipFill>
              <a:blip r:embed="rId2"/>
            </p:blipFill>
            <p:spPr>
              <a:xfrm>
                <a:off x="7425252" y="2202108"/>
                <a:ext cx="20223" cy="185842"/>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8" name="墨迹 67"/>
              <p14:cNvContentPartPr/>
              <p14:nvPr/>
            </p14:nvContentPartPr>
            <p14:xfrm>
              <a:off x="7405030" y="2301639"/>
              <a:ext cx="31116" cy="18661"/>
            </p14:xfrm>
          </p:contentPart>
        </mc:Choice>
        <mc:Fallback xmlns="">
          <p:pic>
            <p:nvPicPr>
              <p:cNvPr id="68" name="墨迹 67"/>
            </p:nvPicPr>
            <p:blipFill>
              <a:blip r:embed="rId2"/>
            </p:blipFill>
            <p:spPr>
              <a:xfrm>
                <a:off x="7405030" y="2301639"/>
                <a:ext cx="31116" cy="18661"/>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69" name="墨迹 68"/>
              <p14:cNvContentPartPr/>
              <p14:nvPr/>
            </p14:nvContentPartPr>
            <p14:xfrm>
              <a:off x="7513927" y="2270535"/>
              <a:ext cx="3110" cy="98753"/>
            </p14:xfrm>
          </p:contentPart>
        </mc:Choice>
        <mc:Fallback xmlns="">
          <p:pic>
            <p:nvPicPr>
              <p:cNvPr id="69" name="墨迹 68"/>
            </p:nvPicPr>
            <p:blipFill>
              <a:blip r:embed="rId2"/>
            </p:blipFill>
            <p:spPr>
              <a:xfrm>
                <a:off x="7513927" y="2270535"/>
                <a:ext cx="3110" cy="98753"/>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70" name="墨迹 69"/>
              <p14:cNvContentPartPr/>
              <p14:nvPr/>
            </p14:nvContentPartPr>
            <p14:xfrm>
              <a:off x="7498360" y="2203177"/>
              <a:ext cx="9330" cy="6707"/>
            </p14:xfrm>
          </p:contentPart>
        </mc:Choice>
        <mc:Fallback xmlns="">
          <p:pic>
            <p:nvPicPr>
              <p:cNvPr id="70" name="墨迹 69"/>
            </p:nvPicPr>
            <p:blipFill>
              <a:blip r:embed="rId2"/>
            </p:blipFill>
            <p:spPr>
              <a:xfrm>
                <a:off x="7498360" y="2203177"/>
                <a:ext cx="9330" cy="6707"/>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1" name="墨迹 70"/>
              <p14:cNvContentPartPr/>
              <p14:nvPr/>
            </p14:nvContentPartPr>
            <p14:xfrm>
              <a:off x="7557483" y="2205219"/>
              <a:ext cx="77781" cy="189729"/>
            </p14:xfrm>
          </p:contentPart>
        </mc:Choice>
        <mc:Fallback xmlns="">
          <p:pic>
            <p:nvPicPr>
              <p:cNvPr id="71" name="墨迹 70"/>
            </p:nvPicPr>
            <p:blipFill>
              <a:blip r:embed="rId2"/>
            </p:blipFill>
            <p:spPr>
              <a:xfrm>
                <a:off x="7557483" y="2205219"/>
                <a:ext cx="77781" cy="189729"/>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2" name="墨迹 71"/>
              <p14:cNvContentPartPr/>
              <p14:nvPr/>
            </p14:nvContentPartPr>
            <p14:xfrm>
              <a:off x="7554355" y="2282977"/>
              <a:ext cx="3128" cy="57541"/>
            </p14:xfrm>
          </p:contentPart>
        </mc:Choice>
        <mc:Fallback xmlns="">
          <p:pic>
            <p:nvPicPr>
              <p:cNvPr id="72" name="墨迹 71"/>
            </p:nvPicPr>
            <p:blipFill>
              <a:blip r:embed="rId2"/>
            </p:blipFill>
            <p:spPr>
              <a:xfrm>
                <a:off x="7554355" y="2282977"/>
                <a:ext cx="3128" cy="57541"/>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3" name="墨迹 72"/>
              <p14:cNvContentPartPr/>
              <p14:nvPr/>
            </p14:nvContentPartPr>
            <p14:xfrm>
              <a:off x="7545025" y="2261204"/>
              <a:ext cx="40464" cy="92241"/>
            </p14:xfrm>
          </p:contentPart>
        </mc:Choice>
        <mc:Fallback xmlns="">
          <p:pic>
            <p:nvPicPr>
              <p:cNvPr id="73" name="墨迹 72"/>
            </p:nvPicPr>
            <p:blipFill>
              <a:blip r:embed="rId2"/>
            </p:blipFill>
            <p:spPr>
              <a:xfrm>
                <a:off x="7545025" y="2261204"/>
                <a:ext cx="40464" cy="92241"/>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4" name="墨迹 73"/>
              <p14:cNvContentPartPr/>
              <p14:nvPr/>
            </p14:nvContentPartPr>
            <p14:xfrm>
              <a:off x="7669490" y="2245653"/>
              <a:ext cx="77782" cy="135299"/>
            </p14:xfrm>
          </p:contentPart>
        </mc:Choice>
        <mc:Fallback xmlns="">
          <p:pic>
            <p:nvPicPr>
              <p:cNvPr id="74" name="墨迹 73"/>
            </p:nvPicPr>
            <p:blipFill>
              <a:blip r:embed="rId2"/>
            </p:blipFill>
            <p:spPr>
              <a:xfrm>
                <a:off x="7669490" y="2245653"/>
                <a:ext cx="77782" cy="135299"/>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5" name="墨迹 74"/>
              <p14:cNvContentPartPr/>
              <p14:nvPr/>
            </p14:nvContentPartPr>
            <p14:xfrm>
              <a:off x="7713046" y="2320301"/>
              <a:ext cx="45119" cy="26437"/>
            </p14:xfrm>
          </p:contentPart>
        </mc:Choice>
        <mc:Fallback xmlns="">
          <p:pic>
            <p:nvPicPr>
              <p:cNvPr id="75" name="墨迹 74"/>
            </p:nvPicPr>
            <p:blipFill>
              <a:blip r:embed="rId2"/>
            </p:blipFill>
            <p:spPr>
              <a:xfrm>
                <a:off x="7713046" y="2320301"/>
                <a:ext cx="45119" cy="26437"/>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6" name="墨迹 75"/>
              <p14:cNvContentPartPr/>
              <p14:nvPr/>
            </p14:nvContentPartPr>
            <p14:xfrm>
              <a:off x="7753492" y="2263148"/>
              <a:ext cx="6219" cy="97587"/>
            </p14:xfrm>
          </p:contentPart>
        </mc:Choice>
        <mc:Fallback xmlns="">
          <p:pic>
            <p:nvPicPr>
              <p:cNvPr id="76" name="墨迹 75"/>
            </p:nvPicPr>
            <p:blipFill>
              <a:blip r:embed="rId2"/>
            </p:blipFill>
            <p:spPr>
              <a:xfrm>
                <a:off x="7753492" y="2263148"/>
                <a:ext cx="6219" cy="97587"/>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7" name="墨迹 76"/>
              <p14:cNvContentPartPr/>
              <p14:nvPr/>
            </p14:nvContentPartPr>
            <p14:xfrm>
              <a:off x="7750382" y="2217660"/>
              <a:ext cx="65342" cy="171456"/>
            </p14:xfrm>
          </p:contentPart>
        </mc:Choice>
        <mc:Fallback xmlns="">
          <p:pic>
            <p:nvPicPr>
              <p:cNvPr id="77" name="墨迹 76"/>
            </p:nvPicPr>
            <p:blipFill>
              <a:blip r:embed="rId2"/>
            </p:blipFill>
            <p:spPr>
              <a:xfrm>
                <a:off x="7750382" y="2217660"/>
                <a:ext cx="65342" cy="171456"/>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8" name="墨迹 77"/>
              <p14:cNvContentPartPr/>
              <p14:nvPr/>
            </p14:nvContentPartPr>
            <p14:xfrm>
              <a:off x="7752532" y="2354514"/>
              <a:ext cx="49189" cy="17398"/>
            </p14:xfrm>
          </p:contentPart>
        </mc:Choice>
        <mc:Fallback xmlns="">
          <p:pic>
            <p:nvPicPr>
              <p:cNvPr id="78" name="墨迹 77"/>
            </p:nvPicPr>
            <p:blipFill>
              <a:blip r:embed="rId2"/>
            </p:blipFill>
            <p:spPr>
              <a:xfrm>
                <a:off x="7752532" y="2354514"/>
                <a:ext cx="49189" cy="17398"/>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79" name="墨迹 78"/>
              <p14:cNvContentPartPr/>
              <p14:nvPr/>
            </p14:nvContentPartPr>
            <p14:xfrm>
              <a:off x="7865500" y="2241571"/>
              <a:ext cx="6219" cy="142783"/>
            </p14:xfrm>
          </p:contentPart>
        </mc:Choice>
        <mc:Fallback xmlns="">
          <p:pic>
            <p:nvPicPr>
              <p:cNvPr id="79" name="墨迹 78"/>
            </p:nvPicPr>
            <p:blipFill>
              <a:blip r:embed="rId2"/>
            </p:blipFill>
            <p:spPr>
              <a:xfrm>
                <a:off x="7865500" y="2241571"/>
                <a:ext cx="6219" cy="142783"/>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80" name="墨迹 79"/>
              <p14:cNvContentPartPr/>
              <p14:nvPr/>
            </p14:nvContentPartPr>
            <p14:xfrm>
              <a:off x="7863456" y="2205219"/>
              <a:ext cx="123398" cy="215195"/>
            </p14:xfrm>
          </p:contentPart>
        </mc:Choice>
        <mc:Fallback xmlns="">
          <p:pic>
            <p:nvPicPr>
              <p:cNvPr id="80" name="墨迹 79"/>
            </p:nvPicPr>
            <p:blipFill>
              <a:blip r:embed="rId2"/>
            </p:blipFill>
            <p:spPr>
              <a:xfrm>
                <a:off x="7863456" y="2205219"/>
                <a:ext cx="123398" cy="21519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1" name="墨迹 80"/>
              <p14:cNvContentPartPr/>
              <p14:nvPr/>
            </p14:nvContentPartPr>
            <p14:xfrm>
              <a:off x="7893506" y="2270535"/>
              <a:ext cx="35790" cy="9331"/>
            </p14:xfrm>
          </p:contentPart>
        </mc:Choice>
        <mc:Fallback xmlns="">
          <p:pic>
            <p:nvPicPr>
              <p:cNvPr id="81" name="墨迹 80"/>
            </p:nvPicPr>
            <p:blipFill>
              <a:blip r:embed="rId2"/>
            </p:blipFill>
            <p:spPr>
              <a:xfrm>
                <a:off x="7893506" y="2270535"/>
                <a:ext cx="35790" cy="9331"/>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2" name="墨迹 81"/>
              <p14:cNvContentPartPr/>
              <p14:nvPr/>
            </p14:nvContentPartPr>
            <p14:xfrm>
              <a:off x="7898179" y="2332742"/>
              <a:ext cx="1564" cy="29548"/>
            </p14:xfrm>
          </p:contentPart>
        </mc:Choice>
        <mc:Fallback xmlns="">
          <p:pic>
            <p:nvPicPr>
              <p:cNvPr id="82" name="墨迹 81"/>
            </p:nvPicPr>
            <p:blipFill>
              <a:blip r:embed="rId2"/>
            </p:blipFill>
            <p:spPr>
              <a:xfrm>
                <a:off x="7898179" y="2332742"/>
                <a:ext cx="1564" cy="29548"/>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3" name="墨迹 82"/>
              <p14:cNvContentPartPr/>
              <p14:nvPr/>
            </p14:nvContentPartPr>
            <p14:xfrm>
              <a:off x="7899725" y="2314080"/>
              <a:ext cx="43556" cy="43544"/>
            </p14:xfrm>
          </p:contentPart>
        </mc:Choice>
        <mc:Fallback xmlns="">
          <p:pic>
            <p:nvPicPr>
              <p:cNvPr id="83" name="墨迹 82"/>
            </p:nvPicPr>
            <p:blipFill>
              <a:blip r:embed="rId2"/>
            </p:blipFill>
            <p:spPr>
              <a:xfrm>
                <a:off x="7899725" y="2314080"/>
                <a:ext cx="43556" cy="43544"/>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4" name="墨迹 83"/>
              <p14:cNvContentPartPr/>
              <p14:nvPr/>
            </p14:nvContentPartPr>
            <p14:xfrm>
              <a:off x="5264410" y="1377873"/>
              <a:ext cx="65342" cy="155516"/>
            </p14:xfrm>
          </p:contentPart>
        </mc:Choice>
        <mc:Fallback xmlns="">
          <p:pic>
            <p:nvPicPr>
              <p:cNvPr id="84" name="墨迹 83"/>
            </p:nvPicPr>
            <p:blipFill>
              <a:blip r:embed="rId2"/>
            </p:blipFill>
            <p:spPr>
              <a:xfrm>
                <a:off x="5264410" y="1377873"/>
                <a:ext cx="65342" cy="155516"/>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5" name="墨迹 84"/>
              <p14:cNvContentPartPr/>
              <p14:nvPr/>
            </p14:nvContentPartPr>
            <p14:xfrm>
              <a:off x="5275304" y="1440079"/>
              <a:ext cx="48229" cy="110417"/>
            </p14:xfrm>
          </p:contentPart>
        </mc:Choice>
        <mc:Fallback xmlns="">
          <p:pic>
            <p:nvPicPr>
              <p:cNvPr id="85" name="墨迹 84"/>
            </p:nvPicPr>
            <p:blipFill>
              <a:blip r:embed="rId2"/>
            </p:blipFill>
            <p:spPr>
              <a:xfrm>
                <a:off x="5275304" y="1440079"/>
                <a:ext cx="48229" cy="110417"/>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6" name="墨迹 85"/>
              <p14:cNvContentPartPr/>
              <p14:nvPr/>
            </p14:nvContentPartPr>
            <p14:xfrm>
              <a:off x="5216768" y="1447855"/>
              <a:ext cx="81869" cy="17107"/>
            </p14:xfrm>
          </p:contentPart>
        </mc:Choice>
        <mc:Fallback xmlns="">
          <p:pic>
            <p:nvPicPr>
              <p:cNvPr id="86" name="墨迹 85"/>
            </p:nvPicPr>
            <p:blipFill>
              <a:blip r:embed="rId2"/>
            </p:blipFill>
            <p:spPr>
              <a:xfrm>
                <a:off x="5216768" y="1447855"/>
                <a:ext cx="81869" cy="17107"/>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7" name="墨迹 86"/>
              <p14:cNvContentPartPr/>
              <p14:nvPr/>
            </p14:nvContentPartPr>
            <p14:xfrm>
              <a:off x="5320423" y="1452520"/>
              <a:ext cx="17112" cy="51321"/>
            </p14:xfrm>
          </p:contentPart>
        </mc:Choice>
        <mc:Fallback xmlns="">
          <p:pic>
            <p:nvPicPr>
              <p:cNvPr id="87" name="墨迹 86"/>
            </p:nvPicPr>
            <p:blipFill>
              <a:blip r:embed="rId2"/>
            </p:blipFill>
            <p:spPr>
              <a:xfrm>
                <a:off x="5320423" y="1452520"/>
                <a:ext cx="17112" cy="51321"/>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8" name="墨迹 87"/>
              <p14:cNvContentPartPr/>
              <p14:nvPr/>
            </p14:nvContentPartPr>
            <p14:xfrm>
              <a:off x="5342192" y="1436969"/>
              <a:ext cx="38900" cy="61429"/>
            </p14:xfrm>
          </p:contentPart>
        </mc:Choice>
        <mc:Fallback xmlns="">
          <p:pic>
            <p:nvPicPr>
              <p:cNvPr id="88" name="墨迹 87"/>
            </p:nvPicPr>
            <p:blipFill>
              <a:blip r:embed="rId2"/>
            </p:blipFill>
            <p:spPr>
              <a:xfrm>
                <a:off x="5342192" y="1436969"/>
                <a:ext cx="38900" cy="61429"/>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89" name="墨迹 88"/>
              <p14:cNvContentPartPr/>
              <p14:nvPr/>
            </p14:nvContentPartPr>
            <p14:xfrm>
              <a:off x="5457309" y="1415196"/>
              <a:ext cx="71562" cy="6221"/>
            </p14:xfrm>
          </p:contentPart>
        </mc:Choice>
        <mc:Fallback xmlns="">
          <p:pic>
            <p:nvPicPr>
              <p:cNvPr id="89" name="墨迹 88"/>
            </p:nvPicPr>
            <p:blipFill>
              <a:blip r:embed="rId2"/>
            </p:blipFill>
            <p:spPr>
              <a:xfrm>
                <a:off x="5457309" y="1415196"/>
                <a:ext cx="71562" cy="6221"/>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90" name="墨迹 89"/>
              <p14:cNvContentPartPr/>
              <p14:nvPr/>
            </p14:nvContentPartPr>
            <p14:xfrm>
              <a:off x="5477230" y="1458741"/>
              <a:ext cx="50095" cy="9331"/>
            </p14:xfrm>
          </p:contentPart>
        </mc:Choice>
        <mc:Fallback xmlns="">
          <p:pic>
            <p:nvPicPr>
              <p:cNvPr id="90" name="墨迹 89"/>
            </p:nvPicPr>
            <p:blipFill>
              <a:blip r:embed="rId2"/>
            </p:blipFill>
            <p:spPr>
              <a:xfrm>
                <a:off x="5477230" y="1458741"/>
                <a:ext cx="50095" cy="9331"/>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1" name="墨迹 90"/>
              <p14:cNvContentPartPr/>
              <p14:nvPr/>
            </p14:nvContentPartPr>
            <p14:xfrm>
              <a:off x="5451089" y="1511617"/>
              <a:ext cx="102679" cy="13996"/>
            </p14:xfrm>
          </p:contentPart>
        </mc:Choice>
        <mc:Fallback xmlns="">
          <p:pic>
            <p:nvPicPr>
              <p:cNvPr id="91" name="墨迹 90"/>
            </p:nvPicPr>
            <p:blipFill>
              <a:blip r:embed="rId2"/>
            </p:blipFill>
            <p:spPr>
              <a:xfrm>
                <a:off x="5451089" y="1511617"/>
                <a:ext cx="102679" cy="13996"/>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2" name="墨迹 91"/>
              <p14:cNvContentPartPr/>
              <p14:nvPr/>
            </p14:nvContentPartPr>
            <p14:xfrm>
              <a:off x="5594196" y="1380983"/>
              <a:ext cx="42027" cy="114304"/>
            </p14:xfrm>
          </p:contentPart>
        </mc:Choice>
        <mc:Fallback xmlns="">
          <p:pic>
            <p:nvPicPr>
              <p:cNvPr id="92" name="墨迹 91"/>
            </p:nvPicPr>
            <p:blipFill>
              <a:blip r:embed="rId2"/>
            </p:blipFill>
            <p:spPr>
              <a:xfrm>
                <a:off x="5594196" y="1380983"/>
                <a:ext cx="42027" cy="114304"/>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3" name="墨迹 92"/>
              <p14:cNvContentPartPr/>
              <p14:nvPr/>
            </p14:nvContentPartPr>
            <p14:xfrm>
              <a:off x="5608803" y="1503841"/>
              <a:ext cx="42969" cy="33630"/>
            </p14:xfrm>
          </p:contentPart>
        </mc:Choice>
        <mc:Fallback xmlns="">
          <p:pic>
            <p:nvPicPr>
              <p:cNvPr id="93" name="墨迹 92"/>
            </p:nvPicPr>
            <p:blipFill>
              <a:blip r:embed="rId2"/>
            </p:blipFill>
            <p:spPr>
              <a:xfrm>
                <a:off x="5608803" y="1503841"/>
                <a:ext cx="42969" cy="3363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4" name="墨迹 93"/>
              <p14:cNvContentPartPr/>
              <p14:nvPr/>
            </p14:nvContentPartPr>
            <p14:xfrm>
              <a:off x="5645553" y="1393424"/>
              <a:ext cx="79345" cy="139187"/>
            </p14:xfrm>
          </p:contentPart>
        </mc:Choice>
        <mc:Fallback xmlns="">
          <p:pic>
            <p:nvPicPr>
              <p:cNvPr id="94" name="墨迹 93"/>
            </p:nvPicPr>
            <p:blipFill>
              <a:blip r:embed="rId2"/>
            </p:blipFill>
            <p:spPr>
              <a:xfrm>
                <a:off x="5645553" y="1393424"/>
                <a:ext cx="79345" cy="139187"/>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5" name="墨迹 94"/>
              <p14:cNvContentPartPr/>
              <p14:nvPr/>
            </p14:nvContentPartPr>
            <p14:xfrm>
              <a:off x="5654882" y="1418307"/>
              <a:ext cx="23332" cy="83978"/>
            </p14:xfrm>
          </p:contentPart>
        </mc:Choice>
        <mc:Fallback xmlns="">
          <p:pic>
            <p:nvPicPr>
              <p:cNvPr id="95" name="墨迹 94"/>
            </p:nvPicPr>
            <p:blipFill>
              <a:blip r:embed="rId2"/>
            </p:blipFill>
            <p:spPr>
              <a:xfrm>
                <a:off x="5654882" y="1418307"/>
                <a:ext cx="23332" cy="83978"/>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6" name="墨迹 95"/>
              <p14:cNvContentPartPr/>
              <p14:nvPr/>
            </p14:nvContentPartPr>
            <p14:xfrm>
              <a:off x="5678215" y="1468072"/>
              <a:ext cx="77799" cy="41989"/>
            </p14:xfrm>
          </p:contentPart>
        </mc:Choice>
        <mc:Fallback xmlns="">
          <p:pic>
            <p:nvPicPr>
              <p:cNvPr id="96" name="墨迹 95"/>
            </p:nvPicPr>
            <p:blipFill>
              <a:blip r:embed="rId2"/>
            </p:blipFill>
            <p:spPr>
              <a:xfrm>
                <a:off x="5678215" y="1468072"/>
                <a:ext cx="77799" cy="41989"/>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7" name="墨迹 96"/>
              <p14:cNvContentPartPr/>
              <p14:nvPr/>
            </p14:nvContentPartPr>
            <p14:xfrm>
              <a:off x="5790222" y="1421417"/>
              <a:ext cx="4674" cy="98461"/>
            </p14:xfrm>
          </p:contentPart>
        </mc:Choice>
        <mc:Fallback xmlns="">
          <p:pic>
            <p:nvPicPr>
              <p:cNvPr id="97" name="墨迹 96"/>
            </p:nvPicPr>
            <p:blipFill>
              <a:blip r:embed="rId2"/>
            </p:blipFill>
            <p:spPr>
              <a:xfrm>
                <a:off x="5790222" y="1421417"/>
                <a:ext cx="4674" cy="98461"/>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8" name="墨迹 97"/>
              <p14:cNvContentPartPr/>
              <p14:nvPr/>
            </p14:nvContentPartPr>
            <p14:xfrm>
              <a:off x="5787112" y="1390314"/>
              <a:ext cx="43573" cy="122469"/>
            </p14:xfrm>
          </p:contentPart>
        </mc:Choice>
        <mc:Fallback xmlns="">
          <p:pic>
            <p:nvPicPr>
              <p:cNvPr id="98" name="墨迹 97"/>
            </p:nvPicPr>
            <p:blipFill>
              <a:blip r:embed="rId2"/>
            </p:blipFill>
            <p:spPr>
              <a:xfrm>
                <a:off x="5787112" y="1390314"/>
                <a:ext cx="43573" cy="122469"/>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99" name="墨迹 98"/>
              <p14:cNvContentPartPr/>
              <p14:nvPr/>
            </p14:nvContentPartPr>
            <p14:xfrm>
              <a:off x="5840015" y="1408976"/>
              <a:ext cx="76218" cy="12441"/>
            </p14:xfrm>
          </p:contentPart>
        </mc:Choice>
        <mc:Fallback xmlns="">
          <p:pic>
            <p:nvPicPr>
              <p:cNvPr id="99" name="墨迹 98"/>
            </p:nvPicPr>
            <p:blipFill>
              <a:blip r:embed="rId2"/>
            </p:blipFill>
            <p:spPr>
              <a:xfrm>
                <a:off x="5840015" y="1408976"/>
                <a:ext cx="76218" cy="12441"/>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100" name="墨迹 99"/>
              <p14:cNvContentPartPr/>
              <p14:nvPr/>
            </p14:nvContentPartPr>
            <p14:xfrm>
              <a:off x="5852455" y="1346769"/>
              <a:ext cx="49793" cy="196631"/>
            </p14:xfrm>
          </p:contentPart>
        </mc:Choice>
        <mc:Fallback xmlns="">
          <p:pic>
            <p:nvPicPr>
              <p:cNvPr id="100" name="墨迹 99"/>
            </p:nvPicPr>
            <p:blipFill>
              <a:blip r:embed="rId2"/>
            </p:blipFill>
            <p:spPr>
              <a:xfrm>
                <a:off x="5852455" y="1346769"/>
                <a:ext cx="49793" cy="196631"/>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1" name="墨迹 100"/>
              <p14:cNvContentPartPr/>
              <p14:nvPr/>
            </p14:nvContentPartPr>
            <p14:xfrm>
              <a:off x="5976919" y="1346769"/>
              <a:ext cx="23333" cy="12442"/>
            </p14:xfrm>
          </p:contentPart>
        </mc:Choice>
        <mc:Fallback xmlns="">
          <p:pic>
            <p:nvPicPr>
              <p:cNvPr id="101" name="墨迹 100"/>
            </p:nvPicPr>
            <p:blipFill>
              <a:blip r:embed="rId2"/>
            </p:blipFill>
            <p:spPr>
              <a:xfrm>
                <a:off x="5976919" y="1346769"/>
                <a:ext cx="23333" cy="12442"/>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2" name="墨迹 101"/>
              <p14:cNvContentPartPr/>
              <p14:nvPr/>
            </p14:nvContentPartPr>
            <p14:xfrm>
              <a:off x="5948913" y="1360766"/>
              <a:ext cx="84001" cy="23327"/>
            </p14:xfrm>
          </p:contentPart>
        </mc:Choice>
        <mc:Fallback xmlns="">
          <p:pic>
            <p:nvPicPr>
              <p:cNvPr id="102" name="墨迹 101"/>
            </p:nvPicPr>
            <p:blipFill>
              <a:blip r:embed="rId2"/>
            </p:blipFill>
            <p:spPr>
              <a:xfrm>
                <a:off x="5948913" y="1360766"/>
                <a:ext cx="84001" cy="23327"/>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3" name="墨迹 102"/>
              <p14:cNvContentPartPr/>
              <p14:nvPr/>
            </p14:nvContentPartPr>
            <p14:xfrm>
              <a:off x="5953569" y="1408101"/>
              <a:ext cx="4673" cy="145505"/>
            </p14:xfrm>
          </p:contentPart>
        </mc:Choice>
        <mc:Fallback xmlns="">
          <p:pic>
            <p:nvPicPr>
              <p:cNvPr id="103" name="墨迹 102"/>
            </p:nvPicPr>
            <p:blipFill>
              <a:blip r:embed="rId2"/>
            </p:blipFill>
            <p:spPr>
              <a:xfrm>
                <a:off x="5953569" y="1408101"/>
                <a:ext cx="4673" cy="14550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4" name="墨迹 103"/>
              <p14:cNvContentPartPr/>
              <p14:nvPr/>
            </p14:nvContentPartPr>
            <p14:xfrm>
              <a:off x="5980029" y="1393424"/>
              <a:ext cx="59105" cy="40434"/>
            </p14:xfrm>
          </p:contentPart>
        </mc:Choice>
        <mc:Fallback xmlns="">
          <p:pic>
            <p:nvPicPr>
              <p:cNvPr id="104" name="墨迹 103"/>
            </p:nvPicPr>
            <p:blipFill>
              <a:blip r:embed="rId2"/>
            </p:blipFill>
            <p:spPr>
              <a:xfrm>
                <a:off x="5980029" y="1393424"/>
                <a:ext cx="59105" cy="40434"/>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05" name="墨迹 104"/>
              <p14:cNvContentPartPr/>
              <p14:nvPr/>
            </p14:nvContentPartPr>
            <p14:xfrm>
              <a:off x="5967572" y="1449410"/>
              <a:ext cx="92175" cy="120233"/>
            </p14:xfrm>
          </p:contentPart>
        </mc:Choice>
        <mc:Fallback xmlns="">
          <p:pic>
            <p:nvPicPr>
              <p:cNvPr id="105" name="墨迹 104"/>
            </p:nvPicPr>
            <p:blipFill>
              <a:blip r:embed="rId2"/>
            </p:blipFill>
            <p:spPr>
              <a:xfrm>
                <a:off x="5967572" y="1449410"/>
                <a:ext cx="92175" cy="120233"/>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06" name="墨迹 105"/>
              <p14:cNvContentPartPr/>
              <p14:nvPr/>
            </p14:nvContentPartPr>
            <p14:xfrm>
              <a:off x="6095146" y="1356100"/>
              <a:ext cx="77782" cy="139965"/>
            </p14:xfrm>
          </p:contentPart>
        </mc:Choice>
        <mc:Fallback xmlns="">
          <p:pic>
            <p:nvPicPr>
              <p:cNvPr id="106" name="墨迹 105"/>
            </p:nvPicPr>
            <p:blipFill>
              <a:blip r:embed="rId2"/>
            </p:blipFill>
            <p:spPr>
              <a:xfrm>
                <a:off x="6095146" y="1356100"/>
                <a:ext cx="77782" cy="139965"/>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07" name="墨迹 106"/>
              <p14:cNvContentPartPr/>
              <p14:nvPr/>
            </p14:nvContentPartPr>
            <p14:xfrm>
              <a:off x="6185368" y="1464962"/>
              <a:ext cx="14003" cy="13996"/>
            </p14:xfrm>
          </p:contentPart>
        </mc:Choice>
        <mc:Fallback xmlns="">
          <p:pic>
            <p:nvPicPr>
              <p:cNvPr id="107" name="墨迹 106"/>
            </p:nvPicPr>
            <p:blipFill>
              <a:blip r:embed="rId2"/>
            </p:blipFill>
            <p:spPr>
              <a:xfrm>
                <a:off x="6185368" y="1464962"/>
                <a:ext cx="14003" cy="13996"/>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08" name="墨迹 107"/>
              <p14:cNvContentPartPr/>
              <p14:nvPr/>
            </p14:nvContentPartPr>
            <p14:xfrm>
              <a:off x="6160489" y="1499175"/>
              <a:ext cx="3109" cy="65317"/>
            </p14:xfrm>
          </p:contentPart>
        </mc:Choice>
        <mc:Fallback xmlns="">
          <p:pic>
            <p:nvPicPr>
              <p:cNvPr id="108" name="墨迹 107"/>
            </p:nvPicPr>
            <p:blipFill>
              <a:blip r:embed="rId2"/>
            </p:blipFill>
            <p:spPr>
              <a:xfrm>
                <a:off x="6160489" y="1499175"/>
                <a:ext cx="3109" cy="65317"/>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09" name="墨迹 108"/>
              <p14:cNvContentPartPr/>
              <p14:nvPr/>
            </p14:nvContentPartPr>
            <p14:xfrm>
              <a:off x="6110678" y="1518906"/>
              <a:ext cx="6237" cy="31590"/>
            </p14:xfrm>
          </p:contentPart>
        </mc:Choice>
        <mc:Fallback xmlns="">
          <p:pic>
            <p:nvPicPr>
              <p:cNvPr id="109" name="墨迹 108"/>
            </p:nvPicPr>
            <p:blipFill>
              <a:blip r:embed="rId2"/>
            </p:blipFill>
            <p:spPr>
              <a:xfrm>
                <a:off x="6110678" y="1518906"/>
                <a:ext cx="6237" cy="3159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10" name="墨迹 109"/>
              <p14:cNvContentPartPr/>
              <p14:nvPr/>
            </p14:nvContentPartPr>
            <p14:xfrm>
              <a:off x="6194715" y="1511617"/>
              <a:ext cx="17112" cy="26437"/>
            </p14:xfrm>
          </p:contentPart>
        </mc:Choice>
        <mc:Fallback xmlns="">
          <p:pic>
            <p:nvPicPr>
              <p:cNvPr id="110" name="墨迹 109"/>
            </p:nvPicPr>
            <p:blipFill>
              <a:blip r:embed="rId2"/>
            </p:blipFill>
            <p:spPr>
              <a:xfrm>
                <a:off x="6194715" y="1511617"/>
                <a:ext cx="17112" cy="26437"/>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11" name="墨迹 110"/>
              <p14:cNvContentPartPr/>
              <p14:nvPr/>
            </p14:nvContentPartPr>
            <p14:xfrm>
              <a:off x="6245272" y="1402755"/>
              <a:ext cx="32378" cy="108862"/>
            </p14:xfrm>
          </p:contentPart>
        </mc:Choice>
        <mc:Fallback xmlns="">
          <p:pic>
            <p:nvPicPr>
              <p:cNvPr id="111" name="墨迹 110"/>
            </p:nvPicPr>
            <p:blipFill>
              <a:blip r:embed="rId2"/>
            </p:blipFill>
            <p:spPr>
              <a:xfrm>
                <a:off x="6245272" y="1402755"/>
                <a:ext cx="32378" cy="108862"/>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12" name="墨迹 111"/>
              <p14:cNvContentPartPr/>
              <p14:nvPr/>
            </p14:nvContentPartPr>
            <p14:xfrm>
              <a:off x="6263149" y="1517837"/>
              <a:ext cx="31116" cy="36255"/>
            </p14:xfrm>
          </p:contentPart>
        </mc:Choice>
        <mc:Fallback xmlns="">
          <p:pic>
            <p:nvPicPr>
              <p:cNvPr id="112" name="墨迹 111"/>
            </p:nvPicPr>
            <p:blipFill>
              <a:blip r:embed="rId2"/>
            </p:blipFill>
            <p:spPr>
              <a:xfrm>
                <a:off x="6263149" y="1517837"/>
                <a:ext cx="31116" cy="36255"/>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13" name="墨迹 112"/>
              <p14:cNvContentPartPr/>
              <p14:nvPr/>
            </p14:nvContentPartPr>
            <p14:xfrm>
              <a:off x="6331601" y="1377873"/>
              <a:ext cx="7784" cy="7775"/>
            </p14:xfrm>
          </p:contentPart>
        </mc:Choice>
        <mc:Fallback xmlns="">
          <p:pic>
            <p:nvPicPr>
              <p:cNvPr id="113" name="墨迹 112"/>
            </p:nvPicPr>
            <p:blipFill>
              <a:blip r:embed="rId2"/>
            </p:blipFill>
            <p:spPr>
              <a:xfrm>
                <a:off x="6331601" y="1377873"/>
                <a:ext cx="7784" cy="777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14" name="墨迹 113"/>
              <p14:cNvContentPartPr/>
              <p14:nvPr/>
            </p14:nvContentPartPr>
            <p14:xfrm>
              <a:off x="6308268" y="1430748"/>
              <a:ext cx="54449" cy="60651"/>
            </p14:xfrm>
          </p:contentPart>
        </mc:Choice>
        <mc:Fallback xmlns="">
          <p:pic>
            <p:nvPicPr>
              <p:cNvPr id="114" name="墨迹 113"/>
            </p:nvPicPr>
            <p:blipFill>
              <a:blip r:embed="rId2"/>
            </p:blipFill>
            <p:spPr>
              <a:xfrm>
                <a:off x="6308268" y="1430748"/>
                <a:ext cx="54449" cy="60651"/>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15" name="墨迹 114"/>
              <p14:cNvContentPartPr/>
              <p14:nvPr/>
            </p14:nvContentPartPr>
            <p14:xfrm>
              <a:off x="6319162" y="1499175"/>
              <a:ext cx="9329" cy="48599"/>
            </p14:xfrm>
          </p:contentPart>
        </mc:Choice>
        <mc:Fallback xmlns="">
          <p:pic>
            <p:nvPicPr>
              <p:cNvPr id="115" name="墨迹 114"/>
            </p:nvPicPr>
            <p:blipFill>
              <a:blip r:embed="rId2"/>
            </p:blipFill>
            <p:spPr>
              <a:xfrm>
                <a:off x="6319162" y="1499175"/>
                <a:ext cx="9329" cy="48599"/>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16" name="墨迹 115"/>
              <p14:cNvContentPartPr/>
              <p14:nvPr/>
            </p14:nvContentPartPr>
            <p14:xfrm>
              <a:off x="6347150" y="1489844"/>
              <a:ext cx="71580" cy="59096"/>
            </p14:xfrm>
          </p:contentPart>
        </mc:Choice>
        <mc:Fallback xmlns="">
          <p:pic>
            <p:nvPicPr>
              <p:cNvPr id="116" name="墨迹 115"/>
            </p:nvPicPr>
            <p:blipFill>
              <a:blip r:embed="rId2"/>
            </p:blipFill>
            <p:spPr>
              <a:xfrm>
                <a:off x="6347150" y="1489844"/>
                <a:ext cx="71580" cy="59096"/>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17" name="墨迹 116"/>
              <p14:cNvContentPartPr/>
              <p14:nvPr/>
            </p14:nvContentPartPr>
            <p14:xfrm>
              <a:off x="6415620" y="1458741"/>
              <a:ext cx="21769" cy="26438"/>
            </p14:xfrm>
          </p:contentPart>
        </mc:Choice>
        <mc:Fallback xmlns="">
          <p:pic>
            <p:nvPicPr>
              <p:cNvPr id="117" name="墨迹 116"/>
            </p:nvPicPr>
            <p:blipFill>
              <a:blip r:embed="rId2"/>
            </p:blipFill>
            <p:spPr>
              <a:xfrm>
                <a:off x="6415620" y="1458741"/>
                <a:ext cx="21769" cy="26438"/>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18" name="墨迹 117"/>
              <p14:cNvContentPartPr/>
              <p14:nvPr/>
            </p14:nvContentPartPr>
            <p14:xfrm>
              <a:off x="6421840" y="1427638"/>
              <a:ext cx="91980" cy="55986"/>
            </p14:xfrm>
          </p:contentPart>
        </mc:Choice>
        <mc:Fallback xmlns="">
          <p:pic>
            <p:nvPicPr>
              <p:cNvPr id="118" name="墨迹 117"/>
            </p:nvPicPr>
            <p:blipFill>
              <a:blip r:embed="rId2"/>
            </p:blipFill>
            <p:spPr>
              <a:xfrm>
                <a:off x="6421840" y="1427638"/>
                <a:ext cx="91980" cy="55986"/>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19" name="墨迹 118"/>
              <p14:cNvContentPartPr/>
              <p14:nvPr/>
            </p14:nvContentPartPr>
            <p14:xfrm>
              <a:off x="6477835" y="1368542"/>
              <a:ext cx="7784" cy="217722"/>
            </p14:xfrm>
          </p:contentPart>
        </mc:Choice>
        <mc:Fallback xmlns="">
          <p:pic>
            <p:nvPicPr>
              <p:cNvPr id="119" name="墨迹 118"/>
            </p:nvPicPr>
            <p:blipFill>
              <a:blip r:embed="rId2"/>
            </p:blipFill>
            <p:spPr>
              <a:xfrm>
                <a:off x="6477835" y="1368542"/>
                <a:ext cx="7784" cy="217722"/>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20" name="墨迹 119"/>
              <p14:cNvContentPartPr/>
              <p14:nvPr/>
            </p14:nvContentPartPr>
            <p14:xfrm>
              <a:off x="6555616" y="1408976"/>
              <a:ext cx="49793" cy="121302"/>
            </p14:xfrm>
          </p:contentPart>
        </mc:Choice>
        <mc:Fallback xmlns="">
          <p:pic>
            <p:nvPicPr>
              <p:cNvPr id="120" name="墨迹 119"/>
            </p:nvPicPr>
            <p:blipFill>
              <a:blip r:embed="rId2"/>
            </p:blipFill>
            <p:spPr>
              <a:xfrm>
                <a:off x="6555616" y="1408976"/>
                <a:ext cx="49793" cy="121302"/>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21" name="墨迹 120"/>
              <p14:cNvContentPartPr/>
              <p14:nvPr/>
            </p14:nvContentPartPr>
            <p14:xfrm>
              <a:off x="6580513" y="1449410"/>
              <a:ext cx="32662" cy="34214"/>
            </p14:xfrm>
          </p:contentPart>
        </mc:Choice>
        <mc:Fallback xmlns="">
          <p:pic>
            <p:nvPicPr>
              <p:cNvPr id="121" name="墨迹 120"/>
            </p:nvPicPr>
            <p:blipFill>
              <a:blip r:embed="rId2"/>
            </p:blipFill>
            <p:spPr>
              <a:xfrm>
                <a:off x="6580513" y="1449410"/>
                <a:ext cx="32662" cy="34214"/>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22" name="墨迹 121"/>
              <p14:cNvContentPartPr/>
              <p14:nvPr/>
            </p14:nvContentPartPr>
            <p14:xfrm>
              <a:off x="6614739" y="1410045"/>
              <a:ext cx="46665" cy="109347"/>
            </p14:xfrm>
          </p:contentPart>
        </mc:Choice>
        <mc:Fallback xmlns="">
          <p:pic>
            <p:nvPicPr>
              <p:cNvPr id="122" name="墨迹 121"/>
            </p:nvPicPr>
            <p:blipFill>
              <a:blip r:embed="rId2"/>
            </p:blipFill>
            <p:spPr>
              <a:xfrm>
                <a:off x="6614739" y="1410045"/>
                <a:ext cx="46665" cy="109347"/>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23" name="墨迹 122"/>
              <p14:cNvContentPartPr/>
              <p14:nvPr/>
            </p14:nvContentPartPr>
            <p14:xfrm>
              <a:off x="6642745" y="1430748"/>
              <a:ext cx="41992" cy="6221"/>
            </p14:xfrm>
          </p:contentPart>
        </mc:Choice>
        <mc:Fallback xmlns="">
          <p:pic>
            <p:nvPicPr>
              <p:cNvPr id="123" name="墨迹 122"/>
            </p:nvPicPr>
            <p:blipFill>
              <a:blip r:embed="rId2"/>
            </p:blipFill>
            <p:spPr>
              <a:xfrm>
                <a:off x="6642745" y="1430748"/>
                <a:ext cx="41992" cy="6221"/>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24" name="墨迹 123"/>
              <p14:cNvContentPartPr/>
              <p14:nvPr/>
            </p14:nvContentPartPr>
            <p14:xfrm>
              <a:off x="6667606" y="1449410"/>
              <a:ext cx="3145" cy="104196"/>
            </p14:xfrm>
          </p:contentPart>
        </mc:Choice>
        <mc:Fallback xmlns="">
          <p:pic>
            <p:nvPicPr>
              <p:cNvPr id="124" name="墨迹 123"/>
            </p:nvPicPr>
            <p:blipFill>
              <a:blip r:embed="rId2"/>
            </p:blipFill>
            <p:spPr>
              <a:xfrm>
                <a:off x="6667606" y="1449410"/>
                <a:ext cx="3145" cy="104196"/>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25" name="墨迹 124"/>
              <p14:cNvContentPartPr/>
              <p14:nvPr/>
            </p14:nvContentPartPr>
            <p14:xfrm>
              <a:off x="6717417" y="1412086"/>
              <a:ext cx="88675" cy="24883"/>
            </p14:xfrm>
          </p:contentPart>
        </mc:Choice>
        <mc:Fallback xmlns="">
          <p:pic>
            <p:nvPicPr>
              <p:cNvPr id="125" name="墨迹 124"/>
            </p:nvPicPr>
            <p:blipFill>
              <a:blip r:embed="rId2"/>
            </p:blipFill>
            <p:spPr>
              <a:xfrm>
                <a:off x="6717417" y="1412086"/>
                <a:ext cx="88675" cy="24883"/>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26" name="墨迹 125"/>
              <p14:cNvContentPartPr/>
              <p14:nvPr/>
            </p14:nvContentPartPr>
            <p14:xfrm>
              <a:off x="6734530" y="1384093"/>
              <a:ext cx="38882" cy="118192"/>
            </p14:xfrm>
          </p:contentPart>
        </mc:Choice>
        <mc:Fallback xmlns="">
          <p:pic>
            <p:nvPicPr>
              <p:cNvPr id="126" name="墨迹 125"/>
            </p:nvPicPr>
            <p:blipFill>
              <a:blip r:embed="rId2"/>
            </p:blipFill>
            <p:spPr>
              <a:xfrm>
                <a:off x="6734530" y="1384093"/>
                <a:ext cx="38882" cy="118192"/>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27" name="墨迹 126"/>
              <p14:cNvContentPartPr/>
              <p14:nvPr/>
            </p14:nvContentPartPr>
            <p14:xfrm>
              <a:off x="6764082" y="1458741"/>
              <a:ext cx="6238" cy="74648"/>
            </p14:xfrm>
          </p:contentPart>
        </mc:Choice>
        <mc:Fallback xmlns="">
          <p:pic>
            <p:nvPicPr>
              <p:cNvPr id="127" name="墨迹 126"/>
            </p:nvPicPr>
            <p:blipFill>
              <a:blip r:embed="rId2"/>
            </p:blipFill>
            <p:spPr>
              <a:xfrm>
                <a:off x="6764082" y="1458741"/>
                <a:ext cx="6238" cy="74648"/>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28" name="墨迹 127"/>
              <p14:cNvContentPartPr/>
              <p14:nvPr/>
            </p14:nvContentPartPr>
            <p14:xfrm>
              <a:off x="6779650" y="1452520"/>
              <a:ext cx="52884" cy="110028"/>
            </p14:xfrm>
          </p:contentPart>
        </mc:Choice>
        <mc:Fallback xmlns="">
          <p:pic>
            <p:nvPicPr>
              <p:cNvPr id="128" name="墨迹 127"/>
            </p:nvPicPr>
            <p:blipFill>
              <a:blip r:embed="rId2"/>
            </p:blipFill>
            <p:spPr>
              <a:xfrm>
                <a:off x="6779650" y="1452520"/>
                <a:ext cx="52884" cy="110028"/>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29" name="墨迹 128"/>
              <p14:cNvContentPartPr/>
              <p14:nvPr/>
            </p14:nvContentPartPr>
            <p14:xfrm>
              <a:off x="6779650" y="1480513"/>
              <a:ext cx="26442" cy="3111"/>
            </p14:xfrm>
          </p:contentPart>
        </mc:Choice>
        <mc:Fallback xmlns="">
          <p:pic>
            <p:nvPicPr>
              <p:cNvPr id="129" name="墨迹 128"/>
            </p:nvPicPr>
            <p:blipFill>
              <a:blip r:embed="rId2"/>
            </p:blipFill>
            <p:spPr>
              <a:xfrm>
                <a:off x="6779650" y="1480513"/>
                <a:ext cx="26442" cy="3111"/>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30" name="墨迹 129"/>
              <p14:cNvContentPartPr/>
              <p14:nvPr/>
            </p14:nvContentPartPr>
            <p14:xfrm>
              <a:off x="6776522" y="1506951"/>
              <a:ext cx="43573" cy="1555"/>
            </p14:xfrm>
          </p:contentPart>
        </mc:Choice>
        <mc:Fallback xmlns="">
          <p:pic>
            <p:nvPicPr>
              <p:cNvPr id="130" name="墨迹 129"/>
            </p:nvPicPr>
            <p:blipFill>
              <a:blip r:embed="rId2"/>
            </p:blipFill>
            <p:spPr>
              <a:xfrm>
                <a:off x="6776522" y="1506951"/>
                <a:ext cx="43573" cy="1555"/>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31" name="墨迹 130"/>
              <p14:cNvContentPartPr/>
              <p14:nvPr/>
            </p14:nvContentPartPr>
            <p14:xfrm>
              <a:off x="6867151" y="1405866"/>
              <a:ext cx="80501" cy="6220"/>
            </p14:xfrm>
          </p:contentPart>
        </mc:Choice>
        <mc:Fallback xmlns="">
          <p:pic>
            <p:nvPicPr>
              <p:cNvPr id="131" name="墨迹 130"/>
            </p:nvPicPr>
            <p:blipFill>
              <a:blip r:embed="rId2"/>
            </p:blipFill>
            <p:spPr>
              <a:xfrm>
                <a:off x="6867151" y="1405866"/>
                <a:ext cx="80501" cy="6220"/>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32" name="墨迹 131"/>
              <p14:cNvContentPartPr/>
              <p14:nvPr/>
            </p14:nvContentPartPr>
            <p14:xfrm>
              <a:off x="6916535" y="1427638"/>
              <a:ext cx="360" cy="116637"/>
            </p14:xfrm>
          </p:contentPart>
        </mc:Choice>
        <mc:Fallback xmlns="">
          <p:pic>
            <p:nvPicPr>
              <p:cNvPr id="132" name="墨迹 131"/>
            </p:nvPicPr>
            <p:blipFill>
              <a:blip r:embed="rId2"/>
            </p:blipFill>
            <p:spPr>
              <a:xfrm>
                <a:off x="6916535" y="1427638"/>
                <a:ext cx="360" cy="116637"/>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33" name="墨迹 132"/>
              <p14:cNvContentPartPr/>
              <p14:nvPr/>
            </p14:nvContentPartPr>
            <p14:xfrm>
              <a:off x="7030107" y="1396535"/>
              <a:ext cx="1564" cy="54430"/>
            </p14:xfrm>
          </p:contentPart>
        </mc:Choice>
        <mc:Fallback xmlns="">
          <p:pic>
            <p:nvPicPr>
              <p:cNvPr id="133" name="墨迹 132"/>
            </p:nvPicPr>
            <p:blipFill>
              <a:blip r:embed="rId2"/>
            </p:blipFill>
            <p:spPr>
              <a:xfrm>
                <a:off x="7030107" y="1396535"/>
                <a:ext cx="1564" cy="5443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34" name="墨迹 133"/>
              <p14:cNvContentPartPr/>
              <p14:nvPr/>
            </p14:nvContentPartPr>
            <p14:xfrm>
              <a:off x="7044110" y="1424527"/>
              <a:ext cx="12440" cy="3111"/>
            </p14:xfrm>
          </p:contentPart>
        </mc:Choice>
        <mc:Fallback xmlns="">
          <p:pic>
            <p:nvPicPr>
              <p:cNvPr id="134" name="墨迹 133"/>
            </p:nvPicPr>
            <p:blipFill>
              <a:blip r:embed="rId2"/>
            </p:blipFill>
            <p:spPr>
              <a:xfrm>
                <a:off x="7044110" y="1424527"/>
                <a:ext cx="12440" cy="3111"/>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35" name="墨迹 134"/>
              <p14:cNvContentPartPr/>
              <p14:nvPr/>
            </p14:nvContentPartPr>
            <p14:xfrm>
              <a:off x="6998991" y="1421417"/>
              <a:ext cx="1564" cy="46655"/>
            </p14:xfrm>
          </p:contentPart>
        </mc:Choice>
        <mc:Fallback xmlns="">
          <p:pic>
            <p:nvPicPr>
              <p:cNvPr id="135" name="墨迹 134"/>
            </p:nvPicPr>
            <p:blipFill>
              <a:blip r:embed="rId2"/>
            </p:blipFill>
            <p:spPr>
              <a:xfrm>
                <a:off x="6998991" y="1421417"/>
                <a:ext cx="1564" cy="46655"/>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36" name="墨迹 135"/>
              <p14:cNvContentPartPr/>
              <p14:nvPr/>
            </p14:nvContentPartPr>
            <p14:xfrm>
              <a:off x="6981487" y="1449410"/>
              <a:ext cx="75063" cy="132189"/>
            </p14:xfrm>
          </p:contentPart>
        </mc:Choice>
        <mc:Fallback xmlns="">
          <p:pic>
            <p:nvPicPr>
              <p:cNvPr id="136" name="墨迹 135"/>
            </p:nvPicPr>
            <p:blipFill>
              <a:blip r:embed="rId2"/>
            </p:blipFill>
            <p:spPr>
              <a:xfrm>
                <a:off x="6981487" y="1449410"/>
                <a:ext cx="75063" cy="132189"/>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37" name="墨迹 136"/>
              <p14:cNvContentPartPr/>
              <p14:nvPr/>
            </p14:nvContentPartPr>
            <p14:xfrm>
              <a:off x="7131221" y="1446300"/>
              <a:ext cx="7784" cy="17106"/>
            </p14:xfrm>
          </p:contentPart>
        </mc:Choice>
        <mc:Fallback xmlns="">
          <p:pic>
            <p:nvPicPr>
              <p:cNvPr id="137" name="墨迹 136"/>
            </p:nvPicPr>
            <p:blipFill>
              <a:blip r:embed="rId2"/>
            </p:blipFill>
            <p:spPr>
              <a:xfrm>
                <a:off x="7131221" y="1446300"/>
                <a:ext cx="7784" cy="17106"/>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38" name="墨迹 137"/>
              <p14:cNvContentPartPr/>
              <p14:nvPr/>
            </p14:nvContentPartPr>
            <p14:xfrm>
              <a:off x="7112562" y="1431817"/>
              <a:ext cx="49775" cy="120817"/>
            </p14:xfrm>
          </p:contentPart>
        </mc:Choice>
        <mc:Fallback xmlns="">
          <p:pic>
            <p:nvPicPr>
              <p:cNvPr id="138" name="墨迹 137"/>
            </p:nvPicPr>
            <p:blipFill>
              <a:blip r:embed="rId2"/>
            </p:blipFill>
            <p:spPr>
              <a:xfrm>
                <a:off x="7112562" y="1431817"/>
                <a:ext cx="49775" cy="120817"/>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39" name="墨迹 138"/>
              <p14:cNvContentPartPr/>
              <p14:nvPr/>
            </p14:nvContentPartPr>
            <p14:xfrm>
              <a:off x="7156118" y="1399645"/>
              <a:ext cx="96440" cy="170290"/>
            </p14:xfrm>
          </p:contentPart>
        </mc:Choice>
        <mc:Fallback xmlns="">
          <p:pic>
            <p:nvPicPr>
              <p:cNvPr id="139" name="墨迹 138"/>
            </p:nvPicPr>
            <p:blipFill>
              <a:blip r:embed="rId2"/>
            </p:blipFill>
            <p:spPr>
              <a:xfrm>
                <a:off x="7156118" y="1399645"/>
                <a:ext cx="96440" cy="17029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40" name="墨迹 139"/>
              <p14:cNvContentPartPr/>
              <p14:nvPr/>
            </p14:nvContentPartPr>
            <p14:xfrm>
              <a:off x="7188780" y="1421417"/>
              <a:ext cx="1564" cy="51320"/>
            </p14:xfrm>
          </p:contentPart>
        </mc:Choice>
        <mc:Fallback xmlns="">
          <p:pic>
            <p:nvPicPr>
              <p:cNvPr id="140" name="墨迹 139"/>
            </p:nvPicPr>
            <p:blipFill>
              <a:blip r:embed="rId2"/>
            </p:blipFill>
            <p:spPr>
              <a:xfrm>
                <a:off x="7188780" y="1421417"/>
                <a:ext cx="1564" cy="5132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41" name="墨迹 140"/>
              <p14:cNvContentPartPr/>
              <p14:nvPr/>
            </p14:nvContentPartPr>
            <p14:xfrm>
              <a:off x="7168557" y="1443189"/>
              <a:ext cx="51339" cy="3111"/>
            </p14:xfrm>
          </p:contentPart>
        </mc:Choice>
        <mc:Fallback xmlns="">
          <p:pic>
            <p:nvPicPr>
              <p:cNvPr id="141" name="墨迹 140"/>
            </p:nvPicPr>
            <p:blipFill>
              <a:blip r:embed="rId2"/>
            </p:blipFill>
            <p:spPr>
              <a:xfrm>
                <a:off x="7168557" y="1443189"/>
                <a:ext cx="51339" cy="3111"/>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42" name="墨迹 141"/>
              <p14:cNvContentPartPr/>
              <p14:nvPr/>
            </p14:nvContentPartPr>
            <p14:xfrm>
              <a:off x="7174777" y="1469627"/>
              <a:ext cx="35790" cy="4666"/>
            </p14:xfrm>
          </p:contentPart>
        </mc:Choice>
        <mc:Fallback xmlns="">
          <p:pic>
            <p:nvPicPr>
              <p:cNvPr id="142" name="墨迹 141"/>
            </p:nvPicPr>
            <p:blipFill>
              <a:blip r:embed="rId2"/>
            </p:blipFill>
            <p:spPr>
              <a:xfrm>
                <a:off x="7174777" y="1469627"/>
                <a:ext cx="35790" cy="4666"/>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43" name="墨迹 142"/>
              <p14:cNvContentPartPr/>
              <p14:nvPr/>
            </p14:nvContentPartPr>
            <p14:xfrm>
              <a:off x="7182560" y="1492955"/>
              <a:ext cx="4674" cy="31103"/>
            </p14:xfrm>
          </p:contentPart>
        </mc:Choice>
        <mc:Fallback xmlns="">
          <p:pic>
            <p:nvPicPr>
              <p:cNvPr id="143" name="墨迹 142"/>
            </p:nvPicPr>
            <p:blipFill>
              <a:blip r:embed="rId2"/>
            </p:blipFill>
            <p:spPr>
              <a:xfrm>
                <a:off x="7182560" y="1492955"/>
                <a:ext cx="4674" cy="31103"/>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44" name="墨迹 143"/>
              <p14:cNvContentPartPr/>
              <p14:nvPr/>
            </p14:nvContentPartPr>
            <p14:xfrm>
              <a:off x="7181014" y="1489844"/>
              <a:ext cx="62215" cy="37324"/>
            </p14:xfrm>
          </p:contentPart>
        </mc:Choice>
        <mc:Fallback xmlns="">
          <p:pic>
            <p:nvPicPr>
              <p:cNvPr id="144" name="墨迹 143"/>
            </p:nvPicPr>
            <p:blipFill>
              <a:blip r:embed="rId2"/>
            </p:blipFill>
            <p:spPr>
              <a:xfrm>
                <a:off x="7181014" y="1489844"/>
                <a:ext cx="62215" cy="37324"/>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45" name="墨迹 144"/>
              <p14:cNvContentPartPr/>
              <p14:nvPr/>
            </p14:nvContentPartPr>
            <p14:xfrm>
              <a:off x="7283675" y="1450965"/>
              <a:ext cx="79345" cy="13997"/>
            </p14:xfrm>
          </p:contentPart>
        </mc:Choice>
        <mc:Fallback xmlns="">
          <p:pic>
            <p:nvPicPr>
              <p:cNvPr id="145" name="墨迹 144"/>
            </p:nvPicPr>
            <p:blipFill>
              <a:blip r:embed="rId2"/>
            </p:blipFill>
            <p:spPr>
              <a:xfrm>
                <a:off x="7283675" y="1450965"/>
                <a:ext cx="79345" cy="13997"/>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46" name="墨迹 145"/>
              <p14:cNvContentPartPr/>
              <p14:nvPr/>
            </p14:nvContentPartPr>
            <p14:xfrm>
              <a:off x="7324121" y="1412864"/>
              <a:ext cx="9347" cy="127912"/>
            </p14:xfrm>
          </p:contentPart>
        </mc:Choice>
        <mc:Fallback xmlns="">
          <p:pic>
            <p:nvPicPr>
              <p:cNvPr id="146" name="墨迹 145"/>
            </p:nvPicPr>
            <p:blipFill>
              <a:blip r:embed="rId2"/>
            </p:blipFill>
            <p:spPr>
              <a:xfrm>
                <a:off x="7324121" y="1412864"/>
                <a:ext cx="9347" cy="127912"/>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47" name="墨迹 146"/>
              <p14:cNvContentPartPr/>
              <p14:nvPr/>
            </p14:nvContentPartPr>
            <p14:xfrm>
              <a:off x="7289912" y="1485762"/>
              <a:ext cx="35381" cy="52292"/>
            </p14:xfrm>
          </p:contentPart>
        </mc:Choice>
        <mc:Fallback xmlns="">
          <p:pic>
            <p:nvPicPr>
              <p:cNvPr id="147" name="墨迹 146"/>
            </p:nvPicPr>
            <p:blipFill>
              <a:blip r:embed="rId2"/>
            </p:blipFill>
            <p:spPr>
              <a:xfrm>
                <a:off x="7289912" y="1485762"/>
                <a:ext cx="35381" cy="52292"/>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48" name="墨迹 147"/>
              <p14:cNvContentPartPr/>
              <p14:nvPr/>
            </p14:nvContentPartPr>
            <p14:xfrm>
              <a:off x="7336577" y="1477403"/>
              <a:ext cx="34227" cy="20217"/>
            </p14:xfrm>
          </p:contentPart>
        </mc:Choice>
        <mc:Fallback xmlns="">
          <p:pic>
            <p:nvPicPr>
              <p:cNvPr id="148" name="墨迹 147"/>
            </p:nvPicPr>
            <p:blipFill>
              <a:blip r:embed="rId2"/>
            </p:blipFill>
            <p:spPr>
              <a:xfrm>
                <a:off x="7336577" y="1477403"/>
                <a:ext cx="34227" cy="20217"/>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49" name="墨迹 148"/>
              <p14:cNvContentPartPr/>
              <p14:nvPr/>
            </p14:nvContentPartPr>
            <p14:xfrm>
              <a:off x="7364584" y="1431817"/>
              <a:ext cx="9329" cy="112847"/>
            </p14:xfrm>
          </p:contentPart>
        </mc:Choice>
        <mc:Fallback xmlns="">
          <p:pic>
            <p:nvPicPr>
              <p:cNvPr id="149" name="墨迹 148"/>
            </p:nvPicPr>
            <p:blipFill>
              <a:blip r:embed="rId2"/>
            </p:blipFill>
            <p:spPr>
              <a:xfrm>
                <a:off x="7364584" y="1431817"/>
                <a:ext cx="9329" cy="112847"/>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50" name="墨迹 149"/>
              <p14:cNvContentPartPr/>
              <p14:nvPr/>
            </p14:nvContentPartPr>
            <p14:xfrm>
              <a:off x="7373913" y="1412864"/>
              <a:ext cx="55995" cy="136951"/>
            </p14:xfrm>
          </p:contentPart>
        </mc:Choice>
        <mc:Fallback xmlns="">
          <p:pic>
            <p:nvPicPr>
              <p:cNvPr id="150" name="墨迹 149"/>
            </p:nvPicPr>
            <p:blipFill>
              <a:blip r:embed="rId2"/>
            </p:blipFill>
            <p:spPr>
              <a:xfrm>
                <a:off x="7373913" y="1412864"/>
                <a:ext cx="55995" cy="136951"/>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51" name="墨迹 150"/>
              <p14:cNvContentPartPr/>
              <p14:nvPr/>
            </p14:nvContentPartPr>
            <p14:xfrm>
              <a:off x="7378960" y="1541165"/>
              <a:ext cx="27616" cy="4665"/>
            </p14:xfrm>
          </p:contentPart>
        </mc:Choice>
        <mc:Fallback xmlns="">
          <p:pic>
            <p:nvPicPr>
              <p:cNvPr id="151" name="墨迹 150"/>
            </p:nvPicPr>
            <p:blipFill>
              <a:blip r:embed="rId2"/>
            </p:blipFill>
            <p:spPr>
              <a:xfrm>
                <a:off x="7378960" y="1541165"/>
                <a:ext cx="27616" cy="466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52" name="墨迹 151"/>
              <p14:cNvContentPartPr/>
              <p14:nvPr/>
            </p14:nvContentPartPr>
            <p14:xfrm>
              <a:off x="7476591" y="1433858"/>
              <a:ext cx="6220" cy="122858"/>
            </p14:xfrm>
          </p:contentPart>
        </mc:Choice>
        <mc:Fallback xmlns="">
          <p:pic>
            <p:nvPicPr>
              <p:cNvPr id="152" name="墨迹 151"/>
            </p:nvPicPr>
            <p:blipFill>
              <a:blip r:embed="rId2"/>
            </p:blipFill>
            <p:spPr>
              <a:xfrm>
                <a:off x="7476591" y="1433858"/>
                <a:ext cx="6220" cy="122858"/>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53" name="墨迹 152"/>
              <p14:cNvContentPartPr/>
              <p14:nvPr/>
            </p14:nvContentPartPr>
            <p14:xfrm>
              <a:off x="7467244" y="1393424"/>
              <a:ext cx="115135" cy="188661"/>
            </p14:xfrm>
          </p:contentPart>
        </mc:Choice>
        <mc:Fallback xmlns="">
          <p:pic>
            <p:nvPicPr>
              <p:cNvPr id="153" name="墨迹 152"/>
            </p:nvPicPr>
            <p:blipFill>
              <a:blip r:embed="rId2"/>
            </p:blipFill>
            <p:spPr>
              <a:xfrm>
                <a:off x="7467244" y="1393424"/>
                <a:ext cx="115135" cy="188661"/>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54" name="墨迹 153"/>
              <p14:cNvContentPartPr/>
              <p14:nvPr/>
            </p14:nvContentPartPr>
            <p14:xfrm>
              <a:off x="7507690" y="1452520"/>
              <a:ext cx="34226" cy="6221"/>
            </p14:xfrm>
          </p:contentPart>
        </mc:Choice>
        <mc:Fallback xmlns="">
          <p:pic>
            <p:nvPicPr>
              <p:cNvPr id="154" name="墨迹 153"/>
            </p:nvPicPr>
            <p:blipFill>
              <a:blip r:embed="rId2"/>
            </p:blipFill>
            <p:spPr>
              <a:xfrm>
                <a:off x="7507690" y="1452520"/>
                <a:ext cx="34226" cy="6221"/>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155" name="墨迹 154"/>
              <p14:cNvContentPartPr/>
              <p14:nvPr/>
            </p14:nvContentPartPr>
            <p14:xfrm>
              <a:off x="7507690" y="1489844"/>
              <a:ext cx="360" cy="32659"/>
            </p14:xfrm>
          </p:contentPart>
        </mc:Choice>
        <mc:Fallback xmlns="">
          <p:pic>
            <p:nvPicPr>
              <p:cNvPr id="155" name="墨迹 154"/>
            </p:nvPicPr>
            <p:blipFill>
              <a:blip r:embed="rId2"/>
            </p:blipFill>
            <p:spPr>
              <a:xfrm>
                <a:off x="7507690" y="1489844"/>
                <a:ext cx="360" cy="32659"/>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56" name="墨迹 155"/>
              <p14:cNvContentPartPr/>
              <p14:nvPr/>
            </p14:nvContentPartPr>
            <p14:xfrm>
              <a:off x="7510817" y="1480513"/>
              <a:ext cx="41992" cy="49765"/>
            </p14:xfrm>
          </p:contentPart>
        </mc:Choice>
        <mc:Fallback xmlns="">
          <p:pic>
            <p:nvPicPr>
              <p:cNvPr id="156" name="墨迹 155"/>
            </p:nvPicPr>
            <p:blipFill>
              <a:blip r:embed="rId2"/>
            </p:blipFill>
            <p:spPr>
              <a:xfrm>
                <a:off x="7510817" y="1480513"/>
                <a:ext cx="41992" cy="49765"/>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172" name="墨迹 171"/>
              <p14:cNvContentPartPr/>
              <p14:nvPr/>
            </p14:nvContentPartPr>
            <p14:xfrm>
              <a:off x="7403910" y="3158409"/>
              <a:ext cx="7961" cy="10232"/>
            </p14:xfrm>
          </p:contentPart>
        </mc:Choice>
        <mc:Fallback xmlns="">
          <p:pic>
            <p:nvPicPr>
              <p:cNvPr id="172" name="墨迹 171"/>
            </p:nvPicPr>
            <p:blipFill>
              <a:blip r:embed="rId2"/>
            </p:blipFill>
            <p:spPr>
              <a:xfrm>
                <a:off x="7403910" y="3158409"/>
                <a:ext cx="7961" cy="10232"/>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73" name="墨迹 172"/>
              <p14:cNvContentPartPr/>
              <p14:nvPr/>
            </p14:nvContentPartPr>
            <p14:xfrm>
              <a:off x="7403910" y="3208434"/>
              <a:ext cx="7961" cy="7958"/>
            </p14:xfrm>
          </p:contentPart>
        </mc:Choice>
        <mc:Fallback xmlns="">
          <p:pic>
            <p:nvPicPr>
              <p:cNvPr id="173" name="墨迹 172"/>
            </p:nvPicPr>
            <p:blipFill>
              <a:blip r:embed="rId2"/>
            </p:blipFill>
            <p:spPr>
              <a:xfrm>
                <a:off x="7403910" y="3208434"/>
                <a:ext cx="7961" cy="7958"/>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174" name="墨迹 173"/>
              <p14:cNvContentPartPr/>
              <p14:nvPr/>
            </p14:nvContentPartPr>
            <p14:xfrm>
              <a:off x="7531289" y="3076265"/>
              <a:ext cx="12511" cy="111136"/>
            </p14:xfrm>
          </p:contentPart>
        </mc:Choice>
        <mc:Fallback xmlns="">
          <p:pic>
            <p:nvPicPr>
              <p:cNvPr id="174" name="墨迹 173"/>
            </p:nvPicPr>
            <p:blipFill>
              <a:blip r:embed="rId2"/>
            </p:blipFill>
            <p:spPr>
              <a:xfrm>
                <a:off x="7531289" y="3076265"/>
                <a:ext cx="12511" cy="111136"/>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75" name="墨迹 174"/>
              <p14:cNvContentPartPr/>
              <p14:nvPr/>
            </p14:nvContentPartPr>
            <p14:xfrm>
              <a:off x="7538113" y="3053811"/>
              <a:ext cx="47767" cy="145812"/>
            </p14:xfrm>
          </p:contentPart>
        </mc:Choice>
        <mc:Fallback xmlns="">
          <p:pic>
            <p:nvPicPr>
              <p:cNvPr id="175" name="墨迹 174"/>
            </p:nvPicPr>
            <p:blipFill>
              <a:blip r:embed="rId2"/>
            </p:blipFill>
            <p:spPr>
              <a:xfrm>
                <a:off x="7538113" y="3053811"/>
                <a:ext cx="47767" cy="145812"/>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76" name="墨迹 175"/>
              <p14:cNvContentPartPr/>
              <p14:nvPr/>
            </p14:nvContentPartPr>
            <p14:xfrm>
              <a:off x="7540388" y="3177737"/>
              <a:ext cx="35256" cy="14212"/>
            </p14:xfrm>
          </p:contentPart>
        </mc:Choice>
        <mc:Fallback xmlns="">
          <p:pic>
            <p:nvPicPr>
              <p:cNvPr id="176" name="墨迹 175"/>
            </p:nvPicPr>
            <p:blipFill>
              <a:blip r:embed="rId2"/>
            </p:blipFill>
            <p:spPr>
              <a:xfrm>
                <a:off x="7540388" y="3177737"/>
                <a:ext cx="35256" cy="14212"/>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77" name="墨迹 176"/>
              <p14:cNvContentPartPr/>
              <p14:nvPr/>
            </p14:nvContentPartPr>
            <p14:xfrm>
              <a:off x="7591353" y="3075412"/>
              <a:ext cx="70727" cy="19328"/>
            </p14:xfrm>
          </p:contentPart>
        </mc:Choice>
        <mc:Fallback xmlns="">
          <p:pic>
            <p:nvPicPr>
              <p:cNvPr id="177" name="墨迹 176"/>
            </p:nvPicPr>
            <p:blipFill>
              <a:blip r:embed="rId2"/>
            </p:blipFill>
            <p:spPr>
              <a:xfrm>
                <a:off x="7591353" y="3075412"/>
                <a:ext cx="70727" cy="19328"/>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78" name="墨迹 177"/>
              <p14:cNvContentPartPr/>
              <p14:nvPr/>
            </p14:nvContentPartPr>
            <p14:xfrm>
              <a:off x="7624549" y="3027093"/>
              <a:ext cx="34119" cy="167698"/>
            </p14:xfrm>
          </p:contentPart>
        </mc:Choice>
        <mc:Fallback xmlns="">
          <p:pic>
            <p:nvPicPr>
              <p:cNvPr id="178" name="墨迹 177"/>
            </p:nvPicPr>
            <p:blipFill>
              <a:blip r:embed="rId2"/>
            </p:blipFill>
            <p:spPr>
              <a:xfrm>
                <a:off x="7624549" y="3027093"/>
                <a:ext cx="34119" cy="167698"/>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79" name="墨迹 178"/>
              <p14:cNvContentPartPr/>
              <p14:nvPr/>
            </p14:nvContentPartPr>
            <p14:xfrm>
              <a:off x="7607205" y="3128848"/>
              <a:ext cx="33266" cy="2274"/>
            </p14:xfrm>
          </p:contentPart>
        </mc:Choice>
        <mc:Fallback xmlns="">
          <p:pic>
            <p:nvPicPr>
              <p:cNvPr id="179" name="墨迹 178"/>
            </p:nvPicPr>
            <p:blipFill>
              <a:blip r:embed="rId2"/>
            </p:blipFill>
            <p:spPr>
              <a:xfrm>
                <a:off x="7607205" y="3128848"/>
                <a:ext cx="33266" cy="2274"/>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80" name="墨迹 179"/>
              <p14:cNvContentPartPr/>
              <p14:nvPr/>
            </p14:nvContentPartPr>
            <p14:xfrm>
              <a:off x="7724632" y="3078823"/>
              <a:ext cx="10236" cy="112130"/>
            </p14:xfrm>
          </p:contentPart>
        </mc:Choice>
        <mc:Fallback xmlns="">
          <p:pic>
            <p:nvPicPr>
              <p:cNvPr id="180" name="墨迹 179"/>
            </p:nvPicPr>
            <p:blipFill>
              <a:blip r:embed="rId2"/>
            </p:blipFill>
            <p:spPr>
              <a:xfrm>
                <a:off x="7724632" y="3078823"/>
                <a:ext cx="10236" cy="112130"/>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81" name="墨迹 180"/>
              <p14:cNvContentPartPr/>
              <p14:nvPr/>
            </p14:nvContentPartPr>
            <p14:xfrm>
              <a:off x="7715534" y="3028798"/>
              <a:ext cx="20472" cy="1137"/>
            </p14:xfrm>
          </p:contentPart>
        </mc:Choice>
        <mc:Fallback xmlns="">
          <p:pic>
            <p:nvPicPr>
              <p:cNvPr id="181" name="墨迹 180"/>
            </p:nvPicPr>
            <p:blipFill>
              <a:blip r:embed="rId2"/>
            </p:blipFill>
            <p:spPr>
              <a:xfrm>
                <a:off x="7715534" y="3028798"/>
                <a:ext cx="20472" cy="1137"/>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82" name="墨迹 181"/>
              <p14:cNvContentPartPr/>
              <p14:nvPr/>
            </p14:nvContentPartPr>
            <p14:xfrm>
              <a:off x="7761027" y="3027093"/>
              <a:ext cx="70513" cy="177646"/>
            </p14:xfrm>
          </p:contentPart>
        </mc:Choice>
        <mc:Fallback xmlns="">
          <p:pic>
            <p:nvPicPr>
              <p:cNvPr id="182" name="墨迹 181"/>
            </p:nvPicPr>
            <p:blipFill>
              <a:blip r:embed="rId2"/>
            </p:blipFill>
            <p:spPr>
              <a:xfrm>
                <a:off x="7761027" y="3027093"/>
                <a:ext cx="70513" cy="177646"/>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83" name="墨迹 182"/>
              <p14:cNvContentPartPr/>
              <p14:nvPr/>
            </p14:nvContentPartPr>
            <p14:xfrm>
              <a:off x="7761027" y="3101562"/>
              <a:ext cx="1137" cy="39793"/>
            </p14:xfrm>
          </p:contentPart>
        </mc:Choice>
        <mc:Fallback xmlns="">
          <p:pic>
            <p:nvPicPr>
              <p:cNvPr id="183" name="墨迹 182"/>
            </p:nvPicPr>
            <p:blipFill>
              <a:blip r:embed="rId2"/>
            </p:blipFill>
            <p:spPr>
              <a:xfrm>
                <a:off x="7761027" y="3101562"/>
                <a:ext cx="1137" cy="39793"/>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84" name="墨迹 183"/>
              <p14:cNvContentPartPr/>
              <p14:nvPr/>
            </p14:nvContentPartPr>
            <p14:xfrm>
              <a:off x="7749653" y="3072001"/>
              <a:ext cx="45492" cy="87900"/>
            </p14:xfrm>
          </p:contentPart>
        </mc:Choice>
        <mc:Fallback xmlns="">
          <p:pic>
            <p:nvPicPr>
              <p:cNvPr id="184" name="墨迹 183"/>
            </p:nvPicPr>
            <p:blipFill>
              <a:blip r:embed="rId2"/>
            </p:blipFill>
            <p:spPr>
              <a:xfrm>
                <a:off x="7749653" y="3072001"/>
                <a:ext cx="45492" cy="87900"/>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85" name="墨迹 184"/>
              <p14:cNvContentPartPr/>
              <p14:nvPr/>
            </p14:nvContentPartPr>
            <p14:xfrm>
              <a:off x="7886913" y="3081097"/>
              <a:ext cx="15141" cy="2274"/>
            </p14:xfrm>
          </p:contentPart>
        </mc:Choice>
        <mc:Fallback xmlns="">
          <p:pic>
            <p:nvPicPr>
              <p:cNvPr id="185" name="墨迹 184"/>
            </p:nvPicPr>
            <p:blipFill>
              <a:blip r:embed="rId2"/>
            </p:blipFill>
            <p:spPr>
              <a:xfrm>
                <a:off x="7886913" y="3081097"/>
                <a:ext cx="15141" cy="2274"/>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186" name="墨迹 185"/>
              <p14:cNvContentPartPr/>
              <p14:nvPr/>
            </p14:nvContentPartPr>
            <p14:xfrm>
              <a:off x="7889969" y="3119753"/>
              <a:ext cx="13222" cy="1492"/>
            </p14:xfrm>
          </p:contentPart>
        </mc:Choice>
        <mc:Fallback xmlns="">
          <p:pic>
            <p:nvPicPr>
              <p:cNvPr id="186" name="墨迹 185"/>
            </p:nvPicPr>
            <p:blipFill>
              <a:blip r:embed="rId2"/>
            </p:blipFill>
            <p:spPr>
              <a:xfrm>
                <a:off x="7889969" y="3119753"/>
                <a:ext cx="13222" cy="1492"/>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87" name="墨迹 186"/>
              <p14:cNvContentPartPr/>
              <p14:nvPr/>
            </p14:nvContentPartPr>
            <p14:xfrm>
              <a:off x="7890680" y="3141355"/>
              <a:ext cx="27296" cy="27855"/>
            </p14:xfrm>
          </p:contentPart>
        </mc:Choice>
        <mc:Fallback xmlns="">
          <p:pic>
            <p:nvPicPr>
              <p:cNvPr id="187" name="墨迹 186"/>
            </p:nvPicPr>
            <p:blipFill>
              <a:blip r:embed="rId2"/>
            </p:blipFill>
            <p:spPr>
              <a:xfrm>
                <a:off x="7890680" y="3141355"/>
                <a:ext cx="27296" cy="27855"/>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188" name="墨迹 187"/>
              <p14:cNvContentPartPr/>
              <p14:nvPr/>
            </p14:nvContentPartPr>
            <p14:xfrm>
              <a:off x="7929917" y="3026524"/>
              <a:ext cx="21041" cy="7958"/>
            </p14:xfrm>
          </p:contentPart>
        </mc:Choice>
        <mc:Fallback xmlns="">
          <p:pic>
            <p:nvPicPr>
              <p:cNvPr id="188" name="墨迹 187"/>
            </p:nvPicPr>
            <p:blipFill>
              <a:blip r:embed="rId2"/>
            </p:blipFill>
            <p:spPr>
              <a:xfrm>
                <a:off x="7929917" y="3026524"/>
                <a:ext cx="21041" cy="7958"/>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89" name="墨迹 188"/>
              <p14:cNvContentPartPr/>
              <p14:nvPr/>
            </p14:nvContentPartPr>
            <p14:xfrm>
              <a:off x="7909730" y="3042441"/>
              <a:ext cx="71935" cy="81860"/>
            </p14:xfrm>
          </p:contentPart>
        </mc:Choice>
        <mc:Fallback xmlns="">
          <p:pic>
            <p:nvPicPr>
              <p:cNvPr id="189" name="墨迹 188"/>
            </p:nvPicPr>
            <p:blipFill>
              <a:blip r:embed="rId2"/>
            </p:blipFill>
            <p:spPr>
              <a:xfrm>
                <a:off x="7909730" y="3042441"/>
                <a:ext cx="71935" cy="81860"/>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190" name="墨迹 189"/>
              <p14:cNvContentPartPr/>
              <p14:nvPr/>
            </p14:nvContentPartPr>
            <p14:xfrm>
              <a:off x="7940722" y="3073707"/>
              <a:ext cx="25021" cy="105166"/>
            </p14:xfrm>
          </p:contentPart>
        </mc:Choice>
        <mc:Fallback xmlns="">
          <p:pic>
            <p:nvPicPr>
              <p:cNvPr id="190" name="墨迹 189"/>
            </p:nvPicPr>
            <p:blipFill>
              <a:blip r:embed="rId2"/>
            </p:blipFill>
            <p:spPr>
              <a:xfrm>
                <a:off x="7940722" y="3073707"/>
                <a:ext cx="25021" cy="105166"/>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91" name="墨迹 190"/>
              <p14:cNvContentPartPr/>
              <p14:nvPr/>
            </p14:nvContentPartPr>
            <p14:xfrm>
              <a:off x="7968017" y="3137944"/>
              <a:ext cx="76200" cy="35245"/>
            </p14:xfrm>
          </p:contentPart>
        </mc:Choice>
        <mc:Fallback xmlns="">
          <p:pic>
            <p:nvPicPr>
              <p:cNvPr id="191" name="墨迹 190"/>
            </p:nvPicPr>
            <p:blipFill>
              <a:blip r:embed="rId2"/>
            </p:blipFill>
            <p:spPr>
              <a:xfrm>
                <a:off x="7968017" y="3137944"/>
                <a:ext cx="76200" cy="35245"/>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192" name="墨迹 191"/>
              <p14:cNvContentPartPr/>
              <p14:nvPr/>
            </p14:nvContentPartPr>
            <p14:xfrm>
              <a:off x="8043933" y="3033346"/>
              <a:ext cx="117428" cy="89818"/>
            </p14:xfrm>
          </p:contentPart>
        </mc:Choice>
        <mc:Fallback xmlns="">
          <p:pic>
            <p:nvPicPr>
              <p:cNvPr id="192" name="墨迹 191"/>
            </p:nvPicPr>
            <p:blipFill>
              <a:blip r:embed="rId2"/>
            </p:blipFill>
            <p:spPr>
              <a:xfrm>
                <a:off x="8043933" y="3033346"/>
                <a:ext cx="117428" cy="89818"/>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93" name="墨迹 192"/>
              <p14:cNvContentPartPr/>
              <p14:nvPr/>
            </p14:nvContentPartPr>
            <p14:xfrm>
              <a:off x="8063552" y="3017429"/>
              <a:ext cx="9098" cy="88681"/>
            </p14:xfrm>
          </p:contentPart>
        </mc:Choice>
        <mc:Fallback xmlns="">
          <p:pic>
            <p:nvPicPr>
              <p:cNvPr id="193" name="墨迹 192"/>
            </p:nvPicPr>
            <p:blipFill>
              <a:blip r:embed="rId2"/>
            </p:blipFill>
            <p:spPr>
              <a:xfrm>
                <a:off x="8063552" y="3017429"/>
                <a:ext cx="9098" cy="88681"/>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194" name="墨迹 193"/>
              <p14:cNvContentPartPr/>
              <p14:nvPr/>
            </p14:nvContentPartPr>
            <p14:xfrm>
              <a:off x="8088572" y="3015936"/>
              <a:ext cx="9099" cy="81078"/>
            </p14:xfrm>
          </p:contentPart>
        </mc:Choice>
        <mc:Fallback xmlns="">
          <p:pic>
            <p:nvPicPr>
              <p:cNvPr id="194" name="墨迹 193"/>
            </p:nvPicPr>
            <p:blipFill>
              <a:blip r:embed="rId2"/>
            </p:blipFill>
            <p:spPr>
              <a:xfrm>
                <a:off x="8088572" y="3015936"/>
                <a:ext cx="9099" cy="81078"/>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95" name="墨迹 194"/>
              <p14:cNvContentPartPr/>
              <p14:nvPr/>
            </p14:nvContentPartPr>
            <p14:xfrm>
              <a:off x="8074925" y="3127356"/>
              <a:ext cx="2275" cy="36737"/>
            </p14:xfrm>
          </p:contentPart>
        </mc:Choice>
        <mc:Fallback xmlns="">
          <p:pic>
            <p:nvPicPr>
              <p:cNvPr id="195" name="墨迹 194"/>
            </p:nvPicPr>
            <p:blipFill>
              <a:blip r:embed="rId2"/>
            </p:blipFill>
            <p:spPr>
              <a:xfrm>
                <a:off x="8074925" y="3127356"/>
                <a:ext cx="2275" cy="36737"/>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196" name="墨迹 195"/>
              <p14:cNvContentPartPr/>
              <p14:nvPr/>
            </p14:nvContentPartPr>
            <p14:xfrm>
              <a:off x="8079474" y="3119753"/>
              <a:ext cx="50042" cy="45477"/>
            </p14:xfrm>
          </p:contentPart>
        </mc:Choice>
        <mc:Fallback xmlns="">
          <p:pic>
            <p:nvPicPr>
              <p:cNvPr id="196" name="墨迹 195"/>
            </p:nvPicPr>
            <p:blipFill>
              <a:blip r:embed="rId2"/>
            </p:blipFill>
            <p:spPr>
              <a:xfrm>
                <a:off x="8079474" y="3119753"/>
                <a:ext cx="50042" cy="45477"/>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97" name="墨迹 196"/>
              <p14:cNvContentPartPr/>
              <p14:nvPr/>
            </p14:nvContentPartPr>
            <p14:xfrm>
              <a:off x="8077200" y="3140218"/>
              <a:ext cx="25021" cy="55710"/>
            </p14:xfrm>
          </p:contentPart>
        </mc:Choice>
        <mc:Fallback xmlns="">
          <p:pic>
            <p:nvPicPr>
              <p:cNvPr id="197" name="墨迹 196"/>
            </p:nvPicPr>
            <p:blipFill>
              <a:blip r:embed="rId2"/>
            </p:blipFill>
            <p:spPr>
              <a:xfrm>
                <a:off x="8077200" y="3140218"/>
                <a:ext cx="25021" cy="55710"/>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98" name="墨迹 197"/>
              <p14:cNvContentPartPr/>
              <p14:nvPr/>
            </p14:nvContentPartPr>
            <p14:xfrm>
              <a:off x="8095396" y="3156135"/>
              <a:ext cx="70514" cy="44340"/>
            </p14:xfrm>
          </p:contentPart>
        </mc:Choice>
        <mc:Fallback xmlns="">
          <p:pic>
            <p:nvPicPr>
              <p:cNvPr id="198" name="墨迹 197"/>
            </p:nvPicPr>
            <p:blipFill>
              <a:blip r:embed="rId2"/>
            </p:blipFill>
            <p:spPr>
              <a:xfrm>
                <a:off x="8095396" y="3156135"/>
                <a:ext cx="70514" cy="4434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99" name="墨迹 198"/>
              <p14:cNvContentPartPr/>
              <p14:nvPr/>
            </p14:nvContentPartPr>
            <p14:xfrm>
              <a:off x="7067834" y="3415356"/>
              <a:ext cx="13079" cy="125063"/>
            </p14:xfrm>
          </p:contentPart>
        </mc:Choice>
        <mc:Fallback xmlns="">
          <p:pic>
            <p:nvPicPr>
              <p:cNvPr id="199" name="墨迹 198"/>
            </p:nvPicPr>
            <p:blipFill>
              <a:blip r:embed="rId2"/>
            </p:blipFill>
            <p:spPr>
              <a:xfrm>
                <a:off x="7067834" y="3415356"/>
                <a:ext cx="13079" cy="125063"/>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200" name="墨迹 199"/>
              <p14:cNvContentPartPr/>
              <p14:nvPr/>
            </p14:nvContentPartPr>
            <p14:xfrm>
              <a:off x="7136499" y="3353962"/>
              <a:ext cx="44497" cy="64805"/>
            </p14:xfrm>
          </p:contentPart>
        </mc:Choice>
        <mc:Fallback xmlns="">
          <p:pic>
            <p:nvPicPr>
              <p:cNvPr id="200" name="墨迹 199"/>
            </p:nvPicPr>
            <p:blipFill>
              <a:blip r:embed="rId2"/>
            </p:blipFill>
            <p:spPr>
              <a:xfrm>
                <a:off x="7136499" y="3353962"/>
                <a:ext cx="44497" cy="64805"/>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201" name="墨迹 200"/>
              <p14:cNvContentPartPr/>
              <p14:nvPr/>
            </p14:nvContentPartPr>
            <p14:xfrm>
              <a:off x="7098541" y="3432410"/>
              <a:ext cx="77906" cy="18547"/>
            </p14:xfrm>
          </p:contentPart>
        </mc:Choice>
        <mc:Fallback xmlns="">
          <p:pic>
            <p:nvPicPr>
              <p:cNvPr id="201" name="墨迹 200"/>
            </p:nvPicPr>
            <p:blipFill>
              <a:blip r:embed="rId2"/>
            </p:blipFill>
            <p:spPr>
              <a:xfrm>
                <a:off x="7098541" y="3432410"/>
                <a:ext cx="77906" cy="18547"/>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202" name="墨迹 201"/>
              <p14:cNvContentPartPr/>
              <p14:nvPr/>
            </p14:nvContentPartPr>
            <p14:xfrm>
              <a:off x="7101384" y="3424452"/>
              <a:ext cx="56084" cy="87544"/>
            </p14:xfrm>
          </p:contentPart>
        </mc:Choice>
        <mc:Fallback xmlns="">
          <p:pic>
            <p:nvPicPr>
              <p:cNvPr id="202" name="墨迹 201"/>
            </p:nvPicPr>
            <p:blipFill>
              <a:blip r:embed="rId2"/>
            </p:blipFill>
            <p:spPr>
              <a:xfrm>
                <a:off x="7101384" y="3424452"/>
                <a:ext cx="56084" cy="87544"/>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203" name="墨迹 202"/>
              <p14:cNvContentPartPr/>
              <p14:nvPr/>
            </p14:nvContentPartPr>
            <p14:xfrm>
              <a:off x="7169623" y="3444917"/>
              <a:ext cx="62553" cy="37519"/>
            </p14:xfrm>
          </p:contentPart>
        </mc:Choice>
        <mc:Fallback xmlns="">
          <p:pic>
            <p:nvPicPr>
              <p:cNvPr id="203" name="墨迹 202"/>
            </p:nvPicPr>
            <p:blipFill>
              <a:blip r:embed="rId2"/>
            </p:blipFill>
            <p:spPr>
              <a:xfrm>
                <a:off x="7169623" y="3444917"/>
                <a:ext cx="62553" cy="37519"/>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204" name="墨迹 203"/>
              <p14:cNvContentPartPr/>
              <p14:nvPr/>
            </p14:nvContentPartPr>
            <p14:xfrm>
              <a:off x="7155976" y="3469929"/>
              <a:ext cx="36394" cy="80723"/>
            </p14:xfrm>
          </p:contentPart>
        </mc:Choice>
        <mc:Fallback xmlns="">
          <p:pic>
            <p:nvPicPr>
              <p:cNvPr id="204" name="墨迹 203"/>
            </p:nvPicPr>
            <p:blipFill>
              <a:blip r:embed="rId2"/>
            </p:blipFill>
            <p:spPr>
              <a:xfrm>
                <a:off x="7155976" y="3469929"/>
                <a:ext cx="36394" cy="80723"/>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205" name="墨迹 204"/>
              <p14:cNvContentPartPr/>
              <p14:nvPr/>
            </p14:nvContentPartPr>
            <p14:xfrm>
              <a:off x="7237862" y="3419904"/>
              <a:ext cx="3412" cy="78448"/>
            </p14:xfrm>
          </p:contentPart>
        </mc:Choice>
        <mc:Fallback xmlns="">
          <p:pic>
            <p:nvPicPr>
              <p:cNvPr id="205" name="墨迹 204"/>
            </p:nvPicPr>
            <p:blipFill>
              <a:blip r:embed="rId2"/>
            </p:blipFill>
            <p:spPr>
              <a:xfrm>
                <a:off x="7237862" y="3419904"/>
                <a:ext cx="3412" cy="78448"/>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206" name="墨迹 205"/>
              <p14:cNvContentPartPr/>
              <p14:nvPr/>
            </p14:nvContentPartPr>
            <p14:xfrm>
              <a:off x="7235588" y="3394892"/>
              <a:ext cx="45492" cy="104029"/>
            </p14:xfrm>
          </p:contentPart>
        </mc:Choice>
        <mc:Fallback xmlns="">
          <p:pic>
            <p:nvPicPr>
              <p:cNvPr id="206" name="墨迹 205"/>
            </p:nvPicPr>
            <p:blipFill>
              <a:blip r:embed="rId2"/>
            </p:blipFill>
            <p:spPr>
              <a:xfrm>
                <a:off x="7235588" y="3394892"/>
                <a:ext cx="45492" cy="104029"/>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207" name="墨迹 206"/>
              <p14:cNvContentPartPr/>
              <p14:nvPr/>
            </p14:nvContentPartPr>
            <p14:xfrm>
              <a:off x="7290178" y="3378974"/>
              <a:ext cx="62908" cy="126200"/>
            </p14:xfrm>
          </p:contentPart>
        </mc:Choice>
        <mc:Fallback xmlns="">
          <p:pic>
            <p:nvPicPr>
              <p:cNvPr id="207" name="墨迹 206"/>
            </p:nvPicPr>
            <p:blipFill>
              <a:blip r:embed="rId2"/>
            </p:blipFill>
            <p:spPr>
              <a:xfrm>
                <a:off x="7290178" y="3378974"/>
                <a:ext cx="62908" cy="126200"/>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208" name="墨迹 207"/>
              <p14:cNvContentPartPr/>
              <p14:nvPr/>
            </p14:nvContentPartPr>
            <p14:xfrm>
              <a:off x="7265158" y="3519954"/>
              <a:ext cx="4549" cy="21602"/>
            </p14:xfrm>
          </p:contentPart>
        </mc:Choice>
        <mc:Fallback xmlns="">
          <p:pic>
            <p:nvPicPr>
              <p:cNvPr id="208" name="墨迹 207"/>
            </p:nvPicPr>
            <p:blipFill>
              <a:blip r:embed="rId2"/>
            </p:blipFill>
            <p:spPr>
              <a:xfrm>
                <a:off x="7265158" y="3519954"/>
                <a:ext cx="4549" cy="21602"/>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209" name="墨迹 208"/>
              <p14:cNvContentPartPr/>
              <p14:nvPr/>
            </p14:nvContentPartPr>
            <p14:xfrm>
              <a:off x="7287904" y="3524502"/>
              <a:ext cx="19334" cy="14780"/>
            </p14:xfrm>
          </p:contentPart>
        </mc:Choice>
        <mc:Fallback xmlns="">
          <p:pic>
            <p:nvPicPr>
              <p:cNvPr id="209" name="墨迹 208"/>
            </p:nvPicPr>
            <p:blipFill>
              <a:blip r:embed="rId2"/>
            </p:blipFill>
            <p:spPr>
              <a:xfrm>
                <a:off x="7287904" y="3524502"/>
                <a:ext cx="19334" cy="14780"/>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210" name="墨迹 209"/>
              <p14:cNvContentPartPr/>
              <p14:nvPr/>
            </p14:nvContentPartPr>
            <p14:xfrm>
              <a:off x="7324298" y="3526776"/>
              <a:ext cx="17059" cy="11369"/>
            </p14:xfrm>
          </p:contentPart>
        </mc:Choice>
        <mc:Fallback xmlns="">
          <p:pic>
            <p:nvPicPr>
              <p:cNvPr id="210" name="墨迹 209"/>
            </p:nvPicPr>
            <p:blipFill>
              <a:blip r:embed="rId2"/>
            </p:blipFill>
            <p:spPr>
              <a:xfrm>
                <a:off x="7324298" y="3526776"/>
                <a:ext cx="17059" cy="11369"/>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211" name="墨迹 210"/>
              <p14:cNvContentPartPr/>
              <p14:nvPr/>
            </p14:nvContentPartPr>
            <p14:xfrm>
              <a:off x="7362967" y="3529050"/>
              <a:ext cx="12510" cy="7958"/>
            </p14:xfrm>
          </p:contentPart>
        </mc:Choice>
        <mc:Fallback xmlns="">
          <p:pic>
            <p:nvPicPr>
              <p:cNvPr id="211" name="墨迹 210"/>
            </p:nvPicPr>
            <p:blipFill>
              <a:blip r:embed="rId2"/>
            </p:blipFill>
            <p:spPr>
              <a:xfrm>
                <a:off x="7362967" y="3529050"/>
                <a:ext cx="12510" cy="7958"/>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212" name="墨迹 211"/>
              <p14:cNvContentPartPr/>
              <p14:nvPr/>
            </p14:nvContentPartPr>
            <p14:xfrm>
              <a:off x="7438029" y="3394892"/>
              <a:ext cx="30708" cy="124494"/>
            </p14:xfrm>
          </p:contentPart>
        </mc:Choice>
        <mc:Fallback xmlns="">
          <p:pic>
            <p:nvPicPr>
              <p:cNvPr id="212" name="墨迹 211"/>
            </p:nvPicPr>
            <p:blipFill>
              <a:blip r:embed="rId2"/>
            </p:blipFill>
            <p:spPr>
              <a:xfrm>
                <a:off x="7438029" y="3394892"/>
                <a:ext cx="30708" cy="124494"/>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213" name="墨迹 212"/>
              <p14:cNvContentPartPr/>
              <p14:nvPr/>
            </p14:nvContentPartPr>
            <p14:xfrm>
              <a:off x="7403910" y="3439232"/>
              <a:ext cx="68239" cy="3411"/>
            </p14:xfrm>
          </p:contentPart>
        </mc:Choice>
        <mc:Fallback xmlns="">
          <p:pic>
            <p:nvPicPr>
              <p:cNvPr id="213" name="墨迹 212"/>
            </p:nvPicPr>
            <p:blipFill>
              <a:blip r:embed="rId2"/>
            </p:blipFill>
            <p:spPr>
              <a:xfrm>
                <a:off x="7403910" y="3439232"/>
                <a:ext cx="68239" cy="3411"/>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214" name="墨迹 213"/>
              <p14:cNvContentPartPr/>
              <p14:nvPr/>
            </p14:nvContentPartPr>
            <p14:xfrm>
              <a:off x="7497170" y="3469929"/>
              <a:ext cx="64827" cy="49244"/>
            </p14:xfrm>
          </p:contentPart>
        </mc:Choice>
        <mc:Fallback xmlns="">
          <p:pic>
            <p:nvPicPr>
              <p:cNvPr id="214" name="墨迹 213"/>
            </p:nvPicPr>
            <p:blipFill>
              <a:blip r:embed="rId2"/>
            </p:blipFill>
            <p:spPr>
              <a:xfrm>
                <a:off x="7497170" y="3469929"/>
                <a:ext cx="64827" cy="49244"/>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215" name="墨迹 214"/>
              <p14:cNvContentPartPr/>
              <p14:nvPr/>
            </p14:nvContentPartPr>
            <p14:xfrm>
              <a:off x="7574507" y="3479593"/>
              <a:ext cx="32982" cy="39793"/>
            </p14:xfrm>
          </p:contentPart>
        </mc:Choice>
        <mc:Fallback xmlns="">
          <p:pic>
            <p:nvPicPr>
              <p:cNvPr id="215" name="墨迹 214"/>
            </p:nvPicPr>
            <p:blipFill>
              <a:blip r:embed="rId2"/>
            </p:blipFill>
            <p:spPr>
              <a:xfrm>
                <a:off x="7574507" y="3479593"/>
                <a:ext cx="32982" cy="39793"/>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216" name="墨迹 215"/>
              <p14:cNvContentPartPr/>
              <p14:nvPr/>
            </p14:nvContentPartPr>
            <p14:xfrm>
              <a:off x="7624549" y="3481299"/>
              <a:ext cx="30707" cy="37519"/>
            </p14:xfrm>
          </p:contentPart>
        </mc:Choice>
        <mc:Fallback xmlns="">
          <p:pic>
            <p:nvPicPr>
              <p:cNvPr id="216" name="墨迹 215"/>
            </p:nvPicPr>
            <p:blipFill>
              <a:blip r:embed="rId2"/>
            </p:blipFill>
            <p:spPr>
              <a:xfrm>
                <a:off x="7624549" y="3481299"/>
                <a:ext cx="30707" cy="37519"/>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217" name="墨迹 216"/>
              <p14:cNvContentPartPr/>
              <p14:nvPr/>
            </p14:nvContentPartPr>
            <p14:xfrm>
              <a:off x="7618862" y="3482080"/>
              <a:ext cx="39806" cy="45833"/>
            </p14:xfrm>
          </p:contentPart>
        </mc:Choice>
        <mc:Fallback xmlns="">
          <p:pic>
            <p:nvPicPr>
              <p:cNvPr id="217" name="墨迹 216"/>
            </p:nvPicPr>
            <p:blipFill>
              <a:blip r:embed="rId2"/>
            </p:blipFill>
            <p:spPr>
              <a:xfrm>
                <a:off x="7618862" y="3482080"/>
                <a:ext cx="39806" cy="45833"/>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218" name="墨迹 217"/>
              <p14:cNvContentPartPr/>
              <p14:nvPr/>
            </p14:nvContentPartPr>
            <p14:xfrm>
              <a:off x="7704161" y="3388070"/>
              <a:ext cx="3411" cy="114830"/>
            </p14:xfrm>
          </p:contentPart>
        </mc:Choice>
        <mc:Fallback xmlns="">
          <p:pic>
            <p:nvPicPr>
              <p:cNvPr id="218" name="墨迹 217"/>
            </p:nvPicPr>
            <p:blipFill>
              <a:blip r:embed="rId2"/>
            </p:blipFill>
            <p:spPr>
              <a:xfrm>
                <a:off x="7704161" y="3388070"/>
                <a:ext cx="3411" cy="11483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219" name="墨迹 218"/>
              <p14:cNvContentPartPr/>
              <p14:nvPr/>
            </p14:nvContentPartPr>
            <p14:xfrm>
              <a:off x="7704161" y="3369879"/>
              <a:ext cx="104633" cy="167698"/>
            </p14:xfrm>
          </p:contentPart>
        </mc:Choice>
        <mc:Fallback xmlns="">
          <p:pic>
            <p:nvPicPr>
              <p:cNvPr id="219" name="墨迹 218"/>
            </p:nvPicPr>
            <p:blipFill>
              <a:blip r:embed="rId2"/>
            </p:blipFill>
            <p:spPr>
              <a:xfrm>
                <a:off x="7704161" y="3369879"/>
                <a:ext cx="104633" cy="167698"/>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220" name="墨迹 219"/>
              <p14:cNvContentPartPr/>
              <p14:nvPr/>
            </p14:nvContentPartPr>
            <p14:xfrm>
              <a:off x="7736005" y="3410809"/>
              <a:ext cx="26159" cy="13643"/>
            </p14:xfrm>
          </p:contentPart>
        </mc:Choice>
        <mc:Fallback xmlns="">
          <p:pic>
            <p:nvPicPr>
              <p:cNvPr id="220" name="墨迹 219"/>
            </p:nvPicPr>
            <p:blipFill>
              <a:blip r:embed="rId2"/>
            </p:blipFill>
            <p:spPr>
              <a:xfrm>
                <a:off x="7736005" y="3410809"/>
                <a:ext cx="26159" cy="13643"/>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221" name="墨迹 220"/>
              <p14:cNvContentPartPr/>
              <p14:nvPr/>
            </p14:nvContentPartPr>
            <p14:xfrm>
              <a:off x="7733731" y="3451738"/>
              <a:ext cx="360" cy="26150"/>
            </p14:xfrm>
          </p:contentPart>
        </mc:Choice>
        <mc:Fallback xmlns="">
          <p:pic>
            <p:nvPicPr>
              <p:cNvPr id="221" name="墨迹 220"/>
            </p:nvPicPr>
            <p:blipFill>
              <a:blip r:embed="rId2"/>
            </p:blipFill>
            <p:spPr>
              <a:xfrm>
                <a:off x="7733731" y="3451738"/>
                <a:ext cx="360" cy="26150"/>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222" name="墨迹 221"/>
              <p14:cNvContentPartPr/>
              <p14:nvPr/>
            </p14:nvContentPartPr>
            <p14:xfrm>
              <a:off x="7736005" y="3451738"/>
              <a:ext cx="34120" cy="29561"/>
            </p14:xfrm>
          </p:contentPart>
        </mc:Choice>
        <mc:Fallback xmlns="">
          <p:pic>
            <p:nvPicPr>
              <p:cNvPr id="222" name="墨迹 221"/>
            </p:nvPicPr>
            <p:blipFill>
              <a:blip r:embed="rId2"/>
            </p:blipFill>
            <p:spPr>
              <a:xfrm>
                <a:off x="7736005" y="3451738"/>
                <a:ext cx="34120" cy="29561"/>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223" name="墨迹 222"/>
              <p14:cNvContentPartPr/>
              <p14:nvPr/>
            </p14:nvContentPartPr>
            <p14:xfrm>
              <a:off x="7886131" y="3369879"/>
              <a:ext cx="3412" cy="44340"/>
            </p14:xfrm>
          </p:contentPart>
        </mc:Choice>
        <mc:Fallback xmlns="">
          <p:pic>
            <p:nvPicPr>
              <p:cNvPr id="223" name="墨迹 222"/>
            </p:nvPicPr>
            <p:blipFill>
              <a:blip r:embed="rId2"/>
            </p:blipFill>
            <p:spPr>
              <a:xfrm>
                <a:off x="7886131" y="3369879"/>
                <a:ext cx="3412" cy="44340"/>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224" name="墨迹 223"/>
              <p14:cNvContentPartPr/>
              <p14:nvPr/>
            </p14:nvContentPartPr>
            <p14:xfrm>
              <a:off x="7902053" y="3376700"/>
              <a:ext cx="17059" cy="4548"/>
            </p14:xfrm>
          </p:contentPart>
        </mc:Choice>
        <mc:Fallback xmlns="">
          <p:pic>
            <p:nvPicPr>
              <p:cNvPr id="224" name="墨迹 223"/>
            </p:nvPicPr>
            <p:blipFill>
              <a:blip r:embed="rId2"/>
            </p:blipFill>
            <p:spPr>
              <a:xfrm>
                <a:off x="7902053" y="3376700"/>
                <a:ext cx="17059" cy="4548"/>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225" name="墨迹 224"/>
              <p14:cNvContentPartPr/>
              <p14:nvPr/>
            </p14:nvContentPartPr>
            <p14:xfrm>
              <a:off x="7861110" y="3397165"/>
              <a:ext cx="4549" cy="37519"/>
            </p14:xfrm>
          </p:contentPart>
        </mc:Choice>
        <mc:Fallback xmlns="">
          <p:pic>
            <p:nvPicPr>
              <p:cNvPr id="225" name="墨迹 224"/>
            </p:nvPicPr>
            <p:blipFill>
              <a:blip r:embed="rId2"/>
            </p:blipFill>
            <p:spPr>
              <a:xfrm>
                <a:off x="7861110" y="3397165"/>
                <a:ext cx="4549" cy="37519"/>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226" name="墨迹 225"/>
              <p14:cNvContentPartPr/>
              <p14:nvPr/>
            </p14:nvContentPartPr>
            <p14:xfrm>
              <a:off x="7855210" y="3424452"/>
              <a:ext cx="65040" cy="113125"/>
            </p14:xfrm>
          </p:contentPart>
        </mc:Choice>
        <mc:Fallback xmlns="">
          <p:pic>
            <p:nvPicPr>
              <p:cNvPr id="226" name="墨迹 225"/>
            </p:nvPicPr>
            <p:blipFill>
              <a:blip r:embed="rId2"/>
            </p:blipFill>
            <p:spPr>
              <a:xfrm>
                <a:off x="7855210" y="3424452"/>
                <a:ext cx="65040" cy="113125"/>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227" name="墨迹 226"/>
              <p14:cNvContentPartPr/>
              <p14:nvPr/>
            </p14:nvContentPartPr>
            <p14:xfrm>
              <a:off x="7955152" y="3369879"/>
              <a:ext cx="36749" cy="146878"/>
            </p14:xfrm>
          </p:contentPart>
        </mc:Choice>
        <mc:Fallback xmlns="">
          <p:pic>
            <p:nvPicPr>
              <p:cNvPr id="227" name="墨迹 226"/>
            </p:nvPicPr>
            <p:blipFill>
              <a:blip r:embed="rId2"/>
            </p:blipFill>
            <p:spPr>
              <a:xfrm>
                <a:off x="7955152" y="3369879"/>
                <a:ext cx="36749" cy="146878"/>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228" name="墨迹 227"/>
              <p14:cNvContentPartPr/>
              <p14:nvPr/>
            </p14:nvContentPartPr>
            <p14:xfrm>
              <a:off x="7939584" y="3447190"/>
              <a:ext cx="51179" cy="28779"/>
            </p14:xfrm>
          </p:contentPart>
        </mc:Choice>
        <mc:Fallback xmlns="">
          <p:pic>
            <p:nvPicPr>
              <p:cNvPr id="228" name="墨迹 227"/>
            </p:nvPicPr>
            <p:blipFill>
              <a:blip r:embed="rId2"/>
            </p:blipFill>
            <p:spPr>
              <a:xfrm>
                <a:off x="7939584" y="3447190"/>
                <a:ext cx="51179" cy="28779"/>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229" name="墨迹 228"/>
              <p14:cNvContentPartPr/>
              <p14:nvPr/>
            </p14:nvContentPartPr>
            <p14:xfrm>
              <a:off x="8027158" y="3360783"/>
              <a:ext cx="9098" cy="23876"/>
            </p14:xfrm>
          </p:contentPart>
        </mc:Choice>
        <mc:Fallback xmlns="">
          <p:pic>
            <p:nvPicPr>
              <p:cNvPr id="229" name="墨迹 228"/>
            </p:nvPicPr>
            <p:blipFill>
              <a:blip r:embed="rId2"/>
            </p:blipFill>
            <p:spPr>
              <a:xfrm>
                <a:off x="8027158" y="3360783"/>
                <a:ext cx="9098" cy="23876"/>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230" name="墨迹 229"/>
              <p14:cNvContentPartPr/>
              <p14:nvPr/>
            </p14:nvContentPartPr>
            <p14:xfrm>
              <a:off x="8002137" y="3397165"/>
              <a:ext cx="17059" cy="29561"/>
            </p14:xfrm>
          </p:contentPart>
        </mc:Choice>
        <mc:Fallback xmlns="">
          <p:pic>
            <p:nvPicPr>
              <p:cNvPr id="230" name="墨迹 229"/>
            </p:nvPicPr>
            <p:blipFill>
              <a:blip r:embed="rId2"/>
            </p:blipFill>
            <p:spPr>
              <a:xfrm>
                <a:off x="8002137" y="3397165"/>
                <a:ext cx="17059" cy="29561"/>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231" name="墨迹 230"/>
              <p14:cNvContentPartPr/>
              <p14:nvPr/>
            </p14:nvContentPartPr>
            <p14:xfrm>
              <a:off x="8013510" y="3378974"/>
              <a:ext cx="68239" cy="71627"/>
            </p14:xfrm>
          </p:contentPart>
        </mc:Choice>
        <mc:Fallback xmlns="">
          <p:pic>
            <p:nvPicPr>
              <p:cNvPr id="231" name="墨迹 230"/>
            </p:nvPicPr>
            <p:blipFill>
              <a:blip r:embed="rId2"/>
            </p:blipFill>
            <p:spPr>
              <a:xfrm>
                <a:off x="8013510" y="3378974"/>
                <a:ext cx="68239" cy="71627"/>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232" name="墨迹 231"/>
              <p14:cNvContentPartPr/>
              <p14:nvPr/>
            </p14:nvContentPartPr>
            <p14:xfrm>
              <a:off x="8054453" y="3429000"/>
              <a:ext cx="27296" cy="9095"/>
            </p14:xfrm>
          </p:contentPart>
        </mc:Choice>
        <mc:Fallback xmlns="">
          <p:pic>
            <p:nvPicPr>
              <p:cNvPr id="232" name="墨迹 231"/>
            </p:nvPicPr>
            <p:blipFill>
              <a:blip r:embed="rId2"/>
            </p:blipFill>
            <p:spPr>
              <a:xfrm>
                <a:off x="8054453" y="3429000"/>
                <a:ext cx="27296" cy="9095"/>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233" name="墨迹 232"/>
              <p14:cNvContentPartPr/>
              <p14:nvPr/>
            </p14:nvContentPartPr>
            <p14:xfrm>
              <a:off x="8035688" y="3457068"/>
              <a:ext cx="80180" cy="55283"/>
            </p14:xfrm>
          </p:contentPart>
        </mc:Choice>
        <mc:Fallback xmlns="">
          <p:pic>
            <p:nvPicPr>
              <p:cNvPr id="233" name="墨迹 232"/>
            </p:nvPicPr>
            <p:blipFill>
              <a:blip r:embed="rId2"/>
            </p:blipFill>
            <p:spPr>
              <a:xfrm>
                <a:off x="8035688" y="3457068"/>
                <a:ext cx="80180" cy="55283"/>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234" name="墨迹 233"/>
              <p14:cNvContentPartPr/>
              <p14:nvPr/>
            </p14:nvContentPartPr>
            <p14:xfrm>
              <a:off x="8143164" y="3383522"/>
              <a:ext cx="4549" cy="44341"/>
            </p14:xfrm>
          </p:contentPart>
        </mc:Choice>
        <mc:Fallback xmlns="">
          <p:pic>
            <p:nvPicPr>
              <p:cNvPr id="234" name="墨迹 233"/>
            </p:nvPicPr>
            <p:blipFill>
              <a:blip r:embed="rId2"/>
            </p:blipFill>
            <p:spPr>
              <a:xfrm>
                <a:off x="8143164" y="3383522"/>
                <a:ext cx="4549" cy="44341"/>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235" name="墨迹 234"/>
              <p14:cNvContentPartPr/>
              <p14:nvPr/>
            </p14:nvContentPartPr>
            <p14:xfrm>
              <a:off x="8159086" y="3401713"/>
              <a:ext cx="20472" cy="4548"/>
            </p14:xfrm>
          </p:contentPart>
        </mc:Choice>
        <mc:Fallback xmlns="">
          <p:pic>
            <p:nvPicPr>
              <p:cNvPr id="235" name="墨迹 234"/>
            </p:nvPicPr>
            <p:blipFill>
              <a:blip r:embed="rId2"/>
            </p:blipFill>
            <p:spPr>
              <a:xfrm>
                <a:off x="8159086" y="3401713"/>
                <a:ext cx="20472" cy="4548"/>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236" name="墨迹 235"/>
              <p14:cNvContentPartPr/>
              <p14:nvPr/>
            </p14:nvContentPartPr>
            <p14:xfrm>
              <a:off x="8102221" y="3415356"/>
              <a:ext cx="103495" cy="34108"/>
            </p14:xfrm>
          </p:contentPart>
        </mc:Choice>
        <mc:Fallback xmlns="">
          <p:pic>
            <p:nvPicPr>
              <p:cNvPr id="236" name="墨迹 235"/>
            </p:nvPicPr>
            <p:blipFill>
              <a:blip r:embed="rId2"/>
            </p:blipFill>
            <p:spPr>
              <a:xfrm>
                <a:off x="8102221" y="3415356"/>
                <a:ext cx="103495" cy="34108"/>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237" name="墨迹 236"/>
              <p14:cNvContentPartPr/>
              <p14:nvPr/>
            </p14:nvContentPartPr>
            <p14:xfrm>
              <a:off x="8161361" y="3347140"/>
              <a:ext cx="4549" cy="161445"/>
            </p14:xfrm>
          </p:contentPart>
        </mc:Choice>
        <mc:Fallback xmlns="">
          <p:pic>
            <p:nvPicPr>
              <p:cNvPr id="237" name="墨迹 236"/>
            </p:nvPicPr>
            <p:blipFill>
              <a:blip r:embed="rId2"/>
            </p:blipFill>
            <p:spPr>
              <a:xfrm>
                <a:off x="8161361" y="3347140"/>
                <a:ext cx="4549" cy="161445"/>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238" name="墨迹 237"/>
              <p14:cNvContentPartPr/>
              <p14:nvPr/>
            </p14:nvContentPartPr>
            <p14:xfrm>
              <a:off x="8140889" y="3352541"/>
              <a:ext cx="95534" cy="169687"/>
            </p14:xfrm>
          </p:contentPart>
        </mc:Choice>
        <mc:Fallback xmlns="">
          <p:pic>
            <p:nvPicPr>
              <p:cNvPr id="238" name="墨迹 237"/>
            </p:nvPicPr>
            <p:blipFill>
              <a:blip r:embed="rId2"/>
            </p:blipFill>
            <p:spPr>
              <a:xfrm>
                <a:off x="8140889" y="3352541"/>
                <a:ext cx="95534" cy="169687"/>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239" name="墨迹 238"/>
              <p14:cNvContentPartPr/>
              <p14:nvPr/>
            </p14:nvContentPartPr>
            <p14:xfrm>
              <a:off x="8285896" y="3369879"/>
              <a:ext cx="52885" cy="127336"/>
            </p14:xfrm>
          </p:contentPart>
        </mc:Choice>
        <mc:Fallback xmlns="">
          <p:pic>
            <p:nvPicPr>
              <p:cNvPr id="239" name="墨迹 238"/>
            </p:nvPicPr>
            <p:blipFill>
              <a:blip r:embed="rId2"/>
            </p:blipFill>
            <p:spPr>
              <a:xfrm>
                <a:off x="8285896" y="3369879"/>
                <a:ext cx="52885" cy="127336"/>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240" name="墨迹 239"/>
              <p14:cNvContentPartPr/>
              <p14:nvPr/>
            </p14:nvContentPartPr>
            <p14:xfrm>
              <a:off x="8316035" y="3404555"/>
              <a:ext cx="35257" cy="33540"/>
            </p14:xfrm>
          </p:contentPart>
        </mc:Choice>
        <mc:Fallback xmlns="">
          <p:pic>
            <p:nvPicPr>
              <p:cNvPr id="240" name="墨迹 239"/>
            </p:nvPicPr>
            <p:blipFill>
              <a:blip r:embed="rId2"/>
            </p:blipFill>
            <p:spPr>
              <a:xfrm>
                <a:off x="8316035" y="3404555"/>
                <a:ext cx="35257" cy="33540"/>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241" name="墨迹 240"/>
              <p14:cNvContentPartPr/>
              <p14:nvPr/>
            </p14:nvContentPartPr>
            <p14:xfrm>
              <a:off x="8353211" y="3366468"/>
              <a:ext cx="37887" cy="102324"/>
            </p14:xfrm>
          </p:contentPart>
        </mc:Choice>
        <mc:Fallback xmlns="">
          <p:pic>
            <p:nvPicPr>
              <p:cNvPr id="241" name="墨迹 240"/>
            </p:nvPicPr>
            <p:blipFill>
              <a:blip r:embed="rId2"/>
            </p:blipFill>
            <p:spPr>
              <a:xfrm>
                <a:off x="8353211" y="3366468"/>
                <a:ext cx="37887" cy="102324"/>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242" name="墨迹 241"/>
              <p14:cNvContentPartPr/>
              <p14:nvPr/>
            </p14:nvContentPartPr>
            <p14:xfrm>
              <a:off x="8370627" y="3391481"/>
              <a:ext cx="55728" cy="19327"/>
            </p14:xfrm>
          </p:contentPart>
        </mc:Choice>
        <mc:Fallback xmlns="">
          <p:pic>
            <p:nvPicPr>
              <p:cNvPr id="242" name="墨迹 241"/>
            </p:nvPicPr>
            <p:blipFill>
              <a:blip r:embed="rId2"/>
            </p:blipFill>
            <p:spPr>
              <a:xfrm>
                <a:off x="8370627" y="3391481"/>
                <a:ext cx="55728" cy="19327"/>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243" name="墨迹 242"/>
              <p14:cNvContentPartPr/>
              <p14:nvPr/>
            </p14:nvContentPartPr>
            <p14:xfrm>
              <a:off x="8403609" y="3410809"/>
              <a:ext cx="7961" cy="105735"/>
            </p14:xfrm>
          </p:contentPart>
        </mc:Choice>
        <mc:Fallback xmlns="">
          <p:pic>
            <p:nvPicPr>
              <p:cNvPr id="243" name="墨迹 242"/>
            </p:nvPicPr>
            <p:blipFill>
              <a:blip r:embed="rId2"/>
            </p:blipFill>
            <p:spPr>
              <a:xfrm>
                <a:off x="8403609" y="3410809"/>
                <a:ext cx="7961" cy="105735"/>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244" name="墨迹 243"/>
              <p14:cNvContentPartPr/>
              <p14:nvPr/>
            </p14:nvContentPartPr>
            <p14:xfrm>
              <a:off x="8444552" y="3368742"/>
              <a:ext cx="71651" cy="26149"/>
            </p14:xfrm>
          </p:contentPart>
        </mc:Choice>
        <mc:Fallback xmlns="">
          <p:pic>
            <p:nvPicPr>
              <p:cNvPr id="244" name="墨迹 243"/>
            </p:nvPicPr>
            <p:blipFill>
              <a:blip r:embed="rId2"/>
            </p:blipFill>
            <p:spPr>
              <a:xfrm>
                <a:off x="8444552" y="3368742"/>
                <a:ext cx="71651" cy="26149"/>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245" name="墨迹 244"/>
              <p14:cNvContentPartPr/>
              <p14:nvPr/>
            </p14:nvContentPartPr>
            <p14:xfrm>
              <a:off x="8444552" y="3349414"/>
              <a:ext cx="43218" cy="130179"/>
            </p14:xfrm>
          </p:contentPart>
        </mc:Choice>
        <mc:Fallback xmlns="">
          <p:pic>
            <p:nvPicPr>
              <p:cNvPr id="245" name="墨迹 244"/>
            </p:nvPicPr>
            <p:blipFill>
              <a:blip r:embed="rId2"/>
            </p:blipFill>
            <p:spPr>
              <a:xfrm>
                <a:off x="8444552" y="3349414"/>
                <a:ext cx="43218" cy="130179"/>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246" name="墨迹 245"/>
              <p14:cNvContentPartPr/>
              <p14:nvPr/>
            </p14:nvContentPartPr>
            <p14:xfrm>
              <a:off x="8477534" y="3423315"/>
              <a:ext cx="4549" cy="57060"/>
            </p14:xfrm>
          </p:contentPart>
        </mc:Choice>
        <mc:Fallback xmlns="">
          <p:pic>
            <p:nvPicPr>
              <p:cNvPr id="246" name="墨迹 245"/>
            </p:nvPicPr>
            <p:blipFill>
              <a:blip r:embed="rId2"/>
            </p:blipFill>
            <p:spPr>
              <a:xfrm>
                <a:off x="8477534" y="3423315"/>
                <a:ext cx="4549" cy="57060"/>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247" name="墨迹 246"/>
              <p14:cNvContentPartPr/>
              <p14:nvPr/>
            </p14:nvContentPartPr>
            <p14:xfrm>
              <a:off x="8488907" y="3399439"/>
              <a:ext cx="45493" cy="103461"/>
            </p14:xfrm>
          </p:contentPart>
        </mc:Choice>
        <mc:Fallback xmlns="">
          <p:pic>
            <p:nvPicPr>
              <p:cNvPr id="247" name="墨迹 246"/>
            </p:nvPicPr>
            <p:blipFill>
              <a:blip r:embed="rId2"/>
            </p:blipFill>
            <p:spPr>
              <a:xfrm>
                <a:off x="8488907" y="3399439"/>
                <a:ext cx="45493" cy="103461"/>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248" name="墨迹 247"/>
              <p14:cNvContentPartPr/>
              <p14:nvPr/>
            </p14:nvContentPartPr>
            <p14:xfrm>
              <a:off x="8489831" y="3431273"/>
              <a:ext cx="46843" cy="31835"/>
            </p14:xfrm>
          </p:contentPart>
        </mc:Choice>
        <mc:Fallback xmlns="">
          <p:pic>
            <p:nvPicPr>
              <p:cNvPr id="248" name="墨迹 247"/>
            </p:nvPicPr>
            <p:blipFill>
              <a:blip r:embed="rId2"/>
            </p:blipFill>
            <p:spPr>
              <a:xfrm>
                <a:off x="8489831" y="3431273"/>
                <a:ext cx="46843" cy="31835"/>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249" name="墨迹 248"/>
              <p14:cNvContentPartPr/>
              <p14:nvPr/>
            </p14:nvContentPartPr>
            <p14:xfrm>
              <a:off x="8592403" y="3366184"/>
              <a:ext cx="12510" cy="155263"/>
            </p14:xfrm>
          </p:contentPart>
        </mc:Choice>
        <mc:Fallback xmlns="">
          <p:pic>
            <p:nvPicPr>
              <p:cNvPr id="249" name="墨迹 248"/>
            </p:nvPicPr>
            <p:blipFill>
              <a:blip r:embed="rId2"/>
            </p:blipFill>
            <p:spPr>
              <a:xfrm>
                <a:off x="8592403" y="3366184"/>
                <a:ext cx="12510" cy="155263"/>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250" name="墨迹 249"/>
              <p14:cNvContentPartPr/>
              <p14:nvPr/>
            </p14:nvContentPartPr>
            <p14:xfrm>
              <a:off x="8559421" y="3399439"/>
              <a:ext cx="53453" cy="18191"/>
            </p14:xfrm>
          </p:contentPart>
        </mc:Choice>
        <mc:Fallback xmlns="">
          <p:pic>
            <p:nvPicPr>
              <p:cNvPr id="250" name="墨迹 249"/>
            </p:nvPicPr>
            <p:blipFill>
              <a:blip r:embed="rId2"/>
            </p:blipFill>
            <p:spPr>
              <a:xfrm>
                <a:off x="8559421" y="3399439"/>
                <a:ext cx="53453" cy="18191"/>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251" name="墨迹 250"/>
              <p14:cNvContentPartPr/>
              <p14:nvPr/>
            </p14:nvContentPartPr>
            <p14:xfrm>
              <a:off x="8566244" y="3432410"/>
              <a:ext cx="45493" cy="17055"/>
            </p14:xfrm>
          </p:contentPart>
        </mc:Choice>
        <mc:Fallback xmlns="">
          <p:pic>
            <p:nvPicPr>
              <p:cNvPr id="251" name="墨迹 250"/>
            </p:nvPicPr>
            <p:blipFill>
              <a:blip r:embed="rId2"/>
            </p:blipFill>
            <p:spPr>
              <a:xfrm>
                <a:off x="8566244" y="3432410"/>
                <a:ext cx="45493" cy="17055"/>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252" name="墨迹 251"/>
              <p14:cNvContentPartPr/>
              <p14:nvPr/>
            </p14:nvContentPartPr>
            <p14:xfrm>
              <a:off x="8634483" y="3374427"/>
              <a:ext cx="360" cy="32971"/>
            </p14:xfrm>
          </p:contentPart>
        </mc:Choice>
        <mc:Fallback xmlns="">
          <p:pic>
            <p:nvPicPr>
              <p:cNvPr id="252" name="墨迹 251"/>
            </p:nvPicPr>
            <p:blipFill>
              <a:blip r:embed="rId2"/>
            </p:blipFill>
            <p:spPr>
              <a:xfrm>
                <a:off x="8634483" y="3374427"/>
                <a:ext cx="360" cy="32971"/>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253" name="墨迹 252"/>
              <p14:cNvContentPartPr/>
              <p14:nvPr/>
            </p14:nvContentPartPr>
            <p14:xfrm>
              <a:off x="8629934" y="3365331"/>
              <a:ext cx="20472" cy="34108"/>
            </p14:xfrm>
          </p:contentPart>
        </mc:Choice>
        <mc:Fallback xmlns="">
          <p:pic>
            <p:nvPicPr>
              <p:cNvPr id="253" name="墨迹 252"/>
            </p:nvPicPr>
            <p:blipFill>
              <a:blip r:embed="rId2"/>
            </p:blipFill>
            <p:spPr>
              <a:xfrm>
                <a:off x="8629934" y="3365331"/>
                <a:ext cx="20472" cy="34108"/>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254" name="墨迹 253"/>
              <p14:cNvContentPartPr/>
              <p14:nvPr/>
            </p14:nvContentPartPr>
            <p14:xfrm>
              <a:off x="8620835" y="3431273"/>
              <a:ext cx="2275" cy="17055"/>
            </p14:xfrm>
          </p:contentPart>
        </mc:Choice>
        <mc:Fallback xmlns="">
          <p:pic>
            <p:nvPicPr>
              <p:cNvPr id="254" name="墨迹 253"/>
            </p:nvPicPr>
            <p:blipFill>
              <a:blip r:embed="rId2"/>
            </p:blipFill>
            <p:spPr>
              <a:xfrm>
                <a:off x="8620835" y="3431273"/>
                <a:ext cx="2275" cy="17055"/>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255" name="墨迹 254"/>
              <p14:cNvContentPartPr/>
              <p14:nvPr/>
            </p14:nvContentPartPr>
            <p14:xfrm>
              <a:off x="8623110" y="3406261"/>
              <a:ext cx="63690" cy="42635"/>
            </p14:xfrm>
          </p:contentPart>
        </mc:Choice>
        <mc:Fallback xmlns="">
          <p:pic>
            <p:nvPicPr>
              <p:cNvPr id="255" name="墨迹 254"/>
            </p:nvPicPr>
            <p:blipFill>
              <a:blip r:embed="rId2"/>
            </p:blipFill>
            <p:spPr>
              <a:xfrm>
                <a:off x="8623110" y="3406261"/>
                <a:ext cx="63690" cy="42635"/>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256" name="墨迹 255"/>
              <p14:cNvContentPartPr/>
              <p14:nvPr/>
            </p14:nvContentPartPr>
            <p14:xfrm>
              <a:off x="8607188" y="3443780"/>
              <a:ext cx="72788" cy="30697"/>
            </p14:xfrm>
          </p:contentPart>
        </mc:Choice>
        <mc:Fallback xmlns="">
          <p:pic>
            <p:nvPicPr>
              <p:cNvPr id="256" name="墨迹 255"/>
            </p:nvPicPr>
            <p:blipFill>
              <a:blip r:embed="rId2"/>
            </p:blipFill>
            <p:spPr>
              <a:xfrm>
                <a:off x="8607188" y="3443780"/>
                <a:ext cx="72788" cy="30697"/>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257" name="墨迹 256"/>
              <p14:cNvContentPartPr/>
              <p14:nvPr/>
            </p14:nvContentPartPr>
            <p14:xfrm>
              <a:off x="8653817" y="3442643"/>
              <a:ext cx="3412" cy="70490"/>
            </p14:xfrm>
          </p:contentPart>
        </mc:Choice>
        <mc:Fallback xmlns="">
          <p:pic>
            <p:nvPicPr>
              <p:cNvPr id="257" name="墨迹 256"/>
            </p:nvPicPr>
            <p:blipFill>
              <a:blip r:embed="rId2"/>
            </p:blipFill>
            <p:spPr>
              <a:xfrm>
                <a:off x="8653817" y="3442643"/>
                <a:ext cx="3412" cy="70490"/>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258" name="墨迹 257"/>
              <p14:cNvContentPartPr/>
              <p14:nvPr/>
            </p14:nvContentPartPr>
            <p14:xfrm>
              <a:off x="8624247" y="3465381"/>
              <a:ext cx="30708" cy="45478"/>
            </p14:xfrm>
          </p:contentPart>
        </mc:Choice>
        <mc:Fallback xmlns="">
          <p:pic>
            <p:nvPicPr>
              <p:cNvPr id="258" name="墨迹 257"/>
            </p:nvPicPr>
            <p:blipFill>
              <a:blip r:embed="rId2"/>
            </p:blipFill>
            <p:spPr>
              <a:xfrm>
                <a:off x="8624247" y="3465381"/>
                <a:ext cx="30708" cy="45478"/>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259" name="墨迹 258"/>
              <p14:cNvContentPartPr/>
              <p14:nvPr/>
            </p14:nvContentPartPr>
            <p14:xfrm>
              <a:off x="8652680" y="3467655"/>
              <a:ext cx="63690" cy="44341"/>
            </p14:xfrm>
          </p:contentPart>
        </mc:Choice>
        <mc:Fallback xmlns="">
          <p:pic>
            <p:nvPicPr>
              <p:cNvPr id="259" name="墨迹 258"/>
            </p:nvPicPr>
            <p:blipFill>
              <a:blip r:embed="rId2"/>
            </p:blipFill>
            <p:spPr>
              <a:xfrm>
                <a:off x="8652680" y="3467655"/>
                <a:ext cx="63690" cy="44341"/>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260" name="墨迹 259"/>
              <p14:cNvContentPartPr/>
              <p14:nvPr/>
            </p14:nvContentPartPr>
            <p14:xfrm>
              <a:off x="8721701" y="3386578"/>
              <a:ext cx="35612" cy="68571"/>
            </p14:xfrm>
          </p:contentPart>
        </mc:Choice>
        <mc:Fallback xmlns="">
          <p:pic>
            <p:nvPicPr>
              <p:cNvPr id="260" name="墨迹 259"/>
            </p:nvPicPr>
            <p:blipFill>
              <a:blip r:embed="rId2"/>
            </p:blipFill>
            <p:spPr>
              <a:xfrm>
                <a:off x="8721701" y="3386578"/>
                <a:ext cx="35612" cy="68571"/>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261" name="墨迹 260"/>
              <p14:cNvContentPartPr/>
              <p14:nvPr/>
            </p14:nvContentPartPr>
            <p14:xfrm>
              <a:off x="8750489" y="3429000"/>
              <a:ext cx="12511" cy="49456"/>
            </p14:xfrm>
          </p:contentPart>
        </mc:Choice>
        <mc:Fallback xmlns="">
          <p:pic>
            <p:nvPicPr>
              <p:cNvPr id="261" name="墨迹 260"/>
            </p:nvPicPr>
            <p:blipFill>
              <a:blip r:embed="rId2"/>
            </p:blipFill>
            <p:spPr>
              <a:xfrm>
                <a:off x="8750489" y="3429000"/>
                <a:ext cx="12511" cy="49456"/>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262" name="墨迹 261"/>
              <p14:cNvContentPartPr/>
              <p14:nvPr/>
            </p14:nvContentPartPr>
            <p14:xfrm>
              <a:off x="8771529" y="3364194"/>
              <a:ext cx="35826" cy="156045"/>
            </p14:xfrm>
          </p:contentPart>
        </mc:Choice>
        <mc:Fallback xmlns="">
          <p:pic>
            <p:nvPicPr>
              <p:cNvPr id="262" name="墨迹 261"/>
            </p:nvPicPr>
            <p:blipFill>
              <a:blip r:embed="rId2"/>
            </p:blipFill>
            <p:spPr>
              <a:xfrm>
                <a:off x="8771529" y="3364194"/>
                <a:ext cx="35826" cy="156045"/>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263" name="墨迹 262"/>
              <p14:cNvContentPartPr/>
              <p14:nvPr/>
            </p14:nvContentPartPr>
            <p14:xfrm>
              <a:off x="8811904" y="3429000"/>
              <a:ext cx="21609" cy="25012"/>
            </p14:xfrm>
          </p:contentPart>
        </mc:Choice>
        <mc:Fallback xmlns="">
          <p:pic>
            <p:nvPicPr>
              <p:cNvPr id="263" name="墨迹 262"/>
            </p:nvPicPr>
            <p:blipFill>
              <a:blip r:embed="rId2"/>
            </p:blipFill>
            <p:spPr>
              <a:xfrm>
                <a:off x="8811904" y="3429000"/>
                <a:ext cx="21609" cy="25012"/>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264" name="墨迹 263"/>
              <p14:cNvContentPartPr/>
              <p14:nvPr/>
            </p14:nvContentPartPr>
            <p14:xfrm>
              <a:off x="8867632" y="3376700"/>
              <a:ext cx="23884" cy="130748"/>
            </p14:xfrm>
          </p:contentPart>
        </mc:Choice>
        <mc:Fallback xmlns="">
          <p:pic>
            <p:nvPicPr>
              <p:cNvPr id="264" name="墨迹 263"/>
            </p:nvPicPr>
            <p:blipFill>
              <a:blip r:embed="rId2"/>
            </p:blipFill>
            <p:spPr>
              <a:xfrm>
                <a:off x="8867632" y="3376700"/>
                <a:ext cx="23884" cy="130748"/>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265" name="墨迹 264"/>
              <p14:cNvContentPartPr/>
              <p14:nvPr/>
            </p14:nvContentPartPr>
            <p14:xfrm>
              <a:off x="4054966" y="4568001"/>
              <a:ext cx="66089" cy="219434"/>
            </p14:xfrm>
          </p:contentPart>
        </mc:Choice>
        <mc:Fallback xmlns="">
          <p:pic>
            <p:nvPicPr>
              <p:cNvPr id="265" name="墨迹 264"/>
            </p:nvPicPr>
            <p:blipFill>
              <a:blip r:embed="rId2"/>
            </p:blipFill>
            <p:spPr>
              <a:xfrm>
                <a:off x="4054966" y="4568001"/>
                <a:ext cx="66089" cy="219434"/>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266" name="墨迹 265"/>
              <p14:cNvContentPartPr/>
              <p14:nvPr/>
            </p14:nvContentPartPr>
            <p14:xfrm>
              <a:off x="4059693" y="4726088"/>
              <a:ext cx="54289" cy="29493"/>
            </p14:xfrm>
          </p:contentPart>
        </mc:Choice>
        <mc:Fallback xmlns="">
          <p:pic>
            <p:nvPicPr>
              <p:cNvPr id="266" name="墨迹 265"/>
            </p:nvPicPr>
            <p:blipFill>
              <a:blip r:embed="rId2"/>
            </p:blipFill>
            <p:spPr>
              <a:xfrm>
                <a:off x="4059693" y="4726088"/>
                <a:ext cx="54289" cy="29493"/>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267" name="墨迹 266"/>
              <p14:cNvContentPartPr/>
              <p14:nvPr/>
            </p14:nvContentPartPr>
            <p14:xfrm>
              <a:off x="4121055" y="4714290"/>
              <a:ext cx="63742" cy="63707"/>
            </p14:xfrm>
          </p:contentPart>
        </mc:Choice>
        <mc:Fallback xmlns="">
          <p:pic>
            <p:nvPicPr>
              <p:cNvPr id="267" name="墨迹 266"/>
            </p:nvPicPr>
            <p:blipFill>
              <a:blip r:embed="rId2"/>
            </p:blipFill>
            <p:spPr>
              <a:xfrm>
                <a:off x="4121055" y="4714290"/>
                <a:ext cx="63742" cy="63707"/>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268" name="墨迹 267"/>
              <p14:cNvContentPartPr/>
              <p14:nvPr/>
            </p14:nvContentPartPr>
            <p14:xfrm>
              <a:off x="4213106" y="4667100"/>
              <a:ext cx="12990" cy="4719"/>
            </p14:xfrm>
          </p:contentPart>
        </mc:Choice>
        <mc:Fallback xmlns="">
          <p:pic>
            <p:nvPicPr>
              <p:cNvPr id="268" name="墨迹 267"/>
            </p:nvPicPr>
            <p:blipFill>
              <a:blip r:embed="rId2"/>
            </p:blipFill>
            <p:spPr>
              <a:xfrm>
                <a:off x="4213106" y="4667100"/>
                <a:ext cx="12990" cy="4719"/>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269" name="墨迹 268"/>
              <p14:cNvContentPartPr/>
              <p14:nvPr/>
            </p14:nvContentPartPr>
            <p14:xfrm>
              <a:off x="4220179" y="4704852"/>
              <a:ext cx="12990" cy="7078"/>
            </p14:xfrm>
          </p:contentPart>
        </mc:Choice>
        <mc:Fallback xmlns="">
          <p:pic>
            <p:nvPicPr>
              <p:cNvPr id="269" name="墨迹 268"/>
            </p:nvPicPr>
            <p:blipFill>
              <a:blip r:embed="rId2"/>
            </p:blipFill>
            <p:spPr>
              <a:xfrm>
                <a:off x="4220179" y="4704852"/>
                <a:ext cx="12990" cy="7078"/>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270" name="墨迹 269"/>
              <p14:cNvContentPartPr/>
              <p14:nvPr/>
            </p14:nvContentPartPr>
            <p14:xfrm>
              <a:off x="4227873" y="4730807"/>
              <a:ext cx="51321" cy="37752"/>
            </p14:xfrm>
          </p:contentPart>
        </mc:Choice>
        <mc:Fallback xmlns="">
          <p:pic>
            <p:nvPicPr>
              <p:cNvPr id="270" name="墨迹 269"/>
            </p:nvPicPr>
            <p:blipFill>
              <a:blip r:embed="rId2"/>
            </p:blipFill>
            <p:spPr>
              <a:xfrm>
                <a:off x="4227873" y="4730807"/>
                <a:ext cx="51321" cy="37752"/>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271" name="墨迹 270"/>
              <p14:cNvContentPartPr/>
              <p14:nvPr/>
            </p14:nvContentPartPr>
            <p14:xfrm>
              <a:off x="4276849" y="4619910"/>
              <a:ext cx="44835" cy="28314"/>
            </p14:xfrm>
          </p:contentPart>
        </mc:Choice>
        <mc:Fallback xmlns="">
          <p:pic>
            <p:nvPicPr>
              <p:cNvPr id="271" name="墨迹 270"/>
            </p:nvPicPr>
            <p:blipFill>
              <a:blip r:embed="rId2"/>
            </p:blipFill>
            <p:spPr>
              <a:xfrm>
                <a:off x="4276849" y="4619910"/>
                <a:ext cx="44835" cy="28314"/>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272" name="墨迹 271"/>
              <p14:cNvContentPartPr/>
              <p14:nvPr/>
            </p14:nvContentPartPr>
            <p14:xfrm>
              <a:off x="4260607" y="4672999"/>
              <a:ext cx="70513" cy="24775"/>
            </p14:xfrm>
          </p:contentPart>
        </mc:Choice>
        <mc:Fallback xmlns="">
          <p:pic>
            <p:nvPicPr>
              <p:cNvPr id="272" name="墨迹 271"/>
            </p:nvPicPr>
            <p:blipFill>
              <a:blip r:embed="rId2"/>
            </p:blipFill>
            <p:spPr>
              <a:xfrm>
                <a:off x="4260607" y="4672999"/>
                <a:ext cx="70513" cy="24775"/>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273" name="墨迹 272"/>
              <p14:cNvContentPartPr/>
              <p14:nvPr/>
            </p14:nvContentPartPr>
            <p14:xfrm>
              <a:off x="4300448" y="4660022"/>
              <a:ext cx="56635" cy="110306"/>
            </p14:xfrm>
          </p:contentPart>
        </mc:Choice>
        <mc:Fallback xmlns="">
          <p:pic>
            <p:nvPicPr>
              <p:cNvPr id="273" name="墨迹 272"/>
            </p:nvPicPr>
            <p:blipFill>
              <a:blip r:embed="rId2"/>
            </p:blipFill>
            <p:spPr>
              <a:xfrm>
                <a:off x="4300448" y="4660022"/>
                <a:ext cx="56635" cy="110306"/>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274" name="墨迹 273"/>
              <p14:cNvContentPartPr/>
              <p14:nvPr/>
            </p14:nvContentPartPr>
            <p14:xfrm>
              <a:off x="4427898" y="4747323"/>
              <a:ext cx="5900" cy="12978"/>
            </p14:xfrm>
          </p:contentPart>
        </mc:Choice>
        <mc:Fallback xmlns="">
          <p:pic>
            <p:nvPicPr>
              <p:cNvPr id="274" name="墨迹 273"/>
            </p:nvPicPr>
            <p:blipFill>
              <a:blip r:embed="rId2"/>
            </p:blipFill>
            <p:spPr>
              <a:xfrm>
                <a:off x="4427898" y="4747323"/>
                <a:ext cx="5900" cy="12978"/>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275" name="墨迹 274"/>
              <p14:cNvContentPartPr/>
              <p14:nvPr/>
            </p14:nvContentPartPr>
            <p14:xfrm>
              <a:off x="4522295" y="4652943"/>
              <a:ext cx="2399" cy="102638"/>
            </p14:xfrm>
          </p:contentPart>
        </mc:Choice>
        <mc:Fallback xmlns="">
          <p:pic>
            <p:nvPicPr>
              <p:cNvPr id="275" name="墨迹 274"/>
            </p:nvPicPr>
            <p:blipFill>
              <a:blip r:embed="rId2"/>
            </p:blipFill>
            <p:spPr>
              <a:xfrm>
                <a:off x="4522295" y="4652943"/>
                <a:ext cx="2399" cy="102638"/>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276" name="墨迹 275"/>
              <p14:cNvContentPartPr/>
              <p14:nvPr/>
            </p14:nvContentPartPr>
            <p14:xfrm>
              <a:off x="4515223" y="4627578"/>
              <a:ext cx="54289" cy="125792"/>
            </p14:xfrm>
          </p:contentPart>
        </mc:Choice>
        <mc:Fallback xmlns="">
          <p:pic>
            <p:nvPicPr>
              <p:cNvPr id="276" name="墨迹 275"/>
            </p:nvPicPr>
            <p:blipFill>
              <a:blip r:embed="rId2"/>
            </p:blipFill>
            <p:spPr>
              <a:xfrm>
                <a:off x="4515223" y="4627578"/>
                <a:ext cx="54289" cy="125792"/>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277" name="墨迹 276"/>
              <p14:cNvContentPartPr/>
              <p14:nvPr/>
            </p14:nvContentPartPr>
            <p14:xfrm>
              <a:off x="4529386" y="4740245"/>
              <a:ext cx="23617" cy="9438"/>
            </p14:xfrm>
          </p:contentPart>
        </mc:Choice>
        <mc:Fallback xmlns="">
          <p:pic>
            <p:nvPicPr>
              <p:cNvPr id="277" name="墨迹 276"/>
            </p:nvPicPr>
            <p:blipFill>
              <a:blip r:embed="rId2"/>
            </p:blipFill>
            <p:spPr>
              <a:xfrm>
                <a:off x="4529386" y="4740245"/>
                <a:ext cx="23617" cy="9438"/>
              </a:xfrm>
              <a:prstGeom prst="rect"/>
            </p:spPr>
          </p:pic>
        </mc:Fallback>
      </mc:AlternateContent>
      <mc:AlternateContent xmlns:mc="http://schemas.openxmlformats.org/markup-compatibility/2006" xmlns:p14="http://schemas.microsoft.com/office/powerpoint/2010/main">
        <mc:Choice Requires="p14">
          <p:contentPart r:id="rId262" p14:bwMode="auto">
            <p14:nvContentPartPr>
              <p14:cNvPr id="278" name="墨迹 277"/>
              <p14:cNvContentPartPr/>
              <p14:nvPr/>
            </p14:nvContentPartPr>
            <p14:xfrm>
              <a:off x="4587513" y="4635247"/>
              <a:ext cx="64614" cy="12977"/>
            </p14:xfrm>
          </p:contentPart>
        </mc:Choice>
        <mc:Fallback xmlns="">
          <p:pic>
            <p:nvPicPr>
              <p:cNvPr id="278" name="墨迹 277"/>
            </p:nvPicPr>
            <p:blipFill>
              <a:blip r:embed="rId2"/>
            </p:blipFill>
            <p:spPr>
              <a:xfrm>
                <a:off x="4587513" y="4635247"/>
                <a:ext cx="64614" cy="12977"/>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279" name="墨迹 278"/>
              <p14:cNvContentPartPr/>
              <p14:nvPr/>
            </p14:nvContentPartPr>
            <p14:xfrm>
              <a:off x="4596292" y="4579872"/>
              <a:ext cx="34599" cy="203360"/>
            </p14:xfrm>
          </p:contentPart>
        </mc:Choice>
        <mc:Fallback xmlns="">
          <p:pic>
            <p:nvPicPr>
              <p:cNvPr id="279" name="墨迹 278"/>
            </p:nvPicPr>
            <p:blipFill>
              <a:blip r:embed="rId2"/>
            </p:blipFill>
            <p:spPr>
              <a:xfrm>
                <a:off x="4596292" y="4579872"/>
                <a:ext cx="34599" cy="203360"/>
              </a:xfrm>
              <a:prstGeom prst="rect"/>
            </p:spPr>
          </p:pic>
        </mc:Fallback>
      </mc:AlternateContent>
      <mc:AlternateContent xmlns:mc="http://schemas.openxmlformats.org/markup-compatibility/2006" xmlns:p14="http://schemas.microsoft.com/office/powerpoint/2010/main">
        <mc:Choice Requires="p14">
          <p:contentPart r:id="rId264" p14:bwMode="auto">
            <p14:nvContentPartPr>
              <p14:cNvPr id="280" name="墨迹 279"/>
              <p14:cNvContentPartPr/>
              <p14:nvPr/>
            </p14:nvContentPartPr>
            <p14:xfrm>
              <a:off x="4699325" y="4662381"/>
              <a:ext cx="18" cy="75504"/>
            </p14:xfrm>
          </p:contentPart>
        </mc:Choice>
        <mc:Fallback xmlns="">
          <p:pic>
            <p:nvPicPr>
              <p:cNvPr id="280" name="墨迹 279"/>
            </p:nvPicPr>
            <p:blipFill>
              <a:blip r:embed="rId2"/>
            </p:blipFill>
            <p:spPr>
              <a:xfrm>
                <a:off x="4699325" y="4662381"/>
                <a:ext cx="18" cy="75504"/>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281" name="墨迹 280"/>
              <p14:cNvContentPartPr/>
              <p14:nvPr/>
            </p14:nvContentPartPr>
            <p14:xfrm>
              <a:off x="4677343" y="4598232"/>
              <a:ext cx="24346" cy="7521"/>
            </p14:xfrm>
          </p:contentPart>
        </mc:Choice>
        <mc:Fallback xmlns="">
          <p:pic>
            <p:nvPicPr>
              <p:cNvPr id="281" name="墨迹 280"/>
            </p:nvPicPr>
            <p:blipFill>
              <a:blip r:embed="rId2"/>
            </p:blipFill>
            <p:spPr>
              <a:xfrm>
                <a:off x="4677343" y="4598232"/>
                <a:ext cx="24346" cy="7521"/>
              </a:xfrm>
              <a:prstGeom prst="rect"/>
            </p:spPr>
          </p:pic>
        </mc:Fallback>
      </mc:AlternateContent>
      <mc:AlternateContent xmlns:mc="http://schemas.openxmlformats.org/markup-compatibility/2006" xmlns:p14="http://schemas.microsoft.com/office/powerpoint/2010/main">
        <mc:Choice Requires="p14">
          <p:contentPart r:id="rId266" p14:bwMode="auto">
            <p14:nvContentPartPr>
              <p14:cNvPr id="282" name="墨迹 281"/>
              <p14:cNvContentPartPr/>
              <p14:nvPr/>
            </p14:nvContentPartPr>
            <p14:xfrm>
              <a:off x="4734742" y="4598674"/>
              <a:ext cx="63725" cy="178733"/>
            </p14:xfrm>
          </p:contentPart>
        </mc:Choice>
        <mc:Fallback xmlns="">
          <p:pic>
            <p:nvPicPr>
              <p:cNvPr id="282" name="墨迹 281"/>
            </p:nvPicPr>
            <p:blipFill>
              <a:blip r:embed="rId2"/>
            </p:blipFill>
            <p:spPr>
              <a:xfrm>
                <a:off x="4734742" y="4598674"/>
                <a:ext cx="63725" cy="178733"/>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283" name="墨迹 282"/>
              <p14:cNvContentPartPr/>
              <p14:nvPr/>
            </p14:nvContentPartPr>
            <p14:xfrm>
              <a:off x="4725288" y="4674178"/>
              <a:ext cx="5900" cy="38932"/>
            </p14:xfrm>
          </p:contentPart>
        </mc:Choice>
        <mc:Fallback xmlns="">
          <p:pic>
            <p:nvPicPr>
              <p:cNvPr id="283" name="墨迹 282"/>
            </p:nvPicPr>
            <p:blipFill>
              <a:blip r:embed="rId2"/>
            </p:blipFill>
            <p:spPr>
              <a:xfrm>
                <a:off x="4725288" y="4674178"/>
                <a:ext cx="5900" cy="38932"/>
              </a:xfrm>
              <a:prstGeom prst="rect"/>
            </p:spPr>
          </p:pic>
        </mc:Fallback>
      </mc:AlternateContent>
      <mc:AlternateContent xmlns:mc="http://schemas.openxmlformats.org/markup-compatibility/2006" xmlns:p14="http://schemas.microsoft.com/office/powerpoint/2010/main">
        <mc:Choice Requires="p14">
          <p:contentPart r:id="rId268" p14:bwMode="auto">
            <p14:nvContentPartPr>
              <p14:cNvPr id="284" name="墨迹 283"/>
              <p14:cNvContentPartPr/>
              <p14:nvPr/>
            </p14:nvContentPartPr>
            <p14:xfrm>
              <a:off x="4713489" y="4645864"/>
              <a:ext cx="54289" cy="73145"/>
            </p14:xfrm>
          </p:contentPart>
        </mc:Choice>
        <mc:Fallback xmlns="">
          <p:pic>
            <p:nvPicPr>
              <p:cNvPr id="284" name="墨迹 283"/>
            </p:nvPicPr>
            <p:blipFill>
              <a:blip r:embed="rId2"/>
            </p:blipFill>
            <p:spPr>
              <a:xfrm>
                <a:off x="4713489" y="4645864"/>
                <a:ext cx="54289" cy="73145"/>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285" name="墨迹 284"/>
              <p14:cNvContentPartPr/>
              <p14:nvPr/>
            </p14:nvContentPartPr>
            <p14:xfrm>
              <a:off x="4832693" y="4608112"/>
              <a:ext cx="57825" cy="93201"/>
            </p14:xfrm>
          </p:contentPart>
        </mc:Choice>
        <mc:Fallback xmlns="">
          <p:pic>
            <p:nvPicPr>
              <p:cNvPr id="285" name="墨迹 284"/>
            </p:nvPicPr>
            <p:blipFill>
              <a:blip r:embed="rId2"/>
            </p:blipFill>
            <p:spPr>
              <a:xfrm>
                <a:off x="4832693" y="4608112"/>
                <a:ext cx="57825" cy="93201"/>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286" name="墨迹 285"/>
              <p14:cNvContentPartPr/>
              <p14:nvPr/>
            </p14:nvContentPartPr>
            <p14:xfrm>
              <a:off x="4881082" y="4598674"/>
              <a:ext cx="102661" cy="87302"/>
            </p14:xfrm>
          </p:contentPart>
        </mc:Choice>
        <mc:Fallback xmlns="">
          <p:pic>
            <p:nvPicPr>
              <p:cNvPr id="286" name="墨迹 285"/>
            </p:nvPicPr>
            <p:blipFill>
              <a:blip r:embed="rId2"/>
            </p:blipFill>
            <p:spPr>
              <a:xfrm>
                <a:off x="4881082" y="4598674"/>
                <a:ext cx="102661" cy="87302"/>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287" name="墨迹 286"/>
              <p14:cNvContentPartPr/>
              <p14:nvPr/>
            </p14:nvContentPartPr>
            <p14:xfrm>
              <a:off x="4890518" y="4678898"/>
              <a:ext cx="20063" cy="360"/>
            </p14:xfrm>
          </p:contentPart>
        </mc:Choice>
        <mc:Fallback xmlns="">
          <p:pic>
            <p:nvPicPr>
              <p:cNvPr id="287" name="墨迹 286"/>
            </p:nvPicPr>
            <p:blipFill>
              <a:blip r:embed="rId2"/>
            </p:blipFill>
            <p:spPr>
              <a:xfrm>
                <a:off x="4890518" y="4678898"/>
                <a:ext cx="20063" cy="360"/>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288" name="墨迹 287"/>
              <p14:cNvContentPartPr/>
              <p14:nvPr/>
            </p14:nvContentPartPr>
            <p14:xfrm>
              <a:off x="4888155" y="4726088"/>
              <a:ext cx="1173" cy="34212"/>
            </p14:xfrm>
          </p:contentPart>
        </mc:Choice>
        <mc:Fallback xmlns="">
          <p:pic>
            <p:nvPicPr>
              <p:cNvPr id="288" name="墨迹 287"/>
            </p:nvPicPr>
            <p:blipFill>
              <a:blip r:embed="rId2"/>
            </p:blipFill>
            <p:spPr>
              <a:xfrm>
                <a:off x="4888155" y="4726088"/>
                <a:ext cx="1173" cy="34212"/>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289" name="墨迹 288"/>
              <p14:cNvContentPartPr/>
              <p14:nvPr/>
            </p14:nvContentPartPr>
            <p14:xfrm>
              <a:off x="4890518" y="4719009"/>
              <a:ext cx="54289" cy="49550"/>
            </p14:xfrm>
          </p:contentPart>
        </mc:Choice>
        <mc:Fallback xmlns="">
          <p:pic>
            <p:nvPicPr>
              <p:cNvPr id="289" name="墨迹 288"/>
            </p:nvPicPr>
            <p:blipFill>
              <a:blip r:embed="rId2"/>
            </p:blipFill>
            <p:spPr>
              <a:xfrm>
                <a:off x="4890518" y="4719009"/>
                <a:ext cx="54289" cy="49550"/>
              </a:xfrm>
              <a:prstGeom prst="rect"/>
            </p:spPr>
          </p:pic>
        </mc:Fallback>
      </mc:AlternateContent>
      <mc:AlternateContent xmlns:mc="http://schemas.openxmlformats.org/markup-compatibility/2006" xmlns:p14="http://schemas.microsoft.com/office/powerpoint/2010/main">
        <mc:Choice Requires="p14">
          <p:contentPart r:id="rId274" p14:bwMode="auto">
            <p14:nvContentPartPr>
              <p14:cNvPr id="290" name="墨迹 289"/>
              <p14:cNvContentPartPr/>
              <p14:nvPr/>
            </p14:nvContentPartPr>
            <p14:xfrm>
              <a:off x="5012069" y="4639966"/>
              <a:ext cx="48389" cy="5898"/>
            </p14:xfrm>
          </p:contentPart>
        </mc:Choice>
        <mc:Fallback xmlns="">
          <p:pic>
            <p:nvPicPr>
              <p:cNvPr id="290" name="墨迹 289"/>
            </p:nvPicPr>
            <p:blipFill>
              <a:blip r:embed="rId2"/>
            </p:blipFill>
            <p:spPr>
              <a:xfrm>
                <a:off x="5012069" y="4639966"/>
                <a:ext cx="48389" cy="5898"/>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291" name="墨迹 290"/>
              <p14:cNvContentPartPr/>
              <p14:nvPr/>
            </p14:nvContentPartPr>
            <p14:xfrm>
              <a:off x="5017969" y="4677718"/>
              <a:ext cx="48389" cy="17696"/>
            </p14:xfrm>
          </p:contentPart>
        </mc:Choice>
        <mc:Fallback xmlns="">
          <p:pic>
            <p:nvPicPr>
              <p:cNvPr id="291" name="墨迹 290"/>
            </p:nvPicPr>
            <p:blipFill>
              <a:blip r:embed="rId2"/>
            </p:blipFill>
            <p:spPr>
              <a:xfrm>
                <a:off x="5017969" y="4677718"/>
                <a:ext cx="48389" cy="17696"/>
              </a:xfrm>
              <a:prstGeom prst="rect"/>
            </p:spPr>
          </p:pic>
        </mc:Fallback>
      </mc:AlternateContent>
      <mc:AlternateContent xmlns:mc="http://schemas.openxmlformats.org/markup-compatibility/2006" xmlns:p14="http://schemas.microsoft.com/office/powerpoint/2010/main">
        <mc:Choice Requires="p14">
          <p:contentPart r:id="rId276" p14:bwMode="auto">
            <p14:nvContentPartPr>
              <p14:cNvPr id="292" name="墨迹 291"/>
              <p14:cNvContentPartPr/>
              <p14:nvPr/>
            </p14:nvContentPartPr>
            <p14:xfrm>
              <a:off x="5048640" y="4664741"/>
              <a:ext cx="7091" cy="44830"/>
            </p14:xfrm>
          </p:contentPart>
        </mc:Choice>
        <mc:Fallback xmlns="">
          <p:pic>
            <p:nvPicPr>
              <p:cNvPr id="292" name="墨迹 291"/>
            </p:nvPicPr>
            <p:blipFill>
              <a:blip r:embed="rId2"/>
            </p:blipFill>
            <p:spPr>
              <a:xfrm>
                <a:off x="5048640" y="4664741"/>
                <a:ext cx="7091" cy="44830"/>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293" name="墨迹 292"/>
              <p14:cNvContentPartPr/>
              <p14:nvPr/>
            </p14:nvContentPartPr>
            <p14:xfrm>
              <a:off x="5030728" y="4716650"/>
              <a:ext cx="50966" cy="23595"/>
            </p14:xfrm>
          </p:contentPart>
        </mc:Choice>
        <mc:Fallback xmlns="">
          <p:pic>
            <p:nvPicPr>
              <p:cNvPr id="293" name="墨迹 292"/>
            </p:nvPicPr>
            <p:blipFill>
              <a:blip r:embed="rId2"/>
            </p:blipFill>
            <p:spPr>
              <a:xfrm>
                <a:off x="5030728" y="4716650"/>
                <a:ext cx="50966" cy="23595"/>
              </a:xfrm>
              <a:prstGeom prst="rect"/>
            </p:spPr>
          </p:pic>
        </mc:Fallback>
      </mc:AlternateContent>
      <mc:AlternateContent xmlns:mc="http://schemas.openxmlformats.org/markup-compatibility/2006" xmlns:p14="http://schemas.microsoft.com/office/powerpoint/2010/main">
        <mc:Choice Requires="p14">
          <p:contentPart r:id="rId278" p14:bwMode="auto">
            <p14:nvContentPartPr>
              <p14:cNvPr id="294" name="墨迹 293"/>
              <p14:cNvContentPartPr/>
              <p14:nvPr/>
            </p14:nvContentPartPr>
            <p14:xfrm>
              <a:off x="5086403" y="4632592"/>
              <a:ext cx="1190" cy="60462"/>
            </p14:xfrm>
          </p:contentPart>
        </mc:Choice>
        <mc:Fallback xmlns="">
          <p:pic>
            <p:nvPicPr>
              <p:cNvPr id="294" name="墨迹 293"/>
            </p:nvPicPr>
            <p:blipFill>
              <a:blip r:embed="rId2"/>
            </p:blipFill>
            <p:spPr>
              <a:xfrm>
                <a:off x="5086403" y="4632592"/>
                <a:ext cx="1190" cy="60462"/>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295" name="墨迹 294"/>
              <p14:cNvContentPartPr/>
              <p14:nvPr/>
            </p14:nvContentPartPr>
            <p14:xfrm>
              <a:off x="5079330" y="4601034"/>
              <a:ext cx="56652" cy="88186"/>
            </p14:xfrm>
          </p:contentPart>
        </mc:Choice>
        <mc:Fallback xmlns="">
          <p:pic>
            <p:nvPicPr>
              <p:cNvPr id="295" name="墨迹 294"/>
            </p:nvPicPr>
            <p:blipFill>
              <a:blip r:embed="rId2"/>
            </p:blipFill>
            <p:spPr>
              <a:xfrm>
                <a:off x="5079330" y="4601034"/>
                <a:ext cx="56652" cy="88186"/>
              </a:xfrm>
              <a:prstGeom prst="rect"/>
            </p:spPr>
          </p:pic>
        </mc:Fallback>
      </mc:AlternateContent>
      <mc:AlternateContent xmlns:mc="http://schemas.openxmlformats.org/markup-compatibility/2006" xmlns:p14="http://schemas.microsoft.com/office/powerpoint/2010/main">
        <mc:Choice Requires="p14">
          <p:contentPart r:id="rId280" p14:bwMode="auto">
            <p14:nvContentPartPr>
              <p14:cNvPr id="296" name="墨迹 295"/>
              <p14:cNvContentPartPr/>
              <p14:nvPr/>
            </p14:nvContentPartPr>
            <p14:xfrm>
              <a:off x="5110020" y="4624629"/>
              <a:ext cx="2363" cy="110897"/>
            </p14:xfrm>
          </p:contentPart>
        </mc:Choice>
        <mc:Fallback xmlns="">
          <p:pic>
            <p:nvPicPr>
              <p:cNvPr id="296" name="墨迹 295"/>
            </p:nvPicPr>
            <p:blipFill>
              <a:blip r:embed="rId2"/>
            </p:blipFill>
            <p:spPr>
              <a:xfrm>
                <a:off x="5110020" y="4624629"/>
                <a:ext cx="2363" cy="110897"/>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297" name="墨迹 296"/>
              <p14:cNvContentPartPr/>
              <p14:nvPr/>
            </p14:nvContentPartPr>
            <p14:xfrm>
              <a:off x="5088784" y="4716650"/>
              <a:ext cx="35399" cy="11797"/>
            </p14:xfrm>
          </p:contentPart>
        </mc:Choice>
        <mc:Fallback xmlns="">
          <p:pic>
            <p:nvPicPr>
              <p:cNvPr id="297" name="墨迹 296"/>
            </p:nvPicPr>
            <p:blipFill>
              <a:blip r:embed="rId2"/>
            </p:blipFill>
            <p:spPr>
              <a:xfrm>
                <a:off x="5088784" y="4716650"/>
                <a:ext cx="35399" cy="11797"/>
              </a:xfrm>
              <a:prstGeom prst="rect"/>
            </p:spPr>
          </p:pic>
        </mc:Fallback>
      </mc:AlternateContent>
      <mc:AlternateContent xmlns:mc="http://schemas.openxmlformats.org/markup-compatibility/2006" xmlns:p14="http://schemas.microsoft.com/office/powerpoint/2010/main">
        <mc:Choice Requires="p14">
          <p:contentPart r:id="rId282" p14:bwMode="auto">
            <p14:nvContentPartPr>
              <p14:cNvPr id="298" name="墨迹 297"/>
              <p14:cNvContentPartPr/>
              <p14:nvPr/>
            </p14:nvContentPartPr>
            <p14:xfrm>
              <a:off x="5077784" y="4740245"/>
              <a:ext cx="112488" cy="11797"/>
            </p14:xfrm>
          </p:contentPart>
        </mc:Choice>
        <mc:Fallback xmlns="">
          <p:pic>
            <p:nvPicPr>
              <p:cNvPr id="298" name="墨迹 297"/>
            </p:nvPicPr>
            <p:blipFill>
              <a:blip r:embed="rId2"/>
            </p:blipFill>
            <p:spPr>
              <a:xfrm>
                <a:off x="5077784" y="4740245"/>
                <a:ext cx="112488" cy="11797"/>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299" name="墨迹 298"/>
              <p14:cNvContentPartPr/>
              <p14:nvPr/>
            </p14:nvContentPartPr>
            <p14:xfrm>
              <a:off x="5472325" y="4610472"/>
              <a:ext cx="24790" cy="172244"/>
            </p14:xfrm>
          </p:contentPart>
        </mc:Choice>
        <mc:Fallback xmlns="">
          <p:pic>
            <p:nvPicPr>
              <p:cNvPr id="299" name="墨迹 298"/>
            </p:nvPicPr>
            <p:blipFill>
              <a:blip r:embed="rId2"/>
            </p:blipFill>
            <p:spPr>
              <a:xfrm>
                <a:off x="5472325" y="4610472"/>
                <a:ext cx="24790" cy="172244"/>
              </a:xfrm>
              <a:prstGeom prst="rect"/>
            </p:spPr>
          </p:pic>
        </mc:Fallback>
      </mc:AlternateContent>
      <mc:AlternateContent xmlns:mc="http://schemas.openxmlformats.org/markup-compatibility/2006" xmlns:p14="http://schemas.microsoft.com/office/powerpoint/2010/main">
        <mc:Choice Requires="p14">
          <p:contentPart r:id="rId284" p14:bwMode="auto">
            <p14:nvContentPartPr>
              <p14:cNvPr id="300" name="墨迹 299"/>
              <p14:cNvContentPartPr/>
              <p14:nvPr/>
            </p14:nvContentPartPr>
            <p14:xfrm>
              <a:off x="5456989" y="4639966"/>
              <a:ext cx="58998" cy="22415"/>
            </p14:xfrm>
          </p:contentPart>
        </mc:Choice>
        <mc:Fallback xmlns="">
          <p:pic>
            <p:nvPicPr>
              <p:cNvPr id="300" name="墨迹 299"/>
            </p:nvPicPr>
            <p:blipFill>
              <a:blip r:embed="rId2"/>
            </p:blipFill>
            <p:spPr>
              <a:xfrm>
                <a:off x="5456989" y="4639966"/>
                <a:ext cx="58998" cy="22415"/>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301" name="墨迹 300"/>
              <p14:cNvContentPartPr/>
              <p14:nvPr/>
            </p14:nvContentPartPr>
            <p14:xfrm>
              <a:off x="5452262" y="4677718"/>
              <a:ext cx="61362" cy="22415"/>
            </p14:xfrm>
          </p:contentPart>
        </mc:Choice>
        <mc:Fallback xmlns="">
          <p:pic>
            <p:nvPicPr>
              <p:cNvPr id="301" name="墨迹 300"/>
            </p:nvPicPr>
            <p:blipFill>
              <a:blip r:embed="rId2"/>
            </p:blipFill>
            <p:spPr>
              <a:xfrm>
                <a:off x="5452262" y="4677718"/>
                <a:ext cx="61362" cy="22415"/>
              </a:xfrm>
              <a:prstGeom prst="rect"/>
            </p:spPr>
          </p:pic>
        </mc:Fallback>
      </mc:AlternateContent>
      <mc:AlternateContent xmlns:mc="http://schemas.openxmlformats.org/markup-compatibility/2006" xmlns:p14="http://schemas.microsoft.com/office/powerpoint/2010/main">
        <mc:Choice Requires="p14">
          <p:contentPart r:id="rId286" p14:bwMode="auto">
            <p14:nvContentPartPr>
              <p14:cNvPr id="302" name="墨迹 301"/>
              <p14:cNvContentPartPr/>
              <p14:nvPr/>
            </p14:nvContentPartPr>
            <p14:xfrm>
              <a:off x="5537241" y="4591596"/>
              <a:ext cx="7072" cy="29494"/>
            </p14:xfrm>
          </p:contentPart>
        </mc:Choice>
        <mc:Fallback xmlns="">
          <p:pic>
            <p:nvPicPr>
              <p:cNvPr id="302" name="墨迹 301"/>
            </p:nvPicPr>
            <p:blipFill>
              <a:blip r:embed="rId2"/>
            </p:blipFill>
            <p:spPr>
              <a:xfrm>
                <a:off x="5537241" y="4591596"/>
                <a:ext cx="7072" cy="29494"/>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303" name="墨迹 302"/>
              <p14:cNvContentPartPr/>
              <p14:nvPr/>
            </p14:nvContentPartPr>
            <p14:xfrm>
              <a:off x="5530151" y="4570360"/>
              <a:ext cx="41903" cy="54269"/>
            </p14:xfrm>
          </p:contentPart>
        </mc:Choice>
        <mc:Fallback xmlns="">
          <p:pic>
            <p:nvPicPr>
              <p:cNvPr id="303" name="墨迹 302"/>
            </p:nvPicPr>
            <p:blipFill>
              <a:blip r:embed="rId2"/>
            </p:blipFill>
            <p:spPr>
              <a:xfrm>
                <a:off x="5530151" y="4570360"/>
                <a:ext cx="41903" cy="54269"/>
              </a:xfrm>
              <a:prstGeom prst="rect"/>
            </p:spPr>
          </p:pic>
        </mc:Fallback>
      </mc:AlternateContent>
      <mc:AlternateContent xmlns:mc="http://schemas.openxmlformats.org/markup-compatibility/2006" xmlns:p14="http://schemas.microsoft.com/office/powerpoint/2010/main">
        <mc:Choice Requires="p14">
          <p:contentPart r:id="rId288" p14:bwMode="auto">
            <p14:nvContentPartPr>
              <p14:cNvPr id="304" name="墨迹 303"/>
              <p14:cNvContentPartPr/>
              <p14:nvPr/>
            </p14:nvContentPartPr>
            <p14:xfrm>
              <a:off x="5520714" y="4645864"/>
              <a:ext cx="4709" cy="34214"/>
            </p14:xfrm>
          </p:contentPart>
        </mc:Choice>
        <mc:Fallback xmlns="">
          <p:pic>
            <p:nvPicPr>
              <p:cNvPr id="304" name="墨迹 303"/>
            </p:nvPicPr>
            <p:blipFill>
              <a:blip r:embed="rId2"/>
            </p:blipFill>
            <p:spPr>
              <a:xfrm>
                <a:off x="5520714" y="4645864"/>
                <a:ext cx="4709" cy="34214"/>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305" name="墨迹 304"/>
              <p14:cNvContentPartPr/>
              <p14:nvPr/>
            </p14:nvContentPartPr>
            <p14:xfrm>
              <a:off x="5523078" y="4643505"/>
              <a:ext cx="34226" cy="40112"/>
            </p14:xfrm>
          </p:contentPart>
        </mc:Choice>
        <mc:Fallback xmlns="">
          <p:pic>
            <p:nvPicPr>
              <p:cNvPr id="305" name="墨迹 304"/>
            </p:nvPicPr>
            <p:blipFill>
              <a:blip r:embed="rId2"/>
            </p:blipFill>
            <p:spPr>
              <a:xfrm>
                <a:off x="5523078" y="4643505"/>
                <a:ext cx="34226" cy="40112"/>
              </a:xfrm>
              <a:prstGeom prst="rect"/>
            </p:spPr>
          </p:pic>
        </mc:Fallback>
      </mc:AlternateContent>
      <mc:AlternateContent xmlns:mc="http://schemas.openxmlformats.org/markup-compatibility/2006" xmlns:p14="http://schemas.microsoft.com/office/powerpoint/2010/main">
        <mc:Choice Requires="p14">
          <p:contentPart r:id="rId290" p14:bwMode="auto">
            <p14:nvContentPartPr>
              <p14:cNvPr id="306" name="墨迹 305"/>
              <p14:cNvContentPartPr/>
              <p14:nvPr/>
            </p14:nvContentPartPr>
            <p14:xfrm>
              <a:off x="5575003" y="4636427"/>
              <a:ext cx="2363" cy="34213"/>
            </p14:xfrm>
          </p:contentPart>
        </mc:Choice>
        <mc:Fallback xmlns="">
          <p:pic>
            <p:nvPicPr>
              <p:cNvPr id="306" name="墨迹 305"/>
            </p:nvPicPr>
            <p:blipFill>
              <a:blip r:embed="rId2"/>
            </p:blipFill>
            <p:spPr>
              <a:xfrm>
                <a:off x="5575003" y="4636427"/>
                <a:ext cx="2363" cy="34213"/>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307" name="墨迹 306"/>
              <p14:cNvContentPartPr/>
              <p14:nvPr/>
            </p14:nvContentPartPr>
            <p14:xfrm>
              <a:off x="5577367" y="4634067"/>
              <a:ext cx="21236" cy="40111"/>
            </p14:xfrm>
          </p:contentPart>
        </mc:Choice>
        <mc:Fallback xmlns="">
          <p:pic>
            <p:nvPicPr>
              <p:cNvPr id="307" name="墨迹 306"/>
            </p:nvPicPr>
            <p:blipFill>
              <a:blip r:embed="rId2"/>
            </p:blipFill>
            <p:spPr>
              <a:xfrm>
                <a:off x="5577367" y="4634067"/>
                <a:ext cx="21236" cy="40111"/>
              </a:xfrm>
              <a:prstGeom prst="rect"/>
            </p:spPr>
          </p:pic>
        </mc:Fallback>
      </mc:AlternateContent>
      <mc:AlternateContent xmlns:mc="http://schemas.openxmlformats.org/markup-compatibility/2006" xmlns:p14="http://schemas.microsoft.com/office/powerpoint/2010/main">
        <mc:Choice Requires="p14">
          <p:contentPart r:id="rId292" p14:bwMode="auto">
            <p14:nvContentPartPr>
              <p14:cNvPr id="308" name="墨迹 307"/>
              <p14:cNvContentPartPr/>
              <p14:nvPr/>
            </p14:nvContentPartPr>
            <p14:xfrm>
              <a:off x="5514441" y="4689515"/>
              <a:ext cx="72362" cy="17697"/>
            </p14:xfrm>
          </p:contentPart>
        </mc:Choice>
        <mc:Fallback xmlns="">
          <p:pic>
            <p:nvPicPr>
              <p:cNvPr id="308" name="墨迹 307"/>
            </p:nvPicPr>
            <p:blipFill>
              <a:blip r:embed="rId2"/>
            </p:blipFill>
            <p:spPr>
              <a:xfrm>
                <a:off x="5514441" y="4689515"/>
                <a:ext cx="72362" cy="17697"/>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309" name="墨迹 308"/>
              <p14:cNvContentPartPr/>
              <p14:nvPr/>
            </p14:nvContentPartPr>
            <p14:xfrm>
              <a:off x="5559650" y="4685239"/>
              <a:ext cx="8263" cy="85679"/>
            </p14:xfrm>
          </p:contentPart>
        </mc:Choice>
        <mc:Fallback xmlns="">
          <p:pic>
            <p:nvPicPr>
              <p:cNvPr id="309" name="墨迹 308"/>
            </p:nvPicPr>
            <p:blipFill>
              <a:blip r:embed="rId2"/>
            </p:blipFill>
            <p:spPr>
              <a:xfrm>
                <a:off x="5559650" y="4685239"/>
                <a:ext cx="8263" cy="85679"/>
              </a:xfrm>
              <a:prstGeom prst="rect"/>
            </p:spPr>
          </p:pic>
        </mc:Fallback>
      </mc:AlternateContent>
      <mc:AlternateContent xmlns:mc="http://schemas.openxmlformats.org/markup-compatibility/2006" xmlns:p14="http://schemas.microsoft.com/office/powerpoint/2010/main">
        <mc:Choice Requires="p14">
          <p:contentPart r:id="rId294" p14:bwMode="auto">
            <p14:nvContentPartPr>
              <p14:cNvPr id="310" name="墨迹 309"/>
              <p14:cNvContentPartPr/>
              <p14:nvPr/>
            </p14:nvContentPartPr>
            <p14:xfrm>
              <a:off x="5514815" y="4711930"/>
              <a:ext cx="46025" cy="51910"/>
            </p14:xfrm>
          </p:contentPart>
        </mc:Choice>
        <mc:Fallback xmlns="">
          <p:pic>
            <p:nvPicPr>
              <p:cNvPr id="310" name="墨迹 309"/>
            </p:nvPicPr>
            <p:blipFill>
              <a:blip r:embed="rId2"/>
            </p:blipFill>
            <p:spPr>
              <a:xfrm>
                <a:off x="5514815" y="4711930"/>
                <a:ext cx="46025" cy="51910"/>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311" name="墨迹 310"/>
              <p14:cNvContentPartPr/>
              <p14:nvPr/>
            </p14:nvContentPartPr>
            <p14:xfrm>
              <a:off x="5551404" y="4719009"/>
              <a:ext cx="74334" cy="37752"/>
            </p14:xfrm>
          </p:contentPart>
        </mc:Choice>
        <mc:Fallback xmlns="">
          <p:pic>
            <p:nvPicPr>
              <p:cNvPr id="311" name="墨迹 310"/>
            </p:nvPicPr>
            <p:blipFill>
              <a:blip r:embed="rId2"/>
            </p:blipFill>
            <p:spPr>
              <a:xfrm>
                <a:off x="5551404" y="4719009"/>
                <a:ext cx="74334" cy="37752"/>
              </a:xfrm>
              <a:prstGeom prst="rect"/>
            </p:spPr>
          </p:pic>
        </mc:Fallback>
      </mc:AlternateContent>
      <mc:AlternateContent xmlns:mc="http://schemas.openxmlformats.org/markup-compatibility/2006" xmlns:p14="http://schemas.microsoft.com/office/powerpoint/2010/main">
        <mc:Choice Requires="p14">
          <p:contentPart r:id="rId296" p14:bwMode="auto">
            <p14:nvContentPartPr>
              <p14:cNvPr id="312" name="墨迹 311"/>
              <p14:cNvContentPartPr/>
              <p14:nvPr/>
            </p14:nvContentPartPr>
            <p14:xfrm>
              <a:off x="5625436" y="4619910"/>
              <a:ext cx="46328" cy="76242"/>
            </p14:xfrm>
          </p:contentPart>
        </mc:Choice>
        <mc:Fallback xmlns="">
          <p:pic>
            <p:nvPicPr>
              <p:cNvPr id="312" name="墨迹 311"/>
            </p:nvPicPr>
            <p:blipFill>
              <a:blip r:embed="rId2"/>
            </p:blipFill>
            <p:spPr>
              <a:xfrm>
                <a:off x="5625436" y="4619910"/>
                <a:ext cx="46328" cy="76242"/>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313" name="墨迹 312"/>
              <p14:cNvContentPartPr/>
              <p14:nvPr/>
            </p14:nvContentPartPr>
            <p14:xfrm>
              <a:off x="5662327" y="4667100"/>
              <a:ext cx="14163" cy="81403"/>
            </p14:xfrm>
          </p:contentPart>
        </mc:Choice>
        <mc:Fallback xmlns="">
          <p:pic>
            <p:nvPicPr>
              <p:cNvPr id="313" name="墨迹 312"/>
            </p:nvPicPr>
            <p:blipFill>
              <a:blip r:embed="rId2"/>
            </p:blipFill>
            <p:spPr>
              <a:xfrm>
                <a:off x="5662327" y="4667100"/>
                <a:ext cx="14163" cy="81403"/>
              </a:xfrm>
              <a:prstGeom prst="rect"/>
            </p:spPr>
          </p:pic>
        </mc:Fallback>
      </mc:AlternateContent>
      <mc:AlternateContent xmlns:mc="http://schemas.openxmlformats.org/markup-compatibility/2006" xmlns:p14="http://schemas.microsoft.com/office/powerpoint/2010/main">
        <mc:Choice Requires="p14">
          <p:contentPart r:id="rId298" p14:bwMode="auto">
            <p14:nvContentPartPr>
              <p14:cNvPr id="314" name="墨迹 313"/>
              <p14:cNvContentPartPr/>
              <p14:nvPr/>
            </p14:nvContentPartPr>
            <p14:xfrm>
              <a:off x="5685927" y="4598674"/>
              <a:ext cx="16527" cy="70786"/>
            </p14:xfrm>
          </p:contentPart>
        </mc:Choice>
        <mc:Fallback xmlns="">
          <p:pic>
            <p:nvPicPr>
              <p:cNvPr id="314" name="墨迹 313"/>
            </p:nvPicPr>
            <p:blipFill>
              <a:blip r:embed="rId2"/>
            </p:blipFill>
            <p:spPr>
              <a:xfrm>
                <a:off x="5685927" y="4598674"/>
                <a:ext cx="16527" cy="70786"/>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315" name="墨迹 314"/>
              <p14:cNvContentPartPr/>
              <p14:nvPr/>
            </p14:nvContentPartPr>
            <p14:xfrm>
              <a:off x="5702453" y="4641145"/>
              <a:ext cx="27136" cy="139138"/>
            </p14:xfrm>
          </p:contentPart>
        </mc:Choice>
        <mc:Fallback xmlns="">
          <p:pic>
            <p:nvPicPr>
              <p:cNvPr id="315" name="墨迹 314"/>
            </p:nvPicPr>
            <p:blipFill>
              <a:blip r:embed="rId2"/>
            </p:blipFill>
            <p:spPr>
              <a:xfrm>
                <a:off x="5702453" y="4641145"/>
                <a:ext cx="27136" cy="139138"/>
              </a:xfrm>
              <a:prstGeom prst="rect"/>
            </p:spPr>
          </p:pic>
        </mc:Fallback>
      </mc:AlternateContent>
      <mc:AlternateContent xmlns:mc="http://schemas.openxmlformats.org/markup-compatibility/2006" xmlns:p14="http://schemas.microsoft.com/office/powerpoint/2010/main">
        <mc:Choice Requires="p14">
          <p:contentPart r:id="rId300" p14:bwMode="auto">
            <p14:nvContentPartPr>
              <p14:cNvPr id="316" name="墨迹 315"/>
              <p14:cNvContentPartPr/>
              <p14:nvPr/>
            </p14:nvContentPartPr>
            <p14:xfrm>
              <a:off x="5730780" y="4688336"/>
              <a:ext cx="30689" cy="4718"/>
            </p14:xfrm>
          </p:contentPart>
        </mc:Choice>
        <mc:Fallback xmlns="">
          <p:pic>
            <p:nvPicPr>
              <p:cNvPr id="316" name="墨迹 315"/>
            </p:nvPicPr>
            <p:blipFill>
              <a:blip r:embed="rId2"/>
            </p:blipFill>
            <p:spPr>
              <a:xfrm>
                <a:off x="5730780" y="4688336"/>
                <a:ext cx="30689" cy="4718"/>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317" name="墨迹 316"/>
              <p14:cNvContentPartPr/>
              <p14:nvPr/>
            </p14:nvContentPartPr>
            <p14:xfrm>
              <a:off x="5740803" y="4715470"/>
              <a:ext cx="34812" cy="8258"/>
            </p14:xfrm>
          </p:contentPart>
        </mc:Choice>
        <mc:Fallback xmlns="">
          <p:pic>
            <p:nvPicPr>
              <p:cNvPr id="317" name="墨迹 316"/>
            </p:nvPicPr>
            <p:blipFill>
              <a:blip r:embed="rId2"/>
            </p:blipFill>
            <p:spPr>
              <a:xfrm>
                <a:off x="5740803" y="4715470"/>
                <a:ext cx="34812" cy="8258"/>
              </a:xfrm>
              <a:prstGeom prst="rect"/>
            </p:spPr>
          </p:pic>
        </mc:Fallback>
      </mc:AlternateContent>
      <mc:AlternateContent xmlns:mc="http://schemas.openxmlformats.org/markup-compatibility/2006" xmlns:p14="http://schemas.microsoft.com/office/powerpoint/2010/main">
        <mc:Choice Requires="p14">
          <p:contentPart r:id="rId302" p14:bwMode="auto">
            <p14:nvContentPartPr>
              <p14:cNvPr id="318" name="墨迹 317"/>
              <p14:cNvContentPartPr/>
              <p14:nvPr/>
            </p14:nvContentPartPr>
            <p14:xfrm>
              <a:off x="5879484" y="4582158"/>
              <a:ext cx="10609" cy="17696"/>
            </p14:xfrm>
          </p:contentPart>
        </mc:Choice>
        <mc:Fallback xmlns="">
          <p:pic>
            <p:nvPicPr>
              <p:cNvPr id="318" name="墨迹 317"/>
            </p:nvPicPr>
            <p:blipFill>
              <a:blip r:embed="rId2"/>
            </p:blipFill>
            <p:spPr>
              <a:xfrm>
                <a:off x="5879484" y="4582158"/>
                <a:ext cx="10609" cy="17696"/>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319" name="墨迹 318"/>
              <p14:cNvContentPartPr/>
              <p14:nvPr/>
            </p14:nvContentPartPr>
            <p14:xfrm>
              <a:off x="5796140" y="4605753"/>
              <a:ext cx="111652" cy="33033"/>
            </p14:xfrm>
          </p:contentPart>
        </mc:Choice>
        <mc:Fallback xmlns="">
          <p:pic>
            <p:nvPicPr>
              <p:cNvPr id="319" name="墨迹 318"/>
            </p:nvPicPr>
            <p:blipFill>
              <a:blip r:embed="rId2"/>
            </p:blipFill>
            <p:spPr>
              <a:xfrm>
                <a:off x="5796140" y="4605753"/>
                <a:ext cx="111652" cy="33033"/>
              </a:xfrm>
              <a:prstGeom prst="rect"/>
            </p:spPr>
          </p:pic>
        </mc:Fallback>
      </mc:AlternateContent>
      <mc:AlternateContent xmlns:mc="http://schemas.openxmlformats.org/markup-compatibility/2006" xmlns:p14="http://schemas.microsoft.com/office/powerpoint/2010/main">
        <mc:Choice Requires="p14">
          <p:contentPart r:id="rId304" p14:bwMode="auto">
            <p14:nvContentPartPr>
              <p14:cNvPr id="320" name="墨迹 319"/>
              <p14:cNvContentPartPr/>
              <p14:nvPr/>
            </p14:nvContentPartPr>
            <p14:xfrm>
              <a:off x="5822831" y="4650584"/>
              <a:ext cx="16527" cy="123874"/>
            </p14:xfrm>
          </p:contentPart>
        </mc:Choice>
        <mc:Fallback xmlns="">
          <p:pic>
            <p:nvPicPr>
              <p:cNvPr id="320" name="墨迹 319"/>
            </p:nvPicPr>
            <p:blipFill>
              <a:blip r:embed="rId2"/>
            </p:blipFill>
            <p:spPr>
              <a:xfrm>
                <a:off x="5822831" y="4650584"/>
                <a:ext cx="16527" cy="123874"/>
              </a:xfrm>
              <a:prstGeom prst="rect"/>
            </p:spPr>
          </p:pic>
        </mc:Fallback>
      </mc:AlternateContent>
      <mc:AlternateContent xmlns:mc="http://schemas.openxmlformats.org/markup-compatibility/2006" xmlns:p14="http://schemas.microsoft.com/office/powerpoint/2010/main">
        <mc:Choice Requires="p14">
          <p:contentPart r:id="rId305" p14:bwMode="auto">
            <p14:nvContentPartPr>
              <p14:cNvPr id="321" name="墨迹 320"/>
              <p14:cNvContentPartPr/>
              <p14:nvPr/>
            </p14:nvContentPartPr>
            <p14:xfrm>
              <a:off x="5831041" y="4653456"/>
              <a:ext cx="56723" cy="129000"/>
            </p14:xfrm>
          </p:contentPart>
        </mc:Choice>
        <mc:Fallback xmlns="">
          <p:pic>
            <p:nvPicPr>
              <p:cNvPr id="321" name="墨迹 320"/>
            </p:nvPicPr>
            <p:blipFill>
              <a:blip r:embed="rId2"/>
            </p:blipFill>
            <p:spPr>
              <a:xfrm>
                <a:off x="5831041" y="4653456"/>
                <a:ext cx="56723" cy="129000"/>
              </a:xfrm>
              <a:prstGeom prst="rect"/>
            </p:spPr>
          </p:pic>
        </mc:Fallback>
      </mc:AlternateContent>
      <mc:AlternateContent xmlns:mc="http://schemas.openxmlformats.org/markup-compatibility/2006" xmlns:p14="http://schemas.microsoft.com/office/powerpoint/2010/main">
        <mc:Choice Requires="p14">
          <p:contentPart r:id="rId306" p14:bwMode="auto">
            <p14:nvContentPartPr>
              <p14:cNvPr id="322" name="墨迹 321"/>
              <p14:cNvContentPartPr/>
              <p14:nvPr/>
            </p14:nvContentPartPr>
            <p14:xfrm>
              <a:off x="5872642" y="4719609"/>
              <a:ext cx="35914" cy="1891"/>
            </p14:xfrm>
          </p:contentPart>
        </mc:Choice>
        <mc:Fallback xmlns="">
          <p:pic>
            <p:nvPicPr>
              <p:cNvPr id="322" name="墨迹 321"/>
            </p:nvPicPr>
            <p:blipFill>
              <a:blip r:embed="rId2"/>
            </p:blipFill>
            <p:spPr>
              <a:xfrm>
                <a:off x="5872642" y="4719609"/>
                <a:ext cx="35914" cy="1891"/>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323" name="墨迹 322"/>
              <p14:cNvContentPartPr/>
              <p14:nvPr/>
            </p14:nvContentPartPr>
            <p14:xfrm>
              <a:off x="5900986" y="4672356"/>
              <a:ext cx="30263" cy="11341"/>
            </p14:xfrm>
          </p:contentPart>
        </mc:Choice>
        <mc:Fallback xmlns="">
          <p:pic>
            <p:nvPicPr>
              <p:cNvPr id="323" name="墨迹 322"/>
            </p:nvPicPr>
            <p:blipFill>
              <a:blip r:embed="rId2"/>
            </p:blipFill>
            <p:spPr>
              <a:xfrm>
                <a:off x="5900986" y="4672356"/>
                <a:ext cx="30263" cy="11341"/>
              </a:xfrm>
              <a:prstGeom prst="rect"/>
            </p:spPr>
          </p:pic>
        </mc:Fallback>
      </mc:AlternateContent>
      <mc:AlternateContent xmlns:mc="http://schemas.openxmlformats.org/markup-compatibility/2006" xmlns:p14="http://schemas.microsoft.com/office/powerpoint/2010/main">
        <mc:Choice Requires="p14">
          <p:contentPart r:id="rId308" p14:bwMode="auto">
            <p14:nvContentPartPr>
              <p14:cNvPr id="324" name="墨迹 323"/>
              <p14:cNvContentPartPr/>
              <p14:nvPr/>
            </p14:nvContentPartPr>
            <p14:xfrm>
              <a:off x="5891549" y="4648494"/>
              <a:ext cx="30263" cy="124511"/>
            </p14:xfrm>
          </p:contentPart>
        </mc:Choice>
        <mc:Fallback xmlns="">
          <p:pic>
            <p:nvPicPr>
              <p:cNvPr id="324" name="墨迹 323"/>
            </p:nvPicPr>
            <p:blipFill>
              <a:blip r:embed="rId2"/>
            </p:blipFill>
            <p:spPr>
              <a:xfrm>
                <a:off x="5891549" y="4648494"/>
                <a:ext cx="30263" cy="124511"/>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325" name="墨迹 324"/>
              <p14:cNvContentPartPr/>
              <p14:nvPr/>
            </p14:nvContentPartPr>
            <p14:xfrm>
              <a:off x="5918010" y="4698818"/>
              <a:ext cx="105877" cy="37803"/>
            </p14:xfrm>
          </p:contentPart>
        </mc:Choice>
        <mc:Fallback xmlns="">
          <p:pic>
            <p:nvPicPr>
              <p:cNvPr id="325" name="墨迹 324"/>
            </p:nvPicPr>
            <p:blipFill>
              <a:blip r:embed="rId2"/>
            </p:blipFill>
            <p:spPr>
              <a:xfrm>
                <a:off x="5918010" y="4698818"/>
                <a:ext cx="105877" cy="37803"/>
              </a:xfrm>
              <a:prstGeom prst="rect"/>
            </p:spPr>
          </p:pic>
        </mc:Fallback>
      </mc:AlternateContent>
      <mc:AlternateContent xmlns:mc="http://schemas.openxmlformats.org/markup-compatibility/2006" xmlns:p14="http://schemas.microsoft.com/office/powerpoint/2010/main">
        <mc:Choice Requires="p14">
          <p:contentPart r:id="rId310" p14:bwMode="auto">
            <p14:nvContentPartPr>
              <p14:cNvPr id="326" name="墨迹 325"/>
              <p14:cNvContentPartPr/>
              <p14:nvPr/>
            </p14:nvContentPartPr>
            <p14:xfrm>
              <a:off x="6020119" y="4615653"/>
              <a:ext cx="30246" cy="142350"/>
            </p14:xfrm>
          </p:contentPart>
        </mc:Choice>
        <mc:Fallback xmlns="">
          <p:pic>
            <p:nvPicPr>
              <p:cNvPr id="326" name="墨迹 325"/>
            </p:nvPicPr>
            <p:blipFill>
              <a:blip r:embed="rId2"/>
            </p:blipFill>
            <p:spPr>
              <a:xfrm>
                <a:off x="6020119" y="4615653"/>
                <a:ext cx="30246" cy="142350"/>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327" name="墨迹 326"/>
              <p14:cNvContentPartPr/>
              <p14:nvPr/>
            </p14:nvContentPartPr>
            <p14:xfrm>
              <a:off x="6001211" y="4672356"/>
              <a:ext cx="77516" cy="56704"/>
            </p14:xfrm>
          </p:contentPart>
        </mc:Choice>
        <mc:Fallback xmlns="">
          <p:pic>
            <p:nvPicPr>
              <p:cNvPr id="327" name="墨迹 326"/>
            </p:nvPicPr>
            <p:blipFill>
              <a:blip r:embed="rId2"/>
            </p:blipFill>
            <p:spPr>
              <a:xfrm>
                <a:off x="6001211" y="4672356"/>
                <a:ext cx="77516" cy="56704"/>
              </a:xfrm>
              <a:prstGeom prst="rect"/>
            </p:spPr>
          </p:pic>
        </mc:Fallback>
      </mc:AlternateContent>
      <mc:AlternateContent xmlns:mc="http://schemas.openxmlformats.org/markup-compatibility/2006" xmlns:p14="http://schemas.microsoft.com/office/powerpoint/2010/main">
        <mc:Choice Requires="p14">
          <p:contentPart r:id="rId312" p14:bwMode="auto">
            <p14:nvContentPartPr>
              <p14:cNvPr id="328" name="墨迹 327"/>
              <p14:cNvContentPartPr/>
              <p14:nvPr/>
            </p14:nvContentPartPr>
            <p14:xfrm>
              <a:off x="6069272" y="4589191"/>
              <a:ext cx="71847" cy="154045"/>
            </p14:xfrm>
          </p:contentPart>
        </mc:Choice>
        <mc:Fallback xmlns="">
          <p:pic>
            <p:nvPicPr>
              <p:cNvPr id="328" name="墨迹 327"/>
            </p:nvPicPr>
            <p:blipFill>
              <a:blip r:embed="rId2"/>
            </p:blipFill>
            <p:spPr>
              <a:xfrm>
                <a:off x="6069272" y="4589191"/>
                <a:ext cx="71847" cy="154045"/>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329" name="墨迹 328"/>
              <p14:cNvContentPartPr/>
              <p14:nvPr/>
            </p14:nvContentPartPr>
            <p14:xfrm>
              <a:off x="6073058" y="4687596"/>
              <a:ext cx="34030" cy="80684"/>
            </p14:xfrm>
          </p:contentPart>
        </mc:Choice>
        <mc:Fallback xmlns="">
          <p:pic>
            <p:nvPicPr>
              <p:cNvPr id="329" name="墨迹 328"/>
            </p:nvPicPr>
            <p:blipFill>
              <a:blip r:embed="rId2"/>
            </p:blipFill>
            <p:spPr>
              <a:xfrm>
                <a:off x="6073058" y="4687596"/>
                <a:ext cx="34030" cy="80684"/>
              </a:xfrm>
              <a:prstGeom prst="rect"/>
            </p:spPr>
          </p:pic>
        </mc:Fallback>
      </mc:AlternateContent>
      <mc:AlternateContent xmlns:mc="http://schemas.openxmlformats.org/markup-compatibility/2006" xmlns:p14="http://schemas.microsoft.com/office/powerpoint/2010/main">
        <mc:Choice Requires="p14">
          <p:contentPart r:id="rId314" p14:bwMode="auto">
            <p14:nvContentPartPr>
              <p14:cNvPr id="330" name="墨迹 329"/>
              <p14:cNvContentPartPr/>
              <p14:nvPr/>
            </p14:nvContentPartPr>
            <p14:xfrm>
              <a:off x="6091966" y="4732840"/>
              <a:ext cx="100207" cy="51034"/>
            </p14:xfrm>
          </p:contentPart>
        </mc:Choice>
        <mc:Fallback xmlns="">
          <p:pic>
            <p:nvPicPr>
              <p:cNvPr id="330" name="墨迹 329"/>
            </p:nvPicPr>
            <p:blipFill>
              <a:blip r:embed="rId2"/>
            </p:blipFill>
            <p:spPr>
              <a:xfrm>
                <a:off x="6091966" y="4732840"/>
                <a:ext cx="100207" cy="51034"/>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331" name="墨迹 330"/>
              <p14:cNvContentPartPr/>
              <p14:nvPr/>
            </p14:nvContentPartPr>
            <p14:xfrm>
              <a:off x="6216750" y="4679917"/>
              <a:ext cx="119702" cy="47253"/>
            </p14:xfrm>
          </p:contentPart>
        </mc:Choice>
        <mc:Fallback xmlns="">
          <p:pic>
            <p:nvPicPr>
              <p:cNvPr id="331" name="墨迹 330"/>
            </p:nvPicPr>
            <p:blipFill>
              <a:blip r:embed="rId2"/>
            </p:blipFill>
            <p:spPr>
              <a:xfrm>
                <a:off x="6216750" y="4679917"/>
                <a:ext cx="119702" cy="47253"/>
              </a:xfrm>
              <a:prstGeom prst="rect"/>
            </p:spPr>
          </p:pic>
        </mc:Fallback>
      </mc:AlternateContent>
      <mc:AlternateContent xmlns:mc="http://schemas.openxmlformats.org/markup-compatibility/2006" xmlns:p14="http://schemas.microsoft.com/office/powerpoint/2010/main">
        <mc:Choice Requires="p14">
          <p:contentPart r:id="rId316" p14:bwMode="auto">
            <p14:nvContentPartPr>
              <p14:cNvPr id="332" name="墨迹 331"/>
              <p14:cNvContentPartPr/>
              <p14:nvPr/>
            </p14:nvContentPartPr>
            <p14:xfrm>
              <a:off x="6447412" y="4592972"/>
              <a:ext cx="39717" cy="22681"/>
            </p14:xfrm>
          </p:contentPart>
        </mc:Choice>
        <mc:Fallback xmlns="">
          <p:pic>
            <p:nvPicPr>
              <p:cNvPr id="332" name="墨迹 331"/>
            </p:nvPicPr>
            <p:blipFill>
              <a:blip r:embed="rId2"/>
            </p:blipFill>
            <p:spPr>
              <a:xfrm>
                <a:off x="6447412" y="4592972"/>
                <a:ext cx="39717" cy="22681"/>
              </a:xfrm>
              <a:prstGeom prst="rect"/>
            </p:spPr>
          </p:pic>
        </mc:Fallback>
      </mc:AlternateContent>
      <mc:AlternateContent xmlns:mc="http://schemas.openxmlformats.org/markup-compatibility/2006" xmlns:p14="http://schemas.microsoft.com/office/powerpoint/2010/main">
        <mc:Choice Requires="p14">
          <p:contentPart r:id="rId317" p14:bwMode="auto">
            <p14:nvContentPartPr>
              <p14:cNvPr id="333" name="墨迹 332"/>
              <p14:cNvContentPartPr/>
              <p14:nvPr/>
            </p14:nvContentPartPr>
            <p14:xfrm>
              <a:off x="6411018" y="4634554"/>
              <a:ext cx="95943" cy="147901"/>
            </p14:xfrm>
          </p:contentPart>
        </mc:Choice>
        <mc:Fallback xmlns="">
          <p:pic>
            <p:nvPicPr>
              <p:cNvPr id="333" name="墨迹 332"/>
            </p:nvPicPr>
            <p:blipFill>
              <a:blip r:embed="rId2"/>
            </p:blipFill>
            <p:spPr>
              <a:xfrm>
                <a:off x="6411018" y="4634554"/>
                <a:ext cx="95943" cy="147901"/>
              </a:xfrm>
              <a:prstGeom prst="rect"/>
            </p:spPr>
          </p:pic>
        </mc:Fallback>
      </mc:AlternateContent>
      <mc:AlternateContent xmlns:mc="http://schemas.openxmlformats.org/markup-compatibility/2006" xmlns:p14="http://schemas.microsoft.com/office/powerpoint/2010/main">
        <mc:Choice Requires="p14">
          <p:contentPart r:id="rId318" p14:bwMode="auto">
            <p14:nvContentPartPr>
              <p14:cNvPr id="334" name="墨迹 333"/>
              <p14:cNvContentPartPr/>
              <p14:nvPr/>
            </p14:nvContentPartPr>
            <p14:xfrm>
              <a:off x="6460295" y="4702599"/>
              <a:ext cx="98680" cy="63318"/>
            </p14:xfrm>
          </p:contentPart>
        </mc:Choice>
        <mc:Fallback xmlns="">
          <p:pic>
            <p:nvPicPr>
              <p:cNvPr id="334" name="墨迹 333"/>
            </p:nvPicPr>
            <p:blipFill>
              <a:blip r:embed="rId2"/>
            </p:blipFill>
            <p:spPr>
              <a:xfrm>
                <a:off x="6460295" y="4702599"/>
                <a:ext cx="98680" cy="63318"/>
              </a:xfrm>
              <a:prstGeom prst="rect"/>
            </p:spPr>
          </p:pic>
        </mc:Fallback>
      </mc:AlternateContent>
      <mc:AlternateContent xmlns:mc="http://schemas.openxmlformats.org/markup-compatibility/2006" xmlns:p14="http://schemas.microsoft.com/office/powerpoint/2010/main">
        <mc:Choice Requires="p14">
          <p:contentPart r:id="rId319" p14:bwMode="auto">
            <p14:nvContentPartPr>
              <p14:cNvPr id="335" name="墨迹 334"/>
              <p14:cNvContentPartPr/>
              <p14:nvPr/>
            </p14:nvContentPartPr>
            <p14:xfrm>
              <a:off x="6572214" y="4581631"/>
              <a:ext cx="3767" cy="75605"/>
            </p14:xfrm>
          </p:contentPart>
        </mc:Choice>
        <mc:Fallback xmlns="">
          <p:pic>
            <p:nvPicPr>
              <p:cNvPr id="335" name="墨迹 334"/>
            </p:nvPicPr>
            <p:blipFill>
              <a:blip r:embed="rId2"/>
            </p:blipFill>
            <p:spPr>
              <a:xfrm>
                <a:off x="6572214" y="4581631"/>
                <a:ext cx="3767" cy="75605"/>
              </a:xfrm>
              <a:prstGeom prst="rect"/>
            </p:spPr>
          </p:pic>
        </mc:Fallback>
      </mc:AlternateContent>
      <mc:AlternateContent xmlns:mc="http://schemas.openxmlformats.org/markup-compatibility/2006" xmlns:p14="http://schemas.microsoft.com/office/powerpoint/2010/main">
        <mc:Choice Requires="p14">
          <p:contentPart r:id="rId320" p14:bwMode="auto">
            <p14:nvContentPartPr>
              <p14:cNvPr id="336" name="墨迹 335"/>
              <p14:cNvContentPartPr/>
              <p14:nvPr/>
            </p14:nvContentPartPr>
            <p14:xfrm>
              <a:off x="6587337" y="4604313"/>
              <a:ext cx="28362" cy="3780"/>
            </p14:xfrm>
          </p:contentPart>
        </mc:Choice>
        <mc:Fallback xmlns="">
          <p:pic>
            <p:nvPicPr>
              <p:cNvPr id="336" name="墨迹 335"/>
            </p:nvPicPr>
            <p:blipFill>
              <a:blip r:embed="rId2"/>
            </p:blipFill>
            <p:spPr>
              <a:xfrm>
                <a:off x="6587337" y="4604313"/>
                <a:ext cx="28362" cy="3780"/>
              </a:xfrm>
              <a:prstGeom prst="rect"/>
            </p:spPr>
          </p:pic>
        </mc:Fallback>
      </mc:AlternateContent>
      <mc:AlternateContent xmlns:mc="http://schemas.openxmlformats.org/markup-compatibility/2006" xmlns:p14="http://schemas.microsoft.com/office/powerpoint/2010/main">
        <mc:Choice Requires="p14">
          <p:contentPart r:id="rId321" p14:bwMode="auto">
            <p14:nvContentPartPr>
              <p14:cNvPr id="337" name="墨迹 336"/>
              <p14:cNvContentPartPr/>
              <p14:nvPr/>
            </p14:nvContentPartPr>
            <p14:xfrm>
              <a:off x="6594889" y="4623214"/>
              <a:ext cx="20810" cy="26461"/>
            </p14:xfrm>
          </p:contentPart>
        </mc:Choice>
        <mc:Fallback xmlns="">
          <p:pic>
            <p:nvPicPr>
              <p:cNvPr id="337" name="墨迹 336"/>
            </p:nvPicPr>
            <p:blipFill>
              <a:blip r:embed="rId2"/>
            </p:blipFill>
            <p:spPr>
              <a:xfrm>
                <a:off x="6594889" y="4623214"/>
                <a:ext cx="20810" cy="26461"/>
              </a:xfrm>
              <a:prstGeom prst="rect"/>
            </p:spPr>
          </p:pic>
        </mc:Fallback>
      </mc:AlternateContent>
      <mc:AlternateContent xmlns:mc="http://schemas.openxmlformats.org/markup-compatibility/2006" xmlns:p14="http://schemas.microsoft.com/office/powerpoint/2010/main">
        <mc:Choice Requires="p14">
          <p:contentPart r:id="rId322" p14:bwMode="auto">
            <p14:nvContentPartPr>
              <p14:cNvPr id="338" name="墨迹 337"/>
              <p14:cNvContentPartPr/>
              <p14:nvPr/>
            </p14:nvContentPartPr>
            <p14:xfrm>
              <a:off x="6608128" y="4605612"/>
              <a:ext cx="24577" cy="55404"/>
            </p14:xfrm>
          </p:contentPart>
        </mc:Choice>
        <mc:Fallback xmlns="">
          <p:pic>
            <p:nvPicPr>
              <p:cNvPr id="338" name="墨迹 337"/>
            </p:nvPicPr>
            <p:blipFill>
              <a:blip r:embed="rId2"/>
            </p:blipFill>
            <p:spPr>
              <a:xfrm>
                <a:off x="6608128" y="4605612"/>
                <a:ext cx="24577" cy="55404"/>
              </a:xfrm>
              <a:prstGeom prst="rect"/>
            </p:spPr>
          </p:pic>
        </mc:Fallback>
      </mc:AlternateContent>
      <mc:AlternateContent xmlns:mc="http://schemas.openxmlformats.org/markup-compatibility/2006" xmlns:p14="http://schemas.microsoft.com/office/powerpoint/2010/main">
        <mc:Choice Requires="p14">
          <p:contentPart r:id="rId323" p14:bwMode="auto">
            <p14:nvContentPartPr>
              <p14:cNvPr id="339" name="墨迹 338"/>
              <p14:cNvContentPartPr/>
              <p14:nvPr/>
            </p14:nvContentPartPr>
            <p14:xfrm>
              <a:off x="6651613" y="4600532"/>
              <a:ext cx="20809" cy="11341"/>
            </p14:xfrm>
          </p:contentPart>
        </mc:Choice>
        <mc:Fallback xmlns="">
          <p:pic>
            <p:nvPicPr>
              <p:cNvPr id="339" name="墨迹 338"/>
            </p:nvPicPr>
            <p:blipFill>
              <a:blip r:embed="rId2"/>
            </p:blipFill>
            <p:spPr>
              <a:xfrm>
                <a:off x="6651613" y="4600532"/>
                <a:ext cx="20809" cy="11341"/>
              </a:xfrm>
              <a:prstGeom prst="rect"/>
            </p:spPr>
          </p:pic>
        </mc:Fallback>
      </mc:AlternateContent>
      <mc:AlternateContent xmlns:mc="http://schemas.openxmlformats.org/markup-compatibility/2006" xmlns:p14="http://schemas.microsoft.com/office/powerpoint/2010/main">
        <mc:Choice Requires="p14">
          <p:contentPart r:id="rId324" p14:bwMode="auto">
            <p14:nvContentPartPr>
              <p14:cNvPr id="340" name="墨迹 339"/>
              <p14:cNvContentPartPr/>
              <p14:nvPr/>
            </p14:nvContentPartPr>
            <p14:xfrm>
              <a:off x="6641234" y="4634554"/>
              <a:ext cx="23618" cy="11341"/>
            </p14:xfrm>
          </p:contentPart>
        </mc:Choice>
        <mc:Fallback xmlns="">
          <p:pic>
            <p:nvPicPr>
              <p:cNvPr id="340" name="墨迹 339"/>
            </p:nvPicPr>
            <p:blipFill>
              <a:blip r:embed="rId2"/>
            </p:blipFill>
            <p:spPr>
              <a:xfrm>
                <a:off x="6641234" y="4634554"/>
                <a:ext cx="23618" cy="11341"/>
              </a:xfrm>
              <a:prstGeom prst="rect"/>
            </p:spPr>
          </p:pic>
        </mc:Fallback>
      </mc:AlternateContent>
      <mc:AlternateContent xmlns:mc="http://schemas.openxmlformats.org/markup-compatibility/2006" xmlns:p14="http://schemas.microsoft.com/office/powerpoint/2010/main">
        <mc:Choice Requires="p14">
          <p:contentPart r:id="rId325" p14:bwMode="auto">
            <p14:nvContentPartPr>
              <p14:cNvPr id="341" name="墨迹 340"/>
              <p14:cNvContentPartPr/>
              <p14:nvPr/>
            </p14:nvContentPartPr>
            <p14:xfrm>
              <a:off x="6558975" y="4661016"/>
              <a:ext cx="81299" cy="73714"/>
            </p14:xfrm>
          </p:contentPart>
        </mc:Choice>
        <mc:Fallback xmlns="">
          <p:pic>
            <p:nvPicPr>
              <p:cNvPr id="341" name="墨迹 340"/>
            </p:nvPicPr>
            <p:blipFill>
              <a:blip r:embed="rId2"/>
            </p:blipFill>
            <p:spPr>
              <a:xfrm>
                <a:off x="6558975" y="4661016"/>
                <a:ext cx="81299" cy="73714"/>
              </a:xfrm>
              <a:prstGeom prst="rect"/>
            </p:spPr>
          </p:pic>
        </mc:Fallback>
      </mc:AlternateContent>
      <mc:AlternateContent xmlns:mc="http://schemas.openxmlformats.org/markup-compatibility/2006" xmlns:p14="http://schemas.microsoft.com/office/powerpoint/2010/main">
        <mc:Choice Requires="p14">
          <p:contentPart r:id="rId326" p14:bwMode="auto">
            <p14:nvContentPartPr>
              <p14:cNvPr id="342" name="墨迹 341"/>
              <p14:cNvContentPartPr/>
              <p14:nvPr/>
            </p14:nvContentPartPr>
            <p14:xfrm>
              <a:off x="6606244" y="4664796"/>
              <a:ext cx="92638" cy="51033"/>
            </p14:xfrm>
          </p:contentPart>
        </mc:Choice>
        <mc:Fallback xmlns="">
          <p:pic>
            <p:nvPicPr>
              <p:cNvPr id="342" name="墨迹 341"/>
            </p:nvPicPr>
            <p:blipFill>
              <a:blip r:embed="rId2"/>
            </p:blipFill>
            <p:spPr>
              <a:xfrm>
                <a:off x="6606244" y="4664796"/>
                <a:ext cx="92638" cy="51033"/>
              </a:xfrm>
              <a:prstGeom prst="rect"/>
            </p:spPr>
          </p:pic>
        </mc:Fallback>
      </mc:AlternateContent>
      <mc:AlternateContent xmlns:mc="http://schemas.openxmlformats.org/markup-compatibility/2006" xmlns:p14="http://schemas.microsoft.com/office/powerpoint/2010/main">
        <mc:Choice Requires="p14">
          <p:contentPart r:id="rId327" p14:bwMode="auto">
            <p14:nvContentPartPr>
              <p14:cNvPr id="343" name="墨迹 342"/>
              <p14:cNvContentPartPr/>
              <p14:nvPr/>
            </p14:nvContentPartPr>
            <p14:xfrm>
              <a:off x="6606244" y="4704489"/>
              <a:ext cx="39700" cy="5670"/>
            </p14:xfrm>
          </p:contentPart>
        </mc:Choice>
        <mc:Fallback xmlns="">
          <p:pic>
            <p:nvPicPr>
              <p:cNvPr id="343" name="墨迹 342"/>
            </p:nvPicPr>
            <p:blipFill>
              <a:blip r:embed="rId2"/>
            </p:blipFill>
            <p:spPr>
              <a:xfrm>
                <a:off x="6606244" y="4704489"/>
                <a:ext cx="39700" cy="5670"/>
              </a:xfrm>
              <a:prstGeom prst="rect"/>
            </p:spPr>
          </p:pic>
        </mc:Fallback>
      </mc:AlternateContent>
      <mc:AlternateContent xmlns:mc="http://schemas.openxmlformats.org/markup-compatibility/2006" xmlns:p14="http://schemas.microsoft.com/office/powerpoint/2010/main">
        <mc:Choice Requires="p14">
          <p:contentPart r:id="rId328" p14:bwMode="auto">
            <p14:nvContentPartPr>
              <p14:cNvPr id="344" name="墨迹 343"/>
              <p14:cNvContentPartPr/>
              <p14:nvPr/>
            </p14:nvContentPartPr>
            <p14:xfrm>
              <a:off x="6600576" y="4736621"/>
              <a:ext cx="1884" cy="41582"/>
            </p14:xfrm>
          </p:contentPart>
        </mc:Choice>
        <mc:Fallback xmlns="">
          <p:pic>
            <p:nvPicPr>
              <p:cNvPr id="344" name="墨迹 343"/>
            </p:nvPicPr>
            <p:blipFill>
              <a:blip r:embed="rId2"/>
            </p:blipFill>
            <p:spPr>
              <a:xfrm>
                <a:off x="6600576" y="4736621"/>
                <a:ext cx="1884" cy="41582"/>
              </a:xfrm>
              <a:prstGeom prst="rect"/>
            </p:spPr>
          </p:pic>
        </mc:Fallback>
      </mc:AlternateContent>
      <mc:AlternateContent xmlns:mc="http://schemas.openxmlformats.org/markup-compatibility/2006" xmlns:p14="http://schemas.microsoft.com/office/powerpoint/2010/main">
        <mc:Choice Requires="p14">
          <p:contentPart r:id="rId329" p14:bwMode="auto">
            <p14:nvContentPartPr>
              <p14:cNvPr id="345" name="墨迹 344"/>
              <p14:cNvContentPartPr/>
              <p14:nvPr/>
            </p14:nvContentPartPr>
            <p14:xfrm>
              <a:off x="6598675" y="4744181"/>
              <a:ext cx="66177" cy="45363"/>
            </p14:xfrm>
          </p:contentPart>
        </mc:Choice>
        <mc:Fallback xmlns="">
          <p:pic>
            <p:nvPicPr>
              <p:cNvPr id="345" name="墨迹 344"/>
            </p:nvPicPr>
            <p:blipFill>
              <a:blip r:embed="rId2"/>
            </p:blipFill>
            <p:spPr>
              <a:xfrm>
                <a:off x="6598675" y="4744181"/>
                <a:ext cx="66177" cy="45363"/>
              </a:xfrm>
              <a:prstGeom prst="rect"/>
            </p:spPr>
          </p:pic>
        </mc:Fallback>
      </mc:AlternateContent>
      <mc:AlternateContent xmlns:mc="http://schemas.openxmlformats.org/markup-compatibility/2006" xmlns:p14="http://schemas.microsoft.com/office/powerpoint/2010/main">
        <mc:Choice Requires="p14">
          <p:contentPart r:id="rId330" p14:bwMode="auto">
            <p14:nvContentPartPr>
              <p14:cNvPr id="346" name="墨迹 345"/>
              <p14:cNvContentPartPr/>
              <p14:nvPr/>
            </p14:nvContentPartPr>
            <p14:xfrm>
              <a:off x="6712121" y="4626994"/>
              <a:ext cx="360" cy="20791"/>
            </p14:xfrm>
          </p:contentPart>
        </mc:Choice>
        <mc:Fallback xmlns="">
          <p:pic>
            <p:nvPicPr>
              <p:cNvPr id="346" name="墨迹 345"/>
            </p:nvPicPr>
            <p:blipFill>
              <a:blip r:embed="rId2"/>
            </p:blipFill>
            <p:spPr>
              <a:xfrm>
                <a:off x="6712121" y="4626994"/>
                <a:ext cx="360" cy="20791"/>
              </a:xfrm>
              <a:prstGeom prst="rect"/>
            </p:spPr>
          </p:pic>
        </mc:Fallback>
      </mc:AlternateContent>
      <mc:AlternateContent xmlns:mc="http://schemas.openxmlformats.org/markup-compatibility/2006" xmlns:p14="http://schemas.microsoft.com/office/powerpoint/2010/main">
        <mc:Choice Requires="p14">
          <p:contentPart r:id="rId331" p14:bwMode="auto">
            <p14:nvContentPartPr>
              <p14:cNvPr id="347" name="墨迹 346"/>
              <p14:cNvContentPartPr/>
              <p14:nvPr/>
            </p14:nvContentPartPr>
            <p14:xfrm>
              <a:off x="6732913" y="4626994"/>
              <a:ext cx="5686" cy="24571"/>
            </p14:xfrm>
          </p:contentPart>
        </mc:Choice>
        <mc:Fallback xmlns="">
          <p:pic>
            <p:nvPicPr>
              <p:cNvPr id="347" name="墨迹 346"/>
            </p:nvPicPr>
            <p:blipFill>
              <a:blip r:embed="rId2"/>
            </p:blipFill>
            <p:spPr>
              <a:xfrm>
                <a:off x="6732913" y="4626994"/>
                <a:ext cx="5686" cy="24571"/>
              </a:xfrm>
              <a:prstGeom prst="rect"/>
            </p:spPr>
          </p:pic>
        </mc:Fallback>
      </mc:AlternateContent>
      <mc:AlternateContent xmlns:mc="http://schemas.openxmlformats.org/markup-compatibility/2006" xmlns:p14="http://schemas.microsoft.com/office/powerpoint/2010/main">
        <mc:Choice Requires="p14">
          <p:contentPart r:id="rId332" p14:bwMode="auto">
            <p14:nvContentPartPr>
              <p14:cNvPr id="348" name="墨迹 347"/>
              <p14:cNvContentPartPr/>
              <p14:nvPr/>
            </p14:nvContentPartPr>
            <p14:xfrm>
              <a:off x="6368013" y="4587774"/>
              <a:ext cx="13239" cy="22209"/>
            </p14:xfrm>
          </p:contentPart>
        </mc:Choice>
        <mc:Fallback xmlns="">
          <p:pic>
            <p:nvPicPr>
              <p:cNvPr id="348" name="墨迹 347"/>
            </p:nvPicPr>
            <p:blipFill>
              <a:blip r:embed="rId2"/>
            </p:blipFill>
            <p:spPr>
              <a:xfrm>
                <a:off x="6368013" y="4587774"/>
                <a:ext cx="13239" cy="22209"/>
              </a:xfrm>
              <a:prstGeom prst="rect"/>
            </p:spPr>
          </p:pic>
        </mc:Fallback>
      </mc:AlternateContent>
      <mc:AlternateContent xmlns:mc="http://schemas.openxmlformats.org/markup-compatibility/2006" xmlns:p14="http://schemas.microsoft.com/office/powerpoint/2010/main">
        <mc:Choice Requires="p14">
          <p:contentPart r:id="rId333" p14:bwMode="auto">
            <p14:nvContentPartPr>
              <p14:cNvPr id="349" name="墨迹 348"/>
              <p14:cNvContentPartPr/>
              <p14:nvPr/>
            </p14:nvContentPartPr>
            <p14:xfrm>
              <a:off x="6398258" y="4592972"/>
              <a:ext cx="360" cy="28352"/>
            </p14:xfrm>
          </p:contentPart>
        </mc:Choice>
        <mc:Fallback xmlns="">
          <p:pic>
            <p:nvPicPr>
              <p:cNvPr id="349" name="墨迹 348"/>
            </p:nvPicPr>
            <p:blipFill>
              <a:blip r:embed="rId2"/>
            </p:blipFill>
            <p:spPr>
              <a:xfrm>
                <a:off x="6398258" y="4592972"/>
                <a:ext cx="360" cy="28352"/>
              </a:xfrm>
              <a:prstGeom prst="rect"/>
            </p:spPr>
          </p:pic>
        </mc:Fallback>
      </mc:AlternateContent>
      <mc:AlternateContent xmlns:mc="http://schemas.openxmlformats.org/markup-compatibility/2006" xmlns:p14="http://schemas.microsoft.com/office/powerpoint/2010/main">
        <mc:Choice Requires="p14">
          <p:contentPart r:id="rId334" p14:bwMode="auto">
            <p14:nvContentPartPr>
              <p14:cNvPr id="350" name="墨迹 349"/>
              <p14:cNvContentPartPr/>
              <p14:nvPr/>
            </p14:nvContentPartPr>
            <p14:xfrm>
              <a:off x="6779028" y="4613173"/>
              <a:ext cx="133510" cy="192436"/>
            </p14:xfrm>
          </p:contentPart>
        </mc:Choice>
        <mc:Fallback xmlns="">
          <p:pic>
            <p:nvPicPr>
              <p:cNvPr id="350" name="墨迹 349"/>
            </p:nvPicPr>
            <p:blipFill>
              <a:blip r:embed="rId2"/>
            </p:blipFill>
            <p:spPr>
              <a:xfrm>
                <a:off x="6779028" y="4613173"/>
                <a:ext cx="133510" cy="192436"/>
              </a:xfrm>
              <a:prstGeom prst="rect"/>
            </p:spPr>
          </p:pic>
        </mc:Fallback>
      </mc:AlternateContent>
      <mc:AlternateContent xmlns:mc="http://schemas.openxmlformats.org/markup-compatibility/2006" xmlns:p14="http://schemas.microsoft.com/office/powerpoint/2010/main">
        <mc:Choice Requires="p14">
          <p:contentPart r:id="rId335" p14:bwMode="auto">
            <p14:nvContentPartPr>
              <p14:cNvPr id="351" name="墨迹 350"/>
              <p14:cNvContentPartPr/>
              <p14:nvPr/>
            </p14:nvContentPartPr>
            <p14:xfrm>
              <a:off x="6959221" y="4676137"/>
              <a:ext cx="13843" cy="20791"/>
            </p14:xfrm>
          </p:contentPart>
        </mc:Choice>
        <mc:Fallback xmlns="">
          <p:pic>
            <p:nvPicPr>
              <p:cNvPr id="351" name="墨迹 350"/>
            </p:nvPicPr>
            <p:blipFill>
              <a:blip r:embed="rId2"/>
            </p:blipFill>
            <p:spPr>
              <a:xfrm>
                <a:off x="6959221" y="4676137"/>
                <a:ext cx="13843" cy="20791"/>
              </a:xfrm>
              <a:prstGeom prst="rect"/>
            </p:spPr>
          </p:pic>
        </mc:Fallback>
      </mc:AlternateContent>
      <mc:AlternateContent xmlns:mc="http://schemas.openxmlformats.org/markup-compatibility/2006" xmlns:p14="http://schemas.microsoft.com/office/powerpoint/2010/main">
        <mc:Choice Requires="p14">
          <p:contentPart r:id="rId336" p14:bwMode="auto">
            <p14:nvContentPartPr>
              <p14:cNvPr id="352" name="墨迹 351"/>
              <p14:cNvContentPartPr/>
              <p14:nvPr/>
            </p14:nvContentPartPr>
            <p14:xfrm>
              <a:off x="6923893" y="4700708"/>
              <a:ext cx="69944" cy="32132"/>
            </p14:xfrm>
          </p:contentPart>
        </mc:Choice>
        <mc:Fallback xmlns="">
          <p:pic>
            <p:nvPicPr>
              <p:cNvPr id="352" name="墨迹 351"/>
            </p:nvPicPr>
            <p:blipFill>
              <a:blip r:embed="rId2"/>
            </p:blipFill>
            <p:spPr>
              <a:xfrm>
                <a:off x="6923893" y="4700708"/>
                <a:ext cx="69944" cy="32132"/>
              </a:xfrm>
              <a:prstGeom prst="rect"/>
            </p:spPr>
          </p:pic>
        </mc:Fallback>
      </mc:AlternateContent>
      <mc:AlternateContent xmlns:mc="http://schemas.openxmlformats.org/markup-compatibility/2006" xmlns:p14="http://schemas.microsoft.com/office/powerpoint/2010/main">
        <mc:Choice Requires="p14">
          <p:contentPart r:id="rId337" p14:bwMode="auto">
            <p14:nvContentPartPr>
              <p14:cNvPr id="353" name="墨迹 352"/>
              <p14:cNvContentPartPr/>
              <p14:nvPr/>
            </p14:nvContentPartPr>
            <p14:xfrm>
              <a:off x="6990763" y="4664796"/>
              <a:ext cx="73037" cy="55758"/>
            </p14:xfrm>
          </p:contentPart>
        </mc:Choice>
        <mc:Fallback xmlns="">
          <p:pic>
            <p:nvPicPr>
              <p:cNvPr id="353" name="墨迹 352"/>
            </p:nvPicPr>
            <p:blipFill>
              <a:blip r:embed="rId2"/>
            </p:blipFill>
            <p:spPr>
              <a:xfrm>
                <a:off x="6990763" y="4664796"/>
                <a:ext cx="73037" cy="55758"/>
              </a:xfrm>
              <a:prstGeom prst="rect"/>
            </p:spPr>
          </p:pic>
        </mc:Fallback>
      </mc:AlternateContent>
      <mc:AlternateContent xmlns:mc="http://schemas.openxmlformats.org/markup-compatibility/2006" xmlns:p14="http://schemas.microsoft.com/office/powerpoint/2010/main">
        <mc:Choice Requires="p14">
          <p:contentPart r:id="rId338" p14:bwMode="auto">
            <p14:nvContentPartPr>
              <p14:cNvPr id="354" name="墨迹 353"/>
              <p14:cNvContentPartPr/>
              <p14:nvPr/>
            </p14:nvContentPartPr>
            <p14:xfrm>
              <a:off x="6976831" y="4634554"/>
              <a:ext cx="45368" cy="145539"/>
            </p14:xfrm>
          </p:contentPart>
        </mc:Choice>
        <mc:Fallback xmlns="">
          <p:pic>
            <p:nvPicPr>
              <p:cNvPr id="354" name="墨迹 353"/>
            </p:nvPicPr>
            <p:blipFill>
              <a:blip r:embed="rId2"/>
            </p:blipFill>
            <p:spPr>
              <a:xfrm>
                <a:off x="6976831" y="4634554"/>
                <a:ext cx="45368" cy="145539"/>
              </a:xfrm>
              <a:prstGeom prst="rect"/>
            </p:spPr>
          </p:pic>
        </mc:Fallback>
      </mc:AlternateContent>
      <mc:AlternateContent xmlns:mc="http://schemas.openxmlformats.org/markup-compatibility/2006" xmlns:p14="http://schemas.microsoft.com/office/powerpoint/2010/main">
        <mc:Choice Requires="p14">
          <p:contentPart r:id="rId339" p14:bwMode="auto">
            <p14:nvContentPartPr>
              <p14:cNvPr id="355" name="墨迹 354"/>
              <p14:cNvContentPartPr/>
              <p14:nvPr/>
            </p14:nvContentPartPr>
            <p14:xfrm>
              <a:off x="7007076" y="4736621"/>
              <a:ext cx="59567" cy="58593"/>
            </p14:xfrm>
          </p:contentPart>
        </mc:Choice>
        <mc:Fallback xmlns="">
          <p:pic>
            <p:nvPicPr>
              <p:cNvPr id="355" name="墨迹 354"/>
            </p:nvPicPr>
            <p:blipFill>
              <a:blip r:embed="rId2"/>
            </p:blipFill>
            <p:spPr>
              <a:xfrm>
                <a:off x="7007076" y="4736621"/>
                <a:ext cx="59567" cy="58593"/>
              </a:xfrm>
              <a:prstGeom prst="rect"/>
            </p:spPr>
          </p:pic>
        </mc:Fallback>
      </mc:AlternateContent>
      <mc:AlternateContent xmlns:mc="http://schemas.openxmlformats.org/markup-compatibility/2006" xmlns:p14="http://schemas.microsoft.com/office/powerpoint/2010/main">
        <mc:Choice Requires="p14">
          <p:contentPart r:id="rId340" p14:bwMode="auto">
            <p14:nvContentPartPr>
              <p14:cNvPr id="356" name="墨迹 355"/>
              <p14:cNvContentPartPr/>
              <p14:nvPr/>
            </p14:nvContentPartPr>
            <p14:xfrm>
              <a:off x="1731915" y="4467043"/>
              <a:ext cx="629147" cy="485759"/>
            </p14:xfrm>
          </p:contentPart>
        </mc:Choice>
        <mc:Fallback xmlns="">
          <p:pic>
            <p:nvPicPr>
              <p:cNvPr id="356" name="墨迹 355"/>
            </p:nvPicPr>
            <p:blipFill>
              <a:blip r:embed="rId2"/>
            </p:blipFill>
            <p:spPr>
              <a:xfrm>
                <a:off x="1731915" y="4467043"/>
                <a:ext cx="629147" cy="485759"/>
              </a:xfrm>
              <a:prstGeom prst="rect"/>
            </p:spPr>
          </p:pic>
        </mc:Fallback>
      </mc:AlternateContent>
      <mc:AlternateContent xmlns:mc="http://schemas.openxmlformats.org/markup-compatibility/2006" xmlns:p14="http://schemas.microsoft.com/office/powerpoint/2010/main">
        <mc:Choice Requires="p14">
          <p:contentPart r:id="rId341" p14:bwMode="auto">
            <p14:nvContentPartPr>
              <p14:cNvPr id="358" name="墨迹 357"/>
              <p14:cNvContentPartPr/>
              <p14:nvPr/>
            </p14:nvContentPartPr>
            <p14:xfrm>
              <a:off x="6610023" y="5205369"/>
              <a:ext cx="415963" cy="9450"/>
            </p14:xfrm>
          </p:contentPart>
        </mc:Choice>
        <mc:Fallback xmlns="">
          <p:pic>
            <p:nvPicPr>
              <p:cNvPr id="358" name="墨迹 357"/>
            </p:nvPicPr>
            <p:blipFill>
              <a:blip r:embed="rId2"/>
            </p:blipFill>
            <p:spPr>
              <a:xfrm>
                <a:off x="6610023" y="5205369"/>
                <a:ext cx="415963" cy="9450"/>
              </a:xfrm>
              <a:prstGeom prst="rect"/>
            </p:spPr>
          </p:pic>
        </mc:Fallback>
      </mc:AlternateContent>
      <mc:AlternateContent xmlns:mc="http://schemas.openxmlformats.org/markup-compatibility/2006" xmlns:p14="http://schemas.microsoft.com/office/powerpoint/2010/main">
        <mc:Choice Requires="p14">
          <p:contentPart r:id="rId342" p14:bwMode="auto">
            <p14:nvContentPartPr>
              <p14:cNvPr id="360" name="墨迹 359"/>
              <p14:cNvContentPartPr/>
              <p14:nvPr/>
            </p14:nvContentPartPr>
            <p14:xfrm>
              <a:off x="3970552" y="5624973"/>
              <a:ext cx="380038" cy="15121"/>
            </p14:xfrm>
          </p:contentPart>
        </mc:Choice>
        <mc:Fallback xmlns="">
          <p:pic>
            <p:nvPicPr>
              <p:cNvPr id="360" name="墨迹 359"/>
            </p:nvPicPr>
            <p:blipFill>
              <a:blip r:embed="rId2"/>
            </p:blipFill>
            <p:spPr>
              <a:xfrm>
                <a:off x="3970552" y="5624973"/>
                <a:ext cx="380038" cy="15121"/>
              </a:xfrm>
              <a:prstGeom prst="rect"/>
            </p:spPr>
          </p:pic>
        </mc:Fallback>
      </mc:AlternateContent>
      <mc:AlternateContent xmlns:mc="http://schemas.openxmlformats.org/markup-compatibility/2006" xmlns:p14="http://schemas.microsoft.com/office/powerpoint/2010/main">
        <mc:Choice Requires="p14">
          <p:contentPart r:id="rId343" p14:bwMode="auto">
            <p14:nvContentPartPr>
              <p14:cNvPr id="361" name="墨迹 360"/>
              <p14:cNvContentPartPr/>
              <p14:nvPr/>
            </p14:nvContentPartPr>
            <p14:xfrm>
              <a:off x="4465925" y="5167566"/>
              <a:ext cx="1094738" cy="26462"/>
            </p14:xfrm>
          </p:contentPart>
        </mc:Choice>
        <mc:Fallback xmlns="">
          <p:pic>
            <p:nvPicPr>
              <p:cNvPr id="361" name="墨迹 360"/>
            </p:nvPicPr>
            <p:blipFill>
              <a:blip r:embed="rId2"/>
            </p:blipFill>
            <p:spPr>
              <a:xfrm>
                <a:off x="4465925" y="5167566"/>
                <a:ext cx="1094738" cy="26462"/>
              </a:xfrm>
              <a:prstGeom prst="rect"/>
            </p:spPr>
          </p:pic>
        </mc:Fallback>
      </mc:AlternateContent>
      <mc:AlternateContent xmlns:mc="http://schemas.openxmlformats.org/markup-compatibility/2006" xmlns:p14="http://schemas.microsoft.com/office/powerpoint/2010/main">
        <mc:Choice Requires="p14">
          <p:contentPart r:id="rId344" p14:bwMode="auto">
            <p14:nvContentPartPr>
              <p14:cNvPr id="362" name="墨迹 361"/>
              <p14:cNvContentPartPr/>
              <p14:nvPr/>
            </p14:nvContentPartPr>
            <p14:xfrm>
              <a:off x="1792420" y="5640094"/>
              <a:ext cx="1142007" cy="26462"/>
            </p14:xfrm>
          </p:contentPart>
        </mc:Choice>
        <mc:Fallback xmlns="">
          <p:pic>
            <p:nvPicPr>
              <p:cNvPr id="362" name="墨迹 361"/>
            </p:nvPicPr>
            <p:blipFill>
              <a:blip r:embed="rId2"/>
            </p:blipFill>
            <p:spPr>
              <a:xfrm>
                <a:off x="1792420" y="5640094"/>
                <a:ext cx="1142007" cy="26462"/>
              </a:xfrm>
              <a:prstGeom prst="rect"/>
            </p:spPr>
          </p:pic>
        </mc:Fallback>
      </mc:AlternateContent>
      <mc:AlternateContent xmlns:mc="http://schemas.openxmlformats.org/markup-compatibility/2006" xmlns:p14="http://schemas.microsoft.com/office/powerpoint/2010/main">
        <mc:Choice Requires="p14">
          <p:contentPart r:id="rId345" p14:bwMode="auto">
            <p14:nvContentPartPr>
              <p14:cNvPr id="363" name="墨迹 362"/>
              <p14:cNvContentPartPr/>
              <p14:nvPr/>
            </p14:nvContentPartPr>
            <p14:xfrm>
              <a:off x="7130955" y="3085645"/>
              <a:ext cx="360" cy="47751"/>
            </p14:xfrm>
          </p:contentPart>
        </mc:Choice>
        <mc:Fallback xmlns="">
          <p:pic>
            <p:nvPicPr>
              <p:cNvPr id="363" name="墨迹 362"/>
            </p:nvPicPr>
            <p:blipFill>
              <a:blip r:embed="rId2"/>
            </p:blipFill>
            <p:spPr>
              <a:xfrm>
                <a:off x="7130955" y="3085645"/>
                <a:ext cx="360" cy="47751"/>
              </a:xfrm>
              <a:prstGeom prst="rect"/>
            </p:spPr>
          </p:pic>
        </mc:Fallback>
      </mc:AlternateContent>
      <mc:AlternateContent xmlns:mc="http://schemas.openxmlformats.org/markup-compatibility/2006" xmlns:p14="http://schemas.microsoft.com/office/powerpoint/2010/main">
        <mc:Choice Requires="p14">
          <p:contentPart r:id="rId346" p14:bwMode="auto">
            <p14:nvContentPartPr>
              <p14:cNvPr id="364" name="墨迹 363"/>
              <p14:cNvContentPartPr/>
              <p14:nvPr/>
            </p14:nvContentPartPr>
            <p14:xfrm>
              <a:off x="7151427" y="3106109"/>
              <a:ext cx="35256" cy="9096"/>
            </p14:xfrm>
          </p:contentPart>
        </mc:Choice>
        <mc:Fallback xmlns="">
          <p:pic>
            <p:nvPicPr>
              <p:cNvPr id="364" name="墨迹 363"/>
            </p:nvPicPr>
            <p:blipFill>
              <a:blip r:embed="rId2"/>
            </p:blipFill>
            <p:spPr>
              <a:xfrm>
                <a:off x="7151427" y="3106109"/>
                <a:ext cx="35256" cy="9096"/>
              </a:xfrm>
              <a:prstGeom prst="rect"/>
            </p:spPr>
          </p:pic>
        </mc:Fallback>
      </mc:AlternateContent>
      <mc:AlternateContent xmlns:mc="http://schemas.openxmlformats.org/markup-compatibility/2006" xmlns:p14="http://schemas.microsoft.com/office/powerpoint/2010/main">
        <mc:Choice Requires="p14">
          <p:contentPart r:id="rId347" p14:bwMode="auto">
            <p14:nvContentPartPr>
              <p14:cNvPr id="365" name="墨迹 364"/>
              <p14:cNvContentPartPr/>
              <p14:nvPr/>
            </p14:nvContentPartPr>
            <p14:xfrm>
              <a:off x="7103659" y="3143628"/>
              <a:ext cx="95534" cy="28424"/>
            </p14:xfrm>
          </p:contentPart>
        </mc:Choice>
        <mc:Fallback xmlns="">
          <p:pic>
            <p:nvPicPr>
              <p:cNvPr id="365" name="墨迹 364"/>
            </p:nvPicPr>
            <p:blipFill>
              <a:blip r:embed="rId2"/>
            </p:blipFill>
            <p:spPr>
              <a:xfrm>
                <a:off x="7103659" y="3143628"/>
                <a:ext cx="95534" cy="28424"/>
              </a:xfrm>
              <a:prstGeom prst="rect"/>
            </p:spPr>
          </p:pic>
        </mc:Fallback>
      </mc:AlternateContent>
      <mc:AlternateContent xmlns:mc="http://schemas.openxmlformats.org/markup-compatibility/2006" xmlns:p14="http://schemas.microsoft.com/office/powerpoint/2010/main">
        <mc:Choice Requires="p14">
          <p:contentPart r:id="rId348" p14:bwMode="auto">
            <p14:nvContentPartPr>
              <p14:cNvPr id="366" name="墨迹 365"/>
              <p14:cNvContentPartPr/>
              <p14:nvPr/>
            </p14:nvContentPartPr>
            <p14:xfrm>
              <a:off x="7160525" y="3142491"/>
              <a:ext cx="4549" cy="65943"/>
            </p14:xfrm>
          </p:contentPart>
        </mc:Choice>
        <mc:Fallback xmlns="">
          <p:pic>
            <p:nvPicPr>
              <p:cNvPr id="366" name="墨迹 365"/>
            </p:nvPicPr>
            <p:blipFill>
              <a:blip r:embed="rId2"/>
            </p:blipFill>
            <p:spPr>
              <a:xfrm>
                <a:off x="7160525" y="3142491"/>
                <a:ext cx="4549" cy="65943"/>
              </a:xfrm>
              <a:prstGeom prst="rect"/>
            </p:spPr>
          </p:pic>
        </mc:Fallback>
      </mc:AlternateContent>
      <mc:AlternateContent xmlns:mc="http://schemas.openxmlformats.org/markup-compatibility/2006" xmlns:p14="http://schemas.microsoft.com/office/powerpoint/2010/main">
        <mc:Choice Requires="p14">
          <p:contentPart r:id="rId349" p14:bwMode="auto">
            <p14:nvContentPartPr>
              <p14:cNvPr id="367" name="墨迹 366"/>
              <p14:cNvContentPartPr/>
              <p14:nvPr/>
            </p14:nvContentPartPr>
            <p14:xfrm>
              <a:off x="7128680" y="3178873"/>
              <a:ext cx="70514" cy="50026"/>
            </p14:xfrm>
          </p:contentPart>
        </mc:Choice>
        <mc:Fallback xmlns="">
          <p:pic>
            <p:nvPicPr>
              <p:cNvPr id="367" name="墨迹 366"/>
            </p:nvPicPr>
            <p:blipFill>
              <a:blip r:embed="rId2"/>
            </p:blipFill>
            <p:spPr>
              <a:xfrm>
                <a:off x="7128680" y="3178873"/>
                <a:ext cx="70514" cy="50026"/>
              </a:xfrm>
              <a:prstGeom prst="rect"/>
            </p:spPr>
          </p:pic>
        </mc:Fallback>
      </mc:AlternateContent>
      <mc:AlternateContent xmlns:mc="http://schemas.openxmlformats.org/markup-compatibility/2006" xmlns:p14="http://schemas.microsoft.com/office/powerpoint/2010/main">
        <mc:Choice Requires="p14">
          <p:contentPart r:id="rId350" p14:bwMode="auto">
            <p14:nvContentPartPr>
              <p14:cNvPr id="368" name="墨迹 367"/>
              <p14:cNvContentPartPr/>
              <p14:nvPr/>
            </p14:nvContentPartPr>
            <p14:xfrm>
              <a:off x="7199194" y="3099288"/>
              <a:ext cx="77337" cy="71982"/>
            </p14:xfrm>
          </p:contentPart>
        </mc:Choice>
        <mc:Fallback xmlns="">
          <p:pic>
            <p:nvPicPr>
              <p:cNvPr id="368" name="墨迹 367"/>
            </p:nvPicPr>
            <p:blipFill>
              <a:blip r:embed="rId2"/>
            </p:blipFill>
            <p:spPr>
              <a:xfrm>
                <a:off x="7199194" y="3099288"/>
                <a:ext cx="77337" cy="71982"/>
              </a:xfrm>
              <a:prstGeom prst="rect"/>
            </p:spPr>
          </p:pic>
        </mc:Fallback>
      </mc:AlternateContent>
      <mc:AlternateContent xmlns:mc="http://schemas.openxmlformats.org/markup-compatibility/2006" xmlns:p14="http://schemas.microsoft.com/office/powerpoint/2010/main">
        <mc:Choice Requires="p14">
          <p:contentPart r:id="rId351" p14:bwMode="auto">
            <p14:nvContentPartPr>
              <p14:cNvPr id="369" name="墨迹 368"/>
              <p14:cNvContentPartPr/>
              <p14:nvPr/>
            </p14:nvContentPartPr>
            <p14:xfrm>
              <a:off x="7216253" y="3065180"/>
              <a:ext cx="14785" cy="146665"/>
            </p14:xfrm>
          </p:contentPart>
        </mc:Choice>
        <mc:Fallback xmlns="">
          <p:pic>
            <p:nvPicPr>
              <p:cNvPr id="369" name="墨迹 368"/>
            </p:nvPicPr>
            <p:blipFill>
              <a:blip r:embed="rId2"/>
            </p:blipFill>
            <p:spPr>
              <a:xfrm>
                <a:off x="7216253" y="3065180"/>
                <a:ext cx="14785" cy="146665"/>
              </a:xfrm>
              <a:prstGeom prst="rect"/>
            </p:spPr>
          </p:pic>
        </mc:Fallback>
      </mc:AlternateContent>
      <mc:AlternateContent xmlns:mc="http://schemas.openxmlformats.org/markup-compatibility/2006" xmlns:p14="http://schemas.microsoft.com/office/powerpoint/2010/main">
        <mc:Choice Requires="p14">
          <p:contentPart r:id="rId352" p14:bwMode="auto">
            <p14:nvContentPartPr>
              <p14:cNvPr id="370" name="墨迹 369"/>
              <p14:cNvContentPartPr/>
              <p14:nvPr/>
            </p14:nvContentPartPr>
            <p14:xfrm>
              <a:off x="7244686" y="3165230"/>
              <a:ext cx="88710" cy="56847"/>
            </p14:xfrm>
          </p:contentPart>
        </mc:Choice>
        <mc:Fallback xmlns="">
          <p:pic>
            <p:nvPicPr>
              <p:cNvPr id="370" name="墨迹 369"/>
            </p:nvPicPr>
            <p:blipFill>
              <a:blip r:embed="rId2"/>
            </p:blipFill>
            <p:spPr>
              <a:xfrm>
                <a:off x="7244686" y="3165230"/>
                <a:ext cx="88710" cy="56847"/>
              </a:xfrm>
              <a:prstGeom prst="rect"/>
            </p:spPr>
          </p:pic>
        </mc:Fallback>
      </mc:AlternateContent>
      <mc:AlternateContent xmlns:mc="http://schemas.openxmlformats.org/markup-compatibility/2006" xmlns:p14="http://schemas.microsoft.com/office/powerpoint/2010/main">
        <mc:Choice Requires="p14">
          <p:contentPart r:id="rId353" p14:bwMode="auto">
            <p14:nvContentPartPr>
              <p14:cNvPr id="371" name="墨迹 370"/>
              <p14:cNvContentPartPr/>
              <p14:nvPr/>
            </p14:nvContentPartPr>
            <p14:xfrm>
              <a:off x="4187588" y="441131"/>
              <a:ext cx="20471" cy="351597"/>
            </p14:xfrm>
          </p:contentPart>
        </mc:Choice>
        <mc:Fallback xmlns="">
          <p:pic>
            <p:nvPicPr>
              <p:cNvPr id="371" name="墨迹 370"/>
            </p:nvPicPr>
            <p:blipFill>
              <a:blip r:embed="rId2"/>
            </p:blipFill>
            <p:spPr>
              <a:xfrm>
                <a:off x="4187588" y="441131"/>
                <a:ext cx="20471" cy="351597"/>
              </a:xfrm>
              <a:prstGeom prst="rect"/>
            </p:spPr>
          </p:pic>
        </mc:Fallback>
      </mc:AlternateContent>
      <mc:AlternateContent xmlns:mc="http://schemas.openxmlformats.org/markup-compatibility/2006" xmlns:p14="http://schemas.microsoft.com/office/powerpoint/2010/main">
        <mc:Choice Requires="p14">
          <p:contentPart r:id="rId354" p14:bwMode="auto">
            <p14:nvContentPartPr>
              <p14:cNvPr id="372" name="墨迹 371"/>
              <p14:cNvContentPartPr/>
              <p14:nvPr/>
            </p14:nvContentPartPr>
            <p14:xfrm>
              <a:off x="4160861" y="568468"/>
              <a:ext cx="60846" cy="12080"/>
            </p14:xfrm>
          </p:contentPart>
        </mc:Choice>
        <mc:Fallback xmlns="">
          <p:pic>
            <p:nvPicPr>
              <p:cNvPr id="372" name="墨迹 371"/>
            </p:nvPicPr>
            <p:blipFill>
              <a:blip r:embed="rId2"/>
            </p:blipFill>
            <p:spPr>
              <a:xfrm>
                <a:off x="4160861" y="568468"/>
                <a:ext cx="60846" cy="12080"/>
              </a:xfrm>
              <a:prstGeom prst="rect"/>
            </p:spPr>
          </p:pic>
        </mc:Fallback>
      </mc:AlternateContent>
      <mc:AlternateContent xmlns:mc="http://schemas.openxmlformats.org/markup-compatibility/2006" xmlns:p14="http://schemas.microsoft.com/office/powerpoint/2010/main">
        <mc:Choice Requires="p14">
          <p:contentPart r:id="rId355" p14:bwMode="auto">
            <p14:nvContentPartPr>
              <p14:cNvPr id="373" name="墨迹 372"/>
              <p14:cNvContentPartPr/>
              <p14:nvPr/>
            </p14:nvContentPartPr>
            <p14:xfrm>
              <a:off x="4139820" y="641232"/>
              <a:ext cx="95535" cy="22738"/>
            </p14:xfrm>
          </p:contentPart>
        </mc:Choice>
        <mc:Fallback xmlns="">
          <p:pic>
            <p:nvPicPr>
              <p:cNvPr id="373" name="墨迹 372"/>
            </p:nvPicPr>
            <p:blipFill>
              <a:blip r:embed="rId2"/>
            </p:blipFill>
            <p:spPr>
              <a:xfrm>
                <a:off x="4139820" y="641232"/>
                <a:ext cx="95535" cy="22738"/>
              </a:xfrm>
              <a:prstGeom prst="rect"/>
            </p:spPr>
          </p:pic>
        </mc:Fallback>
      </mc:AlternateContent>
      <mc:AlternateContent xmlns:mc="http://schemas.openxmlformats.org/markup-compatibility/2006" xmlns:p14="http://schemas.microsoft.com/office/powerpoint/2010/main">
        <mc:Choice Requires="p14">
          <p:contentPart r:id="rId356" p14:bwMode="auto">
            <p14:nvContentPartPr>
              <p14:cNvPr id="374" name="墨迹 373"/>
              <p14:cNvContentPartPr/>
              <p14:nvPr/>
            </p14:nvContentPartPr>
            <p14:xfrm>
              <a:off x="4280847" y="465433"/>
              <a:ext cx="31845" cy="41640"/>
            </p14:xfrm>
          </p:contentPart>
        </mc:Choice>
        <mc:Fallback xmlns="">
          <p:pic>
            <p:nvPicPr>
              <p:cNvPr id="374" name="墨迹 373"/>
            </p:nvPicPr>
            <p:blipFill>
              <a:blip r:embed="rId2"/>
            </p:blipFill>
            <p:spPr>
              <a:xfrm>
                <a:off x="4280847" y="465433"/>
                <a:ext cx="31845" cy="41640"/>
              </a:xfrm>
              <a:prstGeom prst="rect"/>
            </p:spPr>
          </p:pic>
        </mc:Fallback>
      </mc:AlternateContent>
      <mc:AlternateContent xmlns:mc="http://schemas.openxmlformats.org/markup-compatibility/2006" xmlns:p14="http://schemas.microsoft.com/office/powerpoint/2010/main">
        <mc:Choice Requires="p14">
          <p:contentPart r:id="rId357" p14:bwMode="auto">
            <p14:nvContentPartPr>
              <p14:cNvPr id="375" name="墨迹 374"/>
              <p14:cNvContentPartPr/>
              <p14:nvPr/>
            </p14:nvContentPartPr>
            <p14:xfrm>
              <a:off x="4226256" y="527538"/>
              <a:ext cx="34120" cy="54573"/>
            </p14:xfrm>
          </p:contentPart>
        </mc:Choice>
        <mc:Fallback xmlns="">
          <p:pic>
            <p:nvPicPr>
              <p:cNvPr id="375" name="墨迹 374"/>
            </p:nvPicPr>
            <p:blipFill>
              <a:blip r:embed="rId2"/>
            </p:blipFill>
            <p:spPr>
              <a:xfrm>
                <a:off x="4226256" y="527538"/>
                <a:ext cx="34120" cy="54573"/>
              </a:xfrm>
              <a:prstGeom prst="rect"/>
            </p:spPr>
          </p:pic>
        </mc:Fallback>
      </mc:AlternateContent>
      <mc:AlternateContent xmlns:mc="http://schemas.openxmlformats.org/markup-compatibility/2006" xmlns:p14="http://schemas.microsoft.com/office/powerpoint/2010/main">
        <mc:Choice Requires="p14">
          <p:contentPart r:id="rId358" p14:bwMode="auto">
            <p14:nvContentPartPr>
              <p14:cNvPr id="376" name="墨迹 375"/>
              <p14:cNvContentPartPr/>
              <p14:nvPr/>
            </p14:nvContentPartPr>
            <p14:xfrm>
              <a:off x="4244453" y="509347"/>
              <a:ext cx="118281" cy="50025"/>
            </p14:xfrm>
          </p:contentPart>
        </mc:Choice>
        <mc:Fallback xmlns="">
          <p:pic>
            <p:nvPicPr>
              <p:cNvPr id="376" name="墨迹 375"/>
            </p:nvPicPr>
            <p:blipFill>
              <a:blip r:embed="rId2"/>
            </p:blipFill>
            <p:spPr>
              <a:xfrm>
                <a:off x="4244453" y="509347"/>
                <a:ext cx="118281" cy="50025"/>
              </a:xfrm>
              <a:prstGeom prst="rect"/>
            </p:spPr>
          </p:pic>
        </mc:Fallback>
      </mc:AlternateContent>
      <mc:AlternateContent xmlns:mc="http://schemas.openxmlformats.org/markup-compatibility/2006" xmlns:p14="http://schemas.microsoft.com/office/powerpoint/2010/main">
        <mc:Choice Requires="p14">
          <p:contentPart r:id="rId359" p14:bwMode="auto">
            <p14:nvContentPartPr>
              <p14:cNvPr id="377" name="墨迹 376"/>
              <p14:cNvContentPartPr/>
              <p14:nvPr/>
            </p14:nvContentPartPr>
            <p14:xfrm>
              <a:off x="4249002" y="550277"/>
              <a:ext cx="50042" cy="84133"/>
            </p14:xfrm>
          </p:contentPart>
        </mc:Choice>
        <mc:Fallback xmlns="">
          <p:pic>
            <p:nvPicPr>
              <p:cNvPr id="377" name="墨迹 376"/>
            </p:nvPicPr>
            <p:blipFill>
              <a:blip r:embed="rId2"/>
            </p:blipFill>
            <p:spPr>
              <a:xfrm>
                <a:off x="4249002" y="550277"/>
                <a:ext cx="50042" cy="84133"/>
              </a:xfrm>
              <a:prstGeom prst="rect"/>
            </p:spPr>
          </p:pic>
        </mc:Fallback>
      </mc:AlternateContent>
      <mc:AlternateContent xmlns:mc="http://schemas.openxmlformats.org/markup-compatibility/2006" xmlns:p14="http://schemas.microsoft.com/office/powerpoint/2010/main">
        <mc:Choice Requires="p14">
          <p:contentPart r:id="rId360" p14:bwMode="auto">
            <p14:nvContentPartPr>
              <p14:cNvPr id="378" name="墨迹 377"/>
              <p14:cNvContentPartPr/>
              <p14:nvPr/>
            </p14:nvContentPartPr>
            <p14:xfrm>
              <a:off x="4308143" y="573015"/>
              <a:ext cx="61415" cy="38656"/>
            </p14:xfrm>
          </p:contentPart>
        </mc:Choice>
        <mc:Fallback xmlns="">
          <p:pic>
            <p:nvPicPr>
              <p:cNvPr id="378" name="墨迹 377"/>
            </p:nvPicPr>
            <p:blipFill>
              <a:blip r:embed="rId2"/>
            </p:blipFill>
            <p:spPr>
              <a:xfrm>
                <a:off x="4308143" y="573015"/>
                <a:ext cx="61415" cy="38656"/>
              </a:xfrm>
              <a:prstGeom prst="rect"/>
            </p:spPr>
          </p:pic>
        </mc:Fallback>
      </mc:AlternateContent>
      <mc:AlternateContent xmlns:mc="http://schemas.openxmlformats.org/markup-compatibility/2006" xmlns:p14="http://schemas.microsoft.com/office/powerpoint/2010/main">
        <mc:Choice Requires="p14">
          <p:contentPart r:id="rId361" p14:bwMode="auto">
            <p14:nvContentPartPr>
              <p14:cNvPr id="379" name="墨迹 378"/>
              <p14:cNvContentPartPr/>
              <p14:nvPr/>
            </p14:nvContentPartPr>
            <p14:xfrm>
              <a:off x="4286534" y="633273"/>
              <a:ext cx="110319" cy="89818"/>
            </p14:xfrm>
          </p:contentPart>
        </mc:Choice>
        <mc:Fallback xmlns="">
          <p:pic>
            <p:nvPicPr>
              <p:cNvPr id="379" name="墨迹 378"/>
            </p:nvPicPr>
            <p:blipFill>
              <a:blip r:embed="rId2"/>
            </p:blipFill>
            <p:spPr>
              <a:xfrm>
                <a:off x="4286534" y="633273"/>
                <a:ext cx="110319" cy="89818"/>
              </a:xfrm>
              <a:prstGeom prst="rect"/>
            </p:spPr>
          </p:pic>
        </mc:Fallback>
      </mc:AlternateContent>
      <mc:AlternateContent xmlns:mc="http://schemas.openxmlformats.org/markup-compatibility/2006" xmlns:p14="http://schemas.microsoft.com/office/powerpoint/2010/main">
        <mc:Choice Requires="p14">
          <p:contentPart r:id="rId362" p14:bwMode="auto">
            <p14:nvContentPartPr>
              <p14:cNvPr id="380" name="墨迹 379"/>
              <p14:cNvContentPartPr/>
              <p14:nvPr/>
            </p14:nvContentPartPr>
            <p14:xfrm>
              <a:off x="4435522" y="509347"/>
              <a:ext cx="6824" cy="75038"/>
            </p14:xfrm>
          </p:contentPart>
        </mc:Choice>
        <mc:Fallback xmlns="">
          <p:pic>
            <p:nvPicPr>
              <p:cNvPr id="380" name="墨迹 379"/>
            </p:nvPicPr>
            <p:blipFill>
              <a:blip r:embed="rId2"/>
            </p:blipFill>
            <p:spPr>
              <a:xfrm>
                <a:off x="4435522" y="509347"/>
                <a:ext cx="6824" cy="75038"/>
              </a:xfrm>
              <a:prstGeom prst="rect"/>
            </p:spPr>
          </p:pic>
        </mc:Fallback>
      </mc:AlternateContent>
      <mc:AlternateContent xmlns:mc="http://schemas.openxmlformats.org/markup-compatibility/2006" xmlns:p14="http://schemas.microsoft.com/office/powerpoint/2010/main">
        <mc:Choice Requires="p14">
          <p:contentPart r:id="rId363" p14:bwMode="auto">
            <p14:nvContentPartPr>
              <p14:cNvPr id="381" name="墨迹 380"/>
              <p14:cNvContentPartPr/>
              <p14:nvPr/>
            </p14:nvContentPartPr>
            <p14:xfrm>
              <a:off x="4462817" y="541181"/>
              <a:ext cx="61415" cy="360"/>
            </p14:xfrm>
          </p:contentPart>
        </mc:Choice>
        <mc:Fallback xmlns="">
          <p:pic>
            <p:nvPicPr>
              <p:cNvPr id="381" name="墨迹 380"/>
            </p:nvPicPr>
            <p:blipFill>
              <a:blip r:embed="rId2"/>
            </p:blipFill>
            <p:spPr>
              <a:xfrm>
                <a:off x="4462817" y="541181"/>
                <a:ext cx="61415" cy="360"/>
              </a:xfrm>
              <a:prstGeom prst="rect"/>
            </p:spPr>
          </p:pic>
        </mc:Fallback>
      </mc:AlternateContent>
      <mc:AlternateContent xmlns:mc="http://schemas.openxmlformats.org/markup-compatibility/2006" xmlns:p14="http://schemas.microsoft.com/office/powerpoint/2010/main">
        <mc:Choice Requires="p14">
          <p:contentPart r:id="rId364" p14:bwMode="auto">
            <p14:nvContentPartPr>
              <p14:cNvPr id="382" name="墨迹 381"/>
              <p14:cNvContentPartPr/>
              <p14:nvPr/>
            </p14:nvContentPartPr>
            <p14:xfrm>
              <a:off x="4402398" y="570742"/>
              <a:ext cx="137757" cy="45477"/>
            </p14:xfrm>
          </p:contentPart>
        </mc:Choice>
        <mc:Fallback xmlns="">
          <p:pic>
            <p:nvPicPr>
              <p:cNvPr id="382" name="墨迹 381"/>
            </p:nvPicPr>
            <p:blipFill>
              <a:blip r:embed="rId2"/>
            </p:blipFill>
            <p:spPr>
              <a:xfrm>
                <a:off x="4402398" y="570742"/>
                <a:ext cx="137757" cy="45477"/>
              </a:xfrm>
              <a:prstGeom prst="rect"/>
            </p:spPr>
          </p:pic>
        </mc:Fallback>
      </mc:AlternateContent>
      <mc:AlternateContent xmlns:mc="http://schemas.openxmlformats.org/markup-compatibility/2006" xmlns:p14="http://schemas.microsoft.com/office/powerpoint/2010/main">
        <mc:Choice Requires="p14">
          <p:contentPart r:id="rId365" p14:bwMode="auto">
            <p14:nvContentPartPr>
              <p14:cNvPr id="383" name="墨迹 382"/>
              <p14:cNvContentPartPr/>
              <p14:nvPr/>
            </p14:nvContentPartPr>
            <p14:xfrm>
              <a:off x="4494662" y="477513"/>
              <a:ext cx="13648" cy="248562"/>
            </p14:xfrm>
          </p:contentPart>
        </mc:Choice>
        <mc:Fallback xmlns="">
          <p:pic>
            <p:nvPicPr>
              <p:cNvPr id="383" name="墨迹 382"/>
            </p:nvPicPr>
            <p:blipFill>
              <a:blip r:embed="rId2"/>
            </p:blipFill>
            <p:spPr>
              <a:xfrm>
                <a:off x="4494662" y="477513"/>
                <a:ext cx="13648" cy="248562"/>
              </a:xfrm>
              <a:prstGeom prst="rect"/>
            </p:spPr>
          </p:pic>
        </mc:Fallback>
      </mc:AlternateContent>
      <mc:AlternateContent xmlns:mc="http://schemas.openxmlformats.org/markup-compatibility/2006" xmlns:p14="http://schemas.microsoft.com/office/powerpoint/2010/main">
        <mc:Choice Requires="p14">
          <p:contentPart r:id="rId366" p14:bwMode="auto">
            <p14:nvContentPartPr>
              <p14:cNvPr id="384" name="墨迹 383"/>
              <p14:cNvContentPartPr/>
              <p14:nvPr/>
            </p14:nvContentPartPr>
            <p14:xfrm>
              <a:off x="4449170" y="641232"/>
              <a:ext cx="13648" cy="39792"/>
            </p14:xfrm>
          </p:contentPart>
        </mc:Choice>
        <mc:Fallback xmlns="">
          <p:pic>
            <p:nvPicPr>
              <p:cNvPr id="384" name="墨迹 383"/>
            </p:nvPicPr>
            <p:blipFill>
              <a:blip r:embed="rId2"/>
            </p:blipFill>
            <p:spPr>
              <a:xfrm>
                <a:off x="4449170" y="641232"/>
                <a:ext cx="13648" cy="39792"/>
              </a:xfrm>
              <a:prstGeom prst="rect"/>
            </p:spPr>
          </p:pic>
        </mc:Fallback>
      </mc:AlternateContent>
      <mc:AlternateContent xmlns:mc="http://schemas.openxmlformats.org/markup-compatibility/2006" xmlns:p14="http://schemas.microsoft.com/office/powerpoint/2010/main">
        <mc:Choice Requires="p14">
          <p:contentPart r:id="rId367" p14:bwMode="auto">
            <p14:nvContentPartPr>
              <p14:cNvPr id="385" name="墨迹 384"/>
              <p14:cNvContentPartPr/>
              <p14:nvPr/>
            </p14:nvContentPartPr>
            <p14:xfrm>
              <a:off x="4461111" y="641232"/>
              <a:ext cx="83593" cy="34108"/>
            </p14:xfrm>
          </p:contentPart>
        </mc:Choice>
        <mc:Fallback xmlns="">
          <p:pic>
            <p:nvPicPr>
              <p:cNvPr id="385" name="墨迹 384"/>
            </p:nvPicPr>
            <p:blipFill>
              <a:blip r:embed="rId2"/>
            </p:blipFill>
            <p:spPr>
              <a:xfrm>
                <a:off x="4461111" y="641232"/>
                <a:ext cx="83593" cy="34108"/>
              </a:xfrm>
              <a:prstGeom prst="rect"/>
            </p:spPr>
          </p:pic>
        </mc:Fallback>
      </mc:AlternateContent>
      <mc:AlternateContent xmlns:mc="http://schemas.openxmlformats.org/markup-compatibility/2006" xmlns:p14="http://schemas.microsoft.com/office/powerpoint/2010/main">
        <mc:Choice Requires="p14">
          <p:contentPart r:id="rId368" p14:bwMode="auto">
            <p14:nvContentPartPr>
              <p14:cNvPr id="386" name="墨迹 385"/>
              <p14:cNvContentPartPr/>
              <p14:nvPr/>
            </p14:nvContentPartPr>
            <p14:xfrm>
              <a:off x="4567450" y="571310"/>
              <a:ext cx="2275" cy="54005"/>
            </p14:xfrm>
          </p:contentPart>
        </mc:Choice>
        <mc:Fallback xmlns="">
          <p:pic>
            <p:nvPicPr>
              <p:cNvPr id="386" name="墨迹 385"/>
            </p:nvPicPr>
            <p:blipFill>
              <a:blip r:embed="rId2"/>
            </p:blipFill>
            <p:spPr>
              <a:xfrm>
                <a:off x="4567450" y="571310"/>
                <a:ext cx="2275" cy="54005"/>
              </a:xfrm>
              <a:prstGeom prst="rect"/>
            </p:spPr>
          </p:pic>
        </mc:Fallback>
      </mc:AlternateContent>
      <mc:AlternateContent xmlns:mc="http://schemas.openxmlformats.org/markup-compatibility/2006" xmlns:p14="http://schemas.microsoft.com/office/powerpoint/2010/main">
        <mc:Choice Requires="p14">
          <p:contentPart r:id="rId369" p14:bwMode="auto">
            <p14:nvContentPartPr>
              <p14:cNvPr id="387" name="墨迹 386"/>
              <p14:cNvContentPartPr/>
              <p14:nvPr/>
            </p14:nvContentPartPr>
            <p14:xfrm>
              <a:off x="4585647" y="488456"/>
              <a:ext cx="18197" cy="264622"/>
            </p14:xfrm>
          </p:contentPart>
        </mc:Choice>
        <mc:Fallback xmlns="">
          <p:pic>
            <p:nvPicPr>
              <p:cNvPr id="387" name="墨迹 386"/>
            </p:nvPicPr>
            <p:blipFill>
              <a:blip r:embed="rId2"/>
            </p:blipFill>
            <p:spPr>
              <a:xfrm>
                <a:off x="4585647" y="488456"/>
                <a:ext cx="18197" cy="264622"/>
              </a:xfrm>
              <a:prstGeom prst="rect"/>
            </p:spPr>
          </p:pic>
        </mc:Fallback>
      </mc:AlternateContent>
      <mc:AlternateContent xmlns:mc="http://schemas.openxmlformats.org/markup-compatibility/2006" xmlns:p14="http://schemas.microsoft.com/office/powerpoint/2010/main">
        <mc:Choice Requires="p14">
          <p:contentPart r:id="rId370" p14:bwMode="auto">
            <p14:nvContentPartPr>
              <p14:cNvPr id="388" name="墨迹 387"/>
              <p14:cNvContentPartPr/>
              <p14:nvPr/>
            </p14:nvContentPartPr>
            <p14:xfrm>
              <a:off x="4694829" y="500251"/>
              <a:ext cx="9099" cy="52300"/>
            </p14:xfrm>
          </p:contentPart>
        </mc:Choice>
        <mc:Fallback xmlns="">
          <p:pic>
            <p:nvPicPr>
              <p:cNvPr id="388" name="墨迹 387"/>
            </p:nvPicPr>
            <p:blipFill>
              <a:blip r:embed="rId2"/>
            </p:blipFill>
            <p:spPr>
              <a:xfrm>
                <a:off x="4694829" y="500251"/>
                <a:ext cx="9099" cy="52300"/>
              </a:xfrm>
              <a:prstGeom prst="rect"/>
            </p:spPr>
          </p:pic>
        </mc:Fallback>
      </mc:AlternateContent>
      <mc:AlternateContent xmlns:mc="http://schemas.openxmlformats.org/markup-compatibility/2006" xmlns:p14="http://schemas.microsoft.com/office/powerpoint/2010/main">
        <mc:Choice Requires="p14">
          <p:contentPart r:id="rId371" p14:bwMode="auto">
            <p14:nvContentPartPr>
              <p14:cNvPr id="389" name="墨迹 388"/>
              <p14:cNvContentPartPr/>
              <p14:nvPr/>
            </p14:nvContentPartPr>
            <p14:xfrm>
              <a:off x="4681182" y="486608"/>
              <a:ext cx="56865" cy="59121"/>
            </p14:xfrm>
          </p:contentPart>
        </mc:Choice>
        <mc:Fallback xmlns="">
          <p:pic>
            <p:nvPicPr>
              <p:cNvPr id="389" name="墨迹 388"/>
            </p:nvPicPr>
            <p:blipFill>
              <a:blip r:embed="rId2"/>
            </p:blipFill>
            <p:spPr>
              <a:xfrm>
                <a:off x="4681182" y="486608"/>
                <a:ext cx="56865" cy="59121"/>
              </a:xfrm>
              <a:prstGeom prst="rect"/>
            </p:spPr>
          </p:pic>
        </mc:Fallback>
      </mc:AlternateContent>
      <mc:AlternateContent xmlns:mc="http://schemas.openxmlformats.org/markup-compatibility/2006" xmlns:p14="http://schemas.microsoft.com/office/powerpoint/2010/main">
        <mc:Choice Requires="p14">
          <p:contentPart r:id="rId372" p14:bwMode="auto">
            <p14:nvContentPartPr>
              <p14:cNvPr id="390" name="墨迹 389"/>
              <p14:cNvContentPartPr/>
              <p14:nvPr/>
            </p14:nvContentPartPr>
            <p14:xfrm>
              <a:off x="4758519" y="486608"/>
              <a:ext cx="9098" cy="43204"/>
            </p14:xfrm>
          </p:contentPart>
        </mc:Choice>
        <mc:Fallback xmlns="">
          <p:pic>
            <p:nvPicPr>
              <p:cNvPr id="390" name="墨迹 389"/>
            </p:nvPicPr>
            <p:blipFill>
              <a:blip r:embed="rId2"/>
            </p:blipFill>
            <p:spPr>
              <a:xfrm>
                <a:off x="4758519" y="486608"/>
                <a:ext cx="9098" cy="43204"/>
              </a:xfrm>
              <a:prstGeom prst="rect"/>
            </p:spPr>
          </p:pic>
        </mc:Fallback>
      </mc:AlternateContent>
      <mc:AlternateContent xmlns:mc="http://schemas.openxmlformats.org/markup-compatibility/2006" xmlns:p14="http://schemas.microsoft.com/office/powerpoint/2010/main">
        <mc:Choice Requires="p14">
          <p:contentPart r:id="rId373" p14:bwMode="auto">
            <p14:nvContentPartPr>
              <p14:cNvPr id="391" name="墨迹 390"/>
              <p14:cNvContentPartPr/>
              <p14:nvPr/>
            </p14:nvContentPartPr>
            <p14:xfrm>
              <a:off x="4758519" y="482061"/>
              <a:ext cx="52316" cy="54572"/>
            </p14:xfrm>
          </p:contentPart>
        </mc:Choice>
        <mc:Fallback xmlns="">
          <p:pic>
            <p:nvPicPr>
              <p:cNvPr id="391" name="墨迹 390"/>
            </p:nvPicPr>
            <p:blipFill>
              <a:blip r:embed="rId2"/>
            </p:blipFill>
            <p:spPr>
              <a:xfrm>
                <a:off x="4758519" y="482061"/>
                <a:ext cx="52316" cy="54572"/>
              </a:xfrm>
              <a:prstGeom prst="rect"/>
            </p:spPr>
          </p:pic>
        </mc:Fallback>
      </mc:AlternateContent>
      <mc:AlternateContent xmlns:mc="http://schemas.openxmlformats.org/markup-compatibility/2006" xmlns:p14="http://schemas.microsoft.com/office/powerpoint/2010/main">
        <mc:Choice Requires="p14">
          <p:contentPart r:id="rId374" p14:bwMode="auto">
            <p14:nvContentPartPr>
              <p14:cNvPr id="392" name="墨迹 391"/>
              <p14:cNvContentPartPr/>
              <p14:nvPr/>
            </p14:nvContentPartPr>
            <p14:xfrm>
              <a:off x="4672083" y="593480"/>
              <a:ext cx="127379" cy="43204"/>
            </p14:xfrm>
          </p:contentPart>
        </mc:Choice>
        <mc:Fallback xmlns="">
          <p:pic>
            <p:nvPicPr>
              <p:cNvPr id="392" name="墨迹 391"/>
            </p:nvPicPr>
            <p:blipFill>
              <a:blip r:embed="rId2"/>
            </p:blipFill>
            <p:spPr>
              <a:xfrm>
                <a:off x="4672083" y="593480"/>
                <a:ext cx="127379" cy="43204"/>
              </a:xfrm>
              <a:prstGeom prst="rect"/>
            </p:spPr>
          </p:pic>
        </mc:Fallback>
      </mc:AlternateContent>
      <mc:AlternateContent xmlns:mc="http://schemas.openxmlformats.org/markup-compatibility/2006" xmlns:p14="http://schemas.microsoft.com/office/powerpoint/2010/main">
        <mc:Choice Requires="p14">
          <p:contentPart r:id="rId375" p14:bwMode="auto">
            <p14:nvContentPartPr>
              <p14:cNvPr id="393" name="墨迹 392"/>
              <p14:cNvContentPartPr/>
              <p14:nvPr/>
            </p14:nvContentPartPr>
            <p14:xfrm>
              <a:off x="4724400" y="573015"/>
              <a:ext cx="38668" cy="111420"/>
            </p14:xfrm>
          </p:contentPart>
        </mc:Choice>
        <mc:Fallback xmlns="">
          <p:pic>
            <p:nvPicPr>
              <p:cNvPr id="393" name="墨迹 392"/>
            </p:nvPicPr>
            <p:blipFill>
              <a:blip r:embed="rId2"/>
            </p:blipFill>
            <p:spPr>
              <a:xfrm>
                <a:off x="4724400" y="573015"/>
                <a:ext cx="38668" cy="111420"/>
              </a:xfrm>
              <a:prstGeom prst="rect"/>
            </p:spPr>
          </p:pic>
        </mc:Fallback>
      </mc:AlternateContent>
      <mc:AlternateContent xmlns:mc="http://schemas.openxmlformats.org/markup-compatibility/2006" xmlns:p14="http://schemas.microsoft.com/office/powerpoint/2010/main">
        <mc:Choice Requires="p14">
          <p:contentPart r:id="rId376" p14:bwMode="auto">
            <p14:nvContentPartPr>
              <p14:cNvPr id="394" name="墨迹 393"/>
              <p14:cNvContentPartPr/>
              <p14:nvPr/>
            </p14:nvContentPartPr>
            <p14:xfrm>
              <a:off x="4767617" y="632136"/>
              <a:ext cx="31845" cy="38656"/>
            </p14:xfrm>
          </p:contentPart>
        </mc:Choice>
        <mc:Fallback xmlns="">
          <p:pic>
            <p:nvPicPr>
              <p:cNvPr id="394" name="墨迹 393"/>
            </p:nvPicPr>
            <p:blipFill>
              <a:blip r:embed="rId2"/>
            </p:blipFill>
            <p:spPr>
              <a:xfrm>
                <a:off x="4767617" y="632136"/>
                <a:ext cx="31845" cy="38656"/>
              </a:xfrm>
              <a:prstGeom prst="rect"/>
            </p:spPr>
          </p:pic>
        </mc:Fallback>
      </mc:AlternateContent>
      <mc:AlternateContent xmlns:mc="http://schemas.openxmlformats.org/markup-compatibility/2006" xmlns:p14="http://schemas.microsoft.com/office/powerpoint/2010/main">
        <mc:Choice Requires="p14">
          <p:contentPart r:id="rId377" p14:bwMode="auto">
            <p14:nvContentPartPr>
              <p14:cNvPr id="395" name="墨迹 394"/>
              <p14:cNvContentPartPr/>
              <p14:nvPr/>
            </p14:nvContentPartPr>
            <p14:xfrm>
              <a:off x="4813110" y="575289"/>
              <a:ext cx="22746" cy="50025"/>
            </p14:xfrm>
          </p:contentPart>
        </mc:Choice>
        <mc:Fallback xmlns="">
          <p:pic>
            <p:nvPicPr>
              <p:cNvPr id="395" name="墨迹 394"/>
            </p:nvPicPr>
            <p:blipFill>
              <a:blip r:embed="rId2"/>
            </p:blipFill>
            <p:spPr>
              <a:xfrm>
                <a:off x="4813110" y="575289"/>
                <a:ext cx="22746" cy="50025"/>
              </a:xfrm>
              <a:prstGeom prst="rect"/>
            </p:spPr>
          </p:pic>
        </mc:Fallback>
      </mc:AlternateContent>
      <mc:AlternateContent xmlns:mc="http://schemas.openxmlformats.org/markup-compatibility/2006" xmlns:p14="http://schemas.microsoft.com/office/powerpoint/2010/main">
        <mc:Choice Requires="p14">
          <p:contentPart r:id="rId378" p14:bwMode="auto">
            <p14:nvContentPartPr>
              <p14:cNvPr id="396" name="墨迹 395"/>
              <p14:cNvContentPartPr/>
              <p14:nvPr/>
            </p14:nvContentPartPr>
            <p14:xfrm>
              <a:off x="4708477" y="713996"/>
              <a:ext cx="9098" cy="43203"/>
            </p14:xfrm>
          </p:contentPart>
        </mc:Choice>
        <mc:Fallback xmlns="">
          <p:pic>
            <p:nvPicPr>
              <p:cNvPr id="396" name="墨迹 395"/>
            </p:nvPicPr>
            <p:blipFill>
              <a:blip r:embed="rId2"/>
            </p:blipFill>
            <p:spPr>
              <a:xfrm>
                <a:off x="4708477" y="713996"/>
                <a:ext cx="9098" cy="43203"/>
              </a:xfrm>
              <a:prstGeom prst="rect"/>
            </p:spPr>
          </p:pic>
        </mc:Fallback>
      </mc:AlternateContent>
      <mc:AlternateContent xmlns:mc="http://schemas.openxmlformats.org/markup-compatibility/2006" xmlns:p14="http://schemas.microsoft.com/office/powerpoint/2010/main">
        <mc:Choice Requires="p14">
          <p:contentPart r:id="rId379" p14:bwMode="auto">
            <p14:nvContentPartPr>
              <p14:cNvPr id="397" name="墨迹 396"/>
              <p14:cNvContentPartPr/>
              <p14:nvPr/>
            </p14:nvContentPartPr>
            <p14:xfrm>
              <a:off x="4708477" y="706037"/>
              <a:ext cx="65964" cy="47751"/>
            </p14:xfrm>
          </p:contentPart>
        </mc:Choice>
        <mc:Fallback xmlns="">
          <p:pic>
            <p:nvPicPr>
              <p:cNvPr id="397" name="墨迹 396"/>
            </p:nvPicPr>
            <p:blipFill>
              <a:blip r:embed="rId2"/>
            </p:blipFill>
            <p:spPr>
              <a:xfrm>
                <a:off x="4708477" y="706037"/>
                <a:ext cx="65964" cy="47751"/>
              </a:xfrm>
              <a:prstGeom prst="rect"/>
            </p:spPr>
          </p:pic>
        </mc:Fallback>
      </mc:AlternateContent>
      <mc:AlternateContent xmlns:mc="http://schemas.openxmlformats.org/markup-compatibility/2006" xmlns:p14="http://schemas.microsoft.com/office/powerpoint/2010/main">
        <mc:Choice Requires="p14">
          <p:contentPart r:id="rId380" p14:bwMode="auto">
            <p14:nvContentPartPr>
              <p14:cNvPr id="398" name="墨迹 397"/>
              <p14:cNvContentPartPr/>
              <p14:nvPr/>
            </p14:nvContentPartPr>
            <p14:xfrm>
              <a:off x="4785814" y="700352"/>
              <a:ext cx="4550" cy="38656"/>
            </p14:xfrm>
          </p:contentPart>
        </mc:Choice>
        <mc:Fallback xmlns="">
          <p:pic>
            <p:nvPicPr>
              <p:cNvPr id="398" name="墨迹 397"/>
            </p:nvPicPr>
            <p:blipFill>
              <a:blip r:embed="rId2"/>
            </p:blipFill>
            <p:spPr>
              <a:xfrm>
                <a:off x="4785814" y="700352"/>
                <a:ext cx="4550" cy="38656"/>
              </a:xfrm>
              <a:prstGeom prst="rect"/>
            </p:spPr>
          </p:pic>
        </mc:Fallback>
      </mc:AlternateContent>
      <mc:AlternateContent xmlns:mc="http://schemas.openxmlformats.org/markup-compatibility/2006" xmlns:p14="http://schemas.microsoft.com/office/powerpoint/2010/main">
        <mc:Choice Requires="p14">
          <p:contentPart r:id="rId381" p14:bwMode="auto">
            <p14:nvContentPartPr>
              <p14:cNvPr id="399" name="墨迹 398"/>
              <p14:cNvContentPartPr/>
              <p14:nvPr/>
            </p14:nvContentPartPr>
            <p14:xfrm>
              <a:off x="4794913" y="695805"/>
              <a:ext cx="70514" cy="50025"/>
            </p14:xfrm>
          </p:contentPart>
        </mc:Choice>
        <mc:Fallback xmlns="">
          <p:pic>
            <p:nvPicPr>
              <p:cNvPr id="399" name="墨迹 398"/>
            </p:nvPicPr>
            <p:blipFill>
              <a:blip r:embed="rId2"/>
            </p:blipFill>
            <p:spPr>
              <a:xfrm>
                <a:off x="4794913" y="695805"/>
                <a:ext cx="70514" cy="50025"/>
              </a:xfrm>
              <a:prstGeom prst="rect"/>
            </p:spPr>
          </p:pic>
        </mc:Fallback>
      </mc:AlternateContent>
      <mc:AlternateContent xmlns:mc="http://schemas.openxmlformats.org/markup-compatibility/2006" xmlns:p14="http://schemas.microsoft.com/office/powerpoint/2010/main">
        <mc:Choice Requires="p14">
          <p:contentPart r:id="rId382" p14:bwMode="auto">
            <p14:nvContentPartPr>
              <p14:cNvPr id="400" name="墨迹 399"/>
              <p14:cNvContentPartPr/>
              <p14:nvPr/>
            </p14:nvContentPartPr>
            <p14:xfrm>
              <a:off x="5074692" y="504799"/>
              <a:ext cx="38669" cy="217724"/>
            </p14:xfrm>
          </p:contentPart>
        </mc:Choice>
        <mc:Fallback xmlns="">
          <p:pic>
            <p:nvPicPr>
              <p:cNvPr id="400" name="墨迹 399"/>
            </p:nvPicPr>
            <p:blipFill>
              <a:blip r:embed="rId2"/>
            </p:blipFill>
            <p:spPr>
              <a:xfrm>
                <a:off x="5074692" y="504799"/>
                <a:ext cx="38669" cy="217724"/>
              </a:xfrm>
              <a:prstGeom prst="rect"/>
            </p:spPr>
          </p:pic>
        </mc:Fallback>
      </mc:AlternateContent>
      <mc:AlternateContent xmlns:mc="http://schemas.openxmlformats.org/markup-compatibility/2006" xmlns:p14="http://schemas.microsoft.com/office/powerpoint/2010/main">
        <mc:Choice Requires="p14">
          <p:contentPart r:id="rId383" p14:bwMode="auto">
            <p14:nvContentPartPr>
              <p14:cNvPr id="401" name="墨迹 400"/>
              <p14:cNvContentPartPr/>
              <p14:nvPr/>
            </p14:nvContentPartPr>
            <p14:xfrm>
              <a:off x="5054220" y="588933"/>
              <a:ext cx="65964" cy="25012"/>
            </p14:xfrm>
          </p:contentPart>
        </mc:Choice>
        <mc:Fallback xmlns="">
          <p:pic>
            <p:nvPicPr>
              <p:cNvPr id="401" name="墨迹 400"/>
            </p:nvPicPr>
            <p:blipFill>
              <a:blip r:embed="rId2"/>
            </p:blipFill>
            <p:spPr>
              <a:xfrm>
                <a:off x="5054220" y="588933"/>
                <a:ext cx="65964" cy="25012"/>
              </a:xfrm>
              <a:prstGeom prst="rect"/>
            </p:spPr>
          </p:pic>
        </mc:Fallback>
      </mc:AlternateContent>
      <mc:AlternateContent xmlns:mc="http://schemas.openxmlformats.org/markup-compatibility/2006" xmlns:p14="http://schemas.microsoft.com/office/powerpoint/2010/main">
        <mc:Choice Requires="p14">
          <p:contentPart r:id="rId384" p14:bwMode="auto">
            <p14:nvContentPartPr>
              <p14:cNvPr id="402" name="墨迹 401"/>
              <p14:cNvContentPartPr/>
              <p14:nvPr/>
            </p14:nvContentPartPr>
            <p14:xfrm>
              <a:off x="5031474" y="625314"/>
              <a:ext cx="106908" cy="38656"/>
            </p14:xfrm>
          </p:contentPart>
        </mc:Choice>
        <mc:Fallback xmlns="">
          <p:pic>
            <p:nvPicPr>
              <p:cNvPr id="402" name="墨迹 401"/>
            </p:nvPicPr>
            <p:blipFill>
              <a:blip r:embed="rId2"/>
            </p:blipFill>
            <p:spPr>
              <a:xfrm>
                <a:off x="5031474" y="625314"/>
                <a:ext cx="106908" cy="38656"/>
              </a:xfrm>
              <a:prstGeom prst="rect"/>
            </p:spPr>
          </p:pic>
        </mc:Fallback>
      </mc:AlternateContent>
      <mc:AlternateContent xmlns:mc="http://schemas.openxmlformats.org/markup-compatibility/2006" xmlns:p14="http://schemas.microsoft.com/office/powerpoint/2010/main">
        <mc:Choice Requires="p14">
          <p:contentPart r:id="rId385" p14:bwMode="auto">
            <p14:nvContentPartPr>
              <p14:cNvPr id="403" name="墨迹 402"/>
              <p14:cNvContentPartPr/>
              <p14:nvPr/>
            </p14:nvContentPartPr>
            <p14:xfrm>
              <a:off x="5158853" y="486608"/>
              <a:ext cx="18197" cy="38656"/>
            </p14:xfrm>
          </p:contentPart>
        </mc:Choice>
        <mc:Fallback xmlns="">
          <p:pic>
            <p:nvPicPr>
              <p:cNvPr id="403" name="墨迹 402"/>
            </p:nvPicPr>
            <p:blipFill>
              <a:blip r:embed="rId2"/>
            </p:blipFill>
            <p:spPr>
              <a:xfrm>
                <a:off x="5158853" y="486608"/>
                <a:ext cx="18197" cy="38656"/>
              </a:xfrm>
              <a:prstGeom prst="rect"/>
            </p:spPr>
          </p:pic>
        </mc:Fallback>
      </mc:AlternateContent>
      <mc:AlternateContent xmlns:mc="http://schemas.openxmlformats.org/markup-compatibility/2006" xmlns:p14="http://schemas.microsoft.com/office/powerpoint/2010/main">
        <mc:Choice Requires="p14">
          <p:contentPart r:id="rId386" p14:bwMode="auto">
            <p14:nvContentPartPr>
              <p14:cNvPr id="404" name="墨迹 403"/>
              <p14:cNvContentPartPr/>
              <p14:nvPr/>
            </p14:nvContentPartPr>
            <p14:xfrm>
              <a:off x="5127008" y="532086"/>
              <a:ext cx="20472" cy="84133"/>
            </p14:xfrm>
          </p:contentPart>
        </mc:Choice>
        <mc:Fallback xmlns="">
          <p:pic>
            <p:nvPicPr>
              <p:cNvPr id="404" name="墨迹 403"/>
            </p:nvPicPr>
            <p:blipFill>
              <a:blip r:embed="rId2"/>
            </p:blipFill>
            <p:spPr>
              <a:xfrm>
                <a:off x="5127008" y="532086"/>
                <a:ext cx="20472" cy="84133"/>
              </a:xfrm>
              <a:prstGeom prst="rect"/>
            </p:spPr>
          </p:pic>
        </mc:Fallback>
      </mc:AlternateContent>
      <mc:AlternateContent xmlns:mc="http://schemas.openxmlformats.org/markup-compatibility/2006" xmlns:p14="http://schemas.microsoft.com/office/powerpoint/2010/main">
        <mc:Choice Requires="p14">
          <p:contentPart r:id="rId387" p14:bwMode="auto">
            <p14:nvContentPartPr>
              <p14:cNvPr id="405" name="墨迹 404"/>
              <p14:cNvContentPartPr/>
              <p14:nvPr/>
            </p14:nvContentPartPr>
            <p14:xfrm>
              <a:off x="5154304" y="532086"/>
              <a:ext cx="90985" cy="177362"/>
            </p14:xfrm>
          </p:contentPart>
        </mc:Choice>
        <mc:Fallback xmlns="">
          <p:pic>
            <p:nvPicPr>
              <p:cNvPr id="405" name="墨迹 404"/>
            </p:nvPicPr>
            <p:blipFill>
              <a:blip r:embed="rId2"/>
            </p:blipFill>
            <p:spPr>
              <a:xfrm>
                <a:off x="5154304" y="532086"/>
                <a:ext cx="90985" cy="177362"/>
              </a:xfrm>
              <a:prstGeom prst="rect"/>
            </p:spPr>
          </p:pic>
        </mc:Fallback>
      </mc:AlternateContent>
      <mc:AlternateContent xmlns:mc="http://schemas.openxmlformats.org/markup-compatibility/2006" xmlns:p14="http://schemas.microsoft.com/office/powerpoint/2010/main">
        <mc:Choice Requires="p14">
          <p:contentPart r:id="rId388" p14:bwMode="auto">
            <p14:nvContentPartPr>
              <p14:cNvPr id="406" name="墨迹 405"/>
              <p14:cNvContentPartPr/>
              <p14:nvPr/>
            </p14:nvContentPartPr>
            <p14:xfrm>
              <a:off x="5165677" y="623041"/>
              <a:ext cx="47767" cy="93228"/>
            </p14:xfrm>
          </p:contentPart>
        </mc:Choice>
        <mc:Fallback xmlns="">
          <p:pic>
            <p:nvPicPr>
              <p:cNvPr id="406" name="墨迹 405"/>
            </p:nvPicPr>
            <p:blipFill>
              <a:blip r:embed="rId2"/>
            </p:blipFill>
            <p:spPr>
              <a:xfrm>
                <a:off x="5165677" y="623041"/>
                <a:ext cx="47767" cy="93228"/>
              </a:xfrm>
              <a:prstGeom prst="rect"/>
            </p:spPr>
          </p:pic>
        </mc:Fallback>
      </mc:AlternateContent>
      <mc:AlternateContent xmlns:mc="http://schemas.openxmlformats.org/markup-compatibility/2006" xmlns:p14="http://schemas.microsoft.com/office/powerpoint/2010/main">
        <mc:Choice Requires="p14">
          <p:contentPart r:id="rId389" p14:bwMode="auto">
            <p14:nvContentPartPr>
              <p14:cNvPr id="407" name="墨迹 406"/>
              <p14:cNvContentPartPr/>
              <p14:nvPr/>
            </p14:nvContentPartPr>
            <p14:xfrm>
              <a:off x="5127008" y="616219"/>
              <a:ext cx="150126" cy="34108"/>
            </p14:xfrm>
          </p:contentPart>
        </mc:Choice>
        <mc:Fallback xmlns="">
          <p:pic>
            <p:nvPicPr>
              <p:cNvPr id="407" name="墨迹 406"/>
            </p:nvPicPr>
            <p:blipFill>
              <a:blip r:embed="rId2"/>
            </p:blipFill>
            <p:spPr>
              <a:xfrm>
                <a:off x="5127008" y="616219"/>
                <a:ext cx="150126" cy="34108"/>
              </a:xfrm>
              <a:prstGeom prst="rect"/>
            </p:spPr>
          </p:pic>
        </mc:Fallback>
      </mc:AlternateContent>
      <mc:AlternateContent xmlns:mc="http://schemas.openxmlformats.org/markup-compatibility/2006" xmlns:p14="http://schemas.microsoft.com/office/powerpoint/2010/main">
        <mc:Choice Requires="p14">
          <p:contentPart r:id="rId390" p14:bwMode="auto">
            <p14:nvContentPartPr>
              <p14:cNvPr id="408" name="墨迹 407"/>
              <p14:cNvContentPartPr/>
              <p14:nvPr/>
            </p14:nvContentPartPr>
            <p14:xfrm>
              <a:off x="4973898" y="732187"/>
              <a:ext cx="5260" cy="4547"/>
            </p14:xfrm>
          </p:contentPart>
        </mc:Choice>
        <mc:Fallback xmlns="">
          <p:pic>
            <p:nvPicPr>
              <p:cNvPr id="408" name="墨迹 407"/>
            </p:nvPicPr>
            <p:blipFill>
              <a:blip r:embed="rId2"/>
            </p:blipFill>
            <p:spPr>
              <a:xfrm>
                <a:off x="4973898" y="732187"/>
                <a:ext cx="5260" cy="4547"/>
              </a:xfrm>
              <a:prstGeom prst="rect"/>
            </p:spPr>
          </p:pic>
        </mc:Fallback>
      </mc:AlternateContent>
      <mc:AlternateContent xmlns:mc="http://schemas.openxmlformats.org/markup-compatibility/2006" xmlns:p14="http://schemas.microsoft.com/office/powerpoint/2010/main">
        <mc:Choice Requires="p14">
          <p:contentPart r:id="rId391" p14:bwMode="auto">
            <p14:nvContentPartPr>
              <p14:cNvPr id="409" name="墨迹 408"/>
              <p14:cNvContentPartPr/>
              <p14:nvPr/>
            </p14:nvContentPartPr>
            <p14:xfrm>
              <a:off x="5427259" y="310809"/>
              <a:ext cx="52316" cy="162156"/>
            </p14:xfrm>
          </p:contentPart>
        </mc:Choice>
        <mc:Fallback xmlns="">
          <p:pic>
            <p:nvPicPr>
              <p:cNvPr id="409" name="墨迹 408"/>
            </p:nvPicPr>
            <p:blipFill>
              <a:blip r:embed="rId2"/>
            </p:blipFill>
            <p:spPr>
              <a:xfrm>
                <a:off x="5427259" y="310809"/>
                <a:ext cx="52316" cy="162156"/>
              </a:xfrm>
              <a:prstGeom prst="rect"/>
            </p:spPr>
          </p:pic>
        </mc:Fallback>
      </mc:AlternateContent>
      <mc:AlternateContent xmlns:mc="http://schemas.openxmlformats.org/markup-compatibility/2006" xmlns:p14="http://schemas.microsoft.com/office/powerpoint/2010/main">
        <mc:Choice Requires="p14">
          <p:contentPart r:id="rId392" p14:bwMode="auto">
            <p14:nvContentPartPr>
              <p14:cNvPr id="410" name="墨迹 409"/>
              <p14:cNvContentPartPr/>
              <p14:nvPr/>
            </p14:nvContentPartPr>
            <p14:xfrm>
              <a:off x="5381767" y="361545"/>
              <a:ext cx="104633" cy="6822"/>
            </p14:xfrm>
          </p:contentPart>
        </mc:Choice>
        <mc:Fallback xmlns="">
          <p:pic>
            <p:nvPicPr>
              <p:cNvPr id="410" name="墨迹 409"/>
            </p:nvPicPr>
            <p:blipFill>
              <a:blip r:embed="rId2"/>
            </p:blipFill>
            <p:spPr>
              <a:xfrm>
                <a:off x="5381767" y="361545"/>
                <a:ext cx="104633" cy="6822"/>
              </a:xfrm>
              <a:prstGeom prst="rect"/>
            </p:spPr>
          </p:pic>
        </mc:Fallback>
      </mc:AlternateContent>
      <mc:AlternateContent xmlns:mc="http://schemas.openxmlformats.org/markup-compatibility/2006" xmlns:p14="http://schemas.microsoft.com/office/powerpoint/2010/main">
        <mc:Choice Requires="p14">
          <p:contentPart r:id="rId393" p14:bwMode="auto">
            <p14:nvContentPartPr>
              <p14:cNvPr id="448" name="墨迹 447"/>
              <p14:cNvContentPartPr/>
              <p14:nvPr/>
            </p14:nvContentPartPr>
            <p14:xfrm>
              <a:off x="5265956" y="493619"/>
              <a:ext cx="81247" cy="281841"/>
            </p14:xfrm>
          </p:contentPart>
        </mc:Choice>
        <mc:Fallback xmlns="">
          <p:pic>
            <p:nvPicPr>
              <p:cNvPr id="448" name="墨迹 447"/>
            </p:nvPicPr>
            <p:blipFill>
              <a:blip r:embed="rId2"/>
            </p:blipFill>
            <p:spPr>
              <a:xfrm>
                <a:off x="5265956" y="493619"/>
                <a:ext cx="81247" cy="281841"/>
              </a:xfrm>
              <a:prstGeom prst="rect"/>
            </p:spPr>
          </p:pic>
        </mc:Fallback>
      </mc:AlternateContent>
      <mc:AlternateContent xmlns:mc="http://schemas.openxmlformats.org/markup-compatibility/2006" xmlns:p14="http://schemas.microsoft.com/office/powerpoint/2010/main">
        <mc:Choice Requires="p14">
          <p:contentPart r:id="rId394" p14:bwMode="auto">
            <p14:nvContentPartPr>
              <p14:cNvPr id="449" name="墨迹 448"/>
              <p14:cNvContentPartPr/>
              <p14:nvPr/>
            </p14:nvContentPartPr>
            <p14:xfrm>
              <a:off x="5334461" y="690172"/>
              <a:ext cx="90399" cy="150574"/>
            </p14:xfrm>
          </p:contentPart>
        </mc:Choice>
        <mc:Fallback xmlns="">
          <p:pic>
            <p:nvPicPr>
              <p:cNvPr id="449" name="墨迹 448"/>
            </p:nvPicPr>
            <p:blipFill>
              <a:blip r:embed="rId2"/>
            </p:blipFill>
            <p:spPr>
              <a:xfrm>
                <a:off x="5334461" y="690172"/>
                <a:ext cx="90399" cy="150574"/>
              </a:xfrm>
              <a:prstGeom prst="rect"/>
            </p:spPr>
          </p:pic>
        </mc:Fallback>
      </mc:AlternateContent>
      <mc:AlternateContent xmlns:mc="http://schemas.openxmlformats.org/markup-compatibility/2006" xmlns:p14="http://schemas.microsoft.com/office/powerpoint/2010/main">
        <mc:Choice Requires="p14">
          <p:contentPart r:id="rId395" p14:bwMode="auto">
            <p14:nvContentPartPr>
              <p14:cNvPr id="450" name="墨迹 449"/>
              <p14:cNvContentPartPr/>
              <p14:nvPr/>
            </p14:nvContentPartPr>
            <p14:xfrm>
              <a:off x="5387027" y="761129"/>
              <a:ext cx="65306" cy="31847"/>
            </p14:xfrm>
          </p:contentPart>
        </mc:Choice>
        <mc:Fallback xmlns="">
          <p:pic>
            <p:nvPicPr>
              <p:cNvPr id="450" name="墨迹 449"/>
            </p:nvPicPr>
            <p:blipFill>
              <a:blip r:embed="rId2"/>
            </p:blipFill>
            <p:spPr>
              <a:xfrm>
                <a:off x="5387027" y="761129"/>
                <a:ext cx="65306" cy="31847"/>
              </a:xfrm>
              <a:prstGeom prst="rect"/>
            </p:spPr>
          </p:pic>
        </mc:Fallback>
      </mc:AlternateContent>
      <mc:AlternateContent xmlns:mc="http://schemas.openxmlformats.org/markup-compatibility/2006" xmlns:p14="http://schemas.microsoft.com/office/powerpoint/2010/main">
        <mc:Choice Requires="p14">
          <p:contentPart r:id="rId396" p14:bwMode="auto">
            <p14:nvContentPartPr>
              <p14:cNvPr id="451" name="墨迹 450"/>
              <p14:cNvContentPartPr/>
              <p14:nvPr/>
            </p14:nvContentPartPr>
            <p14:xfrm>
              <a:off x="5463476" y="652852"/>
              <a:ext cx="7961" cy="17515"/>
            </p14:xfrm>
          </p:contentPart>
        </mc:Choice>
        <mc:Fallback xmlns="">
          <p:pic>
            <p:nvPicPr>
              <p:cNvPr id="451" name="墨迹 450"/>
            </p:nvPicPr>
            <p:blipFill>
              <a:blip r:embed="rId2"/>
            </p:blipFill>
            <p:spPr>
              <a:xfrm>
                <a:off x="5463476" y="652852"/>
                <a:ext cx="7961" cy="17515"/>
              </a:xfrm>
              <a:prstGeom prst="rect"/>
            </p:spPr>
          </p:pic>
        </mc:Fallback>
      </mc:AlternateContent>
      <mc:AlternateContent xmlns:mc="http://schemas.openxmlformats.org/markup-compatibility/2006" xmlns:p14="http://schemas.microsoft.com/office/powerpoint/2010/main">
        <mc:Choice Requires="p14">
          <p:contentPart r:id="rId397" p14:bwMode="auto">
            <p14:nvContentPartPr>
              <p14:cNvPr id="452" name="墨迹 451"/>
              <p14:cNvContentPartPr/>
              <p14:nvPr/>
            </p14:nvContentPartPr>
            <p14:xfrm>
              <a:off x="5433817" y="706991"/>
              <a:ext cx="55142" cy="103998"/>
            </p14:xfrm>
          </p:contentPart>
        </mc:Choice>
        <mc:Fallback xmlns="">
          <p:pic>
            <p:nvPicPr>
              <p:cNvPr id="452" name="墨迹 451"/>
            </p:nvPicPr>
            <p:blipFill>
              <a:blip r:embed="rId2"/>
            </p:blipFill>
            <p:spPr>
              <a:xfrm>
                <a:off x="5433817" y="706991"/>
                <a:ext cx="55142" cy="103998"/>
              </a:xfrm>
              <a:prstGeom prst="rect"/>
            </p:spPr>
          </p:pic>
        </mc:Fallback>
      </mc:AlternateContent>
      <mc:AlternateContent xmlns:mc="http://schemas.openxmlformats.org/markup-compatibility/2006" xmlns:p14="http://schemas.microsoft.com/office/powerpoint/2010/main">
        <mc:Choice Requires="p14">
          <p:contentPart r:id="rId398" p14:bwMode="auto">
            <p14:nvContentPartPr>
              <p14:cNvPr id="453" name="墨迹 452"/>
              <p14:cNvContentPartPr/>
              <p14:nvPr/>
            </p14:nvContentPartPr>
            <p14:xfrm>
              <a:off x="5461876" y="780237"/>
              <a:ext cx="20738" cy="42993"/>
            </p14:xfrm>
          </p:contentPart>
        </mc:Choice>
        <mc:Fallback xmlns="">
          <p:pic>
            <p:nvPicPr>
              <p:cNvPr id="453" name="墨迹 452"/>
            </p:nvPicPr>
            <p:blipFill>
              <a:blip r:embed="rId2"/>
            </p:blipFill>
            <p:spPr>
              <a:xfrm>
                <a:off x="5461876" y="780237"/>
                <a:ext cx="20738" cy="42993"/>
              </a:xfrm>
              <a:prstGeom prst="rect"/>
            </p:spPr>
          </p:pic>
        </mc:Fallback>
      </mc:AlternateContent>
      <mc:AlternateContent xmlns:mc="http://schemas.openxmlformats.org/markup-compatibility/2006" xmlns:p14="http://schemas.microsoft.com/office/powerpoint/2010/main">
        <mc:Choice Requires="p14">
          <p:contentPart r:id="rId399" p14:bwMode="auto">
            <p14:nvContentPartPr>
              <p14:cNvPr id="454" name="墨迹 453"/>
              <p14:cNvContentPartPr/>
              <p14:nvPr/>
            </p14:nvContentPartPr>
            <p14:xfrm>
              <a:off x="5482596" y="808899"/>
              <a:ext cx="25483" cy="22293"/>
            </p14:xfrm>
          </p:contentPart>
        </mc:Choice>
        <mc:Fallback xmlns="">
          <p:pic>
            <p:nvPicPr>
              <p:cNvPr id="454" name="墨迹 453"/>
            </p:nvPicPr>
            <p:blipFill>
              <a:blip r:embed="rId2"/>
            </p:blipFill>
            <p:spPr>
              <a:xfrm>
                <a:off x="5482596" y="808899"/>
                <a:ext cx="25483" cy="22293"/>
              </a:xfrm>
              <a:prstGeom prst="rect"/>
            </p:spPr>
          </p:pic>
        </mc:Fallback>
      </mc:AlternateContent>
      <mc:AlternateContent xmlns:mc="http://schemas.openxmlformats.org/markup-compatibility/2006" xmlns:p14="http://schemas.microsoft.com/office/powerpoint/2010/main">
        <mc:Choice Requires="p14">
          <p:contentPart r:id="rId400" p14:bwMode="auto">
            <p14:nvContentPartPr>
              <p14:cNvPr id="455" name="墨迹 454"/>
              <p14:cNvContentPartPr/>
              <p14:nvPr/>
            </p14:nvContentPartPr>
            <p14:xfrm>
              <a:off x="5517640" y="784517"/>
              <a:ext cx="11143" cy="21198"/>
            </p14:xfrm>
          </p:contentPart>
        </mc:Choice>
        <mc:Fallback xmlns="">
          <p:pic>
            <p:nvPicPr>
              <p:cNvPr id="455" name="墨迹 454"/>
            </p:nvPicPr>
            <p:blipFill>
              <a:blip r:embed="rId2"/>
            </p:blipFill>
            <p:spPr>
              <a:xfrm>
                <a:off x="5517640" y="784517"/>
                <a:ext cx="11143" cy="21198"/>
              </a:xfrm>
              <a:prstGeom prst="rect"/>
            </p:spPr>
          </p:pic>
        </mc:Fallback>
      </mc:AlternateContent>
      <mc:AlternateContent xmlns:mc="http://schemas.openxmlformats.org/markup-compatibility/2006" xmlns:p14="http://schemas.microsoft.com/office/powerpoint/2010/main">
        <mc:Choice Requires="p14">
          <p:contentPart r:id="rId401" p14:bwMode="auto">
            <p14:nvContentPartPr>
              <p14:cNvPr id="456" name="墨迹 455"/>
              <p14:cNvContentPartPr/>
              <p14:nvPr/>
            </p14:nvContentPartPr>
            <p14:xfrm>
              <a:off x="5549485" y="724506"/>
              <a:ext cx="84427" cy="83298"/>
            </p14:xfrm>
          </p:contentPart>
        </mc:Choice>
        <mc:Fallback xmlns="">
          <p:pic>
            <p:nvPicPr>
              <p:cNvPr id="456" name="墨迹 455"/>
            </p:nvPicPr>
            <p:blipFill>
              <a:blip r:embed="rId2"/>
            </p:blipFill>
            <p:spPr>
              <a:xfrm>
                <a:off x="5549485" y="724506"/>
                <a:ext cx="84427" cy="83298"/>
              </a:xfrm>
              <a:prstGeom prst="rect"/>
            </p:spPr>
          </p:pic>
        </mc:Fallback>
      </mc:AlternateContent>
      <mc:AlternateContent xmlns:mc="http://schemas.openxmlformats.org/markup-compatibility/2006" xmlns:p14="http://schemas.microsoft.com/office/powerpoint/2010/main">
        <mc:Choice Requires="p14">
          <p:contentPart r:id="rId402" p14:bwMode="auto">
            <p14:nvContentPartPr>
              <p14:cNvPr id="457" name="墨迹 456"/>
              <p14:cNvContentPartPr/>
              <p14:nvPr/>
            </p14:nvContentPartPr>
            <p14:xfrm>
              <a:off x="5667357" y="679423"/>
              <a:ext cx="17522" cy="21198"/>
            </p14:xfrm>
          </p:contentPart>
        </mc:Choice>
        <mc:Fallback xmlns="">
          <p:pic>
            <p:nvPicPr>
              <p:cNvPr id="457" name="墨迹 456"/>
            </p:nvPicPr>
            <p:blipFill>
              <a:blip r:embed="rId2"/>
            </p:blipFill>
            <p:spPr>
              <a:xfrm>
                <a:off x="5667357" y="679423"/>
                <a:ext cx="17522" cy="21198"/>
              </a:xfrm>
              <a:prstGeom prst="rect"/>
            </p:spPr>
          </p:pic>
        </mc:Fallback>
      </mc:AlternateContent>
      <mc:AlternateContent xmlns:mc="http://schemas.openxmlformats.org/markup-compatibility/2006" xmlns:p14="http://schemas.microsoft.com/office/powerpoint/2010/main">
        <mc:Choice Requires="p14">
          <p:contentPart r:id="rId403" p14:bwMode="auto">
            <p14:nvContentPartPr>
              <p14:cNvPr id="458" name="墨迹 457"/>
              <p14:cNvContentPartPr/>
              <p14:nvPr/>
            </p14:nvContentPartPr>
            <p14:xfrm>
              <a:off x="5613210" y="711369"/>
              <a:ext cx="84907" cy="84792"/>
            </p14:xfrm>
          </p:contentPart>
        </mc:Choice>
        <mc:Fallback xmlns="">
          <p:pic>
            <p:nvPicPr>
              <p:cNvPr id="458" name="墨迹 457"/>
            </p:nvPicPr>
            <p:blipFill>
              <a:blip r:embed="rId2"/>
            </p:blipFill>
            <p:spPr>
              <a:xfrm>
                <a:off x="5613210" y="711369"/>
                <a:ext cx="84907" cy="84792"/>
              </a:xfrm>
              <a:prstGeom prst="rect"/>
            </p:spPr>
          </p:pic>
        </mc:Fallback>
      </mc:AlternateContent>
      <mc:AlternateContent xmlns:mc="http://schemas.openxmlformats.org/markup-compatibility/2006" xmlns:p14="http://schemas.microsoft.com/office/powerpoint/2010/main">
        <mc:Choice Requires="p14">
          <p:contentPart r:id="rId404" p14:bwMode="auto">
            <p14:nvContentPartPr>
              <p14:cNvPr id="459" name="墨迹 458"/>
              <p14:cNvContentPartPr/>
              <p14:nvPr/>
            </p14:nvContentPartPr>
            <p14:xfrm>
              <a:off x="5670538" y="731273"/>
              <a:ext cx="70087" cy="161323"/>
            </p14:xfrm>
          </p:contentPart>
        </mc:Choice>
        <mc:Fallback xmlns="">
          <p:pic>
            <p:nvPicPr>
              <p:cNvPr id="459" name="墨迹 458"/>
            </p:nvPicPr>
            <p:blipFill>
              <a:blip r:embed="rId2"/>
            </p:blipFill>
            <p:spPr>
              <a:xfrm>
                <a:off x="5670538" y="731273"/>
                <a:ext cx="70087" cy="161323"/>
              </a:xfrm>
              <a:prstGeom prst="rect"/>
            </p:spPr>
          </p:pic>
        </mc:Fallback>
      </mc:AlternateContent>
      <mc:AlternateContent xmlns:mc="http://schemas.openxmlformats.org/markup-compatibility/2006" xmlns:p14="http://schemas.microsoft.com/office/powerpoint/2010/main">
        <mc:Choice Requires="p14">
          <p:contentPart r:id="rId405" p14:bwMode="auto">
            <p14:nvContentPartPr>
              <p14:cNvPr id="460" name="墨迹 459"/>
              <p14:cNvContentPartPr/>
              <p14:nvPr/>
            </p14:nvContentPartPr>
            <p14:xfrm>
              <a:off x="5718340" y="710175"/>
              <a:ext cx="46683" cy="82801"/>
            </p14:xfrm>
          </p:contentPart>
        </mc:Choice>
        <mc:Fallback xmlns="">
          <p:pic>
            <p:nvPicPr>
              <p:cNvPr id="460" name="墨迹 459"/>
            </p:nvPicPr>
            <p:blipFill>
              <a:blip r:embed="rId2"/>
            </p:blipFill>
            <p:spPr>
              <a:xfrm>
                <a:off x="5718340" y="710175"/>
                <a:ext cx="46683" cy="82801"/>
              </a:xfrm>
              <a:prstGeom prst="rect"/>
            </p:spPr>
          </p:pic>
        </mc:Fallback>
      </mc:AlternateContent>
      <mc:AlternateContent xmlns:mc="http://schemas.openxmlformats.org/markup-compatibility/2006" xmlns:p14="http://schemas.microsoft.com/office/powerpoint/2010/main">
        <mc:Choice Requires="p14">
          <p:contentPart r:id="rId406" p14:bwMode="auto">
            <p14:nvContentPartPr>
              <p14:cNvPr id="461" name="墨迹 460"/>
              <p14:cNvContentPartPr/>
              <p14:nvPr/>
            </p14:nvContentPartPr>
            <p14:xfrm>
              <a:off x="5774087" y="710175"/>
              <a:ext cx="52565" cy="76432"/>
            </p14:xfrm>
          </p:contentPart>
        </mc:Choice>
        <mc:Fallback xmlns="">
          <p:pic>
            <p:nvPicPr>
              <p:cNvPr id="461" name="墨迹 460"/>
            </p:nvPicPr>
            <p:blipFill>
              <a:blip r:embed="rId2"/>
            </p:blipFill>
            <p:spPr>
              <a:xfrm>
                <a:off x="5774087" y="710175"/>
                <a:ext cx="52565" cy="76432"/>
              </a:xfrm>
              <a:prstGeom prst="rect"/>
            </p:spPr>
          </p:pic>
        </mc:Fallback>
      </mc:AlternateContent>
      <mc:AlternateContent xmlns:mc="http://schemas.openxmlformats.org/markup-compatibility/2006" xmlns:p14="http://schemas.microsoft.com/office/powerpoint/2010/main">
        <mc:Choice Requires="p14">
          <p:contentPart r:id="rId407" p14:bwMode="auto">
            <p14:nvContentPartPr>
              <p14:cNvPr id="462" name="墨迹 461"/>
              <p14:cNvContentPartPr/>
              <p14:nvPr/>
            </p14:nvContentPartPr>
            <p14:xfrm>
              <a:off x="5823453" y="742022"/>
              <a:ext cx="11160" cy="62100"/>
            </p14:xfrm>
          </p:contentPart>
        </mc:Choice>
        <mc:Fallback xmlns="">
          <p:pic>
            <p:nvPicPr>
              <p:cNvPr id="462" name="墨迹 461"/>
            </p:nvPicPr>
            <p:blipFill>
              <a:blip r:embed="rId2"/>
            </p:blipFill>
            <p:spPr>
              <a:xfrm>
                <a:off x="5823453" y="742022"/>
                <a:ext cx="11160" cy="62100"/>
              </a:xfrm>
              <a:prstGeom prst="rect"/>
            </p:spPr>
          </p:pic>
        </mc:Fallback>
      </mc:AlternateContent>
      <mc:AlternateContent xmlns:mc="http://schemas.openxmlformats.org/markup-compatibility/2006" xmlns:p14="http://schemas.microsoft.com/office/powerpoint/2010/main">
        <mc:Choice Requires="p14">
          <p:contentPart r:id="rId408" p14:bwMode="auto">
            <p14:nvContentPartPr>
              <p14:cNvPr id="463" name="墨迹 462"/>
              <p14:cNvContentPartPr/>
              <p14:nvPr/>
            </p14:nvContentPartPr>
            <p14:xfrm>
              <a:off x="5864876" y="702214"/>
              <a:ext cx="43005" cy="39808"/>
            </p14:xfrm>
          </p:contentPart>
        </mc:Choice>
        <mc:Fallback xmlns="">
          <p:pic>
            <p:nvPicPr>
              <p:cNvPr id="463" name="墨迹 462"/>
            </p:nvPicPr>
            <p:blipFill>
              <a:blip r:embed="rId2"/>
            </p:blipFill>
            <p:spPr>
              <a:xfrm>
                <a:off x="5864876" y="702214"/>
                <a:ext cx="43005" cy="39808"/>
              </a:xfrm>
              <a:prstGeom prst="rect"/>
            </p:spPr>
          </p:pic>
        </mc:Fallback>
      </mc:AlternateContent>
      <mc:AlternateContent xmlns:mc="http://schemas.openxmlformats.org/markup-compatibility/2006" xmlns:p14="http://schemas.microsoft.com/office/powerpoint/2010/main">
        <mc:Choice Requires="p14">
          <p:contentPart r:id="rId409" p14:bwMode="auto">
            <p14:nvContentPartPr>
              <p14:cNvPr id="464" name="墨迹 463"/>
              <p14:cNvContentPartPr/>
              <p14:nvPr/>
            </p14:nvContentPartPr>
            <p14:xfrm>
              <a:off x="5850535" y="754760"/>
              <a:ext cx="71687" cy="28662"/>
            </p14:xfrm>
          </p:contentPart>
        </mc:Choice>
        <mc:Fallback xmlns="">
          <p:pic>
            <p:nvPicPr>
              <p:cNvPr id="464" name="墨迹 463"/>
            </p:nvPicPr>
            <p:blipFill>
              <a:blip r:embed="rId2"/>
            </p:blipFill>
            <p:spPr>
              <a:xfrm>
                <a:off x="5850535" y="754760"/>
                <a:ext cx="71687" cy="28662"/>
              </a:xfrm>
              <a:prstGeom prst="rect"/>
            </p:spPr>
          </p:pic>
        </mc:Fallback>
      </mc:AlternateContent>
      <mc:AlternateContent xmlns:mc="http://schemas.openxmlformats.org/markup-compatibility/2006" xmlns:p14="http://schemas.microsoft.com/office/powerpoint/2010/main">
        <mc:Choice Requires="p14">
          <p:contentPart r:id="rId410" p14:bwMode="auto">
            <p14:nvContentPartPr>
              <p14:cNvPr id="465" name="墨迹 464"/>
              <p14:cNvContentPartPr/>
              <p14:nvPr/>
            </p14:nvContentPartPr>
            <p14:xfrm>
              <a:off x="5891177" y="670168"/>
              <a:ext cx="2363" cy="234270"/>
            </p14:xfrm>
          </p:contentPart>
        </mc:Choice>
        <mc:Fallback xmlns="">
          <p:pic>
            <p:nvPicPr>
              <p:cNvPr id="465" name="墨迹 464"/>
            </p:nvPicPr>
            <p:blipFill>
              <a:blip r:embed="rId2"/>
            </p:blipFill>
            <p:spPr>
              <a:xfrm>
                <a:off x="5891177" y="670168"/>
                <a:ext cx="2363" cy="234270"/>
              </a:xfrm>
              <a:prstGeom prst="rect"/>
            </p:spPr>
          </p:pic>
        </mc:Fallback>
      </mc:AlternateContent>
      <mc:AlternateContent xmlns:mc="http://schemas.openxmlformats.org/markup-compatibility/2006" xmlns:p14="http://schemas.microsoft.com/office/powerpoint/2010/main">
        <mc:Choice Requires="p14">
          <p:contentPart r:id="rId411" p14:bwMode="auto">
            <p14:nvContentPartPr>
              <p14:cNvPr id="466" name="墨迹 465"/>
              <p14:cNvContentPartPr/>
              <p14:nvPr/>
            </p14:nvContentPartPr>
            <p14:xfrm>
              <a:off x="5329681" y="964947"/>
              <a:ext cx="97169" cy="95937"/>
            </p14:xfrm>
          </p:contentPart>
        </mc:Choice>
        <mc:Fallback xmlns="">
          <p:pic>
            <p:nvPicPr>
              <p:cNvPr id="466" name="墨迹 465"/>
            </p:nvPicPr>
            <p:blipFill>
              <a:blip r:embed="rId2"/>
            </p:blipFill>
            <p:spPr>
              <a:xfrm>
                <a:off x="5329681" y="964947"/>
                <a:ext cx="97169" cy="95937"/>
              </a:xfrm>
              <a:prstGeom prst="rect"/>
            </p:spPr>
          </p:pic>
        </mc:Fallback>
      </mc:AlternateContent>
      <mc:AlternateContent xmlns:mc="http://schemas.openxmlformats.org/markup-compatibility/2006" xmlns:p14="http://schemas.microsoft.com/office/powerpoint/2010/main">
        <mc:Choice Requires="p14">
          <p:contentPart r:id="rId412" p14:bwMode="auto">
            <p14:nvContentPartPr>
              <p14:cNvPr id="467" name="墨迹 466"/>
              <p14:cNvContentPartPr/>
              <p14:nvPr/>
            </p14:nvContentPartPr>
            <p14:xfrm>
              <a:off x="5458180" y="933498"/>
              <a:ext cx="65822" cy="136940"/>
            </p14:xfrm>
          </p:contentPart>
        </mc:Choice>
        <mc:Fallback xmlns="">
          <p:pic>
            <p:nvPicPr>
              <p:cNvPr id="467" name="墨迹 466"/>
            </p:nvPicPr>
            <p:blipFill>
              <a:blip r:embed="rId2"/>
            </p:blipFill>
            <p:spPr>
              <a:xfrm>
                <a:off x="5458180" y="933498"/>
                <a:ext cx="65822" cy="136940"/>
              </a:xfrm>
              <a:prstGeom prst="rect"/>
            </p:spPr>
          </p:pic>
        </mc:Fallback>
      </mc:AlternateContent>
      <mc:AlternateContent xmlns:mc="http://schemas.openxmlformats.org/markup-compatibility/2006" xmlns:p14="http://schemas.microsoft.com/office/powerpoint/2010/main">
        <mc:Choice Requires="p14">
          <p:contentPart r:id="rId413" p14:bwMode="auto">
            <p14:nvContentPartPr>
              <p14:cNvPr id="468" name="墨迹 467"/>
              <p14:cNvContentPartPr/>
              <p14:nvPr/>
            </p14:nvContentPartPr>
            <p14:xfrm>
              <a:off x="5511261" y="929916"/>
              <a:ext cx="70087" cy="125196"/>
            </p14:xfrm>
          </p:contentPart>
        </mc:Choice>
        <mc:Fallback xmlns="">
          <p:pic>
            <p:nvPicPr>
              <p:cNvPr id="468" name="墨迹 467"/>
            </p:nvPicPr>
            <p:blipFill>
              <a:blip r:embed="rId2"/>
            </p:blipFill>
            <p:spPr>
              <a:xfrm>
                <a:off x="5511261" y="929916"/>
                <a:ext cx="70087" cy="125196"/>
              </a:xfrm>
              <a:prstGeom prst="rect"/>
            </p:spPr>
          </p:pic>
        </mc:Fallback>
      </mc:AlternateContent>
      <mc:AlternateContent xmlns:mc="http://schemas.openxmlformats.org/markup-compatibility/2006" xmlns:p14="http://schemas.microsoft.com/office/powerpoint/2010/main">
        <mc:Choice Requires="p14">
          <p:contentPart r:id="rId414" p14:bwMode="auto">
            <p14:nvContentPartPr>
              <p14:cNvPr id="469" name="墨迹 468"/>
              <p14:cNvContentPartPr/>
              <p14:nvPr/>
            </p14:nvContentPartPr>
            <p14:xfrm>
              <a:off x="5503992" y="984055"/>
              <a:ext cx="144261" cy="92354"/>
            </p14:xfrm>
          </p:contentPart>
        </mc:Choice>
        <mc:Fallback xmlns="">
          <p:pic>
            <p:nvPicPr>
              <p:cNvPr id="469" name="墨迹 468"/>
            </p:nvPicPr>
            <p:blipFill>
              <a:blip r:embed="rId2"/>
            </p:blipFill>
            <p:spPr>
              <a:xfrm>
                <a:off x="5503992" y="984055"/>
                <a:ext cx="144261" cy="92354"/>
              </a:xfrm>
              <a:prstGeom prst="rect"/>
            </p:spPr>
          </p:pic>
        </mc:Fallback>
      </mc:AlternateContent>
      <mc:AlternateContent xmlns:mc="http://schemas.openxmlformats.org/markup-compatibility/2006" xmlns:p14="http://schemas.microsoft.com/office/powerpoint/2010/main">
        <mc:Choice Requires="p14">
          <p:contentPart r:id="rId415" p14:bwMode="auto">
            <p14:nvContentPartPr>
              <p14:cNvPr id="470" name="墨迹 469"/>
              <p14:cNvContentPartPr/>
              <p14:nvPr/>
            </p14:nvContentPartPr>
            <p14:xfrm>
              <a:off x="5635512" y="961762"/>
              <a:ext cx="62108" cy="9554"/>
            </p14:xfrm>
          </p:contentPart>
        </mc:Choice>
        <mc:Fallback xmlns="">
          <p:pic>
            <p:nvPicPr>
              <p:cNvPr id="470" name="墨迹 469"/>
            </p:nvPicPr>
            <p:blipFill>
              <a:blip r:embed="rId2"/>
            </p:blipFill>
            <p:spPr>
              <a:xfrm>
                <a:off x="5635512" y="961762"/>
                <a:ext cx="62108" cy="9554"/>
              </a:xfrm>
              <a:prstGeom prst="rect"/>
            </p:spPr>
          </p:pic>
        </mc:Fallback>
      </mc:AlternateContent>
      <mc:AlternateContent xmlns:mc="http://schemas.openxmlformats.org/markup-compatibility/2006" xmlns:p14="http://schemas.microsoft.com/office/powerpoint/2010/main">
        <mc:Choice Requires="p14">
          <p:contentPart r:id="rId416" p14:bwMode="auto">
            <p14:nvContentPartPr>
              <p14:cNvPr id="471" name="墨迹 470"/>
              <p14:cNvContentPartPr/>
              <p14:nvPr/>
            </p14:nvContentPartPr>
            <p14:xfrm>
              <a:off x="5629132" y="917177"/>
              <a:ext cx="108312" cy="178340"/>
            </p14:xfrm>
          </p:contentPart>
        </mc:Choice>
        <mc:Fallback xmlns="">
          <p:pic>
            <p:nvPicPr>
              <p:cNvPr id="471" name="墨迹 470"/>
            </p:nvPicPr>
            <p:blipFill>
              <a:blip r:embed="rId2"/>
            </p:blipFill>
            <p:spPr>
              <a:xfrm>
                <a:off x="5629132" y="917177"/>
                <a:ext cx="108312" cy="178340"/>
              </a:xfrm>
              <a:prstGeom prst="rect"/>
            </p:spPr>
          </p:pic>
        </mc:Fallback>
      </mc:AlternateContent>
      <mc:AlternateContent xmlns:mc="http://schemas.openxmlformats.org/markup-compatibility/2006" xmlns:p14="http://schemas.microsoft.com/office/powerpoint/2010/main">
        <mc:Choice Requires="p14">
          <p:contentPart r:id="rId417" p14:bwMode="auto">
            <p14:nvContentPartPr>
              <p14:cNvPr id="472" name="墨迹 471"/>
              <p14:cNvContentPartPr/>
              <p14:nvPr/>
            </p14:nvContentPartPr>
            <p14:xfrm>
              <a:off x="5699219" y="915087"/>
              <a:ext cx="36625" cy="19606"/>
            </p14:xfrm>
          </p:contentPart>
        </mc:Choice>
        <mc:Fallback xmlns="">
          <p:pic>
            <p:nvPicPr>
              <p:cNvPr id="472" name="墨迹 471"/>
            </p:nvPicPr>
            <p:blipFill>
              <a:blip r:embed="rId2"/>
            </p:blipFill>
            <p:spPr>
              <a:xfrm>
                <a:off x="5699219" y="915087"/>
                <a:ext cx="36625" cy="19606"/>
              </a:xfrm>
              <a:prstGeom prst="rect"/>
            </p:spPr>
          </p:pic>
        </mc:Fallback>
      </mc:AlternateContent>
      <mc:AlternateContent xmlns:mc="http://schemas.openxmlformats.org/markup-compatibility/2006" xmlns:p14="http://schemas.microsoft.com/office/powerpoint/2010/main">
        <mc:Choice Requires="p14">
          <p:contentPart r:id="rId418" p14:bwMode="auto">
            <p14:nvContentPartPr>
              <p14:cNvPr id="474" name="墨迹 473"/>
              <p14:cNvContentPartPr/>
              <p14:nvPr/>
            </p14:nvContentPartPr>
            <p14:xfrm>
              <a:off x="5785228" y="939470"/>
              <a:ext cx="30263" cy="7961"/>
            </p14:xfrm>
          </p:contentPart>
        </mc:Choice>
        <mc:Fallback xmlns="">
          <p:pic>
            <p:nvPicPr>
              <p:cNvPr id="474" name="墨迹 473"/>
            </p:nvPicPr>
            <p:blipFill>
              <a:blip r:embed="rId2"/>
            </p:blipFill>
            <p:spPr>
              <a:xfrm>
                <a:off x="5785228" y="939470"/>
                <a:ext cx="30263" cy="7961"/>
              </a:xfrm>
              <a:prstGeom prst="rect"/>
            </p:spPr>
          </p:pic>
        </mc:Fallback>
      </mc:AlternateContent>
      <mc:AlternateContent xmlns:mc="http://schemas.openxmlformats.org/markup-compatibility/2006" xmlns:p14="http://schemas.microsoft.com/office/powerpoint/2010/main">
        <mc:Choice Requires="p14">
          <p:contentPart r:id="rId419" p14:bwMode="auto">
            <p14:nvContentPartPr>
              <p14:cNvPr id="475" name="墨迹 474"/>
              <p14:cNvContentPartPr/>
              <p14:nvPr/>
            </p14:nvContentPartPr>
            <p14:xfrm>
              <a:off x="5753366" y="977685"/>
              <a:ext cx="108329" cy="102705"/>
            </p14:xfrm>
          </p:contentPart>
        </mc:Choice>
        <mc:Fallback xmlns="">
          <p:pic>
            <p:nvPicPr>
              <p:cNvPr id="475" name="墨迹 474"/>
            </p:nvPicPr>
            <p:blipFill>
              <a:blip r:embed="rId2"/>
            </p:blipFill>
            <p:spPr>
              <a:xfrm>
                <a:off x="5753366" y="977685"/>
                <a:ext cx="108329" cy="102705"/>
              </a:xfrm>
              <a:prstGeom prst="rect"/>
            </p:spPr>
          </p:pic>
        </mc:Fallback>
      </mc:AlternateContent>
      <mc:AlternateContent xmlns:mc="http://schemas.openxmlformats.org/markup-compatibility/2006" xmlns:p14="http://schemas.microsoft.com/office/powerpoint/2010/main">
        <mc:Choice Requires="p14">
          <p:contentPart r:id="rId420" p14:bwMode="auto">
            <p14:nvContentPartPr>
              <p14:cNvPr id="476" name="墨迹 475"/>
              <p14:cNvContentPartPr/>
              <p14:nvPr/>
            </p14:nvContentPartPr>
            <p14:xfrm>
              <a:off x="5871238" y="969226"/>
              <a:ext cx="68808" cy="5275"/>
            </p14:xfrm>
          </p:contentPart>
        </mc:Choice>
        <mc:Fallback xmlns="">
          <p:pic>
            <p:nvPicPr>
              <p:cNvPr id="476" name="墨迹 475"/>
            </p:nvPicPr>
            <p:blipFill>
              <a:blip r:embed="rId2"/>
            </p:blipFill>
            <p:spPr>
              <a:xfrm>
                <a:off x="5871238" y="969226"/>
                <a:ext cx="68808" cy="5275"/>
              </a:xfrm>
              <a:prstGeom prst="rect"/>
            </p:spPr>
          </p:pic>
        </mc:Fallback>
      </mc:AlternateContent>
      <mc:AlternateContent xmlns:mc="http://schemas.openxmlformats.org/markup-compatibility/2006" xmlns:p14="http://schemas.microsoft.com/office/powerpoint/2010/main">
        <mc:Choice Requires="p14">
          <p:contentPart r:id="rId421" p14:bwMode="auto">
            <p14:nvContentPartPr>
              <p14:cNvPr id="477" name="墨迹 476"/>
              <p14:cNvContentPartPr/>
              <p14:nvPr/>
            </p14:nvContentPartPr>
            <p14:xfrm>
              <a:off x="5868057" y="988831"/>
              <a:ext cx="28681" cy="79219"/>
            </p14:xfrm>
          </p:contentPart>
        </mc:Choice>
        <mc:Fallback xmlns="">
          <p:pic>
            <p:nvPicPr>
              <p:cNvPr id="477" name="墨迹 476"/>
            </p:nvPicPr>
            <p:blipFill>
              <a:blip r:embed="rId2"/>
            </p:blipFill>
            <p:spPr>
              <a:xfrm>
                <a:off x="5868057" y="988831"/>
                <a:ext cx="28681" cy="79219"/>
              </a:xfrm>
              <a:prstGeom prst="rect"/>
            </p:spPr>
          </p:pic>
        </mc:Fallback>
      </mc:AlternateContent>
      <mc:AlternateContent xmlns:mc="http://schemas.openxmlformats.org/markup-compatibility/2006" xmlns:p14="http://schemas.microsoft.com/office/powerpoint/2010/main">
        <mc:Choice Requires="p14">
          <p:contentPart r:id="rId422" p14:bwMode="auto">
            <p14:nvContentPartPr>
              <p14:cNvPr id="478" name="墨迹 477"/>
              <p14:cNvContentPartPr/>
              <p14:nvPr/>
            </p14:nvContentPartPr>
            <p14:xfrm>
              <a:off x="5893540" y="934294"/>
              <a:ext cx="73268" cy="170777"/>
            </p14:xfrm>
          </p:contentPart>
        </mc:Choice>
        <mc:Fallback xmlns="">
          <p:pic>
            <p:nvPicPr>
              <p:cNvPr id="478" name="墨迹 477"/>
            </p:nvPicPr>
            <p:blipFill>
              <a:blip r:embed="rId2"/>
            </p:blipFill>
            <p:spPr>
              <a:xfrm>
                <a:off x="5893540" y="934294"/>
                <a:ext cx="73268" cy="170777"/>
              </a:xfrm>
              <a:prstGeom prst="rect"/>
            </p:spPr>
          </p:pic>
        </mc:Fallback>
      </mc:AlternateContent>
      <mc:AlternateContent xmlns:mc="http://schemas.openxmlformats.org/markup-compatibility/2006" xmlns:p14="http://schemas.microsoft.com/office/powerpoint/2010/main">
        <mc:Choice Requires="p14">
          <p:contentPart r:id="rId423" p14:bwMode="auto">
            <p14:nvContentPartPr>
              <p14:cNvPr id="479" name="墨迹 478"/>
              <p14:cNvContentPartPr/>
              <p14:nvPr/>
            </p14:nvContentPartPr>
            <p14:xfrm>
              <a:off x="5954066" y="940564"/>
              <a:ext cx="14341" cy="8459"/>
            </p14:xfrm>
          </p:contentPart>
        </mc:Choice>
        <mc:Fallback xmlns="">
          <p:pic>
            <p:nvPicPr>
              <p:cNvPr id="479" name="墨迹 478"/>
            </p:nvPicPr>
            <p:blipFill>
              <a:blip r:embed="rId2"/>
            </p:blipFill>
            <p:spPr>
              <a:xfrm>
                <a:off x="5954066" y="940564"/>
                <a:ext cx="14341" cy="8459"/>
              </a:xfrm>
              <a:prstGeom prst="rect"/>
            </p:spPr>
          </p:pic>
        </mc:Fallback>
      </mc:AlternateContent>
      <mc:AlternateContent xmlns:mc="http://schemas.openxmlformats.org/markup-compatibility/2006" xmlns:p14="http://schemas.microsoft.com/office/powerpoint/2010/main">
        <mc:Choice Requires="p14">
          <p:contentPart r:id="rId424" p14:bwMode="auto">
            <p14:nvContentPartPr>
              <p14:cNvPr id="480" name="墨迹 479"/>
              <p14:cNvContentPartPr/>
              <p14:nvPr/>
            </p14:nvContentPartPr>
            <p14:xfrm>
              <a:off x="5981149" y="536114"/>
              <a:ext cx="55746" cy="99222"/>
            </p14:xfrm>
          </p:contentPart>
        </mc:Choice>
        <mc:Fallback xmlns="">
          <p:pic>
            <p:nvPicPr>
              <p:cNvPr id="480" name="墨迹 479"/>
            </p:nvPicPr>
            <p:blipFill>
              <a:blip r:embed="rId2"/>
            </p:blipFill>
            <p:spPr>
              <a:xfrm>
                <a:off x="5981149" y="536114"/>
                <a:ext cx="55746" cy="99222"/>
              </a:xfrm>
              <a:prstGeom prst="rect"/>
            </p:spPr>
          </p:pic>
        </mc:Fallback>
      </mc:AlternateContent>
      <mc:AlternateContent xmlns:mc="http://schemas.openxmlformats.org/markup-compatibility/2006" xmlns:p14="http://schemas.microsoft.com/office/powerpoint/2010/main">
        <mc:Choice Requires="p14">
          <p:contentPart r:id="rId425" p14:bwMode="auto">
            <p14:nvContentPartPr>
              <p14:cNvPr id="481" name="墨迹 480"/>
              <p14:cNvContentPartPr/>
              <p14:nvPr/>
            </p14:nvContentPartPr>
            <p14:xfrm>
              <a:off x="6056016" y="554128"/>
              <a:ext cx="89208" cy="81208"/>
            </p14:xfrm>
          </p:contentPart>
        </mc:Choice>
        <mc:Fallback xmlns="">
          <p:pic>
            <p:nvPicPr>
              <p:cNvPr id="481" name="墨迹 480"/>
            </p:nvPicPr>
            <p:blipFill>
              <a:blip r:embed="rId2"/>
            </p:blipFill>
            <p:spPr>
              <a:xfrm>
                <a:off x="6056016" y="554128"/>
                <a:ext cx="89208" cy="81208"/>
              </a:xfrm>
              <a:prstGeom prst="rect"/>
            </p:spPr>
          </p:pic>
        </mc:Fallback>
      </mc:AlternateContent>
      <mc:AlternateContent xmlns:mc="http://schemas.openxmlformats.org/markup-compatibility/2006" xmlns:p14="http://schemas.microsoft.com/office/powerpoint/2010/main">
        <mc:Choice Requires="p14">
          <p:contentPart r:id="rId426" p14:bwMode="auto">
            <p14:nvContentPartPr>
              <p14:cNvPr id="482" name="墨迹 481"/>
              <p14:cNvContentPartPr/>
              <p14:nvPr/>
            </p14:nvContentPartPr>
            <p14:xfrm>
              <a:off x="6027352" y="643298"/>
              <a:ext cx="108311" cy="92354"/>
            </p14:xfrm>
          </p:contentPart>
        </mc:Choice>
        <mc:Fallback xmlns="">
          <p:pic>
            <p:nvPicPr>
              <p:cNvPr id="482" name="墨迹 481"/>
            </p:nvPicPr>
            <p:blipFill>
              <a:blip r:embed="rId2"/>
            </p:blipFill>
            <p:spPr>
              <a:xfrm>
                <a:off x="6027352" y="643298"/>
                <a:ext cx="108311" cy="92354"/>
              </a:xfrm>
              <a:prstGeom prst="rect"/>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1746" name="Rectangle 2"/>
          <p:cNvSpPr>
            <a:spLocks noGrp="1"/>
          </p:cNvSpPr>
          <p:nvPr>
            <p:ph type="title" idx="4294967295"/>
          </p:nvPr>
        </p:nvSpPr>
        <p:spPr/>
        <p:txBody>
          <a:bodyPr wrap="square" anchor="b"/>
          <a:p>
            <a:pPr eaLnBrk="1" hangingPunct="1"/>
            <a:r>
              <a:rPr lang="en-US" altLang="zh-CN" dirty="0"/>
              <a:t>4</a:t>
            </a:r>
            <a:r>
              <a:rPr lang="zh-CN" altLang="en-US" dirty="0"/>
              <a:t>、操作控制器</a:t>
            </a:r>
            <a:endParaRPr lang="zh-CN" altLang="en-US" dirty="0"/>
          </a:p>
        </p:txBody>
      </p:sp>
      <p:sp>
        <p:nvSpPr>
          <p:cNvPr id="31747" name="Rectangle 3"/>
          <p:cNvSpPr>
            <a:spLocks noGrp="1"/>
          </p:cNvSpPr>
          <p:nvPr>
            <p:ph type="body" idx="4294967295"/>
          </p:nvPr>
        </p:nvSpPr>
        <p:spPr>
          <a:xfrm>
            <a:off x="468313" y="1557338"/>
            <a:ext cx="8208962" cy="4321175"/>
          </a:xfrm>
        </p:spPr>
        <p:txBody>
          <a:bodyPr wrap="square" anchor="t"/>
          <a:p>
            <a:pPr eaLnBrk="1" hangingPunct="1">
              <a:lnSpc>
                <a:spcPct val="120000"/>
              </a:lnSpc>
            </a:pPr>
            <a:r>
              <a:rPr lang="zh-CN" altLang="en-US" dirty="0">
                <a:latin typeface="Times New Roman" pitchFamily="2" charset="0"/>
              </a:rPr>
              <a:t>根据</a:t>
            </a:r>
            <a:r>
              <a:rPr lang="zh-CN" altLang="en-US" dirty="0"/>
              <a:t>微操作信号发生器</a:t>
            </a:r>
            <a:r>
              <a:rPr lang="zh-CN" altLang="en-US" dirty="0">
                <a:latin typeface="Times New Roman" pitchFamily="2" charset="0"/>
              </a:rPr>
              <a:t>的组成方式不同，控制器可分为：</a:t>
            </a:r>
            <a:endParaRPr lang="zh-CN" altLang="en-US" dirty="0">
              <a:latin typeface="Times New Roman" pitchFamily="2" charset="0"/>
            </a:endParaRPr>
          </a:p>
          <a:p>
            <a:pPr lvl="1" eaLnBrk="1" hangingPunct="1">
              <a:lnSpc>
                <a:spcPct val="110000"/>
              </a:lnSpc>
            </a:pPr>
            <a:r>
              <a:rPr lang="zh-CN" altLang="en-US" dirty="0">
                <a:latin typeface="Times New Roman" pitchFamily="2" charset="0"/>
              </a:rPr>
              <a:t>组合逻辑型（硬布线控制器 ）</a:t>
            </a:r>
            <a:endParaRPr lang="zh-CN" altLang="en-US" dirty="0">
              <a:latin typeface="Times New Roman" pitchFamily="2" charset="0"/>
            </a:endParaRPr>
          </a:p>
          <a:p>
            <a:pPr lvl="1" eaLnBrk="1" hangingPunct="1">
              <a:lnSpc>
                <a:spcPct val="110000"/>
              </a:lnSpc>
              <a:buNone/>
            </a:pPr>
            <a:r>
              <a:rPr lang="zh-CN" altLang="en-US" sz="2400" dirty="0">
                <a:latin typeface="Times New Roman" pitchFamily="2" charset="0"/>
                <a:ea typeface="隶书" pitchFamily="1" charset="-122"/>
              </a:rPr>
              <a:t>组合逻辑控制器，微操作信号发生器由门电路组成</a:t>
            </a:r>
            <a:endParaRPr lang="zh-CN" altLang="en-US" sz="2400" dirty="0">
              <a:latin typeface="Times New Roman" pitchFamily="2" charset="0"/>
              <a:ea typeface="隶书" pitchFamily="1" charset="-122"/>
            </a:endParaRPr>
          </a:p>
          <a:p>
            <a:pPr lvl="1" eaLnBrk="1" hangingPunct="1">
              <a:lnSpc>
                <a:spcPct val="110000"/>
              </a:lnSpc>
            </a:pPr>
            <a:r>
              <a:rPr lang="zh-CN" altLang="en-US" dirty="0">
                <a:latin typeface="Times New Roman" pitchFamily="2" charset="0"/>
              </a:rPr>
              <a:t>存储逻辑型（微程序控制器）</a:t>
            </a:r>
            <a:endParaRPr lang="zh-CN" altLang="en-US" dirty="0">
              <a:latin typeface="Times New Roman" pitchFamily="2" charset="0"/>
            </a:endParaRPr>
          </a:p>
          <a:p>
            <a:pPr lvl="1" eaLnBrk="1" hangingPunct="1">
              <a:lnSpc>
                <a:spcPct val="110000"/>
              </a:lnSpc>
              <a:buNone/>
            </a:pPr>
            <a:r>
              <a:rPr lang="zh-CN" altLang="en-US" sz="2400" dirty="0">
                <a:latin typeface="Times New Roman" pitchFamily="2" charset="0"/>
                <a:ea typeface="隶书" pitchFamily="1" charset="-122"/>
              </a:rPr>
              <a:t>微程序控制器，把微操作信号代码化，存入控制存储器中</a:t>
            </a:r>
            <a:endParaRPr lang="zh-CN" altLang="en-US" sz="2400" dirty="0">
              <a:latin typeface="Times New Roman" pitchFamily="2" charset="0"/>
              <a:ea typeface="隶书" pitchFamily="1" charset="-122"/>
            </a:endParaRPr>
          </a:p>
          <a:p>
            <a:pPr lvl="1" eaLnBrk="1" hangingPunct="1">
              <a:lnSpc>
                <a:spcPct val="110000"/>
              </a:lnSpc>
            </a:pPr>
            <a:r>
              <a:rPr lang="zh-CN" altLang="en-US" dirty="0">
                <a:latin typeface="Times New Roman" pitchFamily="2" charset="0"/>
              </a:rPr>
              <a:t>组合逻辑与存储逻辑结合型</a:t>
            </a:r>
            <a:endParaRPr lang="zh-CN" altLang="en-US" dirty="0">
              <a:latin typeface="Times New Roman" pitchFamily="2" charset="0"/>
            </a:endParaRPr>
          </a:p>
          <a:p>
            <a:pPr lvl="1" eaLnBrk="1" hangingPunct="1">
              <a:lnSpc>
                <a:spcPct val="110000"/>
              </a:lnSpc>
              <a:buNone/>
            </a:pPr>
            <a:r>
              <a:rPr lang="en-US" altLang="zh-CN" sz="2400" dirty="0">
                <a:latin typeface="Times New Roman" pitchFamily="2" charset="0"/>
              </a:rPr>
              <a:t>PLA</a:t>
            </a:r>
            <a:r>
              <a:rPr lang="zh-CN" altLang="en-US" sz="2400" dirty="0">
                <a:latin typeface="Times New Roman" pitchFamily="2" charset="0"/>
                <a:ea typeface="隶书" pitchFamily="1" charset="-122"/>
              </a:rPr>
              <a:t>控制器</a:t>
            </a:r>
            <a:endParaRPr lang="zh-CN" altLang="en-US" sz="2400" dirty="0">
              <a:latin typeface="Times New Roman" pitchFamily="2" charset="0"/>
              <a:ea typeface="隶书" pitchFamily="1" charset="-122"/>
            </a:endParaRPr>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806053" y="1855480"/>
              <a:ext cx="2722729" cy="18191"/>
            </p14:xfrm>
          </p:contentPart>
        </mc:Choice>
        <mc:Fallback xmlns="">
          <p:pic>
            <p:nvPicPr>
              <p:cNvPr id="2" name="墨迹 1"/>
            </p:nvPicPr>
            <p:blipFill>
              <a:blip r:embed="rId2"/>
            </p:blipFill>
            <p:spPr>
              <a:xfrm>
                <a:off x="1806053" y="1855480"/>
                <a:ext cx="2722729" cy="18191"/>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752298" y="1543675"/>
              <a:ext cx="134203" cy="140696"/>
            </p14:xfrm>
          </p:contentPart>
        </mc:Choice>
        <mc:Fallback xmlns="">
          <p:pic>
            <p:nvPicPr>
              <p:cNvPr id="3" name="墨迹 2"/>
            </p:nvPicPr>
            <p:blipFill>
              <a:blip r:embed="rId2"/>
            </p:blipFill>
            <p:spPr>
              <a:xfrm>
                <a:off x="2752298" y="1543675"/>
                <a:ext cx="134203" cy="140696"/>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2666751" y="1338264"/>
              <a:ext cx="20151" cy="197261"/>
            </p14:xfrm>
          </p:contentPart>
        </mc:Choice>
        <mc:Fallback xmlns="">
          <p:pic>
            <p:nvPicPr>
              <p:cNvPr id="4" name="墨迹 3"/>
            </p:nvPicPr>
            <p:blipFill>
              <a:blip r:embed="rId2"/>
            </p:blipFill>
            <p:spPr>
              <a:xfrm>
                <a:off x="2666751" y="1338264"/>
                <a:ext cx="20151" cy="19726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2632400" y="1382083"/>
              <a:ext cx="75827" cy="20134"/>
            </p14:xfrm>
          </p:contentPart>
        </mc:Choice>
        <mc:Fallback xmlns="">
          <p:pic>
            <p:nvPicPr>
              <p:cNvPr id="5" name="墨迹 4"/>
            </p:nvPicPr>
            <p:blipFill>
              <a:blip r:embed="rId2"/>
            </p:blipFill>
            <p:spPr>
              <a:xfrm>
                <a:off x="2632400" y="1382083"/>
                <a:ext cx="75827" cy="20134"/>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2622929" y="1424718"/>
              <a:ext cx="81744" cy="31162"/>
            </p14:xfrm>
          </p:contentPart>
        </mc:Choice>
        <mc:Fallback xmlns="">
          <p:pic>
            <p:nvPicPr>
              <p:cNvPr id="6" name="墨迹 5"/>
            </p:nvPicPr>
            <p:blipFill>
              <a:blip r:embed="rId2"/>
            </p:blipFill>
            <p:spPr>
              <a:xfrm>
                <a:off x="2622929" y="1424718"/>
                <a:ext cx="81744" cy="3116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2729552" y="1335895"/>
              <a:ext cx="8281" cy="26055"/>
            </p14:xfrm>
          </p:contentPart>
        </mc:Choice>
        <mc:Fallback xmlns="">
          <p:pic>
            <p:nvPicPr>
              <p:cNvPr id="7" name="墨迹 6"/>
            </p:nvPicPr>
            <p:blipFill>
              <a:blip r:embed="rId2"/>
            </p:blipFill>
            <p:spPr>
              <a:xfrm>
                <a:off x="2729552" y="1335895"/>
                <a:ext cx="8281" cy="2605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2705846" y="1378530"/>
              <a:ext cx="15407" cy="36714"/>
            </p14:xfrm>
          </p:contentPart>
        </mc:Choice>
        <mc:Fallback xmlns="">
          <p:pic>
            <p:nvPicPr>
              <p:cNvPr id="8" name="墨迹 7"/>
            </p:nvPicPr>
            <p:blipFill>
              <a:blip r:embed="rId2"/>
            </p:blipFill>
            <p:spPr>
              <a:xfrm>
                <a:off x="2705846" y="1378530"/>
                <a:ext cx="15407" cy="3671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2715335" y="1354844"/>
              <a:ext cx="70265" cy="48557"/>
            </p14:xfrm>
          </p:contentPart>
        </mc:Choice>
        <mc:Fallback xmlns="">
          <p:pic>
            <p:nvPicPr>
              <p:cNvPr id="9" name="墨迹 8"/>
            </p:nvPicPr>
            <p:blipFill>
              <a:blip r:embed="rId2"/>
            </p:blipFill>
            <p:spPr>
              <a:xfrm>
                <a:off x="2715335" y="1354844"/>
                <a:ext cx="70265" cy="48557"/>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2721253" y="1402217"/>
              <a:ext cx="15407" cy="36713"/>
            </p14:xfrm>
          </p:contentPart>
        </mc:Choice>
        <mc:Fallback xmlns="">
          <p:pic>
            <p:nvPicPr>
              <p:cNvPr id="10" name="墨迹 9"/>
            </p:nvPicPr>
            <p:blipFill>
              <a:blip r:embed="rId2"/>
            </p:blipFill>
            <p:spPr>
              <a:xfrm>
                <a:off x="2721253" y="1402217"/>
                <a:ext cx="15407" cy="36713"/>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2746132" y="1409322"/>
              <a:ext cx="41458" cy="16581"/>
            </p14:xfrm>
          </p:contentPart>
        </mc:Choice>
        <mc:Fallback xmlns="">
          <p:pic>
            <p:nvPicPr>
              <p:cNvPr id="11" name="墨迹 10"/>
            </p:nvPicPr>
            <p:blipFill>
              <a:blip r:embed="rId2"/>
            </p:blipFill>
            <p:spPr>
              <a:xfrm>
                <a:off x="2746132" y="1409322"/>
                <a:ext cx="41458" cy="1658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墨迹 11"/>
              <p14:cNvContentPartPr/>
              <p14:nvPr/>
            </p14:nvContentPartPr>
            <p14:xfrm>
              <a:off x="2727170" y="1450403"/>
              <a:ext cx="87662" cy="60770"/>
            </p14:xfrm>
          </p:contentPart>
        </mc:Choice>
        <mc:Fallback xmlns="">
          <p:pic>
            <p:nvPicPr>
              <p:cNvPr id="12" name="墨迹 11"/>
            </p:nvPicPr>
            <p:blipFill>
              <a:blip r:embed="rId2"/>
            </p:blipFill>
            <p:spPr>
              <a:xfrm>
                <a:off x="2727170" y="1450403"/>
                <a:ext cx="87662" cy="6077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墨迹 12"/>
              <p14:cNvContentPartPr/>
              <p14:nvPr/>
            </p14:nvContentPartPr>
            <p14:xfrm>
              <a:off x="2830239" y="1369056"/>
              <a:ext cx="1209" cy="50925"/>
            </p14:xfrm>
          </p:contentPart>
        </mc:Choice>
        <mc:Fallback xmlns="">
          <p:pic>
            <p:nvPicPr>
              <p:cNvPr id="13" name="墨迹 12"/>
            </p:nvPicPr>
            <p:blipFill>
              <a:blip r:embed="rId2"/>
            </p:blipFill>
            <p:spPr>
              <a:xfrm>
                <a:off x="2830239" y="1369056"/>
                <a:ext cx="1209" cy="5092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墨迹 13"/>
              <p14:cNvContentPartPr/>
              <p14:nvPr/>
            </p14:nvContentPartPr>
            <p14:xfrm>
              <a:off x="2838538" y="1384452"/>
              <a:ext cx="36715" cy="3553"/>
            </p14:xfrm>
          </p:contentPart>
        </mc:Choice>
        <mc:Fallback xmlns="">
          <p:pic>
            <p:nvPicPr>
              <p:cNvPr id="14" name="墨迹 13"/>
            </p:nvPicPr>
            <p:blipFill>
              <a:blip r:embed="rId2"/>
            </p:blipFill>
            <p:spPr>
              <a:xfrm>
                <a:off x="2838538" y="1384452"/>
                <a:ext cx="36715" cy="355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2808915" y="1408138"/>
              <a:ext cx="88852" cy="28793"/>
            </p14:xfrm>
          </p:contentPart>
        </mc:Choice>
        <mc:Fallback xmlns="">
          <p:pic>
            <p:nvPicPr>
              <p:cNvPr id="15" name="墨迹 14"/>
            </p:nvPicPr>
            <p:blipFill>
              <a:blip r:embed="rId2"/>
            </p:blipFill>
            <p:spPr>
              <a:xfrm>
                <a:off x="2808915" y="1408138"/>
                <a:ext cx="88852" cy="2879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墨迹 15"/>
              <p14:cNvContentPartPr/>
              <p14:nvPr/>
            </p14:nvContentPartPr>
            <p14:xfrm>
              <a:off x="2864590" y="1345370"/>
              <a:ext cx="9507" cy="160251"/>
            </p14:xfrm>
          </p:contentPart>
        </mc:Choice>
        <mc:Fallback xmlns="">
          <p:pic>
            <p:nvPicPr>
              <p:cNvPr id="16" name="墨迹 15"/>
            </p:nvPicPr>
            <p:blipFill>
              <a:blip r:embed="rId2"/>
            </p:blipFill>
            <p:spPr>
              <a:xfrm>
                <a:off x="2864590" y="1345370"/>
                <a:ext cx="9507" cy="160251"/>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7" name="墨迹 16"/>
              <p14:cNvContentPartPr/>
              <p14:nvPr/>
            </p14:nvContentPartPr>
            <p14:xfrm>
              <a:off x="2840902" y="1447220"/>
              <a:ext cx="4745" cy="34937"/>
            </p14:xfrm>
          </p:contentPart>
        </mc:Choice>
        <mc:Fallback xmlns="">
          <p:pic>
            <p:nvPicPr>
              <p:cNvPr id="17" name="墨迹 16"/>
            </p:nvPicPr>
            <p:blipFill>
              <a:blip r:embed="rId2"/>
            </p:blipFill>
            <p:spPr>
              <a:xfrm>
                <a:off x="2840902" y="1447220"/>
                <a:ext cx="4745" cy="34937"/>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8" name="墨迹 17"/>
              <p14:cNvContentPartPr/>
              <p14:nvPr/>
            </p14:nvContentPartPr>
            <p14:xfrm>
              <a:off x="2845647" y="1334341"/>
              <a:ext cx="120839" cy="207031"/>
            </p14:xfrm>
          </p:contentPart>
        </mc:Choice>
        <mc:Fallback xmlns="">
          <p:pic>
            <p:nvPicPr>
              <p:cNvPr id="18" name="墨迹 17"/>
            </p:nvPicPr>
            <p:blipFill>
              <a:blip r:embed="rId2"/>
            </p:blipFill>
            <p:spPr>
              <a:xfrm>
                <a:off x="2845647" y="1334341"/>
                <a:ext cx="120839" cy="207031"/>
              </a:xfrm>
              <a:prstGeom prst="rect"/>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2770" name="Rectangle 2"/>
          <p:cNvSpPr>
            <a:spLocks noGrp="1"/>
          </p:cNvSpPr>
          <p:nvPr>
            <p:ph type="title" idx="4294967295"/>
          </p:nvPr>
        </p:nvSpPr>
        <p:spPr/>
        <p:txBody>
          <a:bodyPr wrap="square" anchor="b"/>
          <a:p>
            <a:pPr eaLnBrk="1" hangingPunct="1"/>
            <a:r>
              <a:rPr lang="en-US" altLang="zh-CN" dirty="0"/>
              <a:t>4</a:t>
            </a:r>
            <a:r>
              <a:rPr lang="zh-CN" altLang="en-US" dirty="0"/>
              <a:t>、操作控制器</a:t>
            </a:r>
            <a:endParaRPr lang="zh-CN" altLang="en-US" dirty="0"/>
          </a:p>
        </p:txBody>
      </p:sp>
      <p:sp>
        <p:nvSpPr>
          <p:cNvPr id="32771" name="Rectangle 3"/>
          <p:cNvSpPr>
            <a:spLocks noGrp="1"/>
          </p:cNvSpPr>
          <p:nvPr>
            <p:ph type="body" idx="4294967295"/>
          </p:nvPr>
        </p:nvSpPr>
        <p:spPr/>
        <p:txBody>
          <a:bodyPr wrap="square" anchor="t"/>
          <a:p>
            <a:pPr eaLnBrk="1" hangingPunct="1"/>
            <a:r>
              <a:rPr lang="zh-CN" altLang="en-US" dirty="0"/>
              <a:t>硬布线控制器</a:t>
            </a:r>
            <a:r>
              <a:rPr lang="zh-CN" altLang="en-US" sz="2600" dirty="0"/>
              <a:t> </a:t>
            </a:r>
            <a:endParaRPr lang="zh-CN" altLang="en-US" sz="2600" dirty="0"/>
          </a:p>
          <a:p>
            <a:pPr lvl="1" eaLnBrk="1" hangingPunct="1">
              <a:lnSpc>
                <a:spcPct val="140000"/>
              </a:lnSpc>
            </a:pPr>
            <a:r>
              <a:rPr lang="zh-CN" altLang="en-US" sz="2400" dirty="0"/>
              <a:t>采用组合逻辑技术实，其控制信号形成部件是由门电路组成的复杂树形网络</a:t>
            </a:r>
            <a:endParaRPr lang="zh-CN" altLang="en-US" sz="2400" dirty="0"/>
          </a:p>
          <a:p>
            <a:pPr lvl="1" eaLnBrk="1" hangingPunct="1">
              <a:lnSpc>
                <a:spcPct val="140000"/>
              </a:lnSpc>
            </a:pPr>
            <a:r>
              <a:rPr lang="zh-CN" altLang="en-US" sz="2400" dirty="0"/>
              <a:t>组合逻辑控制器的最大优点是速度快，但是控制信号形成部件的结构不规整，使得设计、调试、维修较困难，难以实现设计自动化</a:t>
            </a:r>
            <a:endParaRPr lang="zh-CN" altLang="en-US" sz="2400" dirty="0"/>
          </a:p>
          <a:p>
            <a:pPr eaLnBrk="1" hangingPunct="1"/>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6146" name="Rectangle 2"/>
          <p:cNvSpPr>
            <a:spLocks noGrp="1"/>
          </p:cNvSpPr>
          <p:nvPr>
            <p:ph type="title" idx="4294967295"/>
          </p:nvPr>
        </p:nvSpPr>
        <p:spPr/>
        <p:txBody>
          <a:bodyPr wrap="square" anchor="b"/>
          <a:p>
            <a:pPr eaLnBrk="1" hangingPunct="1"/>
            <a:r>
              <a:rPr lang="en-US" altLang="zh-CN" dirty="0">
                <a:solidFill>
                  <a:schemeClr val="tx1"/>
                </a:solidFill>
                <a:cs typeface="Times New Roman" pitchFamily="2" charset="0"/>
              </a:rPr>
              <a:t>5</a:t>
            </a:r>
            <a:r>
              <a:rPr lang="en-US" altLang="zh-CN" dirty="0">
                <a:solidFill>
                  <a:schemeClr val="tx1"/>
                </a:solidFill>
              </a:rPr>
              <a:t>.1  CPU</a:t>
            </a:r>
            <a:r>
              <a:rPr lang="zh-CN" altLang="en-US" dirty="0">
                <a:solidFill>
                  <a:schemeClr val="tx1"/>
                </a:solidFill>
              </a:rPr>
              <a:t>的功能和组成</a:t>
            </a:r>
            <a:endParaRPr lang="zh-CN" altLang="en-US" dirty="0">
              <a:solidFill>
                <a:schemeClr val="tx1"/>
              </a:solidFill>
            </a:endParaRPr>
          </a:p>
        </p:txBody>
      </p:sp>
      <p:sp>
        <p:nvSpPr>
          <p:cNvPr id="6147" name="Rectangle 3"/>
          <p:cNvSpPr>
            <a:spLocks noGrp="1"/>
          </p:cNvSpPr>
          <p:nvPr>
            <p:ph type="body" idx="4294967295"/>
          </p:nvPr>
        </p:nvSpPr>
        <p:spPr/>
        <p:txBody>
          <a:bodyPr wrap="square" anchor="t"/>
          <a:p>
            <a:pPr eaLnBrk="1" hangingPunct="1">
              <a:buNone/>
            </a:pPr>
            <a:r>
              <a:rPr lang="en-US" altLang="zh-CN" dirty="0"/>
              <a:t>1</a:t>
            </a:r>
            <a:r>
              <a:rPr lang="zh-CN" altLang="en-US" dirty="0"/>
              <a:t>、</a:t>
            </a:r>
            <a:r>
              <a:rPr lang="en-US" altLang="zh-CN" dirty="0"/>
              <a:t>CPU</a:t>
            </a:r>
            <a:r>
              <a:rPr lang="zh-CN" altLang="en-US" dirty="0"/>
              <a:t>的功能</a:t>
            </a:r>
            <a:endParaRPr lang="zh-CN" altLang="en-US" dirty="0"/>
          </a:p>
          <a:p>
            <a:pPr lvl="1" eaLnBrk="1" hangingPunct="1"/>
            <a:endParaRPr lang="zh-CN" altLang="en-US" dirty="0"/>
          </a:p>
          <a:p>
            <a:pPr lvl="1" eaLnBrk="1" hangingPunct="1"/>
            <a:endParaRPr lang="zh-CN" altLang="en-US" dirty="0"/>
          </a:p>
          <a:p>
            <a:pPr lvl="1" eaLnBrk="1" hangingPunct="1"/>
            <a:r>
              <a:rPr lang="zh-CN" altLang="en-US" dirty="0"/>
              <a:t>指令控制（程序的顺序控制）</a:t>
            </a:r>
            <a:endParaRPr lang="zh-CN" altLang="en-US" dirty="0"/>
          </a:p>
          <a:p>
            <a:pPr lvl="1" eaLnBrk="1" hangingPunct="1"/>
            <a:r>
              <a:rPr lang="zh-CN" altLang="en-US" dirty="0"/>
              <a:t>操作控制（一条指令有若干操作信号实现）</a:t>
            </a:r>
            <a:endParaRPr lang="zh-CN" altLang="en-US" dirty="0"/>
          </a:p>
          <a:p>
            <a:pPr lvl="1" eaLnBrk="1" hangingPunct="1"/>
            <a:r>
              <a:rPr lang="zh-CN" altLang="en-US" dirty="0"/>
              <a:t>时间控制（指令各个操作实施时间的定时）</a:t>
            </a:r>
            <a:endParaRPr lang="zh-CN" altLang="en-US" dirty="0"/>
          </a:p>
          <a:p>
            <a:pPr lvl="1" eaLnBrk="1" hangingPunct="1"/>
            <a:r>
              <a:rPr lang="zh-CN" altLang="en-US" dirty="0"/>
              <a:t>数据加工（算术运算和逻辑运算）</a:t>
            </a:r>
            <a:endParaRPr lang="zh-CN" altLang="en-US" dirty="0"/>
          </a:p>
        </p:txBody>
      </p:sp>
      <p:graphicFrame>
        <p:nvGraphicFramePr>
          <p:cNvPr id="6148" name="对象 6148"/>
          <p:cNvGraphicFramePr>
            <a:graphicFrameLocks noChangeAspect="1"/>
          </p:cNvGraphicFramePr>
          <p:nvPr/>
        </p:nvGraphicFramePr>
        <p:xfrm>
          <a:off x="1042988" y="2349500"/>
          <a:ext cx="7391400" cy="762000"/>
        </p:xfrm>
        <a:graphic>
          <a:graphicData uri="http://schemas.openxmlformats.org/presentationml/2006/ole">
            <mc:AlternateContent xmlns:mc="http://schemas.openxmlformats.org/markup-compatibility/2006">
              <mc:Choice xmlns:v="urn:schemas-microsoft-com:vml" Requires="v">
                <p:oleObj spid="_x0000_s3076" name="" r:id="rId1" imgW="0" imgH="0" progId="Equation.3">
                  <p:embed/>
                </p:oleObj>
              </mc:Choice>
              <mc:Fallback>
                <p:oleObj name="" r:id="rId1" imgW="0" imgH="0" progId="Equation.3">
                  <p:embed/>
                  <p:pic>
                    <p:nvPicPr>
                      <p:cNvPr id="0" name="图片 3075"/>
                      <p:cNvPicPr/>
                      <p:nvPr/>
                    </p:nvPicPr>
                    <p:blipFill>
                      <a:blip r:embed="rId2"/>
                      <a:stretch>
                        <a:fillRect/>
                      </a:stretch>
                    </p:blipFill>
                    <p:spPr>
                      <a:xfrm>
                        <a:off x="1042988" y="2349500"/>
                        <a:ext cx="7391400" cy="762000"/>
                      </a:xfrm>
                      <a:prstGeom prst="rect">
                        <a:avLst/>
                      </a:prstGeom>
                      <a:gradFill rotWithShape="0">
                        <a:gsLst>
                          <a:gs pos="0">
                            <a:schemeClr val="accent1"/>
                          </a:gs>
                          <a:gs pos="100000">
                            <a:srgbClr val="5E5E00"/>
                          </a:gs>
                        </a:gsLst>
                        <a:lin ang="5400000" scaled="1"/>
                        <a:tileRect/>
                      </a:gradFill>
                      <a:ln w="38100">
                        <a:noFill/>
                        <a:miter/>
                      </a:ln>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3794" name="Rectangle 2"/>
          <p:cNvSpPr>
            <a:spLocks noGrp="1"/>
          </p:cNvSpPr>
          <p:nvPr>
            <p:ph type="title" idx="4294967295"/>
          </p:nvPr>
        </p:nvSpPr>
        <p:spPr/>
        <p:txBody>
          <a:bodyPr wrap="square" anchor="b"/>
          <a:p>
            <a:pPr eaLnBrk="1" hangingPunct="1"/>
            <a:r>
              <a:rPr lang="en-US" altLang="zh-CN" dirty="0"/>
              <a:t>4</a:t>
            </a:r>
            <a:r>
              <a:rPr lang="zh-CN" altLang="en-US" dirty="0"/>
              <a:t>、操作控制器</a:t>
            </a:r>
            <a:endParaRPr lang="zh-CN" altLang="en-US" dirty="0"/>
          </a:p>
        </p:txBody>
      </p:sp>
      <p:sp>
        <p:nvSpPr>
          <p:cNvPr id="33795" name="Rectangle 3"/>
          <p:cNvSpPr>
            <a:spLocks noGrp="1"/>
          </p:cNvSpPr>
          <p:nvPr>
            <p:ph type="body" idx="4294967295"/>
          </p:nvPr>
        </p:nvSpPr>
        <p:spPr>
          <a:xfrm>
            <a:off x="539750" y="1341438"/>
            <a:ext cx="8002588" cy="5256212"/>
          </a:xfrm>
        </p:spPr>
        <p:txBody>
          <a:bodyPr wrap="square" anchor="t"/>
          <a:p>
            <a:pPr eaLnBrk="1" hangingPunct="1">
              <a:lnSpc>
                <a:spcPct val="110000"/>
              </a:lnSpc>
            </a:pPr>
            <a:r>
              <a:rPr lang="zh-CN" altLang="en-US" dirty="0"/>
              <a:t>微程序控制器 </a:t>
            </a:r>
            <a:r>
              <a:rPr lang="zh-CN" altLang="en-US" sz="2600" dirty="0"/>
              <a:t> </a:t>
            </a:r>
            <a:endParaRPr lang="zh-CN" altLang="en-US" sz="2600" dirty="0"/>
          </a:p>
          <a:p>
            <a:pPr lvl="1" eaLnBrk="1" hangingPunct="1">
              <a:lnSpc>
                <a:spcPct val="110000"/>
              </a:lnSpc>
            </a:pPr>
            <a:r>
              <a:rPr lang="zh-CN" altLang="en-US" dirty="0"/>
              <a:t>采用存储逻辑来实现，即把微操作信号代码化，使每条机器指令转化成为一段微程序并存入控制存储器（</a:t>
            </a:r>
            <a:r>
              <a:rPr lang="en-US" altLang="zh-CN" dirty="0"/>
              <a:t>CM</a:t>
            </a:r>
            <a:r>
              <a:rPr lang="zh-CN" altLang="en-US" dirty="0"/>
              <a:t>）中，控制信号由微指令产生</a:t>
            </a:r>
            <a:endParaRPr lang="zh-CN" altLang="en-US" dirty="0"/>
          </a:p>
          <a:p>
            <a:pPr lvl="1" eaLnBrk="1" hangingPunct="1">
              <a:lnSpc>
                <a:spcPct val="110000"/>
              </a:lnSpc>
            </a:pPr>
            <a:r>
              <a:rPr lang="zh-CN" altLang="en-US" dirty="0"/>
              <a:t>具有设计规整、调试、维修以及更改、扩充指令方便的优点，易于实现自动化设计，已成为当前控制器的主流。但是指令执行速度比组合逻辑控制器慢</a:t>
            </a:r>
            <a:endParaRPr lang="zh-CN" altLang="en-US" dirty="0"/>
          </a:p>
          <a:p>
            <a:pPr eaLnBrk="1" hangingPunct="1">
              <a:lnSpc>
                <a:spcPct val="110000"/>
              </a:lnSpc>
            </a:pPr>
            <a:r>
              <a:rPr lang="zh-CN" altLang="en-US" dirty="0"/>
              <a:t>组合逻辑和存储逻辑结合型</a:t>
            </a:r>
            <a:r>
              <a:rPr lang="zh-CN" altLang="en-US" sz="2600" dirty="0"/>
              <a:t>   </a:t>
            </a:r>
            <a:endParaRPr lang="zh-CN" altLang="en-US" sz="2600" dirty="0"/>
          </a:p>
          <a:p>
            <a:pPr lvl="1" eaLnBrk="1" hangingPunct="1">
              <a:lnSpc>
                <a:spcPct val="110000"/>
              </a:lnSpc>
            </a:pPr>
            <a:r>
              <a:rPr lang="en-US" altLang="zh-CN" dirty="0"/>
              <a:t>PLA</a:t>
            </a:r>
            <a:r>
              <a:rPr lang="zh-CN" altLang="en-US" dirty="0"/>
              <a:t>控制器，吸收了前两种的设计思想</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4819" name="Rectangle 2"/>
          <p:cNvSpPr/>
          <p:nvPr/>
        </p:nvSpPr>
        <p:spPr>
          <a:xfrm>
            <a:off x="2500313" y="3200400"/>
            <a:ext cx="1752600" cy="2514600"/>
          </a:xfrm>
          <a:prstGeom prst="rect">
            <a:avLst/>
          </a:prstGeom>
          <a:noFill/>
          <a:ln w="19050" cap="flat" cmpd="sng">
            <a:solidFill>
              <a:srgbClr val="FF0000"/>
            </a:solidFill>
            <a:prstDash val="dash"/>
            <a:miter/>
            <a:headEnd type="none" w="med" len="med"/>
            <a:tailEnd type="none" w="med" len="med"/>
          </a:ln>
        </p:spPr>
        <p:txBody>
          <a:bodyPr wrap="none" anchor="ctr"/>
          <a:p>
            <a:endParaRPr lang="zh-CN" altLang="en-US" dirty="0">
              <a:latin typeface="Arial" charset="0"/>
              <a:ea typeface="宋体" charset="-122"/>
            </a:endParaRPr>
          </a:p>
        </p:txBody>
      </p:sp>
      <p:sp>
        <p:nvSpPr>
          <p:cNvPr id="2" name="Line 3"/>
          <p:cNvSpPr/>
          <p:nvPr/>
        </p:nvSpPr>
        <p:spPr>
          <a:xfrm flipV="1">
            <a:off x="6157913" y="2895600"/>
            <a:ext cx="0" cy="228600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34820" name="Rectangle 4"/>
          <p:cNvSpPr>
            <a:spLocks noGrp="1"/>
          </p:cNvSpPr>
          <p:nvPr>
            <p:ph type="body" idx="4294967295"/>
          </p:nvPr>
        </p:nvSpPr>
        <p:spPr>
          <a:xfrm>
            <a:off x="611188" y="1125538"/>
            <a:ext cx="7620000" cy="4572000"/>
          </a:xfrm>
        </p:spPr>
        <p:txBody>
          <a:bodyPr wrap="square" anchor="t"/>
          <a:p>
            <a:pPr eaLnBrk="1" hangingPunct="1">
              <a:lnSpc>
                <a:spcPct val="120000"/>
              </a:lnSpc>
            </a:pPr>
            <a:r>
              <a:rPr lang="zh-CN" altLang="en-US">
                <a:latin typeface="Times New Roman" pitchFamily="2" charset="0"/>
              </a:rPr>
              <a:t>控制器的组成框图</a:t>
            </a:r>
            <a:endParaRPr lang="zh-CN" altLang="en-US"/>
          </a:p>
        </p:txBody>
      </p:sp>
      <p:sp>
        <p:nvSpPr>
          <p:cNvPr id="34821" name="Rectangle 5"/>
          <p:cNvSpPr/>
          <p:nvPr/>
        </p:nvSpPr>
        <p:spPr>
          <a:xfrm>
            <a:off x="2490788" y="2286000"/>
            <a:ext cx="2895600" cy="685800"/>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itchFamily="2" charset="0"/>
                <a:ea typeface="隶书" pitchFamily="1" charset="-122"/>
              </a:rPr>
              <a:t>微操作控制信号形成部件</a:t>
            </a:r>
            <a:endParaRPr lang="zh-CN" altLang="en-US" sz="2000" dirty="0">
              <a:latin typeface="Times New Roman" pitchFamily="2" charset="0"/>
              <a:ea typeface="隶书" pitchFamily="1" charset="-122"/>
            </a:endParaRPr>
          </a:p>
        </p:txBody>
      </p:sp>
      <p:sp>
        <p:nvSpPr>
          <p:cNvPr id="34822" name="Rectangle 6"/>
          <p:cNvSpPr/>
          <p:nvPr/>
        </p:nvSpPr>
        <p:spPr>
          <a:xfrm>
            <a:off x="5767388" y="2133600"/>
            <a:ext cx="1524000" cy="533400"/>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itchFamily="2" charset="0"/>
                <a:ea typeface="隶书" pitchFamily="1" charset="-122"/>
              </a:rPr>
              <a:t>程序计数器</a:t>
            </a:r>
            <a:endParaRPr lang="zh-CN" altLang="en-US" sz="2000" dirty="0">
              <a:latin typeface="Times New Roman" pitchFamily="2" charset="0"/>
              <a:ea typeface="隶书" pitchFamily="1" charset="-122"/>
            </a:endParaRPr>
          </a:p>
        </p:txBody>
      </p:sp>
      <p:sp>
        <p:nvSpPr>
          <p:cNvPr id="34823" name="Rectangle 7"/>
          <p:cNvSpPr/>
          <p:nvPr/>
        </p:nvSpPr>
        <p:spPr>
          <a:xfrm>
            <a:off x="5691188" y="3429000"/>
            <a:ext cx="1676400" cy="5334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itchFamily="2" charset="0"/>
                <a:ea typeface="隶书" pitchFamily="1" charset="-122"/>
              </a:rPr>
              <a:t>地址形成部件</a:t>
            </a:r>
            <a:endParaRPr lang="zh-CN" altLang="en-US" sz="2000" dirty="0">
              <a:latin typeface="Times New Roman" pitchFamily="2" charset="0"/>
              <a:ea typeface="隶书" pitchFamily="1" charset="-122"/>
            </a:endParaRPr>
          </a:p>
        </p:txBody>
      </p:sp>
      <p:sp>
        <p:nvSpPr>
          <p:cNvPr id="34824" name="Rectangle 8"/>
          <p:cNvSpPr/>
          <p:nvPr/>
        </p:nvSpPr>
        <p:spPr>
          <a:xfrm>
            <a:off x="4090988" y="3429000"/>
            <a:ext cx="1371600" cy="5334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itchFamily="2" charset="0"/>
                <a:ea typeface="隶书" pitchFamily="1" charset="-122"/>
              </a:rPr>
              <a:t>指令译码器</a:t>
            </a:r>
            <a:endParaRPr lang="zh-CN" altLang="en-US" sz="2000" dirty="0">
              <a:latin typeface="Times New Roman" pitchFamily="2" charset="0"/>
              <a:ea typeface="隶书" pitchFamily="1" charset="-122"/>
            </a:endParaRPr>
          </a:p>
        </p:txBody>
      </p:sp>
      <p:sp>
        <p:nvSpPr>
          <p:cNvPr id="34825" name="Rectangle 9"/>
          <p:cNvSpPr/>
          <p:nvPr/>
        </p:nvSpPr>
        <p:spPr>
          <a:xfrm>
            <a:off x="2566988" y="3429000"/>
            <a:ext cx="1295400" cy="533400"/>
          </a:xfrm>
          <a:prstGeom prst="rect">
            <a:avLst/>
          </a:prstGeom>
          <a:noFill/>
          <a:ln w="9525" cap="flat" cmpd="sng">
            <a:solidFill>
              <a:schemeClr val="tx1"/>
            </a:solidFill>
            <a:prstDash val="solid"/>
            <a:miter/>
            <a:headEnd type="none" w="med" len="med"/>
            <a:tailEnd type="none" w="med" len="med"/>
          </a:ln>
        </p:spPr>
        <p:txBody>
          <a:bodyPr wrap="none" anchor="ctr"/>
          <a:p>
            <a:pPr algn="ctr">
              <a:lnSpc>
                <a:spcPct val="90000"/>
              </a:lnSpc>
            </a:pPr>
            <a:r>
              <a:rPr lang="zh-CN" altLang="en-US" sz="2000" dirty="0">
                <a:latin typeface="Times New Roman" pitchFamily="2" charset="0"/>
                <a:ea typeface="隶书" pitchFamily="1" charset="-122"/>
              </a:rPr>
              <a:t>时序信号</a:t>
            </a:r>
            <a:endParaRPr lang="zh-CN" altLang="en-US" sz="2000" dirty="0">
              <a:latin typeface="Times New Roman" pitchFamily="2" charset="0"/>
              <a:ea typeface="隶书" pitchFamily="1" charset="-122"/>
            </a:endParaRPr>
          </a:p>
          <a:p>
            <a:pPr algn="ctr">
              <a:lnSpc>
                <a:spcPct val="90000"/>
              </a:lnSpc>
            </a:pPr>
            <a:r>
              <a:rPr lang="zh-CN" altLang="en-US" sz="2000" dirty="0">
                <a:latin typeface="Times New Roman" pitchFamily="2" charset="0"/>
                <a:ea typeface="隶书" pitchFamily="1" charset="-122"/>
              </a:rPr>
              <a:t>发生器</a:t>
            </a:r>
            <a:endParaRPr lang="zh-CN" altLang="en-US" sz="2000" dirty="0">
              <a:latin typeface="Times New Roman" pitchFamily="2" charset="0"/>
              <a:ea typeface="隶书" pitchFamily="1" charset="-122"/>
            </a:endParaRPr>
          </a:p>
        </p:txBody>
      </p:sp>
      <p:sp>
        <p:nvSpPr>
          <p:cNvPr id="34826" name="Rectangle 10"/>
          <p:cNvSpPr/>
          <p:nvPr/>
        </p:nvSpPr>
        <p:spPr>
          <a:xfrm>
            <a:off x="1195388" y="3429000"/>
            <a:ext cx="1143000" cy="533400"/>
          </a:xfrm>
          <a:prstGeom prst="rect">
            <a:avLst/>
          </a:prstGeom>
          <a:noFill/>
          <a:ln w="9525" cap="flat" cmpd="sng">
            <a:solidFill>
              <a:schemeClr val="tx1"/>
            </a:solidFill>
            <a:prstDash val="solid"/>
            <a:miter/>
            <a:headEnd type="none" w="med" len="med"/>
            <a:tailEnd type="none" w="med" len="med"/>
          </a:ln>
        </p:spPr>
        <p:txBody>
          <a:bodyPr wrap="none" anchor="ctr"/>
          <a:p>
            <a:pPr algn="ctr">
              <a:lnSpc>
                <a:spcPct val="90000"/>
              </a:lnSpc>
            </a:pPr>
            <a:r>
              <a:rPr lang="zh-CN" altLang="en-US" sz="2000" dirty="0">
                <a:latin typeface="Times New Roman" pitchFamily="2" charset="0"/>
                <a:ea typeface="隶书" pitchFamily="1" charset="-122"/>
              </a:rPr>
              <a:t>程序状态</a:t>
            </a:r>
            <a:endParaRPr lang="zh-CN" altLang="en-US" sz="2000" dirty="0">
              <a:latin typeface="Times New Roman" pitchFamily="2" charset="0"/>
              <a:ea typeface="隶书" pitchFamily="1" charset="-122"/>
            </a:endParaRPr>
          </a:p>
          <a:p>
            <a:pPr algn="ctr">
              <a:lnSpc>
                <a:spcPct val="90000"/>
              </a:lnSpc>
            </a:pPr>
            <a:r>
              <a:rPr lang="zh-CN" altLang="en-US" sz="2000" dirty="0">
                <a:latin typeface="Times New Roman" pitchFamily="2" charset="0"/>
                <a:ea typeface="隶书" pitchFamily="1" charset="-122"/>
              </a:rPr>
              <a:t>寄存器</a:t>
            </a:r>
            <a:endParaRPr lang="zh-CN" altLang="en-US" sz="2000" dirty="0">
              <a:latin typeface="Times New Roman" pitchFamily="2" charset="0"/>
              <a:ea typeface="隶书" pitchFamily="1" charset="-122"/>
            </a:endParaRPr>
          </a:p>
        </p:txBody>
      </p:sp>
      <p:sp>
        <p:nvSpPr>
          <p:cNvPr id="34827" name="Rectangle 11"/>
          <p:cNvSpPr/>
          <p:nvPr/>
        </p:nvSpPr>
        <p:spPr>
          <a:xfrm>
            <a:off x="2643188" y="44196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itchFamily="2" charset="0"/>
                <a:ea typeface="隶书" pitchFamily="1" charset="-122"/>
              </a:rPr>
              <a:t>启停电路</a:t>
            </a:r>
            <a:endParaRPr lang="zh-CN" altLang="en-US" sz="2000" dirty="0">
              <a:latin typeface="Times New Roman" pitchFamily="2" charset="0"/>
              <a:ea typeface="隶书" pitchFamily="1" charset="-122"/>
            </a:endParaRPr>
          </a:p>
        </p:txBody>
      </p:sp>
      <p:sp>
        <p:nvSpPr>
          <p:cNvPr id="34828" name="Rectangle 12"/>
          <p:cNvSpPr/>
          <p:nvPr/>
        </p:nvSpPr>
        <p:spPr>
          <a:xfrm>
            <a:off x="3938588" y="4419600"/>
            <a:ext cx="838200" cy="381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itchFamily="2" charset="0"/>
                <a:ea typeface="隶书" pitchFamily="1" charset="-122"/>
              </a:rPr>
              <a:t>操作码</a:t>
            </a:r>
            <a:endParaRPr lang="zh-CN" altLang="en-US" sz="2000" dirty="0">
              <a:latin typeface="Times New Roman" pitchFamily="2" charset="0"/>
              <a:ea typeface="隶书" pitchFamily="1" charset="-122"/>
            </a:endParaRPr>
          </a:p>
        </p:txBody>
      </p:sp>
      <p:sp>
        <p:nvSpPr>
          <p:cNvPr id="34829" name="Rectangle 13"/>
          <p:cNvSpPr/>
          <p:nvPr/>
        </p:nvSpPr>
        <p:spPr>
          <a:xfrm>
            <a:off x="4776788" y="44196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itchFamily="2" charset="0"/>
                <a:ea typeface="隶书" pitchFamily="1" charset="-122"/>
              </a:rPr>
              <a:t>寻址方式</a:t>
            </a:r>
            <a:endParaRPr lang="zh-CN" altLang="en-US" sz="2000" dirty="0">
              <a:latin typeface="Times New Roman" pitchFamily="2" charset="0"/>
              <a:ea typeface="隶书" pitchFamily="1" charset="-122"/>
            </a:endParaRPr>
          </a:p>
        </p:txBody>
      </p:sp>
      <p:sp>
        <p:nvSpPr>
          <p:cNvPr id="34830" name="Rectangle 14"/>
          <p:cNvSpPr/>
          <p:nvPr/>
        </p:nvSpPr>
        <p:spPr>
          <a:xfrm>
            <a:off x="5919788" y="4419600"/>
            <a:ext cx="838200" cy="381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itchFamily="2" charset="0"/>
                <a:ea typeface="隶书" pitchFamily="1" charset="-122"/>
              </a:rPr>
              <a:t>地址码</a:t>
            </a:r>
            <a:endParaRPr lang="zh-CN" altLang="en-US" sz="2000" dirty="0">
              <a:latin typeface="Times New Roman" pitchFamily="2" charset="0"/>
              <a:ea typeface="隶书" pitchFamily="1" charset="-122"/>
            </a:endParaRPr>
          </a:p>
        </p:txBody>
      </p:sp>
      <p:sp>
        <p:nvSpPr>
          <p:cNvPr id="34831" name="Rectangle 15"/>
          <p:cNvSpPr/>
          <p:nvPr/>
        </p:nvSpPr>
        <p:spPr>
          <a:xfrm>
            <a:off x="3024188" y="5181600"/>
            <a:ext cx="11430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itchFamily="2" charset="0"/>
                <a:ea typeface="隶书" pitchFamily="1" charset="-122"/>
              </a:rPr>
              <a:t>脉冲源</a:t>
            </a:r>
            <a:endParaRPr lang="zh-CN" altLang="en-US" sz="2000" dirty="0">
              <a:latin typeface="Times New Roman" pitchFamily="2" charset="0"/>
              <a:ea typeface="隶书" pitchFamily="1" charset="-122"/>
            </a:endParaRPr>
          </a:p>
        </p:txBody>
      </p:sp>
      <p:sp>
        <p:nvSpPr>
          <p:cNvPr id="34832" name="Rectangle 16"/>
          <p:cNvSpPr/>
          <p:nvPr/>
        </p:nvSpPr>
        <p:spPr>
          <a:xfrm>
            <a:off x="1728788" y="5181600"/>
            <a:ext cx="1143000" cy="381000"/>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itchFamily="2" charset="0"/>
                <a:ea typeface="隶书" pitchFamily="1" charset="-122"/>
              </a:rPr>
              <a:t>控制台</a:t>
            </a:r>
            <a:endParaRPr lang="zh-CN" altLang="en-US" sz="2000" dirty="0">
              <a:latin typeface="Times New Roman" pitchFamily="2" charset="0"/>
              <a:ea typeface="隶书" pitchFamily="1" charset="-122"/>
            </a:endParaRPr>
          </a:p>
        </p:txBody>
      </p:sp>
      <p:sp>
        <p:nvSpPr>
          <p:cNvPr id="34833" name="Rectangle 17"/>
          <p:cNvSpPr/>
          <p:nvPr/>
        </p:nvSpPr>
        <p:spPr>
          <a:xfrm>
            <a:off x="5995988" y="5181600"/>
            <a:ext cx="1600200" cy="381000"/>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000" dirty="0">
                <a:latin typeface="Times New Roman" pitchFamily="2" charset="0"/>
                <a:ea typeface="隶书" pitchFamily="1" charset="-122"/>
              </a:rPr>
              <a:t>中断控制逻辑</a:t>
            </a:r>
            <a:endParaRPr lang="zh-CN" altLang="en-US" sz="2000" dirty="0">
              <a:latin typeface="Times New Roman" pitchFamily="2" charset="0"/>
              <a:ea typeface="隶书" pitchFamily="1" charset="-122"/>
            </a:endParaRPr>
          </a:p>
        </p:txBody>
      </p:sp>
      <p:sp>
        <p:nvSpPr>
          <p:cNvPr id="34834" name="Line 18"/>
          <p:cNvSpPr/>
          <p:nvPr/>
        </p:nvSpPr>
        <p:spPr>
          <a:xfrm flipV="1">
            <a:off x="3557588" y="4800600"/>
            <a:ext cx="0" cy="3810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35" name="Line 19"/>
          <p:cNvSpPr/>
          <p:nvPr/>
        </p:nvSpPr>
        <p:spPr>
          <a:xfrm flipV="1">
            <a:off x="2762250" y="4800600"/>
            <a:ext cx="0" cy="3810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36" name="Line 20"/>
          <p:cNvSpPr/>
          <p:nvPr/>
        </p:nvSpPr>
        <p:spPr>
          <a:xfrm flipV="1">
            <a:off x="2533650" y="4800600"/>
            <a:ext cx="0" cy="3810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37" name="Line 21"/>
          <p:cNvSpPr/>
          <p:nvPr/>
        </p:nvSpPr>
        <p:spPr>
          <a:xfrm flipV="1">
            <a:off x="1881188" y="4800600"/>
            <a:ext cx="0" cy="3810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38" name="Text Box 22"/>
          <p:cNvSpPr txBox="1"/>
          <p:nvPr/>
        </p:nvSpPr>
        <p:spPr>
          <a:xfrm>
            <a:off x="1971675" y="4800600"/>
            <a:ext cx="457200" cy="396875"/>
          </a:xfrm>
          <a:prstGeom prst="rect">
            <a:avLst/>
          </a:prstGeom>
          <a:noFill/>
          <a:ln w="9525">
            <a:noFill/>
          </a:ln>
        </p:spPr>
        <p:txBody>
          <a:bodyPr anchor="t">
            <a:spAutoFit/>
          </a:bodyPr>
          <a:p>
            <a:pPr>
              <a:spcBef>
                <a:spcPct val="50000"/>
              </a:spcBef>
            </a:pPr>
            <a:r>
              <a:rPr lang="en-US" altLang="zh-CN" sz="2000" b="1" dirty="0">
                <a:latin typeface="Times New Roman" pitchFamily="2" charset="0"/>
                <a:ea typeface="隶书" pitchFamily="1" charset="-122"/>
              </a:rPr>
              <a:t>…</a:t>
            </a:r>
            <a:endParaRPr lang="en-US" altLang="zh-CN" sz="2000" b="1" dirty="0">
              <a:latin typeface="Times New Roman" pitchFamily="2" charset="0"/>
              <a:ea typeface="隶书" pitchFamily="1" charset="-122"/>
            </a:endParaRPr>
          </a:p>
        </p:txBody>
      </p:sp>
      <p:sp>
        <p:nvSpPr>
          <p:cNvPr id="34839" name="Line 23"/>
          <p:cNvSpPr/>
          <p:nvPr/>
        </p:nvSpPr>
        <p:spPr>
          <a:xfrm flipH="1">
            <a:off x="1042988" y="4800600"/>
            <a:ext cx="838200" cy="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34840" name="Line 24"/>
          <p:cNvSpPr/>
          <p:nvPr/>
        </p:nvSpPr>
        <p:spPr>
          <a:xfrm flipV="1">
            <a:off x="1042988" y="2514600"/>
            <a:ext cx="0" cy="228600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34841" name="Line 25"/>
          <p:cNvSpPr/>
          <p:nvPr/>
        </p:nvSpPr>
        <p:spPr>
          <a:xfrm>
            <a:off x="1042988" y="2514600"/>
            <a:ext cx="1447800" cy="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42" name="Line 26"/>
          <p:cNvSpPr/>
          <p:nvPr/>
        </p:nvSpPr>
        <p:spPr>
          <a:xfrm>
            <a:off x="1881188" y="2362200"/>
            <a:ext cx="609600" cy="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43" name="Line 27"/>
          <p:cNvSpPr/>
          <p:nvPr/>
        </p:nvSpPr>
        <p:spPr>
          <a:xfrm flipV="1">
            <a:off x="1433513" y="2667000"/>
            <a:ext cx="0" cy="76200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34844" name="Line 28"/>
          <p:cNvSpPr/>
          <p:nvPr/>
        </p:nvSpPr>
        <p:spPr>
          <a:xfrm>
            <a:off x="1433513" y="2667000"/>
            <a:ext cx="1066800" cy="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45" name="Line 29"/>
          <p:cNvSpPr/>
          <p:nvPr/>
        </p:nvSpPr>
        <p:spPr>
          <a:xfrm>
            <a:off x="1966913" y="2881313"/>
            <a:ext cx="533400" cy="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46" name="Line 30"/>
          <p:cNvSpPr/>
          <p:nvPr/>
        </p:nvSpPr>
        <p:spPr>
          <a:xfrm>
            <a:off x="1966913" y="2881313"/>
            <a:ext cx="0" cy="53340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34847" name="Text Box 31"/>
          <p:cNvSpPr txBox="1"/>
          <p:nvPr/>
        </p:nvSpPr>
        <p:spPr>
          <a:xfrm>
            <a:off x="1509713" y="3032125"/>
            <a:ext cx="457200" cy="396875"/>
          </a:xfrm>
          <a:prstGeom prst="rect">
            <a:avLst/>
          </a:prstGeom>
          <a:noFill/>
          <a:ln w="9525">
            <a:noFill/>
          </a:ln>
        </p:spPr>
        <p:txBody>
          <a:bodyPr anchor="t">
            <a:spAutoFit/>
          </a:bodyPr>
          <a:p>
            <a:pPr>
              <a:spcBef>
                <a:spcPct val="50000"/>
              </a:spcBef>
            </a:pPr>
            <a:r>
              <a:rPr lang="en-US" altLang="zh-CN" sz="2000" b="1" dirty="0">
                <a:latin typeface="Times New Roman" pitchFamily="2" charset="0"/>
                <a:ea typeface="隶书" pitchFamily="1" charset="-122"/>
              </a:rPr>
              <a:t>…</a:t>
            </a:r>
            <a:endParaRPr lang="en-US" altLang="zh-CN" sz="2000" b="1" dirty="0">
              <a:latin typeface="Times New Roman" pitchFamily="2" charset="0"/>
              <a:ea typeface="隶书" pitchFamily="1" charset="-122"/>
            </a:endParaRPr>
          </a:p>
        </p:txBody>
      </p:sp>
      <p:sp>
        <p:nvSpPr>
          <p:cNvPr id="34848" name="Line 32"/>
          <p:cNvSpPr/>
          <p:nvPr/>
        </p:nvSpPr>
        <p:spPr>
          <a:xfrm flipV="1">
            <a:off x="4329113" y="2971800"/>
            <a:ext cx="0" cy="4572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49" name="Text Box 33"/>
          <p:cNvSpPr txBox="1"/>
          <p:nvPr/>
        </p:nvSpPr>
        <p:spPr>
          <a:xfrm>
            <a:off x="4510088" y="3048000"/>
            <a:ext cx="457200" cy="396875"/>
          </a:xfrm>
          <a:prstGeom prst="rect">
            <a:avLst/>
          </a:prstGeom>
          <a:noFill/>
          <a:ln w="9525">
            <a:noFill/>
          </a:ln>
        </p:spPr>
        <p:txBody>
          <a:bodyPr anchor="t">
            <a:spAutoFit/>
          </a:bodyPr>
          <a:p>
            <a:pPr>
              <a:spcBef>
                <a:spcPct val="50000"/>
              </a:spcBef>
            </a:pPr>
            <a:r>
              <a:rPr lang="en-US" altLang="zh-CN" sz="2000" b="1" dirty="0">
                <a:latin typeface="Times New Roman" pitchFamily="2" charset="0"/>
                <a:ea typeface="隶书" pitchFamily="1" charset="-122"/>
              </a:rPr>
              <a:t>…</a:t>
            </a:r>
            <a:endParaRPr lang="en-US" altLang="zh-CN" sz="2000" b="1" dirty="0">
              <a:latin typeface="Times New Roman" pitchFamily="2" charset="0"/>
              <a:ea typeface="隶书" pitchFamily="1" charset="-122"/>
            </a:endParaRPr>
          </a:p>
        </p:txBody>
      </p:sp>
      <p:sp>
        <p:nvSpPr>
          <p:cNvPr id="34850" name="Line 34"/>
          <p:cNvSpPr/>
          <p:nvPr/>
        </p:nvSpPr>
        <p:spPr>
          <a:xfrm flipV="1">
            <a:off x="5167313" y="2971800"/>
            <a:ext cx="0" cy="4572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51" name="Line 35"/>
          <p:cNvSpPr/>
          <p:nvPr/>
        </p:nvSpPr>
        <p:spPr>
          <a:xfrm flipV="1">
            <a:off x="3186113" y="3962400"/>
            <a:ext cx="0" cy="4572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52" name="Line 36"/>
          <p:cNvSpPr/>
          <p:nvPr/>
        </p:nvSpPr>
        <p:spPr>
          <a:xfrm flipV="1">
            <a:off x="4348163" y="3962400"/>
            <a:ext cx="0" cy="4572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53" name="Line 37"/>
          <p:cNvSpPr/>
          <p:nvPr/>
        </p:nvSpPr>
        <p:spPr>
          <a:xfrm flipV="1">
            <a:off x="5319713" y="3962400"/>
            <a:ext cx="0" cy="4572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54" name="Line 38"/>
          <p:cNvSpPr/>
          <p:nvPr/>
        </p:nvSpPr>
        <p:spPr>
          <a:xfrm flipV="1">
            <a:off x="6310313" y="3962400"/>
            <a:ext cx="0" cy="4572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55" name="Line 39"/>
          <p:cNvSpPr/>
          <p:nvPr/>
        </p:nvSpPr>
        <p:spPr>
          <a:xfrm flipV="1">
            <a:off x="6538913" y="2667000"/>
            <a:ext cx="0" cy="7620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56" name="Line 40"/>
          <p:cNvSpPr/>
          <p:nvPr/>
        </p:nvSpPr>
        <p:spPr>
          <a:xfrm flipV="1">
            <a:off x="6538913" y="1828800"/>
            <a:ext cx="0" cy="3048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57" name="Line 41"/>
          <p:cNvSpPr/>
          <p:nvPr/>
        </p:nvSpPr>
        <p:spPr>
          <a:xfrm flipV="1">
            <a:off x="2881313" y="1981200"/>
            <a:ext cx="0" cy="3048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58" name="Line 42"/>
          <p:cNvSpPr/>
          <p:nvPr/>
        </p:nvSpPr>
        <p:spPr>
          <a:xfrm flipV="1">
            <a:off x="3186113" y="1981200"/>
            <a:ext cx="0" cy="3048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59" name="Line 43"/>
          <p:cNvSpPr/>
          <p:nvPr/>
        </p:nvSpPr>
        <p:spPr>
          <a:xfrm flipV="1">
            <a:off x="4938713" y="1981200"/>
            <a:ext cx="0" cy="3048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60" name="Text Box 44"/>
          <p:cNvSpPr txBox="1"/>
          <p:nvPr/>
        </p:nvSpPr>
        <p:spPr>
          <a:xfrm>
            <a:off x="3719513" y="1905000"/>
            <a:ext cx="685800" cy="701675"/>
          </a:xfrm>
          <a:prstGeom prst="rect">
            <a:avLst/>
          </a:prstGeom>
          <a:noFill/>
          <a:ln w="9525">
            <a:noFill/>
          </a:ln>
        </p:spPr>
        <p:txBody>
          <a:bodyPr anchor="t">
            <a:spAutoFit/>
          </a:bodyPr>
          <a:p>
            <a:pPr>
              <a:spcBef>
                <a:spcPct val="50000"/>
              </a:spcBef>
            </a:pPr>
            <a:r>
              <a:rPr lang="en-US" altLang="zh-CN" sz="2000" b="1" dirty="0">
                <a:latin typeface="Times New Roman" pitchFamily="2" charset="0"/>
                <a:ea typeface="隶书" pitchFamily="1" charset="-122"/>
              </a:rPr>
              <a:t>……</a:t>
            </a:r>
            <a:endParaRPr lang="en-US" altLang="zh-CN" sz="2000" b="1" dirty="0">
              <a:latin typeface="Times New Roman" pitchFamily="2" charset="0"/>
              <a:ea typeface="隶书" pitchFamily="1" charset="-122"/>
            </a:endParaRPr>
          </a:p>
        </p:txBody>
      </p:sp>
      <p:sp>
        <p:nvSpPr>
          <p:cNvPr id="34861" name="Line 45"/>
          <p:cNvSpPr/>
          <p:nvPr/>
        </p:nvSpPr>
        <p:spPr>
          <a:xfrm flipV="1">
            <a:off x="7100888" y="5556250"/>
            <a:ext cx="0" cy="3810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62" name="Line 46"/>
          <p:cNvSpPr/>
          <p:nvPr/>
        </p:nvSpPr>
        <p:spPr>
          <a:xfrm flipV="1">
            <a:off x="6448425" y="5556250"/>
            <a:ext cx="0" cy="3810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63" name="Text Box 47"/>
          <p:cNvSpPr txBox="1"/>
          <p:nvPr/>
        </p:nvSpPr>
        <p:spPr>
          <a:xfrm>
            <a:off x="6538913" y="5410200"/>
            <a:ext cx="457200" cy="396875"/>
          </a:xfrm>
          <a:prstGeom prst="rect">
            <a:avLst/>
          </a:prstGeom>
          <a:noFill/>
          <a:ln w="9525">
            <a:noFill/>
          </a:ln>
        </p:spPr>
        <p:txBody>
          <a:bodyPr anchor="t">
            <a:spAutoFit/>
          </a:bodyPr>
          <a:p>
            <a:pPr>
              <a:spcBef>
                <a:spcPct val="50000"/>
              </a:spcBef>
            </a:pPr>
            <a:r>
              <a:rPr lang="en-US" altLang="zh-CN" sz="2000" b="1" dirty="0">
                <a:latin typeface="Times New Roman" pitchFamily="2" charset="0"/>
                <a:ea typeface="隶书" pitchFamily="1" charset="-122"/>
              </a:rPr>
              <a:t>…</a:t>
            </a:r>
            <a:endParaRPr lang="en-US" altLang="zh-CN" sz="2000" b="1" dirty="0">
              <a:latin typeface="Times New Roman" pitchFamily="2" charset="0"/>
              <a:ea typeface="隶书" pitchFamily="1" charset="-122"/>
            </a:endParaRPr>
          </a:p>
        </p:txBody>
      </p:sp>
      <p:sp>
        <p:nvSpPr>
          <p:cNvPr id="34864" name="Line 48"/>
          <p:cNvSpPr/>
          <p:nvPr/>
        </p:nvSpPr>
        <p:spPr>
          <a:xfrm flipV="1">
            <a:off x="7496175" y="4800600"/>
            <a:ext cx="0" cy="3810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65" name="Line 49"/>
          <p:cNvSpPr/>
          <p:nvPr/>
        </p:nvSpPr>
        <p:spPr>
          <a:xfrm flipV="1">
            <a:off x="6843713" y="4800600"/>
            <a:ext cx="0" cy="38100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66" name="Text Box 50"/>
          <p:cNvSpPr txBox="1"/>
          <p:nvPr/>
        </p:nvSpPr>
        <p:spPr>
          <a:xfrm>
            <a:off x="6934200" y="4800600"/>
            <a:ext cx="457200" cy="396875"/>
          </a:xfrm>
          <a:prstGeom prst="rect">
            <a:avLst/>
          </a:prstGeom>
          <a:noFill/>
          <a:ln w="9525">
            <a:noFill/>
          </a:ln>
        </p:spPr>
        <p:txBody>
          <a:bodyPr anchor="t">
            <a:spAutoFit/>
          </a:bodyPr>
          <a:p>
            <a:pPr>
              <a:spcBef>
                <a:spcPct val="50000"/>
              </a:spcBef>
            </a:pPr>
            <a:r>
              <a:rPr lang="en-US" altLang="zh-CN" sz="2000" b="1" dirty="0">
                <a:latin typeface="Times New Roman" pitchFamily="2" charset="0"/>
                <a:ea typeface="隶书" pitchFamily="1" charset="-122"/>
              </a:rPr>
              <a:t>…</a:t>
            </a:r>
            <a:endParaRPr lang="en-US" altLang="zh-CN" sz="2000" b="1" dirty="0">
              <a:latin typeface="Times New Roman" pitchFamily="2" charset="0"/>
              <a:ea typeface="隶书" pitchFamily="1" charset="-122"/>
            </a:endParaRPr>
          </a:p>
        </p:txBody>
      </p:sp>
      <p:sp>
        <p:nvSpPr>
          <p:cNvPr id="34867" name="Line 51"/>
          <p:cNvSpPr/>
          <p:nvPr/>
        </p:nvSpPr>
        <p:spPr>
          <a:xfrm flipH="1">
            <a:off x="5395913" y="2881313"/>
            <a:ext cx="762000" cy="0"/>
          </a:xfrm>
          <a:prstGeom prst="line">
            <a:avLst/>
          </a:prstGeom>
          <a:ln w="9525" cap="flat" cmpd="sng">
            <a:solidFill>
              <a:schemeClr val="tx1"/>
            </a:solidFill>
            <a:prstDash val="solid"/>
            <a:round/>
            <a:headEnd type="none" w="med" len="med"/>
            <a:tailEnd type="triangle" w="med" len="med"/>
          </a:ln>
        </p:spPr>
        <p:txBody>
          <a:bodyPr anchor="t"/>
          <a:p>
            <a:endParaRPr lang="zh-CN" altLang="en-US">
              <a:latin typeface="Arial" charset="0"/>
              <a:ea typeface="宋体" charset="-122"/>
            </a:endParaRPr>
          </a:p>
        </p:txBody>
      </p:sp>
      <p:sp>
        <p:nvSpPr>
          <p:cNvPr id="34869" name="Rectangle 52"/>
          <p:cNvSpPr/>
          <p:nvPr/>
        </p:nvSpPr>
        <p:spPr>
          <a:xfrm>
            <a:off x="5762625" y="2133600"/>
            <a:ext cx="1524000" cy="5334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FFFF99"/>
                </a:solidFill>
                <a:latin typeface="Times New Roman" pitchFamily="2" charset="0"/>
                <a:ea typeface="隶书" pitchFamily="1" charset="-122"/>
              </a:rPr>
              <a:t>程序计数器</a:t>
            </a:r>
            <a:endParaRPr lang="zh-CN" altLang="en-US" sz="2000" dirty="0">
              <a:solidFill>
                <a:srgbClr val="FFFF99"/>
              </a:solidFill>
              <a:latin typeface="Times New Roman" pitchFamily="2" charset="0"/>
              <a:ea typeface="隶书" pitchFamily="1" charset="-122"/>
            </a:endParaRPr>
          </a:p>
        </p:txBody>
      </p:sp>
      <p:sp>
        <p:nvSpPr>
          <p:cNvPr id="34870" name="Rectangle 53"/>
          <p:cNvSpPr/>
          <p:nvPr/>
        </p:nvSpPr>
        <p:spPr>
          <a:xfrm>
            <a:off x="5686425" y="3429000"/>
            <a:ext cx="1676400" cy="5334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FFFF99"/>
                </a:solidFill>
                <a:latin typeface="Times New Roman" pitchFamily="2" charset="0"/>
                <a:ea typeface="隶书" pitchFamily="1" charset="-122"/>
              </a:rPr>
              <a:t>地址形成部件</a:t>
            </a:r>
            <a:endParaRPr lang="zh-CN" altLang="en-US" sz="2000" dirty="0">
              <a:solidFill>
                <a:srgbClr val="FFFF99"/>
              </a:solidFill>
              <a:latin typeface="Times New Roman" pitchFamily="2" charset="0"/>
              <a:ea typeface="隶书" pitchFamily="1" charset="-122"/>
            </a:endParaRPr>
          </a:p>
        </p:txBody>
      </p:sp>
      <p:sp>
        <p:nvSpPr>
          <p:cNvPr id="34871" name="Rectangle 54"/>
          <p:cNvSpPr/>
          <p:nvPr/>
        </p:nvSpPr>
        <p:spPr>
          <a:xfrm>
            <a:off x="2562225" y="3429000"/>
            <a:ext cx="1295400" cy="5334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lnSpc>
                <a:spcPct val="90000"/>
              </a:lnSpc>
            </a:pPr>
            <a:r>
              <a:rPr lang="zh-CN" altLang="en-US" sz="2000" dirty="0">
                <a:solidFill>
                  <a:srgbClr val="FFFF99"/>
                </a:solidFill>
                <a:latin typeface="Times New Roman" pitchFamily="2" charset="0"/>
                <a:ea typeface="隶书" pitchFamily="1" charset="-122"/>
              </a:rPr>
              <a:t>时序信号</a:t>
            </a:r>
            <a:endParaRPr lang="zh-CN" altLang="en-US" sz="2000" dirty="0">
              <a:solidFill>
                <a:srgbClr val="FFFF99"/>
              </a:solidFill>
              <a:latin typeface="Times New Roman" pitchFamily="2" charset="0"/>
              <a:ea typeface="隶书" pitchFamily="1" charset="-122"/>
            </a:endParaRPr>
          </a:p>
          <a:p>
            <a:pPr algn="ctr">
              <a:lnSpc>
                <a:spcPct val="90000"/>
              </a:lnSpc>
            </a:pPr>
            <a:r>
              <a:rPr lang="zh-CN" altLang="en-US" sz="2000" dirty="0">
                <a:solidFill>
                  <a:srgbClr val="FFFF99"/>
                </a:solidFill>
                <a:latin typeface="Times New Roman" pitchFamily="2" charset="0"/>
                <a:ea typeface="隶书" pitchFamily="1" charset="-122"/>
              </a:rPr>
              <a:t>发生器</a:t>
            </a:r>
            <a:endParaRPr lang="zh-CN" altLang="en-US" sz="2000" dirty="0">
              <a:solidFill>
                <a:srgbClr val="FFFF99"/>
              </a:solidFill>
              <a:latin typeface="Times New Roman" pitchFamily="2" charset="0"/>
              <a:ea typeface="隶书" pitchFamily="1" charset="-122"/>
            </a:endParaRPr>
          </a:p>
        </p:txBody>
      </p:sp>
      <p:sp>
        <p:nvSpPr>
          <p:cNvPr id="34872" name="Rectangle 55"/>
          <p:cNvSpPr/>
          <p:nvPr/>
        </p:nvSpPr>
        <p:spPr>
          <a:xfrm>
            <a:off x="1190625" y="3429000"/>
            <a:ext cx="1143000" cy="5334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lnSpc>
                <a:spcPct val="90000"/>
              </a:lnSpc>
            </a:pPr>
            <a:r>
              <a:rPr lang="zh-CN" altLang="en-US" sz="2000" dirty="0">
                <a:solidFill>
                  <a:srgbClr val="FFFF99"/>
                </a:solidFill>
                <a:latin typeface="Times New Roman" pitchFamily="2" charset="0"/>
                <a:ea typeface="隶书" pitchFamily="1" charset="-122"/>
              </a:rPr>
              <a:t>程序状态</a:t>
            </a:r>
            <a:endParaRPr lang="zh-CN" altLang="en-US" sz="2000" dirty="0">
              <a:solidFill>
                <a:srgbClr val="FFFF99"/>
              </a:solidFill>
              <a:latin typeface="Times New Roman" pitchFamily="2" charset="0"/>
              <a:ea typeface="隶书" pitchFamily="1" charset="-122"/>
            </a:endParaRPr>
          </a:p>
          <a:p>
            <a:pPr algn="ctr">
              <a:lnSpc>
                <a:spcPct val="90000"/>
              </a:lnSpc>
            </a:pPr>
            <a:r>
              <a:rPr lang="zh-CN" altLang="en-US" sz="2000" dirty="0">
                <a:solidFill>
                  <a:srgbClr val="FFFF99"/>
                </a:solidFill>
                <a:latin typeface="Times New Roman" pitchFamily="2" charset="0"/>
                <a:ea typeface="隶书" pitchFamily="1" charset="-122"/>
              </a:rPr>
              <a:t>寄存器</a:t>
            </a:r>
            <a:endParaRPr lang="zh-CN" altLang="en-US" sz="2000" dirty="0">
              <a:solidFill>
                <a:srgbClr val="FFFF99"/>
              </a:solidFill>
              <a:latin typeface="Times New Roman" pitchFamily="2" charset="0"/>
              <a:ea typeface="隶书" pitchFamily="1" charset="-122"/>
            </a:endParaRPr>
          </a:p>
        </p:txBody>
      </p:sp>
      <p:sp>
        <p:nvSpPr>
          <p:cNvPr id="34873" name="Rectangle 56"/>
          <p:cNvSpPr/>
          <p:nvPr/>
        </p:nvSpPr>
        <p:spPr>
          <a:xfrm>
            <a:off x="2638425" y="4419600"/>
            <a:ext cx="1143000" cy="3810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FFFF99"/>
                </a:solidFill>
                <a:latin typeface="Times New Roman" pitchFamily="2" charset="0"/>
                <a:ea typeface="隶书" pitchFamily="1" charset="-122"/>
              </a:rPr>
              <a:t>启停电路</a:t>
            </a:r>
            <a:endParaRPr lang="zh-CN" altLang="en-US" sz="2000" dirty="0">
              <a:solidFill>
                <a:srgbClr val="FFFF99"/>
              </a:solidFill>
              <a:latin typeface="Times New Roman" pitchFamily="2" charset="0"/>
              <a:ea typeface="隶书" pitchFamily="1" charset="-122"/>
            </a:endParaRPr>
          </a:p>
        </p:txBody>
      </p:sp>
      <p:sp>
        <p:nvSpPr>
          <p:cNvPr id="34874" name="Rectangle 57"/>
          <p:cNvSpPr/>
          <p:nvPr/>
        </p:nvSpPr>
        <p:spPr>
          <a:xfrm>
            <a:off x="3019425" y="5181600"/>
            <a:ext cx="1143000" cy="3810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FFFF99"/>
                </a:solidFill>
                <a:latin typeface="Times New Roman" pitchFamily="2" charset="0"/>
                <a:ea typeface="隶书" pitchFamily="1" charset="-122"/>
              </a:rPr>
              <a:t>脉冲源</a:t>
            </a:r>
            <a:endParaRPr lang="zh-CN" altLang="en-US" sz="2000" dirty="0">
              <a:solidFill>
                <a:srgbClr val="FFFF99"/>
              </a:solidFill>
              <a:latin typeface="Times New Roman" pitchFamily="2" charset="0"/>
              <a:ea typeface="隶书" pitchFamily="1" charset="-122"/>
            </a:endParaRPr>
          </a:p>
        </p:txBody>
      </p:sp>
      <p:sp>
        <p:nvSpPr>
          <p:cNvPr id="34875" name="Rectangle 58"/>
          <p:cNvSpPr/>
          <p:nvPr/>
        </p:nvSpPr>
        <p:spPr>
          <a:xfrm>
            <a:off x="5991225" y="5181600"/>
            <a:ext cx="1600200" cy="3810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FFFF99"/>
                </a:solidFill>
                <a:latin typeface="Times New Roman" pitchFamily="2" charset="0"/>
                <a:ea typeface="隶书" pitchFamily="1" charset="-122"/>
              </a:rPr>
              <a:t>中断控制逻辑</a:t>
            </a:r>
            <a:endParaRPr lang="zh-CN" altLang="en-US" sz="2000" dirty="0">
              <a:solidFill>
                <a:srgbClr val="FFFF99"/>
              </a:solidFill>
              <a:latin typeface="Times New Roman" pitchFamily="2" charset="0"/>
              <a:ea typeface="隶书" pitchFamily="1" charset="-122"/>
            </a:endParaRPr>
          </a:p>
        </p:txBody>
      </p:sp>
      <p:sp>
        <p:nvSpPr>
          <p:cNvPr id="3" name="Text Box 59"/>
          <p:cNvSpPr txBox="1"/>
          <p:nvPr/>
        </p:nvSpPr>
        <p:spPr>
          <a:xfrm>
            <a:off x="4329113" y="4800600"/>
            <a:ext cx="1524000" cy="396875"/>
          </a:xfrm>
          <a:prstGeom prst="rect">
            <a:avLst/>
          </a:prstGeom>
          <a:noFill/>
          <a:ln w="9525">
            <a:noFill/>
          </a:ln>
        </p:spPr>
        <p:txBody>
          <a:bodyPr anchor="t">
            <a:spAutoFit/>
          </a:bodyPr>
          <a:p>
            <a:pPr>
              <a:spcBef>
                <a:spcPct val="50000"/>
              </a:spcBef>
            </a:pPr>
            <a:r>
              <a:rPr lang="zh-CN" altLang="en-US" sz="2000" dirty="0">
                <a:latin typeface="Times New Roman" pitchFamily="2" charset="0"/>
                <a:ea typeface="隶书" pitchFamily="1" charset="-122"/>
              </a:rPr>
              <a:t>指令寄存器</a:t>
            </a:r>
            <a:endParaRPr lang="zh-CN" altLang="en-US" sz="2000" dirty="0">
              <a:latin typeface="Times New Roman" pitchFamily="2" charset="0"/>
              <a:ea typeface="隶书" pitchFamily="1" charset="-122"/>
            </a:endParaRPr>
          </a:p>
        </p:txBody>
      </p:sp>
      <p:grpSp>
        <p:nvGrpSpPr>
          <p:cNvPr id="34877" name="组合 34876"/>
          <p:cNvGrpSpPr/>
          <p:nvPr/>
        </p:nvGrpSpPr>
        <p:grpSpPr>
          <a:xfrm>
            <a:off x="3871913" y="1662113"/>
            <a:ext cx="3962400" cy="3443287"/>
            <a:chOff x="0" y="0"/>
            <a:chExt cx="2496" cy="2169"/>
          </a:xfrm>
        </p:grpSpPr>
        <p:sp>
          <p:nvSpPr>
            <p:cNvPr id="4" name="Line 61"/>
            <p:cNvSpPr/>
            <p:nvPr/>
          </p:nvSpPr>
          <p:spPr>
            <a:xfrm>
              <a:off x="18" y="921"/>
              <a:ext cx="0" cy="1248"/>
            </a:xfrm>
            <a:prstGeom prst="line">
              <a:avLst/>
            </a:prstGeom>
            <a:ln w="19050" cap="flat" cmpd="sng">
              <a:solidFill>
                <a:srgbClr val="FF0000"/>
              </a:solidFill>
              <a:prstDash val="dash"/>
              <a:round/>
              <a:headEnd type="none" w="med" len="med"/>
              <a:tailEnd type="none" w="med" len="med"/>
            </a:ln>
          </p:spPr>
          <p:txBody>
            <a:bodyPr anchor="t"/>
            <a:p>
              <a:endParaRPr lang="zh-CN" altLang="en-US">
                <a:latin typeface="Arial" charset="0"/>
                <a:ea typeface="宋体" charset="-122"/>
              </a:endParaRPr>
            </a:p>
          </p:txBody>
        </p:sp>
        <p:sp>
          <p:nvSpPr>
            <p:cNvPr id="34878" name="Line 62"/>
            <p:cNvSpPr/>
            <p:nvPr/>
          </p:nvSpPr>
          <p:spPr>
            <a:xfrm>
              <a:off x="0" y="2169"/>
              <a:ext cx="2496" cy="0"/>
            </a:xfrm>
            <a:prstGeom prst="line">
              <a:avLst/>
            </a:prstGeom>
            <a:ln w="19050" cap="flat" cmpd="sng">
              <a:solidFill>
                <a:srgbClr val="FF0000"/>
              </a:solidFill>
              <a:prstDash val="dash"/>
              <a:round/>
              <a:headEnd type="none" w="med" len="med"/>
              <a:tailEnd type="none" w="med" len="med"/>
            </a:ln>
          </p:spPr>
          <p:txBody>
            <a:bodyPr anchor="t"/>
            <a:p>
              <a:endParaRPr lang="zh-CN" altLang="en-US">
                <a:latin typeface="Arial" charset="0"/>
                <a:ea typeface="宋体" charset="-122"/>
              </a:endParaRPr>
            </a:p>
          </p:txBody>
        </p:sp>
        <p:sp>
          <p:nvSpPr>
            <p:cNvPr id="34879" name="Line 63"/>
            <p:cNvSpPr/>
            <p:nvPr/>
          </p:nvSpPr>
          <p:spPr>
            <a:xfrm flipV="1">
              <a:off x="2496" y="9"/>
              <a:ext cx="0" cy="2160"/>
            </a:xfrm>
            <a:prstGeom prst="line">
              <a:avLst/>
            </a:prstGeom>
            <a:ln w="19050" cap="flat" cmpd="sng">
              <a:solidFill>
                <a:srgbClr val="FF0000"/>
              </a:solidFill>
              <a:prstDash val="dash"/>
              <a:round/>
              <a:headEnd type="none" w="med" len="med"/>
              <a:tailEnd type="none" w="med" len="med"/>
            </a:ln>
          </p:spPr>
          <p:txBody>
            <a:bodyPr anchor="t"/>
            <a:p>
              <a:endParaRPr lang="zh-CN" altLang="en-US">
                <a:latin typeface="Arial" charset="0"/>
                <a:ea typeface="宋体" charset="-122"/>
              </a:endParaRPr>
            </a:p>
          </p:txBody>
        </p:sp>
        <p:sp>
          <p:nvSpPr>
            <p:cNvPr id="34880" name="Line 64"/>
            <p:cNvSpPr/>
            <p:nvPr/>
          </p:nvSpPr>
          <p:spPr>
            <a:xfrm flipH="1">
              <a:off x="1056" y="0"/>
              <a:ext cx="1440" cy="0"/>
            </a:xfrm>
            <a:prstGeom prst="line">
              <a:avLst/>
            </a:prstGeom>
            <a:ln w="19050" cap="flat" cmpd="sng">
              <a:solidFill>
                <a:srgbClr val="FF0000"/>
              </a:solidFill>
              <a:prstDash val="dash"/>
              <a:round/>
              <a:headEnd type="none" w="med" len="med"/>
              <a:tailEnd type="none" w="med" len="med"/>
            </a:ln>
          </p:spPr>
          <p:txBody>
            <a:bodyPr anchor="t"/>
            <a:p>
              <a:endParaRPr lang="zh-CN" altLang="en-US">
                <a:latin typeface="Arial" charset="0"/>
                <a:ea typeface="宋体" charset="-122"/>
              </a:endParaRPr>
            </a:p>
          </p:txBody>
        </p:sp>
        <p:sp>
          <p:nvSpPr>
            <p:cNvPr id="34881" name="Line 65"/>
            <p:cNvSpPr/>
            <p:nvPr/>
          </p:nvSpPr>
          <p:spPr>
            <a:xfrm>
              <a:off x="1056" y="9"/>
              <a:ext cx="0" cy="912"/>
            </a:xfrm>
            <a:prstGeom prst="line">
              <a:avLst/>
            </a:prstGeom>
            <a:ln w="19050" cap="flat" cmpd="sng">
              <a:solidFill>
                <a:srgbClr val="FF0000"/>
              </a:solidFill>
              <a:prstDash val="dash"/>
              <a:round/>
              <a:headEnd type="none" w="med" len="med"/>
              <a:tailEnd type="none" w="med" len="med"/>
            </a:ln>
          </p:spPr>
          <p:txBody>
            <a:bodyPr anchor="t"/>
            <a:p>
              <a:endParaRPr lang="zh-CN" altLang="en-US">
                <a:latin typeface="Arial" charset="0"/>
                <a:ea typeface="宋体" charset="-122"/>
              </a:endParaRPr>
            </a:p>
          </p:txBody>
        </p:sp>
        <p:sp>
          <p:nvSpPr>
            <p:cNvPr id="34882" name="Line 66"/>
            <p:cNvSpPr/>
            <p:nvPr/>
          </p:nvSpPr>
          <p:spPr>
            <a:xfrm>
              <a:off x="9" y="921"/>
              <a:ext cx="1056" cy="0"/>
            </a:xfrm>
            <a:prstGeom prst="line">
              <a:avLst/>
            </a:prstGeom>
            <a:ln w="19050" cap="flat" cmpd="sng">
              <a:solidFill>
                <a:srgbClr val="FF0000"/>
              </a:solidFill>
              <a:prstDash val="dash"/>
              <a:round/>
              <a:headEnd type="none" w="med" len="med"/>
              <a:tailEnd type="none" w="med" len="med"/>
            </a:ln>
          </p:spPr>
          <p:txBody>
            <a:bodyPr anchor="t"/>
            <a:p>
              <a:endParaRPr lang="zh-CN" altLang="en-US">
                <a:latin typeface="Arial" charset="0"/>
                <a:ea typeface="宋体" charset="-122"/>
              </a:endParaRPr>
            </a:p>
          </p:txBody>
        </p:sp>
      </p:grpSp>
      <p:sp>
        <p:nvSpPr>
          <p:cNvPr id="34884" name="Rectangle 67"/>
          <p:cNvSpPr/>
          <p:nvPr/>
        </p:nvSpPr>
        <p:spPr>
          <a:xfrm>
            <a:off x="4086225" y="3429000"/>
            <a:ext cx="1371600" cy="5334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FFFF99"/>
                </a:solidFill>
                <a:latin typeface="Times New Roman" pitchFamily="2" charset="0"/>
                <a:ea typeface="隶书" pitchFamily="1" charset="-122"/>
              </a:rPr>
              <a:t>指令译码器</a:t>
            </a:r>
            <a:endParaRPr lang="zh-CN" altLang="en-US" sz="2000" dirty="0">
              <a:solidFill>
                <a:srgbClr val="FFFF99"/>
              </a:solidFill>
              <a:latin typeface="Times New Roman" pitchFamily="2" charset="0"/>
              <a:ea typeface="隶书" pitchFamily="1" charset="-122"/>
            </a:endParaRPr>
          </a:p>
        </p:txBody>
      </p:sp>
      <p:grpSp>
        <p:nvGrpSpPr>
          <p:cNvPr id="34885" name="组合 34884"/>
          <p:cNvGrpSpPr/>
          <p:nvPr/>
        </p:nvGrpSpPr>
        <p:grpSpPr>
          <a:xfrm>
            <a:off x="3933825" y="4419600"/>
            <a:ext cx="2819400" cy="381000"/>
            <a:chOff x="0" y="0"/>
            <a:chExt cx="1776" cy="240"/>
          </a:xfrm>
        </p:grpSpPr>
        <p:sp>
          <p:nvSpPr>
            <p:cNvPr id="5" name="Rectangle 69"/>
            <p:cNvSpPr/>
            <p:nvPr/>
          </p:nvSpPr>
          <p:spPr>
            <a:xfrm>
              <a:off x="0" y="0"/>
              <a:ext cx="528" cy="24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FFFF99"/>
                  </a:solidFill>
                  <a:latin typeface="Times New Roman" pitchFamily="2" charset="0"/>
                  <a:ea typeface="隶书" pitchFamily="1" charset="-122"/>
                </a:rPr>
                <a:t>操作码</a:t>
              </a:r>
              <a:endParaRPr lang="zh-CN" altLang="en-US" sz="2000" dirty="0">
                <a:solidFill>
                  <a:srgbClr val="FFFF99"/>
                </a:solidFill>
                <a:latin typeface="Times New Roman" pitchFamily="2" charset="0"/>
                <a:ea typeface="隶书" pitchFamily="1" charset="-122"/>
              </a:endParaRPr>
            </a:p>
          </p:txBody>
        </p:sp>
        <p:sp>
          <p:nvSpPr>
            <p:cNvPr id="34886" name="Rectangle 70"/>
            <p:cNvSpPr/>
            <p:nvPr/>
          </p:nvSpPr>
          <p:spPr>
            <a:xfrm>
              <a:off x="528" y="0"/>
              <a:ext cx="720" cy="24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FFFF99"/>
                  </a:solidFill>
                  <a:latin typeface="Times New Roman" pitchFamily="2" charset="0"/>
                  <a:ea typeface="隶书" pitchFamily="1" charset="-122"/>
                </a:rPr>
                <a:t>寻址方式</a:t>
              </a:r>
              <a:endParaRPr lang="zh-CN" altLang="en-US" sz="2000" dirty="0">
                <a:solidFill>
                  <a:srgbClr val="FFFF99"/>
                </a:solidFill>
                <a:latin typeface="Times New Roman" pitchFamily="2" charset="0"/>
                <a:ea typeface="隶书" pitchFamily="1" charset="-122"/>
              </a:endParaRPr>
            </a:p>
          </p:txBody>
        </p:sp>
        <p:sp>
          <p:nvSpPr>
            <p:cNvPr id="34887" name="Rectangle 71"/>
            <p:cNvSpPr/>
            <p:nvPr/>
          </p:nvSpPr>
          <p:spPr>
            <a:xfrm>
              <a:off x="1248" y="0"/>
              <a:ext cx="528" cy="24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FFFF99"/>
                  </a:solidFill>
                  <a:latin typeface="Times New Roman" pitchFamily="2" charset="0"/>
                  <a:ea typeface="隶书" pitchFamily="1" charset="-122"/>
                </a:rPr>
                <a:t>地址码</a:t>
              </a:r>
              <a:endParaRPr lang="zh-CN" altLang="en-US" sz="2000" dirty="0">
                <a:solidFill>
                  <a:srgbClr val="FFFF99"/>
                </a:solidFill>
                <a:latin typeface="Times New Roman" pitchFamily="2" charset="0"/>
                <a:ea typeface="隶书" pitchFamily="1" charset="-122"/>
              </a:endParaRPr>
            </a:p>
          </p:txBody>
        </p:sp>
      </p:grpSp>
      <p:sp>
        <p:nvSpPr>
          <p:cNvPr id="34889" name="Rectangle 72"/>
          <p:cNvSpPr/>
          <p:nvPr/>
        </p:nvSpPr>
        <p:spPr>
          <a:xfrm>
            <a:off x="1724025" y="5181600"/>
            <a:ext cx="1143000" cy="3810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FFFF99"/>
                </a:solidFill>
                <a:latin typeface="Times New Roman" pitchFamily="2" charset="0"/>
                <a:ea typeface="隶书" pitchFamily="1" charset="-122"/>
              </a:rPr>
              <a:t>控制台</a:t>
            </a:r>
            <a:endParaRPr lang="zh-CN" altLang="en-US" sz="2000" dirty="0">
              <a:solidFill>
                <a:srgbClr val="FFFF99"/>
              </a:solidFill>
              <a:latin typeface="Times New Roman" pitchFamily="2" charset="0"/>
              <a:ea typeface="隶书" pitchFamily="1" charset="-122"/>
            </a:endParaRPr>
          </a:p>
        </p:txBody>
      </p:sp>
      <p:sp>
        <p:nvSpPr>
          <p:cNvPr id="34890" name="Rectangle 73"/>
          <p:cNvSpPr/>
          <p:nvPr/>
        </p:nvSpPr>
        <p:spPr>
          <a:xfrm>
            <a:off x="2486025" y="2286000"/>
            <a:ext cx="2895600" cy="6858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p>
            <a:pPr algn="ctr"/>
            <a:r>
              <a:rPr lang="zh-CN" altLang="en-US" sz="2000" dirty="0">
                <a:solidFill>
                  <a:srgbClr val="FFFF99"/>
                </a:solidFill>
                <a:latin typeface="Times New Roman" pitchFamily="2" charset="0"/>
                <a:ea typeface="隶书" pitchFamily="1" charset="-122"/>
              </a:rPr>
              <a:t>微操作控制信号形成部件</a:t>
            </a:r>
            <a:endParaRPr lang="zh-CN" altLang="en-US" sz="2000" dirty="0">
              <a:solidFill>
                <a:srgbClr val="FFFF99"/>
              </a:solidFill>
              <a:latin typeface="Times New Roman" pitchFamily="2" charset="0"/>
              <a:ea typeface="隶书" pitchFamily="1" charset="-122"/>
            </a:endParaRPr>
          </a:p>
        </p:txBody>
      </p:sp>
      <p:sp>
        <p:nvSpPr>
          <p:cNvPr id="34891" name="Rectangle 74"/>
          <p:cNvSpPr/>
          <p:nvPr/>
        </p:nvSpPr>
        <p:spPr>
          <a:xfrm>
            <a:off x="4419600" y="5943600"/>
            <a:ext cx="1295400" cy="381000"/>
          </a:xfrm>
          <a:prstGeom prst="rect">
            <a:avLst/>
          </a:prstGeom>
          <a:noFill/>
          <a:ln w="9525">
            <a:noFill/>
          </a:ln>
        </p:spPr>
        <p:txBody>
          <a:bodyPr wrap="none" anchor="ctr"/>
          <a:p>
            <a:endParaRPr lang="zh-CN" altLang="en-US" dirty="0">
              <a:latin typeface="Arial" charset="0"/>
              <a:ea typeface="宋体" charset="-122"/>
            </a:endParaRPr>
          </a:p>
        </p:txBody>
      </p:sp>
      <mc:AlternateContent xmlns:mc="http://schemas.openxmlformats.org/markup-compatibility/2006" xmlns:p14="http://schemas.microsoft.com/office/powerpoint/2010/main">
        <mc:Choice Requires="p14">
          <p:contentPart r:id="rId1" p14:bwMode="auto">
            <p14:nvContentPartPr>
              <p14:cNvPr id="6" name="墨迹 5"/>
              <p14:cNvContentPartPr/>
              <p14:nvPr/>
            </p14:nvContentPartPr>
            <p14:xfrm>
              <a:off x="3207223" y="5751192"/>
              <a:ext cx="52317" cy="156328"/>
            </p14:xfrm>
          </p:contentPart>
        </mc:Choice>
        <mc:Fallback xmlns="">
          <p:pic>
            <p:nvPicPr>
              <p:cNvPr id="6" name="墨迹 5"/>
            </p:nvPicPr>
            <p:blipFill>
              <a:blip r:embed="rId2"/>
            </p:blipFill>
            <p:spPr>
              <a:xfrm>
                <a:off x="3207223" y="5751192"/>
                <a:ext cx="52317" cy="156328"/>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7" name="墨迹 6"/>
              <p14:cNvContentPartPr/>
              <p14:nvPr/>
            </p14:nvContentPartPr>
            <p14:xfrm>
              <a:off x="3179928" y="5798375"/>
              <a:ext cx="97809" cy="13643"/>
            </p14:xfrm>
          </p:contentPart>
        </mc:Choice>
        <mc:Fallback xmlns="">
          <p:pic>
            <p:nvPicPr>
              <p:cNvPr id="7" name="墨迹 6"/>
            </p:nvPicPr>
            <p:blipFill>
              <a:blip r:embed="rId2"/>
            </p:blipFill>
            <p:spPr>
              <a:xfrm>
                <a:off x="3179928" y="5798375"/>
                <a:ext cx="97809" cy="13643"/>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8" name="墨迹 7"/>
              <p14:cNvContentPartPr/>
              <p14:nvPr/>
            </p14:nvContentPartPr>
            <p14:xfrm>
              <a:off x="1182805" y="3679126"/>
              <a:ext cx="50042" cy="45477"/>
            </p14:xfrm>
          </p:contentPart>
        </mc:Choice>
        <mc:Fallback xmlns="">
          <p:pic>
            <p:nvPicPr>
              <p:cNvPr id="8" name="墨迹 7"/>
            </p:nvPicPr>
            <p:blipFill>
              <a:blip r:embed="rId2"/>
            </p:blipFill>
            <p:spPr>
              <a:xfrm>
                <a:off x="1182805" y="3679126"/>
                <a:ext cx="50042" cy="4547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0" name="墨迹 9"/>
              <p14:cNvContentPartPr/>
              <p14:nvPr/>
            </p14:nvContentPartPr>
            <p14:xfrm>
              <a:off x="1137313" y="3751890"/>
              <a:ext cx="47767" cy="56846"/>
            </p14:xfrm>
          </p:contentPart>
        </mc:Choice>
        <mc:Fallback xmlns="">
          <p:pic>
            <p:nvPicPr>
              <p:cNvPr id="10" name="墨迹 9"/>
            </p:nvPicPr>
            <p:blipFill>
              <a:blip r:embed="rId2"/>
            </p:blipFill>
            <p:spPr>
              <a:xfrm>
                <a:off x="1137313" y="3751890"/>
                <a:ext cx="47767" cy="56846"/>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11" name="墨迹 10"/>
              <p14:cNvContentPartPr/>
              <p14:nvPr/>
            </p14:nvContentPartPr>
            <p14:xfrm>
              <a:off x="1164608" y="3733698"/>
              <a:ext cx="104633" cy="9096"/>
            </p14:xfrm>
          </p:contentPart>
        </mc:Choice>
        <mc:Fallback xmlns="">
          <p:pic>
            <p:nvPicPr>
              <p:cNvPr id="11" name="墨迹 10"/>
            </p:nvPicPr>
            <p:blipFill>
              <a:blip r:embed="rId2"/>
            </p:blipFill>
            <p:spPr>
              <a:xfrm>
                <a:off x="1164608" y="3733698"/>
                <a:ext cx="104633" cy="909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2" name="墨迹 11"/>
              <p14:cNvContentPartPr/>
              <p14:nvPr/>
            </p14:nvContentPartPr>
            <p14:xfrm>
              <a:off x="1251044" y="3733698"/>
              <a:ext cx="27296" cy="34108"/>
            </p14:xfrm>
          </p:contentPart>
        </mc:Choice>
        <mc:Fallback xmlns="">
          <p:pic>
            <p:nvPicPr>
              <p:cNvPr id="12" name="墨迹 11"/>
            </p:nvPicPr>
            <p:blipFill>
              <a:blip r:embed="rId2"/>
            </p:blipFill>
            <p:spPr>
              <a:xfrm>
                <a:off x="1251044" y="3733698"/>
                <a:ext cx="27296" cy="3410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13" name="墨迹 12"/>
              <p14:cNvContentPartPr/>
              <p14:nvPr/>
            </p14:nvContentPartPr>
            <p14:xfrm>
              <a:off x="1196453" y="3770080"/>
              <a:ext cx="97809" cy="136433"/>
            </p14:xfrm>
          </p:contentPart>
        </mc:Choice>
        <mc:Fallback xmlns="">
          <p:pic>
            <p:nvPicPr>
              <p:cNvPr id="13" name="墨迹 12"/>
            </p:nvPicPr>
            <p:blipFill>
              <a:blip r:embed="rId2"/>
            </p:blipFill>
            <p:spPr>
              <a:xfrm>
                <a:off x="1196453" y="3770080"/>
                <a:ext cx="97809" cy="136433"/>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墨迹 13"/>
              <p14:cNvContentPartPr/>
              <p14:nvPr/>
            </p14:nvContentPartPr>
            <p14:xfrm>
              <a:off x="2570328" y="2592214"/>
              <a:ext cx="2622645" cy="50025"/>
            </p14:xfrm>
          </p:contentPart>
        </mc:Choice>
        <mc:Fallback xmlns="">
          <p:pic>
            <p:nvPicPr>
              <p:cNvPr id="14" name="墨迹 13"/>
            </p:nvPicPr>
            <p:blipFill>
              <a:blip r:embed="rId2"/>
            </p:blipFill>
            <p:spPr>
              <a:xfrm>
                <a:off x="2570328" y="2592214"/>
                <a:ext cx="2622645" cy="50025"/>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5" name="墨迹 14"/>
              <p14:cNvContentPartPr/>
              <p14:nvPr/>
            </p14:nvContentPartPr>
            <p14:xfrm>
              <a:off x="4250708" y="2037389"/>
              <a:ext cx="131644" cy="258085"/>
            </p14:xfrm>
          </p:contentPart>
        </mc:Choice>
        <mc:Fallback xmlns="">
          <p:pic>
            <p:nvPicPr>
              <p:cNvPr id="15" name="墨迹 14"/>
            </p:nvPicPr>
            <p:blipFill>
              <a:blip r:embed="rId2"/>
            </p:blipFill>
            <p:spPr>
              <a:xfrm>
                <a:off x="4250708" y="2037389"/>
                <a:ext cx="131644" cy="25808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6" name="墨迹 15"/>
              <p14:cNvContentPartPr/>
              <p14:nvPr/>
            </p14:nvContentPartPr>
            <p14:xfrm>
              <a:off x="4271749" y="2151083"/>
              <a:ext cx="72788" cy="102324"/>
            </p14:xfrm>
          </p:contentPart>
        </mc:Choice>
        <mc:Fallback xmlns="">
          <p:pic>
            <p:nvPicPr>
              <p:cNvPr id="16" name="墨迹 15"/>
            </p:nvPicPr>
            <p:blipFill>
              <a:blip r:embed="rId2"/>
            </p:blipFill>
            <p:spPr>
              <a:xfrm>
                <a:off x="4271749" y="2151083"/>
                <a:ext cx="72788" cy="102324"/>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7" name="墨迹 16"/>
              <p14:cNvContentPartPr/>
              <p14:nvPr/>
            </p14:nvContentPartPr>
            <p14:xfrm>
              <a:off x="4335438" y="2169274"/>
              <a:ext cx="52317" cy="34108"/>
            </p14:xfrm>
          </p:contentPart>
        </mc:Choice>
        <mc:Fallback xmlns="">
          <p:pic>
            <p:nvPicPr>
              <p:cNvPr id="17" name="墨迹 16"/>
            </p:nvPicPr>
            <p:blipFill>
              <a:blip r:embed="rId2"/>
            </p:blipFill>
            <p:spPr>
              <a:xfrm>
                <a:off x="4335438" y="2169274"/>
                <a:ext cx="52317" cy="34108"/>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8" name="墨迹 17"/>
              <p14:cNvContentPartPr/>
              <p14:nvPr/>
            </p14:nvContentPartPr>
            <p14:xfrm>
              <a:off x="4394579" y="2019198"/>
              <a:ext cx="20471" cy="27287"/>
            </p14:xfrm>
          </p:contentPart>
        </mc:Choice>
        <mc:Fallback xmlns="">
          <p:pic>
            <p:nvPicPr>
              <p:cNvPr id="18" name="墨迹 17"/>
            </p:nvPicPr>
            <p:blipFill>
              <a:blip r:embed="rId2"/>
            </p:blipFill>
            <p:spPr>
              <a:xfrm>
                <a:off x="4394579" y="2019198"/>
                <a:ext cx="20471" cy="2728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9" name="墨迹 18"/>
              <p14:cNvContentPartPr/>
              <p14:nvPr/>
            </p14:nvContentPartPr>
            <p14:xfrm>
              <a:off x="4371832" y="2082867"/>
              <a:ext cx="86436" cy="171251"/>
            </p14:xfrm>
          </p:contentPart>
        </mc:Choice>
        <mc:Fallback xmlns="">
          <p:pic>
            <p:nvPicPr>
              <p:cNvPr id="19" name="墨迹 18"/>
            </p:nvPicPr>
            <p:blipFill>
              <a:blip r:embed="rId2"/>
            </p:blipFill>
            <p:spPr>
              <a:xfrm>
                <a:off x="4371832" y="2082867"/>
                <a:ext cx="86436" cy="171251"/>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20" name="墨迹 19"/>
              <p14:cNvContentPartPr/>
              <p14:nvPr/>
            </p14:nvContentPartPr>
            <p14:xfrm>
              <a:off x="4444620" y="2228395"/>
              <a:ext cx="22747" cy="15917"/>
            </p14:xfrm>
          </p:contentPart>
        </mc:Choice>
        <mc:Fallback xmlns="">
          <p:pic>
            <p:nvPicPr>
              <p:cNvPr id="20" name="墨迹 19"/>
            </p:nvPicPr>
            <p:blipFill>
              <a:blip r:embed="rId2"/>
            </p:blipFill>
            <p:spPr>
              <a:xfrm>
                <a:off x="4444620" y="2228395"/>
                <a:ext cx="22747" cy="15917"/>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21" name="墨迹 20"/>
              <p14:cNvContentPartPr/>
              <p14:nvPr/>
            </p14:nvContentPartPr>
            <p14:xfrm>
              <a:off x="6182435" y="2255681"/>
              <a:ext cx="52512" cy="29994"/>
            </p14:xfrm>
          </p:contentPart>
        </mc:Choice>
        <mc:Fallback xmlns="">
          <p:pic>
            <p:nvPicPr>
              <p:cNvPr id="21" name="墨迹 20"/>
            </p:nvPicPr>
            <p:blipFill>
              <a:blip r:embed="rId2"/>
            </p:blipFill>
            <p:spPr>
              <a:xfrm>
                <a:off x="6182435" y="2255681"/>
                <a:ext cx="52512" cy="29994"/>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22" name="墨迹 21"/>
              <p14:cNvContentPartPr/>
              <p14:nvPr/>
            </p14:nvContentPartPr>
            <p14:xfrm>
              <a:off x="4549253" y="2201108"/>
              <a:ext cx="2275" cy="43204"/>
            </p14:xfrm>
          </p:contentPart>
        </mc:Choice>
        <mc:Fallback xmlns="">
          <p:pic>
            <p:nvPicPr>
              <p:cNvPr id="22" name="墨迹 21"/>
            </p:nvPicPr>
            <p:blipFill>
              <a:blip r:embed="rId2"/>
            </p:blipFill>
            <p:spPr>
              <a:xfrm>
                <a:off x="4549253" y="2201108"/>
                <a:ext cx="2275" cy="43204"/>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23" name="墨迹 22"/>
              <p14:cNvContentPartPr/>
              <p14:nvPr/>
            </p14:nvContentPartPr>
            <p14:xfrm>
              <a:off x="4581098" y="2135166"/>
              <a:ext cx="72788" cy="102324"/>
            </p14:xfrm>
          </p:contentPart>
        </mc:Choice>
        <mc:Fallback xmlns="">
          <p:pic>
            <p:nvPicPr>
              <p:cNvPr id="23" name="墨迹 22"/>
            </p:nvPicPr>
            <p:blipFill>
              <a:blip r:embed="rId2"/>
            </p:blipFill>
            <p:spPr>
              <a:xfrm>
                <a:off x="4581098" y="2135166"/>
                <a:ext cx="72788" cy="10232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4" name="墨迹 23"/>
              <p14:cNvContentPartPr/>
              <p14:nvPr/>
            </p14:nvContentPartPr>
            <p14:xfrm>
              <a:off x="4676632" y="2128344"/>
              <a:ext cx="34120" cy="31834"/>
            </p14:xfrm>
          </p:contentPart>
        </mc:Choice>
        <mc:Fallback xmlns="">
          <p:pic>
            <p:nvPicPr>
              <p:cNvPr id="24" name="墨迹 23"/>
            </p:nvPicPr>
            <p:blipFill>
              <a:blip r:embed="rId2"/>
            </p:blipFill>
            <p:spPr>
              <a:xfrm>
                <a:off x="4676632" y="2128344"/>
                <a:ext cx="34120" cy="31834"/>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69"/>
                                        </p:tgtEl>
                                        <p:attrNameLst>
                                          <p:attrName>style.visibility</p:attrName>
                                        </p:attrNameLst>
                                      </p:cBhvr>
                                      <p:to>
                                        <p:strVal val="visible"/>
                                      </p:to>
                                    </p:set>
                                  </p:childTnLst>
                                  <p:subTnLst>
                                    <p:set>
                                      <p:cBhvr override="childStyle">
                                        <p:cTn dur="1" fill="hold" display="0" masterRel="nextClick" afterEffect="1"/>
                                        <p:tgtEl>
                                          <p:spTgt spid="3486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4885"/>
                                        </p:tgtEl>
                                        <p:attrNameLst>
                                          <p:attrName>style.visibility</p:attrName>
                                        </p:attrNameLst>
                                      </p:cBhvr>
                                      <p:to>
                                        <p:strVal val="visible"/>
                                      </p:to>
                                    </p:set>
                                  </p:childTnLst>
                                  <p:subTnLst>
                                    <p:set>
                                      <p:cBhvr override="childStyle">
                                        <p:cTn dur="1" fill="hold" display="0" masterRel="nextClick" afterEffect="1"/>
                                        <p:tgtEl>
                                          <p:spTgt spid="3488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84"/>
                                        </p:tgtEl>
                                        <p:attrNameLst>
                                          <p:attrName>style.visibility</p:attrName>
                                        </p:attrNameLst>
                                      </p:cBhvr>
                                      <p:to>
                                        <p:strVal val="visible"/>
                                      </p:to>
                                    </p:set>
                                  </p:childTnLst>
                                  <p:subTnLst>
                                    <p:set>
                                      <p:cBhvr override="childStyle">
                                        <p:cTn dur="1" fill="hold" display="0" masterRel="nextClick" afterEffect="1"/>
                                        <p:tgtEl>
                                          <p:spTgt spid="3488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4870"/>
                                        </p:tgtEl>
                                        <p:attrNameLst>
                                          <p:attrName>style.visibility</p:attrName>
                                        </p:attrNameLst>
                                      </p:cBhvr>
                                      <p:to>
                                        <p:strVal val="visible"/>
                                      </p:to>
                                    </p:set>
                                  </p:childTnLst>
                                  <p:subTnLst>
                                    <p:set>
                                      <p:cBhvr override="childStyle">
                                        <p:cTn dur="1" fill="hold" display="0" masterRel="nextClick" afterEffect="1"/>
                                        <p:tgtEl>
                                          <p:spTgt spid="3487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4877"/>
                                        </p:tgtEl>
                                        <p:attrNameLst>
                                          <p:attrName>style.visibility</p:attrName>
                                        </p:attrNameLst>
                                      </p:cBhvr>
                                      <p:to>
                                        <p:strVal val="visible"/>
                                      </p:to>
                                    </p:set>
                                  </p:childTnLst>
                                  <p:subTnLst>
                                    <p:animClr clrSpc="rgb" dir="cw">
                                      <p:cBhvr override="childStyle">
                                        <p:cTn dur="1" fill="hold" display="0" masterRel="nextClick" afterEffect="1"/>
                                        <p:tgtEl>
                                          <p:spTgt spid="34877"/>
                                        </p:tgtEl>
                                        <p:attrNameLst>
                                          <p:attrName>ppt_c</p:attrName>
                                        </p:attrNameLst>
                                      </p:cBhvr>
                                      <p:to>
                                        <a:srgbClr val="FFB7B7"/>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4874"/>
                                        </p:tgtEl>
                                        <p:attrNameLst>
                                          <p:attrName>style.visibility</p:attrName>
                                        </p:attrNameLst>
                                      </p:cBhvr>
                                      <p:to>
                                        <p:strVal val="visible"/>
                                      </p:to>
                                    </p:set>
                                  </p:childTnLst>
                                  <p:subTnLst>
                                    <p:set>
                                      <p:cBhvr override="childStyle">
                                        <p:cTn dur="1" fill="hold" display="0" masterRel="nextClick" afterEffect="1"/>
                                        <p:tgtEl>
                                          <p:spTgt spid="34874"/>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4873"/>
                                        </p:tgtEl>
                                        <p:attrNameLst>
                                          <p:attrName>style.visibility</p:attrName>
                                        </p:attrNameLst>
                                      </p:cBhvr>
                                      <p:to>
                                        <p:strVal val="visible"/>
                                      </p:to>
                                    </p:set>
                                  </p:childTnLst>
                                  <p:subTnLst>
                                    <p:set>
                                      <p:cBhvr override="childStyle">
                                        <p:cTn dur="1" fill="hold" display="0" masterRel="nextClick" afterEffect="1"/>
                                        <p:tgtEl>
                                          <p:spTgt spid="34873"/>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4871"/>
                                        </p:tgtEl>
                                        <p:attrNameLst>
                                          <p:attrName>style.visibility</p:attrName>
                                        </p:attrNameLst>
                                      </p:cBhvr>
                                      <p:to>
                                        <p:strVal val="visible"/>
                                      </p:to>
                                    </p:set>
                                  </p:childTnLst>
                                  <p:subTnLst>
                                    <p:set>
                                      <p:cBhvr override="childStyle">
                                        <p:cTn dur="1" fill="hold" display="0" masterRel="nextClick" afterEffect="1"/>
                                        <p:tgtEl>
                                          <p:spTgt spid="3487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4819"/>
                                        </p:tgtEl>
                                        <p:attrNameLst>
                                          <p:attrName>style.visibility</p:attrName>
                                        </p:attrNameLst>
                                      </p:cBhvr>
                                      <p:to>
                                        <p:strVal val="visible"/>
                                      </p:to>
                                    </p:set>
                                  </p:childTnLst>
                                  <p:subTnLst>
                                    <p:animClr clrSpc="rgb" dir="cw">
                                      <p:cBhvr override="childStyle">
                                        <p:cTn dur="1" fill="hold" display="0" masterRel="nextClick" afterEffect="1"/>
                                        <p:tgtEl>
                                          <p:spTgt spid="34819"/>
                                        </p:tgtEl>
                                        <p:attrNameLst>
                                          <p:attrName>ppt_c</p:attrName>
                                        </p:attrNameLst>
                                      </p:cBhvr>
                                      <p:to>
                                        <a:srgbClr val="FFB7B7"/>
                                      </p:to>
                                    </p:animClr>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34872"/>
                                        </p:tgtEl>
                                        <p:attrNameLst>
                                          <p:attrName>style.visibility</p:attrName>
                                        </p:attrNameLst>
                                      </p:cBhvr>
                                      <p:to>
                                        <p:strVal val="visible"/>
                                      </p:to>
                                    </p:set>
                                  </p:childTnLst>
                                  <p:subTnLst>
                                    <p:set>
                                      <p:cBhvr override="childStyle">
                                        <p:cTn dur="1" fill="hold" display="0" masterRel="nextClick" afterEffect="1"/>
                                        <p:tgtEl>
                                          <p:spTgt spid="34872"/>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4890"/>
                                        </p:tgtEl>
                                        <p:attrNameLst>
                                          <p:attrName>style.visibility</p:attrName>
                                        </p:attrNameLst>
                                      </p:cBhvr>
                                      <p:to>
                                        <p:strVal val="visible"/>
                                      </p:to>
                                    </p:set>
                                  </p:childTnLst>
                                  <p:subTnLst>
                                    <p:set>
                                      <p:cBhvr override="childStyle">
                                        <p:cTn dur="1" fill="hold" display="0" masterRel="nextClick" afterEffect="1"/>
                                        <p:tgtEl>
                                          <p:spTgt spid="34890"/>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4875"/>
                                        </p:tgtEl>
                                        <p:attrNameLst>
                                          <p:attrName>style.visibility</p:attrName>
                                        </p:attrNameLst>
                                      </p:cBhvr>
                                      <p:to>
                                        <p:strVal val="visible"/>
                                      </p:to>
                                    </p:set>
                                  </p:childTnLst>
                                  <p:subTnLst>
                                    <p:set>
                                      <p:cBhvr override="childStyle">
                                        <p:cTn dur="1" fill="hold" display="0" masterRel="nextClick" afterEffect="1"/>
                                        <p:tgtEl>
                                          <p:spTgt spid="34875"/>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4889"/>
                                        </p:tgtEl>
                                        <p:attrNameLst>
                                          <p:attrName>style.visibility</p:attrName>
                                        </p:attrNameLst>
                                      </p:cBhvr>
                                      <p:to>
                                        <p:strVal val="visible"/>
                                      </p:to>
                                    </p:set>
                                  </p:childTnLst>
                                  <p:subTnLst>
                                    <p:set>
                                      <p:cBhvr override="childStyle">
                                        <p:cTn dur="1" fill="hold" display="0" masterRel="nextClick" afterEffect="1"/>
                                        <p:tgtEl>
                                          <p:spTgt spid="34889"/>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nodePh="1">
                                  <p:stCondLst>
                                    <p:cond delay="0"/>
                                  </p:stCondLst>
                                  <p:endCondLst>
                                    <p:cond evt="begin" delay="0">
                                      <p:tn val="57"/>
                                    </p:cond>
                                  </p:endCondLst>
                                  <p:childTnLst>
                                    <p:set>
                                      <p:cBhvr>
                                        <p:cTn id="58" dur="1" fill="hold">
                                          <p:stCondLst>
                                            <p:cond delay="499"/>
                                          </p:stCondLst>
                                        </p:cTn>
                                        <p:tgtEl>
                                          <p:spTgt spid="348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p:bldP spid="34869" grpId="0" animBg="1"/>
      <p:bldP spid="34870" grpId="0" animBg="1"/>
      <p:bldP spid="34871" grpId="0" animBg="1"/>
      <p:bldP spid="34872" grpId="0" animBg="1"/>
      <p:bldP spid="34873" grpId="0" animBg="1"/>
      <p:bldP spid="34874" grpId="0" animBg="1"/>
      <p:bldP spid="34875" grpId="0" animBg="1"/>
      <p:bldP spid="34884" grpId="0" animBg="1"/>
      <p:bldP spid="34889" grpId="0" animBg="1"/>
      <p:bldP spid="34890" grpId="0" animBg="1"/>
      <p:bldP spid="3489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pic>
        <p:nvPicPr>
          <p:cNvPr id="35842" name="Picture 2" descr="5a1">
            <a:hlinkClick r:id="rId1" action="ppaction://hlinkfile"/>
          </p:cNvPr>
          <p:cNvPicPr>
            <a:picLocks noChangeAspect="1"/>
          </p:cNvPicPr>
          <p:nvPr/>
        </p:nvPicPr>
        <p:blipFill>
          <a:blip r:embed="rId2"/>
          <a:stretch>
            <a:fillRect/>
          </a:stretch>
        </p:blipFill>
        <p:spPr>
          <a:xfrm>
            <a:off x="900113" y="549275"/>
            <a:ext cx="7559675" cy="5703888"/>
          </a:xfrm>
          <a:prstGeom prst="rect">
            <a:avLst/>
          </a:prstGeom>
          <a:noFill/>
          <a:ln w="9525">
            <a:noFill/>
          </a:ln>
        </p:spPr>
      </p:pic>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7720083" y="1709952"/>
              <a:ext cx="47767" cy="83565"/>
            </p14:xfrm>
          </p:contentPart>
        </mc:Choice>
        <mc:Fallback xmlns="">
          <p:pic>
            <p:nvPicPr>
              <p:cNvPr id="2" name="墨迹 1"/>
            </p:nvPicPr>
            <p:blipFill>
              <a:blip r:embed="rId4"/>
            </p:blipFill>
            <p:spPr>
              <a:xfrm>
                <a:off x="7720083" y="1709952"/>
                <a:ext cx="47767" cy="8356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7758752" y="1755429"/>
              <a:ext cx="6824" cy="73901"/>
            </p14:xfrm>
          </p:contentPart>
        </mc:Choice>
        <mc:Fallback xmlns="">
          <p:pic>
            <p:nvPicPr>
              <p:cNvPr id="3" name="墨迹 2"/>
            </p:nvPicPr>
            <p:blipFill>
              <a:blip r:embed="rId4"/>
            </p:blipFill>
            <p:spPr>
              <a:xfrm>
                <a:off x="7758752" y="1755429"/>
                <a:ext cx="6824" cy="7390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4" name="墨迹 3"/>
              <p14:cNvContentPartPr/>
              <p14:nvPr/>
            </p14:nvContentPartPr>
            <p14:xfrm>
              <a:off x="7779223" y="1730985"/>
              <a:ext cx="40091" cy="6253"/>
            </p14:xfrm>
          </p:contentPart>
        </mc:Choice>
        <mc:Fallback xmlns="">
          <p:pic>
            <p:nvPicPr>
              <p:cNvPr id="4" name="墨迹 3"/>
            </p:nvPicPr>
            <p:blipFill>
              <a:blip r:embed="rId4"/>
            </p:blipFill>
            <p:spPr>
              <a:xfrm>
                <a:off x="7779223" y="1730985"/>
                <a:ext cx="40091" cy="625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5" name="墨迹 4"/>
              <p14:cNvContentPartPr/>
              <p14:nvPr/>
            </p14:nvContentPartPr>
            <p14:xfrm>
              <a:off x="7772400" y="1749744"/>
              <a:ext cx="60277" cy="18547"/>
            </p14:xfrm>
          </p:contentPart>
        </mc:Choice>
        <mc:Fallback xmlns="">
          <p:pic>
            <p:nvPicPr>
              <p:cNvPr id="5" name="墨迹 4"/>
            </p:nvPicPr>
            <p:blipFill>
              <a:blip r:embed="rId4"/>
            </p:blipFill>
            <p:spPr>
              <a:xfrm>
                <a:off x="7772400" y="1749744"/>
                <a:ext cx="60277" cy="18547"/>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7786616" y="1707678"/>
              <a:ext cx="47198" cy="117104"/>
            </p14:xfrm>
          </p:contentPart>
        </mc:Choice>
        <mc:Fallback xmlns="">
          <p:pic>
            <p:nvPicPr>
              <p:cNvPr id="6" name="墨迹 5"/>
            </p:nvPicPr>
            <p:blipFill>
              <a:blip r:embed="rId4"/>
            </p:blipFill>
            <p:spPr>
              <a:xfrm>
                <a:off x="7786616" y="1707678"/>
                <a:ext cx="47198" cy="11710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7" name="墨迹 6"/>
              <p14:cNvContentPartPr/>
              <p14:nvPr/>
            </p14:nvContentPartPr>
            <p14:xfrm>
              <a:off x="7865659" y="1728143"/>
              <a:ext cx="14785" cy="11369"/>
            </p14:xfrm>
          </p:contentPart>
        </mc:Choice>
        <mc:Fallback xmlns="">
          <p:pic>
            <p:nvPicPr>
              <p:cNvPr id="7" name="墨迹 6"/>
            </p:nvPicPr>
            <p:blipFill>
              <a:blip r:embed="rId4"/>
            </p:blipFill>
            <p:spPr>
              <a:xfrm>
                <a:off x="7865659" y="1728143"/>
                <a:ext cx="14785" cy="11369"/>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7863384" y="1756566"/>
              <a:ext cx="133066" cy="76175"/>
            </p14:xfrm>
          </p:contentPart>
        </mc:Choice>
        <mc:Fallback xmlns="">
          <p:pic>
            <p:nvPicPr>
              <p:cNvPr id="8" name="墨迹 7"/>
            </p:nvPicPr>
            <p:blipFill>
              <a:blip r:embed="rId4"/>
            </p:blipFill>
            <p:spPr>
              <a:xfrm>
                <a:off x="7863384" y="1756566"/>
                <a:ext cx="133066" cy="761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墨迹 8"/>
              <p14:cNvContentPartPr/>
              <p14:nvPr/>
            </p14:nvContentPartPr>
            <p14:xfrm>
              <a:off x="7895229" y="1703130"/>
              <a:ext cx="19335" cy="21602"/>
            </p14:xfrm>
          </p:contentPart>
        </mc:Choice>
        <mc:Fallback xmlns="">
          <p:pic>
            <p:nvPicPr>
              <p:cNvPr id="9" name="墨迹 8"/>
            </p:nvPicPr>
            <p:blipFill>
              <a:blip r:embed="rId4"/>
            </p:blipFill>
            <p:spPr>
              <a:xfrm>
                <a:off x="7895229" y="1703130"/>
                <a:ext cx="19335" cy="21602"/>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7917976" y="1705404"/>
              <a:ext cx="25021" cy="32971"/>
            </p14:xfrm>
          </p:contentPart>
        </mc:Choice>
        <mc:Fallback xmlns="">
          <p:pic>
            <p:nvPicPr>
              <p:cNvPr id="10" name="墨迹 9"/>
            </p:nvPicPr>
            <p:blipFill>
              <a:blip r:embed="rId4"/>
            </p:blipFill>
            <p:spPr>
              <a:xfrm>
                <a:off x="7917976" y="1705404"/>
                <a:ext cx="25021" cy="3297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7895229" y="1736101"/>
              <a:ext cx="55728" cy="12507"/>
            </p14:xfrm>
          </p:contentPart>
        </mc:Choice>
        <mc:Fallback xmlns="">
          <p:pic>
            <p:nvPicPr>
              <p:cNvPr id="11" name="墨迹 10"/>
            </p:nvPicPr>
            <p:blipFill>
              <a:blip r:embed="rId4"/>
            </p:blipFill>
            <p:spPr>
              <a:xfrm>
                <a:off x="7895229" y="1736101"/>
                <a:ext cx="55728" cy="12507"/>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2" name="墨迹 11"/>
              <p14:cNvContentPartPr/>
              <p14:nvPr/>
            </p14:nvContentPartPr>
            <p14:xfrm>
              <a:off x="7893523" y="1765662"/>
              <a:ext cx="59709" cy="18262"/>
            </p14:xfrm>
          </p:contentPart>
        </mc:Choice>
        <mc:Fallback xmlns="">
          <p:pic>
            <p:nvPicPr>
              <p:cNvPr id="12" name="墨迹 11"/>
            </p:nvPicPr>
            <p:blipFill>
              <a:blip r:embed="rId4"/>
            </p:blipFill>
            <p:spPr>
              <a:xfrm>
                <a:off x="7893523" y="1765662"/>
                <a:ext cx="59709" cy="1826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3" name="墨迹 12"/>
              <p14:cNvContentPartPr/>
              <p14:nvPr/>
            </p14:nvContentPartPr>
            <p14:xfrm>
              <a:off x="7898641" y="1755429"/>
              <a:ext cx="23884" cy="54573"/>
            </p14:xfrm>
          </p:contentPart>
        </mc:Choice>
        <mc:Fallback xmlns="">
          <p:pic>
            <p:nvPicPr>
              <p:cNvPr id="13" name="墨迹 12"/>
            </p:nvPicPr>
            <p:blipFill>
              <a:blip r:embed="rId4"/>
            </p:blipFill>
            <p:spPr>
              <a:xfrm>
                <a:off x="7898641" y="1755429"/>
                <a:ext cx="23884" cy="5457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4" name="墨迹 13"/>
              <p14:cNvContentPartPr/>
              <p14:nvPr/>
            </p14:nvContentPartPr>
            <p14:xfrm>
              <a:off x="7927074" y="1787263"/>
              <a:ext cx="42081" cy="27287"/>
            </p14:xfrm>
          </p:contentPart>
        </mc:Choice>
        <mc:Fallback xmlns="">
          <p:pic>
            <p:nvPicPr>
              <p:cNvPr id="14" name="墨迹 13"/>
            </p:nvPicPr>
            <p:blipFill>
              <a:blip r:embed="rId4"/>
            </p:blipFill>
            <p:spPr>
              <a:xfrm>
                <a:off x="7927074" y="1787263"/>
                <a:ext cx="42081" cy="27287"/>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5" name="墨迹 14"/>
              <p14:cNvContentPartPr/>
              <p14:nvPr/>
            </p14:nvContentPartPr>
            <p14:xfrm>
              <a:off x="7732238" y="1910053"/>
              <a:ext cx="62908" cy="18191"/>
            </p14:xfrm>
          </p:contentPart>
        </mc:Choice>
        <mc:Fallback xmlns="">
          <p:pic>
            <p:nvPicPr>
              <p:cNvPr id="15" name="墨迹 14"/>
            </p:nvPicPr>
            <p:blipFill>
              <a:blip r:embed="rId4"/>
            </p:blipFill>
            <p:spPr>
              <a:xfrm>
                <a:off x="7732238" y="1910053"/>
                <a:ext cx="62908" cy="18191"/>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6" name="墨迹 15"/>
              <p14:cNvContentPartPr/>
              <p14:nvPr/>
            </p14:nvContentPartPr>
            <p14:xfrm>
              <a:off x="7763301" y="1930517"/>
              <a:ext cx="4549" cy="63669"/>
            </p14:xfrm>
          </p:contentPart>
        </mc:Choice>
        <mc:Fallback xmlns="">
          <p:pic>
            <p:nvPicPr>
              <p:cNvPr id="16" name="墨迹 15"/>
            </p:nvPicPr>
            <p:blipFill>
              <a:blip r:embed="rId4"/>
            </p:blipFill>
            <p:spPr>
              <a:xfrm>
                <a:off x="7763301" y="1930517"/>
                <a:ext cx="4549" cy="63669"/>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7" name="墨迹 16"/>
              <p14:cNvContentPartPr/>
              <p14:nvPr/>
            </p14:nvContentPartPr>
            <p14:xfrm>
              <a:off x="7783772" y="1940395"/>
              <a:ext cx="9099" cy="103816"/>
            </p14:xfrm>
          </p:contentPart>
        </mc:Choice>
        <mc:Fallback xmlns="">
          <p:pic>
            <p:nvPicPr>
              <p:cNvPr id="17" name="墨迹 16"/>
            </p:nvPicPr>
            <p:blipFill>
              <a:blip r:embed="rId4"/>
            </p:blipFill>
            <p:spPr>
              <a:xfrm>
                <a:off x="7783772" y="1940395"/>
                <a:ext cx="9099" cy="103816"/>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8" name="墨迹 17"/>
              <p14:cNvContentPartPr/>
              <p14:nvPr/>
            </p14:nvContentPartPr>
            <p14:xfrm>
              <a:off x="7770125" y="1948708"/>
              <a:ext cx="12510" cy="4548"/>
            </p14:xfrm>
          </p:contentPart>
        </mc:Choice>
        <mc:Fallback xmlns="">
          <p:pic>
            <p:nvPicPr>
              <p:cNvPr id="18" name="墨迹 17"/>
            </p:nvPicPr>
            <p:blipFill>
              <a:blip r:embed="rId4"/>
            </p:blipFill>
            <p:spPr>
              <a:xfrm>
                <a:off x="7770125" y="1948708"/>
                <a:ext cx="12510" cy="4548"/>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9" name="墨迹 18"/>
              <p14:cNvContentPartPr/>
              <p14:nvPr/>
            </p14:nvContentPartPr>
            <p14:xfrm>
              <a:off x="7770125" y="1972584"/>
              <a:ext cx="17059" cy="5685"/>
            </p14:xfrm>
          </p:contentPart>
        </mc:Choice>
        <mc:Fallback xmlns="">
          <p:pic>
            <p:nvPicPr>
              <p:cNvPr id="19" name="墨迹 18"/>
            </p:nvPicPr>
            <p:blipFill>
              <a:blip r:embed="rId4"/>
            </p:blipFill>
            <p:spPr>
              <a:xfrm>
                <a:off x="7770125" y="1972584"/>
                <a:ext cx="17059" cy="5685"/>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0" name="墨迹 19"/>
              <p14:cNvContentPartPr/>
              <p14:nvPr/>
            </p14:nvContentPartPr>
            <p14:xfrm>
              <a:off x="7741123" y="2006692"/>
              <a:ext cx="42649" cy="17054"/>
            </p14:xfrm>
          </p:contentPart>
        </mc:Choice>
        <mc:Fallback xmlns="">
          <p:pic>
            <p:nvPicPr>
              <p:cNvPr id="20" name="墨迹 19"/>
            </p:nvPicPr>
            <p:blipFill>
              <a:blip r:embed="rId4"/>
            </p:blipFill>
            <p:spPr>
              <a:xfrm>
                <a:off x="7741123" y="2006692"/>
                <a:ext cx="42649" cy="1705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1" name="墨迹 20"/>
              <p14:cNvContentPartPr/>
              <p14:nvPr/>
            </p14:nvContentPartPr>
            <p14:xfrm>
              <a:off x="7800832" y="1950982"/>
              <a:ext cx="43787" cy="60258"/>
            </p14:xfrm>
          </p:contentPart>
        </mc:Choice>
        <mc:Fallback xmlns="">
          <p:pic>
            <p:nvPicPr>
              <p:cNvPr id="21" name="墨迹 20"/>
            </p:nvPicPr>
            <p:blipFill>
              <a:blip r:embed="rId4"/>
            </p:blipFill>
            <p:spPr>
              <a:xfrm>
                <a:off x="7800832" y="1950982"/>
                <a:ext cx="43787" cy="6025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2" name="墨迹 21"/>
              <p14:cNvContentPartPr/>
              <p14:nvPr/>
            </p14:nvContentPartPr>
            <p14:xfrm>
              <a:off x="7804244" y="1975995"/>
              <a:ext cx="61416" cy="30697"/>
            </p14:xfrm>
          </p:contentPart>
        </mc:Choice>
        <mc:Fallback xmlns="">
          <p:pic>
            <p:nvPicPr>
              <p:cNvPr id="22" name="墨迹 21"/>
            </p:nvPicPr>
            <p:blipFill>
              <a:blip r:embed="rId4"/>
            </p:blipFill>
            <p:spPr>
              <a:xfrm>
                <a:off x="7804244" y="1975995"/>
                <a:ext cx="61416" cy="30697"/>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3" name="墨迹 22"/>
              <p14:cNvContentPartPr/>
              <p14:nvPr/>
            </p14:nvContentPartPr>
            <p14:xfrm>
              <a:off x="7889543" y="1922204"/>
              <a:ext cx="3412" cy="80296"/>
            </p14:xfrm>
          </p:contentPart>
        </mc:Choice>
        <mc:Fallback xmlns="">
          <p:pic>
            <p:nvPicPr>
              <p:cNvPr id="23" name="墨迹 22"/>
            </p:nvPicPr>
            <p:blipFill>
              <a:blip r:embed="rId4"/>
            </p:blipFill>
            <p:spPr>
              <a:xfrm>
                <a:off x="7889543" y="1922204"/>
                <a:ext cx="3412" cy="80296"/>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4" name="墨迹 23"/>
              <p14:cNvContentPartPr/>
              <p14:nvPr/>
            </p14:nvContentPartPr>
            <p14:xfrm>
              <a:off x="7864166" y="1935065"/>
              <a:ext cx="46985" cy="75038"/>
            </p14:xfrm>
          </p:contentPart>
        </mc:Choice>
        <mc:Fallback xmlns="">
          <p:pic>
            <p:nvPicPr>
              <p:cNvPr id="24" name="墨迹 23"/>
            </p:nvPicPr>
            <p:blipFill>
              <a:blip r:embed="rId4"/>
            </p:blipFill>
            <p:spPr>
              <a:xfrm>
                <a:off x="7864166" y="1935065"/>
                <a:ext cx="46985" cy="75038"/>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5" name="墨迹 24"/>
              <p14:cNvContentPartPr/>
              <p14:nvPr/>
            </p14:nvContentPartPr>
            <p14:xfrm>
              <a:off x="7890680" y="1980543"/>
              <a:ext cx="36394" cy="17054"/>
            </p14:xfrm>
          </p:contentPart>
        </mc:Choice>
        <mc:Fallback xmlns="">
          <p:pic>
            <p:nvPicPr>
              <p:cNvPr id="25" name="墨迹 24"/>
            </p:nvPicPr>
            <p:blipFill>
              <a:blip r:embed="rId4"/>
            </p:blipFill>
            <p:spPr>
              <a:xfrm>
                <a:off x="7890680" y="1980543"/>
                <a:ext cx="36394" cy="17054"/>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6" name="墨迹 25"/>
              <p14:cNvContentPartPr/>
              <p14:nvPr/>
            </p14:nvContentPartPr>
            <p14:xfrm>
              <a:off x="7886131" y="2003281"/>
              <a:ext cx="37531" cy="38656"/>
            </p14:xfrm>
          </p:contentPart>
        </mc:Choice>
        <mc:Fallback xmlns="">
          <p:pic>
            <p:nvPicPr>
              <p:cNvPr id="26" name="墨迹 25"/>
            </p:nvPicPr>
            <p:blipFill>
              <a:blip r:embed="rId4"/>
            </p:blipFill>
            <p:spPr>
              <a:xfrm>
                <a:off x="7886131" y="2003281"/>
                <a:ext cx="37531" cy="38656"/>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7" name="墨迹 26"/>
              <p14:cNvContentPartPr/>
              <p14:nvPr/>
            </p14:nvContentPartPr>
            <p14:xfrm>
              <a:off x="7895229" y="2010885"/>
              <a:ext cx="15922" cy="37874"/>
            </p14:xfrm>
          </p:contentPart>
        </mc:Choice>
        <mc:Fallback xmlns="">
          <p:pic>
            <p:nvPicPr>
              <p:cNvPr id="27" name="墨迹 26"/>
            </p:nvPicPr>
            <p:blipFill>
              <a:blip r:embed="rId4"/>
            </p:blipFill>
            <p:spPr>
              <a:xfrm>
                <a:off x="7895229" y="2010885"/>
                <a:ext cx="15922" cy="37874"/>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8" name="墨迹 27"/>
              <p14:cNvContentPartPr/>
              <p14:nvPr/>
            </p14:nvContentPartPr>
            <p14:xfrm>
              <a:off x="7867934" y="2005555"/>
              <a:ext cx="39806" cy="22739"/>
            </p14:xfrm>
          </p:contentPart>
        </mc:Choice>
        <mc:Fallback xmlns="">
          <p:pic>
            <p:nvPicPr>
              <p:cNvPr id="28" name="墨迹 27"/>
            </p:nvPicPr>
            <p:blipFill>
              <a:blip r:embed="rId4"/>
            </p:blipFill>
            <p:spPr>
              <a:xfrm>
                <a:off x="7867934" y="2005555"/>
                <a:ext cx="39806" cy="22739"/>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9" name="墨迹 28"/>
              <p14:cNvContentPartPr/>
              <p14:nvPr/>
            </p14:nvContentPartPr>
            <p14:xfrm>
              <a:off x="7915701" y="1946434"/>
              <a:ext cx="9099" cy="52300"/>
            </p14:xfrm>
          </p:contentPart>
        </mc:Choice>
        <mc:Fallback xmlns="">
          <p:pic>
            <p:nvPicPr>
              <p:cNvPr id="29" name="墨迹 28"/>
            </p:nvPicPr>
            <p:blipFill>
              <a:blip r:embed="rId4"/>
            </p:blipFill>
            <p:spPr>
              <a:xfrm>
                <a:off x="7915701" y="1946434"/>
                <a:ext cx="9099" cy="52300"/>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0" name="墨迹 29"/>
              <p14:cNvContentPartPr/>
              <p14:nvPr/>
            </p14:nvContentPartPr>
            <p14:xfrm>
              <a:off x="7927074" y="1955530"/>
              <a:ext cx="36394" cy="2274"/>
            </p14:xfrm>
          </p:contentPart>
        </mc:Choice>
        <mc:Fallback xmlns="">
          <p:pic>
            <p:nvPicPr>
              <p:cNvPr id="30" name="墨迹 29"/>
            </p:nvPicPr>
            <p:blipFill>
              <a:blip r:embed="rId4"/>
            </p:blipFill>
            <p:spPr>
              <a:xfrm>
                <a:off x="7927074" y="1955530"/>
                <a:ext cx="36394" cy="2274"/>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1" name="墨迹 30"/>
              <p14:cNvContentPartPr/>
              <p14:nvPr/>
            </p14:nvContentPartPr>
            <p14:xfrm>
              <a:off x="7927074" y="1973721"/>
              <a:ext cx="31845" cy="55710"/>
            </p14:xfrm>
          </p:contentPart>
        </mc:Choice>
        <mc:Fallback xmlns="">
          <p:pic>
            <p:nvPicPr>
              <p:cNvPr id="31" name="墨迹 30"/>
            </p:nvPicPr>
            <p:blipFill>
              <a:blip r:embed="rId4"/>
            </p:blipFill>
            <p:spPr>
              <a:xfrm>
                <a:off x="7927074" y="1973721"/>
                <a:ext cx="31845" cy="55710"/>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2" name="墨迹 31"/>
              <p14:cNvContentPartPr/>
              <p14:nvPr/>
            </p14:nvContentPartPr>
            <p14:xfrm>
              <a:off x="7924800" y="1989638"/>
              <a:ext cx="61415" cy="25013"/>
            </p14:xfrm>
          </p:contentPart>
        </mc:Choice>
        <mc:Fallback xmlns="">
          <p:pic>
            <p:nvPicPr>
              <p:cNvPr id="32" name="墨迹 31"/>
            </p:nvPicPr>
            <p:blipFill>
              <a:blip r:embed="rId4"/>
            </p:blipFill>
            <p:spPr>
              <a:xfrm>
                <a:off x="7924800" y="1989638"/>
                <a:ext cx="61415" cy="25013"/>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3" name="墨迹 32"/>
              <p14:cNvContentPartPr/>
              <p14:nvPr/>
            </p14:nvContentPartPr>
            <p14:xfrm>
              <a:off x="7729964" y="2331856"/>
              <a:ext cx="66319" cy="23876"/>
            </p14:xfrm>
          </p:contentPart>
        </mc:Choice>
        <mc:Fallback xmlns="">
          <p:pic>
            <p:nvPicPr>
              <p:cNvPr id="33" name="墨迹 32"/>
            </p:nvPicPr>
            <p:blipFill>
              <a:blip r:embed="rId4"/>
            </p:blipFill>
            <p:spPr>
              <a:xfrm>
                <a:off x="7729964" y="2331856"/>
                <a:ext cx="66319" cy="23876"/>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4" name="墨迹 33"/>
              <p14:cNvContentPartPr/>
              <p14:nvPr/>
            </p14:nvContentPartPr>
            <p14:xfrm>
              <a:off x="7731456" y="2312528"/>
              <a:ext cx="40944" cy="94934"/>
            </p14:xfrm>
          </p:contentPart>
        </mc:Choice>
        <mc:Fallback xmlns="">
          <p:pic>
            <p:nvPicPr>
              <p:cNvPr id="34" name="墨迹 33"/>
            </p:nvPicPr>
            <p:blipFill>
              <a:blip r:embed="rId4"/>
            </p:blipFill>
            <p:spPr>
              <a:xfrm>
                <a:off x="7731456" y="2312528"/>
                <a:ext cx="40944" cy="94934"/>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5" name="墨迹 34"/>
              <p14:cNvContentPartPr/>
              <p14:nvPr/>
            </p14:nvContentPartPr>
            <p14:xfrm>
              <a:off x="7767850" y="2376196"/>
              <a:ext cx="4550" cy="54573"/>
            </p14:xfrm>
          </p:contentPart>
        </mc:Choice>
        <mc:Fallback xmlns="">
          <p:pic>
            <p:nvPicPr>
              <p:cNvPr id="35" name="墨迹 34"/>
            </p:nvPicPr>
            <p:blipFill>
              <a:blip r:embed="rId4"/>
            </p:blipFill>
            <p:spPr>
              <a:xfrm>
                <a:off x="7767850" y="2376196"/>
                <a:ext cx="4550" cy="54573"/>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6" name="墨迹 35"/>
              <p14:cNvContentPartPr/>
              <p14:nvPr/>
            </p14:nvContentPartPr>
            <p14:xfrm>
              <a:off x="7779223" y="2364827"/>
              <a:ext cx="48905" cy="65942"/>
            </p14:xfrm>
          </p:contentPart>
        </mc:Choice>
        <mc:Fallback xmlns="">
          <p:pic>
            <p:nvPicPr>
              <p:cNvPr id="36" name="墨迹 35"/>
            </p:nvPicPr>
            <p:blipFill>
              <a:blip r:embed="rId4"/>
            </p:blipFill>
            <p:spPr>
              <a:xfrm>
                <a:off x="7779223" y="2364827"/>
                <a:ext cx="48905" cy="65942"/>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7" name="墨迹 36"/>
              <p14:cNvContentPartPr/>
              <p14:nvPr/>
            </p14:nvContentPartPr>
            <p14:xfrm>
              <a:off x="7874758" y="2305706"/>
              <a:ext cx="3412" cy="88681"/>
            </p14:xfrm>
          </p:contentPart>
        </mc:Choice>
        <mc:Fallback xmlns="">
          <p:pic>
            <p:nvPicPr>
              <p:cNvPr id="37" name="墨迹 36"/>
            </p:nvPicPr>
            <p:blipFill>
              <a:blip r:embed="rId4"/>
            </p:blipFill>
            <p:spPr>
              <a:xfrm>
                <a:off x="7874758" y="2305706"/>
                <a:ext cx="3412" cy="88681"/>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8" name="墨迹 37"/>
              <p14:cNvContentPartPr/>
              <p14:nvPr/>
            </p14:nvContentPartPr>
            <p14:xfrm>
              <a:off x="7833815" y="2319918"/>
              <a:ext cx="50041" cy="76175"/>
            </p14:xfrm>
          </p:contentPart>
        </mc:Choice>
        <mc:Fallback xmlns="">
          <p:pic>
            <p:nvPicPr>
              <p:cNvPr id="38" name="墨迹 37"/>
            </p:nvPicPr>
            <p:blipFill>
              <a:blip r:embed="rId4"/>
            </p:blipFill>
            <p:spPr>
              <a:xfrm>
                <a:off x="7833815" y="2319918"/>
                <a:ext cx="50041" cy="7617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39" name="墨迹 38"/>
              <p14:cNvContentPartPr/>
              <p14:nvPr/>
            </p14:nvContentPartPr>
            <p14:xfrm>
              <a:off x="7883856" y="2360279"/>
              <a:ext cx="20472" cy="12507"/>
            </p14:xfrm>
          </p:contentPart>
        </mc:Choice>
        <mc:Fallback xmlns="">
          <p:pic>
            <p:nvPicPr>
              <p:cNvPr id="39" name="墨迹 38"/>
            </p:nvPicPr>
            <p:blipFill>
              <a:blip r:embed="rId4"/>
            </p:blipFill>
            <p:spPr>
              <a:xfrm>
                <a:off x="7883856" y="2360279"/>
                <a:ext cx="20472" cy="12507"/>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0" name="墨迹 39"/>
              <p14:cNvContentPartPr/>
              <p14:nvPr/>
            </p14:nvContentPartPr>
            <p14:xfrm>
              <a:off x="7872483" y="2385292"/>
              <a:ext cx="29571" cy="45477"/>
            </p14:xfrm>
          </p:contentPart>
        </mc:Choice>
        <mc:Fallback xmlns="">
          <p:pic>
            <p:nvPicPr>
              <p:cNvPr id="40" name="墨迹 39"/>
            </p:nvPicPr>
            <p:blipFill>
              <a:blip r:embed="rId4"/>
            </p:blipFill>
            <p:spPr>
              <a:xfrm>
                <a:off x="7872483" y="2385292"/>
                <a:ext cx="29571" cy="45477"/>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1" name="墨迹 40"/>
              <p14:cNvContentPartPr/>
              <p14:nvPr/>
            </p14:nvContentPartPr>
            <p14:xfrm>
              <a:off x="7878170" y="2394387"/>
              <a:ext cx="14785" cy="43204"/>
            </p14:xfrm>
          </p:contentPart>
        </mc:Choice>
        <mc:Fallback xmlns="">
          <p:pic>
            <p:nvPicPr>
              <p:cNvPr id="41" name="墨迹 40"/>
            </p:nvPicPr>
            <p:blipFill>
              <a:blip r:embed="rId4"/>
            </p:blipFill>
            <p:spPr>
              <a:xfrm>
                <a:off x="7878170" y="2394387"/>
                <a:ext cx="14785" cy="43204"/>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2" name="墨迹 41"/>
              <p14:cNvContentPartPr/>
              <p14:nvPr/>
            </p14:nvContentPartPr>
            <p14:xfrm>
              <a:off x="7847462" y="2386429"/>
              <a:ext cx="44355" cy="19328"/>
            </p14:xfrm>
          </p:contentPart>
        </mc:Choice>
        <mc:Fallback xmlns="">
          <p:pic>
            <p:nvPicPr>
              <p:cNvPr id="42" name="墨迹 41"/>
            </p:nvPicPr>
            <p:blipFill>
              <a:blip r:embed="rId4"/>
            </p:blipFill>
            <p:spPr>
              <a:xfrm>
                <a:off x="7847462" y="2386429"/>
                <a:ext cx="44355" cy="19328"/>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3" name="墨迹 42"/>
              <p14:cNvContentPartPr/>
              <p14:nvPr/>
            </p14:nvContentPartPr>
            <p14:xfrm>
              <a:off x="7900916" y="2330719"/>
              <a:ext cx="5686" cy="63668"/>
            </p14:xfrm>
          </p:contentPart>
        </mc:Choice>
        <mc:Fallback xmlns="">
          <p:pic>
            <p:nvPicPr>
              <p:cNvPr id="43" name="墨迹 42"/>
            </p:nvPicPr>
            <p:blipFill>
              <a:blip r:embed="rId4"/>
            </p:blipFill>
            <p:spPr>
              <a:xfrm>
                <a:off x="7900916" y="2330719"/>
                <a:ext cx="5686" cy="6366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4" name="墨迹 43"/>
              <p14:cNvContentPartPr/>
              <p14:nvPr/>
            </p14:nvContentPartPr>
            <p14:xfrm>
              <a:off x="7913427" y="2350047"/>
              <a:ext cx="28433" cy="5685"/>
            </p14:xfrm>
          </p:contentPart>
        </mc:Choice>
        <mc:Fallback xmlns="">
          <p:pic>
            <p:nvPicPr>
              <p:cNvPr id="44" name="墨迹 43"/>
            </p:nvPicPr>
            <p:blipFill>
              <a:blip r:embed="rId4"/>
            </p:blipFill>
            <p:spPr>
              <a:xfrm>
                <a:off x="7913427" y="2350047"/>
                <a:ext cx="28433" cy="568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5" name="墨迹 44"/>
              <p14:cNvContentPartPr/>
              <p14:nvPr/>
            </p14:nvContentPartPr>
            <p14:xfrm>
              <a:off x="7900916" y="2369375"/>
              <a:ext cx="35256" cy="64805"/>
            </p14:xfrm>
          </p:contentPart>
        </mc:Choice>
        <mc:Fallback xmlns="">
          <p:pic>
            <p:nvPicPr>
              <p:cNvPr id="45" name="墨迹 44"/>
            </p:nvPicPr>
            <p:blipFill>
              <a:blip r:embed="rId4"/>
            </p:blipFill>
            <p:spPr>
              <a:xfrm>
                <a:off x="7900916" y="2369375"/>
                <a:ext cx="35256" cy="64805"/>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6" name="墨迹 45"/>
              <p14:cNvContentPartPr/>
              <p14:nvPr/>
            </p14:nvContentPartPr>
            <p14:xfrm>
              <a:off x="7911152" y="2392113"/>
              <a:ext cx="68239" cy="27287"/>
            </p14:xfrm>
          </p:contentPart>
        </mc:Choice>
        <mc:Fallback xmlns="">
          <p:pic>
            <p:nvPicPr>
              <p:cNvPr id="46" name="墨迹 45"/>
            </p:nvPicPr>
            <p:blipFill>
              <a:blip r:embed="rId4"/>
            </p:blipFill>
            <p:spPr>
              <a:xfrm>
                <a:off x="7911152" y="2392113"/>
                <a:ext cx="68239" cy="27287"/>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7" name="墨迹 46"/>
              <p14:cNvContentPartPr/>
              <p14:nvPr/>
            </p14:nvContentPartPr>
            <p14:xfrm>
              <a:off x="7688238" y="2578571"/>
              <a:ext cx="11373" cy="23876"/>
            </p14:xfrm>
          </p:contentPart>
        </mc:Choice>
        <mc:Fallback xmlns="">
          <p:pic>
            <p:nvPicPr>
              <p:cNvPr id="47" name="墨迹 46"/>
            </p:nvPicPr>
            <p:blipFill>
              <a:blip r:embed="rId4"/>
            </p:blipFill>
            <p:spPr>
              <a:xfrm>
                <a:off x="7688238" y="2578571"/>
                <a:ext cx="11373" cy="23876"/>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48" name="墨迹 47"/>
              <p14:cNvContentPartPr/>
              <p14:nvPr/>
            </p14:nvContentPartPr>
            <p14:xfrm>
              <a:off x="7690513" y="2569476"/>
              <a:ext cx="35612" cy="83280"/>
            </p14:xfrm>
          </p:contentPart>
        </mc:Choice>
        <mc:Fallback xmlns="">
          <p:pic>
            <p:nvPicPr>
              <p:cNvPr id="48" name="墨迹 47"/>
            </p:nvPicPr>
            <p:blipFill>
              <a:blip r:embed="rId4"/>
            </p:blipFill>
            <p:spPr>
              <a:xfrm>
                <a:off x="7690513" y="2569476"/>
                <a:ext cx="35612" cy="8328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49" name="墨迹 48"/>
              <p14:cNvContentPartPr/>
              <p14:nvPr/>
            </p14:nvContentPartPr>
            <p14:xfrm>
              <a:off x="7722358" y="2620638"/>
              <a:ext cx="25021" cy="10232"/>
            </p14:xfrm>
          </p:contentPart>
        </mc:Choice>
        <mc:Fallback xmlns="">
          <p:pic>
            <p:nvPicPr>
              <p:cNvPr id="49" name="墨迹 48"/>
            </p:nvPicPr>
            <p:blipFill>
              <a:blip r:embed="rId4"/>
            </p:blipFill>
            <p:spPr>
              <a:xfrm>
                <a:off x="7722358" y="2620638"/>
                <a:ext cx="25021" cy="10232"/>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0" name="墨迹 49"/>
              <p14:cNvContentPartPr/>
              <p14:nvPr/>
            </p14:nvContentPartPr>
            <p14:xfrm>
              <a:off x="7695062" y="2633144"/>
              <a:ext cx="2275" cy="27287"/>
            </p14:xfrm>
          </p:contentPart>
        </mc:Choice>
        <mc:Fallback xmlns="">
          <p:pic>
            <p:nvPicPr>
              <p:cNvPr id="50" name="墨迹 49"/>
            </p:nvPicPr>
            <p:blipFill>
              <a:blip r:embed="rId4"/>
            </p:blipFill>
            <p:spPr>
              <a:xfrm>
                <a:off x="7695062" y="2633144"/>
                <a:ext cx="2275" cy="2728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1" name="墨迹 50"/>
              <p14:cNvContentPartPr/>
              <p14:nvPr/>
            </p14:nvContentPartPr>
            <p14:xfrm>
              <a:off x="7688238" y="2649061"/>
              <a:ext cx="51179" cy="27286"/>
            </p14:xfrm>
          </p:contentPart>
        </mc:Choice>
        <mc:Fallback xmlns="">
          <p:pic>
            <p:nvPicPr>
              <p:cNvPr id="51" name="墨迹 50"/>
            </p:nvPicPr>
            <p:blipFill>
              <a:blip r:embed="rId4"/>
            </p:blipFill>
            <p:spPr>
              <a:xfrm>
                <a:off x="7688238" y="2649061"/>
                <a:ext cx="51179" cy="27286"/>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2" name="墨迹 51"/>
              <p14:cNvContentPartPr/>
              <p14:nvPr/>
            </p14:nvContentPartPr>
            <p14:xfrm>
              <a:off x="7765576" y="2571750"/>
              <a:ext cx="6824" cy="83351"/>
            </p14:xfrm>
          </p:contentPart>
        </mc:Choice>
        <mc:Fallback xmlns="">
          <p:pic>
            <p:nvPicPr>
              <p:cNvPr id="52" name="墨迹 51"/>
            </p:nvPicPr>
            <p:blipFill>
              <a:blip r:embed="rId4"/>
            </p:blipFill>
            <p:spPr>
              <a:xfrm>
                <a:off x="7765576" y="2571750"/>
                <a:ext cx="6824" cy="83351"/>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3" name="墨迹 52"/>
              <p14:cNvContentPartPr/>
              <p14:nvPr/>
            </p14:nvContentPartPr>
            <p14:xfrm>
              <a:off x="7747378" y="2596762"/>
              <a:ext cx="14785" cy="360"/>
            </p14:xfrm>
          </p:contentPart>
        </mc:Choice>
        <mc:Fallback xmlns="">
          <p:pic>
            <p:nvPicPr>
              <p:cNvPr id="53" name="墨迹 52"/>
            </p:nvPicPr>
            <p:blipFill>
              <a:blip r:embed="rId4"/>
            </p:blipFill>
            <p:spPr>
              <a:xfrm>
                <a:off x="7747378" y="2596762"/>
                <a:ext cx="14785" cy="360"/>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4" name="墨迹 53"/>
              <p14:cNvContentPartPr/>
              <p14:nvPr/>
            </p14:nvContentPartPr>
            <p14:xfrm>
              <a:off x="7744393" y="2612679"/>
              <a:ext cx="26869" cy="22668"/>
            </p14:xfrm>
          </p:contentPart>
        </mc:Choice>
        <mc:Fallback xmlns="">
          <p:pic>
            <p:nvPicPr>
              <p:cNvPr id="54" name="墨迹 53"/>
            </p:nvPicPr>
            <p:blipFill>
              <a:blip r:embed="rId4"/>
            </p:blipFill>
            <p:spPr>
              <a:xfrm>
                <a:off x="7744393" y="2612679"/>
                <a:ext cx="26869" cy="22668"/>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5" name="墨迹 54"/>
              <p14:cNvContentPartPr/>
              <p14:nvPr/>
            </p14:nvContentPartPr>
            <p14:xfrm>
              <a:off x="7790596" y="2570257"/>
              <a:ext cx="40943" cy="92448"/>
            </p14:xfrm>
          </p:contentPart>
        </mc:Choice>
        <mc:Fallback xmlns="">
          <p:pic>
            <p:nvPicPr>
              <p:cNvPr id="55" name="墨迹 54"/>
            </p:nvPicPr>
            <p:blipFill>
              <a:blip r:embed="rId4"/>
            </p:blipFill>
            <p:spPr>
              <a:xfrm>
                <a:off x="7790596" y="2570257"/>
                <a:ext cx="40943" cy="92448"/>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6" name="墨迹 55"/>
              <p14:cNvContentPartPr/>
              <p14:nvPr/>
            </p14:nvContentPartPr>
            <p14:xfrm>
              <a:off x="7797421" y="2578571"/>
              <a:ext cx="35256" cy="39793"/>
            </p14:xfrm>
          </p:contentPart>
        </mc:Choice>
        <mc:Fallback xmlns="">
          <p:pic>
            <p:nvPicPr>
              <p:cNvPr id="56" name="墨迹 55"/>
            </p:nvPicPr>
            <p:blipFill>
              <a:blip r:embed="rId4"/>
            </p:blipFill>
            <p:spPr>
              <a:xfrm>
                <a:off x="7797421" y="2578571"/>
                <a:ext cx="35256" cy="39793"/>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7" name="墨迹 56"/>
              <p14:cNvContentPartPr/>
              <p14:nvPr/>
            </p14:nvContentPartPr>
            <p14:xfrm>
              <a:off x="7848600" y="2567202"/>
              <a:ext cx="45492" cy="9095"/>
            </p14:xfrm>
          </p:contentPart>
        </mc:Choice>
        <mc:Fallback xmlns="">
          <p:pic>
            <p:nvPicPr>
              <p:cNvPr id="57" name="墨迹 56"/>
            </p:nvPicPr>
            <p:blipFill>
              <a:blip r:embed="rId4"/>
            </p:blipFill>
            <p:spPr>
              <a:xfrm>
                <a:off x="7848600" y="2567202"/>
                <a:ext cx="45492" cy="909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58" name="墨迹 57"/>
              <p14:cNvContentPartPr/>
              <p14:nvPr/>
            </p14:nvContentPartPr>
            <p14:xfrm>
              <a:off x="7846183" y="2553559"/>
              <a:ext cx="52743" cy="88680"/>
            </p14:xfrm>
          </p:contentPart>
        </mc:Choice>
        <mc:Fallback xmlns="">
          <p:pic>
            <p:nvPicPr>
              <p:cNvPr id="58" name="墨迹 57"/>
            </p:nvPicPr>
            <p:blipFill>
              <a:blip r:embed="rId4"/>
            </p:blipFill>
            <p:spPr>
              <a:xfrm>
                <a:off x="7846183" y="2553559"/>
                <a:ext cx="52743" cy="8868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59" name="墨迹 58"/>
              <p14:cNvContentPartPr/>
              <p14:nvPr/>
            </p14:nvContentPartPr>
            <p14:xfrm>
              <a:off x="7879307" y="2597544"/>
              <a:ext cx="4549" cy="77667"/>
            </p14:xfrm>
          </p:contentPart>
        </mc:Choice>
        <mc:Fallback xmlns="">
          <p:pic>
            <p:nvPicPr>
              <p:cNvPr id="59" name="墨迹 58"/>
            </p:nvPicPr>
            <p:blipFill>
              <a:blip r:embed="rId4"/>
            </p:blipFill>
            <p:spPr>
              <a:xfrm>
                <a:off x="7879307" y="2597544"/>
                <a:ext cx="4549" cy="77667"/>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0" name="墨迹 59"/>
              <p14:cNvContentPartPr/>
              <p14:nvPr/>
            </p14:nvContentPartPr>
            <p14:xfrm>
              <a:off x="7899778" y="2586530"/>
              <a:ext cx="47767" cy="5684"/>
            </p14:xfrm>
          </p:contentPart>
        </mc:Choice>
        <mc:Fallback xmlns="">
          <p:pic>
            <p:nvPicPr>
              <p:cNvPr id="60" name="墨迹 59"/>
            </p:nvPicPr>
            <p:blipFill>
              <a:blip r:embed="rId4"/>
            </p:blipFill>
            <p:spPr>
              <a:xfrm>
                <a:off x="7899778" y="2586530"/>
                <a:ext cx="47767" cy="5684"/>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1" name="墨迹 60"/>
              <p14:cNvContentPartPr/>
              <p14:nvPr/>
            </p14:nvContentPartPr>
            <p14:xfrm>
              <a:off x="7890680" y="2602447"/>
              <a:ext cx="68239" cy="17054"/>
            </p14:xfrm>
          </p:contentPart>
        </mc:Choice>
        <mc:Fallback xmlns="">
          <p:pic>
            <p:nvPicPr>
              <p:cNvPr id="61" name="墨迹 60"/>
            </p:nvPicPr>
            <p:blipFill>
              <a:blip r:embed="rId4"/>
            </p:blipFill>
            <p:spPr>
              <a:xfrm>
                <a:off x="7890680" y="2602447"/>
                <a:ext cx="68239" cy="17054"/>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2" name="墨迹 61"/>
              <p14:cNvContentPartPr/>
              <p14:nvPr/>
            </p14:nvContentPartPr>
            <p14:xfrm>
              <a:off x="7909446" y="2564928"/>
              <a:ext cx="34688" cy="113693"/>
            </p14:xfrm>
          </p:contentPart>
        </mc:Choice>
        <mc:Fallback xmlns="">
          <p:pic>
            <p:nvPicPr>
              <p:cNvPr id="62" name="墨迹 61"/>
            </p:nvPicPr>
            <p:blipFill>
              <a:blip r:embed="rId4"/>
            </p:blipFill>
            <p:spPr>
              <a:xfrm>
                <a:off x="7909446" y="2564928"/>
                <a:ext cx="34688" cy="113693"/>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3" name="墨迹 62"/>
              <p14:cNvContentPartPr/>
              <p14:nvPr/>
            </p14:nvContentPartPr>
            <p14:xfrm>
              <a:off x="7997588" y="1782716"/>
              <a:ext cx="159223" cy="843606"/>
            </p14:xfrm>
          </p:contentPart>
        </mc:Choice>
        <mc:Fallback xmlns="">
          <p:pic>
            <p:nvPicPr>
              <p:cNvPr id="63" name="墨迹 62"/>
            </p:nvPicPr>
            <p:blipFill>
              <a:blip r:embed="rId4"/>
            </p:blipFill>
            <p:spPr>
              <a:xfrm>
                <a:off x="7997588" y="1782716"/>
                <a:ext cx="159223" cy="843606"/>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4" name="墨迹 63"/>
              <p14:cNvContentPartPr/>
              <p14:nvPr/>
            </p14:nvContentPartPr>
            <p14:xfrm>
              <a:off x="8006686" y="1773620"/>
              <a:ext cx="75063" cy="62532"/>
            </p14:xfrm>
          </p:contentPart>
        </mc:Choice>
        <mc:Fallback xmlns="">
          <p:pic>
            <p:nvPicPr>
              <p:cNvPr id="64" name="墨迹 63"/>
            </p:nvPicPr>
            <p:blipFill>
              <a:blip r:embed="rId4"/>
            </p:blipFill>
            <p:spPr>
              <a:xfrm>
                <a:off x="8006686" y="1773620"/>
                <a:ext cx="75063" cy="62532"/>
              </a:xfrm>
              <a:prstGeom prst="rect"/>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36866" name="Rectangle 2"/>
          <p:cNvSpPr>
            <a:spLocks noGrp="1"/>
          </p:cNvSpPr>
          <p:nvPr>
            <p:ph type="title" idx="4294967295"/>
          </p:nvPr>
        </p:nvSpPr>
        <p:spPr/>
        <p:txBody>
          <a:bodyPr wrap="square" anchor="ctr"/>
          <a:p>
            <a:pPr eaLnBrk="1" hangingPunct="1"/>
            <a:r>
              <a:rPr lang="zh-CN" altLang="en-US"/>
              <a:t>作业</a:t>
            </a:r>
            <a:endParaRPr lang="zh-CN" altLang="en-US"/>
          </a:p>
        </p:txBody>
      </p:sp>
      <p:sp>
        <p:nvSpPr>
          <p:cNvPr id="36867" name="Rectangle 3"/>
          <p:cNvSpPr>
            <a:spLocks noGrp="1"/>
          </p:cNvSpPr>
          <p:nvPr>
            <p:ph type="body" idx="4294967295"/>
          </p:nvPr>
        </p:nvSpPr>
        <p:spPr>
          <a:xfrm>
            <a:off x="539750" y="1268413"/>
            <a:ext cx="7704138" cy="4572000"/>
          </a:xfrm>
        </p:spPr>
        <p:txBody>
          <a:bodyPr wrap="square" anchor="t"/>
          <a:p>
            <a:pPr eaLnBrk="1" hangingPunct="1"/>
            <a:r>
              <a:rPr lang="zh-CN" altLang="en-US" dirty="0"/>
              <a:t>书本第</a:t>
            </a:r>
            <a:r>
              <a:rPr lang="en-US" altLang="zh-CN" dirty="0"/>
              <a:t>181</a:t>
            </a:r>
            <a:r>
              <a:rPr lang="zh-CN" altLang="en-US" dirty="0"/>
              <a:t>页，</a:t>
            </a:r>
            <a:r>
              <a:rPr lang="en-US" altLang="zh-CN" dirty="0"/>
              <a:t>1</a:t>
            </a:r>
            <a:endParaRPr lang="en-US" altLang="zh-CN"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1828800" y="2555832"/>
              <a:ext cx="127379" cy="145528"/>
            </p14:xfrm>
          </p:contentPart>
        </mc:Choice>
        <mc:Fallback xmlns="">
          <p:pic>
            <p:nvPicPr>
              <p:cNvPr id="2" name="墨迹 1"/>
            </p:nvPicPr>
            <p:blipFill>
              <a:blip r:embed="rId2"/>
            </p:blipFill>
            <p:spPr>
              <a:xfrm>
                <a:off x="1828800" y="2555832"/>
                <a:ext cx="127379" cy="145528"/>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2072185" y="2514903"/>
              <a:ext cx="88710" cy="189442"/>
            </p14:xfrm>
          </p:contentPart>
        </mc:Choice>
        <mc:Fallback xmlns="">
          <p:pic>
            <p:nvPicPr>
              <p:cNvPr id="3" name="墨迹 2"/>
            </p:nvPicPr>
            <p:blipFill>
              <a:blip r:embed="rId2"/>
            </p:blipFill>
            <p:spPr>
              <a:xfrm>
                <a:off x="2072185" y="2514903"/>
                <a:ext cx="88710" cy="189442"/>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2101755" y="2523998"/>
              <a:ext cx="77337" cy="4548"/>
            </p14:xfrm>
          </p:contentPart>
        </mc:Choice>
        <mc:Fallback xmlns="">
          <p:pic>
            <p:nvPicPr>
              <p:cNvPr id="4" name="墨迹 3"/>
            </p:nvPicPr>
            <p:blipFill>
              <a:blip r:embed="rId2"/>
            </p:blipFill>
            <p:spPr>
              <a:xfrm>
                <a:off x="2101755" y="2523998"/>
                <a:ext cx="77337" cy="454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2230698" y="2692265"/>
              <a:ext cx="7534" cy="4547"/>
            </p14:xfrm>
          </p:contentPart>
        </mc:Choice>
        <mc:Fallback xmlns="">
          <p:pic>
            <p:nvPicPr>
              <p:cNvPr id="5" name="墨迹 4"/>
            </p:nvPicPr>
            <p:blipFill>
              <a:blip r:embed="rId2"/>
            </p:blipFill>
            <p:spPr>
              <a:xfrm>
                <a:off x="2230698" y="2692265"/>
                <a:ext cx="7534" cy="4547"/>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2270077" y="2551285"/>
              <a:ext cx="141027" cy="153486"/>
            </p14:xfrm>
          </p:contentPart>
        </mc:Choice>
        <mc:Fallback xmlns="">
          <p:pic>
            <p:nvPicPr>
              <p:cNvPr id="6" name="墨迹 5"/>
            </p:nvPicPr>
            <p:blipFill>
              <a:blip r:embed="rId2"/>
            </p:blipFill>
            <p:spPr>
              <a:xfrm>
                <a:off x="2270077" y="2551285"/>
                <a:ext cx="141027" cy="15348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2745474" y="2535368"/>
              <a:ext cx="70514" cy="193279"/>
            </p14:xfrm>
          </p:contentPart>
        </mc:Choice>
        <mc:Fallback xmlns="">
          <p:pic>
            <p:nvPicPr>
              <p:cNvPr id="7" name="墨迹 6"/>
            </p:nvPicPr>
            <p:blipFill>
              <a:blip r:embed="rId2"/>
            </p:blipFill>
            <p:spPr>
              <a:xfrm>
                <a:off x="2745474" y="2535368"/>
                <a:ext cx="70514" cy="193279"/>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2779594" y="2574023"/>
              <a:ext cx="50041" cy="2274"/>
            </p14:xfrm>
          </p:contentPart>
        </mc:Choice>
        <mc:Fallback xmlns="">
          <p:pic>
            <p:nvPicPr>
              <p:cNvPr id="8" name="墨迹 7"/>
            </p:nvPicPr>
            <p:blipFill>
              <a:blip r:embed="rId2"/>
            </p:blipFill>
            <p:spPr>
              <a:xfrm>
                <a:off x="2779594" y="2574023"/>
                <a:ext cx="50041" cy="227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2893325" y="2687717"/>
              <a:ext cx="18197" cy="9096"/>
            </p14:xfrm>
          </p:contentPart>
        </mc:Choice>
        <mc:Fallback xmlns="">
          <p:pic>
            <p:nvPicPr>
              <p:cNvPr id="9" name="墨迹 8"/>
            </p:nvPicPr>
            <p:blipFill>
              <a:blip r:embed="rId2"/>
            </p:blipFill>
            <p:spPr>
              <a:xfrm>
                <a:off x="2893325" y="2687717"/>
                <a:ext cx="18197" cy="9096"/>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2957014" y="2593920"/>
              <a:ext cx="86436" cy="88112"/>
            </p14:xfrm>
          </p:contentPart>
        </mc:Choice>
        <mc:Fallback xmlns="">
          <p:pic>
            <p:nvPicPr>
              <p:cNvPr id="10" name="墨迹 9"/>
            </p:nvPicPr>
            <p:blipFill>
              <a:blip r:embed="rId2"/>
            </p:blipFill>
            <p:spPr>
              <a:xfrm>
                <a:off x="2957014" y="2593920"/>
                <a:ext cx="86436" cy="8811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3011605" y="2585393"/>
              <a:ext cx="13648" cy="170540"/>
            </p14:xfrm>
          </p:contentPart>
        </mc:Choice>
        <mc:Fallback xmlns="">
          <p:pic>
            <p:nvPicPr>
              <p:cNvPr id="11" name="墨迹 10"/>
            </p:nvPicPr>
            <p:blipFill>
              <a:blip r:embed="rId2"/>
            </p:blipFill>
            <p:spPr>
              <a:xfrm>
                <a:off x="3011605" y="2585393"/>
                <a:ext cx="13648" cy="17054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7170" name="Rectangle 2"/>
          <p:cNvSpPr>
            <a:spLocks noGrp="1"/>
          </p:cNvSpPr>
          <p:nvPr>
            <p:ph type="title" idx="4294967295"/>
          </p:nvPr>
        </p:nvSpPr>
        <p:spPr/>
        <p:txBody>
          <a:bodyPr wrap="square" anchor="b"/>
          <a:p>
            <a:pPr eaLnBrk="1" hangingPunct="1"/>
            <a:r>
              <a:rPr lang="en-US" altLang="zh-CN" dirty="0"/>
              <a:t>2</a:t>
            </a:r>
            <a:r>
              <a:rPr lang="zh-CN" altLang="en-US" dirty="0"/>
              <a:t>、</a:t>
            </a:r>
            <a:r>
              <a:rPr lang="en-US" altLang="zh-CN" dirty="0"/>
              <a:t>CPU</a:t>
            </a:r>
            <a:r>
              <a:rPr lang="zh-CN" altLang="en-US" dirty="0"/>
              <a:t>的基本组成</a:t>
            </a:r>
            <a:endParaRPr lang="zh-CN" altLang="en-US" dirty="0"/>
          </a:p>
        </p:txBody>
      </p:sp>
      <p:sp>
        <p:nvSpPr>
          <p:cNvPr id="7171" name="Rectangle 3"/>
          <p:cNvSpPr>
            <a:spLocks noGrp="1"/>
          </p:cNvSpPr>
          <p:nvPr>
            <p:ph type="body" idx="4294967295"/>
          </p:nvPr>
        </p:nvSpPr>
        <p:spPr/>
        <p:txBody>
          <a:bodyPr wrap="square" anchor="t"/>
          <a:p>
            <a:pPr eaLnBrk="1" hangingPunct="1">
              <a:buNone/>
            </a:pPr>
            <a:r>
              <a:rPr lang="zh-CN" altLang="en-US" sz="2900" dirty="0"/>
              <a:t>（</a:t>
            </a:r>
            <a:r>
              <a:rPr lang="en-US" altLang="zh-CN" sz="2900" dirty="0"/>
              <a:t>1</a:t>
            </a:r>
            <a:r>
              <a:rPr lang="zh-CN" altLang="en-US" sz="2900" dirty="0"/>
              <a:t>）中央处理器</a:t>
            </a:r>
            <a:r>
              <a:rPr lang="en-US" altLang="zh-CN" sz="2900" dirty="0"/>
              <a:t>CPU=</a:t>
            </a:r>
            <a:r>
              <a:rPr lang="zh-CN" altLang="en-US" sz="2900" dirty="0"/>
              <a:t>运算器</a:t>
            </a:r>
            <a:r>
              <a:rPr lang="en-US" altLang="zh-CN" sz="2900" dirty="0"/>
              <a:t>+</a:t>
            </a:r>
            <a:r>
              <a:rPr lang="zh-CN" altLang="en-US" sz="2900" dirty="0"/>
              <a:t>控制器</a:t>
            </a:r>
            <a:endParaRPr lang="zh-CN" altLang="en-US" sz="2900" dirty="0"/>
          </a:p>
          <a:p>
            <a:pPr eaLnBrk="1" hangingPunct="1">
              <a:buNone/>
            </a:pPr>
            <a:r>
              <a:rPr lang="zh-CN" altLang="en-US" sz="2900" dirty="0"/>
              <a:t>（</a:t>
            </a:r>
            <a:r>
              <a:rPr lang="en-US" altLang="zh-CN" sz="2900" dirty="0"/>
              <a:t>2</a:t>
            </a:r>
            <a:r>
              <a:rPr lang="zh-CN" altLang="en-US" sz="2900" dirty="0"/>
              <a:t>）控制器</a:t>
            </a:r>
            <a:endParaRPr lang="zh-CN" altLang="en-US" sz="2900" dirty="0"/>
          </a:p>
          <a:p>
            <a:pPr lvl="1" eaLnBrk="1" hangingPunct="1">
              <a:lnSpc>
                <a:spcPct val="120000"/>
              </a:lnSpc>
            </a:pPr>
            <a:r>
              <a:rPr lang="zh-CN" altLang="en-US" sz="2400" dirty="0"/>
              <a:t>控制器的主要功能：</a:t>
            </a:r>
            <a:endParaRPr lang="zh-CN" altLang="en-US" sz="2400" dirty="0"/>
          </a:p>
          <a:p>
            <a:pPr lvl="2" eaLnBrk="1" hangingPunct="1">
              <a:lnSpc>
                <a:spcPct val="120000"/>
              </a:lnSpc>
            </a:pPr>
            <a:r>
              <a:rPr lang="zh-CN" altLang="en-US" dirty="0"/>
              <a:t>指令的获取</a:t>
            </a:r>
            <a:endParaRPr lang="zh-CN" altLang="en-US" dirty="0"/>
          </a:p>
          <a:p>
            <a:pPr lvl="2" eaLnBrk="1" hangingPunct="1">
              <a:lnSpc>
                <a:spcPct val="120000"/>
              </a:lnSpc>
            </a:pPr>
            <a:r>
              <a:rPr lang="zh-CN" altLang="en-US" dirty="0"/>
              <a:t>指令的译码或测试，并产生相应的操作控制信号</a:t>
            </a:r>
            <a:endParaRPr lang="zh-CN" altLang="en-US" dirty="0"/>
          </a:p>
          <a:p>
            <a:pPr lvl="2" eaLnBrk="1" hangingPunct="1">
              <a:lnSpc>
                <a:spcPct val="120000"/>
              </a:lnSpc>
            </a:pPr>
            <a:r>
              <a:rPr lang="zh-CN" altLang="en-US" dirty="0"/>
              <a:t>各个操作实施时间的定时</a:t>
            </a:r>
            <a:endParaRPr lang="zh-CN" altLang="en-US" dirty="0"/>
          </a:p>
          <a:p>
            <a:pPr lvl="2" eaLnBrk="1" hangingPunct="1">
              <a:lnSpc>
                <a:spcPct val="120000"/>
              </a:lnSpc>
            </a:pPr>
            <a:r>
              <a:rPr lang="zh-CN" altLang="en-US" dirty="0"/>
              <a:t>控制数据流动方向</a:t>
            </a:r>
            <a:endParaRPr lang="zh-CN" altLang="en-US" sz="1900" dirty="0"/>
          </a:p>
          <a:p>
            <a:pPr lvl="1" eaLnBrk="1" hangingPunct="1">
              <a:lnSpc>
                <a:spcPct val="120000"/>
              </a:lnSpc>
            </a:pPr>
            <a:r>
              <a:rPr lang="zh-CN" altLang="en-US" sz="2400" dirty="0"/>
              <a:t>控制器的组成：程序计数器、指令寄存器、指令译码器、 时序发生器、操作控制器等</a:t>
            </a:r>
            <a:endParaRPr lang="zh-CN" altLang="en-US" sz="2400" dirty="0"/>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507651" y="3313032"/>
              <a:ext cx="581593" cy="402476"/>
            </p14:xfrm>
          </p:contentPart>
        </mc:Choice>
        <mc:Fallback xmlns="">
          <p:pic>
            <p:nvPicPr>
              <p:cNvPr id="3" name="墨迹 2"/>
            </p:nvPicPr>
            <p:blipFill>
              <a:blip r:embed="rId2"/>
            </p:blipFill>
            <p:spPr>
              <a:xfrm>
                <a:off x="1507651" y="3313032"/>
                <a:ext cx="581593" cy="402476"/>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5919716" y="3861035"/>
              <a:ext cx="539797" cy="309247"/>
            </p14:xfrm>
          </p:contentPart>
        </mc:Choice>
        <mc:Fallback xmlns="">
          <p:pic>
            <p:nvPicPr>
              <p:cNvPr id="4" name="墨迹 3"/>
            </p:nvPicPr>
            <p:blipFill>
              <a:blip r:embed="rId2"/>
            </p:blipFill>
            <p:spPr>
              <a:xfrm>
                <a:off x="5919716" y="3861035"/>
                <a:ext cx="539797" cy="309247"/>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3377252" y="4314105"/>
              <a:ext cx="493736" cy="342786"/>
            </p14:xfrm>
          </p:contentPart>
        </mc:Choice>
        <mc:Fallback xmlns="">
          <p:pic>
            <p:nvPicPr>
              <p:cNvPr id="5" name="墨迹 4"/>
            </p:nvPicPr>
            <p:blipFill>
              <a:blip r:embed="rId2"/>
            </p:blipFill>
            <p:spPr>
              <a:xfrm>
                <a:off x="3377252" y="4314105"/>
                <a:ext cx="493736" cy="342786"/>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2756847" y="4843348"/>
              <a:ext cx="527714" cy="379737"/>
            </p14:xfrm>
          </p:contentPart>
        </mc:Choice>
        <mc:Fallback xmlns="">
          <p:pic>
            <p:nvPicPr>
              <p:cNvPr id="6" name="墨迹 5"/>
            </p:nvPicPr>
            <p:blipFill>
              <a:blip r:embed="rId2"/>
            </p:blipFill>
            <p:spPr>
              <a:xfrm>
                <a:off x="2756847" y="4843348"/>
                <a:ext cx="527714" cy="379737"/>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8194" name="Rectangle 2"/>
          <p:cNvSpPr>
            <a:spLocks noGrp="1"/>
          </p:cNvSpPr>
          <p:nvPr>
            <p:ph type="title" idx="4294967295"/>
          </p:nvPr>
        </p:nvSpPr>
        <p:spPr/>
        <p:txBody>
          <a:bodyPr wrap="square" anchor="b"/>
          <a:p>
            <a:pPr eaLnBrk="1" hangingPunct="1"/>
            <a:r>
              <a:rPr lang="en-US" altLang="zh-CN" dirty="0"/>
              <a:t>2</a:t>
            </a:r>
            <a:r>
              <a:rPr lang="zh-CN" altLang="en-US" dirty="0"/>
              <a:t>、</a:t>
            </a:r>
            <a:r>
              <a:rPr lang="en-US" altLang="zh-CN" dirty="0"/>
              <a:t>CPU</a:t>
            </a:r>
            <a:r>
              <a:rPr lang="zh-CN" altLang="en-US" dirty="0"/>
              <a:t>的基本组成</a:t>
            </a:r>
            <a:endParaRPr lang="zh-CN" altLang="en-US" dirty="0"/>
          </a:p>
        </p:txBody>
      </p:sp>
      <p:pic>
        <p:nvPicPr>
          <p:cNvPr id="8195" name="Picture 3" descr="5"/>
          <p:cNvPicPr>
            <a:picLocks noChangeAspect="1"/>
          </p:cNvPicPr>
          <p:nvPr/>
        </p:nvPicPr>
        <p:blipFill>
          <a:blip r:embed="rId1"/>
          <a:stretch>
            <a:fillRect/>
          </a:stretch>
        </p:blipFill>
        <p:spPr>
          <a:xfrm>
            <a:off x="1295400" y="1304925"/>
            <a:ext cx="7467600" cy="5553075"/>
          </a:xfrm>
          <a:prstGeom prst="rect">
            <a:avLst/>
          </a:prstGeom>
          <a:noFill/>
          <a:ln w="9525">
            <a:noFill/>
          </a:ln>
        </p:spPr>
      </p:pic>
      <p:grpSp>
        <p:nvGrpSpPr>
          <p:cNvPr id="8196" name="组合 8196"/>
          <p:cNvGrpSpPr/>
          <p:nvPr/>
        </p:nvGrpSpPr>
        <p:grpSpPr>
          <a:xfrm>
            <a:off x="395288" y="2349500"/>
            <a:ext cx="7966075" cy="3184525"/>
            <a:chOff x="0" y="0"/>
            <a:chExt cx="5018" cy="2006"/>
          </a:xfrm>
        </p:grpSpPr>
        <p:sp>
          <p:nvSpPr>
            <p:cNvPr id="8197" name="Line 5"/>
            <p:cNvSpPr/>
            <p:nvPr/>
          </p:nvSpPr>
          <p:spPr>
            <a:xfrm>
              <a:off x="363" y="226"/>
              <a:ext cx="544" cy="0"/>
            </a:xfrm>
            <a:prstGeom prst="line">
              <a:avLst/>
            </a:prstGeom>
            <a:ln w="12700" cap="sq" cmpd="sng">
              <a:solidFill>
                <a:schemeClr val="tx1"/>
              </a:solidFill>
              <a:prstDash val="solid"/>
              <a:round/>
              <a:headEnd type="none" w="med" len="med"/>
              <a:tailEnd type="triangle" w="sm" len="sm"/>
            </a:ln>
          </p:spPr>
          <p:txBody>
            <a:bodyPr anchor="t"/>
            <a:p>
              <a:endParaRPr lang="zh-CN" altLang="en-US">
                <a:latin typeface="Arial" charset="0"/>
                <a:ea typeface="宋体" charset="-122"/>
              </a:endParaRPr>
            </a:p>
          </p:txBody>
        </p:sp>
        <p:sp>
          <p:nvSpPr>
            <p:cNvPr id="8198" name="Line 6"/>
            <p:cNvSpPr/>
            <p:nvPr/>
          </p:nvSpPr>
          <p:spPr>
            <a:xfrm>
              <a:off x="544" y="998"/>
              <a:ext cx="363" cy="0"/>
            </a:xfrm>
            <a:prstGeom prst="line">
              <a:avLst/>
            </a:prstGeom>
            <a:ln w="12700" cap="sq" cmpd="sng">
              <a:solidFill>
                <a:schemeClr val="tx1"/>
              </a:solidFill>
              <a:prstDash val="solid"/>
              <a:round/>
              <a:headEnd type="none" w="med" len="med"/>
              <a:tailEnd type="triangle" w="sm" len="sm"/>
            </a:ln>
          </p:spPr>
          <p:txBody>
            <a:bodyPr anchor="t"/>
            <a:p>
              <a:endParaRPr lang="zh-CN" altLang="en-US">
                <a:latin typeface="Arial" charset="0"/>
                <a:ea typeface="宋体" charset="-122"/>
              </a:endParaRPr>
            </a:p>
          </p:txBody>
        </p:sp>
        <p:sp>
          <p:nvSpPr>
            <p:cNvPr id="8199" name="Line 7"/>
            <p:cNvSpPr/>
            <p:nvPr/>
          </p:nvSpPr>
          <p:spPr>
            <a:xfrm flipV="1">
              <a:off x="544" y="226"/>
              <a:ext cx="0" cy="772"/>
            </a:xfrm>
            <a:prstGeom prst="line">
              <a:avLst/>
            </a:prstGeom>
            <a:ln w="12700" cap="sq"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8200" name="Text Box 8"/>
            <p:cNvSpPr txBox="1"/>
            <p:nvPr/>
          </p:nvSpPr>
          <p:spPr>
            <a:xfrm>
              <a:off x="0" y="0"/>
              <a:ext cx="604" cy="231"/>
            </a:xfrm>
            <a:prstGeom prst="rect">
              <a:avLst/>
            </a:prstGeom>
            <a:noFill/>
            <a:ln w="9525">
              <a:noFill/>
            </a:ln>
          </p:spPr>
          <p:txBody>
            <a:bodyPr wrap="none" anchor="t">
              <a:spAutoFit/>
            </a:bodyPr>
            <a:p>
              <a:r>
                <a:rPr lang="en-US" altLang="zh-CN" dirty="0">
                  <a:latin typeface="Arial" charset="0"/>
                  <a:ea typeface="宋体" charset="-122"/>
                </a:rPr>
                <a:t>RD/WR</a:t>
              </a:r>
              <a:endParaRPr lang="en-US" altLang="zh-CN" dirty="0">
                <a:latin typeface="Arial" charset="0"/>
                <a:ea typeface="宋体" charset="-122"/>
              </a:endParaRPr>
            </a:p>
          </p:txBody>
        </p:sp>
        <p:sp>
          <p:nvSpPr>
            <p:cNvPr id="8201" name="Text Box 9"/>
            <p:cNvSpPr txBox="1"/>
            <p:nvPr/>
          </p:nvSpPr>
          <p:spPr>
            <a:xfrm>
              <a:off x="2159" y="998"/>
              <a:ext cx="427" cy="191"/>
            </a:xfrm>
            <a:prstGeom prst="rect">
              <a:avLst/>
            </a:prstGeom>
            <a:noFill/>
            <a:ln w="9525">
              <a:noFill/>
            </a:ln>
          </p:spPr>
          <p:txBody>
            <a:bodyPr anchor="t">
              <a:spAutoFit/>
            </a:bodyPr>
            <a:p>
              <a:r>
                <a:rPr lang="en-US" altLang="zh-CN" sz="1400" b="1" dirty="0">
                  <a:latin typeface="Arial" charset="0"/>
                  <a:ea typeface="宋体" charset="-122"/>
                </a:rPr>
                <a:t>LDDR</a:t>
              </a:r>
              <a:endParaRPr lang="en-US" altLang="zh-CN" sz="1400" b="1" dirty="0">
                <a:latin typeface="Arial" charset="0"/>
                <a:ea typeface="宋体" charset="-122"/>
              </a:endParaRPr>
            </a:p>
          </p:txBody>
        </p:sp>
        <p:sp>
          <p:nvSpPr>
            <p:cNvPr id="8202" name="Text Box 10"/>
            <p:cNvSpPr txBox="1"/>
            <p:nvPr/>
          </p:nvSpPr>
          <p:spPr>
            <a:xfrm>
              <a:off x="4563" y="943"/>
              <a:ext cx="427" cy="191"/>
            </a:xfrm>
            <a:prstGeom prst="rect">
              <a:avLst/>
            </a:prstGeom>
            <a:noFill/>
            <a:ln w="9525">
              <a:noFill/>
            </a:ln>
          </p:spPr>
          <p:txBody>
            <a:bodyPr anchor="t">
              <a:spAutoFit/>
            </a:bodyPr>
            <a:p>
              <a:r>
                <a:rPr lang="en-US" altLang="zh-CN" sz="1400" b="1" dirty="0">
                  <a:latin typeface="Arial" charset="0"/>
                  <a:ea typeface="宋体" charset="-122"/>
                </a:rPr>
                <a:t>LDIR</a:t>
              </a:r>
              <a:endParaRPr lang="en-US" altLang="zh-CN" sz="1400" b="1" dirty="0">
                <a:latin typeface="Arial" charset="0"/>
                <a:ea typeface="宋体" charset="-122"/>
              </a:endParaRPr>
            </a:p>
          </p:txBody>
        </p:sp>
        <p:sp>
          <p:nvSpPr>
            <p:cNvPr id="8203" name="Text Box 11"/>
            <p:cNvSpPr txBox="1"/>
            <p:nvPr/>
          </p:nvSpPr>
          <p:spPr>
            <a:xfrm>
              <a:off x="4563" y="1668"/>
              <a:ext cx="427" cy="191"/>
            </a:xfrm>
            <a:prstGeom prst="rect">
              <a:avLst/>
            </a:prstGeom>
            <a:noFill/>
            <a:ln w="9525">
              <a:noFill/>
            </a:ln>
          </p:spPr>
          <p:txBody>
            <a:bodyPr anchor="t">
              <a:spAutoFit/>
            </a:bodyPr>
            <a:p>
              <a:r>
                <a:rPr lang="en-US" altLang="zh-CN" sz="1400" b="1" dirty="0">
                  <a:latin typeface="Arial" charset="0"/>
                  <a:ea typeface="宋体" charset="-122"/>
                </a:rPr>
                <a:t>LDPC</a:t>
              </a:r>
              <a:endParaRPr lang="en-US" altLang="zh-CN" sz="1400" b="1" dirty="0">
                <a:latin typeface="Arial" charset="0"/>
                <a:ea typeface="宋体" charset="-122"/>
              </a:endParaRPr>
            </a:p>
          </p:txBody>
        </p:sp>
        <p:sp>
          <p:nvSpPr>
            <p:cNvPr id="8204" name="Text Box 12"/>
            <p:cNvSpPr txBox="1"/>
            <p:nvPr/>
          </p:nvSpPr>
          <p:spPr>
            <a:xfrm>
              <a:off x="4581" y="1814"/>
              <a:ext cx="427" cy="192"/>
            </a:xfrm>
            <a:prstGeom prst="rect">
              <a:avLst/>
            </a:prstGeom>
            <a:noFill/>
            <a:ln w="9525">
              <a:noFill/>
            </a:ln>
          </p:spPr>
          <p:txBody>
            <a:bodyPr anchor="t">
              <a:spAutoFit/>
            </a:bodyPr>
            <a:p>
              <a:r>
                <a:rPr lang="en-US" altLang="zh-CN" sz="1400" b="1" dirty="0">
                  <a:latin typeface="Arial" charset="0"/>
                  <a:ea typeface="宋体" charset="-122"/>
                </a:rPr>
                <a:t>LDAR</a:t>
              </a:r>
              <a:endParaRPr lang="en-US" altLang="zh-CN" sz="1400" b="1" dirty="0">
                <a:latin typeface="Arial" charset="0"/>
                <a:ea typeface="宋体" charset="-122"/>
              </a:endParaRPr>
            </a:p>
          </p:txBody>
        </p:sp>
        <p:sp>
          <p:nvSpPr>
            <p:cNvPr id="8205" name="Line 13"/>
            <p:cNvSpPr/>
            <p:nvPr/>
          </p:nvSpPr>
          <p:spPr>
            <a:xfrm flipV="1">
              <a:off x="4400" y="1723"/>
              <a:ext cx="0" cy="91"/>
            </a:xfrm>
            <a:prstGeom prst="line">
              <a:avLst/>
            </a:prstGeom>
            <a:ln w="12700" cap="sq" cmpd="sng">
              <a:solidFill>
                <a:schemeClr val="tx1"/>
              </a:solidFill>
              <a:prstDash val="solid"/>
              <a:round/>
              <a:headEnd type="none" w="med" len="med"/>
              <a:tailEnd type="triangle" w="sm" len="sm"/>
            </a:ln>
          </p:spPr>
          <p:txBody>
            <a:bodyPr anchor="t"/>
            <a:p>
              <a:endParaRPr lang="zh-CN" altLang="en-US">
                <a:latin typeface="Arial" charset="0"/>
                <a:ea typeface="宋体" charset="-122"/>
              </a:endParaRPr>
            </a:p>
          </p:txBody>
        </p:sp>
        <p:sp>
          <p:nvSpPr>
            <p:cNvPr id="8206" name="Line 14"/>
            <p:cNvSpPr/>
            <p:nvPr/>
          </p:nvSpPr>
          <p:spPr>
            <a:xfrm>
              <a:off x="4400" y="1814"/>
              <a:ext cx="181" cy="0"/>
            </a:xfrm>
            <a:prstGeom prst="line">
              <a:avLst/>
            </a:prstGeom>
            <a:ln w="12700" cap="sq" cmpd="sng">
              <a:solidFill>
                <a:schemeClr val="tx1"/>
              </a:solidFill>
              <a:prstDash val="solid"/>
              <a:round/>
              <a:headEnd type="none" w="med" len="med"/>
              <a:tailEnd type="none" w="med" len="med"/>
            </a:ln>
          </p:spPr>
          <p:txBody>
            <a:bodyPr anchor="t"/>
            <a:p>
              <a:endParaRPr lang="zh-CN" altLang="en-US">
                <a:latin typeface="Arial" charset="0"/>
                <a:ea typeface="宋体" charset="-122"/>
              </a:endParaRPr>
            </a:p>
          </p:txBody>
        </p:sp>
        <p:sp>
          <p:nvSpPr>
            <p:cNvPr id="8207" name="Text Box 15"/>
            <p:cNvSpPr txBox="1"/>
            <p:nvPr/>
          </p:nvSpPr>
          <p:spPr>
            <a:xfrm>
              <a:off x="4660" y="1510"/>
              <a:ext cx="358" cy="173"/>
            </a:xfrm>
            <a:prstGeom prst="rect">
              <a:avLst/>
            </a:prstGeom>
            <a:noFill/>
            <a:ln w="9525">
              <a:noFill/>
            </a:ln>
          </p:spPr>
          <p:txBody>
            <a:bodyPr wrap="none" anchor="t">
              <a:spAutoFit/>
            </a:bodyPr>
            <a:p>
              <a:r>
                <a:rPr lang="en-US" altLang="zh-CN" sz="1200" b="1" dirty="0">
                  <a:latin typeface="Arial" charset="0"/>
                  <a:ea typeface="宋体" charset="-122"/>
                </a:rPr>
                <a:t>PC+1</a:t>
              </a:r>
              <a:endParaRPr lang="en-US" altLang="zh-CN" sz="1200" b="1" dirty="0">
                <a:latin typeface="Arial" charset="0"/>
                <a:ea typeface="宋体" charset="-122"/>
              </a:endParaRPr>
            </a:p>
          </p:txBody>
        </p:sp>
      </p:gr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5281683" y="1327941"/>
              <a:ext cx="122830" cy="174520"/>
            </p14:xfrm>
          </p:contentPart>
        </mc:Choice>
        <mc:Fallback xmlns="">
          <p:pic>
            <p:nvPicPr>
              <p:cNvPr id="2" name="墨迹 1"/>
            </p:nvPicPr>
            <p:blipFill>
              <a:blip r:embed="rId3"/>
            </p:blipFill>
            <p:spPr>
              <a:xfrm>
                <a:off x="5281683" y="1327941"/>
                <a:ext cx="122830" cy="17452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5440907" y="1331494"/>
              <a:ext cx="40943" cy="185179"/>
            </p14:xfrm>
          </p:contentPart>
        </mc:Choice>
        <mc:Fallback xmlns="">
          <p:pic>
            <p:nvPicPr>
              <p:cNvPr id="3" name="墨迹 2"/>
            </p:nvPicPr>
            <p:blipFill>
              <a:blip r:embed="rId3"/>
            </p:blipFill>
            <p:spPr>
              <a:xfrm>
                <a:off x="5440907" y="1331494"/>
                <a:ext cx="40943" cy="185179"/>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477301" y="1314298"/>
              <a:ext cx="68239" cy="131885"/>
            </p14:xfrm>
          </p:contentPart>
        </mc:Choice>
        <mc:Fallback xmlns="">
          <p:pic>
            <p:nvPicPr>
              <p:cNvPr id="4" name="墨迹 3"/>
            </p:nvPicPr>
            <p:blipFill>
              <a:blip r:embed="rId3"/>
            </p:blipFill>
            <p:spPr>
              <a:xfrm>
                <a:off x="5477301" y="1314298"/>
                <a:ext cx="68239" cy="131885"/>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5583497" y="1357075"/>
              <a:ext cx="129228" cy="160166"/>
            </p14:xfrm>
          </p:contentPart>
        </mc:Choice>
        <mc:Fallback xmlns="">
          <p:pic>
            <p:nvPicPr>
              <p:cNvPr id="5" name="墨迹 4"/>
            </p:nvPicPr>
            <p:blipFill>
              <a:blip r:embed="rId3"/>
            </p:blipFill>
            <p:spPr>
              <a:xfrm>
                <a:off x="5583497" y="1357075"/>
                <a:ext cx="129228" cy="160166"/>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5754805" y="1375692"/>
              <a:ext cx="9099" cy="106873"/>
            </p14:xfrm>
          </p:contentPart>
        </mc:Choice>
        <mc:Fallback xmlns="">
          <p:pic>
            <p:nvPicPr>
              <p:cNvPr id="6" name="墨迹 5"/>
            </p:nvPicPr>
            <p:blipFill>
              <a:blip r:embed="rId3"/>
            </p:blipFill>
            <p:spPr>
              <a:xfrm>
                <a:off x="5754805" y="1375692"/>
                <a:ext cx="9099" cy="106873"/>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5777552" y="1355228"/>
              <a:ext cx="136478" cy="172814"/>
            </p14:xfrm>
          </p:contentPart>
        </mc:Choice>
        <mc:Fallback xmlns="">
          <p:pic>
            <p:nvPicPr>
              <p:cNvPr id="7" name="墨迹 6"/>
            </p:nvPicPr>
            <p:blipFill>
              <a:blip r:embed="rId3"/>
            </p:blipFill>
            <p:spPr>
              <a:xfrm>
                <a:off x="5777552" y="1355228"/>
                <a:ext cx="136478" cy="17281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5788925" y="1312593"/>
              <a:ext cx="47767" cy="154054"/>
            </p14:xfrm>
          </p:contentPart>
        </mc:Choice>
        <mc:Fallback xmlns="">
          <p:pic>
            <p:nvPicPr>
              <p:cNvPr id="8" name="墨迹 7"/>
            </p:nvPicPr>
            <p:blipFill>
              <a:blip r:embed="rId3"/>
            </p:blipFill>
            <p:spPr>
              <a:xfrm>
                <a:off x="5788925" y="1312593"/>
                <a:ext cx="47767" cy="15405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5841241" y="1387062"/>
              <a:ext cx="47767" cy="47751"/>
            </p14:xfrm>
          </p:contentPart>
        </mc:Choice>
        <mc:Fallback xmlns="">
          <p:pic>
            <p:nvPicPr>
              <p:cNvPr id="9" name="墨迹 8"/>
            </p:nvPicPr>
            <p:blipFill>
              <a:blip r:embed="rId3"/>
            </p:blipFill>
            <p:spPr>
              <a:xfrm>
                <a:off x="5841241" y="1387062"/>
                <a:ext cx="47767" cy="4775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5945874" y="1296107"/>
              <a:ext cx="25021" cy="22739"/>
            </p14:xfrm>
          </p:contentPart>
        </mc:Choice>
        <mc:Fallback xmlns="">
          <p:pic>
            <p:nvPicPr>
              <p:cNvPr id="10" name="墨迹 9"/>
            </p:nvPicPr>
            <p:blipFill>
              <a:blip r:embed="rId3"/>
            </p:blipFill>
            <p:spPr>
              <a:xfrm>
                <a:off x="5945874" y="1296107"/>
                <a:ext cx="25021" cy="22739"/>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墨迹 10"/>
              <p14:cNvContentPartPr/>
              <p14:nvPr/>
            </p14:nvContentPartPr>
            <p14:xfrm>
              <a:off x="5923128" y="1325667"/>
              <a:ext cx="93259" cy="15917"/>
            </p14:xfrm>
          </p:contentPart>
        </mc:Choice>
        <mc:Fallback xmlns="">
          <p:pic>
            <p:nvPicPr>
              <p:cNvPr id="11" name="墨迹 10"/>
            </p:nvPicPr>
            <p:blipFill>
              <a:blip r:embed="rId3"/>
            </p:blipFill>
            <p:spPr>
              <a:xfrm>
                <a:off x="5923128" y="1325667"/>
                <a:ext cx="93259" cy="15917"/>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5950423" y="1346132"/>
              <a:ext cx="20472" cy="34108"/>
            </p14:xfrm>
          </p:contentPart>
        </mc:Choice>
        <mc:Fallback xmlns="">
          <p:pic>
            <p:nvPicPr>
              <p:cNvPr id="12" name="墨迹 11"/>
            </p:nvPicPr>
            <p:blipFill>
              <a:blip r:embed="rId3"/>
            </p:blipFill>
            <p:spPr>
              <a:xfrm>
                <a:off x="5950423" y="1346132"/>
                <a:ext cx="20472" cy="34108"/>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3" name="墨迹 12"/>
              <p14:cNvContentPartPr/>
              <p14:nvPr/>
            </p14:nvContentPartPr>
            <p14:xfrm>
              <a:off x="5927677" y="1368871"/>
              <a:ext cx="81887" cy="54573"/>
            </p14:xfrm>
          </p:contentPart>
        </mc:Choice>
        <mc:Fallback xmlns="">
          <p:pic>
            <p:nvPicPr>
              <p:cNvPr id="13" name="墨迹 12"/>
            </p:nvPicPr>
            <p:blipFill>
              <a:blip r:embed="rId3"/>
            </p:blipFill>
            <p:spPr>
              <a:xfrm>
                <a:off x="5927677" y="1368871"/>
                <a:ext cx="81887" cy="5457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墨迹 13"/>
              <p14:cNvContentPartPr/>
              <p14:nvPr/>
            </p14:nvContentPartPr>
            <p14:xfrm>
              <a:off x="5945874" y="1441635"/>
              <a:ext cx="13648" cy="38656"/>
            </p14:xfrm>
          </p:contentPart>
        </mc:Choice>
        <mc:Fallback xmlns="">
          <p:pic>
            <p:nvPicPr>
              <p:cNvPr id="14" name="墨迹 13"/>
            </p:nvPicPr>
            <p:blipFill>
              <a:blip r:embed="rId3"/>
            </p:blipFill>
            <p:spPr>
              <a:xfrm>
                <a:off x="5945874" y="1441635"/>
                <a:ext cx="13648" cy="38656"/>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5" name="墨迹 14"/>
              <p14:cNvContentPartPr/>
              <p14:nvPr/>
            </p14:nvContentPartPr>
            <p14:xfrm>
              <a:off x="5954972" y="1389051"/>
              <a:ext cx="86436" cy="199249"/>
            </p14:xfrm>
          </p:contentPart>
        </mc:Choice>
        <mc:Fallback xmlns="">
          <p:pic>
            <p:nvPicPr>
              <p:cNvPr id="15" name="墨迹 14"/>
            </p:nvPicPr>
            <p:blipFill>
              <a:blip r:embed="rId3"/>
            </p:blipFill>
            <p:spPr>
              <a:xfrm>
                <a:off x="5954972" y="1389051"/>
                <a:ext cx="86436" cy="199249"/>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墨迹 15"/>
              <p14:cNvContentPartPr/>
              <p14:nvPr/>
            </p14:nvContentPartPr>
            <p14:xfrm>
              <a:off x="6023211" y="1338174"/>
              <a:ext cx="84303" cy="139843"/>
            </p14:xfrm>
          </p:contentPart>
        </mc:Choice>
        <mc:Fallback xmlns="">
          <p:pic>
            <p:nvPicPr>
              <p:cNvPr id="16" name="墨迹 15"/>
            </p:nvPicPr>
            <p:blipFill>
              <a:blip r:embed="rId3"/>
            </p:blipFill>
            <p:spPr>
              <a:xfrm>
                <a:off x="6023211" y="1338174"/>
                <a:ext cx="84303" cy="139843"/>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7" name="墨迹 16"/>
              <p14:cNvContentPartPr/>
              <p14:nvPr/>
            </p14:nvContentPartPr>
            <p14:xfrm>
              <a:off x="4378581" y="4724802"/>
              <a:ext cx="22293" cy="196124"/>
            </p14:xfrm>
          </p:contentPart>
        </mc:Choice>
        <mc:Fallback xmlns="">
          <p:pic>
            <p:nvPicPr>
              <p:cNvPr id="17" name="墨迹 16"/>
            </p:nvPicPr>
            <p:blipFill>
              <a:blip r:embed="rId3"/>
            </p:blipFill>
            <p:spPr>
              <a:xfrm>
                <a:off x="4378581" y="4724802"/>
                <a:ext cx="22293" cy="19612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8" name="墨迹 17"/>
              <p14:cNvContentPartPr/>
              <p14:nvPr/>
            </p14:nvContentPartPr>
            <p14:xfrm>
              <a:off x="4504543" y="4974415"/>
              <a:ext cx="808163" cy="13372"/>
            </p14:xfrm>
          </p:contentPart>
        </mc:Choice>
        <mc:Fallback xmlns="">
          <p:pic>
            <p:nvPicPr>
              <p:cNvPr id="18" name="墨迹 17"/>
            </p:nvPicPr>
            <p:blipFill>
              <a:blip r:embed="rId3"/>
            </p:blipFill>
            <p:spPr>
              <a:xfrm>
                <a:off x="4504543" y="4974415"/>
                <a:ext cx="808163" cy="13372"/>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9" name="墨迹 18"/>
              <p14:cNvContentPartPr/>
              <p14:nvPr/>
            </p14:nvContentPartPr>
            <p14:xfrm>
              <a:off x="1712194" y="5656391"/>
              <a:ext cx="156060" cy="147093"/>
            </p14:xfrm>
          </p:contentPart>
        </mc:Choice>
        <mc:Fallback xmlns="">
          <p:pic>
            <p:nvPicPr>
              <p:cNvPr id="19" name="墨迹 18"/>
            </p:nvPicPr>
            <p:blipFill>
              <a:blip r:embed="rId3"/>
            </p:blipFill>
            <p:spPr>
              <a:xfrm>
                <a:off x="1712194" y="5656391"/>
                <a:ext cx="156060" cy="147093"/>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0" name="墨迹 19"/>
              <p14:cNvContentPartPr/>
              <p14:nvPr/>
            </p14:nvContentPartPr>
            <p14:xfrm>
              <a:off x="1868254" y="5807941"/>
              <a:ext cx="733479" cy="20057"/>
            </p14:xfrm>
          </p:contentPart>
        </mc:Choice>
        <mc:Fallback xmlns="">
          <p:pic>
            <p:nvPicPr>
              <p:cNvPr id="20" name="墨迹 19"/>
            </p:nvPicPr>
            <p:blipFill>
              <a:blip r:embed="rId3"/>
            </p:blipFill>
            <p:spPr>
              <a:xfrm>
                <a:off x="1868254" y="5807941"/>
                <a:ext cx="733479" cy="20057"/>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1" name="墨迹 20"/>
              <p14:cNvContentPartPr/>
              <p14:nvPr/>
            </p14:nvContentPartPr>
            <p14:xfrm>
              <a:off x="329954" y="2393602"/>
              <a:ext cx="77472" cy="207964"/>
            </p14:xfrm>
          </p:contentPart>
        </mc:Choice>
        <mc:Fallback xmlns="">
          <p:pic>
            <p:nvPicPr>
              <p:cNvPr id="21" name="墨迹 20"/>
            </p:nvPicPr>
            <p:blipFill>
              <a:blip r:embed="rId3"/>
            </p:blipFill>
            <p:spPr>
              <a:xfrm>
                <a:off x="329954" y="2393602"/>
                <a:ext cx="77472" cy="207964"/>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2" name="墨迹 21"/>
              <p14:cNvContentPartPr/>
              <p14:nvPr/>
            </p14:nvContentPartPr>
            <p14:xfrm>
              <a:off x="447974" y="2663273"/>
              <a:ext cx="680112" cy="15601"/>
            </p14:xfrm>
          </p:contentPart>
        </mc:Choice>
        <mc:Fallback xmlns="">
          <p:pic>
            <p:nvPicPr>
              <p:cNvPr id="22" name="墨迹 21"/>
            </p:nvPicPr>
            <p:blipFill>
              <a:blip r:embed="rId3"/>
            </p:blipFill>
            <p:spPr>
              <a:xfrm>
                <a:off x="447974" y="2663273"/>
                <a:ext cx="680112" cy="15601"/>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3" name="墨迹 22"/>
              <p14:cNvContentPartPr/>
              <p14:nvPr/>
            </p14:nvContentPartPr>
            <p14:xfrm>
              <a:off x="1427941" y="3035462"/>
              <a:ext cx="5456505" cy="2995347"/>
            </p14:xfrm>
          </p:contentPart>
        </mc:Choice>
        <mc:Fallback xmlns="">
          <p:pic>
            <p:nvPicPr>
              <p:cNvPr id="23" name="墨迹 22"/>
            </p:nvPicPr>
            <p:blipFill>
              <a:blip r:embed="rId3"/>
            </p:blipFill>
            <p:spPr>
              <a:xfrm>
                <a:off x="1427941" y="3035462"/>
                <a:ext cx="5456505" cy="2995347"/>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4" name="墨迹 23"/>
              <p14:cNvContentPartPr/>
              <p14:nvPr/>
            </p14:nvContentPartPr>
            <p14:xfrm>
              <a:off x="1886087" y="2983506"/>
              <a:ext cx="194659" cy="165619"/>
            </p14:xfrm>
          </p:contentPart>
        </mc:Choice>
        <mc:Fallback xmlns="">
          <p:pic>
            <p:nvPicPr>
              <p:cNvPr id="24" name="墨迹 23"/>
            </p:nvPicPr>
            <p:blipFill>
              <a:blip r:embed="rId3"/>
            </p:blipFill>
            <p:spPr>
              <a:xfrm>
                <a:off x="1886087" y="2983506"/>
                <a:ext cx="194659" cy="165619"/>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5" name="墨迹 24"/>
              <p14:cNvContentPartPr/>
              <p14:nvPr/>
            </p14:nvContentPartPr>
            <p14:xfrm>
              <a:off x="3028665" y="2870540"/>
              <a:ext cx="3971712" cy="1747286"/>
            </p14:xfrm>
          </p:contentPart>
        </mc:Choice>
        <mc:Fallback xmlns="">
          <p:pic>
            <p:nvPicPr>
              <p:cNvPr id="25" name="墨迹 24"/>
            </p:nvPicPr>
            <p:blipFill>
              <a:blip r:embed="rId3"/>
            </p:blipFill>
            <p:spPr>
              <a:xfrm>
                <a:off x="3028665" y="2870540"/>
                <a:ext cx="3971712" cy="174728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6" name="墨迹 25"/>
              <p14:cNvContentPartPr/>
              <p14:nvPr/>
            </p14:nvContentPartPr>
            <p14:xfrm>
              <a:off x="7679237" y="3344135"/>
              <a:ext cx="74685" cy="134278"/>
            </p14:xfrm>
          </p:contentPart>
        </mc:Choice>
        <mc:Fallback xmlns="">
          <p:pic>
            <p:nvPicPr>
              <p:cNvPr id="26" name="墨迹 25"/>
            </p:nvPicPr>
            <p:blipFill>
              <a:blip r:embed="rId3"/>
            </p:blipFill>
            <p:spPr>
              <a:xfrm>
                <a:off x="7679237" y="3344135"/>
                <a:ext cx="74685" cy="134278"/>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7" name="墨迹 26"/>
              <p14:cNvContentPartPr/>
              <p14:nvPr/>
            </p14:nvContentPartPr>
            <p14:xfrm>
              <a:off x="7771755" y="3365307"/>
              <a:ext cx="60198" cy="46803"/>
            </p14:xfrm>
          </p:contentPart>
        </mc:Choice>
        <mc:Fallback xmlns="">
          <p:pic>
            <p:nvPicPr>
              <p:cNvPr id="27" name="墨迹 26"/>
            </p:nvPicPr>
            <p:blipFill>
              <a:blip r:embed="rId3"/>
            </p:blipFill>
            <p:spPr>
              <a:xfrm>
                <a:off x="7771755" y="3365307"/>
                <a:ext cx="60198" cy="46803"/>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8" name="墨迹 27"/>
              <p14:cNvContentPartPr/>
              <p14:nvPr/>
            </p14:nvContentPartPr>
            <p14:xfrm>
              <a:off x="7746534" y="3424785"/>
              <a:ext cx="78728" cy="98758"/>
            </p14:xfrm>
          </p:contentPart>
        </mc:Choice>
        <mc:Fallback xmlns="">
          <p:pic>
            <p:nvPicPr>
              <p:cNvPr id="28" name="墨迹 27"/>
            </p:nvPicPr>
            <p:blipFill>
              <a:blip r:embed="rId3"/>
            </p:blipFill>
            <p:spPr>
              <a:xfrm>
                <a:off x="7746534" y="3424785"/>
                <a:ext cx="78728" cy="98758"/>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9" name="墨迹 28"/>
              <p14:cNvContentPartPr/>
              <p14:nvPr/>
            </p14:nvContentPartPr>
            <p14:xfrm>
              <a:off x="7829723" y="3378679"/>
              <a:ext cx="92517" cy="26744"/>
            </p14:xfrm>
          </p:contentPart>
        </mc:Choice>
        <mc:Fallback xmlns="">
          <p:pic>
            <p:nvPicPr>
              <p:cNvPr id="29" name="墨迹 28"/>
            </p:nvPicPr>
            <p:blipFill>
              <a:blip r:embed="rId3"/>
            </p:blipFill>
            <p:spPr>
              <a:xfrm>
                <a:off x="7829723" y="3378679"/>
                <a:ext cx="92517" cy="2674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0" name="墨迹 29"/>
              <p14:cNvContentPartPr/>
              <p14:nvPr/>
            </p14:nvContentPartPr>
            <p14:xfrm>
              <a:off x="7854246" y="3357924"/>
              <a:ext cx="15607" cy="174534"/>
            </p14:xfrm>
          </p:contentPart>
        </mc:Choice>
        <mc:Fallback xmlns="">
          <p:pic>
            <p:nvPicPr>
              <p:cNvPr id="30" name="墨迹 29"/>
            </p:nvPicPr>
            <p:blipFill>
              <a:blip r:embed="rId3"/>
            </p:blipFill>
            <p:spPr>
              <a:xfrm>
                <a:off x="7854246" y="3357924"/>
                <a:ext cx="15607" cy="174534"/>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1" name="墨迹 30"/>
              <p14:cNvContentPartPr/>
              <p14:nvPr/>
            </p14:nvContentPartPr>
            <p14:xfrm>
              <a:off x="7831953" y="3421024"/>
              <a:ext cx="20063" cy="55717"/>
            </p14:xfrm>
          </p:contentPart>
        </mc:Choice>
        <mc:Fallback xmlns="">
          <p:pic>
            <p:nvPicPr>
              <p:cNvPr id="31" name="墨迹 30"/>
            </p:nvPicPr>
            <p:blipFill>
              <a:blip r:embed="rId3"/>
            </p:blipFill>
            <p:spPr>
              <a:xfrm>
                <a:off x="7831953" y="3421024"/>
                <a:ext cx="20063" cy="55717"/>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2" name="墨迹 31"/>
              <p14:cNvContentPartPr/>
              <p14:nvPr/>
            </p14:nvContentPartPr>
            <p14:xfrm>
              <a:off x="7860932" y="3436625"/>
              <a:ext cx="55738" cy="31202"/>
            </p14:xfrm>
          </p:contentPart>
        </mc:Choice>
        <mc:Fallback xmlns="">
          <p:pic>
            <p:nvPicPr>
              <p:cNvPr id="32" name="墨迹 31"/>
            </p:nvPicPr>
            <p:blipFill>
              <a:blip r:embed="rId3"/>
            </p:blipFill>
            <p:spPr>
              <a:xfrm>
                <a:off x="7860932" y="3436625"/>
                <a:ext cx="55738" cy="31202"/>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3" name="墨迹 32"/>
              <p14:cNvContentPartPr/>
              <p14:nvPr/>
            </p14:nvContentPartPr>
            <p14:xfrm>
              <a:off x="7898832" y="3360850"/>
              <a:ext cx="64654" cy="31201"/>
            </p14:xfrm>
          </p:contentPart>
        </mc:Choice>
        <mc:Fallback xmlns="">
          <p:pic>
            <p:nvPicPr>
              <p:cNvPr id="33" name="墨迹 32"/>
            </p:nvPicPr>
            <p:blipFill>
              <a:blip r:embed="rId3"/>
            </p:blipFill>
            <p:spPr>
              <a:xfrm>
                <a:off x="7898832" y="3360850"/>
                <a:ext cx="64654" cy="31201"/>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4" name="墨迹 33"/>
              <p14:cNvContentPartPr/>
              <p14:nvPr/>
            </p14:nvContentPartPr>
            <p14:xfrm>
              <a:off x="7896606" y="3392051"/>
              <a:ext cx="15603" cy="95834"/>
            </p14:xfrm>
          </p:contentPart>
        </mc:Choice>
        <mc:Fallback xmlns="">
          <p:pic>
            <p:nvPicPr>
              <p:cNvPr id="34" name="墨迹 33"/>
            </p:nvPicPr>
            <p:blipFill>
              <a:blip r:embed="rId3"/>
            </p:blipFill>
            <p:spPr>
              <a:xfrm>
                <a:off x="7896606" y="3392051"/>
                <a:ext cx="15603" cy="95834"/>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5" name="墨迹 34"/>
              <p14:cNvContentPartPr/>
              <p14:nvPr/>
            </p14:nvContentPartPr>
            <p14:xfrm>
              <a:off x="7932276" y="3403195"/>
              <a:ext cx="46817" cy="11143"/>
            </p14:xfrm>
          </p:contentPart>
        </mc:Choice>
        <mc:Fallback xmlns="">
          <p:pic>
            <p:nvPicPr>
              <p:cNvPr id="35" name="墨迹 34"/>
            </p:nvPicPr>
            <p:blipFill>
              <a:blip r:embed="rId3"/>
            </p:blipFill>
            <p:spPr>
              <a:xfrm>
                <a:off x="7932276" y="3403195"/>
                <a:ext cx="46817" cy="11143"/>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6" name="墨迹 35"/>
              <p14:cNvContentPartPr/>
              <p14:nvPr/>
            </p14:nvContentPartPr>
            <p14:xfrm>
              <a:off x="7954569" y="3423253"/>
              <a:ext cx="4461" cy="104748"/>
            </p14:xfrm>
          </p:contentPart>
        </mc:Choice>
        <mc:Fallback xmlns="">
          <p:pic>
            <p:nvPicPr>
              <p:cNvPr id="36" name="墨迹 35"/>
            </p:nvPicPr>
            <p:blipFill>
              <a:blip r:embed="rId3"/>
            </p:blipFill>
            <p:spPr>
              <a:xfrm>
                <a:off x="7954569" y="3423253"/>
                <a:ext cx="4461" cy="104748"/>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7" name="墨迹 36"/>
              <p14:cNvContentPartPr/>
              <p14:nvPr/>
            </p14:nvContentPartPr>
            <p14:xfrm>
              <a:off x="8023679" y="3360850"/>
              <a:ext cx="11151" cy="187766"/>
            </p14:xfrm>
          </p:contentPart>
        </mc:Choice>
        <mc:Fallback xmlns="">
          <p:pic>
            <p:nvPicPr>
              <p:cNvPr id="37" name="墨迹 36"/>
            </p:nvPicPr>
            <p:blipFill>
              <a:blip r:embed="rId3"/>
            </p:blipFill>
            <p:spPr>
              <a:xfrm>
                <a:off x="8023679" y="3360850"/>
                <a:ext cx="11151" cy="187766"/>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8" name="墨迹 37"/>
              <p14:cNvContentPartPr/>
              <p14:nvPr/>
            </p14:nvContentPartPr>
            <p14:xfrm>
              <a:off x="7994700" y="3405423"/>
              <a:ext cx="46816" cy="4458"/>
            </p14:xfrm>
          </p:contentPart>
        </mc:Choice>
        <mc:Fallback xmlns="">
          <p:pic>
            <p:nvPicPr>
              <p:cNvPr id="38" name="墨迹 37"/>
            </p:nvPicPr>
            <p:blipFill>
              <a:blip r:embed="rId3"/>
            </p:blipFill>
            <p:spPr>
              <a:xfrm>
                <a:off x="7994700" y="3405423"/>
                <a:ext cx="46816" cy="4458"/>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9" name="墨迹 38"/>
              <p14:cNvContentPartPr/>
              <p14:nvPr/>
            </p14:nvContentPartPr>
            <p14:xfrm>
              <a:off x="7990239" y="3452226"/>
              <a:ext cx="46817" cy="15601"/>
            </p14:xfrm>
          </p:contentPart>
        </mc:Choice>
        <mc:Fallback xmlns="">
          <p:pic>
            <p:nvPicPr>
              <p:cNvPr id="39" name="墨迹 38"/>
            </p:nvPicPr>
            <p:blipFill>
              <a:blip r:embed="rId3"/>
            </p:blipFill>
            <p:spPr>
              <a:xfrm>
                <a:off x="7990239" y="3452226"/>
                <a:ext cx="46817" cy="15601"/>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0" name="墨迹 39"/>
              <p14:cNvContentPartPr/>
              <p14:nvPr/>
            </p14:nvContentPartPr>
            <p14:xfrm>
              <a:off x="8066040" y="3360850"/>
              <a:ext cx="66884" cy="62403"/>
            </p14:xfrm>
          </p:contentPart>
        </mc:Choice>
        <mc:Fallback xmlns="">
          <p:pic>
            <p:nvPicPr>
              <p:cNvPr id="40" name="墨迹 39"/>
            </p:nvPicPr>
            <p:blipFill>
              <a:blip r:embed="rId3"/>
            </p:blipFill>
            <p:spPr>
              <a:xfrm>
                <a:off x="8066040" y="3360850"/>
                <a:ext cx="66884" cy="62403"/>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1" name="墨迹 40"/>
              <p14:cNvContentPartPr/>
              <p14:nvPr/>
            </p14:nvContentPartPr>
            <p14:xfrm>
              <a:off x="8052663" y="3436625"/>
              <a:ext cx="2230" cy="89148"/>
            </p14:xfrm>
          </p:contentPart>
        </mc:Choice>
        <mc:Fallback xmlns="">
          <p:pic>
            <p:nvPicPr>
              <p:cNvPr id="41" name="墨迹 40"/>
            </p:nvPicPr>
            <p:blipFill>
              <a:blip r:embed="rId3"/>
            </p:blipFill>
            <p:spPr>
              <a:xfrm>
                <a:off x="8052663" y="3436625"/>
                <a:ext cx="2230" cy="89148"/>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2" name="墨迹 41"/>
              <p14:cNvContentPartPr/>
              <p14:nvPr/>
            </p14:nvContentPartPr>
            <p14:xfrm>
              <a:off x="8057123" y="3441082"/>
              <a:ext cx="66884" cy="78004"/>
            </p14:xfrm>
          </p:contentPart>
        </mc:Choice>
        <mc:Fallback xmlns="">
          <p:pic>
            <p:nvPicPr>
              <p:cNvPr id="42" name="墨迹 41"/>
            </p:nvPicPr>
            <p:blipFill>
              <a:blip r:embed="rId3"/>
            </p:blipFill>
            <p:spPr>
              <a:xfrm>
                <a:off x="8057123" y="3441082"/>
                <a:ext cx="66884" cy="78004"/>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3" name="墨迹 42"/>
              <p14:cNvContentPartPr/>
              <p14:nvPr/>
            </p14:nvContentPartPr>
            <p14:xfrm>
              <a:off x="8066040" y="3490113"/>
              <a:ext cx="33444" cy="1"/>
            </p14:xfrm>
          </p:contentPart>
        </mc:Choice>
        <mc:Fallback xmlns="">
          <p:pic>
            <p:nvPicPr>
              <p:cNvPr id="43" name="墨迹 42"/>
            </p:nvPicPr>
            <p:blipFill>
              <a:blip r:embed="rId3"/>
            </p:blipFill>
            <p:spPr>
              <a:xfrm>
                <a:off x="8066040" y="3490113"/>
                <a:ext cx="33444" cy="1"/>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4" name="墨迹 43"/>
              <p14:cNvContentPartPr/>
              <p14:nvPr/>
            </p14:nvContentPartPr>
            <p14:xfrm>
              <a:off x="8064649" y="3516857"/>
              <a:ext cx="37061" cy="8915"/>
            </p14:xfrm>
          </p:contentPart>
        </mc:Choice>
        <mc:Fallback xmlns="">
          <p:pic>
            <p:nvPicPr>
              <p:cNvPr id="44" name="墨迹 43"/>
            </p:nvPicPr>
            <p:blipFill>
              <a:blip r:embed="rId3"/>
            </p:blipFill>
            <p:spPr>
              <a:xfrm>
                <a:off x="8064649" y="3516857"/>
                <a:ext cx="37061" cy="8915"/>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5" name="墨迹 44"/>
              <p14:cNvContentPartPr/>
              <p14:nvPr/>
            </p14:nvContentPartPr>
            <p14:xfrm>
              <a:off x="8115086" y="3376033"/>
              <a:ext cx="57967" cy="80650"/>
            </p14:xfrm>
          </p:contentPart>
        </mc:Choice>
        <mc:Fallback xmlns="">
          <p:pic>
            <p:nvPicPr>
              <p:cNvPr id="45" name="墨迹 44"/>
            </p:nvPicPr>
            <p:blipFill>
              <a:blip r:embed="rId3"/>
            </p:blipFill>
            <p:spPr>
              <a:xfrm>
                <a:off x="8115086" y="3376033"/>
                <a:ext cx="57967" cy="8065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6" name="墨迹 45"/>
              <p14:cNvContentPartPr/>
              <p14:nvPr/>
            </p14:nvContentPartPr>
            <p14:xfrm>
              <a:off x="8164133" y="3334105"/>
              <a:ext cx="80261" cy="118120"/>
            </p14:xfrm>
          </p:contentPart>
        </mc:Choice>
        <mc:Fallback xmlns="">
          <p:pic>
            <p:nvPicPr>
              <p:cNvPr id="46" name="墨迹 45"/>
            </p:nvPicPr>
            <p:blipFill>
              <a:blip r:embed="rId3"/>
            </p:blipFill>
            <p:spPr>
              <a:xfrm>
                <a:off x="8164133" y="3334105"/>
                <a:ext cx="80261" cy="11812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7" name="墨迹 46"/>
              <p14:cNvContentPartPr/>
              <p14:nvPr/>
            </p14:nvContentPartPr>
            <p14:xfrm>
              <a:off x="8177505" y="3409881"/>
              <a:ext cx="16727" cy="37888"/>
            </p14:xfrm>
          </p:contentPart>
        </mc:Choice>
        <mc:Fallback xmlns="">
          <p:pic>
            <p:nvPicPr>
              <p:cNvPr id="47" name="墨迹 46"/>
            </p:nvPicPr>
            <p:blipFill>
              <a:blip r:embed="rId3"/>
            </p:blipFill>
            <p:spPr>
              <a:xfrm>
                <a:off x="8177505" y="3409881"/>
                <a:ext cx="16727" cy="37888"/>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8" name="墨迹 47"/>
              <p14:cNvContentPartPr/>
              <p14:nvPr/>
            </p14:nvContentPartPr>
            <p14:xfrm>
              <a:off x="8164133" y="3463369"/>
              <a:ext cx="40130" cy="65746"/>
            </p14:xfrm>
          </p:contentPart>
        </mc:Choice>
        <mc:Fallback xmlns="">
          <p:pic>
            <p:nvPicPr>
              <p:cNvPr id="48" name="墨迹 47"/>
            </p:nvPicPr>
            <p:blipFill>
              <a:blip r:embed="rId3"/>
            </p:blipFill>
            <p:spPr>
              <a:xfrm>
                <a:off x="8164133" y="3463369"/>
                <a:ext cx="40130" cy="65746"/>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49" name="墨迹 48"/>
              <p14:cNvContentPartPr/>
              <p14:nvPr/>
            </p14:nvContentPartPr>
            <p14:xfrm>
              <a:off x="5854454" y="2128389"/>
              <a:ext cx="42360" cy="11144"/>
            </p14:xfrm>
          </p:contentPart>
        </mc:Choice>
        <mc:Fallback xmlns="">
          <p:pic>
            <p:nvPicPr>
              <p:cNvPr id="49" name="墨迹 48"/>
            </p:nvPicPr>
            <p:blipFill>
              <a:blip r:embed="rId3"/>
            </p:blipFill>
            <p:spPr>
              <a:xfrm>
                <a:off x="5854454" y="2128389"/>
                <a:ext cx="42360" cy="11144"/>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0" name="墨迹 49"/>
              <p14:cNvContentPartPr/>
              <p14:nvPr/>
            </p14:nvContentPartPr>
            <p14:xfrm>
              <a:off x="5857244" y="2179649"/>
              <a:ext cx="162187" cy="89147"/>
            </p14:xfrm>
          </p:contentPart>
        </mc:Choice>
        <mc:Fallback xmlns="">
          <p:pic>
            <p:nvPicPr>
              <p:cNvPr id="50" name="墨迹 49"/>
            </p:nvPicPr>
            <p:blipFill>
              <a:blip r:embed="rId3"/>
            </p:blipFill>
            <p:spPr>
              <a:xfrm>
                <a:off x="5857244" y="2179649"/>
                <a:ext cx="162187" cy="89147"/>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1" name="墨迹 50"/>
              <p14:cNvContentPartPr/>
              <p14:nvPr/>
            </p14:nvContentPartPr>
            <p14:xfrm>
              <a:off x="5907961" y="2137304"/>
              <a:ext cx="28983" cy="2229"/>
            </p14:xfrm>
          </p:contentPart>
        </mc:Choice>
        <mc:Fallback xmlns="">
          <p:pic>
            <p:nvPicPr>
              <p:cNvPr id="51" name="墨迹 50"/>
            </p:nvPicPr>
            <p:blipFill>
              <a:blip r:embed="rId3"/>
            </p:blipFill>
            <p:spPr>
              <a:xfrm>
                <a:off x="5907961" y="2137304"/>
                <a:ext cx="28983" cy="2229"/>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2" name="墨迹 51"/>
              <p14:cNvContentPartPr/>
              <p14:nvPr/>
            </p14:nvContentPartPr>
            <p14:xfrm>
              <a:off x="5899044" y="2188564"/>
              <a:ext cx="82486" cy="40116"/>
            </p14:xfrm>
          </p:contentPart>
        </mc:Choice>
        <mc:Fallback xmlns="">
          <p:pic>
            <p:nvPicPr>
              <p:cNvPr id="52" name="墨迹 51"/>
            </p:nvPicPr>
            <p:blipFill>
              <a:blip r:embed="rId3"/>
            </p:blipFill>
            <p:spPr>
              <a:xfrm>
                <a:off x="5899044" y="2188564"/>
                <a:ext cx="82486" cy="40116"/>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3" name="墨迹 52"/>
              <p14:cNvContentPartPr/>
              <p14:nvPr/>
            </p14:nvContentPartPr>
            <p14:xfrm>
              <a:off x="5990451" y="2081587"/>
              <a:ext cx="11147" cy="69089"/>
            </p14:xfrm>
          </p:contentPart>
        </mc:Choice>
        <mc:Fallback xmlns="">
          <p:pic>
            <p:nvPicPr>
              <p:cNvPr id="53" name="墨迹 52"/>
            </p:nvPicPr>
            <p:blipFill>
              <a:blip r:embed="rId3"/>
            </p:blipFill>
            <p:spPr>
              <a:xfrm>
                <a:off x="5990451" y="2081587"/>
                <a:ext cx="11147" cy="69089"/>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4" name="墨迹 53"/>
              <p14:cNvContentPartPr/>
              <p14:nvPr/>
            </p14:nvContentPartPr>
            <p14:xfrm>
              <a:off x="6001598" y="2083816"/>
              <a:ext cx="46816" cy="6686"/>
            </p14:xfrm>
          </p:contentPart>
        </mc:Choice>
        <mc:Fallback xmlns="">
          <p:pic>
            <p:nvPicPr>
              <p:cNvPr id="54" name="墨迹 53"/>
            </p:nvPicPr>
            <p:blipFill>
              <a:blip r:embed="rId3"/>
            </p:blipFill>
            <p:spPr>
              <a:xfrm>
                <a:off x="6001598" y="2083816"/>
                <a:ext cx="46816" cy="6686"/>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5" name="墨迹 54"/>
              <p14:cNvContentPartPr/>
              <p14:nvPr/>
            </p14:nvContentPartPr>
            <p14:xfrm>
              <a:off x="6014975" y="2117246"/>
              <a:ext cx="20063" cy="22287"/>
            </p14:xfrm>
          </p:contentPart>
        </mc:Choice>
        <mc:Fallback xmlns="">
          <p:pic>
            <p:nvPicPr>
              <p:cNvPr id="55" name="墨迹 54"/>
            </p:nvPicPr>
            <p:blipFill>
              <a:blip r:embed="rId3"/>
            </p:blipFill>
            <p:spPr>
              <a:xfrm>
                <a:off x="6014975" y="2117246"/>
                <a:ext cx="20063" cy="22287"/>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6" name="墨迹 55"/>
              <p14:cNvContentPartPr/>
              <p14:nvPr/>
            </p14:nvContentPartPr>
            <p14:xfrm>
              <a:off x="6041728" y="2063758"/>
              <a:ext cx="17833" cy="75775"/>
            </p14:xfrm>
          </p:contentPart>
        </mc:Choice>
        <mc:Fallback xmlns="">
          <p:pic>
            <p:nvPicPr>
              <p:cNvPr id="56" name="墨迹 55"/>
            </p:nvPicPr>
            <p:blipFill>
              <a:blip r:embed="rId3"/>
            </p:blipFill>
            <p:spPr>
              <a:xfrm>
                <a:off x="6041728" y="2063758"/>
                <a:ext cx="17833" cy="75775"/>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7" name="墨迹 56"/>
              <p14:cNvContentPartPr/>
              <p14:nvPr/>
            </p14:nvContentPartPr>
            <p14:xfrm>
              <a:off x="6059561" y="2079358"/>
              <a:ext cx="31214" cy="6686"/>
            </p14:xfrm>
          </p:contentPart>
        </mc:Choice>
        <mc:Fallback xmlns="">
          <p:pic>
            <p:nvPicPr>
              <p:cNvPr id="57" name="墨迹 56"/>
            </p:nvPicPr>
            <p:blipFill>
              <a:blip r:embed="rId3"/>
            </p:blipFill>
            <p:spPr>
              <a:xfrm>
                <a:off x="6059561" y="2079358"/>
                <a:ext cx="31214" cy="6686"/>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8" name="墨迹 57"/>
              <p14:cNvContentPartPr/>
              <p14:nvPr/>
            </p14:nvContentPartPr>
            <p14:xfrm>
              <a:off x="6072938" y="2103874"/>
              <a:ext cx="20068" cy="8915"/>
            </p14:xfrm>
          </p:contentPart>
        </mc:Choice>
        <mc:Fallback xmlns="">
          <p:pic>
            <p:nvPicPr>
              <p:cNvPr id="58" name="墨迹 57"/>
            </p:nvPicPr>
            <p:blipFill>
              <a:blip r:embed="rId3"/>
            </p:blipFill>
            <p:spPr>
              <a:xfrm>
                <a:off x="6072938" y="2103874"/>
                <a:ext cx="20068" cy="8915"/>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59" name="墨迹 58"/>
              <p14:cNvContentPartPr/>
              <p14:nvPr/>
            </p14:nvContentPartPr>
            <p14:xfrm>
              <a:off x="6028352" y="2161820"/>
              <a:ext cx="4456" cy="46802"/>
            </p14:xfrm>
          </p:contentPart>
        </mc:Choice>
        <mc:Fallback xmlns="">
          <p:pic>
            <p:nvPicPr>
              <p:cNvPr id="59" name="墨迹 58"/>
            </p:nvPicPr>
            <p:blipFill>
              <a:blip r:embed="rId3"/>
            </p:blipFill>
            <p:spPr>
              <a:xfrm>
                <a:off x="6028352" y="2161820"/>
                <a:ext cx="4456" cy="46802"/>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0" name="墨迹 59"/>
              <p14:cNvContentPartPr/>
              <p14:nvPr/>
            </p14:nvContentPartPr>
            <p14:xfrm>
              <a:off x="6028352" y="2135075"/>
              <a:ext cx="57963" cy="69090"/>
            </p14:xfrm>
          </p:contentPart>
        </mc:Choice>
        <mc:Fallback xmlns="">
          <p:pic>
            <p:nvPicPr>
              <p:cNvPr id="60" name="墨迹 59"/>
            </p:nvPicPr>
            <p:blipFill>
              <a:blip r:embed="rId3"/>
            </p:blipFill>
            <p:spPr>
              <a:xfrm>
                <a:off x="6028352" y="2135075"/>
                <a:ext cx="57963" cy="69090"/>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1" name="墨迹 60"/>
              <p14:cNvContentPartPr/>
              <p14:nvPr/>
            </p14:nvContentPartPr>
            <p14:xfrm>
              <a:off x="6046184" y="2159591"/>
              <a:ext cx="28984" cy="6686"/>
            </p14:xfrm>
          </p:contentPart>
        </mc:Choice>
        <mc:Fallback xmlns="">
          <p:pic>
            <p:nvPicPr>
              <p:cNvPr id="61" name="墨迹 60"/>
            </p:nvPicPr>
            <p:blipFill>
              <a:blip r:embed="rId3"/>
            </p:blipFill>
            <p:spPr>
              <a:xfrm>
                <a:off x="6046184" y="2159591"/>
                <a:ext cx="28984" cy="6686"/>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2" name="墨迹 61"/>
              <p14:cNvContentPartPr/>
              <p14:nvPr/>
            </p14:nvContentPartPr>
            <p14:xfrm>
              <a:off x="6041728" y="2179649"/>
              <a:ext cx="28979" cy="8915"/>
            </p14:xfrm>
          </p:contentPart>
        </mc:Choice>
        <mc:Fallback xmlns="">
          <p:pic>
            <p:nvPicPr>
              <p:cNvPr id="62" name="墨迹 61"/>
            </p:nvPicPr>
            <p:blipFill>
              <a:blip r:embed="rId3"/>
            </p:blipFill>
            <p:spPr>
              <a:xfrm>
                <a:off x="6041728" y="2179649"/>
                <a:ext cx="28979" cy="891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3" name="墨迹 62"/>
              <p14:cNvContentPartPr/>
              <p14:nvPr/>
            </p14:nvContentPartPr>
            <p14:xfrm>
              <a:off x="6037268" y="2199707"/>
              <a:ext cx="42360" cy="6686"/>
            </p14:xfrm>
          </p:contentPart>
        </mc:Choice>
        <mc:Fallback xmlns="">
          <p:pic>
            <p:nvPicPr>
              <p:cNvPr id="63" name="墨迹 62"/>
            </p:nvPicPr>
            <p:blipFill>
              <a:blip r:embed="rId3"/>
            </p:blipFill>
            <p:spPr>
              <a:xfrm>
                <a:off x="6037268" y="2199707"/>
                <a:ext cx="42360" cy="6686"/>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4" name="墨迹 63"/>
              <p14:cNvContentPartPr/>
              <p14:nvPr/>
            </p14:nvContentPartPr>
            <p14:xfrm>
              <a:off x="5995467" y="2226452"/>
              <a:ext cx="84161" cy="15600"/>
            </p14:xfrm>
          </p:contentPart>
        </mc:Choice>
        <mc:Fallback xmlns="">
          <p:pic>
            <p:nvPicPr>
              <p:cNvPr id="64" name="墨迹 63"/>
            </p:nvPicPr>
            <p:blipFill>
              <a:blip r:embed="rId3"/>
            </p:blipFill>
            <p:spPr>
              <a:xfrm>
                <a:off x="5995467" y="2226452"/>
                <a:ext cx="84161" cy="1560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5" name="墨迹 64"/>
              <p14:cNvContentPartPr/>
              <p14:nvPr/>
            </p14:nvContentPartPr>
            <p14:xfrm>
              <a:off x="6037268" y="2219765"/>
              <a:ext cx="11147" cy="44574"/>
            </p14:xfrm>
          </p:contentPart>
        </mc:Choice>
        <mc:Fallback xmlns="">
          <p:pic>
            <p:nvPicPr>
              <p:cNvPr id="65" name="墨迹 64"/>
            </p:nvPicPr>
            <p:blipFill>
              <a:blip r:embed="rId3"/>
            </p:blipFill>
            <p:spPr>
              <a:xfrm>
                <a:off x="6037268" y="2219765"/>
                <a:ext cx="11147" cy="44574"/>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6" name="墨迹 65"/>
              <p14:cNvContentPartPr/>
              <p14:nvPr/>
            </p14:nvContentPartPr>
            <p14:xfrm>
              <a:off x="6072938" y="2215308"/>
              <a:ext cx="6690" cy="71318"/>
            </p14:xfrm>
          </p:contentPart>
        </mc:Choice>
        <mc:Fallback xmlns="">
          <p:pic>
            <p:nvPicPr>
              <p:cNvPr id="66" name="墨迹 65"/>
            </p:nvPicPr>
            <p:blipFill>
              <a:blip r:embed="rId3"/>
            </p:blipFill>
            <p:spPr>
              <a:xfrm>
                <a:off x="6072938" y="2215308"/>
                <a:ext cx="6690" cy="71318"/>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67" name="墨迹 66"/>
              <p14:cNvContentPartPr/>
              <p14:nvPr/>
            </p14:nvContentPartPr>
            <p14:xfrm>
              <a:off x="6108608" y="2099417"/>
              <a:ext cx="4460" cy="55717"/>
            </p14:xfrm>
          </p:contentPart>
        </mc:Choice>
        <mc:Fallback xmlns="">
          <p:pic>
            <p:nvPicPr>
              <p:cNvPr id="67" name="墨迹 66"/>
            </p:nvPicPr>
            <p:blipFill>
              <a:blip r:embed="rId3"/>
            </p:blipFill>
            <p:spPr>
              <a:xfrm>
                <a:off x="6108608" y="2099417"/>
                <a:ext cx="4460" cy="55717"/>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68" name="墨迹 67"/>
              <p14:cNvContentPartPr/>
              <p14:nvPr/>
            </p14:nvContentPartPr>
            <p14:xfrm>
              <a:off x="6113068" y="2099417"/>
              <a:ext cx="26754" cy="49031"/>
            </p14:xfrm>
          </p:contentPart>
        </mc:Choice>
        <mc:Fallback xmlns="">
          <p:pic>
            <p:nvPicPr>
              <p:cNvPr id="68" name="墨迹 67"/>
            </p:nvPicPr>
            <p:blipFill>
              <a:blip r:embed="rId3"/>
            </p:blipFill>
            <p:spPr>
              <a:xfrm>
                <a:off x="6113068" y="2099417"/>
                <a:ext cx="26754" cy="49031"/>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69" name="墨迹 68"/>
              <p14:cNvContentPartPr/>
              <p14:nvPr/>
            </p14:nvContentPartPr>
            <p14:xfrm>
              <a:off x="6153194" y="2099417"/>
              <a:ext cx="4" cy="31201"/>
            </p14:xfrm>
          </p:contentPart>
        </mc:Choice>
        <mc:Fallback xmlns="">
          <p:pic>
            <p:nvPicPr>
              <p:cNvPr id="69" name="墨迹 68"/>
            </p:nvPicPr>
            <p:blipFill>
              <a:blip r:embed="rId3"/>
            </p:blipFill>
            <p:spPr>
              <a:xfrm>
                <a:off x="6153194" y="2099417"/>
                <a:ext cx="4" cy="31201"/>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0" name="墨迹 69"/>
              <p14:cNvContentPartPr/>
              <p14:nvPr/>
            </p14:nvContentPartPr>
            <p14:xfrm>
              <a:off x="6157659" y="2094959"/>
              <a:ext cx="44586" cy="44574"/>
            </p14:xfrm>
          </p:contentPart>
        </mc:Choice>
        <mc:Fallback xmlns="">
          <p:pic>
            <p:nvPicPr>
              <p:cNvPr id="70" name="墨迹 69"/>
            </p:nvPicPr>
            <p:blipFill>
              <a:blip r:embed="rId3"/>
            </p:blipFill>
            <p:spPr>
              <a:xfrm>
                <a:off x="6157659" y="2094959"/>
                <a:ext cx="44586" cy="44574"/>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1" name="墨迹 70"/>
              <p14:cNvContentPartPr/>
              <p14:nvPr/>
            </p14:nvContentPartPr>
            <p14:xfrm>
              <a:off x="6110145" y="2177421"/>
              <a:ext cx="74263" cy="20058"/>
            </p14:xfrm>
          </p:contentPart>
        </mc:Choice>
        <mc:Fallback xmlns="">
          <p:pic>
            <p:nvPicPr>
              <p:cNvPr id="71" name="墨迹 70"/>
            </p:nvPicPr>
            <p:blipFill>
              <a:blip r:embed="rId3"/>
            </p:blipFill>
            <p:spPr>
              <a:xfrm>
                <a:off x="6110145" y="2177421"/>
                <a:ext cx="74263" cy="20058"/>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2" name="墨迹 71"/>
              <p14:cNvContentPartPr/>
              <p14:nvPr/>
            </p14:nvContentPartPr>
            <p14:xfrm>
              <a:off x="6119759" y="2161820"/>
              <a:ext cx="33439" cy="64631"/>
            </p14:xfrm>
          </p:contentPart>
        </mc:Choice>
        <mc:Fallback xmlns="">
          <p:pic>
            <p:nvPicPr>
              <p:cNvPr id="72" name="墨迹 71"/>
            </p:nvPicPr>
            <p:blipFill>
              <a:blip r:embed="rId3"/>
            </p:blipFill>
            <p:spPr>
              <a:xfrm>
                <a:off x="6119759" y="2161820"/>
                <a:ext cx="33439" cy="64631"/>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3" name="墨迹 72"/>
              <p14:cNvContentPartPr/>
              <p14:nvPr/>
            </p14:nvContentPartPr>
            <p14:xfrm>
              <a:off x="6135361" y="2201936"/>
              <a:ext cx="60198" cy="28973"/>
            </p14:xfrm>
          </p:contentPart>
        </mc:Choice>
        <mc:Fallback xmlns="">
          <p:pic>
            <p:nvPicPr>
              <p:cNvPr id="73" name="墨迹 72"/>
            </p:nvPicPr>
            <p:blipFill>
              <a:blip r:embed="rId3"/>
            </p:blipFill>
            <p:spPr>
              <a:xfrm>
                <a:off x="6135361" y="2201936"/>
                <a:ext cx="60198" cy="28973"/>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4" name="墨迹 73"/>
              <p14:cNvContentPartPr/>
              <p14:nvPr/>
            </p14:nvContentPartPr>
            <p14:xfrm>
              <a:off x="6179952" y="2161820"/>
              <a:ext cx="22293" cy="22286"/>
            </p14:xfrm>
          </p:contentPart>
        </mc:Choice>
        <mc:Fallback xmlns="">
          <p:pic>
            <p:nvPicPr>
              <p:cNvPr id="74" name="墨迹 73"/>
            </p:nvPicPr>
            <p:blipFill>
              <a:blip r:embed="rId3"/>
            </p:blipFill>
            <p:spPr>
              <a:xfrm>
                <a:off x="6179952" y="2161820"/>
                <a:ext cx="22293" cy="22286"/>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5" name="墨迹 74"/>
              <p14:cNvContentPartPr/>
              <p14:nvPr/>
            </p14:nvContentPartPr>
            <p14:xfrm>
              <a:off x="6113068" y="2250967"/>
              <a:ext cx="360" cy="31201"/>
            </p14:xfrm>
          </p:contentPart>
        </mc:Choice>
        <mc:Fallback xmlns="">
          <p:pic>
            <p:nvPicPr>
              <p:cNvPr id="75" name="墨迹 74"/>
            </p:nvPicPr>
            <p:blipFill>
              <a:blip r:embed="rId3"/>
            </p:blipFill>
            <p:spPr>
              <a:xfrm>
                <a:off x="6113068" y="2250967"/>
                <a:ext cx="360" cy="31201"/>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6" name="墨迹 75"/>
              <p14:cNvContentPartPr/>
              <p14:nvPr/>
            </p14:nvContentPartPr>
            <p14:xfrm>
              <a:off x="6117529" y="2246510"/>
              <a:ext cx="42356" cy="31201"/>
            </p14:xfrm>
          </p:contentPart>
        </mc:Choice>
        <mc:Fallback xmlns="">
          <p:pic>
            <p:nvPicPr>
              <p:cNvPr id="76" name="墨迹 75"/>
            </p:nvPicPr>
            <p:blipFill>
              <a:blip r:embed="rId3"/>
            </p:blipFill>
            <p:spPr>
              <a:xfrm>
                <a:off x="6117529" y="2246510"/>
                <a:ext cx="42356" cy="31201"/>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77" name="墨迹 76"/>
              <p14:cNvContentPartPr/>
              <p14:nvPr/>
            </p14:nvContentPartPr>
            <p14:xfrm>
              <a:off x="6175492" y="2242052"/>
              <a:ext cx="4" cy="28973"/>
            </p14:xfrm>
          </p:contentPart>
        </mc:Choice>
        <mc:Fallback xmlns="">
          <p:pic>
            <p:nvPicPr>
              <p:cNvPr id="77" name="墨迹 76"/>
            </p:nvPicPr>
            <p:blipFill>
              <a:blip r:embed="rId3"/>
            </p:blipFill>
            <p:spPr>
              <a:xfrm>
                <a:off x="6175492" y="2242052"/>
                <a:ext cx="4" cy="28973"/>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78" name="墨迹 77"/>
              <p14:cNvContentPartPr/>
              <p14:nvPr/>
            </p14:nvContentPartPr>
            <p14:xfrm>
              <a:off x="6162115" y="2246509"/>
              <a:ext cx="64653" cy="40117"/>
            </p14:xfrm>
          </p:contentPart>
        </mc:Choice>
        <mc:Fallback xmlns="">
          <p:pic>
            <p:nvPicPr>
              <p:cNvPr id="78" name="墨迹 77"/>
            </p:nvPicPr>
            <p:blipFill>
              <a:blip r:embed="rId3"/>
            </p:blipFill>
            <p:spPr>
              <a:xfrm>
                <a:off x="6162115" y="2246509"/>
                <a:ext cx="64653" cy="40117"/>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79" name="墨迹 78"/>
              <p14:cNvContentPartPr/>
              <p14:nvPr/>
            </p14:nvContentPartPr>
            <p14:xfrm>
              <a:off x="6197785" y="6431972"/>
              <a:ext cx="52507" cy="29993"/>
            </p14:xfrm>
          </p:contentPart>
        </mc:Choice>
        <mc:Fallback xmlns="">
          <p:pic>
            <p:nvPicPr>
              <p:cNvPr id="79" name="墨迹 78"/>
            </p:nvPicPr>
            <p:blipFill>
              <a:blip r:embed="rId3"/>
            </p:blipFill>
            <p:spPr>
              <a:xfrm>
                <a:off x="6197785" y="6431972"/>
                <a:ext cx="52507" cy="29993"/>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0" name="墨迹 79"/>
              <p14:cNvContentPartPr/>
              <p14:nvPr/>
            </p14:nvContentPartPr>
            <p14:xfrm>
              <a:off x="6154726" y="6375140"/>
              <a:ext cx="143941" cy="43460"/>
            </p14:xfrm>
          </p:contentPart>
        </mc:Choice>
        <mc:Fallback xmlns="">
          <p:pic>
            <p:nvPicPr>
              <p:cNvPr id="80" name="墨迹 79"/>
            </p:nvPicPr>
            <p:blipFill>
              <a:blip r:embed="rId3"/>
            </p:blipFill>
            <p:spPr>
              <a:xfrm>
                <a:off x="6154726" y="6375140"/>
                <a:ext cx="143941" cy="43460"/>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1" name="墨迹 80"/>
              <p14:cNvContentPartPr/>
              <p14:nvPr/>
            </p14:nvContentPartPr>
            <p14:xfrm>
              <a:off x="6246836" y="6341710"/>
              <a:ext cx="26753" cy="270227"/>
            </p14:xfrm>
          </p:contentPart>
        </mc:Choice>
        <mc:Fallback xmlns="">
          <p:pic>
            <p:nvPicPr>
              <p:cNvPr id="81" name="墨迹 80"/>
            </p:nvPicPr>
            <p:blipFill>
              <a:blip r:embed="rId3"/>
            </p:blipFill>
            <p:spPr>
              <a:xfrm>
                <a:off x="6246836" y="6341710"/>
                <a:ext cx="26753" cy="270227"/>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2" name="墨迹 81"/>
              <p14:cNvContentPartPr/>
              <p14:nvPr/>
            </p14:nvContentPartPr>
            <p14:xfrm>
              <a:off x="6195559" y="6421664"/>
              <a:ext cx="64653" cy="105584"/>
            </p14:xfrm>
          </p:contentPart>
        </mc:Choice>
        <mc:Fallback xmlns="">
          <p:pic>
            <p:nvPicPr>
              <p:cNvPr id="82" name="墨迹 81"/>
            </p:nvPicPr>
            <p:blipFill>
              <a:blip r:embed="rId3"/>
            </p:blipFill>
            <p:spPr>
              <a:xfrm>
                <a:off x="6195559" y="6421664"/>
                <a:ext cx="64653" cy="105584"/>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3" name="墨迹 82"/>
              <p14:cNvContentPartPr/>
              <p14:nvPr/>
            </p14:nvContentPartPr>
            <p14:xfrm>
              <a:off x="6246836" y="6431972"/>
              <a:ext cx="69109" cy="37887"/>
            </p14:xfrm>
          </p:contentPart>
        </mc:Choice>
        <mc:Fallback xmlns="">
          <p:pic>
            <p:nvPicPr>
              <p:cNvPr id="83" name="墨迹 82"/>
            </p:nvPicPr>
            <p:blipFill>
              <a:blip r:embed="rId3"/>
            </p:blipFill>
            <p:spPr>
              <a:xfrm>
                <a:off x="6246836" y="6431972"/>
                <a:ext cx="69109" cy="37887"/>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4" name="墨迹 83"/>
              <p14:cNvContentPartPr/>
              <p14:nvPr/>
            </p14:nvContentPartPr>
            <p14:xfrm>
              <a:off x="6280835" y="6324995"/>
              <a:ext cx="92518" cy="26744"/>
            </p14:xfrm>
          </p:contentPart>
        </mc:Choice>
        <mc:Fallback xmlns="">
          <p:pic>
            <p:nvPicPr>
              <p:cNvPr id="84" name="墨迹 83"/>
            </p:nvPicPr>
            <p:blipFill>
              <a:blip r:embed="rId3"/>
            </p:blipFill>
            <p:spPr>
              <a:xfrm>
                <a:off x="6280835" y="6324995"/>
                <a:ext cx="92518" cy="26744"/>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5" name="墨迹 84"/>
              <p14:cNvContentPartPr/>
              <p14:nvPr/>
            </p14:nvContentPartPr>
            <p14:xfrm>
              <a:off x="6295882" y="6305912"/>
              <a:ext cx="20063" cy="88172"/>
            </p14:xfrm>
          </p:contentPart>
        </mc:Choice>
        <mc:Fallback xmlns="">
          <p:pic>
            <p:nvPicPr>
              <p:cNvPr id="85" name="墨迹 84"/>
            </p:nvPicPr>
            <p:blipFill>
              <a:blip r:embed="rId3"/>
            </p:blipFill>
            <p:spPr>
              <a:xfrm>
                <a:off x="6295882" y="6305912"/>
                <a:ext cx="20063" cy="88172"/>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6" name="墨迹 85"/>
              <p14:cNvContentPartPr/>
              <p14:nvPr/>
            </p14:nvContentPartPr>
            <p14:xfrm>
              <a:off x="6340468" y="6289336"/>
              <a:ext cx="8917" cy="100291"/>
            </p14:xfrm>
          </p:contentPart>
        </mc:Choice>
        <mc:Fallback xmlns="">
          <p:pic>
            <p:nvPicPr>
              <p:cNvPr id="86" name="墨迹 85"/>
            </p:nvPicPr>
            <p:blipFill>
              <a:blip r:embed="rId3"/>
            </p:blipFill>
            <p:spPr>
              <a:xfrm>
                <a:off x="6340468" y="6289336"/>
                <a:ext cx="8917" cy="100291"/>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87" name="墨迹 86"/>
              <p14:cNvContentPartPr/>
              <p14:nvPr/>
            </p14:nvContentPartPr>
            <p14:xfrm>
              <a:off x="6309259" y="6400770"/>
              <a:ext cx="11147" cy="86919"/>
            </p14:xfrm>
          </p:contentPart>
        </mc:Choice>
        <mc:Fallback xmlns="">
          <p:pic>
            <p:nvPicPr>
              <p:cNvPr id="87" name="墨迹 86"/>
            </p:nvPicPr>
            <p:blipFill>
              <a:blip r:embed="rId3"/>
            </p:blipFill>
            <p:spPr>
              <a:xfrm>
                <a:off x="6309259" y="6400770"/>
                <a:ext cx="11147" cy="86919"/>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墨迹 87"/>
              <p14:cNvContentPartPr/>
              <p14:nvPr/>
            </p14:nvContentPartPr>
            <p14:xfrm>
              <a:off x="6309259" y="6391856"/>
              <a:ext cx="80256" cy="86918"/>
            </p14:xfrm>
          </p:contentPart>
        </mc:Choice>
        <mc:Fallback xmlns="">
          <p:pic>
            <p:nvPicPr>
              <p:cNvPr id="88" name="墨迹 87"/>
            </p:nvPicPr>
            <p:blipFill>
              <a:blip r:embed="rId3"/>
            </p:blipFill>
            <p:spPr>
              <a:xfrm>
                <a:off x="6309259" y="6391856"/>
                <a:ext cx="80256" cy="86918"/>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89" name="墨迹 88"/>
              <p14:cNvContentPartPr/>
              <p14:nvPr/>
            </p14:nvContentPartPr>
            <p14:xfrm>
              <a:off x="6327092" y="6449801"/>
              <a:ext cx="37900" cy="360"/>
            </p14:xfrm>
          </p:contentPart>
        </mc:Choice>
        <mc:Fallback xmlns="">
          <p:pic>
            <p:nvPicPr>
              <p:cNvPr id="89" name="墨迹 88"/>
            </p:nvPicPr>
            <p:blipFill>
              <a:blip r:embed="rId3"/>
            </p:blipFill>
            <p:spPr>
              <a:xfrm>
                <a:off x="6327092" y="6449801"/>
                <a:ext cx="37900" cy="36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0" name="墨迹 89"/>
              <p14:cNvContentPartPr/>
              <p14:nvPr/>
            </p14:nvContentPartPr>
            <p14:xfrm>
              <a:off x="6327092" y="6474317"/>
              <a:ext cx="51277" cy="20058"/>
            </p14:xfrm>
          </p:contentPart>
        </mc:Choice>
        <mc:Fallback xmlns="">
          <p:pic>
            <p:nvPicPr>
              <p:cNvPr id="90" name="墨迹 89"/>
            </p:nvPicPr>
            <p:blipFill>
              <a:blip r:embed="rId3"/>
            </p:blipFill>
            <p:spPr>
              <a:xfrm>
                <a:off x="6327092" y="6474317"/>
                <a:ext cx="51277" cy="20058"/>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1" name="墨迹 90"/>
              <p14:cNvContentPartPr/>
              <p14:nvPr/>
            </p14:nvContentPartPr>
            <p14:xfrm>
              <a:off x="6284180" y="6527805"/>
              <a:ext cx="125402" cy="33431"/>
            </p14:xfrm>
          </p:contentPart>
        </mc:Choice>
        <mc:Fallback xmlns="">
          <p:pic>
            <p:nvPicPr>
              <p:cNvPr id="91" name="墨迹 90"/>
            </p:nvPicPr>
            <p:blipFill>
              <a:blip r:embed="rId3"/>
            </p:blipFill>
            <p:spPr>
              <a:xfrm>
                <a:off x="6284180" y="6527805"/>
                <a:ext cx="125402" cy="33431"/>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2" name="墨迹 91"/>
              <p14:cNvContentPartPr/>
              <p14:nvPr/>
            </p14:nvContentPartPr>
            <p14:xfrm>
              <a:off x="6315945" y="6514433"/>
              <a:ext cx="33440" cy="106977"/>
            </p14:xfrm>
          </p:contentPart>
        </mc:Choice>
        <mc:Fallback xmlns="">
          <p:pic>
            <p:nvPicPr>
              <p:cNvPr id="92" name="墨迹 91"/>
            </p:nvPicPr>
            <p:blipFill>
              <a:blip r:embed="rId3"/>
            </p:blipFill>
            <p:spPr>
              <a:xfrm>
                <a:off x="6315945" y="6514433"/>
                <a:ext cx="33440" cy="106977"/>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3" name="墨迹 92"/>
              <p14:cNvContentPartPr/>
              <p14:nvPr/>
            </p14:nvContentPartPr>
            <p14:xfrm>
              <a:off x="6353845" y="6556778"/>
              <a:ext cx="84717" cy="33431"/>
            </p14:xfrm>
          </p:contentPart>
        </mc:Choice>
        <mc:Fallback xmlns="">
          <p:pic>
            <p:nvPicPr>
              <p:cNvPr id="93" name="墨迹 92"/>
            </p:nvPicPr>
            <p:blipFill>
              <a:blip r:embed="rId3"/>
            </p:blipFill>
            <p:spPr>
              <a:xfrm>
                <a:off x="6353845" y="6556778"/>
                <a:ext cx="84717" cy="33431"/>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4" name="墨迹 93"/>
              <p14:cNvContentPartPr/>
              <p14:nvPr/>
            </p14:nvContentPartPr>
            <p14:xfrm>
              <a:off x="6472006" y="6320538"/>
              <a:ext cx="49047" cy="11143"/>
            </p14:xfrm>
          </p:contentPart>
        </mc:Choice>
        <mc:Fallback xmlns="">
          <p:pic>
            <p:nvPicPr>
              <p:cNvPr id="94" name="墨迹 93"/>
            </p:nvPicPr>
            <p:blipFill>
              <a:blip r:embed="rId3"/>
            </p:blipFill>
            <p:spPr>
              <a:xfrm>
                <a:off x="6472006" y="6320538"/>
                <a:ext cx="49047" cy="11143"/>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5" name="墨迹 94"/>
              <p14:cNvContentPartPr/>
              <p14:nvPr/>
            </p14:nvContentPartPr>
            <p14:xfrm>
              <a:off x="6423795" y="6407456"/>
              <a:ext cx="106174" cy="33431"/>
            </p14:xfrm>
          </p:contentPart>
        </mc:Choice>
        <mc:Fallback xmlns="">
          <p:pic>
            <p:nvPicPr>
              <p:cNvPr id="95" name="墨迹 94"/>
            </p:nvPicPr>
            <p:blipFill>
              <a:blip r:embed="rId3"/>
            </p:blipFill>
            <p:spPr>
              <a:xfrm>
                <a:off x="6423795" y="6407456"/>
                <a:ext cx="106174" cy="33431"/>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6" name="墨迹 95"/>
              <p14:cNvContentPartPr/>
              <p14:nvPr/>
            </p14:nvContentPartPr>
            <p14:xfrm>
              <a:off x="6474236" y="6374026"/>
              <a:ext cx="13377" cy="105305"/>
            </p14:xfrm>
          </p:contentPart>
        </mc:Choice>
        <mc:Fallback xmlns="">
          <p:pic>
            <p:nvPicPr>
              <p:cNvPr id="96" name="墨迹 95"/>
            </p:nvPicPr>
            <p:blipFill>
              <a:blip r:embed="rId3"/>
            </p:blipFill>
            <p:spPr>
              <a:xfrm>
                <a:off x="6474236" y="6374026"/>
                <a:ext cx="13377" cy="105305"/>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97" name="墨迹 96"/>
              <p14:cNvContentPartPr/>
              <p14:nvPr/>
            </p14:nvContentPartPr>
            <p14:xfrm>
              <a:off x="6500990" y="6390602"/>
              <a:ext cx="15603" cy="77029"/>
            </p14:xfrm>
          </p:contentPart>
        </mc:Choice>
        <mc:Fallback xmlns="">
          <p:pic>
            <p:nvPicPr>
              <p:cNvPr id="97" name="墨迹 96"/>
            </p:nvPicPr>
            <p:blipFill>
              <a:blip r:embed="rId3"/>
            </p:blipFill>
            <p:spPr>
              <a:xfrm>
                <a:off x="6500990" y="6390602"/>
                <a:ext cx="15603" cy="77029"/>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8" name="墨迹 97"/>
              <p14:cNvContentPartPr/>
              <p14:nvPr/>
            </p14:nvContentPartPr>
            <p14:xfrm>
              <a:off x="6523283" y="6375558"/>
              <a:ext cx="28979" cy="76889"/>
            </p14:xfrm>
          </p:contentPart>
        </mc:Choice>
        <mc:Fallback xmlns="">
          <p:pic>
            <p:nvPicPr>
              <p:cNvPr id="98" name="墨迹 97"/>
            </p:nvPicPr>
            <p:blipFill>
              <a:blip r:embed="rId3"/>
            </p:blipFill>
            <p:spPr>
              <a:xfrm>
                <a:off x="6523283" y="6375558"/>
                <a:ext cx="28979" cy="76889"/>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99" name="墨迹 98"/>
              <p14:cNvContentPartPr/>
              <p14:nvPr/>
            </p14:nvContentPartPr>
            <p14:xfrm>
              <a:off x="6558953" y="6344357"/>
              <a:ext cx="31214" cy="167848"/>
            </p14:xfrm>
          </p:contentPart>
        </mc:Choice>
        <mc:Fallback xmlns="">
          <p:pic>
            <p:nvPicPr>
              <p:cNvPr id="99" name="墨迹 98"/>
            </p:nvPicPr>
            <p:blipFill>
              <a:blip r:embed="rId3"/>
            </p:blipFill>
            <p:spPr>
              <a:xfrm>
                <a:off x="6558953" y="6344357"/>
                <a:ext cx="31214" cy="167848"/>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0" name="墨迹 99"/>
              <p14:cNvContentPartPr/>
              <p14:nvPr/>
            </p14:nvContentPartPr>
            <p14:xfrm>
              <a:off x="6523283" y="6489917"/>
              <a:ext cx="360" cy="100291"/>
            </p14:xfrm>
          </p:contentPart>
        </mc:Choice>
        <mc:Fallback xmlns="">
          <p:pic>
            <p:nvPicPr>
              <p:cNvPr id="100" name="墨迹 99"/>
            </p:nvPicPr>
            <p:blipFill>
              <a:blip r:embed="rId3"/>
            </p:blipFill>
            <p:spPr>
              <a:xfrm>
                <a:off x="6523283" y="6489917"/>
                <a:ext cx="360" cy="100291"/>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1" name="墨迹 100"/>
              <p14:cNvContentPartPr/>
              <p14:nvPr/>
            </p14:nvContentPartPr>
            <p14:xfrm>
              <a:off x="6496529" y="6543405"/>
              <a:ext cx="57963" cy="8915"/>
            </p14:xfrm>
          </p:contentPart>
        </mc:Choice>
        <mc:Fallback xmlns="">
          <p:pic>
            <p:nvPicPr>
              <p:cNvPr id="101" name="墨迹 100"/>
            </p:nvPicPr>
            <p:blipFill>
              <a:blip r:embed="rId3"/>
            </p:blipFill>
            <p:spPr>
              <a:xfrm>
                <a:off x="6496529" y="6543405"/>
                <a:ext cx="57963" cy="8915"/>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2" name="墨迹 101"/>
              <p14:cNvContentPartPr/>
              <p14:nvPr/>
            </p14:nvContentPartPr>
            <p14:xfrm>
              <a:off x="6469776" y="6583521"/>
              <a:ext cx="164977" cy="29392"/>
            </p14:xfrm>
          </p:contentPart>
        </mc:Choice>
        <mc:Fallback xmlns="">
          <p:pic>
            <p:nvPicPr>
              <p:cNvPr id="102" name="墨迹 101"/>
            </p:nvPicPr>
            <p:blipFill>
              <a:blip r:embed="rId3"/>
            </p:blipFill>
            <p:spPr>
              <a:xfrm>
                <a:off x="6469776" y="6583521"/>
                <a:ext cx="164977" cy="29392"/>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03" name="墨迹 102"/>
              <p14:cNvContentPartPr/>
              <p14:nvPr/>
            </p14:nvContentPartPr>
            <p14:xfrm>
              <a:off x="6665967" y="6389627"/>
              <a:ext cx="109795" cy="46803"/>
            </p14:xfrm>
          </p:contentPart>
        </mc:Choice>
        <mc:Fallback xmlns="">
          <p:pic>
            <p:nvPicPr>
              <p:cNvPr id="103" name="墨迹 102"/>
            </p:nvPicPr>
            <p:blipFill>
              <a:blip r:embed="rId3"/>
            </p:blipFill>
            <p:spPr>
              <a:xfrm>
                <a:off x="6665967" y="6389627"/>
                <a:ext cx="109795" cy="46803"/>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04" name="墨迹 103"/>
              <p14:cNvContentPartPr/>
              <p14:nvPr/>
            </p14:nvContentPartPr>
            <p14:xfrm>
              <a:off x="6710553" y="6366922"/>
              <a:ext cx="22298" cy="240558"/>
            </p14:xfrm>
          </p:contentPart>
        </mc:Choice>
        <mc:Fallback xmlns="">
          <p:pic>
            <p:nvPicPr>
              <p:cNvPr id="104" name="墨迹 103"/>
            </p:nvPicPr>
            <p:blipFill>
              <a:blip r:embed="rId3"/>
            </p:blipFill>
            <p:spPr>
              <a:xfrm>
                <a:off x="6710553" y="6366922"/>
                <a:ext cx="22298" cy="240558"/>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05" name="墨迹 104"/>
              <p14:cNvContentPartPr/>
              <p14:nvPr/>
            </p14:nvContentPartPr>
            <p14:xfrm>
              <a:off x="6686030" y="6476545"/>
              <a:ext cx="46816" cy="71318"/>
            </p14:xfrm>
          </p:contentPart>
        </mc:Choice>
        <mc:Fallback xmlns="">
          <p:pic>
            <p:nvPicPr>
              <p:cNvPr id="105" name="墨迹 104"/>
            </p:nvPicPr>
            <p:blipFill>
              <a:blip r:embed="rId3"/>
            </p:blipFill>
            <p:spPr>
              <a:xfrm>
                <a:off x="6686030" y="6476545"/>
                <a:ext cx="46816" cy="71318"/>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06" name="墨迹 105"/>
              <p14:cNvContentPartPr/>
              <p14:nvPr/>
            </p14:nvContentPartPr>
            <p14:xfrm>
              <a:off x="6710553" y="6489917"/>
              <a:ext cx="69114" cy="20058"/>
            </p14:xfrm>
          </p:contentPart>
        </mc:Choice>
        <mc:Fallback xmlns="">
          <p:pic>
            <p:nvPicPr>
              <p:cNvPr id="106" name="墨迹 105"/>
            </p:nvPicPr>
            <p:blipFill>
              <a:blip r:embed="rId3"/>
            </p:blipFill>
            <p:spPr>
              <a:xfrm>
                <a:off x="6710553" y="6489917"/>
                <a:ext cx="69114" cy="20058"/>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07" name="墨迹 106"/>
              <p14:cNvContentPartPr/>
              <p14:nvPr/>
            </p14:nvContentPartPr>
            <p14:xfrm>
              <a:off x="6768516" y="6414143"/>
              <a:ext cx="11151" cy="135949"/>
            </p14:xfrm>
          </p:contentPart>
        </mc:Choice>
        <mc:Fallback xmlns="">
          <p:pic>
            <p:nvPicPr>
              <p:cNvPr id="107" name="墨迹 106"/>
            </p:nvPicPr>
            <p:blipFill>
              <a:blip r:embed="rId3"/>
            </p:blipFill>
            <p:spPr>
              <a:xfrm>
                <a:off x="6768516" y="6414143"/>
                <a:ext cx="11151" cy="135949"/>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08" name="墨迹 107"/>
              <p14:cNvContentPartPr/>
              <p14:nvPr/>
            </p14:nvContentPartPr>
            <p14:xfrm>
              <a:off x="6768516" y="6398124"/>
              <a:ext cx="142684" cy="170911"/>
            </p14:xfrm>
          </p:contentPart>
        </mc:Choice>
        <mc:Fallback xmlns="">
          <p:pic>
            <p:nvPicPr>
              <p:cNvPr id="108" name="墨迹 107"/>
            </p:nvPicPr>
            <p:blipFill>
              <a:blip r:embed="rId3"/>
            </p:blipFill>
            <p:spPr>
              <a:xfrm>
                <a:off x="6768516" y="6398124"/>
                <a:ext cx="142684" cy="170911"/>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09" name="墨迹 108"/>
              <p14:cNvContentPartPr/>
              <p14:nvPr/>
            </p14:nvContentPartPr>
            <p14:xfrm>
              <a:off x="288431" y="6402302"/>
              <a:ext cx="108404" cy="192363"/>
            </p14:xfrm>
          </p:contentPart>
        </mc:Choice>
        <mc:Fallback xmlns="">
          <p:pic>
            <p:nvPicPr>
              <p:cNvPr id="109" name="墨迹 108"/>
            </p:nvPicPr>
            <p:blipFill>
              <a:blip r:embed="rId3"/>
            </p:blipFill>
            <p:spPr>
              <a:xfrm>
                <a:off x="288431" y="6402302"/>
                <a:ext cx="108404" cy="192363"/>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10" name="墨迹 109"/>
              <p14:cNvContentPartPr/>
              <p14:nvPr/>
            </p14:nvContentPartPr>
            <p14:xfrm>
              <a:off x="374542" y="6498832"/>
              <a:ext cx="13377" cy="60871"/>
            </p14:xfrm>
          </p:contentPart>
        </mc:Choice>
        <mc:Fallback xmlns="">
          <p:pic>
            <p:nvPicPr>
              <p:cNvPr id="110" name="墨迹 109"/>
            </p:nvPicPr>
            <p:blipFill>
              <a:blip r:embed="rId3"/>
            </p:blipFill>
            <p:spPr>
              <a:xfrm>
                <a:off x="374542" y="6498832"/>
                <a:ext cx="13377" cy="60871"/>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11" name="墨迹 110"/>
              <p14:cNvContentPartPr/>
              <p14:nvPr/>
            </p14:nvContentPartPr>
            <p14:xfrm>
              <a:off x="383461" y="6494375"/>
              <a:ext cx="55735" cy="51817"/>
            </p14:xfrm>
          </p:contentPart>
        </mc:Choice>
        <mc:Fallback xmlns="">
          <p:pic>
            <p:nvPicPr>
              <p:cNvPr id="111" name="墨迹 110"/>
            </p:nvPicPr>
            <p:blipFill>
              <a:blip r:embed="rId3"/>
            </p:blipFill>
            <p:spPr>
              <a:xfrm>
                <a:off x="383461" y="6494375"/>
                <a:ext cx="55735" cy="51817"/>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12" name="墨迹 111"/>
              <p14:cNvContentPartPr/>
              <p14:nvPr/>
            </p14:nvContentPartPr>
            <p14:xfrm>
              <a:off x="401296" y="6356196"/>
              <a:ext cx="69111" cy="22287"/>
            </p14:xfrm>
          </p:contentPart>
        </mc:Choice>
        <mc:Fallback xmlns="">
          <p:pic>
            <p:nvPicPr>
              <p:cNvPr id="112" name="墨迹 111"/>
            </p:nvPicPr>
            <p:blipFill>
              <a:blip r:embed="rId3"/>
            </p:blipFill>
            <p:spPr>
              <a:xfrm>
                <a:off x="401296" y="6356196"/>
                <a:ext cx="69111" cy="22287"/>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13" name="墨迹 112"/>
              <p14:cNvContentPartPr/>
              <p14:nvPr/>
            </p14:nvContentPartPr>
            <p14:xfrm>
              <a:off x="414672" y="6454259"/>
              <a:ext cx="24524" cy="60174"/>
            </p14:xfrm>
          </p:contentPart>
        </mc:Choice>
        <mc:Fallback xmlns="">
          <p:pic>
            <p:nvPicPr>
              <p:cNvPr id="113" name="墨迹 112"/>
            </p:nvPicPr>
            <p:blipFill>
              <a:blip r:embed="rId3"/>
            </p:blipFill>
            <p:spPr>
              <a:xfrm>
                <a:off x="414672" y="6454259"/>
                <a:ext cx="24524" cy="60174"/>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14" name="墨迹 113"/>
              <p14:cNvContentPartPr/>
              <p14:nvPr/>
            </p14:nvContentPartPr>
            <p14:xfrm>
              <a:off x="410212" y="6411356"/>
              <a:ext cx="102554" cy="109763"/>
            </p14:xfrm>
          </p:contentPart>
        </mc:Choice>
        <mc:Fallback xmlns="">
          <p:pic>
            <p:nvPicPr>
              <p:cNvPr id="114" name="墨迹 113"/>
            </p:nvPicPr>
            <p:blipFill>
              <a:blip r:embed="rId3"/>
            </p:blipFill>
            <p:spPr>
              <a:xfrm>
                <a:off x="410212" y="6411356"/>
                <a:ext cx="102554" cy="109763"/>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15" name="墨迹 114"/>
              <p14:cNvContentPartPr/>
              <p14:nvPr/>
            </p14:nvContentPartPr>
            <p14:xfrm>
              <a:off x="439196" y="6415953"/>
              <a:ext cx="32327" cy="156983"/>
            </p14:xfrm>
          </p:contentPart>
        </mc:Choice>
        <mc:Fallback xmlns="">
          <p:pic>
            <p:nvPicPr>
              <p:cNvPr id="115" name="墨迹 114"/>
            </p:nvPicPr>
            <p:blipFill>
              <a:blip r:embed="rId3"/>
            </p:blipFill>
            <p:spPr>
              <a:xfrm>
                <a:off x="439196" y="6415953"/>
                <a:ext cx="32327" cy="156983"/>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16" name="墨迹 115"/>
              <p14:cNvContentPartPr/>
              <p14:nvPr/>
            </p14:nvContentPartPr>
            <p14:xfrm>
              <a:off x="419131" y="6512204"/>
              <a:ext cx="160518" cy="17830"/>
            </p14:xfrm>
          </p:contentPart>
        </mc:Choice>
        <mc:Fallback xmlns="">
          <p:pic>
            <p:nvPicPr>
              <p:cNvPr id="116" name="墨迹 115"/>
            </p:nvPicPr>
            <p:blipFill>
              <a:blip r:embed="rId3"/>
            </p:blipFill>
            <p:spPr>
              <a:xfrm>
                <a:off x="419131" y="6512204"/>
                <a:ext cx="160518" cy="1783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17" name="墨迹 116"/>
              <p14:cNvContentPartPr/>
              <p14:nvPr/>
            </p14:nvContentPartPr>
            <p14:xfrm>
              <a:off x="543977" y="6378483"/>
              <a:ext cx="40131" cy="159351"/>
            </p14:xfrm>
          </p:contentPart>
        </mc:Choice>
        <mc:Fallback xmlns="">
          <p:pic>
            <p:nvPicPr>
              <p:cNvPr id="117" name="墨迹 116"/>
            </p:nvPicPr>
            <p:blipFill>
              <a:blip r:embed="rId3"/>
            </p:blipFill>
            <p:spPr>
              <a:xfrm>
                <a:off x="543977" y="6378483"/>
                <a:ext cx="40131" cy="159351"/>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18" name="墨迹 117"/>
              <p14:cNvContentPartPr/>
              <p14:nvPr/>
            </p14:nvContentPartPr>
            <p14:xfrm>
              <a:off x="590099" y="6374026"/>
              <a:ext cx="105479" cy="115891"/>
            </p14:xfrm>
          </p:contentPart>
        </mc:Choice>
        <mc:Fallback xmlns="">
          <p:pic>
            <p:nvPicPr>
              <p:cNvPr id="118" name="墨迹 117"/>
            </p:nvPicPr>
            <p:blipFill>
              <a:blip r:embed="rId3"/>
            </p:blipFill>
            <p:spPr>
              <a:xfrm>
                <a:off x="590099" y="6374026"/>
                <a:ext cx="105479" cy="115891"/>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19" name="墨迹 118"/>
              <p14:cNvContentPartPr/>
              <p14:nvPr/>
            </p14:nvContentPartPr>
            <p14:xfrm>
              <a:off x="615319" y="6351739"/>
              <a:ext cx="60194" cy="230250"/>
            </p14:xfrm>
          </p:contentPart>
        </mc:Choice>
        <mc:Fallback xmlns="">
          <p:pic>
            <p:nvPicPr>
              <p:cNvPr id="119" name="墨迹 118"/>
            </p:nvPicPr>
            <p:blipFill>
              <a:blip r:embed="rId3"/>
            </p:blipFill>
            <p:spPr>
              <a:xfrm>
                <a:off x="615319" y="6351739"/>
                <a:ext cx="60194" cy="23025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20" name="墨迹 119"/>
              <p14:cNvContentPartPr/>
              <p14:nvPr/>
            </p14:nvContentPartPr>
            <p14:xfrm>
              <a:off x="719404" y="6371518"/>
              <a:ext cx="40827" cy="139571"/>
            </p14:xfrm>
          </p:contentPart>
        </mc:Choice>
        <mc:Fallback xmlns="">
          <p:pic>
            <p:nvPicPr>
              <p:cNvPr id="120" name="墨迹 119"/>
            </p:nvPicPr>
            <p:blipFill>
              <a:blip r:embed="rId3"/>
            </p:blipFill>
            <p:spPr>
              <a:xfrm>
                <a:off x="719404" y="6371518"/>
                <a:ext cx="40827" cy="139571"/>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21" name="墨迹 120"/>
              <p14:cNvContentPartPr/>
              <p14:nvPr/>
            </p14:nvContentPartPr>
            <p14:xfrm>
              <a:off x="746855" y="6509975"/>
              <a:ext cx="40130" cy="34824"/>
            </p14:xfrm>
          </p:contentPart>
        </mc:Choice>
        <mc:Fallback xmlns="">
          <p:pic>
            <p:nvPicPr>
              <p:cNvPr id="121" name="墨迹 120"/>
            </p:nvPicPr>
            <p:blipFill>
              <a:blip r:embed="rId3"/>
            </p:blipFill>
            <p:spPr>
              <a:xfrm>
                <a:off x="746855" y="6509975"/>
                <a:ext cx="40130" cy="34824"/>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22" name="墨迹 121"/>
              <p14:cNvContentPartPr/>
              <p14:nvPr/>
            </p14:nvContentPartPr>
            <p14:xfrm>
              <a:off x="784755" y="6378483"/>
              <a:ext cx="17837" cy="91376"/>
            </p14:xfrm>
          </p:contentPart>
        </mc:Choice>
        <mc:Fallback xmlns="">
          <p:pic>
            <p:nvPicPr>
              <p:cNvPr id="122" name="墨迹 121"/>
            </p:nvPicPr>
            <p:blipFill>
              <a:blip r:embed="rId3"/>
            </p:blipFill>
            <p:spPr>
              <a:xfrm>
                <a:off x="784755" y="6378483"/>
                <a:ext cx="17837" cy="91376"/>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23" name="墨迹 122"/>
              <p14:cNvContentPartPr/>
              <p14:nvPr/>
            </p14:nvContentPartPr>
            <p14:xfrm>
              <a:off x="749085" y="6387398"/>
              <a:ext cx="93637" cy="40116"/>
            </p14:xfrm>
          </p:contentPart>
        </mc:Choice>
        <mc:Fallback xmlns="">
          <p:pic>
            <p:nvPicPr>
              <p:cNvPr id="123" name="墨迹 122"/>
            </p:nvPicPr>
            <p:blipFill>
              <a:blip r:embed="rId3"/>
            </p:blipFill>
            <p:spPr>
              <a:xfrm>
                <a:off x="749085" y="6387398"/>
                <a:ext cx="93637" cy="40116"/>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24" name="墨迹 123"/>
              <p14:cNvContentPartPr/>
              <p14:nvPr/>
            </p14:nvContentPartPr>
            <p14:xfrm>
              <a:off x="775838" y="6458716"/>
              <a:ext cx="62424" cy="20755"/>
            </p14:xfrm>
          </p:contentPart>
        </mc:Choice>
        <mc:Fallback xmlns="">
          <p:pic>
            <p:nvPicPr>
              <p:cNvPr id="124" name="墨迹 123"/>
            </p:nvPicPr>
            <p:blipFill>
              <a:blip r:embed="rId3"/>
            </p:blipFill>
            <p:spPr>
              <a:xfrm>
                <a:off x="775838" y="6458716"/>
                <a:ext cx="62424" cy="20755"/>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25" name="墨迹 124"/>
              <p14:cNvContentPartPr/>
              <p14:nvPr/>
            </p14:nvContentPartPr>
            <p14:xfrm>
              <a:off x="789215" y="6498832"/>
              <a:ext cx="8916" cy="49031"/>
            </p14:xfrm>
          </p:contentPart>
        </mc:Choice>
        <mc:Fallback xmlns="">
          <p:pic>
            <p:nvPicPr>
              <p:cNvPr id="125" name="墨迹 124"/>
            </p:nvPicPr>
            <p:blipFill>
              <a:blip r:embed="rId3"/>
            </p:blipFill>
            <p:spPr>
              <a:xfrm>
                <a:off x="789215" y="6498832"/>
                <a:ext cx="8916" cy="49031"/>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26" name="墨迹 125"/>
              <p14:cNvContentPartPr/>
              <p14:nvPr/>
            </p14:nvContentPartPr>
            <p14:xfrm>
              <a:off x="793671" y="6498832"/>
              <a:ext cx="93637" cy="65328"/>
            </p14:xfrm>
          </p:contentPart>
        </mc:Choice>
        <mc:Fallback xmlns="">
          <p:pic>
            <p:nvPicPr>
              <p:cNvPr id="126" name="墨迹 125"/>
            </p:nvPicPr>
            <p:blipFill>
              <a:blip r:embed="rId3"/>
            </p:blipFill>
            <p:spPr>
              <a:xfrm>
                <a:off x="793671" y="6498832"/>
                <a:ext cx="93637" cy="65328"/>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27" name="墨迹 126"/>
              <p14:cNvContentPartPr/>
              <p14:nvPr/>
            </p14:nvContentPartPr>
            <p14:xfrm>
              <a:off x="899432" y="6376255"/>
              <a:ext cx="54760" cy="33430"/>
            </p14:xfrm>
          </p:contentPart>
        </mc:Choice>
        <mc:Fallback xmlns="">
          <p:pic>
            <p:nvPicPr>
              <p:cNvPr id="127" name="墨迹 126"/>
            </p:nvPicPr>
            <p:blipFill>
              <a:blip r:embed="rId3"/>
            </p:blipFill>
            <p:spPr>
              <a:xfrm>
                <a:off x="899432" y="6376255"/>
                <a:ext cx="54760" cy="3343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28" name="墨迹 127"/>
              <p14:cNvContentPartPr/>
              <p14:nvPr/>
            </p14:nvContentPartPr>
            <p14:xfrm>
              <a:off x="909601" y="6365112"/>
              <a:ext cx="30099" cy="170633"/>
            </p14:xfrm>
          </p:contentPart>
        </mc:Choice>
        <mc:Fallback xmlns="">
          <p:pic>
            <p:nvPicPr>
              <p:cNvPr id="128" name="墨迹 127"/>
            </p:nvPicPr>
            <p:blipFill>
              <a:blip r:embed="rId3"/>
            </p:blipFill>
            <p:spPr>
              <a:xfrm>
                <a:off x="909601" y="6365112"/>
                <a:ext cx="30099" cy="170633"/>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29" name="墨迹 128"/>
              <p14:cNvContentPartPr/>
              <p14:nvPr/>
            </p14:nvContentPartPr>
            <p14:xfrm>
              <a:off x="893999" y="6449801"/>
              <a:ext cx="28979" cy="55717"/>
            </p14:xfrm>
          </p:contentPart>
        </mc:Choice>
        <mc:Fallback xmlns="">
          <p:pic>
            <p:nvPicPr>
              <p:cNvPr id="129" name="墨迹 128"/>
            </p:nvPicPr>
            <p:blipFill>
              <a:blip r:embed="rId3"/>
            </p:blipFill>
            <p:spPr>
              <a:xfrm>
                <a:off x="893999" y="6449801"/>
                <a:ext cx="28979" cy="55717"/>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30" name="墨迹 129"/>
              <p14:cNvContentPartPr/>
              <p14:nvPr/>
            </p14:nvContentPartPr>
            <p14:xfrm>
              <a:off x="922978" y="6454259"/>
              <a:ext cx="33444" cy="11143"/>
            </p14:xfrm>
          </p:contentPart>
        </mc:Choice>
        <mc:Fallback xmlns="">
          <p:pic>
            <p:nvPicPr>
              <p:cNvPr id="130" name="墨迹 129"/>
            </p:nvPicPr>
            <p:blipFill>
              <a:blip r:embed="rId3"/>
            </p:blipFill>
            <p:spPr>
              <a:xfrm>
                <a:off x="922978" y="6454259"/>
                <a:ext cx="33444" cy="11143"/>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31" name="墨迹 130"/>
              <p14:cNvContentPartPr/>
              <p14:nvPr/>
            </p14:nvContentPartPr>
            <p14:xfrm>
              <a:off x="949732" y="6333909"/>
              <a:ext cx="360" cy="75776"/>
            </p14:xfrm>
          </p:contentPart>
        </mc:Choice>
        <mc:Fallback xmlns="">
          <p:pic>
            <p:nvPicPr>
              <p:cNvPr id="131" name="墨迹 130"/>
            </p:nvPicPr>
            <p:blipFill>
              <a:blip r:embed="rId3"/>
            </p:blipFill>
            <p:spPr>
              <a:xfrm>
                <a:off x="949732" y="6333909"/>
                <a:ext cx="360" cy="75776"/>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32" name="墨迹 131"/>
              <p14:cNvContentPartPr/>
              <p14:nvPr/>
            </p14:nvContentPartPr>
            <p14:xfrm>
              <a:off x="954192" y="6365112"/>
              <a:ext cx="93633" cy="166315"/>
            </p14:xfrm>
          </p:contentPart>
        </mc:Choice>
        <mc:Fallback xmlns="">
          <p:pic>
            <p:nvPicPr>
              <p:cNvPr id="132" name="墨迹 131"/>
            </p:nvPicPr>
            <p:blipFill>
              <a:blip r:embed="rId3"/>
            </p:blipFill>
            <p:spPr>
              <a:xfrm>
                <a:off x="954192" y="6365112"/>
                <a:ext cx="93633" cy="166315"/>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33" name="墨迹 132"/>
              <p14:cNvContentPartPr/>
              <p14:nvPr/>
            </p14:nvContentPartPr>
            <p14:xfrm>
              <a:off x="964224" y="6430300"/>
              <a:ext cx="59078" cy="66303"/>
            </p14:xfrm>
          </p:contentPart>
        </mc:Choice>
        <mc:Fallback xmlns="">
          <p:pic>
            <p:nvPicPr>
              <p:cNvPr id="133" name="墨迹 132"/>
            </p:nvPicPr>
            <p:blipFill>
              <a:blip r:embed="rId3"/>
            </p:blipFill>
            <p:spPr>
              <a:xfrm>
                <a:off x="964224" y="6430300"/>
                <a:ext cx="59078" cy="66303"/>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34" name="墨迹 133"/>
              <p14:cNvContentPartPr/>
              <p14:nvPr/>
            </p14:nvContentPartPr>
            <p14:xfrm>
              <a:off x="1076809" y="6311623"/>
              <a:ext cx="86946" cy="222868"/>
            </p14:xfrm>
          </p:contentPart>
        </mc:Choice>
        <mc:Fallback xmlns="">
          <p:pic>
            <p:nvPicPr>
              <p:cNvPr id="134" name="墨迹 133"/>
            </p:nvPicPr>
            <p:blipFill>
              <a:blip r:embed="rId3"/>
            </p:blipFill>
            <p:spPr>
              <a:xfrm>
                <a:off x="1076809" y="6311623"/>
                <a:ext cx="86946" cy="222868"/>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35" name="墨迹 134"/>
              <p14:cNvContentPartPr/>
              <p14:nvPr/>
            </p14:nvContentPartPr>
            <p14:xfrm>
              <a:off x="1101332" y="6489917"/>
              <a:ext cx="140454" cy="30088"/>
            </p14:xfrm>
          </p:contentPart>
        </mc:Choice>
        <mc:Fallback xmlns="">
          <p:pic>
            <p:nvPicPr>
              <p:cNvPr id="135" name="墨迹 134"/>
            </p:nvPicPr>
            <p:blipFill>
              <a:blip r:embed="rId3"/>
            </p:blipFill>
            <p:spPr>
              <a:xfrm>
                <a:off x="1101332" y="6489917"/>
                <a:ext cx="140454" cy="30088"/>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36" name="墨迹 135"/>
              <p14:cNvContentPartPr/>
              <p14:nvPr/>
            </p14:nvContentPartPr>
            <p14:xfrm>
              <a:off x="1192739" y="6374026"/>
              <a:ext cx="78031" cy="80232"/>
            </p14:xfrm>
          </p:contentPart>
        </mc:Choice>
        <mc:Fallback xmlns="">
          <p:pic>
            <p:nvPicPr>
              <p:cNvPr id="136" name="墨迹 135"/>
            </p:nvPicPr>
            <p:blipFill>
              <a:blip r:embed="rId3"/>
            </p:blipFill>
            <p:spPr>
              <a:xfrm>
                <a:off x="1192739" y="6374026"/>
                <a:ext cx="78031" cy="80232"/>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37" name="墨迹 136"/>
              <p14:cNvContentPartPr/>
              <p14:nvPr/>
            </p14:nvContentPartPr>
            <p14:xfrm>
              <a:off x="1239556" y="6427514"/>
              <a:ext cx="28983" cy="92073"/>
            </p14:xfrm>
          </p:contentPart>
        </mc:Choice>
        <mc:Fallback xmlns="">
          <p:pic>
            <p:nvPicPr>
              <p:cNvPr id="137" name="墨迹 136"/>
            </p:nvPicPr>
            <p:blipFill>
              <a:blip r:embed="rId3"/>
            </p:blipFill>
            <p:spPr>
              <a:xfrm>
                <a:off x="1239556" y="6427514"/>
                <a:ext cx="28983" cy="92073"/>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38" name="墨迹 137"/>
              <p14:cNvContentPartPr/>
              <p14:nvPr/>
            </p14:nvContentPartPr>
            <p14:xfrm>
              <a:off x="1301979" y="6400770"/>
              <a:ext cx="53507" cy="111435"/>
            </p14:xfrm>
          </p:contentPart>
        </mc:Choice>
        <mc:Fallback xmlns="">
          <p:pic>
            <p:nvPicPr>
              <p:cNvPr id="138" name="墨迹 137"/>
            </p:nvPicPr>
            <p:blipFill>
              <a:blip r:embed="rId3"/>
            </p:blipFill>
            <p:spPr>
              <a:xfrm>
                <a:off x="1301979" y="6400770"/>
                <a:ext cx="53507" cy="111435"/>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39" name="墨迹 138"/>
              <p14:cNvContentPartPr/>
              <p14:nvPr/>
            </p14:nvContentPartPr>
            <p14:xfrm>
              <a:off x="1264079" y="6427514"/>
              <a:ext cx="69114" cy="66861"/>
            </p14:xfrm>
          </p:contentPart>
        </mc:Choice>
        <mc:Fallback xmlns="">
          <p:pic>
            <p:nvPicPr>
              <p:cNvPr id="139" name="墨迹 138"/>
            </p:nvPicPr>
            <p:blipFill>
              <a:blip r:embed="rId3"/>
            </p:blipFill>
            <p:spPr>
              <a:xfrm>
                <a:off x="1264079" y="6427514"/>
                <a:ext cx="69114" cy="66861"/>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40" name="墨迹 139"/>
              <p14:cNvContentPartPr/>
              <p14:nvPr/>
            </p14:nvContentPartPr>
            <p14:xfrm>
              <a:off x="1412201" y="6438658"/>
              <a:ext cx="92655" cy="6686"/>
            </p14:xfrm>
          </p:contentPart>
        </mc:Choice>
        <mc:Fallback xmlns="">
          <p:pic>
            <p:nvPicPr>
              <p:cNvPr id="140" name="墨迹 139"/>
            </p:nvPicPr>
            <p:blipFill>
              <a:blip r:embed="rId3"/>
            </p:blipFill>
            <p:spPr>
              <a:xfrm>
                <a:off x="1412201" y="6438658"/>
                <a:ext cx="92655" cy="6686"/>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41" name="墨迹 140"/>
              <p14:cNvContentPartPr/>
              <p14:nvPr/>
            </p14:nvContentPartPr>
            <p14:xfrm>
              <a:off x="1475877" y="6391856"/>
              <a:ext cx="44586" cy="104748"/>
            </p14:xfrm>
          </p:contentPart>
        </mc:Choice>
        <mc:Fallback xmlns="">
          <p:pic>
            <p:nvPicPr>
              <p:cNvPr id="141" name="墨迹 140"/>
            </p:nvPicPr>
            <p:blipFill>
              <a:blip r:embed="rId3"/>
            </p:blipFill>
            <p:spPr>
              <a:xfrm>
                <a:off x="1475877" y="6391856"/>
                <a:ext cx="44586" cy="104748"/>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42" name="墨迹 141"/>
              <p14:cNvContentPartPr/>
              <p14:nvPr/>
            </p14:nvContentPartPr>
            <p14:xfrm>
              <a:off x="1569510" y="6393388"/>
              <a:ext cx="107014" cy="135113"/>
            </p14:xfrm>
          </p:contentPart>
        </mc:Choice>
        <mc:Fallback xmlns="">
          <p:pic>
            <p:nvPicPr>
              <p:cNvPr id="142" name="墨迹 141"/>
            </p:nvPicPr>
            <p:blipFill>
              <a:blip r:embed="rId3"/>
            </p:blipFill>
            <p:spPr>
              <a:xfrm>
                <a:off x="1569510" y="6393388"/>
                <a:ext cx="107014" cy="135113"/>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43" name="墨迹 142"/>
              <p14:cNvContentPartPr/>
              <p14:nvPr/>
            </p14:nvContentPartPr>
            <p14:xfrm>
              <a:off x="1640854" y="6472088"/>
              <a:ext cx="46816" cy="13372"/>
            </p14:xfrm>
          </p:contentPart>
        </mc:Choice>
        <mc:Fallback xmlns="">
          <p:pic>
            <p:nvPicPr>
              <p:cNvPr id="143" name="墨迹 142"/>
            </p:nvPicPr>
            <p:blipFill>
              <a:blip r:embed="rId3"/>
            </p:blipFill>
            <p:spPr>
              <a:xfrm>
                <a:off x="1640854" y="6472088"/>
                <a:ext cx="46816" cy="13372"/>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44" name="墨迹 143"/>
              <p14:cNvContentPartPr/>
              <p14:nvPr/>
            </p14:nvContentPartPr>
            <p14:xfrm>
              <a:off x="1680980" y="6414143"/>
              <a:ext cx="4460" cy="95832"/>
            </p14:xfrm>
          </p:contentPart>
        </mc:Choice>
        <mc:Fallback xmlns="">
          <p:pic>
            <p:nvPicPr>
              <p:cNvPr id="144" name="墨迹 143"/>
            </p:nvPicPr>
            <p:blipFill>
              <a:blip r:embed="rId3"/>
            </p:blipFill>
            <p:spPr>
              <a:xfrm>
                <a:off x="1680980" y="6414143"/>
                <a:ext cx="4460" cy="95832"/>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45" name="墨迹 144"/>
              <p14:cNvContentPartPr/>
              <p14:nvPr/>
            </p14:nvContentPartPr>
            <p14:xfrm>
              <a:off x="1680980" y="6414143"/>
              <a:ext cx="95867" cy="106976"/>
            </p14:xfrm>
          </p:contentPart>
        </mc:Choice>
        <mc:Fallback xmlns="">
          <p:pic>
            <p:nvPicPr>
              <p:cNvPr id="145" name="墨迹 144"/>
            </p:nvPicPr>
            <p:blipFill>
              <a:blip r:embed="rId3"/>
            </p:blipFill>
            <p:spPr>
              <a:xfrm>
                <a:off x="1680980" y="6414143"/>
                <a:ext cx="95867" cy="106976"/>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46" name="墨迹 145"/>
              <p14:cNvContentPartPr/>
              <p14:nvPr/>
            </p14:nvContentPartPr>
            <p14:xfrm>
              <a:off x="1774617" y="6356196"/>
              <a:ext cx="8917" cy="53489"/>
            </p14:xfrm>
          </p:contentPart>
        </mc:Choice>
        <mc:Fallback xmlns="">
          <p:pic>
            <p:nvPicPr>
              <p:cNvPr id="146" name="墨迹 145"/>
            </p:nvPicPr>
            <p:blipFill>
              <a:blip r:embed="rId3"/>
            </p:blipFill>
            <p:spPr>
              <a:xfrm>
                <a:off x="1774617" y="6356196"/>
                <a:ext cx="8917" cy="53489"/>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47" name="墨迹 146"/>
              <p14:cNvContentPartPr/>
              <p14:nvPr/>
            </p14:nvContentPartPr>
            <p14:xfrm>
              <a:off x="1765701" y="6347282"/>
              <a:ext cx="56430" cy="75776"/>
            </p14:xfrm>
          </p:contentPart>
        </mc:Choice>
        <mc:Fallback xmlns="">
          <p:pic>
            <p:nvPicPr>
              <p:cNvPr id="147" name="墨迹 146"/>
            </p:nvPicPr>
            <p:blipFill>
              <a:blip r:embed="rId3"/>
            </p:blipFill>
            <p:spPr>
              <a:xfrm>
                <a:off x="1765701" y="6347282"/>
                <a:ext cx="56430" cy="75776"/>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48" name="墨迹 147"/>
              <p14:cNvContentPartPr/>
              <p14:nvPr/>
            </p14:nvContentPartPr>
            <p14:xfrm>
              <a:off x="1841501" y="6347282"/>
              <a:ext cx="2230" cy="42345"/>
            </p14:xfrm>
          </p:contentPart>
        </mc:Choice>
        <mc:Fallback xmlns="">
          <p:pic>
            <p:nvPicPr>
              <p:cNvPr id="148" name="墨迹 147"/>
            </p:nvPicPr>
            <p:blipFill>
              <a:blip r:embed="rId3"/>
            </p:blipFill>
            <p:spPr>
              <a:xfrm>
                <a:off x="1841501" y="6347282"/>
                <a:ext cx="2230" cy="42345"/>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49" name="墨迹 148"/>
              <p14:cNvContentPartPr/>
              <p14:nvPr/>
            </p14:nvContentPartPr>
            <p14:xfrm>
              <a:off x="1832585" y="6342825"/>
              <a:ext cx="39015" cy="62403"/>
            </p14:xfrm>
          </p:contentPart>
        </mc:Choice>
        <mc:Fallback xmlns="">
          <p:pic>
            <p:nvPicPr>
              <p:cNvPr id="149" name="墨迹 148"/>
            </p:nvPicPr>
            <p:blipFill>
              <a:blip r:embed="rId3"/>
            </p:blipFill>
            <p:spPr>
              <a:xfrm>
                <a:off x="1832585" y="6342825"/>
                <a:ext cx="39015" cy="62403"/>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50" name="墨迹 149"/>
              <p14:cNvContentPartPr/>
              <p14:nvPr/>
            </p14:nvContentPartPr>
            <p14:xfrm>
              <a:off x="1774617" y="6429743"/>
              <a:ext cx="89177" cy="42345"/>
            </p14:xfrm>
          </p:contentPart>
        </mc:Choice>
        <mc:Fallback xmlns="">
          <p:pic>
            <p:nvPicPr>
              <p:cNvPr id="150" name="墨迹 149"/>
            </p:nvPicPr>
            <p:blipFill>
              <a:blip r:embed="rId3"/>
            </p:blipFill>
            <p:spPr>
              <a:xfrm>
                <a:off x="1774617" y="6429743"/>
                <a:ext cx="89177" cy="42345"/>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51" name="墨迹 150"/>
              <p14:cNvContentPartPr/>
              <p14:nvPr/>
            </p14:nvContentPartPr>
            <p14:xfrm>
              <a:off x="1803601" y="6409685"/>
              <a:ext cx="28984" cy="82461"/>
            </p14:xfrm>
          </p:contentPart>
        </mc:Choice>
        <mc:Fallback xmlns="">
          <p:pic>
            <p:nvPicPr>
              <p:cNvPr id="151" name="墨迹 150"/>
            </p:nvPicPr>
            <p:blipFill>
              <a:blip r:embed="rId3"/>
            </p:blipFill>
            <p:spPr>
              <a:xfrm>
                <a:off x="1803601" y="6409685"/>
                <a:ext cx="28984" cy="82461"/>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52" name="墨迹 151"/>
              <p14:cNvContentPartPr/>
              <p14:nvPr/>
            </p14:nvContentPartPr>
            <p14:xfrm>
              <a:off x="1832585" y="6458716"/>
              <a:ext cx="46816" cy="28972"/>
            </p14:xfrm>
          </p:contentPart>
        </mc:Choice>
        <mc:Fallback xmlns="">
          <p:pic>
            <p:nvPicPr>
              <p:cNvPr id="152" name="墨迹 151"/>
            </p:nvPicPr>
            <p:blipFill>
              <a:blip r:embed="rId3"/>
            </p:blipFill>
            <p:spPr>
              <a:xfrm>
                <a:off x="1832585" y="6458716"/>
                <a:ext cx="46816" cy="28972"/>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153" name="墨迹 152"/>
              <p14:cNvContentPartPr/>
              <p14:nvPr/>
            </p14:nvContentPartPr>
            <p14:xfrm>
              <a:off x="1877171" y="6396313"/>
              <a:ext cx="13377" cy="42345"/>
            </p14:xfrm>
          </p:contentPart>
        </mc:Choice>
        <mc:Fallback xmlns="">
          <p:pic>
            <p:nvPicPr>
              <p:cNvPr id="153" name="墨迹 152"/>
            </p:nvPicPr>
            <p:blipFill>
              <a:blip r:embed="rId3"/>
            </p:blipFill>
            <p:spPr>
              <a:xfrm>
                <a:off x="1877171" y="6396313"/>
                <a:ext cx="13377" cy="4234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54" name="墨迹 153"/>
              <p14:cNvContentPartPr/>
              <p14:nvPr/>
            </p14:nvContentPartPr>
            <p14:xfrm>
              <a:off x="1774617" y="6516662"/>
              <a:ext cx="11147" cy="44573"/>
            </p14:xfrm>
          </p:contentPart>
        </mc:Choice>
        <mc:Fallback xmlns="">
          <p:pic>
            <p:nvPicPr>
              <p:cNvPr id="154" name="墨迹 153"/>
            </p:nvPicPr>
            <p:blipFill>
              <a:blip r:embed="rId3"/>
            </p:blipFill>
            <p:spPr>
              <a:xfrm>
                <a:off x="1774617" y="6516662"/>
                <a:ext cx="11147" cy="44573"/>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155" name="墨迹 154"/>
              <p14:cNvContentPartPr/>
              <p14:nvPr/>
            </p14:nvContentPartPr>
            <p14:xfrm>
              <a:off x="1783534" y="6503289"/>
              <a:ext cx="66883" cy="57947"/>
            </p14:xfrm>
          </p:contentPart>
        </mc:Choice>
        <mc:Fallback xmlns="">
          <p:pic>
            <p:nvPicPr>
              <p:cNvPr id="155" name="墨迹 154"/>
            </p:nvPicPr>
            <p:blipFill>
              <a:blip r:embed="rId3"/>
            </p:blipFill>
            <p:spPr>
              <a:xfrm>
                <a:off x="1783534" y="6503289"/>
                <a:ext cx="66883" cy="57947"/>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56" name="墨迹 155"/>
              <p14:cNvContentPartPr/>
              <p14:nvPr/>
            </p14:nvContentPartPr>
            <p14:xfrm>
              <a:off x="1881631" y="6507747"/>
              <a:ext cx="2226" cy="42344"/>
            </p14:xfrm>
          </p:contentPart>
        </mc:Choice>
        <mc:Fallback xmlns="">
          <p:pic>
            <p:nvPicPr>
              <p:cNvPr id="156" name="墨迹 155"/>
            </p:nvPicPr>
            <p:blipFill>
              <a:blip r:embed="rId3"/>
            </p:blipFill>
            <p:spPr>
              <a:xfrm>
                <a:off x="1881631" y="6507747"/>
                <a:ext cx="2226" cy="42344"/>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157" name="墨迹 156"/>
              <p14:cNvContentPartPr/>
              <p14:nvPr/>
            </p14:nvContentPartPr>
            <p14:xfrm>
              <a:off x="1872710" y="6498832"/>
              <a:ext cx="51277" cy="71318"/>
            </p14:xfrm>
          </p:contentPart>
        </mc:Choice>
        <mc:Fallback xmlns="">
          <p:pic>
            <p:nvPicPr>
              <p:cNvPr id="157" name="墨迹 156"/>
            </p:nvPicPr>
            <p:blipFill>
              <a:blip r:embed="rId3"/>
            </p:blipFill>
            <p:spPr>
              <a:xfrm>
                <a:off x="1872710" y="6498832"/>
                <a:ext cx="51277" cy="71318"/>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58" name="墨迹 157"/>
              <p14:cNvContentPartPr/>
              <p14:nvPr/>
            </p14:nvContentPartPr>
            <p14:xfrm>
              <a:off x="1990174" y="6368176"/>
              <a:ext cx="20760" cy="169240"/>
            </p14:xfrm>
          </p:contentPart>
        </mc:Choice>
        <mc:Fallback xmlns="">
          <p:pic>
            <p:nvPicPr>
              <p:cNvPr id="158" name="墨迹 157"/>
            </p:nvPicPr>
            <p:blipFill>
              <a:blip r:embed="rId3"/>
            </p:blipFill>
            <p:spPr>
              <a:xfrm>
                <a:off x="1990174" y="6368176"/>
                <a:ext cx="20760" cy="169240"/>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59" name="墨迹 158"/>
              <p14:cNvContentPartPr/>
              <p14:nvPr/>
            </p14:nvContentPartPr>
            <p14:xfrm>
              <a:off x="1957431" y="6402999"/>
              <a:ext cx="69110" cy="11144"/>
            </p14:xfrm>
          </p:contentPart>
        </mc:Choice>
        <mc:Fallback xmlns="">
          <p:pic>
            <p:nvPicPr>
              <p:cNvPr id="159" name="墨迹 158"/>
            </p:nvPicPr>
            <p:blipFill>
              <a:blip r:embed="rId3"/>
            </p:blipFill>
            <p:spPr>
              <a:xfrm>
                <a:off x="1957431" y="6402999"/>
                <a:ext cx="69110" cy="11144"/>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60" name="墨迹 159"/>
              <p14:cNvContentPartPr/>
              <p14:nvPr/>
            </p14:nvContentPartPr>
            <p14:xfrm>
              <a:off x="1944055" y="6456487"/>
              <a:ext cx="71339" cy="18526"/>
            </p14:xfrm>
          </p:contentPart>
        </mc:Choice>
        <mc:Fallback xmlns="">
          <p:pic>
            <p:nvPicPr>
              <p:cNvPr id="160" name="墨迹 159"/>
            </p:nvPicPr>
            <p:blipFill>
              <a:blip r:embed="rId3"/>
            </p:blipFill>
            <p:spPr>
              <a:xfrm>
                <a:off x="1944055" y="6456487"/>
                <a:ext cx="71339" cy="18526"/>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61" name="墨迹 160"/>
              <p14:cNvContentPartPr/>
              <p14:nvPr/>
            </p14:nvContentPartPr>
            <p14:xfrm>
              <a:off x="2024311" y="6360654"/>
              <a:ext cx="55737" cy="62403"/>
            </p14:xfrm>
          </p:contentPart>
        </mc:Choice>
        <mc:Fallback xmlns="">
          <p:pic>
            <p:nvPicPr>
              <p:cNvPr id="161" name="墨迹 160"/>
            </p:nvPicPr>
            <p:blipFill>
              <a:blip r:embed="rId3"/>
            </p:blipFill>
            <p:spPr>
              <a:xfrm>
                <a:off x="2024311" y="6360654"/>
                <a:ext cx="55737" cy="62403"/>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62" name="墨迹 161"/>
              <p14:cNvContentPartPr/>
              <p14:nvPr/>
            </p14:nvContentPartPr>
            <p14:xfrm>
              <a:off x="2033232" y="6369569"/>
              <a:ext cx="40130" cy="66860"/>
            </p14:xfrm>
          </p:contentPart>
        </mc:Choice>
        <mc:Fallback xmlns="">
          <p:pic>
            <p:nvPicPr>
              <p:cNvPr id="162" name="墨迹 161"/>
            </p:nvPicPr>
            <p:blipFill>
              <a:blip r:embed="rId3"/>
            </p:blipFill>
            <p:spPr>
              <a:xfrm>
                <a:off x="2033232" y="6369569"/>
                <a:ext cx="40130" cy="66860"/>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63" name="墨迹 162"/>
              <p14:cNvContentPartPr/>
              <p14:nvPr/>
            </p14:nvContentPartPr>
            <p14:xfrm>
              <a:off x="2033232" y="6458716"/>
              <a:ext cx="4456" cy="86919"/>
            </p14:xfrm>
          </p:contentPart>
        </mc:Choice>
        <mc:Fallback xmlns="">
          <p:pic>
            <p:nvPicPr>
              <p:cNvPr id="163" name="墨迹 162"/>
            </p:nvPicPr>
            <p:blipFill>
              <a:blip r:embed="rId3"/>
            </p:blipFill>
            <p:spPr>
              <a:xfrm>
                <a:off x="2033232" y="6458716"/>
                <a:ext cx="4456" cy="86919"/>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64" name="墨迹 163"/>
              <p14:cNvContentPartPr/>
              <p14:nvPr/>
            </p14:nvContentPartPr>
            <p14:xfrm>
              <a:off x="2042148" y="6458715"/>
              <a:ext cx="40130" cy="64633"/>
            </p14:xfrm>
          </p:contentPart>
        </mc:Choice>
        <mc:Fallback xmlns="">
          <p:pic>
            <p:nvPicPr>
              <p:cNvPr id="164" name="墨迹 163"/>
            </p:nvPicPr>
            <p:blipFill>
              <a:blip r:embed="rId3"/>
            </p:blipFill>
            <p:spPr>
              <a:xfrm>
                <a:off x="2042148" y="6458715"/>
                <a:ext cx="40130" cy="64633"/>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65" name="墨迹 164"/>
              <p14:cNvContentPartPr/>
              <p14:nvPr/>
            </p14:nvContentPartPr>
            <p14:xfrm>
              <a:off x="2051064" y="6498832"/>
              <a:ext cx="22298" cy="13372"/>
            </p14:xfrm>
          </p:contentPart>
        </mc:Choice>
        <mc:Fallback xmlns="">
          <p:pic>
            <p:nvPicPr>
              <p:cNvPr id="165" name="墨迹 164"/>
            </p:nvPicPr>
            <p:blipFill>
              <a:blip r:embed="rId3"/>
            </p:blipFill>
            <p:spPr>
              <a:xfrm>
                <a:off x="2051064" y="6498832"/>
                <a:ext cx="22298" cy="13372"/>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66" name="墨迹 165"/>
              <p14:cNvContentPartPr/>
              <p14:nvPr/>
            </p14:nvContentPartPr>
            <p14:xfrm>
              <a:off x="2051064" y="6527805"/>
              <a:ext cx="28984" cy="11144"/>
            </p14:xfrm>
          </p:contentPart>
        </mc:Choice>
        <mc:Fallback xmlns="">
          <p:pic>
            <p:nvPicPr>
              <p:cNvPr id="166" name="墨迹 165"/>
            </p:nvPicPr>
            <p:blipFill>
              <a:blip r:embed="rId3"/>
            </p:blipFill>
            <p:spPr>
              <a:xfrm>
                <a:off x="2051064" y="6527805"/>
                <a:ext cx="28984" cy="11144"/>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67" name="墨迹 166"/>
              <p14:cNvContentPartPr/>
              <p14:nvPr/>
            </p14:nvContentPartPr>
            <p14:xfrm>
              <a:off x="2111262" y="6351739"/>
              <a:ext cx="69110" cy="113662"/>
            </p14:xfrm>
          </p:contentPart>
        </mc:Choice>
        <mc:Fallback xmlns="">
          <p:pic>
            <p:nvPicPr>
              <p:cNvPr id="167" name="墨迹 166"/>
            </p:nvPicPr>
            <p:blipFill>
              <a:blip r:embed="rId3"/>
            </p:blipFill>
            <p:spPr>
              <a:xfrm>
                <a:off x="2111262" y="6351739"/>
                <a:ext cx="69110" cy="113662"/>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68" name="墨迹 167"/>
              <p14:cNvContentPartPr/>
              <p14:nvPr/>
            </p14:nvContentPartPr>
            <p14:xfrm>
              <a:off x="2153618" y="6351739"/>
              <a:ext cx="93637" cy="95833"/>
            </p14:xfrm>
          </p:contentPart>
        </mc:Choice>
        <mc:Fallback xmlns="">
          <p:pic>
            <p:nvPicPr>
              <p:cNvPr id="168" name="墨迹 167"/>
            </p:nvPicPr>
            <p:blipFill>
              <a:blip r:embed="rId3"/>
            </p:blipFill>
            <p:spPr>
              <a:xfrm>
                <a:off x="2153618" y="6351739"/>
                <a:ext cx="93637" cy="95833"/>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169" name="墨迹 168"/>
              <p14:cNvContentPartPr/>
              <p14:nvPr/>
            </p14:nvContentPartPr>
            <p14:xfrm>
              <a:off x="2149162" y="6440886"/>
              <a:ext cx="37900" cy="360"/>
            </p14:xfrm>
          </p:contentPart>
        </mc:Choice>
        <mc:Fallback xmlns="">
          <p:pic>
            <p:nvPicPr>
              <p:cNvPr id="169" name="墨迹 168"/>
            </p:nvPicPr>
            <p:blipFill>
              <a:blip r:embed="rId3"/>
            </p:blipFill>
            <p:spPr>
              <a:xfrm>
                <a:off x="2149162" y="6440886"/>
                <a:ext cx="37900" cy="36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70" name="墨迹 169"/>
              <p14:cNvContentPartPr/>
              <p14:nvPr/>
            </p14:nvContentPartPr>
            <p14:xfrm>
              <a:off x="2156408" y="6485460"/>
              <a:ext cx="61864" cy="66861"/>
            </p14:xfrm>
          </p:contentPart>
        </mc:Choice>
        <mc:Fallback xmlns="">
          <p:pic>
            <p:nvPicPr>
              <p:cNvPr id="170" name="墨迹 169"/>
            </p:nvPicPr>
            <p:blipFill>
              <a:blip r:embed="rId3"/>
            </p:blipFill>
            <p:spPr>
              <a:xfrm>
                <a:off x="2156408" y="6485460"/>
                <a:ext cx="61864" cy="66861"/>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171" name="墨迹 170"/>
              <p14:cNvContentPartPr/>
              <p14:nvPr/>
            </p14:nvContentPartPr>
            <p14:xfrm>
              <a:off x="2323056" y="6333909"/>
              <a:ext cx="24523" cy="20059"/>
            </p14:xfrm>
          </p:contentPart>
        </mc:Choice>
        <mc:Fallback xmlns="">
          <p:pic>
            <p:nvPicPr>
              <p:cNvPr id="171" name="墨迹 170"/>
            </p:nvPicPr>
            <p:blipFill>
              <a:blip r:embed="rId3"/>
            </p:blipFill>
            <p:spPr>
              <a:xfrm>
                <a:off x="2323056" y="6333909"/>
                <a:ext cx="24523" cy="20059"/>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72" name="墨迹 171"/>
              <p14:cNvContentPartPr/>
              <p14:nvPr/>
            </p14:nvContentPartPr>
            <p14:xfrm>
              <a:off x="2287386" y="6371101"/>
              <a:ext cx="78030" cy="93465"/>
            </p14:xfrm>
          </p:contentPart>
        </mc:Choice>
        <mc:Fallback xmlns="">
          <p:pic>
            <p:nvPicPr>
              <p:cNvPr id="172" name="墨迹 171"/>
            </p:nvPicPr>
            <p:blipFill>
              <a:blip r:embed="rId3"/>
            </p:blipFill>
            <p:spPr>
              <a:xfrm>
                <a:off x="2287386" y="6371101"/>
                <a:ext cx="78030" cy="93465"/>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173" name="墨迹 172"/>
              <p14:cNvContentPartPr/>
              <p14:nvPr/>
            </p14:nvContentPartPr>
            <p14:xfrm>
              <a:off x="2365416" y="6393388"/>
              <a:ext cx="11146" cy="67557"/>
            </p14:xfrm>
          </p:contentPart>
        </mc:Choice>
        <mc:Fallback xmlns="">
          <p:pic>
            <p:nvPicPr>
              <p:cNvPr id="173" name="墨迹 172"/>
            </p:nvPicPr>
            <p:blipFill>
              <a:blip r:embed="rId3"/>
            </p:blipFill>
            <p:spPr>
              <a:xfrm>
                <a:off x="2365416" y="6393388"/>
                <a:ext cx="11146" cy="67557"/>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74" name="墨迹 173"/>
              <p14:cNvContentPartPr/>
              <p14:nvPr/>
            </p14:nvContentPartPr>
            <p14:xfrm>
              <a:off x="2289616" y="6433086"/>
              <a:ext cx="86947" cy="119235"/>
            </p14:xfrm>
          </p:contentPart>
        </mc:Choice>
        <mc:Fallback xmlns="">
          <p:pic>
            <p:nvPicPr>
              <p:cNvPr id="174" name="墨迹 173"/>
            </p:nvPicPr>
            <p:blipFill>
              <a:blip r:embed="rId3"/>
            </p:blipFill>
            <p:spPr>
              <a:xfrm>
                <a:off x="2289616" y="6433086"/>
                <a:ext cx="86947" cy="119235"/>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175" name="墨迹 174"/>
              <p14:cNvContentPartPr/>
              <p14:nvPr/>
            </p14:nvContentPartPr>
            <p14:xfrm>
              <a:off x="2291842" y="6498832"/>
              <a:ext cx="156060" cy="37887"/>
            </p14:xfrm>
          </p:contentPart>
        </mc:Choice>
        <mc:Fallback xmlns="">
          <p:pic>
            <p:nvPicPr>
              <p:cNvPr id="175" name="墨迹 174"/>
            </p:nvPicPr>
            <p:blipFill>
              <a:blip r:embed="rId3"/>
            </p:blipFill>
            <p:spPr>
              <a:xfrm>
                <a:off x="2291842" y="6498832"/>
                <a:ext cx="156060" cy="37887"/>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76" name="墨迹 175"/>
              <p14:cNvContentPartPr/>
              <p14:nvPr/>
            </p14:nvContentPartPr>
            <p14:xfrm>
              <a:off x="2410002" y="6387398"/>
              <a:ext cx="64654" cy="98062"/>
            </p14:xfrm>
          </p:contentPart>
        </mc:Choice>
        <mc:Fallback xmlns="">
          <p:pic>
            <p:nvPicPr>
              <p:cNvPr id="176" name="墨迹 175"/>
            </p:nvPicPr>
            <p:blipFill>
              <a:blip r:embed="rId3"/>
            </p:blipFill>
            <p:spPr>
              <a:xfrm>
                <a:off x="2410002" y="6387398"/>
                <a:ext cx="64654" cy="98062"/>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177" name="墨迹 176"/>
              <p14:cNvContentPartPr/>
              <p14:nvPr/>
            </p14:nvContentPartPr>
            <p14:xfrm>
              <a:off x="2447902" y="6458716"/>
              <a:ext cx="15607" cy="73546"/>
            </p14:xfrm>
          </p:contentPart>
        </mc:Choice>
        <mc:Fallback xmlns="">
          <p:pic>
            <p:nvPicPr>
              <p:cNvPr id="177" name="墨迹 176"/>
            </p:nvPicPr>
            <p:blipFill>
              <a:blip r:embed="rId3"/>
            </p:blipFill>
            <p:spPr>
              <a:xfrm>
                <a:off x="2447902" y="6458716"/>
                <a:ext cx="15607" cy="73546"/>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78" name="墨迹 177"/>
              <p14:cNvContentPartPr/>
              <p14:nvPr/>
            </p14:nvContentPartPr>
            <p14:xfrm>
              <a:off x="2492493" y="6418600"/>
              <a:ext cx="60193" cy="98062"/>
            </p14:xfrm>
          </p:contentPart>
        </mc:Choice>
        <mc:Fallback xmlns="">
          <p:pic>
            <p:nvPicPr>
              <p:cNvPr id="178" name="墨迹 177"/>
            </p:nvPicPr>
            <p:blipFill>
              <a:blip r:embed="rId3"/>
            </p:blipFill>
            <p:spPr>
              <a:xfrm>
                <a:off x="2492493" y="6418600"/>
                <a:ext cx="60193" cy="98062"/>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179" name="墨迹 178"/>
              <p14:cNvContentPartPr/>
              <p14:nvPr/>
            </p14:nvContentPartPr>
            <p14:xfrm>
              <a:off x="2456819" y="6423057"/>
              <a:ext cx="84721" cy="95833"/>
            </p14:xfrm>
          </p:contentPart>
        </mc:Choice>
        <mc:Fallback xmlns="">
          <p:pic>
            <p:nvPicPr>
              <p:cNvPr id="179" name="墨迹 178"/>
            </p:nvPicPr>
            <p:blipFill>
              <a:blip r:embed="rId3"/>
            </p:blipFill>
            <p:spPr>
              <a:xfrm>
                <a:off x="2456819" y="6423057"/>
                <a:ext cx="84721" cy="95833"/>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80" name="墨迹 179"/>
              <p14:cNvContentPartPr/>
              <p14:nvPr/>
            </p14:nvContentPartPr>
            <p14:xfrm>
              <a:off x="2635173" y="6347282"/>
              <a:ext cx="15607" cy="178294"/>
            </p14:xfrm>
          </p:contentPart>
        </mc:Choice>
        <mc:Fallback xmlns="">
          <p:pic>
            <p:nvPicPr>
              <p:cNvPr id="180" name="墨迹 179"/>
            </p:nvPicPr>
            <p:blipFill>
              <a:blip r:embed="rId3"/>
            </p:blipFill>
            <p:spPr>
              <a:xfrm>
                <a:off x="2635173" y="6347282"/>
                <a:ext cx="15607" cy="178294"/>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81" name="墨迹 180"/>
              <p14:cNvContentPartPr/>
              <p14:nvPr/>
            </p14:nvContentPartPr>
            <p14:xfrm>
              <a:off x="2695370" y="6335442"/>
              <a:ext cx="15603" cy="170634"/>
            </p14:xfrm>
          </p:contentPart>
        </mc:Choice>
        <mc:Fallback xmlns="">
          <p:pic>
            <p:nvPicPr>
              <p:cNvPr id="181" name="墨迹 180"/>
            </p:nvPicPr>
            <p:blipFill>
              <a:blip r:embed="rId3"/>
            </p:blipFill>
            <p:spPr>
              <a:xfrm>
                <a:off x="2695370" y="6335442"/>
                <a:ext cx="15603" cy="170634"/>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82" name="墨迹 181"/>
              <p14:cNvContentPartPr/>
              <p14:nvPr/>
            </p14:nvContentPartPr>
            <p14:xfrm>
              <a:off x="2670842" y="6360654"/>
              <a:ext cx="40131" cy="22287"/>
            </p14:xfrm>
          </p:contentPart>
        </mc:Choice>
        <mc:Fallback xmlns="">
          <p:pic>
            <p:nvPicPr>
              <p:cNvPr id="182" name="墨迹 181"/>
            </p:nvPicPr>
            <p:blipFill>
              <a:blip r:embed="rId3"/>
            </p:blipFill>
            <p:spPr>
              <a:xfrm>
                <a:off x="2670842" y="6360654"/>
                <a:ext cx="40131" cy="22287"/>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183" name="墨迹 182"/>
              <p14:cNvContentPartPr/>
              <p14:nvPr/>
            </p14:nvContentPartPr>
            <p14:xfrm>
              <a:off x="2664716" y="6411913"/>
              <a:ext cx="52947" cy="20058"/>
            </p14:xfrm>
          </p:contentPart>
        </mc:Choice>
        <mc:Fallback xmlns="">
          <p:pic>
            <p:nvPicPr>
              <p:cNvPr id="183" name="墨迹 182"/>
            </p:nvPicPr>
            <p:blipFill>
              <a:blip r:embed="rId3"/>
            </p:blipFill>
            <p:spPr>
              <a:xfrm>
                <a:off x="2664716" y="6411913"/>
                <a:ext cx="52947" cy="20058"/>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84" name="墨迹 183"/>
              <p14:cNvContentPartPr/>
              <p14:nvPr/>
            </p14:nvContentPartPr>
            <p14:xfrm>
              <a:off x="2744417" y="6338367"/>
              <a:ext cx="2226" cy="131492"/>
            </p14:xfrm>
          </p:contentPart>
        </mc:Choice>
        <mc:Fallback xmlns="">
          <p:pic>
            <p:nvPicPr>
              <p:cNvPr id="184" name="墨迹 183"/>
            </p:nvPicPr>
            <p:blipFill>
              <a:blip r:embed="rId3"/>
            </p:blipFill>
            <p:spPr>
              <a:xfrm>
                <a:off x="2744417" y="6338367"/>
                <a:ext cx="2226" cy="131492"/>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185" name="墨迹 184"/>
              <p14:cNvContentPartPr/>
              <p14:nvPr/>
            </p14:nvContentPartPr>
            <p14:xfrm>
              <a:off x="2710973" y="6365112"/>
              <a:ext cx="100323" cy="102519"/>
            </p14:xfrm>
          </p:contentPart>
        </mc:Choice>
        <mc:Fallback xmlns="">
          <p:pic>
            <p:nvPicPr>
              <p:cNvPr id="185" name="墨迹 184"/>
            </p:nvPicPr>
            <p:blipFill>
              <a:blip r:embed="rId3"/>
            </p:blipFill>
            <p:spPr>
              <a:xfrm>
                <a:off x="2710973" y="6365112"/>
                <a:ext cx="100323" cy="102519"/>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86" name="墨迹 185"/>
              <p14:cNvContentPartPr/>
              <p14:nvPr/>
            </p14:nvContentPartPr>
            <p14:xfrm>
              <a:off x="2724349" y="6405227"/>
              <a:ext cx="53508" cy="11144"/>
            </p14:xfrm>
          </p:contentPart>
        </mc:Choice>
        <mc:Fallback xmlns="">
          <p:pic>
            <p:nvPicPr>
              <p:cNvPr id="186" name="墨迹 185"/>
            </p:nvPicPr>
            <p:blipFill>
              <a:blip r:embed="rId3"/>
            </p:blipFill>
            <p:spPr>
              <a:xfrm>
                <a:off x="2724349" y="6405227"/>
                <a:ext cx="53508" cy="11144"/>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187" name="墨迹 186"/>
              <p14:cNvContentPartPr/>
              <p14:nvPr/>
            </p14:nvContentPartPr>
            <p14:xfrm>
              <a:off x="2835820" y="6338367"/>
              <a:ext cx="4460" cy="15601"/>
            </p14:xfrm>
          </p:contentPart>
        </mc:Choice>
        <mc:Fallback xmlns="">
          <p:pic>
            <p:nvPicPr>
              <p:cNvPr id="187" name="墨迹 186"/>
            </p:nvPicPr>
            <p:blipFill>
              <a:blip r:embed="rId3"/>
            </p:blipFill>
            <p:spPr>
              <a:xfrm>
                <a:off x="2835820" y="6338367"/>
                <a:ext cx="4460" cy="15601"/>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88" name="墨迹 187"/>
              <p14:cNvContentPartPr/>
              <p14:nvPr/>
            </p14:nvContentPartPr>
            <p14:xfrm>
              <a:off x="2802380" y="6342825"/>
              <a:ext cx="64653" cy="111434"/>
            </p14:xfrm>
          </p:contentPart>
        </mc:Choice>
        <mc:Fallback xmlns="">
          <p:pic>
            <p:nvPicPr>
              <p:cNvPr id="188" name="墨迹 187"/>
            </p:nvPicPr>
            <p:blipFill>
              <a:blip r:embed="rId3"/>
            </p:blipFill>
            <p:spPr>
              <a:xfrm>
                <a:off x="2802380" y="6342825"/>
                <a:ext cx="64653" cy="111434"/>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189" name="墨迹 188"/>
              <p14:cNvContentPartPr/>
              <p14:nvPr/>
            </p14:nvContentPartPr>
            <p14:xfrm>
              <a:off x="2853657" y="6396313"/>
              <a:ext cx="6690" cy="78004"/>
            </p14:xfrm>
          </p:contentPart>
        </mc:Choice>
        <mc:Fallback xmlns="">
          <p:pic>
            <p:nvPicPr>
              <p:cNvPr id="189" name="墨迹 188"/>
            </p:nvPicPr>
            <p:blipFill>
              <a:blip r:embed="rId3"/>
            </p:blipFill>
            <p:spPr>
              <a:xfrm>
                <a:off x="2853657" y="6396313"/>
                <a:ext cx="6690" cy="78004"/>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90" name="墨迹 189"/>
              <p14:cNvContentPartPr/>
              <p14:nvPr/>
            </p14:nvContentPartPr>
            <p14:xfrm>
              <a:off x="2880410" y="6342825"/>
              <a:ext cx="28984" cy="360"/>
            </p14:xfrm>
          </p:contentPart>
        </mc:Choice>
        <mc:Fallback xmlns="">
          <p:pic>
            <p:nvPicPr>
              <p:cNvPr id="190" name="墨迹 189"/>
            </p:nvPicPr>
            <p:blipFill>
              <a:blip r:embed="rId3"/>
            </p:blipFill>
            <p:spPr>
              <a:xfrm>
                <a:off x="2880410" y="6342825"/>
                <a:ext cx="28984" cy="360"/>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191" name="墨迹 190"/>
              <p14:cNvContentPartPr/>
              <p14:nvPr/>
            </p14:nvContentPartPr>
            <p14:xfrm>
              <a:off x="2858117" y="6375140"/>
              <a:ext cx="49047" cy="145979"/>
            </p14:xfrm>
          </p:contentPart>
        </mc:Choice>
        <mc:Fallback xmlns="">
          <p:pic>
            <p:nvPicPr>
              <p:cNvPr id="191" name="墨迹 190"/>
            </p:nvPicPr>
            <p:blipFill>
              <a:blip r:embed="rId3"/>
            </p:blipFill>
            <p:spPr>
              <a:xfrm>
                <a:off x="2858117" y="6375140"/>
                <a:ext cx="49047" cy="145979"/>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92" name="墨迹 191"/>
              <p14:cNvContentPartPr/>
              <p14:nvPr/>
            </p14:nvContentPartPr>
            <p14:xfrm>
              <a:off x="2960671" y="6356196"/>
              <a:ext cx="8916" cy="113941"/>
            </p14:xfrm>
          </p:contentPart>
        </mc:Choice>
        <mc:Fallback xmlns="">
          <p:pic>
            <p:nvPicPr>
              <p:cNvPr id="192" name="墨迹 191"/>
            </p:nvPicPr>
            <p:blipFill>
              <a:blip r:embed="rId3"/>
            </p:blipFill>
            <p:spPr>
              <a:xfrm>
                <a:off x="2960671" y="6356196"/>
                <a:ext cx="8916" cy="113941"/>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93" name="墨迹 192"/>
              <p14:cNvContentPartPr/>
              <p14:nvPr/>
            </p14:nvContentPartPr>
            <p14:xfrm>
              <a:off x="2996341" y="6391856"/>
              <a:ext cx="2230" cy="31201"/>
            </p14:xfrm>
          </p:contentPart>
        </mc:Choice>
        <mc:Fallback xmlns="">
          <p:pic>
            <p:nvPicPr>
              <p:cNvPr id="193" name="墨迹 192"/>
            </p:nvPicPr>
            <p:blipFill>
              <a:blip r:embed="rId3"/>
            </p:blipFill>
            <p:spPr>
              <a:xfrm>
                <a:off x="2996341" y="6391856"/>
                <a:ext cx="2230" cy="31201"/>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94" name="墨迹 193"/>
              <p14:cNvContentPartPr/>
              <p14:nvPr/>
            </p14:nvContentPartPr>
            <p14:xfrm>
              <a:off x="3009717" y="6360654"/>
              <a:ext cx="8917" cy="140407"/>
            </p14:xfrm>
          </p:contentPart>
        </mc:Choice>
        <mc:Fallback xmlns="">
          <p:pic>
            <p:nvPicPr>
              <p:cNvPr id="194" name="墨迹 193"/>
            </p:nvPicPr>
            <p:blipFill>
              <a:blip r:embed="rId3"/>
            </p:blipFill>
            <p:spPr>
              <a:xfrm>
                <a:off x="3009717" y="6360654"/>
                <a:ext cx="8917" cy="140407"/>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95" name="墨迹 194"/>
              <p14:cNvContentPartPr/>
              <p14:nvPr/>
            </p14:nvContentPartPr>
            <p14:xfrm>
              <a:off x="3027550" y="6342825"/>
              <a:ext cx="26754" cy="127034"/>
            </p14:xfrm>
          </p:contentPart>
        </mc:Choice>
        <mc:Fallback xmlns="">
          <p:pic>
            <p:nvPicPr>
              <p:cNvPr id="195" name="墨迹 194"/>
            </p:nvPicPr>
            <p:blipFill>
              <a:blip r:embed="rId3"/>
            </p:blipFill>
            <p:spPr>
              <a:xfrm>
                <a:off x="3027550" y="6342825"/>
                <a:ext cx="26754" cy="127034"/>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96" name="墨迹 195"/>
              <p14:cNvContentPartPr/>
              <p14:nvPr/>
            </p14:nvContentPartPr>
            <p14:xfrm>
              <a:off x="3040927" y="6378483"/>
              <a:ext cx="49046" cy="89148"/>
            </p14:xfrm>
          </p:contentPart>
        </mc:Choice>
        <mc:Fallback xmlns="">
          <p:pic>
            <p:nvPicPr>
              <p:cNvPr id="196" name="墨迹 195"/>
            </p:nvPicPr>
            <p:blipFill>
              <a:blip r:embed="rId3"/>
            </p:blipFill>
            <p:spPr>
              <a:xfrm>
                <a:off x="3040927" y="6378483"/>
                <a:ext cx="49046" cy="89148"/>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97" name="墨迹 196"/>
              <p14:cNvContentPartPr/>
              <p14:nvPr/>
            </p14:nvContentPartPr>
            <p14:xfrm>
              <a:off x="3034241" y="6400770"/>
              <a:ext cx="28983" cy="95834"/>
            </p14:xfrm>
          </p:contentPart>
        </mc:Choice>
        <mc:Fallback xmlns="">
          <p:pic>
            <p:nvPicPr>
              <p:cNvPr id="197" name="墨迹 196"/>
            </p:nvPicPr>
            <p:blipFill>
              <a:blip r:embed="rId3"/>
            </p:blipFill>
            <p:spPr>
              <a:xfrm>
                <a:off x="3034241" y="6400770"/>
                <a:ext cx="28983" cy="95834"/>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98" name="墨迹 197"/>
              <p14:cNvContentPartPr/>
              <p14:nvPr/>
            </p14:nvContentPartPr>
            <p14:xfrm>
              <a:off x="3049848" y="6458716"/>
              <a:ext cx="71340" cy="42345"/>
            </p14:xfrm>
          </p:contentPart>
        </mc:Choice>
        <mc:Fallback xmlns="">
          <p:pic>
            <p:nvPicPr>
              <p:cNvPr id="198" name="墨迹 197"/>
            </p:nvPicPr>
            <p:blipFill>
              <a:blip r:embed="rId3"/>
            </p:blipFill>
            <p:spPr>
              <a:xfrm>
                <a:off x="3049848" y="6458716"/>
                <a:ext cx="71340" cy="42345"/>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99" name="墨迹 198"/>
              <p14:cNvContentPartPr/>
              <p14:nvPr/>
            </p14:nvContentPartPr>
            <p14:xfrm>
              <a:off x="3161318" y="6302708"/>
              <a:ext cx="15607" cy="20058"/>
            </p14:xfrm>
          </p:contentPart>
        </mc:Choice>
        <mc:Fallback xmlns="">
          <p:pic>
            <p:nvPicPr>
              <p:cNvPr id="199" name="墨迹 198"/>
            </p:nvPicPr>
            <p:blipFill>
              <a:blip r:embed="rId3"/>
            </p:blipFill>
            <p:spPr>
              <a:xfrm>
                <a:off x="3161318" y="6302708"/>
                <a:ext cx="15607" cy="20058"/>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200" name="墨迹 199"/>
              <p14:cNvContentPartPr/>
              <p14:nvPr/>
            </p14:nvContentPartPr>
            <p14:xfrm>
              <a:off x="3115056" y="6340596"/>
              <a:ext cx="70785" cy="6686"/>
            </p14:xfrm>
          </p:contentPart>
        </mc:Choice>
        <mc:Fallback xmlns="">
          <p:pic>
            <p:nvPicPr>
              <p:cNvPr id="200" name="墨迹 199"/>
            </p:nvPicPr>
            <p:blipFill>
              <a:blip r:embed="rId3"/>
            </p:blipFill>
            <p:spPr>
              <a:xfrm>
                <a:off x="3115056" y="6340596"/>
                <a:ext cx="70785" cy="6686"/>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201" name="墨迹 200"/>
              <p14:cNvContentPartPr/>
              <p14:nvPr/>
            </p14:nvContentPartPr>
            <p14:xfrm>
              <a:off x="3114497" y="6365112"/>
              <a:ext cx="20067" cy="156007"/>
            </p14:xfrm>
          </p:contentPart>
        </mc:Choice>
        <mc:Fallback xmlns="">
          <p:pic>
            <p:nvPicPr>
              <p:cNvPr id="201" name="墨迹 200"/>
            </p:nvPicPr>
            <p:blipFill>
              <a:blip r:embed="rId3"/>
            </p:blipFill>
            <p:spPr>
              <a:xfrm>
                <a:off x="3114497" y="6365112"/>
                <a:ext cx="20067" cy="156007"/>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202" name="墨迹 201"/>
              <p14:cNvContentPartPr/>
              <p14:nvPr/>
            </p14:nvContentPartPr>
            <p14:xfrm>
              <a:off x="3141810" y="6365112"/>
              <a:ext cx="58105" cy="160464"/>
            </p14:xfrm>
          </p:contentPart>
        </mc:Choice>
        <mc:Fallback xmlns="">
          <p:pic>
            <p:nvPicPr>
              <p:cNvPr id="202" name="墨迹 201"/>
            </p:nvPicPr>
            <p:blipFill>
              <a:blip r:embed="rId3"/>
            </p:blipFill>
            <p:spPr>
              <a:xfrm>
                <a:off x="3141810" y="6365112"/>
                <a:ext cx="58105" cy="160464"/>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203" name="墨迹 202"/>
              <p14:cNvContentPartPr/>
              <p14:nvPr/>
            </p14:nvContentPartPr>
            <p14:xfrm>
              <a:off x="3250495" y="6485460"/>
              <a:ext cx="20063" cy="24515"/>
            </p14:xfrm>
          </p:contentPart>
        </mc:Choice>
        <mc:Fallback xmlns="">
          <p:pic>
            <p:nvPicPr>
              <p:cNvPr id="203" name="墨迹 202"/>
            </p:nvPicPr>
            <p:blipFill>
              <a:blip r:embed="rId3"/>
            </p:blipFill>
            <p:spPr>
              <a:xfrm>
                <a:off x="3250495" y="6485460"/>
                <a:ext cx="20063" cy="24515"/>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204" name="墨迹 203"/>
              <p14:cNvContentPartPr/>
              <p14:nvPr/>
            </p14:nvContentPartPr>
            <p14:xfrm>
              <a:off x="3305672" y="6344357"/>
              <a:ext cx="72597" cy="186791"/>
            </p14:xfrm>
          </p:contentPart>
        </mc:Choice>
        <mc:Fallback xmlns="">
          <p:pic>
            <p:nvPicPr>
              <p:cNvPr id="204" name="墨迹 203"/>
            </p:nvPicPr>
            <p:blipFill>
              <a:blip r:embed="rId3"/>
            </p:blipFill>
            <p:spPr>
              <a:xfrm>
                <a:off x="3305672" y="6344357"/>
                <a:ext cx="72597" cy="186791"/>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205" name="墨迹 204"/>
              <p14:cNvContentPartPr/>
              <p14:nvPr/>
            </p14:nvContentPartPr>
            <p14:xfrm>
              <a:off x="3315148" y="6423057"/>
              <a:ext cx="46817" cy="64631"/>
            </p14:xfrm>
          </p:contentPart>
        </mc:Choice>
        <mc:Fallback xmlns="">
          <p:pic>
            <p:nvPicPr>
              <p:cNvPr id="205" name="墨迹 204"/>
            </p:nvPicPr>
            <p:blipFill>
              <a:blip r:embed="rId3"/>
            </p:blipFill>
            <p:spPr>
              <a:xfrm>
                <a:off x="3315148" y="6423057"/>
                <a:ext cx="46817" cy="64631"/>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206" name="墨迹 205"/>
              <p14:cNvContentPartPr/>
              <p14:nvPr/>
            </p14:nvContentPartPr>
            <p14:xfrm>
              <a:off x="3353048" y="6427514"/>
              <a:ext cx="42356" cy="8915"/>
            </p14:xfrm>
          </p:contentPart>
        </mc:Choice>
        <mc:Fallback xmlns="">
          <p:pic>
            <p:nvPicPr>
              <p:cNvPr id="206" name="墨迹 205"/>
            </p:nvPicPr>
            <p:blipFill>
              <a:blip r:embed="rId3"/>
            </p:blipFill>
            <p:spPr>
              <a:xfrm>
                <a:off x="3353048" y="6427514"/>
                <a:ext cx="42356" cy="8915"/>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207" name="墨迹 206"/>
              <p14:cNvContentPartPr/>
              <p14:nvPr/>
            </p14:nvContentPartPr>
            <p14:xfrm>
              <a:off x="3402095" y="6329453"/>
              <a:ext cx="360" cy="46802"/>
            </p14:xfrm>
          </p:contentPart>
        </mc:Choice>
        <mc:Fallback xmlns="">
          <p:pic>
            <p:nvPicPr>
              <p:cNvPr id="207" name="墨迹 206"/>
            </p:nvPicPr>
            <p:blipFill>
              <a:blip r:embed="rId3"/>
            </p:blipFill>
            <p:spPr>
              <a:xfrm>
                <a:off x="3402095" y="6329453"/>
                <a:ext cx="360" cy="46802"/>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208" name="墨迹 207"/>
              <p14:cNvContentPartPr/>
              <p14:nvPr/>
            </p14:nvContentPartPr>
            <p14:xfrm>
              <a:off x="3373111" y="6356196"/>
              <a:ext cx="60193" cy="102520"/>
            </p14:xfrm>
          </p:contentPart>
        </mc:Choice>
        <mc:Fallback xmlns="">
          <p:pic>
            <p:nvPicPr>
              <p:cNvPr id="208" name="墨迹 207"/>
            </p:nvPicPr>
            <p:blipFill>
              <a:blip r:embed="rId3"/>
            </p:blipFill>
            <p:spPr>
              <a:xfrm>
                <a:off x="3373111" y="6356196"/>
                <a:ext cx="60193" cy="102520"/>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209" name="墨迹 208"/>
              <p14:cNvContentPartPr/>
              <p14:nvPr/>
            </p14:nvContentPartPr>
            <p14:xfrm>
              <a:off x="3388718" y="6391856"/>
              <a:ext cx="62424" cy="46802"/>
            </p14:xfrm>
          </p:contentPart>
        </mc:Choice>
        <mc:Fallback xmlns="">
          <p:pic>
            <p:nvPicPr>
              <p:cNvPr id="209" name="墨迹 208"/>
            </p:nvPicPr>
            <p:blipFill>
              <a:blip r:embed="rId3"/>
            </p:blipFill>
            <p:spPr>
              <a:xfrm>
                <a:off x="3388718" y="6391856"/>
                <a:ext cx="62424" cy="46802"/>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210" name="墨迹 209"/>
              <p14:cNvContentPartPr/>
              <p14:nvPr/>
            </p14:nvContentPartPr>
            <p14:xfrm>
              <a:off x="3402095" y="6458716"/>
              <a:ext cx="4456" cy="42345"/>
            </p14:xfrm>
          </p:contentPart>
        </mc:Choice>
        <mc:Fallback xmlns="">
          <p:pic>
            <p:nvPicPr>
              <p:cNvPr id="210" name="墨迹 209"/>
            </p:nvPicPr>
            <p:blipFill>
              <a:blip r:embed="rId3"/>
            </p:blipFill>
            <p:spPr>
              <a:xfrm>
                <a:off x="3402095" y="6458716"/>
                <a:ext cx="4456" cy="42345"/>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211" name="墨迹 210"/>
              <p14:cNvContentPartPr/>
              <p14:nvPr/>
            </p14:nvContentPartPr>
            <p14:xfrm>
              <a:off x="3402095" y="6463173"/>
              <a:ext cx="46816" cy="44574"/>
            </p14:xfrm>
          </p:contentPart>
        </mc:Choice>
        <mc:Fallback xmlns="">
          <p:pic>
            <p:nvPicPr>
              <p:cNvPr id="211" name="墨迹 210"/>
            </p:nvPicPr>
            <p:blipFill>
              <a:blip r:embed="rId3"/>
            </p:blipFill>
            <p:spPr>
              <a:xfrm>
                <a:off x="3402095" y="6463173"/>
                <a:ext cx="46816" cy="44574"/>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212" name="墨迹 211"/>
              <p14:cNvContentPartPr/>
              <p14:nvPr/>
            </p14:nvContentPartPr>
            <p14:xfrm>
              <a:off x="3467304" y="6380712"/>
              <a:ext cx="79701" cy="6686"/>
            </p14:xfrm>
          </p:contentPart>
        </mc:Choice>
        <mc:Fallback xmlns="">
          <p:pic>
            <p:nvPicPr>
              <p:cNvPr id="212" name="墨迹 211"/>
            </p:nvPicPr>
            <p:blipFill>
              <a:blip r:embed="rId3"/>
            </p:blipFill>
            <p:spPr>
              <a:xfrm>
                <a:off x="3467304" y="6380712"/>
                <a:ext cx="79701" cy="6686"/>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213" name="墨迹 212"/>
              <p14:cNvContentPartPr/>
              <p14:nvPr/>
            </p14:nvContentPartPr>
            <p14:xfrm>
              <a:off x="3473435" y="6436430"/>
              <a:ext cx="51276" cy="56412"/>
            </p14:xfrm>
          </p:contentPart>
        </mc:Choice>
        <mc:Fallback xmlns="">
          <p:pic>
            <p:nvPicPr>
              <p:cNvPr id="213" name="墨迹 212"/>
            </p:nvPicPr>
            <p:blipFill>
              <a:blip r:embed="rId3"/>
            </p:blipFill>
            <p:spPr>
              <a:xfrm>
                <a:off x="3473435" y="6436430"/>
                <a:ext cx="51276" cy="56412"/>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214" name="墨迹 213"/>
              <p14:cNvContentPartPr/>
              <p14:nvPr/>
            </p14:nvContentPartPr>
            <p14:xfrm>
              <a:off x="3522481" y="6335442"/>
              <a:ext cx="51277" cy="179548"/>
            </p14:xfrm>
          </p:contentPart>
        </mc:Choice>
        <mc:Fallback xmlns="">
          <p:pic>
            <p:nvPicPr>
              <p:cNvPr id="214" name="墨迹 213"/>
            </p:nvPicPr>
            <p:blipFill>
              <a:blip r:embed="rId3"/>
            </p:blipFill>
            <p:spPr>
              <a:xfrm>
                <a:off x="3522481" y="6335442"/>
                <a:ext cx="51277" cy="179548"/>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215" name="墨迹 214"/>
              <p14:cNvContentPartPr/>
              <p14:nvPr/>
            </p14:nvContentPartPr>
            <p14:xfrm>
              <a:off x="3555925" y="6316080"/>
              <a:ext cx="8917" cy="15601"/>
            </p14:xfrm>
          </p:contentPart>
        </mc:Choice>
        <mc:Fallback xmlns="">
          <p:pic>
            <p:nvPicPr>
              <p:cNvPr id="215" name="墨迹 214"/>
            </p:nvPicPr>
            <p:blipFill>
              <a:blip r:embed="rId3"/>
            </p:blipFill>
            <p:spPr>
              <a:xfrm>
                <a:off x="3555925" y="6316080"/>
                <a:ext cx="8917" cy="15601"/>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216" name="墨迹 215"/>
              <p14:cNvContentPartPr/>
              <p14:nvPr/>
            </p14:nvContentPartPr>
            <p14:xfrm>
              <a:off x="3607202" y="6342825"/>
              <a:ext cx="17833" cy="162693"/>
            </p14:xfrm>
          </p:contentPart>
        </mc:Choice>
        <mc:Fallback xmlns="">
          <p:pic>
            <p:nvPicPr>
              <p:cNvPr id="216" name="墨迹 215"/>
            </p:nvPicPr>
            <p:blipFill>
              <a:blip r:embed="rId3"/>
            </p:blipFill>
            <p:spPr>
              <a:xfrm>
                <a:off x="3607202" y="6342825"/>
                <a:ext cx="17833" cy="162693"/>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217" name="墨迹 216"/>
              <p14:cNvContentPartPr/>
              <p14:nvPr/>
            </p14:nvContentPartPr>
            <p14:xfrm>
              <a:off x="7382301" y="4891100"/>
              <a:ext cx="3412" cy="131884"/>
            </p14:xfrm>
          </p:contentPart>
        </mc:Choice>
        <mc:Fallback xmlns="">
          <p:pic>
            <p:nvPicPr>
              <p:cNvPr id="217" name="墨迹 216"/>
            </p:nvPicPr>
            <p:blipFill>
              <a:blip r:embed="rId3"/>
            </p:blipFill>
            <p:spPr>
              <a:xfrm>
                <a:off x="7382301" y="4891100"/>
                <a:ext cx="3412" cy="131884"/>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218" name="墨迹 217"/>
              <p14:cNvContentPartPr/>
              <p14:nvPr/>
            </p14:nvContentPartPr>
            <p14:xfrm>
              <a:off x="7362967" y="4920660"/>
              <a:ext cx="39805" cy="6822"/>
            </p14:xfrm>
          </p:contentPart>
        </mc:Choice>
        <mc:Fallback xmlns="">
          <p:pic>
            <p:nvPicPr>
              <p:cNvPr id="218" name="墨迹 217"/>
            </p:nvPicPr>
            <p:blipFill>
              <a:blip r:embed="rId3"/>
            </p:blipFill>
            <p:spPr>
              <a:xfrm>
                <a:off x="7362967" y="4920660"/>
                <a:ext cx="39805" cy="6822"/>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219" name="墨迹 218"/>
              <p14:cNvContentPartPr/>
              <p14:nvPr/>
            </p14:nvContentPartPr>
            <p14:xfrm>
              <a:off x="7317474" y="4955905"/>
              <a:ext cx="92122" cy="30697"/>
            </p14:xfrm>
          </p:contentPart>
        </mc:Choice>
        <mc:Fallback xmlns="">
          <p:pic>
            <p:nvPicPr>
              <p:cNvPr id="219" name="墨迹 218"/>
            </p:nvPicPr>
            <p:blipFill>
              <a:blip r:embed="rId3"/>
            </p:blipFill>
            <p:spPr>
              <a:xfrm>
                <a:off x="7317474" y="4955905"/>
                <a:ext cx="92122" cy="30697"/>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220" name="墨迹 219"/>
              <p14:cNvContentPartPr/>
              <p14:nvPr/>
            </p14:nvContentPartPr>
            <p14:xfrm>
              <a:off x="7403910" y="4979781"/>
              <a:ext cx="21609" cy="3411"/>
            </p14:xfrm>
          </p:contentPart>
        </mc:Choice>
        <mc:Fallback xmlns="">
          <p:pic>
            <p:nvPicPr>
              <p:cNvPr id="220" name="墨迹 219"/>
            </p:nvPicPr>
            <p:blipFill>
              <a:blip r:embed="rId3"/>
            </p:blipFill>
            <p:spPr>
              <a:xfrm>
                <a:off x="7403910" y="4979781"/>
                <a:ext cx="21609" cy="3411"/>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221" name="墨迹 220"/>
              <p14:cNvContentPartPr/>
              <p14:nvPr/>
            </p14:nvContentPartPr>
            <p14:xfrm>
              <a:off x="7348182" y="5000246"/>
              <a:ext cx="17059" cy="53436"/>
            </p14:xfrm>
          </p:contentPart>
        </mc:Choice>
        <mc:Fallback xmlns="">
          <p:pic>
            <p:nvPicPr>
              <p:cNvPr id="221" name="墨迹 220"/>
            </p:nvPicPr>
            <p:blipFill>
              <a:blip r:embed="rId3"/>
            </p:blipFill>
            <p:spPr>
              <a:xfrm>
                <a:off x="7348182" y="5000246"/>
                <a:ext cx="17059" cy="53436"/>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222" name="墨迹 221"/>
              <p14:cNvContentPartPr/>
              <p14:nvPr/>
            </p14:nvContentPartPr>
            <p14:xfrm>
              <a:off x="7365241" y="5022984"/>
              <a:ext cx="121693" cy="30698"/>
            </p14:xfrm>
          </p:contentPart>
        </mc:Choice>
        <mc:Fallback xmlns="">
          <p:pic>
            <p:nvPicPr>
              <p:cNvPr id="222" name="墨迹 221"/>
            </p:nvPicPr>
            <p:blipFill>
              <a:blip r:embed="rId3"/>
            </p:blipFill>
            <p:spPr>
              <a:xfrm>
                <a:off x="7365241" y="5022984"/>
                <a:ext cx="121693" cy="30698"/>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223" name="墨迹 222"/>
              <p14:cNvContentPartPr/>
              <p14:nvPr/>
            </p14:nvContentPartPr>
            <p14:xfrm>
              <a:off x="7431205" y="4904743"/>
              <a:ext cx="78475" cy="113693"/>
            </p14:xfrm>
          </p:contentPart>
        </mc:Choice>
        <mc:Fallback xmlns="">
          <p:pic>
            <p:nvPicPr>
              <p:cNvPr id="223" name="墨迹 222"/>
            </p:nvPicPr>
            <p:blipFill>
              <a:blip r:embed="rId3"/>
            </p:blipFill>
            <p:spPr>
              <a:xfrm>
                <a:off x="7431205" y="4904743"/>
                <a:ext cx="78475" cy="113693"/>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224" name="墨迹 223"/>
              <p14:cNvContentPartPr/>
              <p14:nvPr/>
            </p14:nvContentPartPr>
            <p14:xfrm>
              <a:off x="8281916" y="4796734"/>
              <a:ext cx="86435" cy="10233"/>
            </p14:xfrm>
          </p:contentPart>
        </mc:Choice>
        <mc:Fallback xmlns="">
          <p:pic>
            <p:nvPicPr>
              <p:cNvPr id="224" name="墨迹 223"/>
            </p:nvPicPr>
            <p:blipFill>
              <a:blip r:embed="rId3"/>
            </p:blipFill>
            <p:spPr>
              <a:xfrm>
                <a:off x="8281916" y="4796734"/>
                <a:ext cx="86435" cy="10233"/>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225" name="墨迹 224"/>
              <p14:cNvContentPartPr/>
              <p14:nvPr/>
            </p14:nvContentPartPr>
            <p14:xfrm>
              <a:off x="8311486" y="4820609"/>
              <a:ext cx="11373" cy="117105"/>
            </p14:xfrm>
          </p:contentPart>
        </mc:Choice>
        <mc:Fallback xmlns="">
          <p:pic>
            <p:nvPicPr>
              <p:cNvPr id="225" name="墨迹 224"/>
            </p:nvPicPr>
            <p:blipFill>
              <a:blip r:embed="rId3"/>
            </p:blipFill>
            <p:spPr>
              <a:xfrm>
                <a:off x="8311486" y="4820609"/>
                <a:ext cx="11373" cy="117105"/>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226" name="墨迹 225"/>
              <p14:cNvContentPartPr/>
              <p14:nvPr/>
            </p14:nvContentPartPr>
            <p14:xfrm>
              <a:off x="8351292" y="4820609"/>
              <a:ext cx="10236" cy="144391"/>
            </p14:xfrm>
          </p:contentPart>
        </mc:Choice>
        <mc:Fallback xmlns="">
          <p:pic>
            <p:nvPicPr>
              <p:cNvPr id="226" name="墨迹 225"/>
            </p:nvPicPr>
            <p:blipFill>
              <a:blip r:embed="rId3"/>
            </p:blipFill>
            <p:spPr>
              <a:xfrm>
                <a:off x="8351292" y="4820609"/>
                <a:ext cx="10236" cy="144391"/>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227" name="墨迹 226"/>
              <p14:cNvContentPartPr/>
              <p14:nvPr/>
            </p14:nvContentPartPr>
            <p14:xfrm>
              <a:off x="8322859" y="4862676"/>
              <a:ext cx="25021" cy="1137"/>
            </p14:xfrm>
          </p:contentPart>
        </mc:Choice>
        <mc:Fallback xmlns="">
          <p:pic>
            <p:nvPicPr>
              <p:cNvPr id="227" name="墨迹 226"/>
            </p:nvPicPr>
            <p:blipFill>
              <a:blip r:embed="rId3"/>
            </p:blipFill>
            <p:spPr>
              <a:xfrm>
                <a:off x="8322859" y="4862676"/>
                <a:ext cx="25021" cy="1137"/>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228" name="墨迹 227"/>
              <p14:cNvContentPartPr/>
              <p14:nvPr/>
            </p14:nvContentPartPr>
            <p14:xfrm>
              <a:off x="8311486" y="4888826"/>
              <a:ext cx="22746" cy="2274"/>
            </p14:xfrm>
          </p:contentPart>
        </mc:Choice>
        <mc:Fallback xmlns="">
          <p:pic>
            <p:nvPicPr>
              <p:cNvPr id="228" name="墨迹 227"/>
            </p:nvPicPr>
            <p:blipFill>
              <a:blip r:embed="rId3"/>
            </p:blipFill>
            <p:spPr>
              <a:xfrm>
                <a:off x="8311486" y="4888826"/>
                <a:ext cx="22746" cy="2274"/>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229" name="墨迹 228"/>
              <p14:cNvContentPartPr/>
              <p14:nvPr/>
            </p14:nvContentPartPr>
            <p14:xfrm>
              <a:off x="8275092" y="4926345"/>
              <a:ext cx="76200" cy="30697"/>
            </p14:xfrm>
          </p:contentPart>
        </mc:Choice>
        <mc:Fallback xmlns="">
          <p:pic>
            <p:nvPicPr>
              <p:cNvPr id="229" name="墨迹 228"/>
            </p:nvPicPr>
            <p:blipFill>
              <a:blip r:embed="rId3"/>
            </p:blipFill>
            <p:spPr>
              <a:xfrm>
                <a:off x="8275092" y="4926345"/>
                <a:ext cx="76200" cy="30697"/>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230" name="墨迹 229"/>
              <p14:cNvContentPartPr/>
              <p14:nvPr/>
            </p14:nvContentPartPr>
            <p14:xfrm>
              <a:off x="8359253" y="4861539"/>
              <a:ext cx="54591" cy="79586"/>
            </p14:xfrm>
          </p:contentPart>
        </mc:Choice>
        <mc:Fallback xmlns="">
          <p:pic>
            <p:nvPicPr>
              <p:cNvPr id="230" name="墨迹 229"/>
            </p:nvPicPr>
            <p:blipFill>
              <a:blip r:embed="rId3"/>
            </p:blipFill>
            <p:spPr>
              <a:xfrm>
                <a:off x="8359253" y="4861539"/>
                <a:ext cx="54591" cy="79586"/>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231" name="墨迹 230"/>
              <p14:cNvContentPartPr/>
              <p14:nvPr/>
            </p14:nvContentPartPr>
            <p14:xfrm>
              <a:off x="8368352" y="4891100"/>
              <a:ext cx="52316" cy="51162"/>
            </p14:xfrm>
          </p:contentPart>
        </mc:Choice>
        <mc:Fallback xmlns="">
          <p:pic>
            <p:nvPicPr>
              <p:cNvPr id="231" name="墨迹 230"/>
            </p:nvPicPr>
            <p:blipFill>
              <a:blip r:embed="rId3"/>
            </p:blipFill>
            <p:spPr>
              <a:xfrm>
                <a:off x="8368352" y="4891100"/>
                <a:ext cx="52316" cy="51162"/>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232" name="墨迹 231"/>
              <p14:cNvContentPartPr/>
              <p14:nvPr/>
            </p14:nvContentPartPr>
            <p14:xfrm>
              <a:off x="8451376" y="4804693"/>
              <a:ext cx="14785" cy="159171"/>
            </p14:xfrm>
          </p:contentPart>
        </mc:Choice>
        <mc:Fallback xmlns="">
          <p:pic>
            <p:nvPicPr>
              <p:cNvPr id="232" name="墨迹 231"/>
            </p:nvPicPr>
            <p:blipFill>
              <a:blip r:embed="rId3"/>
            </p:blipFill>
            <p:spPr>
              <a:xfrm>
                <a:off x="8451376" y="4804693"/>
                <a:ext cx="14785" cy="159171"/>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233" name="墨迹 232"/>
              <p14:cNvContentPartPr/>
              <p14:nvPr/>
            </p14:nvContentPartPr>
            <p14:xfrm>
              <a:off x="8434316" y="4852444"/>
              <a:ext cx="46629" cy="2274"/>
            </p14:xfrm>
          </p:contentPart>
        </mc:Choice>
        <mc:Fallback xmlns="">
          <p:pic>
            <p:nvPicPr>
              <p:cNvPr id="233" name="墨迹 232"/>
            </p:nvPicPr>
            <p:blipFill>
              <a:blip r:embed="rId3"/>
            </p:blipFill>
            <p:spPr>
              <a:xfrm>
                <a:off x="8434316" y="4852444"/>
                <a:ext cx="46629" cy="2274"/>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234" name="墨迹 233"/>
              <p14:cNvContentPartPr/>
              <p14:nvPr/>
            </p14:nvContentPartPr>
            <p14:xfrm>
              <a:off x="8422943" y="4885415"/>
              <a:ext cx="48904" cy="10233"/>
            </p14:xfrm>
          </p:contentPart>
        </mc:Choice>
        <mc:Fallback xmlns="">
          <p:pic>
            <p:nvPicPr>
              <p:cNvPr id="234" name="墨迹 233"/>
            </p:nvPicPr>
            <p:blipFill>
              <a:blip r:embed="rId3"/>
            </p:blipFill>
            <p:spPr>
              <a:xfrm>
                <a:off x="8422943" y="4885415"/>
                <a:ext cx="48904" cy="10233"/>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235" name="墨迹 234"/>
              <p14:cNvContentPartPr/>
              <p14:nvPr/>
            </p14:nvContentPartPr>
            <p14:xfrm>
              <a:off x="8498005" y="4811514"/>
              <a:ext cx="58004" cy="61395"/>
            </p14:xfrm>
          </p:contentPart>
        </mc:Choice>
        <mc:Fallback xmlns="">
          <p:pic>
            <p:nvPicPr>
              <p:cNvPr id="235" name="墨迹 234"/>
            </p:nvPicPr>
            <p:blipFill>
              <a:blip r:embed="rId3"/>
            </p:blipFill>
            <p:spPr>
              <a:xfrm>
                <a:off x="8498005" y="4811514"/>
                <a:ext cx="58004" cy="61395"/>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236" name="墨迹 235"/>
              <p14:cNvContentPartPr/>
              <p14:nvPr/>
            </p14:nvContentPartPr>
            <p14:xfrm>
              <a:off x="8510516" y="4822883"/>
              <a:ext cx="42080" cy="34108"/>
            </p14:xfrm>
          </p:contentPart>
        </mc:Choice>
        <mc:Fallback xmlns="">
          <p:pic>
            <p:nvPicPr>
              <p:cNvPr id="236" name="墨迹 235"/>
            </p:nvPicPr>
            <p:blipFill>
              <a:blip r:embed="rId3"/>
            </p:blipFill>
            <p:spPr>
              <a:xfrm>
                <a:off x="8510516" y="4822883"/>
                <a:ext cx="42080" cy="34108"/>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237" name="墨迹 236"/>
              <p14:cNvContentPartPr/>
              <p14:nvPr/>
            </p14:nvContentPartPr>
            <p14:xfrm>
              <a:off x="8479809" y="4893373"/>
              <a:ext cx="6823" cy="76175"/>
            </p14:xfrm>
          </p:contentPart>
        </mc:Choice>
        <mc:Fallback xmlns="">
          <p:pic>
            <p:nvPicPr>
              <p:cNvPr id="237" name="墨迹 236"/>
            </p:nvPicPr>
            <p:blipFill>
              <a:blip r:embed="rId3"/>
            </p:blipFill>
            <p:spPr>
              <a:xfrm>
                <a:off x="8479809" y="4893373"/>
                <a:ext cx="6823" cy="76175"/>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238" name="墨迹 237"/>
              <p14:cNvContentPartPr/>
              <p14:nvPr/>
            </p14:nvContentPartPr>
            <p14:xfrm>
              <a:off x="8491182" y="4900195"/>
              <a:ext cx="56865" cy="62531"/>
            </p14:xfrm>
          </p:contentPart>
        </mc:Choice>
        <mc:Fallback xmlns="">
          <p:pic>
            <p:nvPicPr>
              <p:cNvPr id="238" name="墨迹 237"/>
            </p:nvPicPr>
            <p:blipFill>
              <a:blip r:embed="rId3"/>
            </p:blipFill>
            <p:spPr>
              <a:xfrm>
                <a:off x="8491182" y="4900195"/>
                <a:ext cx="56865" cy="62531"/>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239" name="墨迹 238"/>
              <p14:cNvContentPartPr/>
              <p14:nvPr/>
            </p14:nvContentPartPr>
            <p14:xfrm>
              <a:off x="8495731" y="4934303"/>
              <a:ext cx="39806" cy="6822"/>
            </p14:xfrm>
          </p:contentPart>
        </mc:Choice>
        <mc:Fallback xmlns="">
          <p:pic>
            <p:nvPicPr>
              <p:cNvPr id="239" name="墨迹 238"/>
            </p:nvPicPr>
            <p:blipFill>
              <a:blip r:embed="rId3"/>
            </p:blipFill>
            <p:spPr>
              <a:xfrm>
                <a:off x="8495731" y="4934303"/>
                <a:ext cx="39806" cy="6822"/>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240" name="墨迹 239"/>
              <p14:cNvContentPartPr/>
              <p14:nvPr/>
            </p14:nvContentPartPr>
            <p14:xfrm>
              <a:off x="8488907" y="4960453"/>
              <a:ext cx="39806" cy="5684"/>
            </p14:xfrm>
          </p:contentPart>
        </mc:Choice>
        <mc:Fallback xmlns="">
          <p:pic>
            <p:nvPicPr>
              <p:cNvPr id="240" name="墨迹 239"/>
            </p:nvPicPr>
            <p:blipFill>
              <a:blip r:embed="rId3"/>
            </p:blipFill>
            <p:spPr>
              <a:xfrm>
                <a:off x="8488907" y="4960453"/>
                <a:ext cx="39806" cy="5684"/>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241" name="墨迹 240"/>
              <p14:cNvContentPartPr/>
              <p14:nvPr/>
            </p14:nvContentPartPr>
            <p14:xfrm>
              <a:off x="8565107" y="4809240"/>
              <a:ext cx="71651" cy="85270"/>
            </p14:xfrm>
          </p:contentPart>
        </mc:Choice>
        <mc:Fallback xmlns="">
          <p:pic>
            <p:nvPicPr>
              <p:cNvPr id="241" name="墨迹 240"/>
            </p:nvPicPr>
            <p:blipFill>
              <a:blip r:embed="rId3"/>
            </p:blipFill>
            <p:spPr>
              <a:xfrm>
                <a:off x="8565107" y="4809240"/>
                <a:ext cx="71651" cy="85270"/>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242" name="墨迹 241"/>
              <p14:cNvContentPartPr/>
              <p14:nvPr/>
            </p14:nvContentPartPr>
            <p14:xfrm>
              <a:off x="8629934" y="4781954"/>
              <a:ext cx="46630" cy="112557"/>
            </p14:xfrm>
          </p:contentPart>
        </mc:Choice>
        <mc:Fallback xmlns="">
          <p:pic>
            <p:nvPicPr>
              <p:cNvPr id="242" name="墨迹 241"/>
            </p:nvPicPr>
            <p:blipFill>
              <a:blip r:embed="rId3"/>
            </p:blipFill>
            <p:spPr>
              <a:xfrm>
                <a:off x="8629934" y="4781954"/>
                <a:ext cx="46630" cy="112557"/>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243" name="墨迹 242"/>
              <p14:cNvContentPartPr/>
              <p14:nvPr/>
            </p14:nvContentPartPr>
            <p14:xfrm>
              <a:off x="8611737" y="4879730"/>
              <a:ext cx="26158" cy="1137"/>
            </p14:xfrm>
          </p:contentPart>
        </mc:Choice>
        <mc:Fallback xmlns="">
          <p:pic>
            <p:nvPicPr>
              <p:cNvPr id="243" name="墨迹 242"/>
            </p:nvPicPr>
            <p:blipFill>
              <a:blip r:embed="rId3"/>
            </p:blipFill>
            <p:spPr>
              <a:xfrm>
                <a:off x="8611737" y="4879730"/>
                <a:ext cx="26158" cy="1137"/>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244" name="墨迹 243"/>
              <p14:cNvContentPartPr/>
              <p14:nvPr/>
            </p14:nvContentPartPr>
            <p14:xfrm>
              <a:off x="8604913" y="4913838"/>
              <a:ext cx="47767" cy="76175"/>
            </p14:xfrm>
          </p:contentPart>
        </mc:Choice>
        <mc:Fallback xmlns="">
          <p:pic>
            <p:nvPicPr>
              <p:cNvPr id="244" name="墨迹 243"/>
            </p:nvPicPr>
            <p:blipFill>
              <a:blip r:embed="rId3"/>
            </p:blipFill>
            <p:spPr>
              <a:xfrm>
                <a:off x="8604913" y="4913838"/>
                <a:ext cx="47767" cy="76175"/>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245" name="墨迹 244"/>
              <p14:cNvContentPartPr/>
              <p14:nvPr/>
            </p14:nvContentPartPr>
            <p14:xfrm>
              <a:off x="7351594" y="4117983"/>
              <a:ext cx="39806" cy="120515"/>
            </p14:xfrm>
          </p:contentPart>
        </mc:Choice>
        <mc:Fallback xmlns="">
          <p:pic>
            <p:nvPicPr>
              <p:cNvPr id="245" name="墨迹 244"/>
            </p:nvPicPr>
            <p:blipFill>
              <a:blip r:embed="rId3"/>
            </p:blipFill>
            <p:spPr>
              <a:xfrm>
                <a:off x="7351594" y="4117983"/>
                <a:ext cx="39806" cy="120515"/>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246" name="墨迹 245"/>
              <p14:cNvContentPartPr/>
              <p14:nvPr/>
            </p14:nvContentPartPr>
            <p14:xfrm>
              <a:off x="7360692" y="4262374"/>
              <a:ext cx="38669" cy="30697"/>
            </p14:xfrm>
          </p:contentPart>
        </mc:Choice>
        <mc:Fallback xmlns="">
          <p:pic>
            <p:nvPicPr>
              <p:cNvPr id="246" name="墨迹 245"/>
            </p:nvPicPr>
            <p:blipFill>
              <a:blip r:embed="rId3"/>
            </p:blipFill>
            <p:spPr>
              <a:xfrm>
                <a:off x="7360692" y="4262374"/>
                <a:ext cx="38669" cy="30697"/>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247" name="墨迹 246"/>
              <p14:cNvContentPartPr/>
              <p14:nvPr/>
            </p14:nvContentPartPr>
            <p14:xfrm>
              <a:off x="7392537" y="4117983"/>
              <a:ext cx="72788" cy="102324"/>
            </p14:xfrm>
          </p:contentPart>
        </mc:Choice>
        <mc:Fallback xmlns="">
          <p:pic>
            <p:nvPicPr>
              <p:cNvPr id="247" name="墨迹 246"/>
            </p:nvPicPr>
            <p:blipFill>
              <a:blip r:embed="rId3"/>
            </p:blipFill>
            <p:spPr>
              <a:xfrm>
                <a:off x="7392537" y="4117983"/>
                <a:ext cx="72788" cy="102324"/>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248" name="墨迹 247"/>
              <p14:cNvContentPartPr/>
              <p14:nvPr/>
            </p14:nvContentPartPr>
            <p14:xfrm>
              <a:off x="7413009" y="4172556"/>
              <a:ext cx="89847" cy="67079"/>
            </p14:xfrm>
          </p:contentPart>
        </mc:Choice>
        <mc:Fallback xmlns="">
          <p:pic>
            <p:nvPicPr>
              <p:cNvPr id="248" name="墨迹 247"/>
            </p:nvPicPr>
            <p:blipFill>
              <a:blip r:embed="rId3"/>
            </p:blipFill>
            <p:spPr>
              <a:xfrm>
                <a:off x="7413009" y="4172556"/>
                <a:ext cx="89847" cy="67079"/>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249" name="墨迹 248"/>
              <p14:cNvContentPartPr/>
              <p14:nvPr/>
            </p14:nvContentPartPr>
            <p14:xfrm>
              <a:off x="7419832" y="4247594"/>
              <a:ext cx="40944" cy="3411"/>
            </p14:xfrm>
          </p:contentPart>
        </mc:Choice>
        <mc:Fallback xmlns="">
          <p:pic>
            <p:nvPicPr>
              <p:cNvPr id="249" name="墨迹 248"/>
            </p:nvPicPr>
            <p:blipFill>
              <a:blip r:embed="rId3"/>
            </p:blipFill>
            <p:spPr>
              <a:xfrm>
                <a:off x="7419832" y="4247594"/>
                <a:ext cx="40944" cy="3411"/>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250" name="墨迹 249"/>
              <p14:cNvContentPartPr/>
              <p14:nvPr/>
            </p14:nvContentPartPr>
            <p14:xfrm>
              <a:off x="7431205" y="4283976"/>
              <a:ext cx="29571" cy="4547"/>
            </p14:xfrm>
          </p:contentPart>
        </mc:Choice>
        <mc:Fallback xmlns="">
          <p:pic>
            <p:nvPicPr>
              <p:cNvPr id="250" name="墨迹 249"/>
            </p:nvPicPr>
            <p:blipFill>
              <a:blip r:embed="rId3"/>
            </p:blipFill>
            <p:spPr>
              <a:xfrm>
                <a:off x="7431205" y="4283976"/>
                <a:ext cx="29571" cy="4547"/>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251" name="墨迹 250"/>
              <p14:cNvContentPartPr/>
              <p14:nvPr/>
            </p14:nvContentPartPr>
            <p14:xfrm>
              <a:off x="7689376" y="4152091"/>
              <a:ext cx="17059" cy="140980"/>
            </p14:xfrm>
          </p:contentPart>
        </mc:Choice>
        <mc:Fallback xmlns="">
          <p:pic>
            <p:nvPicPr>
              <p:cNvPr id="251" name="墨迹 250"/>
            </p:nvPicPr>
            <p:blipFill>
              <a:blip r:embed="rId3"/>
            </p:blipFill>
            <p:spPr>
              <a:xfrm>
                <a:off x="7689376" y="4152091"/>
                <a:ext cx="17059" cy="140980"/>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252" name="墨迹 251"/>
              <p14:cNvContentPartPr/>
              <p14:nvPr/>
            </p14:nvContentPartPr>
            <p14:xfrm>
              <a:off x="7676865" y="4190747"/>
              <a:ext cx="37531" cy="9095"/>
            </p14:xfrm>
          </p:contentPart>
        </mc:Choice>
        <mc:Fallback xmlns="">
          <p:pic>
            <p:nvPicPr>
              <p:cNvPr id="252" name="墨迹 251"/>
            </p:nvPicPr>
            <p:blipFill>
              <a:blip r:embed="rId3"/>
            </p:blipFill>
            <p:spPr>
              <a:xfrm>
                <a:off x="7676865" y="4190747"/>
                <a:ext cx="37531" cy="9095"/>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253" name="墨迹 252"/>
              <p14:cNvContentPartPr/>
              <p14:nvPr/>
            </p14:nvContentPartPr>
            <p14:xfrm>
              <a:off x="7649570" y="4222581"/>
              <a:ext cx="56865" cy="18191"/>
            </p14:xfrm>
          </p:contentPart>
        </mc:Choice>
        <mc:Fallback xmlns="">
          <p:pic>
            <p:nvPicPr>
              <p:cNvPr id="253" name="墨迹 252"/>
            </p:nvPicPr>
            <p:blipFill>
              <a:blip r:embed="rId3"/>
            </p:blipFill>
            <p:spPr>
              <a:xfrm>
                <a:off x="7649570" y="4222581"/>
                <a:ext cx="56865" cy="18191"/>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254" name="墨迹 253"/>
              <p14:cNvContentPartPr/>
              <p14:nvPr/>
            </p14:nvContentPartPr>
            <p14:xfrm>
              <a:off x="7740555" y="4158913"/>
              <a:ext cx="46629" cy="40929"/>
            </p14:xfrm>
          </p:contentPart>
        </mc:Choice>
        <mc:Fallback xmlns="">
          <p:pic>
            <p:nvPicPr>
              <p:cNvPr id="254" name="墨迹 253"/>
            </p:nvPicPr>
            <p:blipFill>
              <a:blip r:embed="rId3"/>
            </p:blipFill>
            <p:spPr>
              <a:xfrm>
                <a:off x="7740555" y="4158913"/>
                <a:ext cx="46629" cy="40929"/>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255" name="墨迹 254"/>
              <p14:cNvContentPartPr/>
              <p14:nvPr/>
            </p14:nvContentPartPr>
            <p14:xfrm>
              <a:off x="7758752" y="4172556"/>
              <a:ext cx="29570" cy="30697"/>
            </p14:xfrm>
          </p:contentPart>
        </mc:Choice>
        <mc:Fallback xmlns="">
          <p:pic>
            <p:nvPicPr>
              <p:cNvPr id="255" name="墨迹 254"/>
            </p:nvPicPr>
            <p:blipFill>
              <a:blip r:embed="rId3"/>
            </p:blipFill>
            <p:spPr>
              <a:xfrm>
                <a:off x="7758752" y="4172556"/>
                <a:ext cx="29570" cy="30697"/>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256" name="墨迹 255"/>
              <p14:cNvContentPartPr/>
              <p14:nvPr/>
            </p14:nvContentPartPr>
            <p14:xfrm>
              <a:off x="7736005" y="4213486"/>
              <a:ext cx="15923" cy="73900"/>
            </p14:xfrm>
          </p:contentPart>
        </mc:Choice>
        <mc:Fallback xmlns="">
          <p:pic>
            <p:nvPicPr>
              <p:cNvPr id="256" name="墨迹 255"/>
            </p:nvPicPr>
            <p:blipFill>
              <a:blip r:embed="rId3"/>
            </p:blipFill>
            <p:spPr>
              <a:xfrm>
                <a:off x="7736005" y="4213486"/>
                <a:ext cx="15923" cy="73900"/>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257" name="墨迹 256"/>
              <p14:cNvContentPartPr/>
              <p14:nvPr/>
            </p14:nvContentPartPr>
            <p14:xfrm>
              <a:off x="7742829" y="4224855"/>
              <a:ext cx="38669" cy="75038"/>
            </p14:xfrm>
          </p:contentPart>
        </mc:Choice>
        <mc:Fallback xmlns="">
          <p:pic>
            <p:nvPicPr>
              <p:cNvPr id="257" name="墨迹 256"/>
            </p:nvPicPr>
            <p:blipFill>
              <a:blip r:embed="rId3"/>
            </p:blipFill>
            <p:spPr>
              <a:xfrm>
                <a:off x="7742829" y="4224855"/>
                <a:ext cx="38669" cy="75038"/>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258" name="墨迹 257"/>
              <p14:cNvContentPartPr/>
              <p14:nvPr/>
            </p14:nvContentPartPr>
            <p14:xfrm>
              <a:off x="7784910" y="4165734"/>
              <a:ext cx="67101" cy="67080"/>
            </p14:xfrm>
          </p:contentPart>
        </mc:Choice>
        <mc:Fallback xmlns="">
          <p:pic>
            <p:nvPicPr>
              <p:cNvPr id="258" name="墨迹 257"/>
            </p:nvPicPr>
            <p:blipFill>
              <a:blip r:embed="rId3"/>
            </p:blipFill>
            <p:spPr>
              <a:xfrm>
                <a:off x="7784910" y="4165734"/>
                <a:ext cx="67101" cy="67080"/>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259" name="墨迹 258"/>
              <p14:cNvContentPartPr/>
              <p14:nvPr/>
            </p14:nvContentPartPr>
            <p14:xfrm>
              <a:off x="7836089" y="4131626"/>
              <a:ext cx="64827" cy="90955"/>
            </p14:xfrm>
          </p:contentPart>
        </mc:Choice>
        <mc:Fallback xmlns="">
          <p:pic>
            <p:nvPicPr>
              <p:cNvPr id="259" name="墨迹 258"/>
            </p:nvPicPr>
            <p:blipFill>
              <a:blip r:embed="rId3"/>
            </p:blipFill>
            <p:spPr>
              <a:xfrm>
                <a:off x="7836089" y="4131626"/>
                <a:ext cx="64827" cy="90955"/>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260" name="墨迹 259"/>
              <p14:cNvContentPartPr/>
              <p14:nvPr/>
            </p14:nvContentPartPr>
            <p14:xfrm>
              <a:off x="7840638" y="4215760"/>
              <a:ext cx="38669" cy="80722"/>
            </p14:xfrm>
          </p:contentPart>
        </mc:Choice>
        <mc:Fallback xmlns="">
          <p:pic>
            <p:nvPicPr>
              <p:cNvPr id="260" name="墨迹 259"/>
            </p:nvPicPr>
            <p:blipFill>
              <a:blip r:embed="rId3"/>
            </p:blipFill>
            <p:spPr>
              <a:xfrm>
                <a:off x="7840638" y="4215760"/>
                <a:ext cx="38669" cy="80722"/>
              </a:xfrm>
              <a:prstGeom prst="rect"/>
            </p:spPr>
          </p:pic>
        </mc:Fallback>
      </mc:AlternateContent>
      <mc:AlternateContent xmlns:mc="http://schemas.openxmlformats.org/markup-compatibility/2006" xmlns:p14="http://schemas.microsoft.com/office/powerpoint/2010/main">
        <mc:Choice Requires="p14">
          <p:contentPart r:id="rId262" p14:bwMode="auto">
            <p14:nvContentPartPr>
              <p14:cNvPr id="261" name="墨迹 260"/>
              <p14:cNvContentPartPr/>
              <p14:nvPr/>
            </p14:nvContentPartPr>
            <p14:xfrm>
              <a:off x="7911152" y="4129352"/>
              <a:ext cx="71651" cy="13644"/>
            </p14:xfrm>
          </p:contentPart>
        </mc:Choice>
        <mc:Fallback xmlns="">
          <p:pic>
            <p:nvPicPr>
              <p:cNvPr id="261" name="墨迹 260"/>
            </p:nvPicPr>
            <p:blipFill>
              <a:blip r:embed="rId3"/>
            </p:blipFill>
            <p:spPr>
              <a:xfrm>
                <a:off x="7911152" y="4129352"/>
                <a:ext cx="71651" cy="13644"/>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262" name="墨迹 261"/>
              <p14:cNvContentPartPr/>
              <p14:nvPr/>
            </p14:nvContentPartPr>
            <p14:xfrm>
              <a:off x="7938447" y="4161186"/>
              <a:ext cx="4549" cy="89819"/>
            </p14:xfrm>
          </p:contentPart>
        </mc:Choice>
        <mc:Fallback xmlns="">
          <p:pic>
            <p:nvPicPr>
              <p:cNvPr id="262" name="墨迹 261"/>
            </p:nvPicPr>
            <p:blipFill>
              <a:blip r:embed="rId3"/>
            </p:blipFill>
            <p:spPr>
              <a:xfrm>
                <a:off x="7938447" y="4161186"/>
                <a:ext cx="4549" cy="89819"/>
              </a:xfrm>
              <a:prstGeom prst="rect"/>
            </p:spPr>
          </p:pic>
        </mc:Fallback>
      </mc:AlternateContent>
      <mc:AlternateContent xmlns:mc="http://schemas.openxmlformats.org/markup-compatibility/2006" xmlns:p14="http://schemas.microsoft.com/office/powerpoint/2010/main">
        <mc:Choice Requires="p14">
          <p:contentPart r:id="rId264" p14:bwMode="auto">
            <p14:nvContentPartPr>
              <p14:cNvPr id="263" name="墨迹 262"/>
              <p14:cNvContentPartPr/>
              <p14:nvPr/>
            </p14:nvContentPartPr>
            <p14:xfrm>
              <a:off x="7969155" y="4156639"/>
              <a:ext cx="5686" cy="145528"/>
            </p14:xfrm>
          </p:contentPart>
        </mc:Choice>
        <mc:Fallback xmlns="">
          <p:pic>
            <p:nvPicPr>
              <p:cNvPr id="263" name="墨迹 262"/>
            </p:nvPicPr>
            <p:blipFill>
              <a:blip r:embed="rId3"/>
            </p:blipFill>
            <p:spPr>
              <a:xfrm>
                <a:off x="7969155" y="4156639"/>
                <a:ext cx="5686" cy="145528"/>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264" name="墨迹 263"/>
              <p14:cNvContentPartPr/>
              <p14:nvPr/>
            </p14:nvContentPartPr>
            <p14:xfrm>
              <a:off x="7949821" y="4197568"/>
              <a:ext cx="18196" cy="4548"/>
            </p14:xfrm>
          </p:contentPart>
        </mc:Choice>
        <mc:Fallback xmlns="">
          <p:pic>
            <p:nvPicPr>
              <p:cNvPr id="264" name="墨迹 263"/>
            </p:nvPicPr>
            <p:blipFill>
              <a:blip r:embed="rId3"/>
            </p:blipFill>
            <p:spPr>
              <a:xfrm>
                <a:off x="7949821" y="4197568"/>
                <a:ext cx="18196" cy="4548"/>
              </a:xfrm>
              <a:prstGeom prst="rect"/>
            </p:spPr>
          </p:pic>
        </mc:Fallback>
      </mc:AlternateContent>
      <mc:AlternateContent xmlns:mc="http://schemas.openxmlformats.org/markup-compatibility/2006" xmlns:p14="http://schemas.microsoft.com/office/powerpoint/2010/main">
        <mc:Choice Requires="p14">
          <p:contentPart r:id="rId266" p14:bwMode="auto">
            <p14:nvContentPartPr>
              <p14:cNvPr id="265" name="墨迹 264"/>
              <p14:cNvContentPartPr/>
              <p14:nvPr/>
            </p14:nvContentPartPr>
            <p14:xfrm>
              <a:off x="7940722" y="4218033"/>
              <a:ext cx="21609" cy="7959"/>
            </p14:xfrm>
          </p:contentPart>
        </mc:Choice>
        <mc:Fallback xmlns="">
          <p:pic>
            <p:nvPicPr>
              <p:cNvPr id="265" name="墨迹 264"/>
            </p:nvPicPr>
            <p:blipFill>
              <a:blip r:embed="rId3"/>
            </p:blipFill>
            <p:spPr>
              <a:xfrm>
                <a:off x="7940722" y="4218033"/>
                <a:ext cx="21609" cy="7959"/>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266" name="墨迹 265"/>
              <p14:cNvContentPartPr/>
              <p14:nvPr/>
            </p14:nvContentPartPr>
            <p14:xfrm>
              <a:off x="7906603" y="4244183"/>
              <a:ext cx="65964" cy="37519"/>
            </p14:xfrm>
          </p:contentPart>
        </mc:Choice>
        <mc:Fallback xmlns="">
          <p:pic>
            <p:nvPicPr>
              <p:cNvPr id="266" name="墨迹 265"/>
            </p:nvPicPr>
            <p:blipFill>
              <a:blip r:embed="rId3"/>
            </p:blipFill>
            <p:spPr>
              <a:xfrm>
                <a:off x="7906603" y="4244183"/>
                <a:ext cx="65964" cy="37519"/>
              </a:xfrm>
              <a:prstGeom prst="rect"/>
            </p:spPr>
          </p:pic>
        </mc:Fallback>
      </mc:AlternateContent>
      <mc:AlternateContent xmlns:mc="http://schemas.openxmlformats.org/markup-compatibility/2006" xmlns:p14="http://schemas.microsoft.com/office/powerpoint/2010/main">
        <mc:Choice Requires="p14">
          <p:contentPart r:id="rId268" p14:bwMode="auto">
            <p14:nvContentPartPr>
              <p14:cNvPr id="267" name="墨迹 266"/>
              <p14:cNvContentPartPr/>
              <p14:nvPr/>
            </p14:nvContentPartPr>
            <p14:xfrm>
              <a:off x="7981665" y="4195295"/>
              <a:ext cx="50041" cy="59120"/>
            </p14:xfrm>
          </p:contentPart>
        </mc:Choice>
        <mc:Fallback xmlns="">
          <p:pic>
            <p:nvPicPr>
              <p:cNvPr id="267" name="墨迹 266"/>
            </p:nvPicPr>
            <p:blipFill>
              <a:blip r:embed="rId3"/>
            </p:blipFill>
            <p:spPr>
              <a:xfrm>
                <a:off x="7981665" y="4195295"/>
                <a:ext cx="50041" cy="59120"/>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268" name="墨迹 267"/>
              <p14:cNvContentPartPr/>
              <p14:nvPr/>
            </p14:nvContentPartPr>
            <p14:xfrm>
              <a:off x="7983940" y="4218033"/>
              <a:ext cx="72788" cy="37519"/>
            </p14:xfrm>
          </p:contentPart>
        </mc:Choice>
        <mc:Fallback xmlns="">
          <p:pic>
            <p:nvPicPr>
              <p:cNvPr id="268" name="墨迹 267"/>
            </p:nvPicPr>
            <p:blipFill>
              <a:blip r:embed="rId3"/>
            </p:blipFill>
            <p:spPr>
              <a:xfrm>
                <a:off x="7983940" y="4218033"/>
                <a:ext cx="72788" cy="37519"/>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269" name="墨迹 268"/>
              <p14:cNvContentPartPr/>
              <p14:nvPr/>
            </p14:nvContentPartPr>
            <p14:xfrm>
              <a:off x="8065827" y="4170282"/>
              <a:ext cx="75062" cy="69353"/>
            </p14:xfrm>
          </p:contentPart>
        </mc:Choice>
        <mc:Fallback xmlns="">
          <p:pic>
            <p:nvPicPr>
              <p:cNvPr id="269" name="墨迹 268"/>
            </p:nvPicPr>
            <p:blipFill>
              <a:blip r:embed="rId3"/>
            </p:blipFill>
            <p:spPr>
              <a:xfrm>
                <a:off x="8065827" y="4170282"/>
                <a:ext cx="75062" cy="69353"/>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270" name="墨迹 269"/>
              <p14:cNvContentPartPr/>
              <p14:nvPr/>
            </p14:nvContentPartPr>
            <p14:xfrm>
              <a:off x="8087435" y="4168008"/>
              <a:ext cx="7961" cy="86407"/>
            </p14:xfrm>
          </p:contentPart>
        </mc:Choice>
        <mc:Fallback xmlns="">
          <p:pic>
            <p:nvPicPr>
              <p:cNvPr id="270" name="墨迹 269"/>
            </p:nvPicPr>
            <p:blipFill>
              <a:blip r:embed="rId3"/>
            </p:blipFill>
            <p:spPr>
              <a:xfrm>
                <a:off x="8087435" y="4168008"/>
                <a:ext cx="7961" cy="86407"/>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271" name="墨迹 270"/>
              <p14:cNvContentPartPr/>
              <p14:nvPr/>
            </p14:nvContentPartPr>
            <p14:xfrm>
              <a:off x="8065827" y="4227129"/>
              <a:ext cx="98946" cy="54573"/>
            </p14:xfrm>
          </p:contentPart>
        </mc:Choice>
        <mc:Fallback xmlns="">
          <p:pic>
            <p:nvPicPr>
              <p:cNvPr id="271" name="墨迹 270"/>
            </p:nvPicPr>
            <p:blipFill>
              <a:blip r:embed="rId3"/>
            </p:blipFill>
            <p:spPr>
              <a:xfrm>
                <a:off x="8065827" y="4227129"/>
                <a:ext cx="98946" cy="54573"/>
              </a:xfrm>
              <a:prstGeom prst="rect"/>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9218" name="Rectangle 3"/>
          <p:cNvSpPr>
            <a:spLocks noGrp="1"/>
          </p:cNvSpPr>
          <p:nvPr>
            <p:ph type="body" idx="4294967295"/>
          </p:nvPr>
        </p:nvSpPr>
        <p:spPr>
          <a:xfrm>
            <a:off x="484188" y="1449388"/>
            <a:ext cx="7543800" cy="4572000"/>
          </a:xfrm>
        </p:spPr>
        <p:txBody>
          <a:bodyPr wrap="square" anchor="t"/>
          <a:p>
            <a:pPr eaLnBrk="1" hangingPunct="1"/>
            <a:r>
              <a:rPr lang="en-US" altLang="zh-CN" dirty="0"/>
              <a:t>CPU</a:t>
            </a:r>
            <a:r>
              <a:rPr lang="zh-CN" altLang="en-US" dirty="0"/>
              <a:t>的主要寄存器</a:t>
            </a:r>
            <a:endParaRPr lang="zh-CN" altLang="en-US" dirty="0"/>
          </a:p>
          <a:p>
            <a:pPr lvl="1" eaLnBrk="1" hangingPunct="1">
              <a:lnSpc>
                <a:spcPct val="120000"/>
              </a:lnSpc>
            </a:pPr>
            <a:r>
              <a:rPr lang="zh-CN" altLang="en-US" dirty="0"/>
              <a:t>通用寄存器：</a:t>
            </a:r>
            <a:r>
              <a:rPr lang="zh-CN" altLang="en-US" sz="2400" dirty="0">
                <a:latin typeface="隶书" pitchFamily="1" charset="-122"/>
                <a:ea typeface="隶书" pitchFamily="1" charset="-122"/>
              </a:rPr>
              <a:t>累加寄存器</a:t>
            </a:r>
            <a:r>
              <a:rPr lang="en-US" altLang="zh-CN" sz="2400" dirty="0">
                <a:latin typeface="隶书" pitchFamily="1" charset="-122"/>
                <a:ea typeface="隶书" pitchFamily="1" charset="-122"/>
              </a:rPr>
              <a:t>(</a:t>
            </a:r>
            <a:r>
              <a:rPr lang="en-US" altLang="zh-CN" sz="2400" dirty="0">
                <a:latin typeface="Times New Roman" pitchFamily="2" charset="0"/>
                <a:ea typeface="隶书" pitchFamily="1" charset="-122"/>
              </a:rPr>
              <a:t>AC</a:t>
            </a:r>
            <a:r>
              <a:rPr lang="en-US" altLang="zh-CN" sz="2400" dirty="0">
                <a:latin typeface="隶书" pitchFamily="1" charset="-122"/>
                <a:ea typeface="隶书" pitchFamily="1" charset="-122"/>
              </a:rPr>
              <a:t>)</a:t>
            </a:r>
            <a:endParaRPr lang="en-US" altLang="zh-CN" sz="2400" dirty="0">
              <a:latin typeface="隶书" pitchFamily="1" charset="-122"/>
              <a:ea typeface="隶书" pitchFamily="1" charset="-122"/>
            </a:endParaRPr>
          </a:p>
          <a:p>
            <a:pPr lvl="1" eaLnBrk="1" hangingPunct="1">
              <a:lnSpc>
                <a:spcPct val="120000"/>
              </a:lnSpc>
            </a:pPr>
            <a:r>
              <a:rPr lang="zh-CN" altLang="en-US" dirty="0"/>
              <a:t>暂存器</a:t>
            </a:r>
            <a:endParaRPr lang="zh-CN" altLang="en-US" dirty="0"/>
          </a:p>
          <a:p>
            <a:pPr lvl="1" eaLnBrk="1" hangingPunct="1">
              <a:lnSpc>
                <a:spcPct val="120000"/>
              </a:lnSpc>
            </a:pPr>
            <a:r>
              <a:rPr lang="zh-CN" altLang="en-US" dirty="0"/>
              <a:t>地址缓冲寄存器</a:t>
            </a:r>
            <a:r>
              <a:rPr lang="en-US" altLang="zh-CN" dirty="0"/>
              <a:t>(AR)</a:t>
            </a:r>
            <a:r>
              <a:rPr lang="zh-CN" altLang="en-US" dirty="0"/>
              <a:t>、数据缓冲寄存器</a:t>
            </a:r>
            <a:r>
              <a:rPr lang="en-US" altLang="zh-CN" dirty="0"/>
              <a:t>(DR)</a:t>
            </a:r>
            <a:endParaRPr lang="en-US" altLang="zh-CN" dirty="0"/>
          </a:p>
          <a:p>
            <a:pPr lvl="1" eaLnBrk="1" hangingPunct="1">
              <a:lnSpc>
                <a:spcPct val="120000"/>
              </a:lnSpc>
            </a:pPr>
            <a:r>
              <a:rPr lang="zh-CN" altLang="en-US" dirty="0"/>
              <a:t>指令寄存器</a:t>
            </a:r>
            <a:r>
              <a:rPr lang="en-US" altLang="zh-CN" dirty="0"/>
              <a:t>(IR)</a:t>
            </a:r>
            <a:endParaRPr lang="en-US" altLang="zh-CN" dirty="0"/>
          </a:p>
          <a:p>
            <a:pPr lvl="1" eaLnBrk="1" hangingPunct="1">
              <a:lnSpc>
                <a:spcPct val="120000"/>
              </a:lnSpc>
            </a:pPr>
            <a:r>
              <a:rPr lang="zh-CN" altLang="en-US" dirty="0"/>
              <a:t>程序计数器</a:t>
            </a:r>
            <a:r>
              <a:rPr lang="en-US" altLang="zh-CN" dirty="0"/>
              <a:t>(PC)</a:t>
            </a:r>
            <a:endParaRPr lang="en-US" altLang="zh-CN" dirty="0"/>
          </a:p>
          <a:p>
            <a:pPr lvl="1" eaLnBrk="1" hangingPunct="1">
              <a:lnSpc>
                <a:spcPct val="120000"/>
              </a:lnSpc>
            </a:pPr>
            <a:r>
              <a:rPr lang="zh-CN" altLang="en-US" dirty="0"/>
              <a:t>程序状态字寄存器</a:t>
            </a:r>
            <a:r>
              <a:rPr lang="en-US" altLang="zh-CN" dirty="0"/>
              <a:t>(PSW)</a:t>
            </a:r>
            <a:r>
              <a:rPr lang="en-US" altLang="zh-CN" sz="1400" b="1" dirty="0">
                <a:latin typeface="Times New Roman" pitchFamily="2" charset="0"/>
              </a:rPr>
              <a:t> </a:t>
            </a:r>
            <a:endParaRPr lang="en-US" altLang="zh-CN" sz="1400" b="1" dirty="0">
              <a:latin typeface="Times New Roman" pitchFamily="2" charset="0"/>
            </a:endParaRPr>
          </a:p>
          <a:p>
            <a:pPr lvl="1" eaLnBrk="1" hangingPunct="1">
              <a:lnSpc>
                <a:spcPct val="120000"/>
              </a:lnSpc>
              <a:buNone/>
            </a:pPr>
            <a:endParaRPr lang="en-US" altLang="zh-CN" dirty="0"/>
          </a:p>
        </p:txBody>
      </p:sp>
      <p:sp>
        <p:nvSpPr>
          <p:cNvPr id="9219" name="Rectangle 37"/>
          <p:cNvSpPr>
            <a:spLocks noGrp="1"/>
          </p:cNvSpPr>
          <p:nvPr>
            <p:ph type="title" idx="4294967295"/>
          </p:nvPr>
        </p:nvSpPr>
        <p:spPr/>
        <p:txBody>
          <a:bodyPr wrap="square" anchor="b"/>
          <a:p>
            <a:pPr eaLnBrk="1" hangingPunct="1"/>
            <a:r>
              <a:rPr lang="en-US" altLang="zh-CN" dirty="0"/>
              <a:t>2</a:t>
            </a:r>
            <a:r>
              <a:rPr lang="zh-CN" altLang="en-US" dirty="0"/>
              <a:t>、</a:t>
            </a:r>
            <a:r>
              <a:rPr lang="en-US" altLang="zh-CN" dirty="0"/>
              <a:t>CPU</a:t>
            </a:r>
            <a:r>
              <a:rPr lang="zh-CN" altLang="en-US" dirty="0"/>
              <a:t>的基本组成</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3639402" y="3883774"/>
              <a:ext cx="200168" cy="725365"/>
            </p14:xfrm>
          </p:contentPart>
        </mc:Choice>
        <mc:Fallback xmlns="">
          <p:pic>
            <p:nvPicPr>
              <p:cNvPr id="2" name="墨迹 1"/>
            </p:nvPicPr>
            <p:blipFill>
              <a:blip r:embed="rId2"/>
            </p:blipFill>
            <p:spPr>
              <a:xfrm>
                <a:off x="3639402" y="3883774"/>
                <a:ext cx="200168" cy="72536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4035188" y="3867857"/>
              <a:ext cx="34119" cy="2274"/>
            </p14:xfrm>
          </p:contentPart>
        </mc:Choice>
        <mc:Fallback xmlns="">
          <p:pic>
            <p:nvPicPr>
              <p:cNvPr id="3" name="墨迹 2"/>
            </p:nvPicPr>
            <p:blipFill>
              <a:blip r:embed="rId2"/>
            </p:blipFill>
            <p:spPr>
              <a:xfrm>
                <a:off x="4035188" y="3867857"/>
                <a:ext cx="34119" cy="2274"/>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4007892" y="3906513"/>
              <a:ext cx="122830" cy="150075"/>
            </p14:xfrm>
          </p:contentPart>
        </mc:Choice>
        <mc:Fallback xmlns="">
          <p:pic>
            <p:nvPicPr>
              <p:cNvPr id="4" name="墨迹 3"/>
            </p:nvPicPr>
            <p:blipFill>
              <a:blip r:embed="rId2"/>
            </p:blipFill>
            <p:spPr>
              <a:xfrm>
                <a:off x="4007892" y="3906513"/>
                <a:ext cx="122830" cy="15007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4160292" y="3851940"/>
              <a:ext cx="11373" cy="102324"/>
            </p14:xfrm>
          </p:contentPart>
        </mc:Choice>
        <mc:Fallback xmlns="">
          <p:pic>
            <p:nvPicPr>
              <p:cNvPr id="5" name="墨迹 4"/>
            </p:nvPicPr>
            <p:blipFill>
              <a:blip r:embed="rId2"/>
            </p:blipFill>
            <p:spPr>
              <a:xfrm>
                <a:off x="4160292" y="3851940"/>
                <a:ext cx="11373" cy="102324"/>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4176214" y="3886048"/>
              <a:ext cx="47768" cy="11369"/>
            </p14:xfrm>
          </p:contentPart>
        </mc:Choice>
        <mc:Fallback xmlns="">
          <p:pic>
            <p:nvPicPr>
              <p:cNvPr id="6" name="墨迹 5"/>
            </p:nvPicPr>
            <p:blipFill>
              <a:blip r:embed="rId2"/>
            </p:blipFill>
            <p:spPr>
              <a:xfrm>
                <a:off x="4176214" y="3886048"/>
                <a:ext cx="47768" cy="1136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4153468" y="3920156"/>
              <a:ext cx="59140" cy="97777"/>
            </p14:xfrm>
          </p:contentPart>
        </mc:Choice>
        <mc:Fallback xmlns="">
          <p:pic>
            <p:nvPicPr>
              <p:cNvPr id="7" name="墨迹 6"/>
            </p:nvPicPr>
            <p:blipFill>
              <a:blip r:embed="rId2"/>
            </p:blipFill>
            <p:spPr>
              <a:xfrm>
                <a:off x="4153468" y="3920156"/>
                <a:ext cx="59140" cy="97777"/>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4148919" y="3956538"/>
              <a:ext cx="156949" cy="65942"/>
            </p14:xfrm>
          </p:contentPart>
        </mc:Choice>
        <mc:Fallback xmlns="">
          <p:pic>
            <p:nvPicPr>
              <p:cNvPr id="8" name="墨迹 7"/>
            </p:nvPicPr>
            <p:blipFill>
              <a:blip r:embed="rId2"/>
            </p:blipFill>
            <p:spPr>
              <a:xfrm>
                <a:off x="4148919" y="3956538"/>
                <a:ext cx="156949" cy="6594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4339988" y="3820106"/>
              <a:ext cx="36394" cy="259221"/>
            </p14:xfrm>
          </p:contentPart>
        </mc:Choice>
        <mc:Fallback xmlns="">
          <p:pic>
            <p:nvPicPr>
              <p:cNvPr id="9" name="墨迹 8"/>
            </p:nvPicPr>
            <p:blipFill>
              <a:blip r:embed="rId2"/>
            </p:blipFill>
            <p:spPr>
              <a:xfrm>
                <a:off x="4339988" y="3820106"/>
                <a:ext cx="36394" cy="25922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4303594" y="3883774"/>
              <a:ext cx="97808" cy="18191"/>
            </p14:xfrm>
          </p:contentPart>
        </mc:Choice>
        <mc:Fallback xmlns="">
          <p:pic>
            <p:nvPicPr>
              <p:cNvPr id="10" name="墨迹 9"/>
            </p:nvPicPr>
            <p:blipFill>
              <a:blip r:embed="rId2"/>
            </p:blipFill>
            <p:spPr>
              <a:xfrm>
                <a:off x="4303594" y="3883774"/>
                <a:ext cx="97808" cy="1819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4317241" y="3931525"/>
              <a:ext cx="88711" cy="29561"/>
            </p14:xfrm>
          </p:contentPart>
        </mc:Choice>
        <mc:Fallback xmlns="">
          <p:pic>
            <p:nvPicPr>
              <p:cNvPr id="11" name="墨迹 10"/>
            </p:nvPicPr>
            <p:blipFill>
              <a:blip r:embed="rId2"/>
            </p:blipFill>
            <p:spPr>
              <a:xfrm>
                <a:off x="4317241" y="3931525"/>
                <a:ext cx="88711" cy="29561"/>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墨迹 11"/>
              <p14:cNvContentPartPr/>
              <p14:nvPr/>
            </p14:nvContentPartPr>
            <p14:xfrm>
              <a:off x="4426423" y="3833749"/>
              <a:ext cx="84161" cy="68216"/>
            </p14:xfrm>
          </p:contentPart>
        </mc:Choice>
        <mc:Fallback xmlns="">
          <p:pic>
            <p:nvPicPr>
              <p:cNvPr id="12" name="墨迹 11"/>
            </p:nvPicPr>
            <p:blipFill>
              <a:blip r:embed="rId2"/>
            </p:blipFill>
            <p:spPr>
              <a:xfrm>
                <a:off x="4426423" y="3833749"/>
                <a:ext cx="84161" cy="68216"/>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墨迹 12"/>
              <p14:cNvContentPartPr/>
              <p14:nvPr/>
            </p14:nvContentPartPr>
            <p14:xfrm>
              <a:off x="4433247" y="3865583"/>
              <a:ext cx="79612" cy="50025"/>
            </p14:xfrm>
          </p:contentPart>
        </mc:Choice>
        <mc:Fallback xmlns="">
          <p:pic>
            <p:nvPicPr>
              <p:cNvPr id="13" name="墨迹 12"/>
            </p:nvPicPr>
            <p:blipFill>
              <a:blip r:embed="rId2"/>
            </p:blipFill>
            <p:spPr>
              <a:xfrm>
                <a:off x="4433247" y="3865583"/>
                <a:ext cx="79612" cy="5002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墨迹 13"/>
              <p14:cNvContentPartPr/>
              <p14:nvPr/>
            </p14:nvContentPartPr>
            <p14:xfrm>
              <a:off x="4419600" y="3938347"/>
              <a:ext cx="6823" cy="120515"/>
            </p14:xfrm>
          </p:contentPart>
        </mc:Choice>
        <mc:Fallback xmlns="">
          <p:pic>
            <p:nvPicPr>
              <p:cNvPr id="14" name="墨迹 13"/>
            </p:nvPicPr>
            <p:blipFill>
              <a:blip r:embed="rId2"/>
            </p:blipFill>
            <p:spPr>
              <a:xfrm>
                <a:off x="4419600" y="3938347"/>
                <a:ext cx="6823" cy="12051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4421874" y="3938347"/>
              <a:ext cx="77337" cy="118241"/>
            </p14:xfrm>
          </p:contentPart>
        </mc:Choice>
        <mc:Fallback xmlns="">
          <p:pic>
            <p:nvPicPr>
              <p:cNvPr id="15" name="墨迹 14"/>
            </p:nvPicPr>
            <p:blipFill>
              <a:blip r:embed="rId2"/>
            </p:blipFill>
            <p:spPr>
              <a:xfrm>
                <a:off x="4421874" y="3938347"/>
                <a:ext cx="77337" cy="118241"/>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墨迹 15"/>
              <p14:cNvContentPartPr/>
              <p14:nvPr/>
            </p14:nvContentPartPr>
            <p14:xfrm>
              <a:off x="4444620" y="3988372"/>
              <a:ext cx="34120" cy="4548"/>
            </p14:xfrm>
          </p:contentPart>
        </mc:Choice>
        <mc:Fallback xmlns="">
          <p:pic>
            <p:nvPicPr>
              <p:cNvPr id="16" name="墨迹 15"/>
            </p:nvPicPr>
            <p:blipFill>
              <a:blip r:embed="rId2"/>
            </p:blipFill>
            <p:spPr>
              <a:xfrm>
                <a:off x="4444620" y="3988372"/>
                <a:ext cx="34120" cy="454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7" name="墨迹 16"/>
              <p14:cNvContentPartPr/>
              <p14:nvPr/>
            </p14:nvContentPartPr>
            <p14:xfrm>
              <a:off x="4440071" y="4036123"/>
              <a:ext cx="40943" cy="6822"/>
            </p14:xfrm>
          </p:contentPart>
        </mc:Choice>
        <mc:Fallback xmlns="">
          <p:pic>
            <p:nvPicPr>
              <p:cNvPr id="17" name="墨迹 16"/>
            </p:nvPicPr>
            <p:blipFill>
              <a:blip r:embed="rId2"/>
            </p:blipFill>
            <p:spPr>
              <a:xfrm>
                <a:off x="4440071" y="4036123"/>
                <a:ext cx="40943" cy="6822"/>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8" name="墨迹 17"/>
              <p14:cNvContentPartPr/>
              <p14:nvPr/>
            </p14:nvContentPartPr>
            <p14:xfrm>
              <a:off x="4531056" y="3824653"/>
              <a:ext cx="81887" cy="140981"/>
            </p14:xfrm>
          </p:contentPart>
        </mc:Choice>
        <mc:Fallback xmlns="">
          <p:pic>
            <p:nvPicPr>
              <p:cNvPr id="18" name="墨迹 17"/>
            </p:nvPicPr>
            <p:blipFill>
              <a:blip r:embed="rId2"/>
            </p:blipFill>
            <p:spPr>
              <a:xfrm>
                <a:off x="4531056" y="3824653"/>
                <a:ext cx="81887" cy="14098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9" name="墨迹 18"/>
              <p14:cNvContentPartPr/>
              <p14:nvPr/>
            </p14:nvContentPartPr>
            <p14:xfrm>
              <a:off x="4603844" y="3815558"/>
              <a:ext cx="120556" cy="102324"/>
            </p14:xfrm>
          </p:contentPart>
        </mc:Choice>
        <mc:Fallback xmlns="">
          <p:pic>
            <p:nvPicPr>
              <p:cNvPr id="19" name="墨迹 18"/>
            </p:nvPicPr>
            <p:blipFill>
              <a:blip r:embed="rId2"/>
            </p:blipFill>
            <p:spPr>
              <a:xfrm>
                <a:off x="4603844" y="3815558"/>
                <a:ext cx="120556" cy="102324"/>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0" name="墨迹 19"/>
              <p14:cNvContentPartPr/>
              <p14:nvPr/>
            </p14:nvContentPartPr>
            <p14:xfrm>
              <a:off x="4599295" y="3924704"/>
              <a:ext cx="36394" cy="11369"/>
            </p14:xfrm>
          </p:contentPart>
        </mc:Choice>
        <mc:Fallback xmlns="">
          <p:pic>
            <p:nvPicPr>
              <p:cNvPr id="20" name="墨迹 19"/>
            </p:nvPicPr>
            <p:blipFill>
              <a:blip r:embed="rId2"/>
            </p:blipFill>
            <p:spPr>
              <a:xfrm>
                <a:off x="4599295" y="3924704"/>
                <a:ext cx="36394" cy="11369"/>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1" name="墨迹 20"/>
              <p14:cNvContentPartPr/>
              <p14:nvPr/>
            </p14:nvContentPartPr>
            <p14:xfrm>
              <a:off x="4594746" y="3974729"/>
              <a:ext cx="81886" cy="79586"/>
            </p14:xfrm>
          </p:contentPart>
        </mc:Choice>
        <mc:Fallback xmlns="">
          <p:pic>
            <p:nvPicPr>
              <p:cNvPr id="21" name="墨迹 20"/>
            </p:nvPicPr>
            <p:blipFill>
              <a:blip r:embed="rId2"/>
            </p:blipFill>
            <p:spPr>
              <a:xfrm>
                <a:off x="4594746" y="3974729"/>
                <a:ext cx="81886" cy="79586"/>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2" name="墨迹 21"/>
              <p14:cNvContentPartPr/>
              <p14:nvPr/>
            </p14:nvContentPartPr>
            <p14:xfrm>
              <a:off x="4016991" y="4370383"/>
              <a:ext cx="43217" cy="9095"/>
            </p14:xfrm>
          </p:contentPart>
        </mc:Choice>
        <mc:Fallback xmlns="">
          <p:pic>
            <p:nvPicPr>
              <p:cNvPr id="22" name="墨迹 21"/>
            </p:nvPicPr>
            <p:blipFill>
              <a:blip r:embed="rId2"/>
            </p:blipFill>
            <p:spPr>
              <a:xfrm>
                <a:off x="4016991" y="4370383"/>
                <a:ext cx="43217" cy="909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3" name="墨迹 22"/>
              <p14:cNvContentPartPr/>
              <p14:nvPr/>
            </p14:nvContentPartPr>
            <p14:xfrm>
              <a:off x="3994244" y="4443147"/>
              <a:ext cx="86436" cy="154623"/>
            </p14:xfrm>
          </p:contentPart>
        </mc:Choice>
        <mc:Fallback xmlns="">
          <p:pic>
            <p:nvPicPr>
              <p:cNvPr id="23" name="墨迹 22"/>
            </p:nvPicPr>
            <p:blipFill>
              <a:blip r:embed="rId2"/>
            </p:blipFill>
            <p:spPr>
              <a:xfrm>
                <a:off x="3994244" y="4443147"/>
                <a:ext cx="86436" cy="154623"/>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4" name="墨迹 23"/>
              <p14:cNvContentPartPr/>
              <p14:nvPr/>
            </p14:nvContentPartPr>
            <p14:xfrm>
              <a:off x="4096602" y="4438599"/>
              <a:ext cx="20472" cy="79585"/>
            </p14:xfrm>
          </p:contentPart>
        </mc:Choice>
        <mc:Fallback xmlns="">
          <p:pic>
            <p:nvPicPr>
              <p:cNvPr id="24" name="墨迹 23"/>
            </p:nvPicPr>
            <p:blipFill>
              <a:blip r:embed="rId2"/>
            </p:blipFill>
            <p:spPr>
              <a:xfrm>
                <a:off x="4096602" y="4438599"/>
                <a:ext cx="20472" cy="7958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5" name="墨迹 24"/>
              <p14:cNvContentPartPr/>
              <p14:nvPr/>
            </p14:nvContentPartPr>
            <p14:xfrm>
              <a:off x="4130722" y="4449968"/>
              <a:ext cx="43218" cy="11369"/>
            </p14:xfrm>
          </p:contentPart>
        </mc:Choice>
        <mc:Fallback xmlns="">
          <p:pic>
            <p:nvPicPr>
              <p:cNvPr id="25" name="墨迹 24"/>
            </p:nvPicPr>
            <p:blipFill>
              <a:blip r:embed="rId2"/>
            </p:blipFill>
            <p:spPr>
              <a:xfrm>
                <a:off x="4130722" y="4449968"/>
                <a:ext cx="43218" cy="11369"/>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6" name="墨迹 25"/>
              <p14:cNvContentPartPr/>
              <p14:nvPr/>
            </p14:nvContentPartPr>
            <p14:xfrm>
              <a:off x="4105701" y="4484076"/>
              <a:ext cx="65964" cy="104599"/>
            </p14:xfrm>
          </p:contentPart>
        </mc:Choice>
        <mc:Fallback xmlns="">
          <p:pic>
            <p:nvPicPr>
              <p:cNvPr id="26" name="墨迹 25"/>
            </p:nvPicPr>
            <p:blipFill>
              <a:blip r:embed="rId2"/>
            </p:blipFill>
            <p:spPr>
              <a:xfrm>
                <a:off x="4105701" y="4484076"/>
                <a:ext cx="65964" cy="104599"/>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7" name="墨迹 26"/>
              <p14:cNvContentPartPr/>
              <p14:nvPr/>
            </p14:nvContentPartPr>
            <p14:xfrm>
              <a:off x="4103426" y="4520458"/>
              <a:ext cx="120555" cy="59121"/>
            </p14:xfrm>
          </p:contentPart>
        </mc:Choice>
        <mc:Fallback xmlns="">
          <p:pic>
            <p:nvPicPr>
              <p:cNvPr id="27" name="墨迹 26"/>
            </p:nvPicPr>
            <p:blipFill>
              <a:blip r:embed="rId2"/>
            </p:blipFill>
            <p:spPr>
              <a:xfrm>
                <a:off x="4103426" y="4520458"/>
                <a:ext cx="120555" cy="59121"/>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8" name="墨迹 27"/>
              <p14:cNvContentPartPr/>
              <p14:nvPr/>
            </p14:nvContentPartPr>
            <p14:xfrm>
              <a:off x="4235355" y="4379478"/>
              <a:ext cx="81886" cy="241031"/>
            </p14:xfrm>
          </p:contentPart>
        </mc:Choice>
        <mc:Fallback xmlns="">
          <p:pic>
            <p:nvPicPr>
              <p:cNvPr id="28" name="墨迹 27"/>
            </p:nvPicPr>
            <p:blipFill>
              <a:blip r:embed="rId2"/>
            </p:blipFill>
            <p:spPr>
              <a:xfrm>
                <a:off x="4235355" y="4379478"/>
                <a:ext cx="81886" cy="241031"/>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9" name="墨迹 28"/>
              <p14:cNvContentPartPr/>
              <p14:nvPr/>
            </p14:nvContentPartPr>
            <p14:xfrm>
              <a:off x="4339988" y="4470433"/>
              <a:ext cx="38668" cy="25013"/>
            </p14:xfrm>
          </p:contentPart>
        </mc:Choice>
        <mc:Fallback xmlns="">
          <p:pic>
            <p:nvPicPr>
              <p:cNvPr id="29" name="墨迹 28"/>
            </p:nvPicPr>
            <p:blipFill>
              <a:blip r:embed="rId2"/>
            </p:blipFill>
            <p:spPr>
              <a:xfrm>
                <a:off x="4339988" y="4470433"/>
                <a:ext cx="38668" cy="25013"/>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0" name="墨迹 29"/>
              <p14:cNvContentPartPr/>
              <p14:nvPr/>
            </p14:nvContentPartPr>
            <p14:xfrm>
              <a:off x="4421874" y="4502267"/>
              <a:ext cx="106908" cy="13644"/>
            </p14:xfrm>
          </p:contentPart>
        </mc:Choice>
        <mc:Fallback xmlns="">
          <p:pic>
            <p:nvPicPr>
              <p:cNvPr id="30" name="墨迹 29"/>
            </p:nvPicPr>
            <p:blipFill>
              <a:blip r:embed="rId2"/>
            </p:blipFill>
            <p:spPr>
              <a:xfrm>
                <a:off x="4421874" y="4502267"/>
                <a:ext cx="106908" cy="13644"/>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1" name="墨迹 30"/>
              <p14:cNvContentPartPr/>
              <p14:nvPr/>
            </p14:nvContentPartPr>
            <p14:xfrm>
              <a:off x="4592471" y="4374931"/>
              <a:ext cx="34120" cy="81859"/>
            </p14:xfrm>
          </p:contentPart>
        </mc:Choice>
        <mc:Fallback xmlns="">
          <p:pic>
            <p:nvPicPr>
              <p:cNvPr id="31" name="墨迹 30"/>
            </p:nvPicPr>
            <p:blipFill>
              <a:blip r:embed="rId2"/>
            </p:blipFill>
            <p:spPr>
              <a:xfrm>
                <a:off x="4592471" y="4374931"/>
                <a:ext cx="34120" cy="81859"/>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2" name="墨迹 31"/>
              <p14:cNvContentPartPr/>
              <p14:nvPr/>
            </p14:nvContentPartPr>
            <p14:xfrm>
              <a:off x="4583373" y="4420408"/>
              <a:ext cx="88710" cy="127337"/>
            </p14:xfrm>
          </p:contentPart>
        </mc:Choice>
        <mc:Fallback xmlns="">
          <p:pic>
            <p:nvPicPr>
              <p:cNvPr id="32" name="墨迹 31"/>
            </p:nvPicPr>
            <p:blipFill>
              <a:blip r:embed="rId2"/>
            </p:blipFill>
            <p:spPr>
              <a:xfrm>
                <a:off x="4583373" y="4420408"/>
                <a:ext cx="88710" cy="127337"/>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3" name="墨迹 32"/>
              <p14:cNvContentPartPr/>
              <p14:nvPr/>
            </p14:nvContentPartPr>
            <p14:xfrm>
              <a:off x="4622041" y="4456790"/>
              <a:ext cx="152400" cy="45478"/>
            </p14:xfrm>
          </p:contentPart>
        </mc:Choice>
        <mc:Fallback xmlns="">
          <p:pic>
            <p:nvPicPr>
              <p:cNvPr id="33" name="墨迹 32"/>
            </p:nvPicPr>
            <p:blipFill>
              <a:blip r:embed="rId2"/>
            </p:blipFill>
            <p:spPr>
              <a:xfrm>
                <a:off x="4622041" y="4456790"/>
                <a:ext cx="152400" cy="45478"/>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4" name="墨迹 33"/>
              <p14:cNvContentPartPr/>
              <p14:nvPr/>
            </p14:nvContentPartPr>
            <p14:xfrm>
              <a:off x="4617492" y="4520458"/>
              <a:ext cx="120555" cy="36382"/>
            </p14:xfrm>
          </p:contentPart>
        </mc:Choice>
        <mc:Fallback xmlns="">
          <p:pic>
            <p:nvPicPr>
              <p:cNvPr id="34" name="墨迹 33"/>
            </p:nvPicPr>
            <p:blipFill>
              <a:blip r:embed="rId2"/>
            </p:blipFill>
            <p:spPr>
              <a:xfrm>
                <a:off x="4617492" y="4520458"/>
                <a:ext cx="120555" cy="36382"/>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5" name="墨迹 34"/>
              <p14:cNvContentPartPr/>
              <p14:nvPr/>
            </p14:nvContentPartPr>
            <p14:xfrm>
              <a:off x="4678907" y="4515911"/>
              <a:ext cx="6824" cy="115967"/>
            </p14:xfrm>
          </p:contentPart>
        </mc:Choice>
        <mc:Fallback xmlns="">
          <p:pic>
            <p:nvPicPr>
              <p:cNvPr id="35" name="墨迹 34"/>
            </p:nvPicPr>
            <p:blipFill>
              <a:blip r:embed="rId2"/>
            </p:blipFill>
            <p:spPr>
              <a:xfrm>
                <a:off x="4678907" y="4515911"/>
                <a:ext cx="6824" cy="115967"/>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6" name="墨迹 35"/>
              <p14:cNvContentPartPr/>
              <p14:nvPr/>
            </p14:nvContentPartPr>
            <p14:xfrm>
              <a:off x="4617492" y="4556840"/>
              <a:ext cx="27295" cy="61395"/>
            </p14:xfrm>
          </p:contentPart>
        </mc:Choice>
        <mc:Fallback xmlns="">
          <p:pic>
            <p:nvPicPr>
              <p:cNvPr id="36" name="墨迹 35"/>
            </p:nvPicPr>
            <p:blipFill>
              <a:blip r:embed="rId2"/>
            </p:blipFill>
            <p:spPr>
              <a:xfrm>
                <a:off x="4617492" y="4556840"/>
                <a:ext cx="27295" cy="6139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7" name="墨迹 36"/>
              <p14:cNvContentPartPr/>
              <p14:nvPr/>
            </p14:nvContentPartPr>
            <p14:xfrm>
              <a:off x="4713026" y="4565936"/>
              <a:ext cx="34120" cy="47751"/>
            </p14:xfrm>
          </p:contentPart>
        </mc:Choice>
        <mc:Fallback xmlns="">
          <p:pic>
            <p:nvPicPr>
              <p:cNvPr id="37" name="墨迹 36"/>
            </p:nvPicPr>
            <p:blipFill>
              <a:blip r:embed="rId2"/>
            </p:blipFill>
            <p:spPr>
              <a:xfrm>
                <a:off x="4713026" y="4565936"/>
                <a:ext cx="34120" cy="47751"/>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8" name="墨迹 37"/>
              <p14:cNvContentPartPr/>
              <p14:nvPr/>
            </p14:nvContentPartPr>
            <p14:xfrm>
              <a:off x="4801737" y="4402217"/>
              <a:ext cx="25021" cy="204649"/>
            </p14:xfrm>
          </p:contentPart>
        </mc:Choice>
        <mc:Fallback xmlns="">
          <p:pic>
            <p:nvPicPr>
              <p:cNvPr id="38" name="墨迹 37"/>
            </p:nvPicPr>
            <p:blipFill>
              <a:blip r:embed="rId2"/>
            </p:blipFill>
            <p:spPr>
              <a:xfrm>
                <a:off x="4801737" y="4402217"/>
                <a:ext cx="25021" cy="204649"/>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9" name="墨迹 38"/>
              <p14:cNvContentPartPr/>
              <p14:nvPr/>
            </p14:nvContentPartPr>
            <p14:xfrm>
              <a:off x="4781265" y="4447695"/>
              <a:ext cx="75063" cy="4547"/>
            </p14:xfrm>
          </p:contentPart>
        </mc:Choice>
        <mc:Fallback xmlns="">
          <p:pic>
            <p:nvPicPr>
              <p:cNvPr id="39" name="墨迹 38"/>
            </p:nvPicPr>
            <p:blipFill>
              <a:blip r:embed="rId2"/>
            </p:blipFill>
            <p:spPr>
              <a:xfrm>
                <a:off x="4781265" y="4447695"/>
                <a:ext cx="75063" cy="4547"/>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0" name="墨迹 39"/>
              <p14:cNvContentPartPr/>
              <p14:nvPr/>
            </p14:nvContentPartPr>
            <p14:xfrm>
              <a:off x="4776716" y="4486350"/>
              <a:ext cx="63689" cy="20465"/>
            </p14:xfrm>
          </p:contentPart>
        </mc:Choice>
        <mc:Fallback xmlns="">
          <p:pic>
            <p:nvPicPr>
              <p:cNvPr id="40" name="墨迹 39"/>
            </p:nvPicPr>
            <p:blipFill>
              <a:blip r:embed="rId2"/>
            </p:blipFill>
            <p:spPr>
              <a:xfrm>
                <a:off x="4776716" y="4486350"/>
                <a:ext cx="63689" cy="2046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1" name="墨迹 40"/>
              <p14:cNvContentPartPr/>
              <p14:nvPr/>
            </p14:nvContentPartPr>
            <p14:xfrm>
              <a:off x="4876800" y="4393121"/>
              <a:ext cx="75062" cy="68217"/>
            </p14:xfrm>
          </p:contentPart>
        </mc:Choice>
        <mc:Fallback xmlns="">
          <p:pic>
            <p:nvPicPr>
              <p:cNvPr id="41" name="墨迹 40"/>
            </p:nvPicPr>
            <p:blipFill>
              <a:blip r:embed="rId2"/>
            </p:blipFill>
            <p:spPr>
              <a:xfrm>
                <a:off x="4876800" y="4393121"/>
                <a:ext cx="75062" cy="68217"/>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2" name="墨迹 41"/>
              <p14:cNvContentPartPr/>
              <p14:nvPr/>
            </p14:nvContentPartPr>
            <p14:xfrm>
              <a:off x="4894997" y="4406765"/>
              <a:ext cx="59140" cy="47751"/>
            </p14:xfrm>
          </p:contentPart>
        </mc:Choice>
        <mc:Fallback xmlns="">
          <p:pic>
            <p:nvPicPr>
              <p:cNvPr id="42" name="墨迹 41"/>
            </p:nvPicPr>
            <p:blipFill>
              <a:blip r:embed="rId2"/>
            </p:blipFill>
            <p:spPr>
              <a:xfrm>
                <a:off x="4894997" y="4406765"/>
                <a:ext cx="59140" cy="47751"/>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3" name="墨迹 42"/>
              <p14:cNvContentPartPr/>
              <p14:nvPr/>
            </p14:nvContentPartPr>
            <p14:xfrm>
              <a:off x="4872250" y="4488624"/>
              <a:ext cx="4550" cy="115968"/>
            </p14:xfrm>
          </p:contentPart>
        </mc:Choice>
        <mc:Fallback xmlns="">
          <p:pic>
            <p:nvPicPr>
              <p:cNvPr id="43" name="墨迹 42"/>
            </p:nvPicPr>
            <p:blipFill>
              <a:blip r:embed="rId2"/>
            </p:blipFill>
            <p:spPr>
              <a:xfrm>
                <a:off x="4872250" y="4488624"/>
                <a:ext cx="4550" cy="115968"/>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4" name="墨迹 43"/>
              <p14:cNvContentPartPr/>
              <p14:nvPr/>
            </p14:nvContentPartPr>
            <p14:xfrm>
              <a:off x="4890447" y="4502267"/>
              <a:ext cx="54591" cy="113694"/>
            </p14:xfrm>
          </p:contentPart>
        </mc:Choice>
        <mc:Fallback xmlns="">
          <p:pic>
            <p:nvPicPr>
              <p:cNvPr id="44" name="墨迹 43"/>
            </p:nvPicPr>
            <p:blipFill>
              <a:blip r:embed="rId2"/>
            </p:blipFill>
            <p:spPr>
              <a:xfrm>
                <a:off x="4890447" y="4502267"/>
                <a:ext cx="54591" cy="113694"/>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5" name="墨迹 44"/>
              <p14:cNvContentPartPr/>
              <p14:nvPr/>
            </p14:nvContentPartPr>
            <p14:xfrm>
              <a:off x="4894997" y="4552292"/>
              <a:ext cx="34119" cy="4548"/>
            </p14:xfrm>
          </p:contentPart>
        </mc:Choice>
        <mc:Fallback xmlns="">
          <p:pic>
            <p:nvPicPr>
              <p:cNvPr id="45" name="墨迹 44"/>
            </p:nvPicPr>
            <p:blipFill>
              <a:blip r:embed="rId2"/>
            </p:blipFill>
            <p:spPr>
              <a:xfrm>
                <a:off x="4894997" y="4552292"/>
                <a:ext cx="34119" cy="454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6" name="墨迹 45"/>
              <p14:cNvContentPartPr/>
              <p14:nvPr/>
            </p14:nvContentPartPr>
            <p14:xfrm>
              <a:off x="4894997" y="4584127"/>
              <a:ext cx="45492" cy="18191"/>
            </p14:xfrm>
          </p:contentPart>
        </mc:Choice>
        <mc:Fallback xmlns="">
          <p:pic>
            <p:nvPicPr>
              <p:cNvPr id="46" name="墨迹 45"/>
            </p:nvPicPr>
            <p:blipFill>
              <a:blip r:embed="rId2"/>
            </p:blipFill>
            <p:spPr>
              <a:xfrm>
                <a:off x="4894997" y="4584127"/>
                <a:ext cx="45492" cy="18191"/>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7" name="墨迹 46"/>
              <p14:cNvContentPartPr/>
              <p14:nvPr/>
            </p14:nvContentPartPr>
            <p14:xfrm>
              <a:off x="4981432" y="4374931"/>
              <a:ext cx="100084" cy="140980"/>
            </p14:xfrm>
          </p:contentPart>
        </mc:Choice>
        <mc:Fallback xmlns="">
          <p:pic>
            <p:nvPicPr>
              <p:cNvPr id="47" name="墨迹 46"/>
            </p:nvPicPr>
            <p:blipFill>
              <a:blip r:embed="rId2"/>
            </p:blipFill>
            <p:spPr>
              <a:xfrm>
                <a:off x="4981432" y="4374931"/>
                <a:ext cx="100084" cy="140980"/>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8" name="墨迹 47"/>
              <p14:cNvContentPartPr/>
              <p14:nvPr/>
            </p14:nvContentPartPr>
            <p14:xfrm>
              <a:off x="5058770" y="4397669"/>
              <a:ext cx="109182" cy="102325"/>
            </p14:xfrm>
          </p:contentPart>
        </mc:Choice>
        <mc:Fallback xmlns="">
          <p:pic>
            <p:nvPicPr>
              <p:cNvPr id="48" name="墨迹 47"/>
            </p:nvPicPr>
            <p:blipFill>
              <a:blip r:embed="rId2"/>
            </p:blipFill>
            <p:spPr>
              <a:xfrm>
                <a:off x="5058770" y="4397669"/>
                <a:ext cx="109182" cy="10232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9" name="墨迹 48"/>
              <p14:cNvContentPartPr/>
              <p14:nvPr/>
            </p14:nvContentPartPr>
            <p14:xfrm>
              <a:off x="5063319" y="4497720"/>
              <a:ext cx="43218" cy="2274"/>
            </p14:xfrm>
          </p:contentPart>
        </mc:Choice>
        <mc:Fallback xmlns="">
          <p:pic>
            <p:nvPicPr>
              <p:cNvPr id="49" name="墨迹 48"/>
            </p:nvPicPr>
            <p:blipFill>
              <a:blip r:embed="rId2"/>
            </p:blipFill>
            <p:spPr>
              <a:xfrm>
                <a:off x="5063319" y="4497720"/>
                <a:ext cx="43218" cy="2274"/>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50" name="墨迹 49"/>
              <p14:cNvContentPartPr/>
              <p14:nvPr/>
            </p14:nvContentPartPr>
            <p14:xfrm>
              <a:off x="5067868" y="4534102"/>
              <a:ext cx="68239" cy="68216"/>
            </p14:xfrm>
          </p:contentPart>
        </mc:Choice>
        <mc:Fallback xmlns="">
          <p:pic>
            <p:nvPicPr>
              <p:cNvPr id="50" name="墨迹 49"/>
            </p:nvPicPr>
            <p:blipFill>
              <a:blip r:embed="rId2"/>
            </p:blipFill>
            <p:spPr>
              <a:xfrm>
                <a:off x="5067868" y="4534102"/>
                <a:ext cx="68239" cy="68216"/>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1" name="墨迹 50"/>
              <p14:cNvContentPartPr/>
              <p14:nvPr/>
            </p14:nvContentPartPr>
            <p14:xfrm>
              <a:off x="5263486" y="4420408"/>
              <a:ext cx="13648" cy="122789"/>
            </p14:xfrm>
          </p:contentPart>
        </mc:Choice>
        <mc:Fallback xmlns="">
          <p:pic>
            <p:nvPicPr>
              <p:cNvPr id="51" name="墨迹 50"/>
            </p:nvPicPr>
            <p:blipFill>
              <a:blip r:embed="rId2"/>
            </p:blipFill>
            <p:spPr>
              <a:xfrm>
                <a:off x="5263486" y="4420408"/>
                <a:ext cx="13648" cy="122789"/>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2" name="墨迹 51"/>
              <p14:cNvContentPartPr/>
              <p14:nvPr/>
            </p14:nvContentPartPr>
            <p14:xfrm>
              <a:off x="5245289" y="4479529"/>
              <a:ext cx="70514" cy="9095"/>
            </p14:xfrm>
          </p:contentPart>
        </mc:Choice>
        <mc:Fallback xmlns="">
          <p:pic>
            <p:nvPicPr>
              <p:cNvPr id="52" name="墨迹 51"/>
            </p:nvPicPr>
            <p:blipFill>
              <a:blip r:embed="rId2"/>
            </p:blipFill>
            <p:spPr>
              <a:xfrm>
                <a:off x="5245289" y="4479529"/>
                <a:ext cx="70514" cy="909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3" name="墨迹 52"/>
              <p14:cNvContentPartPr/>
              <p14:nvPr/>
            </p14:nvContentPartPr>
            <p14:xfrm>
              <a:off x="5222543" y="4525006"/>
              <a:ext cx="90985" cy="31834"/>
            </p14:xfrm>
          </p:contentPart>
        </mc:Choice>
        <mc:Fallback xmlns="">
          <p:pic>
            <p:nvPicPr>
              <p:cNvPr id="53" name="墨迹 52"/>
            </p:nvPicPr>
            <p:blipFill>
              <a:blip r:embed="rId2"/>
            </p:blipFill>
            <p:spPr>
              <a:xfrm>
                <a:off x="5222543" y="4525006"/>
                <a:ext cx="90985" cy="31834"/>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4" name="墨迹 53"/>
              <p14:cNvContentPartPr/>
              <p14:nvPr/>
            </p14:nvContentPartPr>
            <p14:xfrm>
              <a:off x="5308978" y="4447695"/>
              <a:ext cx="113732" cy="81859"/>
            </p14:xfrm>
          </p:contentPart>
        </mc:Choice>
        <mc:Fallback xmlns="">
          <p:pic>
            <p:nvPicPr>
              <p:cNvPr id="54" name="墨迹 53"/>
            </p:nvPicPr>
            <p:blipFill>
              <a:blip r:embed="rId2"/>
            </p:blipFill>
            <p:spPr>
              <a:xfrm>
                <a:off x="5308978" y="4447695"/>
                <a:ext cx="113732" cy="81859"/>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5" name="墨迹 54"/>
              <p14:cNvContentPartPr/>
              <p14:nvPr/>
            </p14:nvContentPartPr>
            <p14:xfrm>
              <a:off x="5354471" y="4415860"/>
              <a:ext cx="120556" cy="168267"/>
            </p14:xfrm>
          </p:contentPart>
        </mc:Choice>
        <mc:Fallback xmlns="">
          <p:pic>
            <p:nvPicPr>
              <p:cNvPr id="55" name="墨迹 54"/>
            </p:nvPicPr>
            <p:blipFill>
              <a:blip r:embed="rId2"/>
            </p:blipFill>
            <p:spPr>
              <a:xfrm>
                <a:off x="5354471" y="4415860"/>
                <a:ext cx="120556" cy="168267"/>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6" name="墨迹 55"/>
              <p14:cNvContentPartPr/>
              <p14:nvPr/>
            </p14:nvContentPartPr>
            <p14:xfrm>
              <a:off x="5545540" y="4411313"/>
              <a:ext cx="4549" cy="120515"/>
            </p14:xfrm>
          </p:contentPart>
        </mc:Choice>
        <mc:Fallback xmlns="">
          <p:pic>
            <p:nvPicPr>
              <p:cNvPr id="56" name="墨迹 55"/>
            </p:nvPicPr>
            <p:blipFill>
              <a:blip r:embed="rId2"/>
            </p:blipFill>
            <p:spPr>
              <a:xfrm>
                <a:off x="5545540" y="4411313"/>
                <a:ext cx="4549" cy="12051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7" name="墨迹 56"/>
              <p14:cNvContentPartPr/>
              <p14:nvPr/>
            </p14:nvContentPartPr>
            <p14:xfrm>
              <a:off x="5518244" y="4463612"/>
              <a:ext cx="56866" cy="6821"/>
            </p14:xfrm>
          </p:contentPart>
        </mc:Choice>
        <mc:Fallback xmlns="">
          <p:pic>
            <p:nvPicPr>
              <p:cNvPr id="57" name="墨迹 56"/>
            </p:nvPicPr>
            <p:blipFill>
              <a:blip r:embed="rId2"/>
            </p:blipFill>
            <p:spPr>
              <a:xfrm>
                <a:off x="5518244" y="4463612"/>
                <a:ext cx="56866" cy="6821"/>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8" name="墨迹 57"/>
              <p14:cNvContentPartPr/>
              <p14:nvPr/>
            </p14:nvContentPartPr>
            <p14:xfrm>
              <a:off x="5486400" y="4509089"/>
              <a:ext cx="104632" cy="47751"/>
            </p14:xfrm>
          </p:contentPart>
        </mc:Choice>
        <mc:Fallback xmlns="">
          <p:pic>
            <p:nvPicPr>
              <p:cNvPr id="58" name="墨迹 57"/>
            </p:nvPicPr>
            <p:blipFill>
              <a:blip r:embed="rId2"/>
            </p:blipFill>
            <p:spPr>
              <a:xfrm>
                <a:off x="5486400" y="4509089"/>
                <a:ext cx="104632" cy="47751"/>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9" name="墨迹 58"/>
              <p14:cNvContentPartPr/>
              <p14:nvPr/>
            </p14:nvContentPartPr>
            <p14:xfrm>
              <a:off x="5668370" y="4402217"/>
              <a:ext cx="9098" cy="111420"/>
            </p14:xfrm>
          </p:contentPart>
        </mc:Choice>
        <mc:Fallback xmlns="">
          <p:pic>
            <p:nvPicPr>
              <p:cNvPr id="59" name="墨迹 58"/>
            </p:nvPicPr>
            <p:blipFill>
              <a:blip r:embed="rId2"/>
            </p:blipFill>
            <p:spPr>
              <a:xfrm>
                <a:off x="5668370" y="4402217"/>
                <a:ext cx="9098" cy="111420"/>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60" name="墨迹 59"/>
              <p14:cNvContentPartPr/>
              <p14:nvPr/>
            </p14:nvContentPartPr>
            <p14:xfrm>
              <a:off x="5709313" y="4461338"/>
              <a:ext cx="11373" cy="360"/>
            </p14:xfrm>
          </p:contentPart>
        </mc:Choice>
        <mc:Fallback xmlns="">
          <p:pic>
            <p:nvPicPr>
              <p:cNvPr id="60" name="墨迹 59"/>
            </p:nvPicPr>
            <p:blipFill>
              <a:blip r:embed="rId2"/>
            </p:blipFill>
            <p:spPr>
              <a:xfrm>
                <a:off x="5709313" y="4461338"/>
                <a:ext cx="11373" cy="36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1" name="墨迹 60"/>
              <p14:cNvContentPartPr/>
              <p14:nvPr/>
            </p14:nvContentPartPr>
            <p14:xfrm>
              <a:off x="5613778" y="4447695"/>
              <a:ext cx="4550" cy="95502"/>
            </p14:xfrm>
          </p:contentPart>
        </mc:Choice>
        <mc:Fallback xmlns="">
          <p:pic>
            <p:nvPicPr>
              <p:cNvPr id="61" name="墨迹 60"/>
            </p:nvPicPr>
            <p:blipFill>
              <a:blip r:embed="rId2"/>
            </p:blipFill>
            <p:spPr>
              <a:xfrm>
                <a:off x="5613778" y="4447695"/>
                <a:ext cx="4550" cy="95502"/>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2" name="墨迹 61"/>
              <p14:cNvContentPartPr/>
              <p14:nvPr/>
            </p14:nvContentPartPr>
            <p14:xfrm>
              <a:off x="5568261" y="4522144"/>
              <a:ext cx="195298" cy="31782"/>
            </p14:xfrm>
          </p:contentPart>
        </mc:Choice>
        <mc:Fallback xmlns="">
          <p:pic>
            <p:nvPicPr>
              <p:cNvPr id="62" name="墨迹 61"/>
            </p:nvPicPr>
            <p:blipFill>
              <a:blip r:embed="rId2"/>
            </p:blipFill>
            <p:spPr>
              <a:xfrm>
                <a:off x="5568261" y="4522144"/>
                <a:ext cx="195298" cy="31782"/>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3" name="墨迹 62"/>
              <p14:cNvContentPartPr/>
              <p14:nvPr/>
            </p14:nvContentPartPr>
            <p14:xfrm>
              <a:off x="413304" y="3893312"/>
              <a:ext cx="99920" cy="20431"/>
            </p14:xfrm>
          </p:contentPart>
        </mc:Choice>
        <mc:Fallback xmlns="">
          <p:pic>
            <p:nvPicPr>
              <p:cNvPr id="63" name="墨迹 62"/>
            </p:nvPicPr>
            <p:blipFill>
              <a:blip r:embed="rId2"/>
            </p:blipFill>
            <p:spPr>
              <a:xfrm>
                <a:off x="413304" y="3893312"/>
                <a:ext cx="99920" cy="20431"/>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4" name="墨迹 63"/>
              <p14:cNvContentPartPr/>
              <p14:nvPr/>
            </p14:nvContentPartPr>
            <p14:xfrm>
              <a:off x="381512" y="3938715"/>
              <a:ext cx="154421" cy="47673"/>
            </p14:xfrm>
          </p:contentPart>
        </mc:Choice>
        <mc:Fallback xmlns="">
          <p:pic>
            <p:nvPicPr>
              <p:cNvPr id="64" name="墨迹 63"/>
            </p:nvPicPr>
            <p:blipFill>
              <a:blip r:embed="rId2"/>
            </p:blipFill>
            <p:spPr>
              <a:xfrm>
                <a:off x="381512" y="3938715"/>
                <a:ext cx="154421" cy="47673"/>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5" name="墨迹 64"/>
              <p14:cNvContentPartPr/>
              <p14:nvPr/>
            </p14:nvContentPartPr>
            <p14:xfrm>
              <a:off x="463264" y="3836558"/>
              <a:ext cx="77211" cy="249717"/>
            </p14:xfrm>
          </p:contentPart>
        </mc:Choice>
        <mc:Fallback xmlns="">
          <p:pic>
            <p:nvPicPr>
              <p:cNvPr id="65" name="墨迹 64"/>
            </p:nvPicPr>
            <p:blipFill>
              <a:blip r:embed="rId2"/>
            </p:blipFill>
            <p:spPr>
              <a:xfrm>
                <a:off x="463264" y="3836558"/>
                <a:ext cx="77211" cy="249717"/>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6" name="墨迹 65"/>
              <p14:cNvContentPartPr/>
              <p14:nvPr/>
            </p14:nvContentPartPr>
            <p14:xfrm>
              <a:off x="608602" y="3922824"/>
              <a:ext cx="11355" cy="174802"/>
            </p14:xfrm>
          </p:contentPart>
        </mc:Choice>
        <mc:Fallback xmlns="">
          <p:pic>
            <p:nvPicPr>
              <p:cNvPr id="66" name="墨迹 65"/>
            </p:nvPicPr>
            <p:blipFill>
              <a:blip r:embed="rId2"/>
            </p:blipFill>
            <p:spPr>
              <a:xfrm>
                <a:off x="608602" y="3922824"/>
                <a:ext cx="11355" cy="174802"/>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7" name="墨迹 66"/>
              <p14:cNvContentPartPr/>
              <p14:nvPr/>
            </p14:nvContentPartPr>
            <p14:xfrm>
              <a:off x="608602" y="3872881"/>
              <a:ext cx="145338" cy="213394"/>
            </p14:xfrm>
          </p:contentPart>
        </mc:Choice>
        <mc:Fallback xmlns="">
          <p:pic>
            <p:nvPicPr>
              <p:cNvPr id="67" name="墨迹 66"/>
            </p:nvPicPr>
            <p:blipFill>
              <a:blip r:embed="rId2"/>
            </p:blipFill>
            <p:spPr>
              <a:xfrm>
                <a:off x="608602" y="3872881"/>
                <a:ext cx="145338" cy="213394"/>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68" name="墨迹 67"/>
              <p14:cNvContentPartPr/>
              <p14:nvPr/>
            </p14:nvContentPartPr>
            <p14:xfrm>
              <a:off x="649479" y="3950066"/>
              <a:ext cx="65856" cy="9080"/>
            </p14:xfrm>
          </p:contentPart>
        </mc:Choice>
        <mc:Fallback xmlns="">
          <p:pic>
            <p:nvPicPr>
              <p:cNvPr id="68" name="墨迹 67"/>
            </p:nvPicPr>
            <p:blipFill>
              <a:blip r:embed="rId2"/>
            </p:blipFill>
            <p:spPr>
              <a:xfrm>
                <a:off x="649479" y="3950066"/>
                <a:ext cx="65856" cy="9080"/>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69" name="墨迹 68"/>
              <p14:cNvContentPartPr/>
              <p14:nvPr/>
            </p14:nvContentPartPr>
            <p14:xfrm>
              <a:off x="644937" y="3984118"/>
              <a:ext cx="70398" cy="29512"/>
            </p14:xfrm>
          </p:contentPart>
        </mc:Choice>
        <mc:Fallback xmlns="">
          <p:pic>
            <p:nvPicPr>
              <p:cNvPr id="69" name="墨迹 68"/>
            </p:nvPicPr>
            <p:blipFill>
              <a:blip r:embed="rId2"/>
            </p:blipFill>
            <p:spPr>
              <a:xfrm>
                <a:off x="644937" y="3984118"/>
                <a:ext cx="70398" cy="29512"/>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70" name="墨迹 69"/>
              <p14:cNvContentPartPr/>
              <p14:nvPr/>
            </p14:nvContentPartPr>
            <p14:xfrm>
              <a:off x="690355" y="3918284"/>
              <a:ext cx="360" cy="156640"/>
            </p14:xfrm>
          </p:contentPart>
        </mc:Choice>
        <mc:Fallback xmlns="">
          <p:pic>
            <p:nvPicPr>
              <p:cNvPr id="70" name="墨迹 69"/>
            </p:nvPicPr>
            <p:blipFill>
              <a:blip r:embed="rId2"/>
            </p:blipFill>
            <p:spPr>
              <a:xfrm>
                <a:off x="690355" y="3918284"/>
                <a:ext cx="360" cy="15664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1" name="墨迹 70"/>
              <p14:cNvContentPartPr/>
              <p14:nvPr/>
            </p14:nvContentPartPr>
            <p14:xfrm>
              <a:off x="340635" y="4195242"/>
              <a:ext cx="68128" cy="52214"/>
            </p14:xfrm>
          </p:contentPart>
        </mc:Choice>
        <mc:Fallback xmlns="">
          <p:pic>
            <p:nvPicPr>
              <p:cNvPr id="71" name="墨迹 70"/>
            </p:nvPicPr>
            <p:blipFill>
              <a:blip r:embed="rId2"/>
            </p:blipFill>
            <p:spPr>
              <a:xfrm>
                <a:off x="340635" y="4195242"/>
                <a:ext cx="68128" cy="52214"/>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2" name="墨迹 71"/>
              <p14:cNvContentPartPr/>
              <p14:nvPr/>
            </p14:nvContentPartPr>
            <p14:xfrm>
              <a:off x="317926" y="4263347"/>
              <a:ext cx="47689" cy="52214"/>
            </p14:xfrm>
          </p:contentPart>
        </mc:Choice>
        <mc:Fallback xmlns="">
          <p:pic>
            <p:nvPicPr>
              <p:cNvPr id="72" name="墨迹 71"/>
            </p:nvPicPr>
            <p:blipFill>
              <a:blip r:embed="rId2"/>
            </p:blipFill>
            <p:spPr>
              <a:xfrm>
                <a:off x="317926" y="4263347"/>
                <a:ext cx="47689" cy="52214"/>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3" name="墨迹 72"/>
              <p14:cNvContentPartPr/>
              <p14:nvPr/>
            </p14:nvContentPartPr>
            <p14:xfrm>
              <a:off x="349719" y="4236105"/>
              <a:ext cx="140796" cy="77185"/>
            </p14:xfrm>
          </p:contentPart>
        </mc:Choice>
        <mc:Fallback xmlns="">
          <p:pic>
            <p:nvPicPr>
              <p:cNvPr id="73" name="墨迹 72"/>
            </p:nvPicPr>
            <p:blipFill>
              <a:blip r:embed="rId2"/>
            </p:blipFill>
            <p:spPr>
              <a:xfrm>
                <a:off x="349719" y="4236105"/>
                <a:ext cx="140796" cy="7718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4" name="墨迹 73"/>
              <p14:cNvContentPartPr/>
              <p14:nvPr/>
            </p14:nvContentPartPr>
            <p14:xfrm>
              <a:off x="401950" y="4263347"/>
              <a:ext cx="47689" cy="83996"/>
            </p14:xfrm>
          </p:contentPart>
        </mc:Choice>
        <mc:Fallback xmlns="">
          <p:pic>
            <p:nvPicPr>
              <p:cNvPr id="74" name="墨迹 73"/>
            </p:nvPicPr>
            <p:blipFill>
              <a:blip r:embed="rId2"/>
            </p:blipFill>
            <p:spPr>
              <a:xfrm>
                <a:off x="401950" y="4263347"/>
                <a:ext cx="47689" cy="83996"/>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5" name="墨迹 74"/>
              <p14:cNvContentPartPr/>
              <p14:nvPr/>
            </p14:nvContentPartPr>
            <p14:xfrm>
              <a:off x="440555" y="4313290"/>
              <a:ext cx="43147" cy="18162"/>
            </p14:xfrm>
          </p:contentPart>
        </mc:Choice>
        <mc:Fallback xmlns="">
          <p:pic>
            <p:nvPicPr>
              <p:cNvPr id="75" name="墨迹 74"/>
            </p:nvPicPr>
            <p:blipFill>
              <a:blip r:embed="rId2"/>
            </p:blipFill>
            <p:spPr>
              <a:xfrm>
                <a:off x="440555" y="4313290"/>
                <a:ext cx="43147" cy="18162"/>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6" name="墨迹 75"/>
              <p14:cNvContentPartPr/>
              <p14:nvPr/>
            </p14:nvContentPartPr>
            <p14:xfrm>
              <a:off x="336094" y="4333722"/>
              <a:ext cx="163505" cy="65834"/>
            </p14:xfrm>
          </p:contentPart>
        </mc:Choice>
        <mc:Fallback xmlns="">
          <p:pic>
            <p:nvPicPr>
              <p:cNvPr id="76" name="墨迹 75"/>
            </p:nvPicPr>
            <p:blipFill>
              <a:blip r:embed="rId2"/>
            </p:blipFill>
            <p:spPr>
              <a:xfrm>
                <a:off x="336094" y="4333722"/>
                <a:ext cx="163505" cy="65834"/>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7" name="墨迹 76"/>
              <p14:cNvContentPartPr/>
              <p14:nvPr/>
            </p14:nvContentPartPr>
            <p14:xfrm>
              <a:off x="413304" y="4399556"/>
              <a:ext cx="360" cy="47673"/>
            </p14:xfrm>
          </p:contentPart>
        </mc:Choice>
        <mc:Fallback xmlns="">
          <p:pic>
            <p:nvPicPr>
              <p:cNvPr id="77" name="墨迹 76"/>
            </p:nvPicPr>
            <p:blipFill>
              <a:blip r:embed="rId2"/>
            </p:blipFill>
            <p:spPr>
              <a:xfrm>
                <a:off x="413304" y="4399556"/>
                <a:ext cx="360" cy="47673"/>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78" name="墨迹 77"/>
              <p14:cNvContentPartPr/>
              <p14:nvPr/>
            </p14:nvContentPartPr>
            <p14:xfrm>
              <a:off x="431472" y="4358693"/>
              <a:ext cx="68127" cy="158911"/>
            </p14:xfrm>
          </p:contentPart>
        </mc:Choice>
        <mc:Fallback xmlns="">
          <p:pic>
            <p:nvPicPr>
              <p:cNvPr id="78" name="墨迹 77"/>
            </p:nvPicPr>
            <p:blipFill>
              <a:blip r:embed="rId2"/>
            </p:blipFill>
            <p:spPr>
              <a:xfrm>
                <a:off x="431472" y="4358693"/>
                <a:ext cx="68127" cy="158911"/>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79" name="墨迹 78"/>
              <p14:cNvContentPartPr/>
              <p14:nvPr/>
            </p14:nvContentPartPr>
            <p14:xfrm>
              <a:off x="535933" y="4251996"/>
              <a:ext cx="129442" cy="43133"/>
            </p14:xfrm>
          </p:contentPart>
        </mc:Choice>
        <mc:Fallback xmlns="">
          <p:pic>
            <p:nvPicPr>
              <p:cNvPr id="79" name="墨迹 78"/>
            </p:nvPicPr>
            <p:blipFill>
              <a:blip r:embed="rId2"/>
            </p:blipFill>
            <p:spPr>
              <a:xfrm>
                <a:off x="535933" y="4251996"/>
                <a:ext cx="129442" cy="43133"/>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80" name="墨迹 79"/>
              <p14:cNvContentPartPr/>
              <p14:nvPr/>
            </p14:nvContentPartPr>
            <p14:xfrm>
              <a:off x="554101" y="4236105"/>
              <a:ext cx="68127" cy="183882"/>
            </p14:xfrm>
          </p:contentPart>
        </mc:Choice>
        <mc:Fallback xmlns="">
          <p:pic>
            <p:nvPicPr>
              <p:cNvPr id="80" name="墨迹 79"/>
            </p:nvPicPr>
            <p:blipFill>
              <a:blip r:embed="rId2"/>
            </p:blipFill>
            <p:spPr>
              <a:xfrm>
                <a:off x="554101" y="4236105"/>
                <a:ext cx="68127" cy="183882"/>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1" name="墨迹 80"/>
              <p14:cNvContentPartPr/>
              <p14:nvPr/>
            </p14:nvContentPartPr>
            <p14:xfrm>
              <a:off x="622228" y="4349613"/>
              <a:ext cx="6812" cy="127128"/>
            </p14:xfrm>
          </p:contentPart>
        </mc:Choice>
        <mc:Fallback xmlns="">
          <p:pic>
            <p:nvPicPr>
              <p:cNvPr id="81" name="墨迹 80"/>
            </p:nvPicPr>
            <p:blipFill>
              <a:blip r:embed="rId2"/>
            </p:blipFill>
            <p:spPr>
              <a:xfrm>
                <a:off x="622228" y="4349613"/>
                <a:ext cx="6812" cy="127128"/>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2" name="墨迹 81"/>
              <p14:cNvContentPartPr/>
              <p14:nvPr/>
            </p14:nvContentPartPr>
            <p14:xfrm>
              <a:off x="644937" y="4317831"/>
              <a:ext cx="86294" cy="163451"/>
            </p14:xfrm>
          </p:contentPart>
        </mc:Choice>
        <mc:Fallback xmlns="">
          <p:pic>
            <p:nvPicPr>
              <p:cNvPr id="82" name="墨迹 81"/>
            </p:nvPicPr>
            <p:blipFill>
              <a:blip r:embed="rId2"/>
            </p:blipFill>
            <p:spPr>
              <a:xfrm>
                <a:off x="644937" y="4317831"/>
                <a:ext cx="86294" cy="163451"/>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3" name="墨迹 82"/>
              <p14:cNvContentPartPr/>
              <p14:nvPr/>
            </p14:nvContentPartPr>
            <p14:xfrm>
              <a:off x="772108" y="4245186"/>
              <a:ext cx="15896" cy="61294"/>
            </p14:xfrm>
          </p:contentPart>
        </mc:Choice>
        <mc:Fallback xmlns="">
          <p:pic>
            <p:nvPicPr>
              <p:cNvPr id="83" name="墨迹 82"/>
            </p:nvPicPr>
            <p:blipFill>
              <a:blip r:embed="rId2"/>
            </p:blipFill>
            <p:spPr>
              <a:xfrm>
                <a:off x="772108" y="4245186"/>
                <a:ext cx="15896" cy="61294"/>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4" name="墨迹 83"/>
              <p14:cNvContentPartPr/>
              <p14:nvPr/>
            </p14:nvContentPartPr>
            <p14:xfrm>
              <a:off x="763024" y="4217944"/>
              <a:ext cx="97649" cy="72645"/>
            </p14:xfrm>
          </p:contentPart>
        </mc:Choice>
        <mc:Fallback xmlns="">
          <p:pic>
            <p:nvPicPr>
              <p:cNvPr id="84" name="墨迹 83"/>
            </p:nvPicPr>
            <p:blipFill>
              <a:blip r:embed="rId2"/>
            </p:blipFill>
            <p:spPr>
              <a:xfrm>
                <a:off x="763024" y="4217944"/>
                <a:ext cx="97649" cy="7264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5" name="墨迹 84"/>
              <p14:cNvContentPartPr/>
              <p14:nvPr/>
            </p14:nvContentPartPr>
            <p14:xfrm>
              <a:off x="876569" y="4213404"/>
              <a:ext cx="360" cy="61294"/>
            </p14:xfrm>
          </p:contentPart>
        </mc:Choice>
        <mc:Fallback xmlns="">
          <p:pic>
            <p:nvPicPr>
              <p:cNvPr id="85" name="墨迹 84"/>
            </p:nvPicPr>
            <p:blipFill>
              <a:blip r:embed="rId2"/>
            </p:blipFill>
            <p:spPr>
              <a:xfrm>
                <a:off x="876569" y="4213404"/>
                <a:ext cx="360" cy="61294"/>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6" name="墨迹 85"/>
              <p14:cNvContentPartPr/>
              <p14:nvPr/>
            </p14:nvContentPartPr>
            <p14:xfrm>
              <a:off x="876569" y="4204323"/>
              <a:ext cx="56773" cy="68105"/>
            </p14:xfrm>
          </p:contentPart>
        </mc:Choice>
        <mc:Fallback xmlns="">
          <p:pic>
            <p:nvPicPr>
              <p:cNvPr id="86" name="墨迹 85"/>
            </p:nvPicPr>
            <p:blipFill>
              <a:blip r:embed="rId2"/>
            </p:blipFill>
            <p:spPr>
              <a:xfrm>
                <a:off x="876569" y="4204323"/>
                <a:ext cx="56773" cy="6810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7" name="墨迹 86"/>
              <p14:cNvContentPartPr/>
              <p14:nvPr/>
            </p14:nvContentPartPr>
            <p14:xfrm>
              <a:off x="794817" y="4311020"/>
              <a:ext cx="118087" cy="43133"/>
            </p14:xfrm>
          </p:contentPart>
        </mc:Choice>
        <mc:Fallback xmlns="">
          <p:pic>
            <p:nvPicPr>
              <p:cNvPr id="87" name="墨迹 86"/>
            </p:nvPicPr>
            <p:blipFill>
              <a:blip r:embed="rId2"/>
            </p:blipFill>
            <p:spPr>
              <a:xfrm>
                <a:off x="794817" y="4311020"/>
                <a:ext cx="118087" cy="43133"/>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88" name="墨迹 87"/>
              <p14:cNvContentPartPr/>
              <p14:nvPr/>
            </p14:nvContentPartPr>
            <p14:xfrm>
              <a:off x="840235" y="4290589"/>
              <a:ext cx="40876" cy="129398"/>
            </p14:xfrm>
          </p:contentPart>
        </mc:Choice>
        <mc:Fallback xmlns="">
          <p:pic>
            <p:nvPicPr>
              <p:cNvPr id="88" name="墨迹 87"/>
            </p:nvPicPr>
            <p:blipFill>
              <a:blip r:embed="rId2"/>
            </p:blipFill>
            <p:spPr>
              <a:xfrm>
                <a:off x="840235" y="4290589"/>
                <a:ext cx="40876" cy="129398"/>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9" name="墨迹 88"/>
              <p14:cNvContentPartPr/>
              <p14:nvPr/>
            </p14:nvContentPartPr>
            <p14:xfrm>
              <a:off x="876569" y="4345073"/>
              <a:ext cx="56773" cy="38592"/>
            </p14:xfrm>
          </p:contentPart>
        </mc:Choice>
        <mc:Fallback xmlns="">
          <p:pic>
            <p:nvPicPr>
              <p:cNvPr id="89" name="墨迹 88"/>
            </p:nvPicPr>
            <p:blipFill>
              <a:blip r:embed="rId2"/>
            </p:blipFill>
            <p:spPr>
              <a:xfrm>
                <a:off x="876569" y="4345073"/>
                <a:ext cx="56773" cy="38592"/>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90" name="墨迹 89"/>
              <p14:cNvContentPartPr/>
              <p14:nvPr/>
            </p14:nvContentPartPr>
            <p14:xfrm>
              <a:off x="931071" y="4286049"/>
              <a:ext cx="31793" cy="24971"/>
            </p14:xfrm>
          </p:contentPart>
        </mc:Choice>
        <mc:Fallback xmlns="">
          <p:pic>
            <p:nvPicPr>
              <p:cNvPr id="90" name="墨迹 89"/>
            </p:nvPicPr>
            <p:blipFill>
              <a:blip r:embed="rId2"/>
            </p:blipFill>
            <p:spPr>
              <a:xfrm>
                <a:off x="931071" y="4286049"/>
                <a:ext cx="31793" cy="24971"/>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1" name="墨迹 90"/>
              <p14:cNvContentPartPr/>
              <p14:nvPr/>
            </p14:nvContentPartPr>
            <p14:xfrm>
              <a:off x="817526" y="4431338"/>
              <a:ext cx="9083" cy="47674"/>
            </p14:xfrm>
          </p:contentPart>
        </mc:Choice>
        <mc:Fallback xmlns="">
          <p:pic>
            <p:nvPicPr>
              <p:cNvPr id="91" name="墨迹 90"/>
            </p:nvPicPr>
            <p:blipFill>
              <a:blip r:embed="rId2"/>
            </p:blipFill>
            <p:spPr>
              <a:xfrm>
                <a:off x="817526" y="4431338"/>
                <a:ext cx="9083" cy="47674"/>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2" name="墨迹 91"/>
              <p14:cNvContentPartPr/>
              <p14:nvPr/>
            </p14:nvContentPartPr>
            <p14:xfrm>
              <a:off x="835693" y="4413177"/>
              <a:ext cx="70398" cy="63564"/>
            </p14:xfrm>
          </p:contentPart>
        </mc:Choice>
        <mc:Fallback xmlns="">
          <p:pic>
            <p:nvPicPr>
              <p:cNvPr id="92" name="墨迹 91"/>
            </p:nvPicPr>
            <p:blipFill>
              <a:blip r:embed="rId2"/>
            </p:blipFill>
            <p:spPr>
              <a:xfrm>
                <a:off x="835693" y="4413177"/>
                <a:ext cx="70398" cy="63564"/>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3" name="墨迹 92"/>
              <p14:cNvContentPartPr/>
              <p14:nvPr/>
            </p14:nvContentPartPr>
            <p14:xfrm>
              <a:off x="926529" y="4408637"/>
              <a:ext cx="360" cy="45403"/>
            </p14:xfrm>
          </p:contentPart>
        </mc:Choice>
        <mc:Fallback xmlns="">
          <p:pic>
            <p:nvPicPr>
              <p:cNvPr id="93" name="墨迹 92"/>
            </p:nvPicPr>
            <p:blipFill>
              <a:blip r:embed="rId2"/>
            </p:blipFill>
            <p:spPr>
              <a:xfrm>
                <a:off x="926529" y="4408637"/>
                <a:ext cx="360" cy="45403"/>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4" name="墨迹 93"/>
              <p14:cNvContentPartPr/>
              <p14:nvPr/>
            </p14:nvContentPartPr>
            <p14:xfrm>
              <a:off x="926529" y="4395016"/>
              <a:ext cx="77211" cy="81725"/>
            </p14:xfrm>
          </p:contentPart>
        </mc:Choice>
        <mc:Fallback xmlns="">
          <p:pic>
            <p:nvPicPr>
              <p:cNvPr id="94" name="墨迹 93"/>
            </p:nvPicPr>
            <p:blipFill>
              <a:blip r:embed="rId2"/>
            </p:blipFill>
            <p:spPr>
              <a:xfrm>
                <a:off x="926529" y="4395016"/>
                <a:ext cx="77211" cy="8172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5" name="墨迹 94"/>
              <p14:cNvContentPartPr/>
              <p14:nvPr/>
            </p14:nvContentPartPr>
            <p14:xfrm>
              <a:off x="5450005" y="2264777"/>
              <a:ext cx="63690" cy="675340"/>
            </p14:xfrm>
          </p:contentPart>
        </mc:Choice>
        <mc:Fallback xmlns="">
          <p:pic>
            <p:nvPicPr>
              <p:cNvPr id="95" name="墨迹 94"/>
            </p:nvPicPr>
            <p:blipFill>
              <a:blip r:embed="rId2"/>
            </p:blipFill>
            <p:spPr>
              <a:xfrm>
                <a:off x="5450005" y="2264777"/>
                <a:ext cx="63690" cy="67534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6" name="墨迹 95"/>
              <p14:cNvContentPartPr/>
              <p14:nvPr/>
            </p14:nvContentPartPr>
            <p14:xfrm>
              <a:off x="5625152" y="2442139"/>
              <a:ext cx="79612" cy="18191"/>
            </p14:xfrm>
          </p:contentPart>
        </mc:Choice>
        <mc:Fallback xmlns="">
          <p:pic>
            <p:nvPicPr>
              <p:cNvPr id="96" name="墨迹 95"/>
            </p:nvPicPr>
            <p:blipFill>
              <a:blip r:embed="rId2"/>
            </p:blipFill>
            <p:spPr>
              <a:xfrm>
                <a:off x="5625152" y="2442139"/>
                <a:ext cx="79612" cy="18191"/>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7" name="墨迹 96"/>
              <p14:cNvContentPartPr/>
              <p14:nvPr/>
            </p14:nvContentPartPr>
            <p14:xfrm>
              <a:off x="5613778" y="2501259"/>
              <a:ext cx="100084" cy="181910"/>
            </p14:xfrm>
          </p:contentPart>
        </mc:Choice>
        <mc:Fallback xmlns="">
          <p:pic>
            <p:nvPicPr>
              <p:cNvPr id="97" name="墨迹 96"/>
            </p:nvPicPr>
            <p:blipFill>
              <a:blip r:embed="rId2"/>
            </p:blipFill>
            <p:spPr>
              <a:xfrm>
                <a:off x="5613778" y="2501259"/>
                <a:ext cx="100084" cy="18191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98" name="墨迹 97"/>
              <p14:cNvContentPartPr/>
              <p14:nvPr/>
            </p14:nvContentPartPr>
            <p14:xfrm>
              <a:off x="5672919" y="2574023"/>
              <a:ext cx="52316" cy="22739"/>
            </p14:xfrm>
          </p:contentPart>
        </mc:Choice>
        <mc:Fallback xmlns="">
          <p:pic>
            <p:nvPicPr>
              <p:cNvPr id="98" name="墨迹 97"/>
            </p:nvPicPr>
            <p:blipFill>
              <a:blip r:embed="rId2"/>
            </p:blipFill>
            <p:spPr>
              <a:xfrm>
                <a:off x="5672919" y="2574023"/>
                <a:ext cx="52316" cy="22739"/>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9" name="墨迹 98"/>
              <p14:cNvContentPartPr/>
              <p14:nvPr/>
            </p14:nvContentPartPr>
            <p14:xfrm>
              <a:off x="5727510" y="2464877"/>
              <a:ext cx="18196" cy="56847"/>
            </p14:xfrm>
          </p:contentPart>
        </mc:Choice>
        <mc:Fallback xmlns="">
          <p:pic>
            <p:nvPicPr>
              <p:cNvPr id="99" name="墨迹 98"/>
            </p:nvPicPr>
            <p:blipFill>
              <a:blip r:embed="rId2"/>
            </p:blipFill>
            <p:spPr>
              <a:xfrm>
                <a:off x="5727510" y="2464877"/>
                <a:ext cx="18196" cy="56847"/>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100" name="墨迹 99"/>
              <p14:cNvContentPartPr/>
              <p14:nvPr/>
            </p14:nvContentPartPr>
            <p14:xfrm>
              <a:off x="5741158" y="2428495"/>
              <a:ext cx="47767" cy="90955"/>
            </p14:xfrm>
          </p:contentPart>
        </mc:Choice>
        <mc:Fallback xmlns="">
          <p:pic>
            <p:nvPicPr>
              <p:cNvPr id="100" name="墨迹 99"/>
            </p:nvPicPr>
            <p:blipFill>
              <a:blip r:embed="rId2"/>
            </p:blipFill>
            <p:spPr>
              <a:xfrm>
                <a:off x="5741158" y="2428495"/>
                <a:ext cx="47767" cy="9095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1" name="墨迹 100"/>
              <p14:cNvContentPartPr/>
              <p14:nvPr/>
            </p14:nvContentPartPr>
            <p14:xfrm>
              <a:off x="5745707" y="2560380"/>
              <a:ext cx="47767" cy="9096"/>
            </p14:xfrm>
          </p:contentPart>
        </mc:Choice>
        <mc:Fallback xmlns="">
          <p:pic>
            <p:nvPicPr>
              <p:cNvPr id="101" name="墨迹 100"/>
            </p:nvPicPr>
            <p:blipFill>
              <a:blip r:embed="rId2"/>
            </p:blipFill>
            <p:spPr>
              <a:xfrm>
                <a:off x="5745707" y="2560380"/>
                <a:ext cx="47767" cy="9096"/>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2" name="墨迹 101"/>
              <p14:cNvContentPartPr/>
              <p14:nvPr/>
            </p14:nvContentPartPr>
            <p14:xfrm>
              <a:off x="5745707" y="2603584"/>
              <a:ext cx="43218" cy="6821"/>
            </p14:xfrm>
          </p:contentPart>
        </mc:Choice>
        <mc:Fallback xmlns="">
          <p:pic>
            <p:nvPicPr>
              <p:cNvPr id="102" name="墨迹 101"/>
            </p:nvPicPr>
            <p:blipFill>
              <a:blip r:embed="rId2"/>
            </p:blipFill>
            <p:spPr>
              <a:xfrm>
                <a:off x="5745707" y="2603584"/>
                <a:ext cx="43218" cy="6821"/>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3" name="墨迹 102"/>
              <p14:cNvContentPartPr/>
              <p14:nvPr/>
            </p14:nvContentPartPr>
            <p14:xfrm>
              <a:off x="5773003" y="2592214"/>
              <a:ext cx="360" cy="65943"/>
            </p14:xfrm>
          </p:contentPart>
        </mc:Choice>
        <mc:Fallback xmlns="">
          <p:pic>
            <p:nvPicPr>
              <p:cNvPr id="103" name="墨迹 102"/>
            </p:nvPicPr>
            <p:blipFill>
              <a:blip r:embed="rId2"/>
            </p:blipFill>
            <p:spPr>
              <a:xfrm>
                <a:off x="5773003" y="2592214"/>
                <a:ext cx="360" cy="65943"/>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04" name="墨迹 103"/>
              <p14:cNvContentPartPr/>
              <p14:nvPr/>
            </p14:nvContentPartPr>
            <p14:xfrm>
              <a:off x="5741158" y="2635418"/>
              <a:ext cx="109182" cy="38656"/>
            </p14:xfrm>
          </p:contentPart>
        </mc:Choice>
        <mc:Fallback xmlns="">
          <p:pic>
            <p:nvPicPr>
              <p:cNvPr id="104" name="墨迹 103"/>
            </p:nvPicPr>
            <p:blipFill>
              <a:blip r:embed="rId2"/>
            </p:blipFill>
            <p:spPr>
              <a:xfrm>
                <a:off x="5741158" y="2635418"/>
                <a:ext cx="109182" cy="38656"/>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05" name="墨迹 104"/>
              <p14:cNvContentPartPr/>
              <p14:nvPr/>
            </p14:nvContentPartPr>
            <p14:xfrm>
              <a:off x="5904931" y="2392113"/>
              <a:ext cx="15922" cy="13644"/>
            </p14:xfrm>
          </p:contentPart>
        </mc:Choice>
        <mc:Fallback xmlns="">
          <p:pic>
            <p:nvPicPr>
              <p:cNvPr id="105" name="墨迹 104"/>
            </p:nvPicPr>
            <p:blipFill>
              <a:blip r:embed="rId2"/>
            </p:blipFill>
            <p:spPr>
              <a:xfrm>
                <a:off x="5904931" y="2392113"/>
                <a:ext cx="15922" cy="13644"/>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06" name="墨迹 105"/>
              <p14:cNvContentPartPr/>
              <p14:nvPr/>
            </p14:nvContentPartPr>
            <p14:xfrm>
              <a:off x="5854889" y="2435317"/>
              <a:ext cx="72788" cy="2274"/>
            </p14:xfrm>
          </p:contentPart>
        </mc:Choice>
        <mc:Fallback xmlns="">
          <p:pic>
            <p:nvPicPr>
              <p:cNvPr id="106" name="墨迹 105"/>
            </p:nvPicPr>
            <p:blipFill>
              <a:blip r:embed="rId2"/>
            </p:blipFill>
            <p:spPr>
              <a:xfrm>
                <a:off x="5854889" y="2435317"/>
                <a:ext cx="72788" cy="2274"/>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07" name="墨迹 106"/>
              <p14:cNvContentPartPr/>
              <p14:nvPr/>
            </p14:nvContentPartPr>
            <p14:xfrm>
              <a:off x="5857164" y="2464877"/>
              <a:ext cx="20472" cy="197827"/>
            </p14:xfrm>
          </p:contentPart>
        </mc:Choice>
        <mc:Fallback xmlns="">
          <p:pic>
            <p:nvPicPr>
              <p:cNvPr id="107" name="墨迹 106"/>
            </p:nvPicPr>
            <p:blipFill>
              <a:blip r:embed="rId2"/>
            </p:blipFill>
            <p:spPr>
              <a:xfrm>
                <a:off x="5857164" y="2464877"/>
                <a:ext cx="20472" cy="197827"/>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08" name="墨迹 107"/>
              <p14:cNvContentPartPr/>
              <p14:nvPr/>
            </p14:nvContentPartPr>
            <p14:xfrm>
              <a:off x="5891283" y="2483068"/>
              <a:ext cx="54591" cy="59121"/>
            </p14:xfrm>
          </p:contentPart>
        </mc:Choice>
        <mc:Fallback xmlns="">
          <p:pic>
            <p:nvPicPr>
              <p:cNvPr id="108" name="墨迹 107"/>
            </p:nvPicPr>
            <p:blipFill>
              <a:blip r:embed="rId2"/>
            </p:blipFill>
            <p:spPr>
              <a:xfrm>
                <a:off x="5891283" y="2483068"/>
                <a:ext cx="54591" cy="59121"/>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09" name="墨迹 108"/>
              <p14:cNvContentPartPr/>
              <p14:nvPr/>
            </p14:nvContentPartPr>
            <p14:xfrm>
              <a:off x="5886734" y="2546737"/>
              <a:ext cx="81887" cy="163719"/>
            </p14:xfrm>
          </p:contentPart>
        </mc:Choice>
        <mc:Fallback xmlns="">
          <p:pic>
            <p:nvPicPr>
              <p:cNvPr id="109" name="墨迹 108"/>
            </p:nvPicPr>
            <p:blipFill>
              <a:blip r:embed="rId2"/>
            </p:blipFill>
            <p:spPr>
              <a:xfrm>
                <a:off x="5886734" y="2546737"/>
                <a:ext cx="81887" cy="163719"/>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10" name="墨迹 109"/>
              <p14:cNvContentPartPr/>
              <p14:nvPr/>
            </p14:nvContentPartPr>
            <p14:xfrm>
              <a:off x="6032310" y="2455782"/>
              <a:ext cx="13647" cy="65942"/>
            </p14:xfrm>
          </p:contentPart>
        </mc:Choice>
        <mc:Fallback xmlns="">
          <p:pic>
            <p:nvPicPr>
              <p:cNvPr id="110" name="墨迹 109"/>
            </p:nvPicPr>
            <p:blipFill>
              <a:blip r:embed="rId2"/>
            </p:blipFill>
            <p:spPr>
              <a:xfrm>
                <a:off x="6032310" y="2455782"/>
                <a:ext cx="13647" cy="65942"/>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11" name="墨迹 110"/>
              <p14:cNvContentPartPr/>
              <p14:nvPr/>
            </p14:nvContentPartPr>
            <p14:xfrm>
              <a:off x="6032310" y="2423948"/>
              <a:ext cx="65964" cy="100050"/>
            </p14:xfrm>
          </p:contentPart>
        </mc:Choice>
        <mc:Fallback xmlns="">
          <p:pic>
            <p:nvPicPr>
              <p:cNvPr id="111" name="墨迹 110"/>
            </p:nvPicPr>
            <p:blipFill>
              <a:blip r:embed="rId2"/>
            </p:blipFill>
            <p:spPr>
              <a:xfrm>
                <a:off x="6032310" y="2423948"/>
                <a:ext cx="65964" cy="10005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12" name="墨迹 111"/>
              <p14:cNvContentPartPr/>
              <p14:nvPr/>
            </p14:nvContentPartPr>
            <p14:xfrm>
              <a:off x="6032310" y="2564928"/>
              <a:ext cx="4549" cy="61395"/>
            </p14:xfrm>
          </p:contentPart>
        </mc:Choice>
        <mc:Fallback xmlns="">
          <p:pic>
            <p:nvPicPr>
              <p:cNvPr id="112" name="墨迹 111"/>
            </p:nvPicPr>
            <p:blipFill>
              <a:blip r:embed="rId2"/>
            </p:blipFill>
            <p:spPr>
              <a:xfrm>
                <a:off x="6032310" y="2564928"/>
                <a:ext cx="4549" cy="6139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13" name="墨迹 112"/>
              <p14:cNvContentPartPr/>
              <p14:nvPr/>
            </p14:nvContentPartPr>
            <p14:xfrm>
              <a:off x="6055056" y="2551285"/>
              <a:ext cx="68239" cy="81859"/>
            </p14:xfrm>
          </p:contentPart>
        </mc:Choice>
        <mc:Fallback xmlns="">
          <p:pic>
            <p:nvPicPr>
              <p:cNvPr id="113" name="墨迹 112"/>
            </p:nvPicPr>
            <p:blipFill>
              <a:blip r:embed="rId2"/>
            </p:blipFill>
            <p:spPr>
              <a:xfrm>
                <a:off x="6055056" y="2551285"/>
                <a:ext cx="68239" cy="81859"/>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14" name="墨迹 113"/>
              <p14:cNvContentPartPr/>
              <p14:nvPr/>
            </p14:nvContentPartPr>
            <p14:xfrm>
              <a:off x="6020937" y="2583119"/>
              <a:ext cx="56865" cy="106872"/>
            </p14:xfrm>
          </p:contentPart>
        </mc:Choice>
        <mc:Fallback xmlns="">
          <p:pic>
            <p:nvPicPr>
              <p:cNvPr id="114" name="墨迹 113"/>
            </p:nvPicPr>
            <p:blipFill>
              <a:blip r:embed="rId2"/>
            </p:blipFill>
            <p:spPr>
              <a:xfrm>
                <a:off x="6020937" y="2583119"/>
                <a:ext cx="56865" cy="106872"/>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15" name="墨迹 114"/>
              <p14:cNvContentPartPr/>
              <p14:nvPr/>
            </p14:nvContentPartPr>
            <p14:xfrm>
              <a:off x="6077803" y="2624049"/>
              <a:ext cx="84161" cy="65942"/>
            </p14:xfrm>
          </p:contentPart>
        </mc:Choice>
        <mc:Fallback xmlns="">
          <p:pic>
            <p:nvPicPr>
              <p:cNvPr id="115" name="墨迹 114"/>
            </p:nvPicPr>
            <p:blipFill>
              <a:blip r:embed="rId2"/>
            </p:blipFill>
            <p:spPr>
              <a:xfrm>
                <a:off x="6077803" y="2624049"/>
                <a:ext cx="84161" cy="65942"/>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16" name="墨迹 115"/>
              <p14:cNvContentPartPr/>
              <p14:nvPr/>
            </p14:nvContentPartPr>
            <p14:xfrm>
              <a:off x="6296167" y="2221573"/>
              <a:ext cx="116005" cy="20465"/>
            </p14:xfrm>
          </p:contentPart>
        </mc:Choice>
        <mc:Fallback xmlns="">
          <p:pic>
            <p:nvPicPr>
              <p:cNvPr id="116" name="墨迹 115"/>
            </p:nvPicPr>
            <p:blipFill>
              <a:blip r:embed="rId2"/>
            </p:blipFill>
            <p:spPr>
              <a:xfrm>
                <a:off x="6296167" y="2221573"/>
                <a:ext cx="116005" cy="2046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17" name="墨迹 116"/>
              <p14:cNvContentPartPr/>
              <p14:nvPr/>
            </p14:nvContentPartPr>
            <p14:xfrm>
              <a:off x="6318913" y="2301159"/>
              <a:ext cx="4549" cy="56846"/>
            </p14:xfrm>
          </p:contentPart>
        </mc:Choice>
        <mc:Fallback xmlns="">
          <p:pic>
            <p:nvPicPr>
              <p:cNvPr id="117" name="墨迹 116"/>
            </p:nvPicPr>
            <p:blipFill>
              <a:blip r:embed="rId2"/>
            </p:blipFill>
            <p:spPr>
              <a:xfrm>
                <a:off x="6318913" y="2301159"/>
                <a:ext cx="4549" cy="56846"/>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18" name="墨迹 117"/>
              <p14:cNvContentPartPr/>
              <p14:nvPr/>
            </p14:nvContentPartPr>
            <p14:xfrm>
              <a:off x="6337110" y="2296611"/>
              <a:ext cx="68239" cy="140980"/>
            </p14:xfrm>
          </p:contentPart>
        </mc:Choice>
        <mc:Fallback xmlns="">
          <p:pic>
            <p:nvPicPr>
              <p:cNvPr id="118" name="墨迹 117"/>
            </p:nvPicPr>
            <p:blipFill>
              <a:blip r:embed="rId2"/>
            </p:blipFill>
            <p:spPr>
              <a:xfrm>
                <a:off x="6337110" y="2296611"/>
                <a:ext cx="68239" cy="140980"/>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19" name="墨迹 118"/>
              <p14:cNvContentPartPr/>
              <p14:nvPr/>
            </p14:nvContentPartPr>
            <p14:xfrm>
              <a:off x="6500883" y="2264777"/>
              <a:ext cx="4549" cy="104598"/>
            </p14:xfrm>
          </p:contentPart>
        </mc:Choice>
        <mc:Fallback xmlns="">
          <p:pic>
            <p:nvPicPr>
              <p:cNvPr id="119" name="墨迹 118"/>
            </p:nvPicPr>
            <p:blipFill>
              <a:blip r:embed="rId2"/>
            </p:blipFill>
            <p:spPr>
              <a:xfrm>
                <a:off x="6500883" y="2264777"/>
                <a:ext cx="4549" cy="104598"/>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20" name="墨迹 119"/>
              <p14:cNvContentPartPr/>
              <p14:nvPr/>
            </p14:nvContentPartPr>
            <p14:xfrm>
              <a:off x="6496334" y="2223847"/>
              <a:ext cx="81887" cy="134158"/>
            </p14:xfrm>
          </p:contentPart>
        </mc:Choice>
        <mc:Fallback xmlns="">
          <p:pic>
            <p:nvPicPr>
              <p:cNvPr id="120" name="墨迹 119"/>
            </p:nvPicPr>
            <p:blipFill>
              <a:blip r:embed="rId2"/>
            </p:blipFill>
            <p:spPr>
              <a:xfrm>
                <a:off x="6496334" y="2223847"/>
                <a:ext cx="81887" cy="134158"/>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21" name="墨迹 120"/>
              <p14:cNvContentPartPr/>
              <p14:nvPr/>
            </p14:nvContentPartPr>
            <p14:xfrm>
              <a:off x="6503158" y="2269324"/>
              <a:ext cx="29570" cy="136433"/>
            </p14:xfrm>
          </p:contentPart>
        </mc:Choice>
        <mc:Fallback xmlns="">
          <p:pic>
            <p:nvPicPr>
              <p:cNvPr id="121" name="墨迹 120"/>
            </p:nvPicPr>
            <p:blipFill>
              <a:blip r:embed="rId2"/>
            </p:blipFill>
            <p:spPr>
              <a:xfrm>
                <a:off x="6503158" y="2269324"/>
                <a:ext cx="29570" cy="136433"/>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22" name="墨迹 121"/>
              <p14:cNvContentPartPr/>
              <p14:nvPr/>
            </p14:nvContentPartPr>
            <p14:xfrm>
              <a:off x="6532728" y="2346636"/>
              <a:ext cx="118280" cy="77312"/>
            </p14:xfrm>
          </p:contentPart>
        </mc:Choice>
        <mc:Fallback xmlns="">
          <p:pic>
            <p:nvPicPr>
              <p:cNvPr id="122" name="墨迹 121"/>
            </p:nvPicPr>
            <p:blipFill>
              <a:blip r:embed="rId2"/>
            </p:blipFill>
            <p:spPr>
              <a:xfrm>
                <a:off x="6532728" y="2346636"/>
                <a:ext cx="118280" cy="77312"/>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23" name="墨迹 122"/>
              <p14:cNvContentPartPr/>
              <p14:nvPr/>
            </p14:nvContentPartPr>
            <p14:xfrm>
              <a:off x="6205182" y="2628596"/>
              <a:ext cx="104633" cy="163719"/>
            </p14:xfrm>
          </p:contentPart>
        </mc:Choice>
        <mc:Fallback xmlns="">
          <p:pic>
            <p:nvPicPr>
              <p:cNvPr id="123" name="墨迹 122"/>
            </p:nvPicPr>
            <p:blipFill>
              <a:blip r:embed="rId2"/>
            </p:blipFill>
            <p:spPr>
              <a:xfrm>
                <a:off x="6205182" y="2628596"/>
                <a:ext cx="104633" cy="163719"/>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24" name="墨迹 123"/>
              <p14:cNvContentPartPr/>
              <p14:nvPr/>
            </p14:nvContentPartPr>
            <p14:xfrm>
              <a:off x="6268871" y="2719551"/>
              <a:ext cx="13648" cy="77312"/>
            </p14:xfrm>
          </p:contentPart>
        </mc:Choice>
        <mc:Fallback xmlns="">
          <p:pic>
            <p:nvPicPr>
              <p:cNvPr id="124" name="墨迹 123"/>
            </p:nvPicPr>
            <p:blipFill>
              <a:blip r:embed="rId2"/>
            </p:blipFill>
            <p:spPr>
              <a:xfrm>
                <a:off x="6268871" y="2719551"/>
                <a:ext cx="13648" cy="77312"/>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25" name="墨迹 124"/>
              <p14:cNvContentPartPr/>
              <p14:nvPr/>
            </p14:nvContentPartPr>
            <p14:xfrm>
              <a:off x="6305265" y="2728647"/>
              <a:ext cx="34119" cy="27286"/>
            </p14:xfrm>
          </p:contentPart>
        </mc:Choice>
        <mc:Fallback xmlns="">
          <p:pic>
            <p:nvPicPr>
              <p:cNvPr id="125" name="墨迹 124"/>
            </p:nvPicPr>
            <p:blipFill>
              <a:blip r:embed="rId2"/>
            </p:blipFill>
            <p:spPr>
              <a:xfrm>
                <a:off x="6305265" y="2728647"/>
                <a:ext cx="34119" cy="27286"/>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26" name="墨迹 125"/>
              <p14:cNvContentPartPr/>
              <p14:nvPr/>
            </p14:nvContentPartPr>
            <p14:xfrm>
              <a:off x="6382603" y="2608131"/>
              <a:ext cx="88710" cy="11370"/>
            </p14:xfrm>
          </p:contentPart>
        </mc:Choice>
        <mc:Fallback xmlns="">
          <p:pic>
            <p:nvPicPr>
              <p:cNvPr id="126" name="墨迹 125"/>
            </p:nvPicPr>
            <p:blipFill>
              <a:blip r:embed="rId2"/>
            </p:blipFill>
            <p:spPr>
              <a:xfrm>
                <a:off x="6382603" y="2608131"/>
                <a:ext cx="88710" cy="1137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27" name="墨迹 126"/>
              <p14:cNvContentPartPr/>
              <p14:nvPr/>
            </p14:nvContentPartPr>
            <p14:xfrm>
              <a:off x="6387152" y="2687717"/>
              <a:ext cx="6824" cy="38656"/>
            </p14:xfrm>
          </p:contentPart>
        </mc:Choice>
        <mc:Fallback xmlns="">
          <p:pic>
            <p:nvPicPr>
              <p:cNvPr id="127" name="墨迹 126"/>
            </p:nvPicPr>
            <p:blipFill>
              <a:blip r:embed="rId2"/>
            </p:blipFill>
            <p:spPr>
              <a:xfrm>
                <a:off x="6387152" y="2687717"/>
                <a:ext cx="6824" cy="38656"/>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28" name="墨迹 127"/>
              <p14:cNvContentPartPr/>
              <p14:nvPr/>
            </p14:nvContentPartPr>
            <p14:xfrm>
              <a:off x="6398525" y="2696813"/>
              <a:ext cx="79612" cy="140980"/>
            </p14:xfrm>
          </p:contentPart>
        </mc:Choice>
        <mc:Fallback xmlns="">
          <p:pic>
            <p:nvPicPr>
              <p:cNvPr id="128" name="墨迹 127"/>
            </p:nvPicPr>
            <p:blipFill>
              <a:blip r:embed="rId2"/>
            </p:blipFill>
            <p:spPr>
              <a:xfrm>
                <a:off x="6398525" y="2696813"/>
                <a:ext cx="79612" cy="14098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29" name="墨迹 128"/>
              <p14:cNvContentPartPr/>
              <p14:nvPr/>
            </p14:nvContentPartPr>
            <p14:xfrm>
              <a:off x="6546376" y="2646787"/>
              <a:ext cx="4549" cy="93229"/>
            </p14:xfrm>
          </p:contentPart>
        </mc:Choice>
        <mc:Fallback xmlns="">
          <p:pic>
            <p:nvPicPr>
              <p:cNvPr id="129" name="墨迹 128"/>
            </p:nvPicPr>
            <p:blipFill>
              <a:blip r:embed="rId2"/>
            </p:blipFill>
            <p:spPr>
              <a:xfrm>
                <a:off x="6546376" y="2646787"/>
                <a:ext cx="4549" cy="93229"/>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30" name="墨迹 129"/>
              <p14:cNvContentPartPr/>
              <p14:nvPr/>
            </p14:nvContentPartPr>
            <p14:xfrm>
              <a:off x="6541827" y="2619501"/>
              <a:ext cx="95534" cy="109146"/>
            </p14:xfrm>
          </p:contentPart>
        </mc:Choice>
        <mc:Fallback xmlns="">
          <p:pic>
            <p:nvPicPr>
              <p:cNvPr id="130" name="墨迹 129"/>
            </p:nvPicPr>
            <p:blipFill>
              <a:blip r:embed="rId2"/>
            </p:blipFill>
            <p:spPr>
              <a:xfrm>
                <a:off x="6541827" y="2619501"/>
                <a:ext cx="95534" cy="109146"/>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31" name="墨迹 130"/>
              <p14:cNvContentPartPr/>
              <p14:nvPr/>
            </p14:nvContentPartPr>
            <p14:xfrm>
              <a:off x="6560023" y="2664978"/>
              <a:ext cx="168322" cy="136433"/>
            </p14:xfrm>
          </p:contentPart>
        </mc:Choice>
        <mc:Fallback xmlns="">
          <p:pic>
            <p:nvPicPr>
              <p:cNvPr id="131" name="墨迹 130"/>
            </p:nvPicPr>
            <p:blipFill>
              <a:blip r:embed="rId2"/>
            </p:blipFill>
            <p:spPr>
              <a:xfrm>
                <a:off x="6560023" y="2664978"/>
                <a:ext cx="168322" cy="136433"/>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32" name="墨迹 131"/>
              <p14:cNvContentPartPr/>
              <p14:nvPr/>
            </p14:nvContentPartPr>
            <p14:xfrm>
              <a:off x="4176214" y="5195799"/>
              <a:ext cx="259308" cy="52299"/>
            </p14:xfrm>
          </p:contentPart>
        </mc:Choice>
        <mc:Fallback xmlns="">
          <p:pic>
            <p:nvPicPr>
              <p:cNvPr id="132" name="墨迹 131"/>
            </p:nvPicPr>
            <p:blipFill>
              <a:blip r:embed="rId2"/>
            </p:blipFill>
            <p:spPr>
              <a:xfrm>
                <a:off x="4176214" y="5195799"/>
                <a:ext cx="259308" cy="52299"/>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33" name="墨迹 132"/>
              <p14:cNvContentPartPr/>
              <p14:nvPr/>
            </p14:nvContentPartPr>
            <p14:xfrm>
              <a:off x="4308143" y="5266289"/>
              <a:ext cx="27295" cy="29560"/>
            </p14:xfrm>
          </p:contentPart>
        </mc:Choice>
        <mc:Fallback xmlns="">
          <p:pic>
            <p:nvPicPr>
              <p:cNvPr id="133" name="墨迹 132"/>
            </p:nvPicPr>
            <p:blipFill>
              <a:blip r:embed="rId2"/>
            </p:blipFill>
            <p:spPr>
              <a:xfrm>
                <a:off x="4308143" y="5266289"/>
                <a:ext cx="27295" cy="2956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34" name="墨迹 133"/>
              <p14:cNvContentPartPr/>
              <p14:nvPr/>
            </p14:nvContentPartPr>
            <p14:xfrm>
              <a:off x="4230805" y="5320862"/>
              <a:ext cx="79612" cy="61394"/>
            </p14:xfrm>
          </p:contentPart>
        </mc:Choice>
        <mc:Fallback xmlns="">
          <p:pic>
            <p:nvPicPr>
              <p:cNvPr id="134" name="墨迹 133"/>
            </p:nvPicPr>
            <p:blipFill>
              <a:blip r:embed="rId2"/>
            </p:blipFill>
            <p:spPr>
              <a:xfrm>
                <a:off x="4230805" y="5320862"/>
                <a:ext cx="79612" cy="61394"/>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35" name="墨迹 134"/>
              <p14:cNvContentPartPr/>
              <p14:nvPr/>
            </p14:nvContentPartPr>
            <p14:xfrm>
              <a:off x="4289946" y="5316314"/>
              <a:ext cx="95534" cy="54573"/>
            </p14:xfrm>
          </p:contentPart>
        </mc:Choice>
        <mc:Fallback xmlns="">
          <p:pic>
            <p:nvPicPr>
              <p:cNvPr id="135" name="墨迹 134"/>
            </p:nvPicPr>
            <p:blipFill>
              <a:blip r:embed="rId2"/>
            </p:blipFill>
            <p:spPr>
              <a:xfrm>
                <a:off x="4289946" y="5316314"/>
                <a:ext cx="95534" cy="54573"/>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36" name="墨迹 135"/>
              <p14:cNvContentPartPr/>
              <p14:nvPr/>
            </p14:nvContentPartPr>
            <p14:xfrm>
              <a:off x="4312692" y="5384530"/>
              <a:ext cx="54591" cy="104598"/>
            </p14:xfrm>
          </p:contentPart>
        </mc:Choice>
        <mc:Fallback xmlns="">
          <p:pic>
            <p:nvPicPr>
              <p:cNvPr id="136" name="墨迹 135"/>
            </p:nvPicPr>
            <p:blipFill>
              <a:blip r:embed="rId2"/>
            </p:blipFill>
            <p:spPr>
              <a:xfrm>
                <a:off x="4312692" y="5384530"/>
                <a:ext cx="54591" cy="104598"/>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37" name="墨迹 136"/>
              <p14:cNvContentPartPr/>
              <p14:nvPr/>
            </p14:nvContentPartPr>
            <p14:xfrm>
              <a:off x="4294495" y="5414090"/>
              <a:ext cx="111457" cy="29560"/>
            </p14:xfrm>
          </p:contentPart>
        </mc:Choice>
        <mc:Fallback xmlns="">
          <p:pic>
            <p:nvPicPr>
              <p:cNvPr id="137" name="墨迹 136"/>
            </p:nvPicPr>
            <p:blipFill>
              <a:blip r:embed="rId2"/>
            </p:blipFill>
            <p:spPr>
              <a:xfrm>
                <a:off x="4294495" y="5414090"/>
                <a:ext cx="111457" cy="29560"/>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pic>
        <p:nvPicPr>
          <p:cNvPr id="10242" name="Picture 34" descr="1"/>
          <p:cNvPicPr>
            <a:picLocks noChangeAspect="1"/>
          </p:cNvPicPr>
          <p:nvPr/>
        </p:nvPicPr>
        <p:blipFill>
          <a:blip r:embed="rId1"/>
          <a:stretch>
            <a:fillRect/>
          </a:stretch>
        </p:blipFill>
        <p:spPr>
          <a:xfrm>
            <a:off x="2570163" y="2708275"/>
            <a:ext cx="5889625" cy="3903663"/>
          </a:xfrm>
          <a:prstGeom prst="rect">
            <a:avLst/>
          </a:prstGeom>
          <a:noFill/>
          <a:ln w="9525">
            <a:noFill/>
          </a:ln>
        </p:spPr>
      </p:pic>
      <p:sp>
        <p:nvSpPr>
          <p:cNvPr id="10243" name="Rectangle 2"/>
          <p:cNvSpPr>
            <a:spLocks noGrp="1"/>
          </p:cNvSpPr>
          <p:nvPr>
            <p:ph type="body" idx="4294967295"/>
          </p:nvPr>
        </p:nvSpPr>
        <p:spPr>
          <a:xfrm>
            <a:off x="484188" y="1520825"/>
            <a:ext cx="7543800" cy="4572000"/>
          </a:xfrm>
        </p:spPr>
        <p:txBody>
          <a:bodyPr wrap="square" anchor="t"/>
          <a:p>
            <a:pPr eaLnBrk="1" hangingPunct="1">
              <a:lnSpc>
                <a:spcPct val="80000"/>
              </a:lnSpc>
            </a:pPr>
            <a:r>
              <a:rPr lang="en-US" altLang="zh-CN" dirty="0"/>
              <a:t>CPU</a:t>
            </a:r>
            <a:r>
              <a:rPr lang="zh-CN" altLang="en-US" dirty="0"/>
              <a:t>的主要寄存器</a:t>
            </a:r>
            <a:endParaRPr lang="zh-CN" altLang="en-US" dirty="0"/>
          </a:p>
          <a:p>
            <a:pPr lvl="1" eaLnBrk="1" hangingPunct="1">
              <a:lnSpc>
                <a:spcPct val="120000"/>
              </a:lnSpc>
            </a:pPr>
            <a:r>
              <a:rPr lang="zh-CN" altLang="en-US" dirty="0"/>
              <a:t>地址缓冲寄存器、数据缓冲寄存器</a:t>
            </a:r>
            <a:endParaRPr lang="zh-CN" altLang="en-US" dirty="0"/>
          </a:p>
          <a:p>
            <a:pPr lvl="2" eaLnBrk="1" hangingPunct="1"/>
            <a:r>
              <a:rPr lang="zh-CN" altLang="en-US" dirty="0"/>
              <a:t>中转站</a:t>
            </a:r>
            <a:endParaRPr lang="zh-CN" altLang="en-US" dirty="0"/>
          </a:p>
          <a:p>
            <a:pPr lvl="2" eaLnBrk="1" hangingPunct="1"/>
            <a:r>
              <a:rPr lang="zh-CN" altLang="en-US" dirty="0"/>
              <a:t>补偿速度差别</a:t>
            </a:r>
            <a:endParaRPr lang="zh-CN" altLang="en-US" sz="1300" b="1" dirty="0">
              <a:latin typeface="Times New Roman" pitchFamily="2" charset="0"/>
            </a:endParaRPr>
          </a:p>
          <a:p>
            <a:pPr lvl="1" eaLnBrk="1" hangingPunct="1">
              <a:lnSpc>
                <a:spcPct val="120000"/>
              </a:lnSpc>
              <a:buNone/>
            </a:pPr>
            <a:endParaRPr lang="en-US" altLang="zh-CN" dirty="0"/>
          </a:p>
        </p:txBody>
      </p:sp>
      <p:sp>
        <p:nvSpPr>
          <p:cNvPr id="10244" name="Rectangle 35"/>
          <p:cNvSpPr/>
          <p:nvPr/>
        </p:nvSpPr>
        <p:spPr>
          <a:xfrm>
            <a:off x="4010025" y="3284538"/>
            <a:ext cx="2303463" cy="431800"/>
          </a:xfrm>
          <a:prstGeom prst="rect">
            <a:avLst/>
          </a:prstGeom>
          <a:noFill/>
          <a:ln w="28575" cap="flat" cmpd="sng">
            <a:solidFill>
              <a:srgbClr val="E8060B"/>
            </a:solidFill>
            <a:prstDash val="dash"/>
            <a:miter/>
            <a:headEnd type="none" w="med" len="med"/>
            <a:tailEnd type="none" w="med" len="med"/>
          </a:ln>
        </p:spPr>
        <p:txBody>
          <a:bodyPr wrap="none" anchor="ctr"/>
          <a:p>
            <a:endParaRPr lang="zh-CN" altLang="en-US" dirty="0">
              <a:latin typeface="Arial" charset="0"/>
              <a:ea typeface="宋体" charset="-122"/>
            </a:endParaRPr>
          </a:p>
        </p:txBody>
      </p:sp>
      <p:sp>
        <p:nvSpPr>
          <p:cNvPr id="10245" name="Rectangle 37"/>
          <p:cNvSpPr>
            <a:spLocks noGrp="1"/>
          </p:cNvSpPr>
          <p:nvPr>
            <p:ph type="title" idx="4294967295"/>
          </p:nvPr>
        </p:nvSpPr>
        <p:spPr/>
        <p:txBody>
          <a:bodyPr wrap="square" anchor="b"/>
          <a:p>
            <a:pPr eaLnBrk="1" hangingPunct="1"/>
            <a:r>
              <a:rPr lang="en-US" altLang="zh-CN" dirty="0"/>
              <a:t>2</a:t>
            </a:r>
            <a:r>
              <a:rPr lang="zh-CN" altLang="en-US" dirty="0"/>
              <a:t>、</a:t>
            </a:r>
            <a:r>
              <a:rPr lang="en-US" altLang="zh-CN" dirty="0"/>
              <a:t>CPU</a:t>
            </a:r>
            <a:r>
              <a:rPr lang="zh-CN" altLang="en-US" dirty="0"/>
              <a:t>的基本组成</a:t>
            </a:r>
            <a:endParaRPr lang="zh-CN" altLang="en-US" dirty="0"/>
          </a:p>
        </p:txBody>
      </p:sp>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5404513" y="5261741"/>
              <a:ext cx="36394" cy="4548"/>
            </p14:xfrm>
          </p:contentPart>
        </mc:Choice>
        <mc:Fallback xmlns="">
          <p:pic>
            <p:nvPicPr>
              <p:cNvPr id="2" name="墨迹 1"/>
            </p:nvPicPr>
            <p:blipFill>
              <a:blip r:embed="rId3"/>
            </p:blipFill>
            <p:spPr>
              <a:xfrm>
                <a:off x="5404513" y="5261741"/>
                <a:ext cx="36394" cy="4548"/>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 name="墨迹 2"/>
              <p14:cNvContentPartPr/>
              <p14:nvPr/>
            </p14:nvContentPartPr>
            <p14:xfrm>
              <a:off x="5395415" y="5311766"/>
              <a:ext cx="216089" cy="104598"/>
            </p14:xfrm>
          </p:contentPart>
        </mc:Choice>
        <mc:Fallback xmlns="">
          <p:pic>
            <p:nvPicPr>
              <p:cNvPr id="3" name="墨迹 2"/>
            </p:nvPicPr>
            <p:blipFill>
              <a:blip r:embed="rId3"/>
            </p:blipFill>
            <p:spPr>
              <a:xfrm>
                <a:off x="5395415" y="5311766"/>
                <a:ext cx="216089" cy="104598"/>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4" name="墨迹 3"/>
              <p14:cNvContentPartPr/>
              <p14:nvPr/>
            </p14:nvContentPartPr>
            <p14:xfrm>
              <a:off x="5486400" y="5252645"/>
              <a:ext cx="34119" cy="360"/>
            </p14:xfrm>
          </p:contentPart>
        </mc:Choice>
        <mc:Fallback xmlns="">
          <p:pic>
            <p:nvPicPr>
              <p:cNvPr id="4" name="墨迹 3"/>
            </p:nvPicPr>
            <p:blipFill>
              <a:blip r:embed="rId3"/>
            </p:blipFill>
            <p:spPr>
              <a:xfrm>
                <a:off x="5486400" y="5252645"/>
                <a:ext cx="34119" cy="3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5463653" y="5293575"/>
              <a:ext cx="102358" cy="86407"/>
            </p14:xfrm>
          </p:contentPart>
        </mc:Choice>
        <mc:Fallback xmlns="">
          <p:pic>
            <p:nvPicPr>
              <p:cNvPr id="5" name="墨迹 4"/>
            </p:nvPicPr>
            <p:blipFill>
              <a:blip r:embed="rId3"/>
            </p:blipFill>
            <p:spPr>
              <a:xfrm>
                <a:off x="5463653" y="5293575"/>
                <a:ext cx="102358" cy="86407"/>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6" name="墨迹 5"/>
              <p14:cNvContentPartPr/>
              <p14:nvPr/>
            </p14:nvContentPartPr>
            <p14:xfrm>
              <a:off x="7351594" y="3438095"/>
              <a:ext cx="72788" cy="541182"/>
            </p14:xfrm>
          </p:contentPart>
        </mc:Choice>
        <mc:Fallback xmlns="">
          <p:pic>
            <p:nvPicPr>
              <p:cNvPr id="6" name="墨迹 5"/>
            </p:nvPicPr>
            <p:blipFill>
              <a:blip r:embed="rId3"/>
            </p:blipFill>
            <p:spPr>
              <a:xfrm>
                <a:off x="7351594" y="3438095"/>
                <a:ext cx="72788" cy="541182"/>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7529015" y="3397165"/>
              <a:ext cx="4549" cy="136432"/>
            </p14:xfrm>
          </p:contentPart>
        </mc:Choice>
        <mc:Fallback xmlns="">
          <p:pic>
            <p:nvPicPr>
              <p:cNvPr id="7" name="墨迹 6"/>
            </p:nvPicPr>
            <p:blipFill>
              <a:blip r:embed="rId3"/>
            </p:blipFill>
            <p:spPr>
              <a:xfrm>
                <a:off x="7529015" y="3397165"/>
                <a:ext cx="4549" cy="136432"/>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墨迹 7"/>
              <p14:cNvContentPartPr/>
              <p14:nvPr/>
            </p14:nvContentPartPr>
            <p14:xfrm>
              <a:off x="7519916" y="3392618"/>
              <a:ext cx="104633" cy="163718"/>
            </p14:xfrm>
          </p:contentPart>
        </mc:Choice>
        <mc:Fallback xmlns="">
          <p:pic>
            <p:nvPicPr>
              <p:cNvPr id="8" name="墨迹 7"/>
            </p:nvPicPr>
            <p:blipFill>
              <a:blip r:embed="rId3"/>
            </p:blipFill>
            <p:spPr>
              <a:xfrm>
                <a:off x="7519916" y="3392618"/>
                <a:ext cx="104633" cy="16371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7508543" y="3601814"/>
              <a:ext cx="11373" cy="168266"/>
            </p14:xfrm>
          </p:contentPart>
        </mc:Choice>
        <mc:Fallback xmlns="">
          <p:pic>
            <p:nvPicPr>
              <p:cNvPr id="9" name="墨迹 8"/>
            </p:nvPicPr>
            <p:blipFill>
              <a:blip r:embed="rId3"/>
            </p:blipFill>
            <p:spPr>
              <a:xfrm>
                <a:off x="7508543" y="3601814"/>
                <a:ext cx="11373" cy="168266"/>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7483522" y="3654113"/>
              <a:ext cx="52316" cy="15917"/>
            </p14:xfrm>
          </p:contentPart>
        </mc:Choice>
        <mc:Fallback xmlns="">
          <p:pic>
            <p:nvPicPr>
              <p:cNvPr id="10" name="墨迹 9"/>
            </p:nvPicPr>
            <p:blipFill>
              <a:blip r:embed="rId3"/>
            </p:blipFill>
            <p:spPr>
              <a:xfrm>
                <a:off x="7483522" y="3654113"/>
                <a:ext cx="52316" cy="15917"/>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1" name="墨迹 10"/>
              <p14:cNvContentPartPr/>
              <p14:nvPr/>
            </p14:nvContentPartPr>
            <p14:xfrm>
              <a:off x="7474423" y="3692769"/>
              <a:ext cx="63690" cy="22739"/>
            </p14:xfrm>
          </p:contentPart>
        </mc:Choice>
        <mc:Fallback xmlns="">
          <p:pic>
            <p:nvPicPr>
              <p:cNvPr id="11" name="墨迹 10"/>
            </p:nvPicPr>
            <p:blipFill>
              <a:blip r:embed="rId3"/>
            </p:blipFill>
            <p:spPr>
              <a:xfrm>
                <a:off x="7474423" y="3692769"/>
                <a:ext cx="63690" cy="22739"/>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2" name="墨迹 11"/>
              <p14:cNvContentPartPr/>
              <p14:nvPr/>
            </p14:nvContentPartPr>
            <p14:xfrm>
              <a:off x="7565409" y="3574527"/>
              <a:ext cx="29570" cy="38656"/>
            </p14:xfrm>
          </p:contentPart>
        </mc:Choice>
        <mc:Fallback xmlns="">
          <p:pic>
            <p:nvPicPr>
              <p:cNvPr id="12" name="墨迹 11"/>
            </p:nvPicPr>
            <p:blipFill>
              <a:blip r:embed="rId3"/>
            </p:blipFill>
            <p:spPr>
              <a:xfrm>
                <a:off x="7565409" y="3574527"/>
                <a:ext cx="29570" cy="38656"/>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3" name="墨迹 12"/>
              <p14:cNvContentPartPr/>
              <p14:nvPr/>
            </p14:nvContentPartPr>
            <p14:xfrm>
              <a:off x="7538113" y="3629100"/>
              <a:ext cx="20472" cy="65942"/>
            </p14:xfrm>
          </p:contentPart>
        </mc:Choice>
        <mc:Fallback xmlns="">
          <p:pic>
            <p:nvPicPr>
              <p:cNvPr id="13" name="墨迹 12"/>
            </p:nvPicPr>
            <p:blipFill>
              <a:blip r:embed="rId3"/>
            </p:blipFill>
            <p:spPr>
              <a:xfrm>
                <a:off x="7538113" y="3629100"/>
                <a:ext cx="20472" cy="6594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4" name="墨迹 13"/>
              <p14:cNvContentPartPr/>
              <p14:nvPr/>
            </p14:nvContentPartPr>
            <p14:xfrm>
              <a:off x="7556310" y="3629100"/>
              <a:ext cx="90985" cy="29561"/>
            </p14:xfrm>
          </p:contentPart>
        </mc:Choice>
        <mc:Fallback xmlns="">
          <p:pic>
            <p:nvPicPr>
              <p:cNvPr id="14" name="墨迹 13"/>
            </p:nvPicPr>
            <p:blipFill>
              <a:blip r:embed="rId3"/>
            </p:blipFill>
            <p:spPr>
              <a:xfrm>
                <a:off x="7556310" y="3629100"/>
                <a:ext cx="90985" cy="29561"/>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5" name="墨迹 14"/>
              <p14:cNvContentPartPr/>
              <p14:nvPr/>
            </p14:nvContentPartPr>
            <p14:xfrm>
              <a:off x="7554035" y="3665482"/>
              <a:ext cx="34120" cy="54573"/>
            </p14:xfrm>
          </p:contentPart>
        </mc:Choice>
        <mc:Fallback xmlns="">
          <p:pic>
            <p:nvPicPr>
              <p:cNvPr id="15" name="墨迹 14"/>
            </p:nvPicPr>
            <p:blipFill>
              <a:blip r:embed="rId3"/>
            </p:blipFill>
            <p:spPr>
              <a:xfrm>
                <a:off x="7554035" y="3665482"/>
                <a:ext cx="34120" cy="54573"/>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6" name="墨迹 15"/>
              <p14:cNvContentPartPr/>
              <p14:nvPr/>
            </p14:nvContentPartPr>
            <p14:xfrm>
              <a:off x="7615450" y="3674578"/>
              <a:ext cx="13648" cy="11369"/>
            </p14:xfrm>
          </p:contentPart>
        </mc:Choice>
        <mc:Fallback xmlns="">
          <p:pic>
            <p:nvPicPr>
              <p:cNvPr id="16" name="墨迹 15"/>
            </p:nvPicPr>
            <p:blipFill>
              <a:blip r:embed="rId3"/>
            </p:blipFill>
            <p:spPr>
              <a:xfrm>
                <a:off x="7615450" y="3674578"/>
                <a:ext cx="13648" cy="11369"/>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7" name="墨迹 16"/>
              <p14:cNvContentPartPr/>
              <p14:nvPr/>
            </p14:nvContentPartPr>
            <p14:xfrm>
              <a:off x="7579056" y="3692769"/>
              <a:ext cx="111457" cy="54573"/>
            </p14:xfrm>
          </p:contentPart>
        </mc:Choice>
        <mc:Fallback xmlns="">
          <p:pic>
            <p:nvPicPr>
              <p:cNvPr id="17" name="墨迹 16"/>
            </p:nvPicPr>
            <p:blipFill>
              <a:blip r:embed="rId3"/>
            </p:blipFill>
            <p:spPr>
              <a:xfrm>
                <a:off x="7579056" y="3692769"/>
                <a:ext cx="111457" cy="54573"/>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8" name="墨迹 17"/>
              <p14:cNvContentPartPr/>
              <p14:nvPr/>
            </p14:nvContentPartPr>
            <p14:xfrm>
              <a:off x="7506268" y="3833749"/>
              <a:ext cx="95535" cy="177362"/>
            </p14:xfrm>
          </p:contentPart>
        </mc:Choice>
        <mc:Fallback xmlns="">
          <p:pic>
            <p:nvPicPr>
              <p:cNvPr id="18" name="墨迹 17"/>
            </p:nvPicPr>
            <p:blipFill>
              <a:blip r:embed="rId3"/>
            </p:blipFill>
            <p:spPr>
              <a:xfrm>
                <a:off x="7506268" y="3833749"/>
                <a:ext cx="95535" cy="177362"/>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9" name="墨迹 18"/>
              <p14:cNvContentPartPr/>
              <p14:nvPr/>
            </p14:nvContentPartPr>
            <p14:xfrm>
              <a:off x="5581934" y="5234455"/>
              <a:ext cx="13648" cy="79585"/>
            </p14:xfrm>
          </p:contentPart>
        </mc:Choice>
        <mc:Fallback xmlns="">
          <p:pic>
            <p:nvPicPr>
              <p:cNvPr id="19" name="墨迹 18"/>
            </p:nvPicPr>
            <p:blipFill>
              <a:blip r:embed="rId3"/>
            </p:blipFill>
            <p:spPr>
              <a:xfrm>
                <a:off x="5581934" y="5234455"/>
                <a:ext cx="13648" cy="7958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0" name="墨迹 19"/>
              <p14:cNvContentPartPr/>
              <p14:nvPr/>
            </p14:nvContentPartPr>
            <p14:xfrm>
              <a:off x="5595582" y="5232181"/>
              <a:ext cx="61415" cy="15917"/>
            </p14:xfrm>
          </p:contentPart>
        </mc:Choice>
        <mc:Fallback xmlns="">
          <p:pic>
            <p:nvPicPr>
              <p:cNvPr id="20" name="墨迹 19"/>
            </p:nvPicPr>
            <p:blipFill>
              <a:blip r:embed="rId3"/>
            </p:blipFill>
            <p:spPr>
              <a:xfrm>
                <a:off x="5595582" y="5232181"/>
                <a:ext cx="61415" cy="15917"/>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1" name="墨迹 20"/>
              <p14:cNvContentPartPr/>
              <p14:nvPr/>
            </p14:nvContentPartPr>
            <p14:xfrm>
              <a:off x="5600131" y="5275384"/>
              <a:ext cx="38669" cy="360"/>
            </p14:xfrm>
          </p:contentPart>
        </mc:Choice>
        <mc:Fallback xmlns="">
          <p:pic>
            <p:nvPicPr>
              <p:cNvPr id="21" name="墨迹 20"/>
            </p:nvPicPr>
            <p:blipFill>
              <a:blip r:embed="rId3"/>
            </p:blipFill>
            <p:spPr>
              <a:xfrm>
                <a:off x="5600131" y="5275384"/>
                <a:ext cx="38669" cy="36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2" name="墨迹 21"/>
              <p14:cNvContentPartPr/>
              <p14:nvPr/>
            </p14:nvContentPartPr>
            <p14:xfrm>
              <a:off x="5656996" y="5225359"/>
              <a:ext cx="6824" cy="59120"/>
            </p14:xfrm>
          </p:contentPart>
        </mc:Choice>
        <mc:Fallback xmlns="">
          <p:pic>
            <p:nvPicPr>
              <p:cNvPr id="22" name="墨迹 21"/>
            </p:nvPicPr>
            <p:blipFill>
              <a:blip r:embed="rId3"/>
            </p:blipFill>
            <p:spPr>
              <a:xfrm>
                <a:off x="5656996" y="5225359"/>
                <a:ext cx="6824" cy="59120"/>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3" name="墨迹 22"/>
              <p14:cNvContentPartPr/>
              <p14:nvPr/>
            </p14:nvContentPartPr>
            <p14:xfrm>
              <a:off x="5663821" y="5229907"/>
              <a:ext cx="52316" cy="4548"/>
            </p14:xfrm>
          </p:contentPart>
        </mc:Choice>
        <mc:Fallback xmlns="">
          <p:pic>
            <p:nvPicPr>
              <p:cNvPr id="23" name="墨迹 22"/>
            </p:nvPicPr>
            <p:blipFill>
              <a:blip r:embed="rId3"/>
            </p:blipFill>
            <p:spPr>
              <a:xfrm>
                <a:off x="5663821" y="5229907"/>
                <a:ext cx="52316" cy="4548"/>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4" name="墨迹 23"/>
              <p14:cNvContentPartPr/>
              <p14:nvPr/>
            </p14:nvContentPartPr>
            <p14:xfrm>
              <a:off x="5686567" y="5254919"/>
              <a:ext cx="34119" cy="2274"/>
            </p14:xfrm>
          </p:contentPart>
        </mc:Choice>
        <mc:Fallback xmlns="">
          <p:pic>
            <p:nvPicPr>
              <p:cNvPr id="24" name="墨迹 23"/>
            </p:nvPicPr>
            <p:blipFill>
              <a:blip r:embed="rId3"/>
            </p:blipFill>
            <p:spPr>
              <a:xfrm>
                <a:off x="5686567" y="5254919"/>
                <a:ext cx="34119" cy="2274"/>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5" name="墨迹 24"/>
              <p14:cNvContentPartPr/>
              <p14:nvPr/>
            </p14:nvContentPartPr>
            <p14:xfrm>
              <a:off x="5636525" y="5302671"/>
              <a:ext cx="4549" cy="68216"/>
            </p14:xfrm>
          </p:contentPart>
        </mc:Choice>
        <mc:Fallback xmlns="">
          <p:pic>
            <p:nvPicPr>
              <p:cNvPr id="25" name="墨迹 24"/>
            </p:nvPicPr>
            <p:blipFill>
              <a:blip r:embed="rId3"/>
            </p:blipFill>
            <p:spPr>
              <a:xfrm>
                <a:off x="5636525" y="5302671"/>
                <a:ext cx="4549" cy="6821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6" name="墨迹 25"/>
              <p14:cNvContentPartPr/>
              <p14:nvPr/>
            </p14:nvContentPartPr>
            <p14:xfrm>
              <a:off x="5645623" y="5270836"/>
              <a:ext cx="63690" cy="106872"/>
            </p14:xfrm>
          </p:contentPart>
        </mc:Choice>
        <mc:Fallback xmlns="">
          <p:pic>
            <p:nvPicPr>
              <p:cNvPr id="26" name="墨迹 25"/>
            </p:nvPicPr>
            <p:blipFill>
              <a:blip r:embed="rId3"/>
            </p:blipFill>
            <p:spPr>
              <a:xfrm>
                <a:off x="5645623" y="5270836"/>
                <a:ext cx="63690" cy="106872"/>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7" name="墨迹 26"/>
              <p14:cNvContentPartPr/>
              <p14:nvPr/>
            </p14:nvContentPartPr>
            <p14:xfrm>
              <a:off x="5659271" y="5311766"/>
              <a:ext cx="27296" cy="360"/>
            </p14:xfrm>
          </p:contentPart>
        </mc:Choice>
        <mc:Fallback xmlns="">
          <p:pic>
            <p:nvPicPr>
              <p:cNvPr id="27" name="墨迹 26"/>
            </p:nvPicPr>
            <p:blipFill>
              <a:blip r:embed="rId3"/>
            </p:blipFill>
            <p:spPr>
              <a:xfrm>
                <a:off x="5659271" y="5311766"/>
                <a:ext cx="27296" cy="360"/>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8" name="墨迹 27"/>
              <p14:cNvContentPartPr/>
              <p14:nvPr/>
            </p14:nvContentPartPr>
            <p14:xfrm>
              <a:off x="5659271" y="5339053"/>
              <a:ext cx="29571" cy="9095"/>
            </p14:xfrm>
          </p:contentPart>
        </mc:Choice>
        <mc:Fallback xmlns="">
          <p:pic>
            <p:nvPicPr>
              <p:cNvPr id="28" name="墨迹 27"/>
            </p:nvPicPr>
            <p:blipFill>
              <a:blip r:embed="rId3"/>
            </p:blipFill>
            <p:spPr>
              <a:xfrm>
                <a:off x="5659271" y="5339053"/>
                <a:ext cx="29571" cy="909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29" name="墨迹 28"/>
              <p14:cNvContentPartPr/>
              <p14:nvPr/>
            </p14:nvContentPartPr>
            <p14:xfrm>
              <a:off x="5654722" y="5357243"/>
              <a:ext cx="40943" cy="18191"/>
            </p14:xfrm>
          </p:contentPart>
        </mc:Choice>
        <mc:Fallback xmlns="">
          <p:pic>
            <p:nvPicPr>
              <p:cNvPr id="29" name="墨迹 28"/>
            </p:nvPicPr>
            <p:blipFill>
              <a:blip r:embed="rId3"/>
            </p:blipFill>
            <p:spPr>
              <a:xfrm>
                <a:off x="5654722" y="5357243"/>
                <a:ext cx="40943" cy="1819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0" name="墨迹 29"/>
              <p14:cNvContentPartPr/>
              <p14:nvPr/>
            </p14:nvContentPartPr>
            <p14:xfrm>
              <a:off x="5604680" y="5389078"/>
              <a:ext cx="120555" cy="31834"/>
            </p14:xfrm>
          </p:contentPart>
        </mc:Choice>
        <mc:Fallback xmlns="">
          <p:pic>
            <p:nvPicPr>
              <p:cNvPr id="30" name="墨迹 29"/>
            </p:nvPicPr>
            <p:blipFill>
              <a:blip r:embed="rId3"/>
            </p:blipFill>
            <p:spPr>
              <a:xfrm>
                <a:off x="5604680" y="5389078"/>
                <a:ext cx="120555" cy="31834"/>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1" name="墨迹 30"/>
              <p14:cNvContentPartPr/>
              <p14:nvPr/>
            </p14:nvContentPartPr>
            <p14:xfrm>
              <a:off x="5659271" y="5389078"/>
              <a:ext cx="360" cy="65942"/>
            </p14:xfrm>
          </p:contentPart>
        </mc:Choice>
        <mc:Fallback xmlns="">
          <p:pic>
            <p:nvPicPr>
              <p:cNvPr id="31" name="墨迹 30"/>
            </p:nvPicPr>
            <p:blipFill>
              <a:blip r:embed="rId3"/>
            </p:blipFill>
            <p:spPr>
              <a:xfrm>
                <a:off x="5659271" y="5389078"/>
                <a:ext cx="360" cy="6594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2" name="墨迹 31"/>
              <p14:cNvContentPartPr/>
              <p14:nvPr/>
            </p14:nvContentPartPr>
            <p14:xfrm>
              <a:off x="5695665" y="5379982"/>
              <a:ext cx="6824" cy="88682"/>
            </p14:xfrm>
          </p:contentPart>
        </mc:Choice>
        <mc:Fallback xmlns="">
          <p:pic>
            <p:nvPicPr>
              <p:cNvPr id="32" name="墨迹 31"/>
            </p:nvPicPr>
            <p:blipFill>
              <a:blip r:embed="rId3"/>
            </p:blipFill>
            <p:spPr>
              <a:xfrm>
                <a:off x="5695665" y="5379982"/>
                <a:ext cx="6824" cy="88682"/>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3" name="墨迹 32"/>
              <p14:cNvContentPartPr/>
              <p14:nvPr/>
            </p14:nvContentPartPr>
            <p14:xfrm>
              <a:off x="5759355" y="5275384"/>
              <a:ext cx="2274" cy="52299"/>
            </p14:xfrm>
          </p:contentPart>
        </mc:Choice>
        <mc:Fallback xmlns="">
          <p:pic>
            <p:nvPicPr>
              <p:cNvPr id="33" name="墨迹 32"/>
            </p:nvPicPr>
            <p:blipFill>
              <a:blip r:embed="rId3"/>
            </p:blipFill>
            <p:spPr>
              <a:xfrm>
                <a:off x="5759355" y="5275384"/>
                <a:ext cx="2274" cy="52299"/>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4" name="墨迹 33"/>
              <p14:cNvContentPartPr/>
              <p14:nvPr/>
            </p14:nvContentPartPr>
            <p14:xfrm>
              <a:off x="5759355" y="5266289"/>
              <a:ext cx="50041" cy="40929"/>
            </p14:xfrm>
          </p:contentPart>
        </mc:Choice>
        <mc:Fallback xmlns="">
          <p:pic>
            <p:nvPicPr>
              <p:cNvPr id="34" name="墨迹 33"/>
            </p:nvPicPr>
            <p:blipFill>
              <a:blip r:embed="rId3"/>
            </p:blipFill>
            <p:spPr>
              <a:xfrm>
                <a:off x="5759355" y="5266289"/>
                <a:ext cx="50041" cy="40929"/>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5" name="墨迹 34"/>
              <p14:cNvContentPartPr/>
              <p14:nvPr/>
            </p14:nvContentPartPr>
            <p14:xfrm>
              <a:off x="5832143" y="5257193"/>
              <a:ext cx="4549" cy="40930"/>
            </p14:xfrm>
          </p:contentPart>
        </mc:Choice>
        <mc:Fallback xmlns="">
          <p:pic>
            <p:nvPicPr>
              <p:cNvPr id="35" name="墨迹 34"/>
            </p:nvPicPr>
            <p:blipFill>
              <a:blip r:embed="rId3"/>
            </p:blipFill>
            <p:spPr>
              <a:xfrm>
                <a:off x="5832143" y="5257193"/>
                <a:ext cx="4549" cy="4093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6" name="墨迹 35"/>
              <p14:cNvContentPartPr/>
              <p14:nvPr/>
            </p14:nvContentPartPr>
            <p14:xfrm>
              <a:off x="5841241" y="5257193"/>
              <a:ext cx="43218" cy="50025"/>
            </p14:xfrm>
          </p:contentPart>
        </mc:Choice>
        <mc:Fallback xmlns="">
          <p:pic>
            <p:nvPicPr>
              <p:cNvPr id="36" name="墨迹 35"/>
            </p:nvPicPr>
            <p:blipFill>
              <a:blip r:embed="rId3"/>
            </p:blipFill>
            <p:spPr>
              <a:xfrm>
                <a:off x="5841241" y="5257193"/>
                <a:ext cx="43218" cy="5002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7" name="墨迹 36"/>
              <p14:cNvContentPartPr/>
              <p14:nvPr/>
            </p14:nvContentPartPr>
            <p14:xfrm>
              <a:off x="5773003" y="5332231"/>
              <a:ext cx="106907" cy="34108"/>
            </p14:xfrm>
          </p:contentPart>
        </mc:Choice>
        <mc:Fallback xmlns="">
          <p:pic>
            <p:nvPicPr>
              <p:cNvPr id="37" name="墨迹 36"/>
            </p:nvPicPr>
            <p:blipFill>
              <a:blip r:embed="rId3"/>
            </p:blipFill>
            <p:spPr>
              <a:xfrm>
                <a:off x="5773003" y="5332231"/>
                <a:ext cx="106907" cy="3410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38" name="墨迹 37"/>
              <p14:cNvContentPartPr/>
              <p14:nvPr/>
            </p14:nvContentPartPr>
            <p14:xfrm>
              <a:off x="5788925" y="5311766"/>
              <a:ext cx="29570" cy="93229"/>
            </p14:xfrm>
          </p:contentPart>
        </mc:Choice>
        <mc:Fallback xmlns="">
          <p:pic>
            <p:nvPicPr>
              <p:cNvPr id="38" name="墨迹 37"/>
            </p:nvPicPr>
            <p:blipFill>
              <a:blip r:embed="rId3"/>
            </p:blipFill>
            <p:spPr>
              <a:xfrm>
                <a:off x="5788925" y="5311766"/>
                <a:ext cx="29570" cy="9322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39" name="墨迹 38"/>
              <p14:cNvContentPartPr/>
              <p14:nvPr/>
            </p14:nvContentPartPr>
            <p14:xfrm>
              <a:off x="5832143" y="5370887"/>
              <a:ext cx="56865" cy="25012"/>
            </p14:xfrm>
          </p:contentPart>
        </mc:Choice>
        <mc:Fallback xmlns="">
          <p:pic>
            <p:nvPicPr>
              <p:cNvPr id="39" name="墨迹 38"/>
            </p:nvPicPr>
            <p:blipFill>
              <a:blip r:embed="rId3"/>
            </p:blipFill>
            <p:spPr>
              <a:xfrm>
                <a:off x="5832143" y="5370887"/>
                <a:ext cx="56865" cy="25012"/>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0" name="墨迹 39"/>
              <p14:cNvContentPartPr/>
              <p14:nvPr/>
            </p14:nvContentPartPr>
            <p14:xfrm>
              <a:off x="5886734" y="5311766"/>
              <a:ext cx="4549" cy="50025"/>
            </p14:xfrm>
          </p:contentPart>
        </mc:Choice>
        <mc:Fallback xmlns="">
          <p:pic>
            <p:nvPicPr>
              <p:cNvPr id="40" name="墨迹 39"/>
            </p:nvPicPr>
            <p:blipFill>
              <a:blip r:embed="rId3"/>
            </p:blipFill>
            <p:spPr>
              <a:xfrm>
                <a:off x="5886734" y="5311766"/>
                <a:ext cx="4549" cy="5002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1" name="墨迹 40"/>
              <p14:cNvContentPartPr/>
              <p14:nvPr/>
            </p14:nvContentPartPr>
            <p14:xfrm>
              <a:off x="5768453" y="5425460"/>
              <a:ext cx="360" cy="29560"/>
            </p14:xfrm>
          </p:contentPart>
        </mc:Choice>
        <mc:Fallback xmlns="">
          <p:pic>
            <p:nvPicPr>
              <p:cNvPr id="41" name="墨迹 40"/>
            </p:nvPicPr>
            <p:blipFill>
              <a:blip r:embed="rId3"/>
            </p:blipFill>
            <p:spPr>
              <a:xfrm>
                <a:off x="5768453" y="5425460"/>
                <a:ext cx="360" cy="2956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2" name="墨迹 41"/>
              <p14:cNvContentPartPr/>
              <p14:nvPr/>
            </p14:nvContentPartPr>
            <p14:xfrm>
              <a:off x="5777552" y="5416364"/>
              <a:ext cx="54591" cy="36382"/>
            </p14:xfrm>
          </p:contentPart>
        </mc:Choice>
        <mc:Fallback xmlns="">
          <p:pic>
            <p:nvPicPr>
              <p:cNvPr id="42" name="墨迹 41"/>
            </p:nvPicPr>
            <p:blipFill>
              <a:blip r:embed="rId3"/>
            </p:blipFill>
            <p:spPr>
              <a:xfrm>
                <a:off x="5777552" y="5416364"/>
                <a:ext cx="54591" cy="36382"/>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3" name="墨迹 42"/>
              <p14:cNvContentPartPr/>
              <p14:nvPr/>
            </p14:nvContentPartPr>
            <p14:xfrm>
              <a:off x="5859438" y="5420912"/>
              <a:ext cx="4550" cy="29560"/>
            </p14:xfrm>
          </p:contentPart>
        </mc:Choice>
        <mc:Fallback xmlns="">
          <p:pic>
            <p:nvPicPr>
              <p:cNvPr id="43" name="墨迹 42"/>
            </p:nvPicPr>
            <p:blipFill>
              <a:blip r:embed="rId3"/>
            </p:blipFill>
            <p:spPr>
              <a:xfrm>
                <a:off x="5859438" y="5420912"/>
                <a:ext cx="4550" cy="2956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4" name="墨迹 43"/>
              <p14:cNvContentPartPr/>
              <p14:nvPr/>
            </p14:nvContentPartPr>
            <p14:xfrm>
              <a:off x="5854889" y="5407269"/>
              <a:ext cx="56866" cy="68216"/>
            </p14:xfrm>
          </p:contentPart>
        </mc:Choice>
        <mc:Fallback xmlns="">
          <p:pic>
            <p:nvPicPr>
              <p:cNvPr id="44" name="墨迹 43"/>
            </p:nvPicPr>
            <p:blipFill>
              <a:blip r:embed="rId3"/>
            </p:blipFill>
            <p:spPr>
              <a:xfrm>
                <a:off x="5854889" y="5407269"/>
                <a:ext cx="56866" cy="68216"/>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45" name="墨迹 44"/>
              <p14:cNvContentPartPr/>
              <p14:nvPr/>
            </p14:nvContentPartPr>
            <p14:xfrm>
              <a:off x="2811438" y="5966641"/>
              <a:ext cx="20472" cy="15917"/>
            </p14:xfrm>
          </p:contentPart>
        </mc:Choice>
        <mc:Fallback xmlns="">
          <p:pic>
            <p:nvPicPr>
              <p:cNvPr id="45" name="墨迹 44"/>
            </p:nvPicPr>
            <p:blipFill>
              <a:blip r:embed="rId3"/>
            </p:blipFill>
            <p:spPr>
              <a:xfrm>
                <a:off x="2811438" y="5966641"/>
                <a:ext cx="20472" cy="15917"/>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46" name="墨迹 45"/>
              <p14:cNvContentPartPr/>
              <p14:nvPr/>
            </p14:nvContentPartPr>
            <p14:xfrm>
              <a:off x="2806889" y="6025762"/>
              <a:ext cx="216089" cy="95502"/>
            </p14:xfrm>
          </p:contentPart>
        </mc:Choice>
        <mc:Fallback xmlns="">
          <p:pic>
            <p:nvPicPr>
              <p:cNvPr id="46" name="墨迹 45"/>
            </p:nvPicPr>
            <p:blipFill>
              <a:blip r:embed="rId3"/>
            </p:blipFill>
            <p:spPr>
              <a:xfrm>
                <a:off x="2806889" y="6025762"/>
                <a:ext cx="216089" cy="95502"/>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47" name="墨迹 46"/>
              <p14:cNvContentPartPr/>
              <p14:nvPr/>
            </p14:nvContentPartPr>
            <p14:xfrm>
              <a:off x="2847832" y="5916616"/>
              <a:ext cx="90985" cy="45478"/>
            </p14:xfrm>
          </p:contentPart>
        </mc:Choice>
        <mc:Fallback xmlns="">
          <p:pic>
            <p:nvPicPr>
              <p:cNvPr id="47" name="墨迹 46"/>
            </p:nvPicPr>
            <p:blipFill>
              <a:blip r:embed="rId3"/>
            </p:blipFill>
            <p:spPr>
              <a:xfrm>
                <a:off x="2847832" y="5916616"/>
                <a:ext cx="90985" cy="45478"/>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48" name="墨迹 47"/>
              <p14:cNvContentPartPr/>
              <p14:nvPr/>
            </p14:nvContentPartPr>
            <p14:xfrm>
              <a:off x="2884226" y="6007571"/>
              <a:ext cx="6824" cy="70490"/>
            </p14:xfrm>
          </p:contentPart>
        </mc:Choice>
        <mc:Fallback xmlns="">
          <p:pic>
            <p:nvPicPr>
              <p:cNvPr id="48" name="墨迹 47"/>
            </p:nvPicPr>
            <p:blipFill>
              <a:blip r:embed="rId3"/>
            </p:blipFill>
            <p:spPr>
              <a:xfrm>
                <a:off x="2884226" y="6007571"/>
                <a:ext cx="6824" cy="70490"/>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49" name="墨迹 48"/>
              <p14:cNvContentPartPr/>
              <p14:nvPr/>
            </p14:nvContentPartPr>
            <p14:xfrm>
              <a:off x="2884226" y="5971189"/>
              <a:ext cx="104633" cy="127337"/>
            </p14:xfrm>
          </p:contentPart>
        </mc:Choice>
        <mc:Fallback xmlns="">
          <p:pic>
            <p:nvPicPr>
              <p:cNvPr id="49" name="墨迹 48"/>
            </p:nvPicPr>
            <p:blipFill>
              <a:blip r:embed="rId3"/>
            </p:blipFill>
            <p:spPr>
              <a:xfrm>
                <a:off x="2884226" y="5971189"/>
                <a:ext cx="104633" cy="127337"/>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50" name="墨迹 49"/>
              <p14:cNvContentPartPr/>
              <p14:nvPr/>
            </p14:nvContentPartPr>
            <p14:xfrm>
              <a:off x="2920620" y="6014393"/>
              <a:ext cx="34120" cy="11369"/>
            </p14:xfrm>
          </p:contentPart>
        </mc:Choice>
        <mc:Fallback xmlns="">
          <p:pic>
            <p:nvPicPr>
              <p:cNvPr id="50" name="墨迹 49"/>
            </p:nvPicPr>
            <p:blipFill>
              <a:blip r:embed="rId3"/>
            </p:blipFill>
            <p:spPr>
              <a:xfrm>
                <a:off x="2920620" y="6014393"/>
                <a:ext cx="34120" cy="11369"/>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51" name="墨迹 50"/>
              <p14:cNvContentPartPr/>
              <p14:nvPr/>
            </p14:nvContentPartPr>
            <p14:xfrm>
              <a:off x="2916071" y="6041679"/>
              <a:ext cx="47767" cy="15917"/>
            </p14:xfrm>
          </p:contentPart>
        </mc:Choice>
        <mc:Fallback xmlns="">
          <p:pic>
            <p:nvPicPr>
              <p:cNvPr id="51" name="墨迹 50"/>
            </p:nvPicPr>
            <p:blipFill>
              <a:blip r:embed="rId3"/>
            </p:blipFill>
            <p:spPr>
              <a:xfrm>
                <a:off x="2916071" y="6041679"/>
                <a:ext cx="47767" cy="1591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52" name="墨迹 51"/>
              <p14:cNvContentPartPr/>
              <p14:nvPr/>
            </p14:nvContentPartPr>
            <p14:xfrm>
              <a:off x="2938817" y="6016667"/>
              <a:ext cx="360" cy="77312"/>
            </p14:xfrm>
          </p:contentPart>
        </mc:Choice>
        <mc:Fallback xmlns="">
          <p:pic>
            <p:nvPicPr>
              <p:cNvPr id="52" name="墨迹 51"/>
            </p:nvPicPr>
            <p:blipFill>
              <a:blip r:embed="rId3"/>
            </p:blipFill>
            <p:spPr>
              <a:xfrm>
                <a:off x="2938817" y="6016667"/>
                <a:ext cx="360" cy="77312"/>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53" name="墨迹 52"/>
              <p14:cNvContentPartPr/>
              <p14:nvPr/>
            </p14:nvContentPartPr>
            <p14:xfrm>
              <a:off x="3034352" y="5971189"/>
              <a:ext cx="6823" cy="127337"/>
            </p14:xfrm>
          </p:contentPart>
        </mc:Choice>
        <mc:Fallback xmlns="">
          <p:pic>
            <p:nvPicPr>
              <p:cNvPr id="53" name="墨迹 52"/>
            </p:nvPicPr>
            <p:blipFill>
              <a:blip r:embed="rId3"/>
            </p:blipFill>
            <p:spPr>
              <a:xfrm>
                <a:off x="3034352" y="5971189"/>
                <a:ext cx="6823" cy="127337"/>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54" name="墨迹 53"/>
              <p14:cNvContentPartPr/>
              <p14:nvPr/>
            </p14:nvContentPartPr>
            <p14:xfrm>
              <a:off x="3016155" y="5916616"/>
              <a:ext cx="118280" cy="195554"/>
            </p14:xfrm>
          </p:contentPart>
        </mc:Choice>
        <mc:Fallback xmlns="">
          <p:pic>
            <p:nvPicPr>
              <p:cNvPr id="54" name="墨迹 53"/>
            </p:nvPicPr>
            <p:blipFill>
              <a:blip r:embed="rId3"/>
            </p:blipFill>
            <p:spPr>
              <a:xfrm>
                <a:off x="3016155" y="5916616"/>
                <a:ext cx="118280" cy="195554"/>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55" name="墨迹 54"/>
              <p14:cNvContentPartPr/>
              <p14:nvPr/>
            </p14:nvContentPartPr>
            <p14:xfrm>
              <a:off x="3038901" y="6000750"/>
              <a:ext cx="56866" cy="11369"/>
            </p14:xfrm>
          </p:contentPart>
        </mc:Choice>
        <mc:Fallback xmlns="">
          <p:pic>
            <p:nvPicPr>
              <p:cNvPr id="55" name="墨迹 54"/>
            </p:nvPicPr>
            <p:blipFill>
              <a:blip r:embed="rId3"/>
            </p:blipFill>
            <p:spPr>
              <a:xfrm>
                <a:off x="3038901" y="6000750"/>
                <a:ext cx="56866" cy="11369"/>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56" name="墨迹 55"/>
              <p14:cNvContentPartPr/>
              <p14:nvPr/>
            </p14:nvContentPartPr>
            <p14:xfrm>
              <a:off x="3043450" y="6028036"/>
              <a:ext cx="56866" cy="15917"/>
            </p14:xfrm>
          </p:contentPart>
        </mc:Choice>
        <mc:Fallback xmlns="">
          <p:pic>
            <p:nvPicPr>
              <p:cNvPr id="56" name="墨迹 55"/>
            </p:nvPicPr>
            <p:blipFill>
              <a:blip r:embed="rId3"/>
            </p:blipFill>
            <p:spPr>
              <a:xfrm>
                <a:off x="3043450" y="6028036"/>
                <a:ext cx="56866" cy="15917"/>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57" name="墨迹 56"/>
              <p14:cNvContentPartPr/>
              <p14:nvPr/>
            </p14:nvContentPartPr>
            <p14:xfrm>
              <a:off x="3066197" y="5984832"/>
              <a:ext cx="4549" cy="109146"/>
            </p14:xfrm>
          </p:contentPart>
        </mc:Choice>
        <mc:Fallback xmlns="">
          <p:pic>
            <p:nvPicPr>
              <p:cNvPr id="57" name="墨迹 56"/>
            </p:nvPicPr>
            <p:blipFill>
              <a:blip r:embed="rId3"/>
            </p:blipFill>
            <p:spPr>
              <a:xfrm>
                <a:off x="3066197" y="5984832"/>
                <a:ext cx="4549" cy="109146"/>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58" name="墨迹 57"/>
              <p14:cNvContentPartPr/>
              <p14:nvPr/>
            </p14:nvContentPartPr>
            <p14:xfrm>
              <a:off x="3211773" y="5912068"/>
              <a:ext cx="6824" cy="13644"/>
            </p14:xfrm>
          </p:contentPart>
        </mc:Choice>
        <mc:Fallback xmlns="">
          <p:pic>
            <p:nvPicPr>
              <p:cNvPr id="58" name="墨迹 57"/>
            </p:nvPicPr>
            <p:blipFill>
              <a:blip r:embed="rId3"/>
            </p:blipFill>
            <p:spPr>
              <a:xfrm>
                <a:off x="3211773" y="5912068"/>
                <a:ext cx="6824" cy="13644"/>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59" name="墨迹 58"/>
              <p14:cNvContentPartPr/>
              <p14:nvPr/>
            </p14:nvContentPartPr>
            <p14:xfrm>
              <a:off x="3166280" y="5962094"/>
              <a:ext cx="15922" cy="52299"/>
            </p14:xfrm>
          </p:contentPart>
        </mc:Choice>
        <mc:Fallback xmlns="">
          <p:pic>
            <p:nvPicPr>
              <p:cNvPr id="59" name="墨迹 58"/>
            </p:nvPicPr>
            <p:blipFill>
              <a:blip r:embed="rId3"/>
            </p:blipFill>
            <p:spPr>
              <a:xfrm>
                <a:off x="3166280" y="5962094"/>
                <a:ext cx="15922" cy="52299"/>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60" name="墨迹 59"/>
              <p14:cNvContentPartPr/>
              <p14:nvPr/>
            </p14:nvContentPartPr>
            <p14:xfrm>
              <a:off x="3175379" y="5939355"/>
              <a:ext cx="77337" cy="54573"/>
            </p14:xfrm>
          </p:contentPart>
        </mc:Choice>
        <mc:Fallback xmlns="">
          <p:pic>
            <p:nvPicPr>
              <p:cNvPr id="60" name="墨迹 59"/>
            </p:nvPicPr>
            <p:blipFill>
              <a:blip r:embed="rId3"/>
            </p:blipFill>
            <p:spPr>
              <a:xfrm>
                <a:off x="3175379" y="5939355"/>
                <a:ext cx="77337" cy="54573"/>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61" name="墨迹 60"/>
              <p14:cNvContentPartPr/>
              <p14:nvPr/>
            </p14:nvContentPartPr>
            <p14:xfrm>
              <a:off x="3209498" y="5975737"/>
              <a:ext cx="11373" cy="47752"/>
            </p14:xfrm>
          </p:contentPart>
        </mc:Choice>
        <mc:Fallback xmlns="">
          <p:pic>
            <p:nvPicPr>
              <p:cNvPr id="61" name="墨迹 60"/>
            </p:nvPicPr>
            <p:blipFill>
              <a:blip r:embed="rId3"/>
            </p:blipFill>
            <p:spPr>
              <a:xfrm>
                <a:off x="3209498" y="5975737"/>
                <a:ext cx="11373" cy="47752"/>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62" name="墨迹 61"/>
              <p14:cNvContentPartPr/>
              <p14:nvPr/>
            </p14:nvContentPartPr>
            <p14:xfrm>
              <a:off x="3220871" y="6003023"/>
              <a:ext cx="29570" cy="6822"/>
            </p14:xfrm>
          </p:contentPart>
        </mc:Choice>
        <mc:Fallback xmlns="">
          <p:pic>
            <p:nvPicPr>
              <p:cNvPr id="62" name="墨迹 61"/>
            </p:nvPicPr>
            <p:blipFill>
              <a:blip r:embed="rId3"/>
            </p:blipFill>
            <p:spPr>
              <a:xfrm>
                <a:off x="3220871" y="6003023"/>
                <a:ext cx="29570" cy="6822"/>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63" name="墨迹 62"/>
              <p14:cNvContentPartPr/>
              <p14:nvPr/>
            </p14:nvContentPartPr>
            <p14:xfrm>
              <a:off x="3170829" y="6023488"/>
              <a:ext cx="88711" cy="34108"/>
            </p14:xfrm>
          </p:contentPart>
        </mc:Choice>
        <mc:Fallback xmlns="">
          <p:pic>
            <p:nvPicPr>
              <p:cNvPr id="63" name="墨迹 62"/>
            </p:nvPicPr>
            <p:blipFill>
              <a:blip r:embed="rId3"/>
            </p:blipFill>
            <p:spPr>
              <a:xfrm>
                <a:off x="3170829" y="6023488"/>
                <a:ext cx="88711" cy="34108"/>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64" name="墨迹 63"/>
              <p14:cNvContentPartPr/>
              <p14:nvPr/>
            </p14:nvContentPartPr>
            <p14:xfrm>
              <a:off x="3214047" y="6053048"/>
              <a:ext cx="2275" cy="40930"/>
            </p14:xfrm>
          </p:contentPart>
        </mc:Choice>
        <mc:Fallback xmlns="">
          <p:pic>
            <p:nvPicPr>
              <p:cNvPr id="64" name="墨迹 63"/>
            </p:nvPicPr>
            <p:blipFill>
              <a:blip r:embed="rId3"/>
            </p:blipFill>
            <p:spPr>
              <a:xfrm>
                <a:off x="3214047" y="6053048"/>
                <a:ext cx="2275" cy="40930"/>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65" name="墨迹 64"/>
              <p14:cNvContentPartPr/>
              <p14:nvPr/>
            </p14:nvContentPartPr>
            <p14:xfrm>
              <a:off x="3214047" y="6053048"/>
              <a:ext cx="52317" cy="90955"/>
            </p14:xfrm>
          </p:contentPart>
        </mc:Choice>
        <mc:Fallback xmlns="">
          <p:pic>
            <p:nvPicPr>
              <p:cNvPr id="65" name="墨迹 64"/>
            </p:nvPicPr>
            <p:blipFill>
              <a:blip r:embed="rId3"/>
            </p:blipFill>
            <p:spPr>
              <a:xfrm>
                <a:off x="3214047" y="6053048"/>
                <a:ext cx="52317" cy="9095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66" name="墨迹 65"/>
              <p14:cNvContentPartPr/>
              <p14:nvPr/>
            </p14:nvContentPartPr>
            <p14:xfrm>
              <a:off x="3334602" y="5950724"/>
              <a:ext cx="70514" cy="25012"/>
            </p14:xfrm>
          </p:contentPart>
        </mc:Choice>
        <mc:Fallback xmlns="">
          <p:pic>
            <p:nvPicPr>
              <p:cNvPr id="66" name="墨迹 65"/>
            </p:nvPicPr>
            <p:blipFill>
              <a:blip r:embed="rId3"/>
            </p:blipFill>
            <p:spPr>
              <a:xfrm>
                <a:off x="3334602" y="5950724"/>
                <a:ext cx="70514" cy="25012"/>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67" name="墨迹 66"/>
              <p14:cNvContentPartPr/>
              <p14:nvPr/>
            </p14:nvContentPartPr>
            <p14:xfrm>
              <a:off x="3318680" y="5943903"/>
              <a:ext cx="43218" cy="168266"/>
            </p14:xfrm>
          </p:contentPart>
        </mc:Choice>
        <mc:Fallback xmlns="">
          <p:pic>
            <p:nvPicPr>
              <p:cNvPr id="67" name="墨迹 66"/>
            </p:nvPicPr>
            <p:blipFill>
              <a:blip r:embed="rId3"/>
            </p:blipFill>
            <p:spPr>
              <a:xfrm>
                <a:off x="3318680" y="5943903"/>
                <a:ext cx="43218" cy="168266"/>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68" name="墨迹 67"/>
              <p14:cNvContentPartPr/>
              <p14:nvPr/>
            </p14:nvContentPartPr>
            <p14:xfrm>
              <a:off x="3357349" y="6048501"/>
              <a:ext cx="6823" cy="86407"/>
            </p14:xfrm>
          </p:contentPart>
        </mc:Choice>
        <mc:Fallback xmlns="">
          <p:pic>
            <p:nvPicPr>
              <p:cNvPr id="68" name="墨迹 67"/>
            </p:nvPicPr>
            <p:blipFill>
              <a:blip r:embed="rId3"/>
            </p:blipFill>
            <p:spPr>
              <a:xfrm>
                <a:off x="3357349" y="6048501"/>
                <a:ext cx="6823" cy="86407"/>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69" name="墨迹 68"/>
              <p14:cNvContentPartPr/>
              <p14:nvPr/>
            </p14:nvContentPartPr>
            <p14:xfrm>
              <a:off x="3370997" y="6012119"/>
              <a:ext cx="61414" cy="127336"/>
            </p14:xfrm>
          </p:contentPart>
        </mc:Choice>
        <mc:Fallback xmlns="">
          <p:pic>
            <p:nvPicPr>
              <p:cNvPr id="69" name="墨迹 68"/>
            </p:nvPicPr>
            <p:blipFill>
              <a:blip r:embed="rId3"/>
            </p:blipFill>
            <p:spPr>
              <a:xfrm>
                <a:off x="3370997" y="6012119"/>
                <a:ext cx="61414" cy="127336"/>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70" name="墨迹 69"/>
              <p14:cNvContentPartPr/>
              <p14:nvPr/>
            </p14:nvContentPartPr>
            <p14:xfrm>
              <a:off x="3461982" y="5971189"/>
              <a:ext cx="9098" cy="25013"/>
            </p14:xfrm>
          </p:contentPart>
        </mc:Choice>
        <mc:Fallback xmlns="">
          <p:pic>
            <p:nvPicPr>
              <p:cNvPr id="70" name="墨迹 69"/>
            </p:nvPicPr>
            <p:blipFill>
              <a:blip r:embed="rId3"/>
            </p:blipFill>
            <p:spPr>
              <a:xfrm>
                <a:off x="3461982" y="5971189"/>
                <a:ext cx="9098" cy="25013"/>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71" name="墨迹 70"/>
              <p14:cNvContentPartPr/>
              <p14:nvPr/>
            </p14:nvContentPartPr>
            <p14:xfrm>
              <a:off x="3461982" y="5952998"/>
              <a:ext cx="43218" cy="54573"/>
            </p14:xfrm>
          </p:contentPart>
        </mc:Choice>
        <mc:Fallback xmlns="">
          <p:pic>
            <p:nvPicPr>
              <p:cNvPr id="71" name="墨迹 70"/>
            </p:nvPicPr>
            <p:blipFill>
              <a:blip r:embed="rId3"/>
            </p:blipFill>
            <p:spPr>
              <a:xfrm>
                <a:off x="3461982" y="5952998"/>
                <a:ext cx="43218" cy="54573"/>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72" name="墨迹 71"/>
              <p14:cNvContentPartPr/>
              <p14:nvPr/>
            </p14:nvContentPartPr>
            <p14:xfrm>
              <a:off x="3534770" y="5952998"/>
              <a:ext cx="4549" cy="34108"/>
            </p14:xfrm>
          </p:contentPart>
        </mc:Choice>
        <mc:Fallback xmlns="">
          <p:pic>
            <p:nvPicPr>
              <p:cNvPr id="72" name="墨迹 71"/>
            </p:nvPicPr>
            <p:blipFill>
              <a:blip r:embed="rId3"/>
            </p:blipFill>
            <p:spPr>
              <a:xfrm>
                <a:off x="3534770" y="5952998"/>
                <a:ext cx="4549" cy="34108"/>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73" name="墨迹 72"/>
              <p14:cNvContentPartPr/>
              <p14:nvPr/>
            </p14:nvContentPartPr>
            <p14:xfrm>
              <a:off x="3530220" y="5939355"/>
              <a:ext cx="52317" cy="63668"/>
            </p14:xfrm>
          </p:contentPart>
        </mc:Choice>
        <mc:Fallback xmlns="">
          <p:pic>
            <p:nvPicPr>
              <p:cNvPr id="73" name="墨迹 72"/>
            </p:nvPicPr>
            <p:blipFill>
              <a:blip r:embed="rId3"/>
            </p:blipFill>
            <p:spPr>
              <a:xfrm>
                <a:off x="3530220" y="5939355"/>
                <a:ext cx="52317" cy="63668"/>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74" name="墨迹 73"/>
              <p14:cNvContentPartPr/>
              <p14:nvPr/>
            </p14:nvContentPartPr>
            <p14:xfrm>
              <a:off x="3466531" y="6018941"/>
              <a:ext cx="93260" cy="34108"/>
            </p14:xfrm>
          </p:contentPart>
        </mc:Choice>
        <mc:Fallback xmlns="">
          <p:pic>
            <p:nvPicPr>
              <p:cNvPr id="74" name="墨迹 73"/>
            </p:nvPicPr>
            <p:blipFill>
              <a:blip r:embed="rId3"/>
            </p:blipFill>
            <p:spPr>
              <a:xfrm>
                <a:off x="3466531" y="6018941"/>
                <a:ext cx="93260" cy="34108"/>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75" name="墨迹 74"/>
              <p14:cNvContentPartPr/>
              <p14:nvPr/>
            </p14:nvContentPartPr>
            <p14:xfrm>
              <a:off x="3487002" y="5998476"/>
              <a:ext cx="34120" cy="86407"/>
            </p14:xfrm>
          </p:contentPart>
        </mc:Choice>
        <mc:Fallback xmlns="">
          <p:pic>
            <p:nvPicPr>
              <p:cNvPr id="75" name="墨迹 74"/>
            </p:nvPicPr>
            <p:blipFill>
              <a:blip r:embed="rId3"/>
            </p:blipFill>
            <p:spPr>
              <a:xfrm>
                <a:off x="3487002" y="5998476"/>
                <a:ext cx="34120" cy="86407"/>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76" name="墨迹 75"/>
              <p14:cNvContentPartPr/>
              <p14:nvPr/>
            </p14:nvContentPartPr>
            <p14:xfrm>
              <a:off x="3525671" y="6048501"/>
              <a:ext cx="52317" cy="25012"/>
            </p14:xfrm>
          </p:contentPart>
        </mc:Choice>
        <mc:Fallback xmlns="">
          <p:pic>
            <p:nvPicPr>
              <p:cNvPr id="76" name="墨迹 75"/>
            </p:nvPicPr>
            <p:blipFill>
              <a:blip r:embed="rId3"/>
            </p:blipFill>
            <p:spPr>
              <a:xfrm>
                <a:off x="3525671" y="6048501"/>
                <a:ext cx="52317" cy="25012"/>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77" name="墨迹 76"/>
              <p14:cNvContentPartPr/>
              <p14:nvPr/>
            </p14:nvContentPartPr>
            <p14:xfrm>
              <a:off x="3589361" y="6007571"/>
              <a:ext cx="11373" cy="11370"/>
            </p14:xfrm>
          </p:contentPart>
        </mc:Choice>
        <mc:Fallback xmlns="">
          <p:pic>
            <p:nvPicPr>
              <p:cNvPr id="77" name="墨迹 76"/>
            </p:nvPicPr>
            <p:blipFill>
              <a:blip r:embed="rId3"/>
            </p:blipFill>
            <p:spPr>
              <a:xfrm>
                <a:off x="3589361" y="6007571"/>
                <a:ext cx="11373" cy="1137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78" name="墨迹 77"/>
              <p14:cNvContentPartPr/>
              <p14:nvPr/>
            </p14:nvContentPartPr>
            <p14:xfrm>
              <a:off x="3461982" y="6125812"/>
              <a:ext cx="6823" cy="25013"/>
            </p14:xfrm>
          </p:contentPart>
        </mc:Choice>
        <mc:Fallback xmlns="">
          <p:pic>
            <p:nvPicPr>
              <p:cNvPr id="78" name="墨迹 77"/>
            </p:nvPicPr>
            <p:blipFill>
              <a:blip r:embed="rId3"/>
            </p:blipFill>
            <p:spPr>
              <a:xfrm>
                <a:off x="3461982" y="6125812"/>
                <a:ext cx="6823" cy="25013"/>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79" name="墨迹 78"/>
              <p14:cNvContentPartPr/>
              <p14:nvPr/>
            </p14:nvContentPartPr>
            <p14:xfrm>
              <a:off x="3471080" y="6098526"/>
              <a:ext cx="70514" cy="36382"/>
            </p14:xfrm>
          </p:contentPart>
        </mc:Choice>
        <mc:Fallback xmlns="">
          <p:pic>
            <p:nvPicPr>
              <p:cNvPr id="79" name="墨迹 78"/>
            </p:nvPicPr>
            <p:blipFill>
              <a:blip r:embed="rId3"/>
            </p:blipFill>
            <p:spPr>
              <a:xfrm>
                <a:off x="3471080" y="6098526"/>
                <a:ext cx="70514" cy="36382"/>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80" name="墨迹 79"/>
              <p14:cNvContentPartPr/>
              <p14:nvPr/>
            </p14:nvContentPartPr>
            <p14:xfrm>
              <a:off x="3566614" y="6080335"/>
              <a:ext cx="360" cy="47752"/>
            </p14:xfrm>
          </p:contentPart>
        </mc:Choice>
        <mc:Fallback xmlns="">
          <p:pic>
            <p:nvPicPr>
              <p:cNvPr id="80" name="墨迹 79"/>
            </p:nvPicPr>
            <p:blipFill>
              <a:blip r:embed="rId3"/>
            </p:blipFill>
            <p:spPr>
              <a:xfrm>
                <a:off x="3566614" y="6080335"/>
                <a:ext cx="360" cy="47752"/>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81" name="墨迹 80"/>
              <p14:cNvContentPartPr/>
              <p14:nvPr/>
            </p14:nvContentPartPr>
            <p14:xfrm>
              <a:off x="3566614" y="6084883"/>
              <a:ext cx="63690" cy="63668"/>
            </p14:xfrm>
          </p:contentPart>
        </mc:Choice>
        <mc:Fallback xmlns="">
          <p:pic>
            <p:nvPicPr>
              <p:cNvPr id="81" name="墨迹 80"/>
            </p:nvPicPr>
            <p:blipFill>
              <a:blip r:embed="rId3"/>
            </p:blipFill>
            <p:spPr>
              <a:xfrm>
                <a:off x="3566614" y="6084883"/>
                <a:ext cx="63690" cy="63668"/>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82" name="墨迹 81"/>
              <p14:cNvContentPartPr/>
              <p14:nvPr/>
            </p14:nvContentPartPr>
            <p14:xfrm>
              <a:off x="5236190" y="4506815"/>
              <a:ext cx="1019033" cy="350177"/>
            </p14:xfrm>
          </p:contentPart>
        </mc:Choice>
        <mc:Fallback xmlns="">
          <p:pic>
            <p:nvPicPr>
              <p:cNvPr id="82" name="墨迹 81"/>
            </p:nvPicPr>
            <p:blipFill>
              <a:blip r:embed="rId3"/>
            </p:blipFill>
            <p:spPr>
              <a:xfrm>
                <a:off x="5236190" y="4506815"/>
                <a:ext cx="1019033" cy="350177"/>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83" name="墨迹 82"/>
              <p14:cNvContentPartPr/>
              <p14:nvPr/>
            </p14:nvContentPartPr>
            <p14:xfrm>
              <a:off x="4708477" y="5684681"/>
              <a:ext cx="896203" cy="345629"/>
            </p14:xfrm>
          </p:contentPart>
        </mc:Choice>
        <mc:Fallback xmlns="">
          <p:pic>
            <p:nvPicPr>
              <p:cNvPr id="83" name="墨迹 82"/>
            </p:nvPicPr>
            <p:blipFill>
              <a:blip r:embed="rId3"/>
            </p:blipFill>
            <p:spPr>
              <a:xfrm>
                <a:off x="4708477" y="5684681"/>
                <a:ext cx="896203" cy="345629"/>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84" name="墨迹 83"/>
              <p14:cNvContentPartPr/>
              <p14:nvPr/>
            </p14:nvContentPartPr>
            <p14:xfrm>
              <a:off x="5236190" y="252115"/>
              <a:ext cx="98520" cy="181626"/>
            </p14:xfrm>
          </p:contentPart>
        </mc:Choice>
        <mc:Fallback xmlns="">
          <p:pic>
            <p:nvPicPr>
              <p:cNvPr id="84" name="墨迹 83"/>
            </p:nvPicPr>
            <p:blipFill>
              <a:blip r:embed="rId3"/>
            </p:blipFill>
            <p:spPr>
              <a:xfrm>
                <a:off x="5236190" y="252115"/>
                <a:ext cx="98520" cy="181626"/>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85" name="墨迹 84"/>
              <p14:cNvContentPartPr/>
              <p14:nvPr/>
            </p14:nvContentPartPr>
            <p14:xfrm>
              <a:off x="5256094" y="372915"/>
              <a:ext cx="71082" cy="13643"/>
            </p14:xfrm>
          </p:contentPart>
        </mc:Choice>
        <mc:Fallback xmlns="">
          <p:pic>
            <p:nvPicPr>
              <p:cNvPr id="85" name="墨迹 84"/>
            </p:nvPicPr>
            <p:blipFill>
              <a:blip r:embed="rId3"/>
            </p:blipFill>
            <p:spPr>
              <a:xfrm>
                <a:off x="5256094" y="372915"/>
                <a:ext cx="71082" cy="13643"/>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86" name="墨迹 85"/>
              <p14:cNvContentPartPr/>
              <p14:nvPr/>
            </p14:nvContentPartPr>
            <p14:xfrm>
              <a:off x="5359021" y="304698"/>
              <a:ext cx="4549" cy="109146"/>
            </p14:xfrm>
          </p:contentPart>
        </mc:Choice>
        <mc:Fallback xmlns="">
          <p:pic>
            <p:nvPicPr>
              <p:cNvPr id="86" name="墨迹 85"/>
            </p:nvPicPr>
            <p:blipFill>
              <a:blip r:embed="rId3"/>
            </p:blipFill>
            <p:spPr>
              <a:xfrm>
                <a:off x="5359021" y="304698"/>
                <a:ext cx="4549" cy="109146"/>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87" name="墨迹 86"/>
              <p14:cNvContentPartPr/>
              <p14:nvPr/>
            </p14:nvContentPartPr>
            <p14:xfrm>
              <a:off x="5354471" y="281960"/>
              <a:ext cx="71083" cy="113693"/>
            </p14:xfrm>
          </p:contentPart>
        </mc:Choice>
        <mc:Fallback xmlns="">
          <p:pic>
            <p:nvPicPr>
              <p:cNvPr id="87" name="墨迹 86"/>
            </p:nvPicPr>
            <p:blipFill>
              <a:blip r:embed="rId3"/>
            </p:blipFill>
            <p:spPr>
              <a:xfrm>
                <a:off x="5354471" y="281960"/>
                <a:ext cx="71083" cy="113693"/>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88" name="墨迹 87"/>
              <p14:cNvContentPartPr/>
              <p14:nvPr/>
            </p14:nvContentPartPr>
            <p14:xfrm>
              <a:off x="5456829" y="291055"/>
              <a:ext cx="6824" cy="112131"/>
            </p14:xfrm>
          </p:contentPart>
        </mc:Choice>
        <mc:Fallback xmlns="">
          <p:pic>
            <p:nvPicPr>
              <p:cNvPr id="88" name="墨迹 87"/>
            </p:nvPicPr>
            <p:blipFill>
              <a:blip r:embed="rId3"/>
            </p:blipFill>
            <p:spPr>
              <a:xfrm>
                <a:off x="5456829" y="291055"/>
                <a:ext cx="6824" cy="112131"/>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89" name="墨迹 88"/>
              <p14:cNvContentPartPr/>
              <p14:nvPr/>
            </p14:nvContentPartPr>
            <p14:xfrm>
              <a:off x="5447731" y="281960"/>
              <a:ext cx="79612" cy="136432"/>
            </p14:xfrm>
          </p:contentPart>
        </mc:Choice>
        <mc:Fallback xmlns="">
          <p:pic>
            <p:nvPicPr>
              <p:cNvPr id="89" name="墨迹 88"/>
            </p:nvPicPr>
            <p:blipFill>
              <a:blip r:embed="rId3"/>
            </p:blipFill>
            <p:spPr>
              <a:xfrm>
                <a:off x="5447731" y="281960"/>
                <a:ext cx="79612" cy="136432"/>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90" name="墨迹 89"/>
              <p14:cNvContentPartPr/>
              <p14:nvPr/>
            </p14:nvContentPartPr>
            <p14:xfrm>
              <a:off x="5795749" y="271727"/>
              <a:ext cx="4549" cy="112557"/>
            </p14:xfrm>
          </p:contentPart>
        </mc:Choice>
        <mc:Fallback xmlns="">
          <p:pic>
            <p:nvPicPr>
              <p:cNvPr id="90" name="墨迹 89"/>
            </p:nvPicPr>
            <p:blipFill>
              <a:blip r:embed="rId3"/>
            </p:blipFill>
            <p:spPr>
              <a:xfrm>
                <a:off x="5795749" y="271727"/>
                <a:ext cx="4549" cy="112557"/>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91" name="墨迹 90"/>
              <p14:cNvContentPartPr/>
              <p14:nvPr/>
            </p14:nvContentPartPr>
            <p14:xfrm>
              <a:off x="5795749" y="272864"/>
              <a:ext cx="104633" cy="100051"/>
            </p14:xfrm>
          </p:contentPart>
        </mc:Choice>
        <mc:Fallback xmlns="">
          <p:pic>
            <p:nvPicPr>
              <p:cNvPr id="91" name="墨迹 90"/>
            </p:nvPicPr>
            <p:blipFill>
              <a:blip r:embed="rId3"/>
            </p:blipFill>
            <p:spPr>
              <a:xfrm>
                <a:off x="5795749" y="272864"/>
                <a:ext cx="104633" cy="100051"/>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92" name="墨迹 91"/>
              <p14:cNvContentPartPr/>
              <p14:nvPr/>
            </p14:nvContentPartPr>
            <p14:xfrm>
              <a:off x="5909480" y="331985"/>
              <a:ext cx="40943" cy="59121"/>
            </p14:xfrm>
          </p:contentPart>
        </mc:Choice>
        <mc:Fallback xmlns="">
          <p:pic>
            <p:nvPicPr>
              <p:cNvPr id="92" name="墨迹 91"/>
            </p:nvPicPr>
            <p:blipFill>
              <a:blip r:embed="rId3"/>
            </p:blipFill>
            <p:spPr>
              <a:xfrm>
                <a:off x="5909480" y="331985"/>
                <a:ext cx="40943" cy="59121"/>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93" name="墨迹 92"/>
              <p14:cNvContentPartPr/>
              <p14:nvPr/>
            </p14:nvContentPartPr>
            <p14:xfrm>
              <a:off x="6011838" y="391106"/>
              <a:ext cx="11373" cy="34108"/>
            </p14:xfrm>
          </p:contentPart>
        </mc:Choice>
        <mc:Fallback xmlns="">
          <p:pic>
            <p:nvPicPr>
              <p:cNvPr id="93" name="墨迹 92"/>
            </p:nvPicPr>
            <p:blipFill>
              <a:blip r:embed="rId3"/>
            </p:blipFill>
            <p:spPr>
              <a:xfrm>
                <a:off x="6011838" y="391106"/>
                <a:ext cx="11373" cy="34108"/>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94" name="墨迹 93"/>
              <p14:cNvContentPartPr/>
              <p14:nvPr/>
            </p14:nvContentPartPr>
            <p14:xfrm>
              <a:off x="6155140" y="285228"/>
              <a:ext cx="13648" cy="101330"/>
            </p14:xfrm>
          </p:contentPart>
        </mc:Choice>
        <mc:Fallback xmlns="">
          <p:pic>
            <p:nvPicPr>
              <p:cNvPr id="94" name="墨迹 93"/>
            </p:nvPicPr>
            <p:blipFill>
              <a:blip r:embed="rId3"/>
            </p:blipFill>
            <p:spPr>
              <a:xfrm>
                <a:off x="6155140" y="285228"/>
                <a:ext cx="13648" cy="101330"/>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95" name="墨迹 94"/>
              <p14:cNvContentPartPr/>
              <p14:nvPr/>
            </p14:nvContentPartPr>
            <p14:xfrm>
              <a:off x="6165376" y="263769"/>
              <a:ext cx="83024" cy="134158"/>
            </p14:xfrm>
          </p:contentPart>
        </mc:Choice>
        <mc:Fallback xmlns="">
          <p:pic>
            <p:nvPicPr>
              <p:cNvPr id="95" name="墨迹 94"/>
            </p:nvPicPr>
            <p:blipFill>
              <a:blip r:embed="rId3"/>
            </p:blipFill>
            <p:spPr>
              <a:xfrm>
                <a:off x="6165376" y="263769"/>
                <a:ext cx="83024" cy="134158"/>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96" name="墨迹 95"/>
              <p14:cNvContentPartPr/>
              <p14:nvPr/>
            </p14:nvContentPartPr>
            <p14:xfrm>
              <a:off x="6293892" y="359271"/>
              <a:ext cx="6824" cy="84134"/>
            </p14:xfrm>
          </p:contentPart>
        </mc:Choice>
        <mc:Fallback xmlns="">
          <p:pic>
            <p:nvPicPr>
              <p:cNvPr id="96" name="墨迹 95"/>
            </p:nvPicPr>
            <p:blipFill>
              <a:blip r:embed="rId3"/>
            </p:blipFill>
            <p:spPr>
              <a:xfrm>
                <a:off x="6293892" y="359271"/>
                <a:ext cx="6824" cy="84134"/>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97" name="墨迹 96"/>
              <p14:cNvContentPartPr/>
              <p14:nvPr/>
            </p14:nvContentPartPr>
            <p14:xfrm>
              <a:off x="5736609" y="110282"/>
              <a:ext cx="360" cy="98914"/>
            </p14:xfrm>
          </p:contentPart>
        </mc:Choice>
        <mc:Fallback xmlns="">
          <p:pic>
            <p:nvPicPr>
              <p:cNvPr id="97" name="墨迹 96"/>
            </p:nvPicPr>
            <p:blipFill>
              <a:blip r:embed="rId3"/>
            </p:blipFill>
            <p:spPr>
              <a:xfrm>
                <a:off x="5736609" y="110282"/>
                <a:ext cx="360" cy="98914"/>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98" name="墨迹 97"/>
              <p14:cNvContentPartPr/>
              <p14:nvPr/>
            </p14:nvContentPartPr>
            <p14:xfrm>
              <a:off x="5741158" y="77311"/>
              <a:ext cx="50042" cy="129042"/>
            </p14:xfrm>
          </p:contentPart>
        </mc:Choice>
        <mc:Fallback xmlns="">
          <p:pic>
            <p:nvPicPr>
              <p:cNvPr id="98" name="墨迹 97"/>
            </p:nvPicPr>
            <p:blipFill>
              <a:blip r:embed="rId3"/>
            </p:blipFill>
            <p:spPr>
              <a:xfrm>
                <a:off x="5741158" y="77311"/>
                <a:ext cx="50042" cy="129042"/>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99" name="墨迹 98"/>
              <p14:cNvContentPartPr/>
              <p14:nvPr/>
            </p14:nvContentPartPr>
            <p14:xfrm>
              <a:off x="5745707" y="131884"/>
              <a:ext cx="22747" cy="4548"/>
            </p14:xfrm>
          </p:contentPart>
        </mc:Choice>
        <mc:Fallback xmlns="">
          <p:pic>
            <p:nvPicPr>
              <p:cNvPr id="99" name="墨迹 98"/>
            </p:nvPicPr>
            <p:blipFill>
              <a:blip r:embed="rId3"/>
            </p:blipFill>
            <p:spPr>
              <a:xfrm>
                <a:off x="5745707" y="131884"/>
                <a:ext cx="22747" cy="4548"/>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100" name="墨迹 99"/>
              <p14:cNvContentPartPr/>
              <p14:nvPr/>
            </p14:nvContentPartPr>
            <p14:xfrm>
              <a:off x="5741158" y="163718"/>
              <a:ext cx="22746" cy="9096"/>
            </p14:xfrm>
          </p:contentPart>
        </mc:Choice>
        <mc:Fallback xmlns="">
          <p:pic>
            <p:nvPicPr>
              <p:cNvPr id="100" name="墨迹 99"/>
            </p:nvPicPr>
            <p:blipFill>
              <a:blip r:embed="rId3"/>
            </p:blipFill>
            <p:spPr>
              <a:xfrm>
                <a:off x="5741158" y="163718"/>
                <a:ext cx="22746" cy="9096"/>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101" name="墨迹 100"/>
              <p14:cNvContentPartPr/>
              <p14:nvPr/>
            </p14:nvContentPartPr>
            <p14:xfrm>
              <a:off x="5736609" y="202374"/>
              <a:ext cx="52316" cy="6822"/>
            </p14:xfrm>
          </p:contentPart>
        </mc:Choice>
        <mc:Fallback xmlns="">
          <p:pic>
            <p:nvPicPr>
              <p:cNvPr id="101" name="墨迹 100"/>
            </p:nvPicPr>
            <p:blipFill>
              <a:blip r:embed="rId3"/>
            </p:blipFill>
            <p:spPr>
              <a:xfrm>
                <a:off x="5736609" y="202374"/>
                <a:ext cx="52316" cy="6822"/>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102" name="墨迹 101"/>
              <p14:cNvContentPartPr/>
              <p14:nvPr/>
            </p14:nvContentPartPr>
            <p14:xfrm>
              <a:off x="5823044" y="100050"/>
              <a:ext cx="40944" cy="15917"/>
            </p14:xfrm>
          </p:contentPart>
        </mc:Choice>
        <mc:Fallback xmlns="">
          <p:pic>
            <p:nvPicPr>
              <p:cNvPr id="102" name="墨迹 101"/>
            </p:nvPicPr>
            <p:blipFill>
              <a:blip r:embed="rId3"/>
            </p:blipFill>
            <p:spPr>
              <a:xfrm>
                <a:off x="5823044" y="100050"/>
                <a:ext cx="40944" cy="15917"/>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103" name="墨迹 102"/>
              <p14:cNvContentPartPr/>
              <p14:nvPr/>
            </p14:nvContentPartPr>
            <p14:xfrm>
              <a:off x="5836692" y="122789"/>
              <a:ext cx="360" cy="77311"/>
            </p14:xfrm>
          </p:contentPart>
        </mc:Choice>
        <mc:Fallback xmlns="">
          <p:pic>
            <p:nvPicPr>
              <p:cNvPr id="103" name="墨迹 102"/>
            </p:nvPicPr>
            <p:blipFill>
              <a:blip r:embed="rId3"/>
            </p:blipFill>
            <p:spPr>
              <a:xfrm>
                <a:off x="5836692" y="122789"/>
                <a:ext cx="360" cy="77311"/>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104" name="墨迹 103"/>
              <p14:cNvContentPartPr/>
              <p14:nvPr/>
            </p14:nvContentPartPr>
            <p14:xfrm>
              <a:off x="5845790" y="122789"/>
              <a:ext cx="36394" cy="56846"/>
            </p14:xfrm>
          </p:contentPart>
        </mc:Choice>
        <mc:Fallback xmlns="">
          <p:pic>
            <p:nvPicPr>
              <p:cNvPr id="104" name="墨迹 103"/>
            </p:nvPicPr>
            <p:blipFill>
              <a:blip r:embed="rId3"/>
            </p:blipFill>
            <p:spPr>
              <a:xfrm>
                <a:off x="5845790" y="122789"/>
                <a:ext cx="36394" cy="56846"/>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105" name="墨迹 104"/>
              <p14:cNvContentPartPr/>
              <p14:nvPr/>
            </p14:nvContentPartPr>
            <p14:xfrm>
              <a:off x="5852615" y="150075"/>
              <a:ext cx="27295" cy="360"/>
            </p14:xfrm>
          </p:contentPart>
        </mc:Choice>
        <mc:Fallback xmlns="">
          <p:pic>
            <p:nvPicPr>
              <p:cNvPr id="105" name="墨迹 104"/>
            </p:nvPicPr>
            <p:blipFill>
              <a:blip r:embed="rId3"/>
            </p:blipFill>
            <p:spPr>
              <a:xfrm>
                <a:off x="5852615" y="150075"/>
                <a:ext cx="27295" cy="36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106" name="墨迹 105"/>
              <p14:cNvContentPartPr/>
              <p14:nvPr/>
            </p14:nvContentPartPr>
            <p14:xfrm>
              <a:off x="5843516" y="172814"/>
              <a:ext cx="40943" cy="13643"/>
            </p14:xfrm>
          </p:contentPart>
        </mc:Choice>
        <mc:Fallback xmlns="">
          <p:pic>
            <p:nvPicPr>
              <p:cNvPr id="106" name="墨迹 105"/>
            </p:nvPicPr>
            <p:blipFill>
              <a:blip r:embed="rId3"/>
            </p:blipFill>
            <p:spPr>
              <a:xfrm>
                <a:off x="5843516" y="172814"/>
                <a:ext cx="40943" cy="13643"/>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107" name="墨迹 106"/>
              <p14:cNvContentPartPr/>
              <p14:nvPr/>
            </p14:nvContentPartPr>
            <p14:xfrm>
              <a:off x="5891283" y="77311"/>
              <a:ext cx="18197" cy="38656"/>
            </p14:xfrm>
          </p:contentPart>
        </mc:Choice>
        <mc:Fallback xmlns="">
          <p:pic>
            <p:nvPicPr>
              <p:cNvPr id="107" name="墨迹 106"/>
            </p:nvPicPr>
            <p:blipFill>
              <a:blip r:embed="rId3"/>
            </p:blipFill>
            <p:spPr>
              <a:xfrm>
                <a:off x="5891283" y="77311"/>
                <a:ext cx="18197" cy="38656"/>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108" name="墨迹 107"/>
              <p14:cNvContentPartPr/>
              <p14:nvPr/>
            </p14:nvContentPartPr>
            <p14:xfrm>
              <a:off x="5909480" y="95502"/>
              <a:ext cx="31845" cy="110567"/>
            </p14:xfrm>
          </p:contentPart>
        </mc:Choice>
        <mc:Fallback xmlns="">
          <p:pic>
            <p:nvPicPr>
              <p:cNvPr id="108" name="墨迹 107"/>
            </p:nvPicPr>
            <p:blipFill>
              <a:blip r:embed="rId3"/>
            </p:blipFill>
            <p:spPr>
              <a:xfrm>
                <a:off x="5909480" y="95502"/>
                <a:ext cx="31845" cy="110567"/>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109" name="墨迹 108"/>
              <p14:cNvContentPartPr/>
              <p14:nvPr/>
            </p14:nvContentPartPr>
            <p14:xfrm>
              <a:off x="5907205" y="140980"/>
              <a:ext cx="9099" cy="9095"/>
            </p14:xfrm>
          </p:contentPart>
        </mc:Choice>
        <mc:Fallback xmlns="">
          <p:pic>
            <p:nvPicPr>
              <p:cNvPr id="109" name="墨迹 108"/>
            </p:nvPicPr>
            <p:blipFill>
              <a:blip r:embed="rId3"/>
            </p:blipFill>
            <p:spPr>
              <a:xfrm>
                <a:off x="5907205" y="140980"/>
                <a:ext cx="9099" cy="909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110" name="墨迹 109"/>
              <p14:cNvContentPartPr/>
              <p14:nvPr/>
            </p14:nvContentPartPr>
            <p14:xfrm>
              <a:off x="6796584" y="312373"/>
              <a:ext cx="360" cy="119662"/>
            </p14:xfrm>
          </p:contentPart>
        </mc:Choice>
        <mc:Fallback xmlns="">
          <p:pic>
            <p:nvPicPr>
              <p:cNvPr id="110" name="墨迹 109"/>
            </p:nvPicPr>
            <p:blipFill>
              <a:blip r:embed="rId3"/>
            </p:blipFill>
            <p:spPr>
              <a:xfrm>
                <a:off x="6796584" y="312373"/>
                <a:ext cx="360" cy="119662"/>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111" name="墨迹 110"/>
              <p14:cNvContentPartPr/>
              <p14:nvPr/>
            </p14:nvContentPartPr>
            <p14:xfrm>
              <a:off x="6787486" y="300151"/>
              <a:ext cx="111457" cy="118241"/>
            </p14:xfrm>
          </p:contentPart>
        </mc:Choice>
        <mc:Fallback xmlns="">
          <p:pic>
            <p:nvPicPr>
              <p:cNvPr id="111" name="墨迹 110"/>
            </p:nvPicPr>
            <p:blipFill>
              <a:blip r:embed="rId3"/>
            </p:blipFill>
            <p:spPr>
              <a:xfrm>
                <a:off x="6787486" y="300151"/>
                <a:ext cx="111457" cy="118241"/>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112" name="墨迹 111"/>
              <p14:cNvContentPartPr/>
              <p14:nvPr/>
            </p14:nvContentPartPr>
            <p14:xfrm>
              <a:off x="6910316" y="309246"/>
              <a:ext cx="4549" cy="123926"/>
            </p14:xfrm>
          </p:contentPart>
        </mc:Choice>
        <mc:Fallback xmlns="">
          <p:pic>
            <p:nvPicPr>
              <p:cNvPr id="112" name="墨迹 111"/>
            </p:nvPicPr>
            <p:blipFill>
              <a:blip r:embed="rId3"/>
            </p:blipFill>
            <p:spPr>
              <a:xfrm>
                <a:off x="6910316" y="309246"/>
                <a:ext cx="4549" cy="123926"/>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113" name="墨迹 112"/>
              <p14:cNvContentPartPr/>
              <p14:nvPr/>
            </p14:nvContentPartPr>
            <p14:xfrm>
              <a:off x="6914865" y="291055"/>
              <a:ext cx="113731" cy="129611"/>
            </p14:xfrm>
          </p:contentPart>
        </mc:Choice>
        <mc:Fallback xmlns="">
          <p:pic>
            <p:nvPicPr>
              <p:cNvPr id="113" name="墨迹 112"/>
            </p:nvPicPr>
            <p:blipFill>
              <a:blip r:embed="rId3"/>
            </p:blipFill>
            <p:spPr>
              <a:xfrm>
                <a:off x="6914865" y="291055"/>
                <a:ext cx="113731" cy="129611"/>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114" name="墨迹 113"/>
              <p14:cNvContentPartPr/>
              <p14:nvPr/>
            </p14:nvContentPartPr>
            <p14:xfrm>
              <a:off x="7210567" y="231935"/>
              <a:ext cx="20471" cy="43203"/>
            </p14:xfrm>
          </p:contentPart>
        </mc:Choice>
        <mc:Fallback xmlns="">
          <p:pic>
            <p:nvPicPr>
              <p:cNvPr id="114" name="墨迹 113"/>
            </p:nvPicPr>
            <p:blipFill>
              <a:blip r:embed="rId3"/>
            </p:blipFill>
            <p:spPr>
              <a:xfrm>
                <a:off x="7210567" y="231935"/>
                <a:ext cx="20471" cy="43203"/>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115" name="墨迹 114"/>
              <p14:cNvContentPartPr/>
              <p14:nvPr/>
            </p14:nvContentPartPr>
            <p14:xfrm>
              <a:off x="7146877" y="286507"/>
              <a:ext cx="34120" cy="56847"/>
            </p14:xfrm>
          </p:contentPart>
        </mc:Choice>
        <mc:Fallback xmlns="">
          <p:pic>
            <p:nvPicPr>
              <p:cNvPr id="115" name="墨迹 114"/>
            </p:nvPicPr>
            <p:blipFill>
              <a:blip r:embed="rId3"/>
            </p:blipFill>
            <p:spPr>
              <a:xfrm>
                <a:off x="7146877" y="286507"/>
                <a:ext cx="34120" cy="56847"/>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116" name="墨迹 115"/>
              <p14:cNvContentPartPr/>
              <p14:nvPr/>
            </p14:nvContentPartPr>
            <p14:xfrm>
              <a:off x="7151427" y="268316"/>
              <a:ext cx="112025" cy="45478"/>
            </p14:xfrm>
          </p:contentPart>
        </mc:Choice>
        <mc:Fallback xmlns="">
          <p:pic>
            <p:nvPicPr>
              <p:cNvPr id="116" name="墨迹 115"/>
            </p:nvPicPr>
            <p:blipFill>
              <a:blip r:embed="rId3"/>
            </p:blipFill>
            <p:spPr>
              <a:xfrm>
                <a:off x="7151427" y="268316"/>
                <a:ext cx="112025" cy="45478"/>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117" name="墨迹 116"/>
              <p14:cNvContentPartPr/>
              <p14:nvPr/>
            </p14:nvContentPartPr>
            <p14:xfrm>
              <a:off x="7176447" y="286507"/>
              <a:ext cx="47767" cy="65943"/>
            </p14:xfrm>
          </p:contentPart>
        </mc:Choice>
        <mc:Fallback xmlns="">
          <p:pic>
            <p:nvPicPr>
              <p:cNvPr id="117" name="墨迹 116"/>
            </p:nvPicPr>
            <p:blipFill>
              <a:blip r:embed="rId3"/>
            </p:blipFill>
            <p:spPr>
              <a:xfrm>
                <a:off x="7176447" y="286507"/>
                <a:ext cx="47767" cy="65943"/>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118" name="墨迹 117"/>
              <p14:cNvContentPartPr/>
              <p14:nvPr/>
            </p14:nvContentPartPr>
            <p14:xfrm>
              <a:off x="7206017" y="327437"/>
              <a:ext cx="50042" cy="6822"/>
            </p14:xfrm>
          </p:contentPart>
        </mc:Choice>
        <mc:Fallback xmlns="">
          <p:pic>
            <p:nvPicPr>
              <p:cNvPr id="118" name="墨迹 117"/>
            </p:nvPicPr>
            <p:blipFill>
              <a:blip r:embed="rId3"/>
            </p:blipFill>
            <p:spPr>
              <a:xfrm>
                <a:off x="7206017" y="327437"/>
                <a:ext cx="50042" cy="6822"/>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119" name="墨迹 118"/>
              <p14:cNvContentPartPr/>
              <p14:nvPr/>
            </p14:nvContentPartPr>
            <p14:xfrm>
              <a:off x="7130244" y="343354"/>
              <a:ext cx="139463" cy="43204"/>
            </p14:xfrm>
          </p:contentPart>
        </mc:Choice>
        <mc:Fallback xmlns="">
          <p:pic>
            <p:nvPicPr>
              <p:cNvPr id="119" name="墨迹 118"/>
            </p:nvPicPr>
            <p:blipFill>
              <a:blip r:embed="rId3"/>
            </p:blipFill>
            <p:spPr>
              <a:xfrm>
                <a:off x="7130244" y="343354"/>
                <a:ext cx="139463" cy="43204"/>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120" name="墨迹 119"/>
              <p14:cNvContentPartPr/>
              <p14:nvPr/>
            </p14:nvContentPartPr>
            <p14:xfrm>
              <a:off x="7180996" y="385279"/>
              <a:ext cx="84161" cy="92234"/>
            </p14:xfrm>
          </p:contentPart>
        </mc:Choice>
        <mc:Fallback xmlns="">
          <p:pic>
            <p:nvPicPr>
              <p:cNvPr id="120" name="墨迹 119"/>
            </p:nvPicPr>
            <p:blipFill>
              <a:blip r:embed="rId3"/>
            </p:blipFill>
            <p:spPr>
              <a:xfrm>
                <a:off x="7180996" y="385279"/>
                <a:ext cx="84161" cy="92234"/>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121" name="墨迹 120"/>
              <p14:cNvContentPartPr/>
              <p14:nvPr/>
            </p14:nvContentPartPr>
            <p14:xfrm>
              <a:off x="7315200" y="293329"/>
              <a:ext cx="70513" cy="6822"/>
            </p14:xfrm>
          </p:contentPart>
        </mc:Choice>
        <mc:Fallback xmlns="">
          <p:pic>
            <p:nvPicPr>
              <p:cNvPr id="121" name="墨迹 120"/>
            </p:nvPicPr>
            <p:blipFill>
              <a:blip r:embed="rId3"/>
            </p:blipFill>
            <p:spPr>
              <a:xfrm>
                <a:off x="7315200" y="293329"/>
                <a:ext cx="70513" cy="6822"/>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122" name="墨迹 121"/>
              <p14:cNvContentPartPr/>
              <p14:nvPr/>
            </p14:nvContentPartPr>
            <p14:xfrm>
              <a:off x="7287904" y="268316"/>
              <a:ext cx="45492" cy="162014"/>
            </p14:xfrm>
          </p:contentPart>
        </mc:Choice>
        <mc:Fallback xmlns="">
          <p:pic>
            <p:nvPicPr>
              <p:cNvPr id="122" name="墨迹 121"/>
            </p:nvPicPr>
            <p:blipFill>
              <a:blip r:embed="rId3"/>
            </p:blipFill>
            <p:spPr>
              <a:xfrm>
                <a:off x="7287904" y="268316"/>
                <a:ext cx="45492" cy="162014"/>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123" name="墨迹 122"/>
              <p14:cNvContentPartPr/>
              <p14:nvPr/>
            </p14:nvContentPartPr>
            <p14:xfrm>
              <a:off x="7319749" y="350176"/>
              <a:ext cx="4549" cy="102324"/>
            </p14:xfrm>
          </p:contentPart>
        </mc:Choice>
        <mc:Fallback xmlns="">
          <p:pic>
            <p:nvPicPr>
              <p:cNvPr id="123" name="墨迹 122"/>
            </p:nvPicPr>
            <p:blipFill>
              <a:blip r:embed="rId3"/>
            </p:blipFill>
            <p:spPr>
              <a:xfrm>
                <a:off x="7319749" y="350176"/>
                <a:ext cx="4549" cy="102324"/>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124" name="墨迹 123"/>
              <p14:cNvContentPartPr/>
              <p14:nvPr/>
            </p14:nvContentPartPr>
            <p14:xfrm>
              <a:off x="7324298" y="350176"/>
              <a:ext cx="90985" cy="122789"/>
            </p14:xfrm>
          </p:contentPart>
        </mc:Choice>
        <mc:Fallback xmlns="">
          <p:pic>
            <p:nvPicPr>
              <p:cNvPr id="124" name="墨迹 123"/>
            </p:nvPicPr>
            <p:blipFill>
              <a:blip r:embed="rId3"/>
            </p:blipFill>
            <p:spPr>
              <a:xfrm>
                <a:off x="7324298" y="350176"/>
                <a:ext cx="90985" cy="122789"/>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125" name="墨迹 124"/>
              <p14:cNvContentPartPr/>
              <p14:nvPr/>
            </p14:nvContentPartPr>
            <p14:xfrm>
              <a:off x="7433480" y="277412"/>
              <a:ext cx="2275" cy="43204"/>
            </p14:xfrm>
          </p:contentPart>
        </mc:Choice>
        <mc:Fallback xmlns="">
          <p:pic>
            <p:nvPicPr>
              <p:cNvPr id="125" name="墨迹 124"/>
            </p:nvPicPr>
            <p:blipFill>
              <a:blip r:embed="rId3"/>
            </p:blipFill>
            <p:spPr>
              <a:xfrm>
                <a:off x="7433480" y="277412"/>
                <a:ext cx="2275" cy="43204"/>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126" name="墨迹 125"/>
              <p14:cNvContentPartPr/>
              <p14:nvPr/>
            </p14:nvContentPartPr>
            <p14:xfrm>
              <a:off x="7433480" y="277412"/>
              <a:ext cx="38669" cy="40930"/>
            </p14:xfrm>
          </p:contentPart>
        </mc:Choice>
        <mc:Fallback xmlns="">
          <p:pic>
            <p:nvPicPr>
              <p:cNvPr id="126" name="墨迹 125"/>
            </p:nvPicPr>
            <p:blipFill>
              <a:blip r:embed="rId3"/>
            </p:blipFill>
            <p:spPr>
              <a:xfrm>
                <a:off x="7433480" y="277412"/>
                <a:ext cx="38669" cy="4093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127" name="墨迹 126"/>
              <p14:cNvContentPartPr/>
              <p14:nvPr/>
            </p14:nvContentPartPr>
            <p14:xfrm>
              <a:off x="7483522" y="268316"/>
              <a:ext cx="4549" cy="47752"/>
            </p14:xfrm>
          </p:contentPart>
        </mc:Choice>
        <mc:Fallback xmlns="">
          <p:pic>
            <p:nvPicPr>
              <p:cNvPr id="127" name="墨迹 126"/>
            </p:nvPicPr>
            <p:blipFill>
              <a:blip r:embed="rId3"/>
            </p:blipFill>
            <p:spPr>
              <a:xfrm>
                <a:off x="7483522" y="268316"/>
                <a:ext cx="4549" cy="47752"/>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128" name="墨迹 127"/>
              <p14:cNvContentPartPr/>
              <p14:nvPr/>
            </p14:nvContentPartPr>
            <p14:xfrm>
              <a:off x="7478972" y="281960"/>
              <a:ext cx="34120" cy="36382"/>
            </p14:xfrm>
          </p:contentPart>
        </mc:Choice>
        <mc:Fallback xmlns="">
          <p:pic>
            <p:nvPicPr>
              <p:cNvPr id="128" name="墨迹 127"/>
            </p:nvPicPr>
            <p:blipFill>
              <a:blip r:embed="rId3"/>
            </p:blipFill>
            <p:spPr>
              <a:xfrm>
                <a:off x="7478972" y="281960"/>
                <a:ext cx="34120" cy="36382"/>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129" name="墨迹 128"/>
              <p14:cNvContentPartPr/>
              <p14:nvPr/>
            </p14:nvContentPartPr>
            <p14:xfrm>
              <a:off x="7424382" y="343354"/>
              <a:ext cx="68239" cy="25013"/>
            </p14:xfrm>
          </p:contentPart>
        </mc:Choice>
        <mc:Fallback xmlns="">
          <p:pic>
            <p:nvPicPr>
              <p:cNvPr id="129" name="墨迹 128"/>
            </p:nvPicPr>
            <p:blipFill>
              <a:blip r:embed="rId3"/>
            </p:blipFill>
            <p:spPr>
              <a:xfrm>
                <a:off x="7424382" y="343354"/>
                <a:ext cx="68239" cy="25013"/>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130" name="墨迹 129"/>
              <p14:cNvContentPartPr/>
              <p14:nvPr/>
            </p14:nvContentPartPr>
            <p14:xfrm>
              <a:off x="7428931" y="322889"/>
              <a:ext cx="36394" cy="93229"/>
            </p14:xfrm>
          </p:contentPart>
        </mc:Choice>
        <mc:Fallback xmlns="">
          <p:pic>
            <p:nvPicPr>
              <p:cNvPr id="130" name="墨迹 129"/>
            </p:nvPicPr>
            <p:blipFill>
              <a:blip r:embed="rId3"/>
            </p:blipFill>
            <p:spPr>
              <a:xfrm>
                <a:off x="7428931" y="322889"/>
                <a:ext cx="36394" cy="93229"/>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131" name="墨迹 130"/>
              <p14:cNvContentPartPr/>
              <p14:nvPr/>
            </p14:nvContentPartPr>
            <p14:xfrm>
              <a:off x="7460776" y="372915"/>
              <a:ext cx="34119" cy="18191"/>
            </p14:xfrm>
          </p:contentPart>
        </mc:Choice>
        <mc:Fallback xmlns="">
          <p:pic>
            <p:nvPicPr>
              <p:cNvPr id="131" name="墨迹 130"/>
            </p:nvPicPr>
            <p:blipFill>
              <a:blip r:embed="rId3"/>
            </p:blipFill>
            <p:spPr>
              <a:xfrm>
                <a:off x="7460776" y="372915"/>
                <a:ext cx="34119" cy="18191"/>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132" name="墨迹 131"/>
              <p14:cNvContentPartPr/>
              <p14:nvPr/>
            </p14:nvContentPartPr>
            <p14:xfrm>
              <a:off x="7501719" y="331985"/>
              <a:ext cx="9098" cy="25012"/>
            </p14:xfrm>
          </p:contentPart>
        </mc:Choice>
        <mc:Fallback xmlns="">
          <p:pic>
            <p:nvPicPr>
              <p:cNvPr id="132" name="墨迹 131"/>
            </p:nvPicPr>
            <p:blipFill>
              <a:blip r:embed="rId3"/>
            </p:blipFill>
            <p:spPr>
              <a:xfrm>
                <a:off x="7501719" y="331985"/>
                <a:ext cx="9098" cy="25012"/>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133" name="墨迹 132"/>
              <p14:cNvContentPartPr/>
              <p14:nvPr/>
            </p14:nvContentPartPr>
            <p14:xfrm>
              <a:off x="7424382" y="427488"/>
              <a:ext cx="2274" cy="45477"/>
            </p14:xfrm>
          </p:contentPart>
        </mc:Choice>
        <mc:Fallback xmlns="">
          <p:pic>
            <p:nvPicPr>
              <p:cNvPr id="133" name="墨迹 132"/>
            </p:nvPicPr>
            <p:blipFill>
              <a:blip r:embed="rId3"/>
            </p:blipFill>
            <p:spPr>
              <a:xfrm>
                <a:off x="7424382" y="427488"/>
                <a:ext cx="2274" cy="45477"/>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34" name="墨迹 133"/>
              <p14:cNvContentPartPr/>
              <p14:nvPr/>
            </p14:nvContentPartPr>
            <p14:xfrm>
              <a:off x="7433480" y="422940"/>
              <a:ext cx="47767" cy="40930"/>
            </p14:xfrm>
          </p:contentPart>
        </mc:Choice>
        <mc:Fallback xmlns="">
          <p:pic>
            <p:nvPicPr>
              <p:cNvPr id="134" name="墨迹 133"/>
            </p:nvPicPr>
            <p:blipFill>
              <a:blip r:embed="rId3"/>
            </p:blipFill>
            <p:spPr>
              <a:xfrm>
                <a:off x="7433480" y="422940"/>
                <a:ext cx="47767" cy="4093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135" name="墨迹 134"/>
              <p14:cNvContentPartPr/>
              <p14:nvPr/>
            </p14:nvContentPartPr>
            <p14:xfrm>
              <a:off x="7488071" y="413844"/>
              <a:ext cx="4550" cy="48889"/>
            </p14:xfrm>
          </p:contentPart>
        </mc:Choice>
        <mc:Fallback xmlns="">
          <p:pic>
            <p:nvPicPr>
              <p:cNvPr id="135" name="墨迹 134"/>
            </p:nvPicPr>
            <p:blipFill>
              <a:blip r:embed="rId3"/>
            </p:blipFill>
            <p:spPr>
              <a:xfrm>
                <a:off x="7488071" y="413844"/>
                <a:ext cx="4550" cy="48889"/>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36" name="墨迹 135"/>
              <p14:cNvContentPartPr/>
              <p14:nvPr/>
            </p14:nvContentPartPr>
            <p14:xfrm>
              <a:off x="7492621" y="422940"/>
              <a:ext cx="36394" cy="53436"/>
            </p14:xfrm>
          </p:contentPart>
        </mc:Choice>
        <mc:Fallback xmlns="">
          <p:pic>
            <p:nvPicPr>
              <p:cNvPr id="136" name="墨迹 135"/>
            </p:nvPicPr>
            <p:blipFill>
              <a:blip r:embed="rId3"/>
            </p:blipFill>
            <p:spPr>
              <a:xfrm>
                <a:off x="7492621" y="422940"/>
                <a:ext cx="36394" cy="53436"/>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137" name="墨迹 136"/>
              <p14:cNvContentPartPr/>
              <p14:nvPr/>
            </p14:nvContentPartPr>
            <p14:xfrm>
              <a:off x="7559153" y="254673"/>
              <a:ext cx="65396" cy="71627"/>
            </p14:xfrm>
          </p:contentPart>
        </mc:Choice>
        <mc:Fallback xmlns="">
          <p:pic>
            <p:nvPicPr>
              <p:cNvPr id="137" name="墨迹 136"/>
            </p:nvPicPr>
            <p:blipFill>
              <a:blip r:embed="rId3"/>
            </p:blipFill>
            <p:spPr>
              <a:xfrm>
                <a:off x="7559153" y="254673"/>
                <a:ext cx="65396" cy="71627"/>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38" name="墨迹 137"/>
              <p14:cNvContentPartPr/>
              <p14:nvPr/>
            </p14:nvContentPartPr>
            <p14:xfrm>
              <a:off x="7581331" y="291055"/>
              <a:ext cx="34119" cy="6822"/>
            </p14:xfrm>
          </p:contentPart>
        </mc:Choice>
        <mc:Fallback xmlns="">
          <p:pic>
            <p:nvPicPr>
              <p:cNvPr id="138" name="墨迹 137"/>
            </p:nvPicPr>
            <p:blipFill>
              <a:blip r:embed="rId3"/>
            </p:blipFill>
            <p:spPr>
              <a:xfrm>
                <a:off x="7581331" y="291055"/>
                <a:ext cx="34119" cy="6822"/>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139" name="墨迹 138"/>
              <p14:cNvContentPartPr/>
              <p14:nvPr/>
            </p14:nvContentPartPr>
            <p14:xfrm>
              <a:off x="7589719" y="318342"/>
              <a:ext cx="34830" cy="9095"/>
            </p14:xfrm>
          </p:contentPart>
        </mc:Choice>
        <mc:Fallback xmlns="">
          <p:pic>
            <p:nvPicPr>
              <p:cNvPr id="139" name="墨迹 138"/>
            </p:nvPicPr>
            <p:blipFill>
              <a:blip r:embed="rId3"/>
            </p:blipFill>
            <p:spPr>
              <a:xfrm>
                <a:off x="7589719" y="318342"/>
                <a:ext cx="34830" cy="909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40" name="墨迹 139"/>
              <p14:cNvContentPartPr/>
              <p14:nvPr/>
            </p14:nvContentPartPr>
            <p14:xfrm>
              <a:off x="7542662" y="347902"/>
              <a:ext cx="100084" cy="29560"/>
            </p14:xfrm>
          </p:contentPart>
        </mc:Choice>
        <mc:Fallback xmlns="">
          <p:pic>
            <p:nvPicPr>
              <p:cNvPr id="140" name="墨迹 139"/>
            </p:nvPicPr>
            <p:blipFill>
              <a:blip r:embed="rId3"/>
            </p:blipFill>
            <p:spPr>
              <a:xfrm>
                <a:off x="7542662" y="347902"/>
                <a:ext cx="100084" cy="2956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141" name="墨迹 140"/>
              <p14:cNvContentPartPr/>
              <p14:nvPr/>
            </p14:nvContentPartPr>
            <p14:xfrm>
              <a:off x="7566972" y="336533"/>
              <a:ext cx="53028" cy="130321"/>
            </p14:xfrm>
          </p:contentPart>
        </mc:Choice>
        <mc:Fallback xmlns="">
          <p:pic>
            <p:nvPicPr>
              <p:cNvPr id="141" name="墨迹 140"/>
            </p:nvPicPr>
            <p:blipFill>
              <a:blip r:embed="rId3"/>
            </p:blipFill>
            <p:spPr>
              <a:xfrm>
                <a:off x="7566972" y="336533"/>
                <a:ext cx="53028" cy="130321"/>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42" name="墨迹 141"/>
              <p14:cNvContentPartPr/>
              <p14:nvPr/>
            </p14:nvContentPartPr>
            <p14:xfrm>
              <a:off x="7685964" y="327437"/>
              <a:ext cx="6824" cy="95503"/>
            </p14:xfrm>
          </p:contentPart>
        </mc:Choice>
        <mc:Fallback xmlns="">
          <p:pic>
            <p:nvPicPr>
              <p:cNvPr id="142" name="墨迹 141"/>
            </p:nvPicPr>
            <p:blipFill>
              <a:blip r:embed="rId3"/>
            </p:blipFill>
            <p:spPr>
              <a:xfrm>
                <a:off x="7685964" y="327437"/>
                <a:ext cx="6824" cy="95503"/>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143" name="墨迹 142"/>
              <p14:cNvContentPartPr/>
              <p14:nvPr/>
            </p14:nvContentPartPr>
            <p14:xfrm>
              <a:off x="7667767" y="356998"/>
              <a:ext cx="36394" cy="11369"/>
            </p14:xfrm>
          </p:contentPart>
        </mc:Choice>
        <mc:Fallback xmlns="">
          <p:pic>
            <p:nvPicPr>
              <p:cNvPr id="143" name="墨迹 142"/>
            </p:nvPicPr>
            <p:blipFill>
              <a:blip r:embed="rId3"/>
            </p:blipFill>
            <p:spPr>
              <a:xfrm>
                <a:off x="7667767" y="356998"/>
                <a:ext cx="36394" cy="11369"/>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44" name="墨迹 143"/>
              <p14:cNvContentPartPr/>
              <p14:nvPr/>
            </p14:nvContentPartPr>
            <p14:xfrm>
              <a:off x="7656394" y="404749"/>
              <a:ext cx="56865" cy="31834"/>
            </p14:xfrm>
          </p:contentPart>
        </mc:Choice>
        <mc:Fallback xmlns="">
          <p:pic>
            <p:nvPicPr>
              <p:cNvPr id="144" name="墨迹 143"/>
            </p:nvPicPr>
            <p:blipFill>
              <a:blip r:embed="rId3"/>
            </p:blipFill>
            <p:spPr>
              <a:xfrm>
                <a:off x="7656394" y="404749"/>
                <a:ext cx="56865" cy="31834"/>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145" name="墨迹 144"/>
              <p14:cNvContentPartPr/>
              <p14:nvPr/>
            </p14:nvContentPartPr>
            <p14:xfrm>
              <a:off x="7747378" y="327437"/>
              <a:ext cx="4550" cy="79586"/>
            </p14:xfrm>
          </p:contentPart>
        </mc:Choice>
        <mc:Fallback xmlns="">
          <p:pic>
            <p:nvPicPr>
              <p:cNvPr id="145" name="墨迹 144"/>
            </p:nvPicPr>
            <p:blipFill>
              <a:blip r:embed="rId3"/>
            </p:blipFill>
            <p:spPr>
              <a:xfrm>
                <a:off x="7747378" y="327437"/>
                <a:ext cx="4550" cy="79586"/>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46" name="墨迹 145"/>
              <p14:cNvContentPartPr/>
              <p14:nvPr/>
            </p14:nvContentPartPr>
            <p14:xfrm>
              <a:off x="7765576" y="363819"/>
              <a:ext cx="15922" cy="2274"/>
            </p14:xfrm>
          </p:contentPart>
        </mc:Choice>
        <mc:Fallback xmlns="">
          <p:pic>
            <p:nvPicPr>
              <p:cNvPr id="146" name="墨迹 145"/>
            </p:nvPicPr>
            <p:blipFill>
              <a:blip r:embed="rId3"/>
            </p:blipFill>
            <p:spPr>
              <a:xfrm>
                <a:off x="7765576" y="363819"/>
                <a:ext cx="15922" cy="2274"/>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147" name="墨迹 146"/>
              <p14:cNvContentPartPr/>
              <p14:nvPr/>
            </p14:nvContentPartPr>
            <p14:xfrm>
              <a:off x="7715534" y="353018"/>
              <a:ext cx="4549" cy="83565"/>
            </p14:xfrm>
          </p:contentPart>
        </mc:Choice>
        <mc:Fallback xmlns="">
          <p:pic>
            <p:nvPicPr>
              <p:cNvPr id="147" name="墨迹 146"/>
            </p:nvPicPr>
            <p:blipFill>
              <a:blip r:embed="rId3"/>
            </p:blipFill>
            <p:spPr>
              <a:xfrm>
                <a:off x="7715534" y="353018"/>
                <a:ext cx="4549" cy="83565"/>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48" name="墨迹 147"/>
              <p14:cNvContentPartPr/>
              <p14:nvPr/>
            </p14:nvContentPartPr>
            <p14:xfrm>
              <a:off x="7701886" y="418392"/>
              <a:ext cx="129653" cy="31834"/>
            </p14:xfrm>
          </p:contentPart>
        </mc:Choice>
        <mc:Fallback xmlns="">
          <p:pic>
            <p:nvPicPr>
              <p:cNvPr id="148" name="墨迹 147"/>
            </p:nvPicPr>
            <p:blipFill>
              <a:blip r:embed="rId3"/>
            </p:blipFill>
            <p:spPr>
              <a:xfrm>
                <a:off x="7701886" y="418392"/>
                <a:ext cx="129653" cy="31834"/>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149" name="墨迹 148"/>
              <p14:cNvContentPartPr/>
              <p14:nvPr/>
            </p14:nvContentPartPr>
            <p14:xfrm>
              <a:off x="6935337" y="5220811"/>
              <a:ext cx="29570" cy="729914"/>
            </p14:xfrm>
          </p:contentPart>
        </mc:Choice>
        <mc:Fallback xmlns="">
          <p:pic>
            <p:nvPicPr>
              <p:cNvPr id="149" name="墨迹 148"/>
            </p:nvPicPr>
            <p:blipFill>
              <a:blip r:embed="rId3"/>
            </p:blipFill>
            <p:spPr>
              <a:xfrm>
                <a:off x="6935337" y="5220811"/>
                <a:ext cx="29570" cy="729914"/>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50" name="墨迹 149"/>
              <p14:cNvContentPartPr/>
              <p14:nvPr/>
            </p14:nvContentPartPr>
            <p14:xfrm>
              <a:off x="6942161" y="5229907"/>
              <a:ext cx="373039" cy="643506"/>
            </p14:xfrm>
          </p:contentPart>
        </mc:Choice>
        <mc:Fallback xmlns="">
          <p:pic>
            <p:nvPicPr>
              <p:cNvPr id="150" name="墨迹 149"/>
            </p:nvPicPr>
            <p:blipFill>
              <a:blip r:embed="rId3"/>
            </p:blipFill>
            <p:spPr>
              <a:xfrm>
                <a:off x="6942161" y="5229907"/>
                <a:ext cx="373039" cy="643506"/>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151" name="墨迹 150"/>
              <p14:cNvContentPartPr/>
              <p14:nvPr/>
            </p14:nvContentPartPr>
            <p14:xfrm>
              <a:off x="6923964" y="5873413"/>
              <a:ext cx="426492" cy="34108"/>
            </p14:xfrm>
          </p:contentPart>
        </mc:Choice>
        <mc:Fallback xmlns="">
          <p:pic>
            <p:nvPicPr>
              <p:cNvPr id="151" name="墨迹 150"/>
            </p:nvPicPr>
            <p:blipFill>
              <a:blip r:embed="rId3"/>
            </p:blipFill>
            <p:spPr>
              <a:xfrm>
                <a:off x="6923964" y="5873413"/>
                <a:ext cx="426492" cy="34108"/>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52" name="墨迹 151"/>
              <p14:cNvContentPartPr/>
              <p14:nvPr/>
            </p14:nvContentPartPr>
            <p14:xfrm>
              <a:off x="6934768" y="5432281"/>
              <a:ext cx="356548" cy="34109"/>
            </p14:xfrm>
          </p:contentPart>
        </mc:Choice>
        <mc:Fallback xmlns="">
          <p:pic>
            <p:nvPicPr>
              <p:cNvPr id="152" name="墨迹 151"/>
            </p:nvPicPr>
            <p:blipFill>
              <a:blip r:embed="rId3"/>
            </p:blipFill>
            <p:spPr>
              <a:xfrm>
                <a:off x="6934768" y="5432281"/>
                <a:ext cx="356548" cy="34109"/>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153" name="墨迹 152"/>
              <p14:cNvContentPartPr/>
              <p14:nvPr/>
            </p14:nvContentPartPr>
            <p14:xfrm>
              <a:off x="6942161" y="5636930"/>
              <a:ext cx="368489" cy="15917"/>
            </p14:xfrm>
          </p:contentPart>
        </mc:Choice>
        <mc:Fallback xmlns="">
          <p:pic>
            <p:nvPicPr>
              <p:cNvPr id="153" name="墨迹 152"/>
            </p:nvPicPr>
            <p:blipFill>
              <a:blip r:embed="rId3"/>
            </p:blipFill>
            <p:spPr>
              <a:xfrm>
                <a:off x="6942161" y="5636930"/>
                <a:ext cx="368489" cy="15917"/>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54" name="墨迹 153"/>
              <p14:cNvContentPartPr/>
              <p14:nvPr/>
            </p14:nvContentPartPr>
            <p14:xfrm>
              <a:off x="7082050" y="5480033"/>
              <a:ext cx="42081" cy="131884"/>
            </p14:xfrm>
          </p:contentPart>
        </mc:Choice>
        <mc:Fallback xmlns="">
          <p:pic>
            <p:nvPicPr>
              <p:cNvPr id="154" name="墨迹 153"/>
            </p:nvPicPr>
            <p:blipFill>
              <a:blip r:embed="rId3"/>
            </p:blipFill>
            <p:spPr>
              <a:xfrm>
                <a:off x="7082050" y="5480033"/>
                <a:ext cx="42081" cy="131884"/>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155" name="墨迹 154"/>
              <p14:cNvContentPartPr/>
              <p14:nvPr/>
            </p14:nvContentPartPr>
            <p14:xfrm>
              <a:off x="7153701" y="5557345"/>
              <a:ext cx="6824" cy="63668"/>
            </p14:xfrm>
          </p:contentPart>
        </mc:Choice>
        <mc:Fallback xmlns="">
          <p:pic>
            <p:nvPicPr>
              <p:cNvPr id="155" name="墨迹 154"/>
            </p:nvPicPr>
            <p:blipFill>
              <a:blip r:embed="rId3"/>
            </p:blipFill>
            <p:spPr>
              <a:xfrm>
                <a:off x="7153701" y="5557345"/>
                <a:ext cx="6824" cy="63668"/>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56" name="墨迹 155"/>
              <p14:cNvContentPartPr/>
              <p14:nvPr/>
            </p14:nvContentPartPr>
            <p14:xfrm>
              <a:off x="6714698" y="4816062"/>
              <a:ext cx="204716" cy="671219"/>
            </p14:xfrm>
          </p:contentPart>
        </mc:Choice>
        <mc:Fallback xmlns="">
          <p:pic>
            <p:nvPicPr>
              <p:cNvPr id="156" name="墨迹 155"/>
            </p:nvPicPr>
            <p:blipFill>
              <a:blip r:embed="rId3"/>
            </p:blipFill>
            <p:spPr>
              <a:xfrm>
                <a:off x="6714698" y="4816062"/>
                <a:ext cx="204716" cy="671219"/>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157" name="墨迹 156"/>
              <p14:cNvContentPartPr/>
              <p14:nvPr/>
            </p14:nvContentPartPr>
            <p14:xfrm>
              <a:off x="7401635" y="4829705"/>
              <a:ext cx="200167" cy="665392"/>
            </p14:xfrm>
          </p:contentPart>
        </mc:Choice>
        <mc:Fallback xmlns="">
          <p:pic>
            <p:nvPicPr>
              <p:cNvPr id="157" name="墨迹 156"/>
            </p:nvPicPr>
            <p:blipFill>
              <a:blip r:embed="rId3"/>
            </p:blipFill>
            <p:spPr>
              <a:xfrm>
                <a:off x="7401635" y="4829705"/>
                <a:ext cx="200167" cy="665392"/>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58" name="墨迹 157"/>
              <p14:cNvContentPartPr/>
              <p14:nvPr/>
            </p14:nvContentPartPr>
            <p14:xfrm>
              <a:off x="7583605" y="4838801"/>
              <a:ext cx="81887" cy="84133"/>
            </p14:xfrm>
          </p:contentPart>
        </mc:Choice>
        <mc:Fallback xmlns="">
          <p:pic>
            <p:nvPicPr>
              <p:cNvPr id="158" name="墨迹 157"/>
            </p:nvPicPr>
            <p:blipFill>
              <a:blip r:embed="rId3"/>
            </p:blipFill>
            <p:spPr>
              <a:xfrm>
                <a:off x="7583605" y="4838801"/>
                <a:ext cx="81887" cy="84133"/>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159" name="墨迹 158"/>
              <p14:cNvContentPartPr/>
              <p14:nvPr/>
            </p14:nvContentPartPr>
            <p14:xfrm>
              <a:off x="6578221" y="4806966"/>
              <a:ext cx="13647" cy="98061"/>
            </p14:xfrm>
          </p:contentPart>
        </mc:Choice>
        <mc:Fallback xmlns="">
          <p:pic>
            <p:nvPicPr>
              <p:cNvPr id="159" name="墨迹 158"/>
            </p:nvPicPr>
            <p:blipFill>
              <a:blip r:embed="rId3"/>
            </p:blipFill>
            <p:spPr>
              <a:xfrm>
                <a:off x="6578221" y="4806966"/>
                <a:ext cx="13647" cy="98061"/>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60" name="墨迹 159"/>
              <p14:cNvContentPartPr/>
              <p14:nvPr/>
            </p14:nvContentPartPr>
            <p14:xfrm>
              <a:off x="4856328" y="4343096"/>
              <a:ext cx="2274" cy="129611"/>
            </p14:xfrm>
          </p:contentPart>
        </mc:Choice>
        <mc:Fallback xmlns="">
          <p:pic>
            <p:nvPicPr>
              <p:cNvPr id="160" name="墨迹 159"/>
            </p:nvPicPr>
            <p:blipFill>
              <a:blip r:embed="rId3"/>
            </p:blipFill>
            <p:spPr>
              <a:xfrm>
                <a:off x="4856328" y="4343096"/>
                <a:ext cx="2274" cy="129611"/>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161" name="墨迹 160"/>
              <p14:cNvContentPartPr/>
              <p14:nvPr/>
            </p14:nvContentPartPr>
            <p14:xfrm>
              <a:off x="4914757" y="4315810"/>
              <a:ext cx="37105" cy="109146"/>
            </p14:xfrm>
          </p:contentPart>
        </mc:Choice>
        <mc:Fallback xmlns="">
          <p:pic>
            <p:nvPicPr>
              <p:cNvPr id="161" name="墨迹 160"/>
            </p:nvPicPr>
            <p:blipFill>
              <a:blip r:embed="rId3"/>
            </p:blipFill>
            <p:spPr>
              <a:xfrm>
                <a:off x="4914757" y="4315810"/>
                <a:ext cx="37105" cy="109146"/>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62" name="墨迹 161"/>
              <p14:cNvContentPartPr/>
              <p14:nvPr/>
            </p14:nvContentPartPr>
            <p14:xfrm>
              <a:off x="4920870" y="4418134"/>
              <a:ext cx="46914" cy="45478"/>
            </p14:xfrm>
          </p:contentPart>
        </mc:Choice>
        <mc:Fallback xmlns="">
          <p:pic>
            <p:nvPicPr>
              <p:cNvPr id="162" name="墨迹 161"/>
            </p:nvPicPr>
            <p:blipFill>
              <a:blip r:embed="rId3"/>
            </p:blipFill>
            <p:spPr>
              <a:xfrm>
                <a:off x="4920870" y="4418134"/>
                <a:ext cx="46914" cy="45478"/>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163" name="墨迹 162"/>
              <p14:cNvContentPartPr/>
              <p14:nvPr/>
            </p14:nvContentPartPr>
            <p14:xfrm>
              <a:off x="4972334" y="4364414"/>
              <a:ext cx="2274" cy="89533"/>
            </p14:xfrm>
          </p:contentPart>
        </mc:Choice>
        <mc:Fallback xmlns="">
          <p:pic>
            <p:nvPicPr>
              <p:cNvPr id="163" name="墨迹 162"/>
            </p:nvPicPr>
            <p:blipFill>
              <a:blip r:embed="rId3"/>
            </p:blipFill>
            <p:spPr>
              <a:xfrm>
                <a:off x="4972334" y="4364414"/>
                <a:ext cx="2274" cy="89533"/>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64" name="墨迹 163"/>
              <p14:cNvContentPartPr/>
              <p14:nvPr/>
            </p14:nvContentPartPr>
            <p14:xfrm>
              <a:off x="4967785" y="4326469"/>
              <a:ext cx="40943" cy="114973"/>
            </p14:xfrm>
          </p:contentPart>
        </mc:Choice>
        <mc:Fallback xmlns="">
          <p:pic>
            <p:nvPicPr>
              <p:cNvPr id="164" name="墨迹 163"/>
            </p:nvPicPr>
            <p:blipFill>
              <a:blip r:embed="rId3"/>
            </p:blipFill>
            <p:spPr>
              <a:xfrm>
                <a:off x="4967785" y="4326469"/>
                <a:ext cx="40943" cy="114973"/>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165" name="墨迹 164"/>
              <p14:cNvContentPartPr/>
              <p14:nvPr/>
            </p14:nvContentPartPr>
            <p14:xfrm>
              <a:off x="4976883" y="4374931"/>
              <a:ext cx="20472" cy="360"/>
            </p14:xfrm>
          </p:contentPart>
        </mc:Choice>
        <mc:Fallback xmlns="">
          <p:pic>
            <p:nvPicPr>
              <p:cNvPr id="165" name="墨迹 164"/>
            </p:nvPicPr>
            <p:blipFill>
              <a:blip r:embed="rId3"/>
            </p:blipFill>
            <p:spPr>
              <a:xfrm>
                <a:off x="4976883" y="4374931"/>
                <a:ext cx="20472" cy="360"/>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66" name="墨迹 165"/>
              <p14:cNvContentPartPr/>
              <p14:nvPr/>
            </p14:nvContentPartPr>
            <p14:xfrm>
              <a:off x="4981432" y="4406765"/>
              <a:ext cx="27296" cy="9095"/>
            </p14:xfrm>
          </p:contentPart>
        </mc:Choice>
        <mc:Fallback xmlns="">
          <p:pic>
            <p:nvPicPr>
              <p:cNvPr id="166" name="墨迹 165"/>
            </p:nvPicPr>
            <p:blipFill>
              <a:blip r:embed="rId3"/>
            </p:blipFill>
            <p:spPr>
              <a:xfrm>
                <a:off x="4981432" y="4406765"/>
                <a:ext cx="27296" cy="9095"/>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167" name="墨迹 166"/>
              <p14:cNvContentPartPr/>
              <p14:nvPr/>
            </p14:nvContentPartPr>
            <p14:xfrm>
              <a:off x="4947313" y="4454516"/>
              <a:ext cx="111457" cy="18902"/>
            </p14:xfrm>
          </p:contentPart>
        </mc:Choice>
        <mc:Fallback xmlns="">
          <p:pic>
            <p:nvPicPr>
              <p:cNvPr id="167" name="墨迹 166"/>
            </p:nvPicPr>
            <p:blipFill>
              <a:blip r:embed="rId3"/>
            </p:blipFill>
            <p:spPr>
              <a:xfrm>
                <a:off x="4947313" y="4454516"/>
                <a:ext cx="111457" cy="18902"/>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68" name="墨迹 167"/>
              <p14:cNvContentPartPr/>
              <p14:nvPr/>
            </p14:nvContentPartPr>
            <p14:xfrm>
              <a:off x="5061044" y="4293071"/>
              <a:ext cx="6824" cy="104598"/>
            </p14:xfrm>
          </p:contentPart>
        </mc:Choice>
        <mc:Fallback xmlns="">
          <p:pic>
            <p:nvPicPr>
              <p:cNvPr id="168" name="墨迹 167"/>
            </p:nvPicPr>
            <p:blipFill>
              <a:blip r:embed="rId3"/>
            </p:blipFill>
            <p:spPr>
              <a:xfrm>
                <a:off x="5061044" y="4293071"/>
                <a:ext cx="6824" cy="104598"/>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169" name="墨迹 168"/>
              <p14:cNvContentPartPr/>
              <p14:nvPr/>
            </p14:nvContentPartPr>
            <p14:xfrm>
              <a:off x="5026925" y="4315810"/>
              <a:ext cx="62552" cy="83565"/>
            </p14:xfrm>
          </p:contentPart>
        </mc:Choice>
        <mc:Fallback xmlns="">
          <p:pic>
            <p:nvPicPr>
              <p:cNvPr id="169" name="墨迹 168"/>
            </p:nvPicPr>
            <p:blipFill>
              <a:blip r:embed="rId3"/>
            </p:blipFill>
            <p:spPr>
              <a:xfrm>
                <a:off x="5026925" y="4315810"/>
                <a:ext cx="62552" cy="83565"/>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70" name="墨迹 169"/>
              <p14:cNvContentPartPr/>
              <p14:nvPr/>
            </p14:nvContentPartPr>
            <p14:xfrm>
              <a:off x="5072417" y="4361287"/>
              <a:ext cx="36394" cy="11370"/>
            </p14:xfrm>
          </p:contentPart>
        </mc:Choice>
        <mc:Fallback xmlns="">
          <p:pic>
            <p:nvPicPr>
              <p:cNvPr id="170" name="墨迹 169"/>
            </p:nvPicPr>
            <p:blipFill>
              <a:blip r:embed="rId3"/>
            </p:blipFill>
            <p:spPr>
              <a:xfrm>
                <a:off x="5072417" y="4361287"/>
                <a:ext cx="36394" cy="11370"/>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171" name="墨迹 170"/>
              <p14:cNvContentPartPr/>
              <p14:nvPr/>
            </p14:nvContentPartPr>
            <p14:xfrm>
              <a:off x="5054220" y="4397669"/>
              <a:ext cx="52317" cy="68217"/>
            </p14:xfrm>
          </p:contentPart>
        </mc:Choice>
        <mc:Fallback xmlns="">
          <p:pic>
            <p:nvPicPr>
              <p:cNvPr id="171" name="墨迹 170"/>
            </p:nvPicPr>
            <p:blipFill>
              <a:blip r:embed="rId3"/>
            </p:blipFill>
            <p:spPr>
              <a:xfrm>
                <a:off x="5054220" y="4397669"/>
                <a:ext cx="52317" cy="68217"/>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72" name="墨迹 171"/>
              <p14:cNvContentPartPr/>
              <p14:nvPr/>
            </p14:nvContentPartPr>
            <p14:xfrm>
              <a:off x="5056495" y="4420408"/>
              <a:ext cx="38669" cy="54573"/>
            </p14:xfrm>
          </p:contentPart>
        </mc:Choice>
        <mc:Fallback xmlns="">
          <p:pic>
            <p:nvPicPr>
              <p:cNvPr id="172" name="墨迹 171"/>
            </p:nvPicPr>
            <p:blipFill>
              <a:blip r:embed="rId3"/>
            </p:blipFill>
            <p:spPr>
              <a:xfrm>
                <a:off x="5056495" y="4420408"/>
                <a:ext cx="38669" cy="54573"/>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173" name="墨迹 172"/>
              <p14:cNvContentPartPr/>
              <p14:nvPr/>
            </p14:nvContentPartPr>
            <p14:xfrm>
              <a:off x="5026925" y="4399943"/>
              <a:ext cx="65964" cy="25013"/>
            </p14:xfrm>
          </p:contentPart>
        </mc:Choice>
        <mc:Fallback xmlns="">
          <p:pic>
            <p:nvPicPr>
              <p:cNvPr id="173" name="墨迹 172"/>
            </p:nvPicPr>
            <p:blipFill>
              <a:blip r:embed="rId3"/>
            </p:blipFill>
            <p:spPr>
              <a:xfrm>
                <a:off x="5026925" y="4399943"/>
                <a:ext cx="65964" cy="25013"/>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74" name="墨迹 173"/>
              <p14:cNvContentPartPr/>
              <p14:nvPr/>
            </p14:nvContentPartPr>
            <p14:xfrm>
              <a:off x="5092889" y="4324905"/>
              <a:ext cx="11373" cy="88682"/>
            </p14:xfrm>
          </p:contentPart>
        </mc:Choice>
        <mc:Fallback xmlns="">
          <p:pic>
            <p:nvPicPr>
              <p:cNvPr id="174" name="墨迹 173"/>
            </p:nvPicPr>
            <p:blipFill>
              <a:blip r:embed="rId3"/>
            </p:blipFill>
            <p:spPr>
              <a:xfrm>
                <a:off x="5092889" y="4324905"/>
                <a:ext cx="11373" cy="88682"/>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175" name="墨迹 174"/>
              <p14:cNvContentPartPr/>
              <p14:nvPr/>
            </p14:nvContentPartPr>
            <p14:xfrm>
              <a:off x="5108811" y="4352192"/>
              <a:ext cx="34120" cy="360"/>
            </p14:xfrm>
          </p:contentPart>
        </mc:Choice>
        <mc:Fallback xmlns="">
          <p:pic>
            <p:nvPicPr>
              <p:cNvPr id="175" name="墨迹 174"/>
            </p:nvPicPr>
            <p:blipFill>
              <a:blip r:embed="rId3"/>
            </p:blipFill>
            <p:spPr>
              <a:xfrm>
                <a:off x="5108811" y="4352192"/>
                <a:ext cx="34120" cy="36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76" name="墨迹 175"/>
              <p14:cNvContentPartPr/>
              <p14:nvPr/>
            </p14:nvContentPartPr>
            <p14:xfrm>
              <a:off x="5097438" y="4388574"/>
              <a:ext cx="38669" cy="65942"/>
            </p14:xfrm>
          </p:contentPart>
        </mc:Choice>
        <mc:Fallback xmlns="">
          <p:pic>
            <p:nvPicPr>
              <p:cNvPr id="176" name="墨迹 175"/>
            </p:nvPicPr>
            <p:blipFill>
              <a:blip r:embed="rId3"/>
            </p:blipFill>
            <p:spPr>
              <a:xfrm>
                <a:off x="5097438" y="4388574"/>
                <a:ext cx="38669" cy="65942"/>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177" name="墨迹 176"/>
              <p14:cNvContentPartPr/>
              <p14:nvPr/>
            </p14:nvContentPartPr>
            <p14:xfrm>
              <a:off x="5095164" y="4402217"/>
              <a:ext cx="65964" cy="43204"/>
            </p14:xfrm>
          </p:contentPart>
        </mc:Choice>
        <mc:Fallback xmlns="">
          <p:pic>
            <p:nvPicPr>
              <p:cNvPr id="177" name="墨迹 176"/>
            </p:nvPicPr>
            <p:blipFill>
              <a:blip r:embed="rId3"/>
            </p:blipFill>
            <p:spPr>
              <a:xfrm>
                <a:off x="5095164" y="4402217"/>
                <a:ext cx="65964" cy="43204"/>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78" name="墨迹 177"/>
              <p14:cNvContentPartPr/>
              <p14:nvPr/>
            </p14:nvContentPartPr>
            <p14:xfrm>
              <a:off x="5165677" y="4315810"/>
              <a:ext cx="11373" cy="146949"/>
            </p14:xfrm>
          </p:contentPart>
        </mc:Choice>
        <mc:Fallback xmlns="">
          <p:pic>
            <p:nvPicPr>
              <p:cNvPr id="178" name="墨迹 177"/>
            </p:nvPicPr>
            <p:blipFill>
              <a:blip r:embed="rId3"/>
            </p:blipFill>
            <p:spPr>
              <a:xfrm>
                <a:off x="5165677" y="4315810"/>
                <a:ext cx="11373" cy="146949"/>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179" name="墨迹 178"/>
              <p14:cNvContentPartPr/>
              <p14:nvPr/>
            </p14:nvContentPartPr>
            <p14:xfrm>
              <a:off x="5145205" y="4349918"/>
              <a:ext cx="40944" cy="11369"/>
            </p14:xfrm>
          </p:contentPart>
        </mc:Choice>
        <mc:Fallback xmlns="">
          <p:pic>
            <p:nvPicPr>
              <p:cNvPr id="179" name="墨迹 178"/>
            </p:nvPicPr>
            <p:blipFill>
              <a:blip r:embed="rId3"/>
            </p:blipFill>
            <p:spPr>
              <a:xfrm>
                <a:off x="5145205" y="4349918"/>
                <a:ext cx="40944" cy="11369"/>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80" name="墨迹 179"/>
              <p14:cNvContentPartPr/>
              <p14:nvPr/>
            </p14:nvContentPartPr>
            <p14:xfrm>
              <a:off x="5149755" y="4390848"/>
              <a:ext cx="38668" cy="15917"/>
            </p14:xfrm>
          </p:contentPart>
        </mc:Choice>
        <mc:Fallback xmlns="">
          <p:pic>
            <p:nvPicPr>
              <p:cNvPr id="180" name="墨迹 179"/>
            </p:nvPicPr>
            <p:blipFill>
              <a:blip r:embed="rId3"/>
            </p:blipFill>
            <p:spPr>
              <a:xfrm>
                <a:off x="5149755" y="4390848"/>
                <a:ext cx="38668" cy="15917"/>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181" name="墨迹 180"/>
              <p14:cNvContentPartPr/>
              <p14:nvPr/>
            </p14:nvContentPartPr>
            <p14:xfrm>
              <a:off x="5181600" y="4306714"/>
              <a:ext cx="61415" cy="40930"/>
            </p14:xfrm>
          </p:contentPart>
        </mc:Choice>
        <mc:Fallback xmlns="">
          <p:pic>
            <p:nvPicPr>
              <p:cNvPr id="181" name="墨迹 180"/>
            </p:nvPicPr>
            <p:blipFill>
              <a:blip r:embed="rId3"/>
            </p:blipFill>
            <p:spPr>
              <a:xfrm>
                <a:off x="5181600" y="4306714"/>
                <a:ext cx="61415" cy="4093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82" name="墨迹 181"/>
              <p14:cNvContentPartPr/>
              <p14:nvPr/>
            </p14:nvContentPartPr>
            <p14:xfrm>
              <a:off x="5186149" y="4324905"/>
              <a:ext cx="4549" cy="143254"/>
            </p14:xfrm>
          </p:contentPart>
        </mc:Choice>
        <mc:Fallback xmlns="">
          <p:pic>
            <p:nvPicPr>
              <p:cNvPr id="182" name="墨迹 181"/>
            </p:nvPicPr>
            <p:blipFill>
              <a:blip r:embed="rId3"/>
            </p:blipFill>
            <p:spPr>
              <a:xfrm>
                <a:off x="5186149" y="4324905"/>
                <a:ext cx="4549" cy="143254"/>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183" name="墨迹 182"/>
              <p14:cNvContentPartPr/>
              <p14:nvPr/>
            </p14:nvContentPartPr>
            <p14:xfrm>
              <a:off x="5204346" y="4377204"/>
              <a:ext cx="61415" cy="11369"/>
            </p14:xfrm>
          </p:contentPart>
        </mc:Choice>
        <mc:Fallback xmlns="">
          <p:pic>
            <p:nvPicPr>
              <p:cNvPr id="183" name="墨迹 182"/>
            </p:nvPicPr>
            <p:blipFill>
              <a:blip r:embed="rId3"/>
            </p:blipFill>
            <p:spPr>
              <a:xfrm>
                <a:off x="5204346" y="4377204"/>
                <a:ext cx="61415" cy="11369"/>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84" name="墨迹 183"/>
              <p14:cNvContentPartPr/>
              <p14:nvPr/>
            </p14:nvContentPartPr>
            <p14:xfrm>
              <a:off x="5222543" y="4356739"/>
              <a:ext cx="47767" cy="104599"/>
            </p14:xfrm>
          </p:contentPart>
        </mc:Choice>
        <mc:Fallback xmlns="">
          <p:pic>
            <p:nvPicPr>
              <p:cNvPr id="184" name="墨迹 183"/>
            </p:nvPicPr>
            <p:blipFill>
              <a:blip r:embed="rId3"/>
            </p:blipFill>
            <p:spPr>
              <a:xfrm>
                <a:off x="5222543" y="4356739"/>
                <a:ext cx="47767" cy="104599"/>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185" name="墨迹 184"/>
              <p14:cNvContentPartPr/>
              <p14:nvPr/>
            </p14:nvContentPartPr>
            <p14:xfrm>
              <a:off x="5291919" y="4329453"/>
              <a:ext cx="35257" cy="100050"/>
            </p14:xfrm>
          </p:contentPart>
        </mc:Choice>
        <mc:Fallback xmlns="">
          <p:pic>
            <p:nvPicPr>
              <p:cNvPr id="185" name="墨迹 184"/>
            </p:nvPicPr>
            <p:blipFill>
              <a:blip r:embed="rId3"/>
            </p:blipFill>
            <p:spPr>
              <a:xfrm>
                <a:off x="5291919" y="4329453"/>
                <a:ext cx="35257" cy="10005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86" name="墨迹 185"/>
              <p14:cNvContentPartPr/>
              <p14:nvPr/>
            </p14:nvContentPartPr>
            <p14:xfrm>
              <a:off x="5303008" y="4434051"/>
              <a:ext cx="44640" cy="22739"/>
            </p14:xfrm>
          </p:contentPart>
        </mc:Choice>
        <mc:Fallback xmlns="">
          <p:pic>
            <p:nvPicPr>
              <p:cNvPr id="186" name="墨迹 185"/>
            </p:nvPicPr>
            <p:blipFill>
              <a:blip r:embed="rId3"/>
            </p:blipFill>
            <p:spPr>
              <a:xfrm>
                <a:off x="5303008" y="4434051"/>
                <a:ext cx="44640" cy="22739"/>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187" name="墨迹 186"/>
              <p14:cNvContentPartPr/>
              <p14:nvPr/>
            </p14:nvContentPartPr>
            <p14:xfrm>
              <a:off x="5333289" y="4361287"/>
              <a:ext cx="42791" cy="77312"/>
            </p14:xfrm>
          </p:contentPart>
        </mc:Choice>
        <mc:Fallback xmlns="">
          <p:pic>
            <p:nvPicPr>
              <p:cNvPr id="187" name="墨迹 186"/>
            </p:nvPicPr>
            <p:blipFill>
              <a:blip r:embed="rId3"/>
            </p:blipFill>
            <p:spPr>
              <a:xfrm>
                <a:off x="5333289" y="4361287"/>
                <a:ext cx="42791" cy="77312"/>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88" name="墨迹 187"/>
              <p14:cNvContentPartPr/>
              <p14:nvPr/>
            </p14:nvContentPartPr>
            <p14:xfrm>
              <a:off x="5340823" y="4311262"/>
              <a:ext cx="27296" cy="177362"/>
            </p14:xfrm>
          </p:contentPart>
        </mc:Choice>
        <mc:Fallback xmlns="">
          <p:pic>
            <p:nvPicPr>
              <p:cNvPr id="188" name="墨迹 187"/>
            </p:nvPicPr>
            <p:blipFill>
              <a:blip r:embed="rId3"/>
            </p:blipFill>
            <p:spPr>
              <a:xfrm>
                <a:off x="5340823" y="4311262"/>
                <a:ext cx="27296" cy="177362"/>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189" name="墨迹 188"/>
              <p14:cNvContentPartPr/>
              <p14:nvPr/>
            </p14:nvContentPartPr>
            <p14:xfrm>
              <a:off x="5368119" y="4320357"/>
              <a:ext cx="11373" cy="20465"/>
            </p14:xfrm>
          </p:contentPart>
        </mc:Choice>
        <mc:Fallback xmlns="">
          <p:pic>
            <p:nvPicPr>
              <p:cNvPr id="189" name="墨迹 188"/>
            </p:nvPicPr>
            <p:blipFill>
              <a:blip r:embed="rId3"/>
            </p:blipFill>
            <p:spPr>
              <a:xfrm>
                <a:off x="5368119" y="4320357"/>
                <a:ext cx="11373" cy="20465"/>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90" name="墨迹 189"/>
              <p14:cNvContentPartPr/>
              <p14:nvPr/>
            </p14:nvContentPartPr>
            <p14:xfrm>
              <a:off x="5395415" y="4334001"/>
              <a:ext cx="71650" cy="88681"/>
            </p14:xfrm>
          </p:contentPart>
        </mc:Choice>
        <mc:Fallback xmlns="">
          <p:pic>
            <p:nvPicPr>
              <p:cNvPr id="190" name="墨迹 189"/>
            </p:nvPicPr>
            <p:blipFill>
              <a:blip r:embed="rId3"/>
            </p:blipFill>
            <p:spPr>
              <a:xfrm>
                <a:off x="5395415" y="4334001"/>
                <a:ext cx="71650" cy="88681"/>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191" name="墨迹 190"/>
              <p14:cNvContentPartPr/>
              <p14:nvPr/>
            </p14:nvContentPartPr>
            <p14:xfrm>
              <a:off x="5450005" y="4384026"/>
              <a:ext cx="2275" cy="72764"/>
            </p14:xfrm>
          </p:contentPart>
        </mc:Choice>
        <mc:Fallback xmlns="">
          <p:pic>
            <p:nvPicPr>
              <p:cNvPr id="191" name="墨迹 190"/>
            </p:nvPicPr>
            <p:blipFill>
              <a:blip r:embed="rId3"/>
            </p:blipFill>
            <p:spPr>
              <a:xfrm>
                <a:off x="5450005" y="4384026"/>
                <a:ext cx="2275" cy="72764"/>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92" name="墨迹 191"/>
              <p14:cNvContentPartPr/>
              <p14:nvPr/>
            </p14:nvContentPartPr>
            <p14:xfrm>
              <a:off x="5472752" y="4402217"/>
              <a:ext cx="29570" cy="13643"/>
            </p14:xfrm>
          </p:contentPart>
        </mc:Choice>
        <mc:Fallback xmlns="">
          <p:pic>
            <p:nvPicPr>
              <p:cNvPr id="192" name="墨迹 191"/>
            </p:nvPicPr>
            <p:blipFill>
              <a:blip r:embed="rId3"/>
            </p:blipFill>
            <p:spPr>
              <a:xfrm>
                <a:off x="5472752" y="4402217"/>
                <a:ext cx="29570" cy="13643"/>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93" name="墨迹 192"/>
              <p14:cNvContentPartPr/>
              <p14:nvPr/>
            </p14:nvContentPartPr>
            <p14:xfrm>
              <a:off x="5501611" y="4324905"/>
              <a:ext cx="50753" cy="2274"/>
            </p14:xfrm>
          </p:contentPart>
        </mc:Choice>
        <mc:Fallback xmlns="">
          <p:pic>
            <p:nvPicPr>
              <p:cNvPr id="193" name="墨迹 192"/>
            </p:nvPicPr>
            <p:blipFill>
              <a:blip r:embed="rId3"/>
            </p:blipFill>
            <p:spPr>
              <a:xfrm>
                <a:off x="5501611" y="4324905"/>
                <a:ext cx="50753" cy="2274"/>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94" name="墨迹 193"/>
              <p14:cNvContentPartPr/>
              <p14:nvPr/>
            </p14:nvContentPartPr>
            <p14:xfrm>
              <a:off x="5513695" y="4365835"/>
              <a:ext cx="48905" cy="100050"/>
            </p14:xfrm>
          </p:contentPart>
        </mc:Choice>
        <mc:Fallback xmlns="">
          <p:pic>
            <p:nvPicPr>
              <p:cNvPr id="194" name="墨迹 193"/>
            </p:nvPicPr>
            <p:blipFill>
              <a:blip r:embed="rId3"/>
            </p:blipFill>
            <p:spPr>
              <a:xfrm>
                <a:off x="5513695" y="4365835"/>
                <a:ext cx="48905" cy="100050"/>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95" name="墨迹 194"/>
              <p14:cNvContentPartPr/>
              <p14:nvPr/>
            </p14:nvContentPartPr>
            <p14:xfrm>
              <a:off x="5600131" y="4361287"/>
              <a:ext cx="4549" cy="95503"/>
            </p14:xfrm>
          </p:contentPart>
        </mc:Choice>
        <mc:Fallback xmlns="">
          <p:pic>
            <p:nvPicPr>
              <p:cNvPr id="195" name="墨迹 194"/>
            </p:nvPicPr>
            <p:blipFill>
              <a:blip r:embed="rId3"/>
            </p:blipFill>
            <p:spPr>
              <a:xfrm>
                <a:off x="5600131" y="4361287"/>
                <a:ext cx="4549" cy="95503"/>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96" name="墨迹 195"/>
              <p14:cNvContentPartPr/>
              <p14:nvPr/>
            </p14:nvContentPartPr>
            <p14:xfrm>
              <a:off x="5591032" y="4338549"/>
              <a:ext cx="113732" cy="127336"/>
            </p14:xfrm>
          </p:contentPart>
        </mc:Choice>
        <mc:Fallback xmlns="">
          <p:pic>
            <p:nvPicPr>
              <p:cNvPr id="196" name="墨迹 195"/>
            </p:nvPicPr>
            <p:blipFill>
              <a:blip r:embed="rId3"/>
            </p:blipFill>
            <p:spPr>
              <a:xfrm>
                <a:off x="5591032" y="4338549"/>
                <a:ext cx="113732" cy="127336"/>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97" name="墨迹 196"/>
              <p14:cNvContentPartPr/>
              <p14:nvPr/>
            </p14:nvContentPartPr>
            <p14:xfrm>
              <a:off x="5613778" y="4368109"/>
              <a:ext cx="56866" cy="6822"/>
            </p14:xfrm>
          </p:contentPart>
        </mc:Choice>
        <mc:Fallback xmlns="">
          <p:pic>
            <p:nvPicPr>
              <p:cNvPr id="197" name="墨迹 196"/>
            </p:nvPicPr>
            <p:blipFill>
              <a:blip r:embed="rId3"/>
            </p:blipFill>
            <p:spPr>
              <a:xfrm>
                <a:off x="5613778" y="4368109"/>
                <a:ext cx="56866" cy="6822"/>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98" name="墨迹 197"/>
              <p14:cNvContentPartPr/>
              <p14:nvPr/>
            </p14:nvContentPartPr>
            <p14:xfrm>
              <a:off x="5622877" y="4397669"/>
              <a:ext cx="9099" cy="29561"/>
            </p14:xfrm>
          </p:contentPart>
        </mc:Choice>
        <mc:Fallback xmlns="">
          <p:pic>
            <p:nvPicPr>
              <p:cNvPr id="198" name="墨迹 197"/>
            </p:nvPicPr>
            <p:blipFill>
              <a:blip r:embed="rId3"/>
            </p:blipFill>
            <p:spPr>
              <a:xfrm>
                <a:off x="5622877" y="4397669"/>
                <a:ext cx="9099" cy="29561"/>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99" name="墨迹 198"/>
              <p14:cNvContentPartPr/>
              <p14:nvPr/>
            </p14:nvContentPartPr>
            <p14:xfrm>
              <a:off x="5622877" y="4402217"/>
              <a:ext cx="63690" cy="36382"/>
            </p14:xfrm>
          </p:contentPart>
        </mc:Choice>
        <mc:Fallback xmlns="">
          <p:pic>
            <p:nvPicPr>
              <p:cNvPr id="199" name="墨迹 198"/>
            </p:nvPicPr>
            <p:blipFill>
              <a:blip r:embed="rId3"/>
            </p:blipFill>
            <p:spPr>
              <a:xfrm>
                <a:off x="5622877" y="4402217"/>
                <a:ext cx="63690" cy="36382"/>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200" name="墨迹 199"/>
              <p14:cNvContentPartPr/>
              <p14:nvPr/>
            </p14:nvContentPartPr>
            <p14:xfrm>
              <a:off x="5732059" y="4370383"/>
              <a:ext cx="4549" cy="79585"/>
            </p14:xfrm>
          </p:contentPart>
        </mc:Choice>
        <mc:Fallback xmlns="">
          <p:pic>
            <p:nvPicPr>
              <p:cNvPr id="200" name="墨迹 199"/>
            </p:nvPicPr>
            <p:blipFill>
              <a:blip r:embed="rId3"/>
            </p:blipFill>
            <p:spPr>
              <a:xfrm>
                <a:off x="5732059" y="4370383"/>
                <a:ext cx="4549" cy="79585"/>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201" name="墨迹 200"/>
              <p14:cNvContentPartPr/>
              <p14:nvPr/>
            </p14:nvContentPartPr>
            <p14:xfrm>
              <a:off x="5732059" y="4352192"/>
              <a:ext cx="40943" cy="84133"/>
            </p14:xfrm>
          </p:contentPart>
        </mc:Choice>
        <mc:Fallback xmlns="">
          <p:pic>
            <p:nvPicPr>
              <p:cNvPr id="201" name="墨迹 200"/>
            </p:nvPicPr>
            <p:blipFill>
              <a:blip r:embed="rId3"/>
            </p:blipFill>
            <p:spPr>
              <a:xfrm>
                <a:off x="5732059" y="4352192"/>
                <a:ext cx="40943" cy="84133"/>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202" name="墨迹 201"/>
              <p14:cNvContentPartPr/>
              <p14:nvPr/>
            </p14:nvContentPartPr>
            <p14:xfrm>
              <a:off x="5747982" y="4397669"/>
              <a:ext cx="22746" cy="360"/>
            </p14:xfrm>
          </p:contentPart>
        </mc:Choice>
        <mc:Fallback xmlns="">
          <p:pic>
            <p:nvPicPr>
              <p:cNvPr id="202" name="墨迹 201"/>
            </p:nvPicPr>
            <p:blipFill>
              <a:blip r:embed="rId3"/>
            </p:blipFill>
            <p:spPr>
              <a:xfrm>
                <a:off x="5747982" y="4397669"/>
                <a:ext cx="22746" cy="360"/>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203" name="墨迹 202"/>
              <p14:cNvContentPartPr/>
              <p14:nvPr/>
            </p14:nvContentPartPr>
            <p14:xfrm>
              <a:off x="5747982" y="4431777"/>
              <a:ext cx="27295" cy="11370"/>
            </p14:xfrm>
          </p:contentPart>
        </mc:Choice>
        <mc:Fallback xmlns="">
          <p:pic>
            <p:nvPicPr>
              <p:cNvPr id="203" name="墨迹 202"/>
            </p:nvPicPr>
            <p:blipFill>
              <a:blip r:embed="rId3"/>
            </p:blipFill>
            <p:spPr>
              <a:xfrm>
                <a:off x="5747982" y="4431777"/>
                <a:ext cx="27295" cy="11370"/>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204" name="墨迹 203"/>
              <p14:cNvContentPartPr/>
              <p14:nvPr/>
            </p14:nvContentPartPr>
            <p14:xfrm>
              <a:off x="5782101" y="4363561"/>
              <a:ext cx="63690" cy="11369"/>
            </p14:xfrm>
          </p:contentPart>
        </mc:Choice>
        <mc:Fallback xmlns="">
          <p:pic>
            <p:nvPicPr>
              <p:cNvPr id="204" name="墨迹 203"/>
            </p:nvPicPr>
            <p:blipFill>
              <a:blip r:embed="rId3"/>
            </p:blipFill>
            <p:spPr>
              <a:xfrm>
                <a:off x="5782101" y="4363561"/>
                <a:ext cx="63690" cy="11369"/>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205" name="墨迹 204"/>
              <p14:cNvContentPartPr/>
              <p14:nvPr/>
            </p14:nvContentPartPr>
            <p14:xfrm>
              <a:off x="5804847" y="4334001"/>
              <a:ext cx="18197" cy="130179"/>
            </p14:xfrm>
          </p:contentPart>
        </mc:Choice>
        <mc:Fallback xmlns="">
          <p:pic>
            <p:nvPicPr>
              <p:cNvPr id="205" name="墨迹 204"/>
            </p:nvPicPr>
            <p:blipFill>
              <a:blip r:embed="rId3"/>
            </p:blipFill>
            <p:spPr>
              <a:xfrm>
                <a:off x="5804847" y="4334001"/>
                <a:ext cx="18197" cy="130179"/>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206" name="墨迹 205"/>
              <p14:cNvContentPartPr/>
              <p14:nvPr/>
            </p14:nvContentPartPr>
            <p14:xfrm>
              <a:off x="5786650" y="4404491"/>
              <a:ext cx="54591" cy="25013"/>
            </p14:xfrm>
          </p:contentPart>
        </mc:Choice>
        <mc:Fallback xmlns="">
          <p:pic>
            <p:nvPicPr>
              <p:cNvPr id="206" name="墨迹 205"/>
            </p:nvPicPr>
            <p:blipFill>
              <a:blip r:embed="rId3"/>
            </p:blipFill>
            <p:spPr>
              <a:xfrm>
                <a:off x="5786650" y="4404491"/>
                <a:ext cx="54591" cy="25013"/>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207" name="墨迹 206"/>
              <p14:cNvContentPartPr/>
              <p14:nvPr/>
            </p14:nvContentPartPr>
            <p14:xfrm>
              <a:off x="5834417" y="4324905"/>
              <a:ext cx="56866" cy="93229"/>
            </p14:xfrm>
          </p:contentPart>
        </mc:Choice>
        <mc:Fallback xmlns="">
          <p:pic>
            <p:nvPicPr>
              <p:cNvPr id="207" name="墨迹 206"/>
            </p:nvPicPr>
            <p:blipFill>
              <a:blip r:embed="rId3"/>
            </p:blipFill>
            <p:spPr>
              <a:xfrm>
                <a:off x="5834417" y="4324905"/>
                <a:ext cx="56866" cy="93229"/>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208" name="墨迹 207"/>
              <p14:cNvContentPartPr/>
              <p14:nvPr/>
            </p14:nvContentPartPr>
            <p14:xfrm>
              <a:off x="5882184" y="4379478"/>
              <a:ext cx="4550" cy="75038"/>
            </p14:xfrm>
          </p:contentPart>
        </mc:Choice>
        <mc:Fallback xmlns="">
          <p:pic>
            <p:nvPicPr>
              <p:cNvPr id="208" name="墨迹 207"/>
            </p:nvPicPr>
            <p:blipFill>
              <a:blip r:embed="rId3"/>
            </p:blipFill>
            <p:spPr>
              <a:xfrm>
                <a:off x="5882184" y="4379478"/>
                <a:ext cx="4550" cy="75038"/>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209" name="墨迹 208"/>
              <p14:cNvContentPartPr/>
              <p14:nvPr/>
            </p14:nvContentPartPr>
            <p14:xfrm>
              <a:off x="5900382" y="4347644"/>
              <a:ext cx="40943" cy="2274"/>
            </p14:xfrm>
          </p:contentPart>
        </mc:Choice>
        <mc:Fallback xmlns="">
          <p:pic>
            <p:nvPicPr>
              <p:cNvPr id="209" name="墨迹 208"/>
            </p:nvPicPr>
            <p:blipFill>
              <a:blip r:embed="rId3"/>
            </p:blipFill>
            <p:spPr>
              <a:xfrm>
                <a:off x="5900382" y="4347644"/>
                <a:ext cx="40943" cy="2274"/>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210" name="墨迹 209"/>
              <p14:cNvContentPartPr/>
              <p14:nvPr/>
            </p14:nvContentPartPr>
            <p14:xfrm>
              <a:off x="5874650" y="4377204"/>
              <a:ext cx="64400" cy="15917"/>
            </p14:xfrm>
          </p:contentPart>
        </mc:Choice>
        <mc:Fallback xmlns="">
          <p:pic>
            <p:nvPicPr>
              <p:cNvPr id="210" name="墨迹 209"/>
            </p:nvPicPr>
            <p:blipFill>
              <a:blip r:embed="rId3"/>
            </p:blipFill>
            <p:spPr>
              <a:xfrm>
                <a:off x="5874650" y="4377204"/>
                <a:ext cx="64400" cy="15917"/>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211" name="墨迹 210"/>
              <p14:cNvContentPartPr/>
              <p14:nvPr/>
            </p14:nvContentPartPr>
            <p14:xfrm>
              <a:off x="5909480" y="4315810"/>
              <a:ext cx="38669" cy="145528"/>
            </p14:xfrm>
          </p:contentPart>
        </mc:Choice>
        <mc:Fallback xmlns="">
          <p:pic>
            <p:nvPicPr>
              <p:cNvPr id="211" name="墨迹 210"/>
            </p:nvPicPr>
            <p:blipFill>
              <a:blip r:embed="rId3"/>
            </p:blipFill>
            <p:spPr>
              <a:xfrm>
                <a:off x="5909480" y="4315810"/>
                <a:ext cx="38669" cy="145528"/>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212" name="墨迹 211"/>
              <p14:cNvContentPartPr/>
              <p14:nvPr/>
            </p14:nvContentPartPr>
            <p14:xfrm>
              <a:off x="5970895" y="4347644"/>
              <a:ext cx="18197" cy="6822"/>
            </p14:xfrm>
          </p:contentPart>
        </mc:Choice>
        <mc:Fallback xmlns="">
          <p:pic>
            <p:nvPicPr>
              <p:cNvPr id="212" name="墨迹 211"/>
            </p:nvPicPr>
            <p:blipFill>
              <a:blip r:embed="rId3"/>
            </p:blipFill>
            <p:spPr>
              <a:xfrm>
                <a:off x="5970895" y="4347644"/>
                <a:ext cx="18197" cy="6822"/>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213" name="墨迹 212"/>
              <p14:cNvContentPartPr/>
              <p14:nvPr/>
            </p14:nvContentPartPr>
            <p14:xfrm>
              <a:off x="5959522" y="4376636"/>
              <a:ext cx="154674" cy="84702"/>
            </p14:xfrm>
          </p:contentPart>
        </mc:Choice>
        <mc:Fallback xmlns="">
          <p:pic>
            <p:nvPicPr>
              <p:cNvPr id="213" name="墨迹 212"/>
            </p:nvPicPr>
            <p:blipFill>
              <a:blip r:embed="rId3"/>
            </p:blipFill>
            <p:spPr>
              <a:xfrm>
                <a:off x="5959522" y="4376636"/>
                <a:ext cx="154674" cy="84702"/>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214" name="墨迹 213"/>
              <p14:cNvContentPartPr/>
              <p14:nvPr/>
            </p14:nvContentPartPr>
            <p14:xfrm>
              <a:off x="5995916" y="4317373"/>
              <a:ext cx="27295" cy="9806"/>
            </p14:xfrm>
          </p:contentPart>
        </mc:Choice>
        <mc:Fallback xmlns="">
          <p:pic>
            <p:nvPicPr>
              <p:cNvPr id="214" name="墨迹 213"/>
            </p:nvPicPr>
            <p:blipFill>
              <a:blip r:embed="rId3"/>
            </p:blipFill>
            <p:spPr>
              <a:xfrm>
                <a:off x="5995916" y="4317373"/>
                <a:ext cx="27295" cy="9806"/>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215" name="墨迹 214"/>
              <p14:cNvContentPartPr/>
              <p14:nvPr/>
            </p14:nvContentPartPr>
            <p14:xfrm>
              <a:off x="6032310" y="4306714"/>
              <a:ext cx="22746" cy="43204"/>
            </p14:xfrm>
          </p:contentPart>
        </mc:Choice>
        <mc:Fallback xmlns="">
          <p:pic>
            <p:nvPicPr>
              <p:cNvPr id="215" name="墨迹 214"/>
            </p:nvPicPr>
            <p:blipFill>
              <a:blip r:embed="rId3"/>
            </p:blipFill>
            <p:spPr>
              <a:xfrm>
                <a:off x="6032310" y="4306714"/>
                <a:ext cx="22746" cy="43204"/>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216" name="墨迹 215"/>
              <p14:cNvContentPartPr/>
              <p14:nvPr/>
            </p14:nvContentPartPr>
            <p14:xfrm>
              <a:off x="6012691" y="4352192"/>
              <a:ext cx="58287" cy="13643"/>
            </p14:xfrm>
          </p:contentPart>
        </mc:Choice>
        <mc:Fallback xmlns="">
          <p:pic>
            <p:nvPicPr>
              <p:cNvPr id="216" name="墨迹 215"/>
            </p:nvPicPr>
            <p:blipFill>
              <a:blip r:embed="rId3"/>
            </p:blipFill>
            <p:spPr>
              <a:xfrm>
                <a:off x="6012691" y="4352192"/>
                <a:ext cx="58287" cy="13643"/>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217" name="墨迹 216"/>
              <p14:cNvContentPartPr/>
              <p14:nvPr/>
            </p14:nvContentPartPr>
            <p14:xfrm>
              <a:off x="6005015" y="4379478"/>
              <a:ext cx="84161" cy="27287"/>
            </p14:xfrm>
          </p:contentPart>
        </mc:Choice>
        <mc:Fallback xmlns="">
          <p:pic>
            <p:nvPicPr>
              <p:cNvPr id="217" name="墨迹 216"/>
            </p:nvPicPr>
            <p:blipFill>
              <a:blip r:embed="rId3"/>
            </p:blipFill>
            <p:spPr>
              <a:xfrm>
                <a:off x="6005015" y="4379478"/>
                <a:ext cx="84161" cy="27287"/>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218" name="墨迹 217"/>
              <p14:cNvContentPartPr/>
              <p14:nvPr/>
            </p14:nvContentPartPr>
            <p14:xfrm>
              <a:off x="6011838" y="4374931"/>
              <a:ext cx="34120" cy="65942"/>
            </p14:xfrm>
          </p:contentPart>
        </mc:Choice>
        <mc:Fallback xmlns="">
          <p:pic>
            <p:nvPicPr>
              <p:cNvPr id="218" name="墨迹 217"/>
            </p:nvPicPr>
            <p:blipFill>
              <a:blip r:embed="rId3"/>
            </p:blipFill>
            <p:spPr>
              <a:xfrm>
                <a:off x="6011838" y="4374931"/>
                <a:ext cx="34120" cy="65942"/>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219" name="墨迹 218"/>
              <p14:cNvContentPartPr/>
              <p14:nvPr/>
            </p14:nvContentPartPr>
            <p14:xfrm>
              <a:off x="6045958" y="4411313"/>
              <a:ext cx="54591" cy="38655"/>
            </p14:xfrm>
          </p:contentPart>
        </mc:Choice>
        <mc:Fallback xmlns="">
          <p:pic>
            <p:nvPicPr>
              <p:cNvPr id="219" name="墨迹 218"/>
            </p:nvPicPr>
            <p:blipFill>
              <a:blip r:embed="rId3"/>
            </p:blipFill>
            <p:spPr>
              <a:xfrm>
                <a:off x="6045958" y="4411313"/>
                <a:ext cx="54591" cy="38655"/>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220" name="墨迹 219"/>
              <p14:cNvContentPartPr/>
              <p14:nvPr/>
            </p14:nvContentPartPr>
            <p14:xfrm>
              <a:off x="6109647" y="4347644"/>
              <a:ext cx="56865" cy="77312"/>
            </p14:xfrm>
          </p:contentPart>
        </mc:Choice>
        <mc:Fallback xmlns="">
          <p:pic>
            <p:nvPicPr>
              <p:cNvPr id="220" name="墨迹 219"/>
            </p:nvPicPr>
            <p:blipFill>
              <a:blip r:embed="rId3"/>
            </p:blipFill>
            <p:spPr>
              <a:xfrm>
                <a:off x="6109647" y="4347644"/>
                <a:ext cx="56865" cy="77312"/>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221" name="墨迹 220"/>
              <p14:cNvContentPartPr/>
              <p14:nvPr/>
            </p14:nvContentPartPr>
            <p14:xfrm>
              <a:off x="6166513" y="4320357"/>
              <a:ext cx="61415" cy="68217"/>
            </p14:xfrm>
          </p:contentPart>
        </mc:Choice>
        <mc:Fallback xmlns="">
          <p:pic>
            <p:nvPicPr>
              <p:cNvPr id="221" name="墨迹 220"/>
            </p:nvPicPr>
            <p:blipFill>
              <a:blip r:embed="rId3"/>
            </p:blipFill>
            <p:spPr>
              <a:xfrm>
                <a:off x="6166513" y="4320357"/>
                <a:ext cx="61415" cy="68217"/>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222" name="墨迹 221"/>
              <p14:cNvContentPartPr/>
              <p14:nvPr/>
            </p14:nvContentPartPr>
            <p14:xfrm>
              <a:off x="6209731" y="4338549"/>
              <a:ext cx="79612" cy="22738"/>
            </p14:xfrm>
          </p:contentPart>
        </mc:Choice>
        <mc:Fallback xmlns="">
          <p:pic>
            <p:nvPicPr>
              <p:cNvPr id="222" name="墨迹 221"/>
            </p:nvPicPr>
            <p:blipFill>
              <a:blip r:embed="rId3"/>
            </p:blipFill>
            <p:spPr>
              <a:xfrm>
                <a:off x="6209731" y="4338549"/>
                <a:ext cx="79612" cy="22738"/>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223" name="墨迹 222"/>
              <p14:cNvContentPartPr/>
              <p14:nvPr/>
            </p14:nvContentPartPr>
            <p14:xfrm>
              <a:off x="6232477" y="4370383"/>
              <a:ext cx="6824" cy="102324"/>
            </p14:xfrm>
          </p:contentPart>
        </mc:Choice>
        <mc:Fallback xmlns="">
          <p:pic>
            <p:nvPicPr>
              <p:cNvPr id="223" name="墨迹 222"/>
            </p:nvPicPr>
            <p:blipFill>
              <a:blip r:embed="rId3"/>
            </p:blipFill>
            <p:spPr>
              <a:xfrm>
                <a:off x="6232477" y="4370383"/>
                <a:ext cx="6824" cy="102324"/>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224" name="墨迹 223"/>
              <p14:cNvContentPartPr/>
              <p14:nvPr/>
            </p14:nvContentPartPr>
            <p14:xfrm>
              <a:off x="6314364" y="4306714"/>
              <a:ext cx="360" cy="88681"/>
            </p14:xfrm>
          </p:contentPart>
        </mc:Choice>
        <mc:Fallback xmlns="">
          <p:pic>
            <p:nvPicPr>
              <p:cNvPr id="224" name="墨迹 223"/>
            </p:nvPicPr>
            <p:blipFill>
              <a:blip r:embed="rId3"/>
            </p:blipFill>
            <p:spPr>
              <a:xfrm>
                <a:off x="6314364" y="4306714"/>
                <a:ext cx="360" cy="88681"/>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225" name="墨迹 224"/>
              <p14:cNvContentPartPr/>
              <p14:nvPr/>
            </p14:nvContentPartPr>
            <p14:xfrm>
              <a:off x="6275695" y="4334001"/>
              <a:ext cx="55302" cy="72764"/>
            </p14:xfrm>
          </p:contentPart>
        </mc:Choice>
        <mc:Fallback xmlns="">
          <p:pic>
            <p:nvPicPr>
              <p:cNvPr id="225" name="墨迹 224"/>
            </p:nvPicPr>
            <p:blipFill>
              <a:blip r:embed="rId3"/>
            </p:blipFill>
            <p:spPr>
              <a:xfrm>
                <a:off x="6275695" y="4334001"/>
                <a:ext cx="55302" cy="72764"/>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226" name="墨迹 225"/>
              <p14:cNvContentPartPr/>
              <p14:nvPr/>
            </p14:nvContentPartPr>
            <p14:xfrm>
              <a:off x="6323462" y="4370383"/>
              <a:ext cx="13648" cy="29560"/>
            </p14:xfrm>
          </p:contentPart>
        </mc:Choice>
        <mc:Fallback xmlns="">
          <p:pic>
            <p:nvPicPr>
              <p:cNvPr id="226" name="墨迹 225"/>
            </p:nvPicPr>
            <p:blipFill>
              <a:blip r:embed="rId3"/>
            </p:blipFill>
            <p:spPr>
              <a:xfrm>
                <a:off x="6323462" y="4370383"/>
                <a:ext cx="13648" cy="29560"/>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227" name="墨迹 226"/>
              <p14:cNvContentPartPr/>
              <p14:nvPr/>
            </p14:nvContentPartPr>
            <p14:xfrm>
              <a:off x="6305265" y="4411313"/>
              <a:ext cx="34119" cy="54572"/>
            </p14:xfrm>
          </p:contentPart>
        </mc:Choice>
        <mc:Fallback xmlns="">
          <p:pic>
            <p:nvPicPr>
              <p:cNvPr id="227" name="墨迹 226"/>
            </p:nvPicPr>
            <p:blipFill>
              <a:blip r:embed="rId3"/>
            </p:blipFill>
            <p:spPr>
              <a:xfrm>
                <a:off x="6305265" y="4411313"/>
                <a:ext cx="34119" cy="54572"/>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228" name="墨迹 227"/>
              <p14:cNvContentPartPr/>
              <p14:nvPr/>
            </p14:nvContentPartPr>
            <p14:xfrm>
              <a:off x="6307540" y="4411313"/>
              <a:ext cx="25021" cy="63668"/>
            </p14:xfrm>
          </p:contentPart>
        </mc:Choice>
        <mc:Fallback xmlns="">
          <p:pic>
            <p:nvPicPr>
              <p:cNvPr id="228" name="墨迹 227"/>
            </p:nvPicPr>
            <p:blipFill>
              <a:blip r:embed="rId3"/>
            </p:blipFill>
            <p:spPr>
              <a:xfrm>
                <a:off x="6307540" y="4411313"/>
                <a:ext cx="25021" cy="63668"/>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229" name="墨迹 228"/>
              <p14:cNvContentPartPr/>
              <p14:nvPr/>
            </p14:nvContentPartPr>
            <p14:xfrm>
              <a:off x="6274984" y="4418134"/>
              <a:ext cx="50753" cy="6822"/>
            </p14:xfrm>
          </p:contentPart>
        </mc:Choice>
        <mc:Fallback xmlns="">
          <p:pic>
            <p:nvPicPr>
              <p:cNvPr id="229" name="墨迹 228"/>
            </p:nvPicPr>
            <p:blipFill>
              <a:blip r:embed="rId3"/>
            </p:blipFill>
            <p:spPr>
              <a:xfrm>
                <a:off x="6274984" y="4418134"/>
                <a:ext cx="50753" cy="6822"/>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230" name="墨迹 229"/>
              <p14:cNvContentPartPr/>
              <p14:nvPr/>
            </p14:nvContentPartPr>
            <p14:xfrm>
              <a:off x="6339384" y="4347644"/>
              <a:ext cx="6824" cy="79586"/>
            </p14:xfrm>
          </p:contentPart>
        </mc:Choice>
        <mc:Fallback xmlns="">
          <p:pic>
            <p:nvPicPr>
              <p:cNvPr id="230" name="墨迹 229"/>
            </p:nvPicPr>
            <p:blipFill>
              <a:blip r:embed="rId3"/>
            </p:blipFill>
            <p:spPr>
              <a:xfrm>
                <a:off x="6339384" y="4347644"/>
                <a:ext cx="6824" cy="79586"/>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231" name="墨迹 230"/>
              <p14:cNvContentPartPr/>
              <p14:nvPr/>
            </p14:nvContentPartPr>
            <p14:xfrm>
              <a:off x="6350758" y="4365835"/>
              <a:ext cx="29570" cy="360"/>
            </p14:xfrm>
          </p:contentPart>
        </mc:Choice>
        <mc:Fallback xmlns="">
          <p:pic>
            <p:nvPicPr>
              <p:cNvPr id="231" name="墨迹 230"/>
            </p:nvPicPr>
            <p:blipFill>
              <a:blip r:embed="rId3"/>
            </p:blipFill>
            <p:spPr>
              <a:xfrm>
                <a:off x="6350758" y="4365835"/>
                <a:ext cx="29570" cy="36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232" name="墨迹 231"/>
              <p14:cNvContentPartPr/>
              <p14:nvPr/>
            </p14:nvContentPartPr>
            <p14:xfrm>
              <a:off x="6334835" y="4397669"/>
              <a:ext cx="43218" cy="75038"/>
            </p14:xfrm>
          </p:contentPart>
        </mc:Choice>
        <mc:Fallback xmlns="">
          <p:pic>
            <p:nvPicPr>
              <p:cNvPr id="232" name="墨迹 231"/>
            </p:nvPicPr>
            <p:blipFill>
              <a:blip r:embed="rId3"/>
            </p:blipFill>
            <p:spPr>
              <a:xfrm>
                <a:off x="6334835" y="4397669"/>
                <a:ext cx="43218" cy="75038"/>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233" name="墨迹 232"/>
              <p14:cNvContentPartPr/>
              <p14:nvPr/>
            </p14:nvContentPartPr>
            <p14:xfrm>
              <a:off x="6332561" y="4434051"/>
              <a:ext cx="88710" cy="34108"/>
            </p14:xfrm>
          </p:contentPart>
        </mc:Choice>
        <mc:Fallback xmlns="">
          <p:pic>
            <p:nvPicPr>
              <p:cNvPr id="233" name="墨迹 232"/>
            </p:nvPicPr>
            <p:blipFill>
              <a:blip r:embed="rId3"/>
            </p:blipFill>
            <p:spPr>
              <a:xfrm>
                <a:off x="6332561" y="4434051"/>
                <a:ext cx="88710" cy="34108"/>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234" name="墨迹 233"/>
              <p14:cNvContentPartPr/>
              <p14:nvPr/>
            </p14:nvContentPartPr>
            <p14:xfrm>
              <a:off x="6041048" y="4871751"/>
              <a:ext cx="9330" cy="31769"/>
            </p14:xfrm>
          </p:contentPart>
        </mc:Choice>
        <mc:Fallback xmlns="">
          <p:pic>
            <p:nvPicPr>
              <p:cNvPr id="234" name="墨迹 233"/>
            </p:nvPicPr>
            <p:blipFill>
              <a:blip r:embed="rId3"/>
            </p:blipFill>
            <p:spPr>
              <a:xfrm>
                <a:off x="6041048" y="4871751"/>
                <a:ext cx="9330" cy="31769"/>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235" name="墨迹 234"/>
              <p14:cNvContentPartPr/>
              <p14:nvPr/>
            </p14:nvContentPartPr>
            <p14:xfrm>
              <a:off x="6078371" y="4873208"/>
              <a:ext cx="46648" cy="30312"/>
            </p14:xfrm>
          </p:contentPart>
        </mc:Choice>
        <mc:Fallback xmlns="">
          <p:pic>
            <p:nvPicPr>
              <p:cNvPr id="235" name="墨迹 234"/>
            </p:nvPicPr>
            <p:blipFill>
              <a:blip r:embed="rId3"/>
            </p:blipFill>
            <p:spPr>
              <a:xfrm>
                <a:off x="6078371" y="4873208"/>
                <a:ext cx="46648" cy="30312"/>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236" name="墨迹 235"/>
              <p14:cNvContentPartPr/>
              <p14:nvPr/>
            </p14:nvContentPartPr>
            <p14:xfrm>
              <a:off x="6060658" y="4835901"/>
              <a:ext cx="64361" cy="85106"/>
            </p14:xfrm>
          </p:contentPart>
        </mc:Choice>
        <mc:Fallback xmlns="">
          <p:pic>
            <p:nvPicPr>
              <p:cNvPr id="236" name="墨迹 235"/>
            </p:nvPicPr>
            <p:blipFill>
              <a:blip r:embed="rId3"/>
            </p:blipFill>
            <p:spPr>
              <a:xfrm>
                <a:off x="6060658" y="4835901"/>
                <a:ext cx="64361" cy="85106"/>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237" name="墨迹 236"/>
              <p14:cNvContentPartPr/>
              <p14:nvPr/>
            </p14:nvContentPartPr>
            <p14:xfrm>
              <a:off x="6125019" y="4854554"/>
              <a:ext cx="19827" cy="26815"/>
            </p14:xfrm>
          </p:contentPart>
        </mc:Choice>
        <mc:Fallback xmlns="">
          <p:pic>
            <p:nvPicPr>
              <p:cNvPr id="237" name="墨迹 236"/>
            </p:nvPicPr>
            <p:blipFill>
              <a:blip r:embed="rId3"/>
            </p:blipFill>
            <p:spPr>
              <a:xfrm>
                <a:off x="6125019" y="4854554"/>
                <a:ext cx="19827" cy="26815"/>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238" name="墨迹 237"/>
              <p14:cNvContentPartPr/>
              <p14:nvPr/>
            </p14:nvContentPartPr>
            <p14:xfrm>
              <a:off x="6154171" y="4798594"/>
              <a:ext cx="51317" cy="8526"/>
            </p14:xfrm>
          </p:contentPart>
        </mc:Choice>
        <mc:Fallback xmlns="">
          <p:pic>
            <p:nvPicPr>
              <p:cNvPr id="238" name="墨迹 237"/>
            </p:nvPicPr>
            <p:blipFill>
              <a:blip r:embed="rId3"/>
            </p:blipFill>
            <p:spPr>
              <a:xfrm>
                <a:off x="6154171" y="4798594"/>
                <a:ext cx="51317" cy="8526"/>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239" name="墨迹 238"/>
              <p14:cNvContentPartPr/>
              <p14:nvPr/>
            </p14:nvContentPartPr>
            <p14:xfrm>
              <a:off x="6169330" y="4814916"/>
              <a:ext cx="5837" cy="37307"/>
            </p14:xfrm>
          </p:contentPart>
        </mc:Choice>
        <mc:Fallback xmlns="">
          <p:pic>
            <p:nvPicPr>
              <p:cNvPr id="239" name="墨迹 238"/>
            </p:nvPicPr>
            <p:blipFill>
              <a:blip r:embed="rId3"/>
            </p:blipFill>
            <p:spPr>
              <a:xfrm>
                <a:off x="6169330" y="4814916"/>
                <a:ext cx="5837" cy="37307"/>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240" name="墨迹 239"/>
              <p14:cNvContentPartPr/>
              <p14:nvPr/>
            </p14:nvContentPartPr>
            <p14:xfrm>
              <a:off x="6185660" y="4824243"/>
              <a:ext cx="7002" cy="31477"/>
            </p14:xfrm>
          </p:contentPart>
        </mc:Choice>
        <mc:Fallback xmlns="">
          <p:pic>
            <p:nvPicPr>
              <p:cNvPr id="240" name="墨迹 239"/>
            </p:nvPicPr>
            <p:blipFill>
              <a:blip r:embed="rId3"/>
            </p:blipFill>
            <p:spPr>
              <a:xfrm>
                <a:off x="6185660" y="4824243"/>
                <a:ext cx="7002" cy="31477"/>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241" name="墨迹 240"/>
              <p14:cNvContentPartPr/>
              <p14:nvPr/>
            </p14:nvContentPartPr>
            <p14:xfrm>
              <a:off x="6139013" y="4838233"/>
              <a:ext cx="20992" cy="26814"/>
            </p14:xfrm>
          </p:contentPart>
        </mc:Choice>
        <mc:Fallback xmlns="">
          <p:pic>
            <p:nvPicPr>
              <p:cNvPr id="241" name="墨迹 240"/>
            </p:nvPicPr>
            <p:blipFill>
              <a:blip r:embed="rId3"/>
            </p:blipFill>
            <p:spPr>
              <a:xfrm>
                <a:off x="6139013" y="4838233"/>
                <a:ext cx="20992" cy="26814"/>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242" name="墨迹 241"/>
              <p14:cNvContentPartPr/>
              <p14:nvPr/>
            </p14:nvContentPartPr>
            <p14:xfrm>
              <a:off x="6150675" y="4831238"/>
              <a:ext cx="58314" cy="85106"/>
            </p14:xfrm>
          </p:contentPart>
        </mc:Choice>
        <mc:Fallback xmlns="">
          <p:pic>
            <p:nvPicPr>
              <p:cNvPr id="242" name="墨迹 241"/>
            </p:nvPicPr>
            <p:blipFill>
              <a:blip r:embed="rId3"/>
            </p:blipFill>
            <p:spPr>
              <a:xfrm>
                <a:off x="6150675" y="4831238"/>
                <a:ext cx="58314" cy="85106"/>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243" name="墨迹 242"/>
              <p14:cNvContentPartPr/>
              <p14:nvPr/>
            </p14:nvContentPartPr>
            <p14:xfrm>
              <a:off x="6169334" y="4872479"/>
              <a:ext cx="39655" cy="54357"/>
            </p14:xfrm>
          </p:contentPart>
        </mc:Choice>
        <mc:Fallback xmlns="">
          <p:pic>
            <p:nvPicPr>
              <p:cNvPr id="243" name="墨迹 242"/>
            </p:nvPicPr>
            <p:blipFill>
              <a:blip r:embed="rId3"/>
            </p:blipFill>
            <p:spPr>
              <a:xfrm>
                <a:off x="6169334" y="4872479"/>
                <a:ext cx="39655" cy="54357"/>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244" name="墨迹 243"/>
              <p14:cNvContentPartPr/>
              <p14:nvPr/>
            </p14:nvContentPartPr>
            <p14:xfrm>
              <a:off x="6141346" y="4874374"/>
              <a:ext cx="74640" cy="19819"/>
            </p14:xfrm>
          </p:contentPart>
        </mc:Choice>
        <mc:Fallback xmlns="">
          <p:pic>
            <p:nvPicPr>
              <p:cNvPr id="244" name="墨迹 243"/>
            </p:nvPicPr>
            <p:blipFill>
              <a:blip r:embed="rId3"/>
            </p:blipFill>
            <p:spPr>
              <a:xfrm>
                <a:off x="6141346" y="4874374"/>
                <a:ext cx="74640" cy="19819"/>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245" name="墨迹 244"/>
              <p14:cNvContentPartPr/>
              <p14:nvPr/>
            </p14:nvContentPartPr>
            <p14:xfrm>
              <a:off x="5228798" y="673066"/>
              <a:ext cx="34688" cy="4547"/>
            </p14:xfrm>
          </p:contentPart>
        </mc:Choice>
        <mc:Fallback xmlns="">
          <p:pic>
            <p:nvPicPr>
              <p:cNvPr id="245" name="墨迹 244"/>
            </p:nvPicPr>
            <p:blipFill>
              <a:blip r:embed="rId3"/>
            </p:blipFill>
            <p:spPr>
              <a:xfrm>
                <a:off x="5228798" y="673066"/>
                <a:ext cx="34688" cy="4547"/>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246" name="墨迹 245"/>
              <p14:cNvContentPartPr/>
              <p14:nvPr/>
            </p14:nvContentPartPr>
            <p14:xfrm>
              <a:off x="5427259" y="654875"/>
              <a:ext cx="36394" cy="4548"/>
            </p14:xfrm>
          </p:contentPart>
        </mc:Choice>
        <mc:Fallback xmlns="">
          <p:pic>
            <p:nvPicPr>
              <p:cNvPr id="246" name="墨迹 245"/>
            </p:nvPicPr>
            <p:blipFill>
              <a:blip r:embed="rId3"/>
            </p:blipFill>
            <p:spPr>
              <a:xfrm>
                <a:off x="5427259" y="654875"/>
                <a:ext cx="36394" cy="4548"/>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247" name="墨迹 246"/>
              <p14:cNvContentPartPr/>
              <p14:nvPr/>
            </p14:nvContentPartPr>
            <p14:xfrm>
              <a:off x="5695665" y="618493"/>
              <a:ext cx="20472" cy="111420"/>
            </p14:xfrm>
          </p:contentPart>
        </mc:Choice>
        <mc:Fallback xmlns="">
          <p:pic>
            <p:nvPicPr>
              <p:cNvPr id="247" name="墨迹 246"/>
            </p:nvPicPr>
            <p:blipFill>
              <a:blip r:embed="rId3"/>
            </p:blipFill>
            <p:spPr>
              <a:xfrm>
                <a:off x="5695665" y="618493"/>
                <a:ext cx="20472" cy="111420"/>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248" name="墨迹 247"/>
              <p14:cNvContentPartPr/>
              <p14:nvPr/>
            </p14:nvContentPartPr>
            <p14:xfrm>
              <a:off x="5793474" y="640095"/>
              <a:ext cx="15922" cy="105735"/>
            </p14:xfrm>
          </p:contentPart>
        </mc:Choice>
        <mc:Fallback xmlns="">
          <p:pic>
            <p:nvPicPr>
              <p:cNvPr id="248" name="墨迹 247"/>
            </p:nvPicPr>
            <p:blipFill>
              <a:blip r:embed="rId3"/>
            </p:blipFill>
            <p:spPr>
              <a:xfrm>
                <a:off x="5793474" y="640095"/>
                <a:ext cx="15922" cy="105735"/>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249" name="墨迹 248"/>
              <p14:cNvContentPartPr/>
              <p14:nvPr/>
            </p14:nvContentPartPr>
            <p14:xfrm>
              <a:off x="5809396" y="620198"/>
              <a:ext cx="79612" cy="116536"/>
            </p14:xfrm>
          </p:contentPart>
        </mc:Choice>
        <mc:Fallback xmlns="">
          <p:pic>
            <p:nvPicPr>
              <p:cNvPr id="249" name="墨迹 248"/>
            </p:nvPicPr>
            <p:blipFill>
              <a:blip r:embed="rId3"/>
            </p:blipFill>
            <p:spPr>
              <a:xfrm>
                <a:off x="5809396" y="620198"/>
                <a:ext cx="79612" cy="116536"/>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250" name="墨迹 249"/>
              <p14:cNvContentPartPr/>
              <p14:nvPr/>
            </p14:nvContentPartPr>
            <p14:xfrm>
              <a:off x="5918578" y="702626"/>
              <a:ext cx="22747" cy="46615"/>
            </p14:xfrm>
          </p:contentPart>
        </mc:Choice>
        <mc:Fallback xmlns="">
          <p:pic>
            <p:nvPicPr>
              <p:cNvPr id="250" name="墨迹 249"/>
            </p:nvPicPr>
            <p:blipFill>
              <a:blip r:embed="rId3"/>
            </p:blipFill>
            <p:spPr>
              <a:xfrm>
                <a:off x="5918578" y="702626"/>
                <a:ext cx="22747" cy="46615"/>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251" name="墨迹 250"/>
              <p14:cNvContentPartPr/>
              <p14:nvPr/>
            </p14:nvContentPartPr>
            <p14:xfrm>
              <a:off x="5950423" y="650327"/>
              <a:ext cx="31845" cy="136432"/>
            </p14:xfrm>
          </p:contentPart>
        </mc:Choice>
        <mc:Fallback xmlns="">
          <p:pic>
            <p:nvPicPr>
              <p:cNvPr id="251" name="墨迹 250"/>
            </p:nvPicPr>
            <p:blipFill>
              <a:blip r:embed="rId3"/>
            </p:blipFill>
            <p:spPr>
              <a:xfrm>
                <a:off x="5950423" y="650327"/>
                <a:ext cx="31845" cy="136432"/>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252" name="墨迹 251"/>
              <p14:cNvContentPartPr/>
              <p14:nvPr/>
            </p14:nvContentPartPr>
            <p14:xfrm>
              <a:off x="6123295" y="704900"/>
              <a:ext cx="11373" cy="4548"/>
            </p14:xfrm>
          </p:contentPart>
        </mc:Choice>
        <mc:Fallback xmlns="">
          <p:pic>
            <p:nvPicPr>
              <p:cNvPr id="252" name="墨迹 251"/>
            </p:nvPicPr>
            <p:blipFill>
              <a:blip r:embed="rId3"/>
            </p:blipFill>
            <p:spPr>
              <a:xfrm>
                <a:off x="6123295" y="704900"/>
                <a:ext cx="11373" cy="4548"/>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253" name="墨迹 252"/>
              <p14:cNvContentPartPr/>
              <p14:nvPr/>
            </p14:nvContentPartPr>
            <p14:xfrm>
              <a:off x="6268871" y="686709"/>
              <a:ext cx="36394" cy="6822"/>
            </p14:xfrm>
          </p:contentPart>
        </mc:Choice>
        <mc:Fallback xmlns="">
          <p:pic>
            <p:nvPicPr>
              <p:cNvPr id="253" name="墨迹 252"/>
            </p:nvPicPr>
            <p:blipFill>
              <a:blip r:embed="rId3"/>
            </p:blipFill>
            <p:spPr>
              <a:xfrm>
                <a:off x="6268871" y="686709"/>
                <a:ext cx="36394" cy="6822"/>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254" name="墨迹 253"/>
              <p14:cNvContentPartPr/>
              <p14:nvPr/>
            </p14:nvContentPartPr>
            <p14:xfrm>
              <a:off x="6723796" y="542744"/>
              <a:ext cx="40943" cy="43915"/>
            </p14:xfrm>
          </p:contentPart>
        </mc:Choice>
        <mc:Fallback xmlns="">
          <p:pic>
            <p:nvPicPr>
              <p:cNvPr id="254" name="墨迹 253"/>
            </p:nvPicPr>
            <p:blipFill>
              <a:blip r:embed="rId3"/>
            </p:blipFill>
            <p:spPr>
              <a:xfrm>
                <a:off x="6723796" y="542744"/>
                <a:ext cx="40943" cy="43915"/>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255" name="墨迹 254"/>
              <p14:cNvContentPartPr/>
              <p14:nvPr/>
            </p14:nvContentPartPr>
            <p14:xfrm>
              <a:off x="6719247" y="573015"/>
              <a:ext cx="18197" cy="75038"/>
            </p14:xfrm>
          </p:contentPart>
        </mc:Choice>
        <mc:Fallback xmlns="">
          <p:pic>
            <p:nvPicPr>
              <p:cNvPr id="255" name="墨迹 254"/>
            </p:nvPicPr>
            <p:blipFill>
              <a:blip r:embed="rId3"/>
            </p:blipFill>
            <p:spPr>
              <a:xfrm>
                <a:off x="6719247" y="573015"/>
                <a:ext cx="18197" cy="75038"/>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256" name="墨迹 255"/>
              <p14:cNvContentPartPr/>
              <p14:nvPr/>
            </p14:nvContentPartPr>
            <p14:xfrm>
              <a:off x="6732895" y="582111"/>
              <a:ext cx="92691" cy="68216"/>
            </p14:xfrm>
          </p:contentPart>
        </mc:Choice>
        <mc:Fallback xmlns="">
          <p:pic>
            <p:nvPicPr>
              <p:cNvPr id="256" name="墨迹 255"/>
            </p:nvPicPr>
            <p:blipFill>
              <a:blip r:embed="rId3"/>
            </p:blipFill>
            <p:spPr>
              <a:xfrm>
                <a:off x="6732895" y="582111"/>
                <a:ext cx="92691" cy="68216"/>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257" name="墨迹 256"/>
              <p14:cNvContentPartPr/>
              <p14:nvPr/>
            </p14:nvContentPartPr>
            <p14:xfrm>
              <a:off x="6741994" y="623041"/>
              <a:ext cx="31844" cy="56846"/>
            </p14:xfrm>
          </p:contentPart>
        </mc:Choice>
        <mc:Fallback xmlns="">
          <p:pic>
            <p:nvPicPr>
              <p:cNvPr id="257" name="墨迹 256"/>
            </p:nvPicPr>
            <p:blipFill>
              <a:blip r:embed="rId3"/>
            </p:blipFill>
            <p:spPr>
              <a:xfrm>
                <a:off x="6741994" y="623041"/>
                <a:ext cx="31844" cy="56846"/>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258" name="墨迹 257"/>
              <p14:cNvContentPartPr/>
              <p14:nvPr/>
            </p14:nvContentPartPr>
            <p14:xfrm>
              <a:off x="6760190" y="654875"/>
              <a:ext cx="39806" cy="15917"/>
            </p14:xfrm>
          </p:contentPart>
        </mc:Choice>
        <mc:Fallback xmlns="">
          <p:pic>
            <p:nvPicPr>
              <p:cNvPr id="258" name="墨迹 257"/>
            </p:nvPicPr>
            <p:blipFill>
              <a:blip r:embed="rId3"/>
            </p:blipFill>
            <p:spPr>
              <a:xfrm>
                <a:off x="6760190" y="654875"/>
                <a:ext cx="39806" cy="15917"/>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259" name="墨迹 258"/>
              <p14:cNvContentPartPr/>
              <p14:nvPr/>
            </p14:nvContentPartPr>
            <p14:xfrm>
              <a:off x="6678446" y="679887"/>
              <a:ext cx="152258" cy="25013"/>
            </p14:xfrm>
          </p:contentPart>
        </mc:Choice>
        <mc:Fallback xmlns="">
          <p:pic>
            <p:nvPicPr>
              <p:cNvPr id="259" name="墨迹 258"/>
            </p:nvPicPr>
            <p:blipFill>
              <a:blip r:embed="rId3"/>
            </p:blipFill>
            <p:spPr>
              <a:xfrm>
                <a:off x="6678446" y="679887"/>
                <a:ext cx="152258" cy="25013"/>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260" name="墨迹 259"/>
              <p14:cNvContentPartPr/>
              <p14:nvPr/>
            </p14:nvContentPartPr>
            <p14:xfrm>
              <a:off x="6746543" y="700352"/>
              <a:ext cx="62126" cy="93655"/>
            </p14:xfrm>
          </p:contentPart>
        </mc:Choice>
        <mc:Fallback xmlns="">
          <p:pic>
            <p:nvPicPr>
              <p:cNvPr id="260" name="墨迹 259"/>
            </p:nvPicPr>
            <p:blipFill>
              <a:blip r:embed="rId3"/>
            </p:blipFill>
            <p:spPr>
              <a:xfrm>
                <a:off x="6746543" y="700352"/>
                <a:ext cx="62126" cy="93655"/>
              </a:xfrm>
              <a:prstGeom prst="rect"/>
            </p:spPr>
          </p:pic>
        </mc:Fallback>
      </mc:AlternateContent>
      <mc:AlternateContent xmlns:mc="http://schemas.openxmlformats.org/markup-compatibility/2006" xmlns:p14="http://schemas.microsoft.com/office/powerpoint/2010/main">
        <mc:Choice Requires="p14">
          <p:contentPart r:id="rId262" p14:bwMode="auto">
            <p14:nvContentPartPr>
              <p14:cNvPr id="261" name="墨迹 260"/>
              <p14:cNvContentPartPr/>
              <p14:nvPr/>
            </p14:nvContentPartPr>
            <p14:xfrm>
              <a:off x="6889134" y="598028"/>
              <a:ext cx="66675" cy="15917"/>
            </p14:xfrm>
          </p:contentPart>
        </mc:Choice>
        <mc:Fallback xmlns="">
          <p:pic>
            <p:nvPicPr>
              <p:cNvPr id="261" name="墨迹 260"/>
            </p:nvPicPr>
            <p:blipFill>
              <a:blip r:embed="rId3"/>
            </p:blipFill>
            <p:spPr>
              <a:xfrm>
                <a:off x="6889134" y="598028"/>
                <a:ext cx="66675" cy="15917"/>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262" name="墨迹 261"/>
              <p14:cNvContentPartPr/>
              <p14:nvPr/>
            </p14:nvContentPartPr>
            <p14:xfrm>
              <a:off x="6873922" y="582111"/>
              <a:ext cx="40943" cy="138706"/>
            </p14:xfrm>
          </p:contentPart>
        </mc:Choice>
        <mc:Fallback xmlns="">
          <p:pic>
            <p:nvPicPr>
              <p:cNvPr id="262" name="墨迹 261"/>
            </p:nvPicPr>
            <p:blipFill>
              <a:blip r:embed="rId3"/>
            </p:blipFill>
            <p:spPr>
              <a:xfrm>
                <a:off x="6873922" y="582111"/>
                <a:ext cx="40943" cy="138706"/>
              </a:xfrm>
              <a:prstGeom prst="rect"/>
            </p:spPr>
          </p:pic>
        </mc:Fallback>
      </mc:AlternateContent>
      <mc:AlternateContent xmlns:mc="http://schemas.openxmlformats.org/markup-compatibility/2006" xmlns:p14="http://schemas.microsoft.com/office/powerpoint/2010/main">
        <mc:Choice Requires="p14">
          <p:contentPart r:id="rId264" p14:bwMode="auto">
            <p14:nvContentPartPr>
              <p14:cNvPr id="263" name="墨迹 262"/>
              <p14:cNvContentPartPr/>
              <p14:nvPr/>
            </p14:nvContentPartPr>
            <p14:xfrm>
              <a:off x="6905767" y="668518"/>
              <a:ext cx="4549" cy="93797"/>
            </p14:xfrm>
          </p:contentPart>
        </mc:Choice>
        <mc:Fallback xmlns="">
          <p:pic>
            <p:nvPicPr>
              <p:cNvPr id="263" name="墨迹 262"/>
            </p:nvPicPr>
            <p:blipFill>
              <a:blip r:embed="rId3"/>
            </p:blipFill>
            <p:spPr>
              <a:xfrm>
                <a:off x="6905767" y="668518"/>
                <a:ext cx="4549" cy="93797"/>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264" name="墨迹 263"/>
              <p14:cNvContentPartPr/>
              <p14:nvPr/>
            </p14:nvContentPartPr>
            <p14:xfrm>
              <a:off x="6905767" y="650327"/>
              <a:ext cx="65964" cy="134869"/>
            </p14:xfrm>
          </p:contentPart>
        </mc:Choice>
        <mc:Fallback xmlns="">
          <p:pic>
            <p:nvPicPr>
              <p:cNvPr id="264" name="墨迹 263"/>
            </p:nvPicPr>
            <p:blipFill>
              <a:blip r:embed="rId3"/>
            </p:blipFill>
            <p:spPr>
              <a:xfrm>
                <a:off x="6905767" y="650327"/>
                <a:ext cx="65964" cy="134869"/>
              </a:xfrm>
              <a:prstGeom prst="rect"/>
            </p:spPr>
          </p:pic>
        </mc:Fallback>
      </mc:AlternateContent>
      <mc:AlternateContent xmlns:mc="http://schemas.openxmlformats.org/markup-compatibility/2006" xmlns:p14="http://schemas.microsoft.com/office/powerpoint/2010/main">
        <mc:Choice Requires="p14">
          <p:contentPart r:id="rId266" p14:bwMode="auto">
            <p14:nvContentPartPr>
              <p14:cNvPr id="265" name="墨迹 264"/>
              <p14:cNvContentPartPr/>
              <p14:nvPr/>
            </p14:nvContentPartPr>
            <p14:xfrm>
              <a:off x="7019498" y="577563"/>
              <a:ext cx="15922" cy="56847"/>
            </p14:xfrm>
          </p:contentPart>
        </mc:Choice>
        <mc:Fallback xmlns="">
          <p:pic>
            <p:nvPicPr>
              <p:cNvPr id="265" name="墨迹 264"/>
            </p:nvPicPr>
            <p:blipFill>
              <a:blip r:embed="rId3"/>
            </p:blipFill>
            <p:spPr>
              <a:xfrm>
                <a:off x="7019498" y="577563"/>
                <a:ext cx="15922" cy="56847"/>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266" name="墨迹 265"/>
              <p14:cNvContentPartPr/>
              <p14:nvPr/>
            </p14:nvContentPartPr>
            <p14:xfrm>
              <a:off x="7033146" y="582111"/>
              <a:ext cx="31845" cy="50025"/>
            </p14:xfrm>
          </p:contentPart>
        </mc:Choice>
        <mc:Fallback xmlns="">
          <p:pic>
            <p:nvPicPr>
              <p:cNvPr id="266" name="墨迹 265"/>
            </p:nvPicPr>
            <p:blipFill>
              <a:blip r:embed="rId3"/>
            </p:blipFill>
            <p:spPr>
              <a:xfrm>
                <a:off x="7033146" y="582111"/>
                <a:ext cx="31845" cy="50025"/>
              </a:xfrm>
              <a:prstGeom prst="rect"/>
            </p:spPr>
          </p:pic>
        </mc:Fallback>
      </mc:AlternateContent>
      <mc:AlternateContent xmlns:mc="http://schemas.openxmlformats.org/markup-compatibility/2006" xmlns:p14="http://schemas.microsoft.com/office/powerpoint/2010/main">
        <mc:Choice Requires="p14">
          <p:contentPart r:id="rId268" p14:bwMode="auto">
            <p14:nvContentPartPr>
              <p14:cNvPr id="267" name="墨迹 266"/>
              <p14:cNvContentPartPr/>
              <p14:nvPr/>
            </p14:nvContentPartPr>
            <p14:xfrm>
              <a:off x="7083188" y="582111"/>
              <a:ext cx="30707" cy="48462"/>
            </p14:xfrm>
          </p:contentPart>
        </mc:Choice>
        <mc:Fallback xmlns="">
          <p:pic>
            <p:nvPicPr>
              <p:cNvPr id="267" name="墨迹 266"/>
            </p:nvPicPr>
            <p:blipFill>
              <a:blip r:embed="rId3"/>
            </p:blipFill>
            <p:spPr>
              <a:xfrm>
                <a:off x="7083188" y="582111"/>
                <a:ext cx="30707" cy="48462"/>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268" name="墨迹 267"/>
              <p14:cNvContentPartPr/>
              <p14:nvPr/>
            </p14:nvContentPartPr>
            <p14:xfrm>
              <a:off x="7014380" y="661696"/>
              <a:ext cx="87004" cy="23450"/>
            </p14:xfrm>
          </p:contentPart>
        </mc:Choice>
        <mc:Fallback xmlns="">
          <p:pic>
            <p:nvPicPr>
              <p:cNvPr id="268" name="墨迹 267"/>
            </p:nvPicPr>
            <p:blipFill>
              <a:blip r:embed="rId3"/>
            </p:blipFill>
            <p:spPr>
              <a:xfrm>
                <a:off x="7014380" y="661696"/>
                <a:ext cx="87004" cy="23450"/>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269" name="墨迹 268"/>
              <p14:cNvContentPartPr/>
              <p14:nvPr/>
            </p14:nvContentPartPr>
            <p14:xfrm>
              <a:off x="7049068" y="645779"/>
              <a:ext cx="20472" cy="61395"/>
            </p14:xfrm>
          </p:contentPart>
        </mc:Choice>
        <mc:Fallback xmlns="">
          <p:pic>
            <p:nvPicPr>
              <p:cNvPr id="269" name="墨迹 268"/>
            </p:nvPicPr>
            <p:blipFill>
              <a:blip r:embed="rId3"/>
            </p:blipFill>
            <p:spPr>
              <a:xfrm>
                <a:off x="7049068" y="645779"/>
                <a:ext cx="20472" cy="61395"/>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270" name="墨迹 269"/>
              <p14:cNvContentPartPr/>
              <p14:nvPr/>
            </p14:nvContentPartPr>
            <p14:xfrm>
              <a:off x="7074089" y="686709"/>
              <a:ext cx="38669" cy="27287"/>
            </p14:xfrm>
          </p:contentPart>
        </mc:Choice>
        <mc:Fallback xmlns="">
          <p:pic>
            <p:nvPicPr>
              <p:cNvPr id="270" name="墨迹 269"/>
            </p:nvPicPr>
            <p:blipFill>
              <a:blip r:embed="rId3"/>
            </p:blipFill>
            <p:spPr>
              <a:xfrm>
                <a:off x="7074089" y="686709"/>
                <a:ext cx="38669" cy="27287"/>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271" name="墨迹 270"/>
              <p14:cNvContentPartPr/>
              <p14:nvPr/>
            </p14:nvContentPartPr>
            <p14:xfrm>
              <a:off x="7110483" y="641232"/>
              <a:ext cx="13648" cy="29560"/>
            </p14:xfrm>
          </p:contentPart>
        </mc:Choice>
        <mc:Fallback xmlns="">
          <p:pic>
            <p:nvPicPr>
              <p:cNvPr id="271" name="墨迹 270"/>
            </p:nvPicPr>
            <p:blipFill>
              <a:blip r:embed="rId3"/>
            </p:blipFill>
            <p:spPr>
              <a:xfrm>
                <a:off x="7110483" y="641232"/>
                <a:ext cx="13648" cy="29560"/>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272" name="墨迹 271"/>
              <p14:cNvContentPartPr/>
              <p14:nvPr/>
            </p14:nvContentPartPr>
            <p14:xfrm>
              <a:off x="7010400" y="741282"/>
              <a:ext cx="360" cy="43204"/>
            </p14:xfrm>
          </p:contentPart>
        </mc:Choice>
        <mc:Fallback xmlns="">
          <p:pic>
            <p:nvPicPr>
              <p:cNvPr id="272" name="墨迹 271"/>
            </p:nvPicPr>
            <p:blipFill>
              <a:blip r:embed="rId3"/>
            </p:blipFill>
            <p:spPr>
              <a:xfrm>
                <a:off x="7010400" y="741282"/>
                <a:ext cx="360" cy="43204"/>
              </a:xfrm>
              <a:prstGeom prst="rect"/>
            </p:spPr>
          </p:pic>
        </mc:Fallback>
      </mc:AlternateContent>
      <mc:AlternateContent xmlns:mc="http://schemas.openxmlformats.org/markup-compatibility/2006" xmlns:p14="http://schemas.microsoft.com/office/powerpoint/2010/main">
        <mc:Choice Requires="p14">
          <p:contentPart r:id="rId274" p14:bwMode="auto">
            <p14:nvContentPartPr>
              <p14:cNvPr id="273" name="墨迹 272"/>
              <p14:cNvContentPartPr/>
              <p14:nvPr/>
            </p14:nvContentPartPr>
            <p14:xfrm>
              <a:off x="7014949" y="741282"/>
              <a:ext cx="65964" cy="31834"/>
            </p14:xfrm>
          </p:contentPart>
        </mc:Choice>
        <mc:Fallback xmlns="">
          <p:pic>
            <p:nvPicPr>
              <p:cNvPr id="273" name="墨迹 272"/>
            </p:nvPicPr>
            <p:blipFill>
              <a:blip r:embed="rId3"/>
            </p:blipFill>
            <p:spPr>
              <a:xfrm>
                <a:off x="7014949" y="741282"/>
                <a:ext cx="65964" cy="31834"/>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274" name="墨迹 273"/>
              <p14:cNvContentPartPr/>
              <p14:nvPr/>
            </p14:nvContentPartPr>
            <p14:xfrm>
              <a:off x="7087737" y="732187"/>
              <a:ext cx="61415" cy="43203"/>
            </p14:xfrm>
          </p:contentPart>
        </mc:Choice>
        <mc:Fallback xmlns="">
          <p:pic>
            <p:nvPicPr>
              <p:cNvPr id="274" name="墨迹 273"/>
            </p:nvPicPr>
            <p:blipFill>
              <a:blip r:embed="rId3"/>
            </p:blipFill>
            <p:spPr>
              <a:xfrm>
                <a:off x="7087737" y="732187"/>
                <a:ext cx="61415" cy="43203"/>
              </a:xfrm>
              <a:prstGeom prst="rect"/>
            </p:spPr>
          </p:pic>
        </mc:Fallback>
      </mc:AlternateContent>
      <mc:AlternateContent xmlns:mc="http://schemas.openxmlformats.org/markup-compatibility/2006" xmlns:p14="http://schemas.microsoft.com/office/powerpoint/2010/main">
        <mc:Choice Requires="p14">
          <p:contentPart r:id="rId276" p14:bwMode="auto">
            <p14:nvContentPartPr>
              <p14:cNvPr id="275" name="墨迹 274"/>
              <p14:cNvContentPartPr/>
              <p14:nvPr/>
            </p14:nvContentPartPr>
            <p14:xfrm>
              <a:off x="7175310" y="659423"/>
              <a:ext cx="7961" cy="79585"/>
            </p14:xfrm>
          </p:contentPart>
        </mc:Choice>
        <mc:Fallback xmlns="">
          <p:pic>
            <p:nvPicPr>
              <p:cNvPr id="275" name="墨迹 274"/>
            </p:nvPicPr>
            <p:blipFill>
              <a:blip r:embed="rId3"/>
            </p:blipFill>
            <p:spPr>
              <a:xfrm>
                <a:off x="7175310" y="659423"/>
                <a:ext cx="7961" cy="79585"/>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276" name="墨迹 275"/>
              <p14:cNvContentPartPr/>
              <p14:nvPr/>
            </p14:nvContentPartPr>
            <p14:xfrm>
              <a:off x="7178722" y="591206"/>
              <a:ext cx="6823" cy="15917"/>
            </p14:xfrm>
          </p:contentPart>
        </mc:Choice>
        <mc:Fallback xmlns="">
          <p:pic>
            <p:nvPicPr>
              <p:cNvPr id="276" name="墨迹 275"/>
            </p:nvPicPr>
            <p:blipFill>
              <a:blip r:embed="rId3"/>
            </p:blipFill>
            <p:spPr>
              <a:xfrm>
                <a:off x="7178722" y="591206"/>
                <a:ext cx="6823" cy="15917"/>
              </a:xfrm>
              <a:prstGeom prst="rect"/>
            </p:spPr>
          </p:pic>
        </mc:Fallback>
      </mc:AlternateContent>
      <mc:AlternateContent xmlns:mc="http://schemas.openxmlformats.org/markup-compatibility/2006" xmlns:p14="http://schemas.microsoft.com/office/powerpoint/2010/main">
        <mc:Choice Requires="p14">
          <p:contentPart r:id="rId278" p14:bwMode="auto">
            <p14:nvContentPartPr>
              <p14:cNvPr id="277" name="墨迹 276"/>
              <p14:cNvContentPartPr/>
              <p14:nvPr/>
            </p14:nvContentPartPr>
            <p14:xfrm>
              <a:off x="7233313" y="600302"/>
              <a:ext cx="59141" cy="197827"/>
            </p14:xfrm>
          </p:contentPart>
        </mc:Choice>
        <mc:Fallback xmlns="">
          <p:pic>
            <p:nvPicPr>
              <p:cNvPr id="277" name="墨迹 276"/>
            </p:nvPicPr>
            <p:blipFill>
              <a:blip r:embed="rId3"/>
            </p:blipFill>
            <p:spPr>
              <a:xfrm>
                <a:off x="7233313" y="600302"/>
                <a:ext cx="59141" cy="197827"/>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278" name="墨迹 277"/>
              <p14:cNvContentPartPr/>
              <p14:nvPr/>
            </p14:nvContentPartPr>
            <p14:xfrm>
              <a:off x="7210567" y="668518"/>
              <a:ext cx="6823" cy="45478"/>
            </p14:xfrm>
          </p:contentPart>
        </mc:Choice>
        <mc:Fallback xmlns="">
          <p:pic>
            <p:nvPicPr>
              <p:cNvPr id="278" name="墨迹 277"/>
            </p:nvPicPr>
            <p:blipFill>
              <a:blip r:embed="rId3"/>
            </p:blipFill>
            <p:spPr>
              <a:xfrm>
                <a:off x="7210567" y="668518"/>
                <a:ext cx="6823" cy="45478"/>
              </a:xfrm>
              <a:prstGeom prst="rect"/>
            </p:spPr>
          </p:pic>
        </mc:Fallback>
      </mc:AlternateContent>
      <mc:AlternateContent xmlns:mc="http://schemas.openxmlformats.org/markup-compatibility/2006" xmlns:p14="http://schemas.microsoft.com/office/powerpoint/2010/main">
        <mc:Choice Requires="p14">
          <p:contentPart r:id="rId280" p14:bwMode="auto">
            <p14:nvContentPartPr>
              <p14:cNvPr id="279" name="墨迹 278"/>
              <p14:cNvContentPartPr/>
              <p14:nvPr/>
            </p14:nvContentPartPr>
            <p14:xfrm>
              <a:off x="7206017" y="659423"/>
              <a:ext cx="54591" cy="65942"/>
            </p14:xfrm>
          </p:contentPart>
        </mc:Choice>
        <mc:Fallback xmlns="">
          <p:pic>
            <p:nvPicPr>
              <p:cNvPr id="279" name="墨迹 278"/>
            </p:nvPicPr>
            <p:blipFill>
              <a:blip r:embed="rId3"/>
            </p:blipFill>
            <p:spPr>
              <a:xfrm>
                <a:off x="7206017" y="659423"/>
                <a:ext cx="54591" cy="65942"/>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280" name="墨迹 279"/>
              <p14:cNvContentPartPr/>
              <p14:nvPr/>
            </p14:nvContentPartPr>
            <p14:xfrm>
              <a:off x="7224215" y="686709"/>
              <a:ext cx="29570" cy="360"/>
            </p14:xfrm>
          </p:contentPart>
        </mc:Choice>
        <mc:Fallback xmlns="">
          <p:pic>
            <p:nvPicPr>
              <p:cNvPr id="280" name="墨迹 279"/>
            </p:nvPicPr>
            <p:blipFill>
              <a:blip r:embed="rId3"/>
            </p:blipFill>
            <p:spPr>
              <a:xfrm>
                <a:off x="7224215" y="686709"/>
                <a:ext cx="29570" cy="360"/>
              </a:xfrm>
              <a:prstGeom prst="rect"/>
            </p:spPr>
          </p:pic>
        </mc:Fallback>
      </mc:AlternateContent>
      <mc:AlternateContent xmlns:mc="http://schemas.openxmlformats.org/markup-compatibility/2006" xmlns:p14="http://schemas.microsoft.com/office/powerpoint/2010/main">
        <mc:Choice Requires="p14">
          <p:contentPart r:id="rId282" p14:bwMode="auto">
            <p14:nvContentPartPr>
              <p14:cNvPr id="281" name="墨迹 280"/>
              <p14:cNvContentPartPr/>
              <p14:nvPr/>
            </p14:nvContentPartPr>
            <p14:xfrm>
              <a:off x="7216680" y="707174"/>
              <a:ext cx="48478" cy="11369"/>
            </p14:xfrm>
          </p:contentPart>
        </mc:Choice>
        <mc:Fallback xmlns="">
          <p:pic>
            <p:nvPicPr>
              <p:cNvPr id="281" name="墨迹 280"/>
            </p:nvPicPr>
            <p:blipFill>
              <a:blip r:embed="rId3"/>
            </p:blipFill>
            <p:spPr>
              <a:xfrm>
                <a:off x="7216680" y="707174"/>
                <a:ext cx="48478" cy="11369"/>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282" name="墨迹 281"/>
              <p14:cNvContentPartPr/>
              <p14:nvPr/>
            </p14:nvContentPartPr>
            <p14:xfrm>
              <a:off x="7351594" y="632136"/>
              <a:ext cx="4549" cy="93229"/>
            </p14:xfrm>
          </p:contentPart>
        </mc:Choice>
        <mc:Fallback xmlns="">
          <p:pic>
            <p:nvPicPr>
              <p:cNvPr id="282" name="墨迹 281"/>
            </p:nvPicPr>
            <p:blipFill>
              <a:blip r:embed="rId3"/>
            </p:blipFill>
            <p:spPr>
              <a:xfrm>
                <a:off x="7351594" y="632136"/>
                <a:ext cx="4549" cy="93229"/>
              </a:xfrm>
              <a:prstGeom prst="rect"/>
            </p:spPr>
          </p:pic>
        </mc:Fallback>
      </mc:AlternateContent>
      <mc:AlternateContent xmlns:mc="http://schemas.openxmlformats.org/markup-compatibility/2006" xmlns:p14="http://schemas.microsoft.com/office/powerpoint/2010/main">
        <mc:Choice Requires="p14">
          <p:contentPart r:id="rId284" p14:bwMode="auto">
            <p14:nvContentPartPr>
              <p14:cNvPr id="283" name="墨迹 282"/>
              <p14:cNvContentPartPr/>
              <p14:nvPr/>
            </p14:nvContentPartPr>
            <p14:xfrm>
              <a:off x="7333396" y="682161"/>
              <a:ext cx="43218" cy="4548"/>
            </p14:xfrm>
          </p:contentPart>
        </mc:Choice>
        <mc:Fallback xmlns="">
          <p:pic>
            <p:nvPicPr>
              <p:cNvPr id="283" name="墨迹 282"/>
            </p:nvPicPr>
            <p:blipFill>
              <a:blip r:embed="rId3"/>
            </p:blipFill>
            <p:spPr>
              <a:xfrm>
                <a:off x="7333396" y="682161"/>
                <a:ext cx="43218" cy="4548"/>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284" name="墨迹 283"/>
              <p14:cNvContentPartPr/>
              <p14:nvPr/>
            </p14:nvContentPartPr>
            <p14:xfrm>
              <a:off x="7319749" y="707174"/>
              <a:ext cx="72788" cy="35529"/>
            </p14:xfrm>
          </p:contentPart>
        </mc:Choice>
        <mc:Fallback xmlns="">
          <p:pic>
            <p:nvPicPr>
              <p:cNvPr id="284" name="墨迹 283"/>
            </p:nvPicPr>
            <p:blipFill>
              <a:blip r:embed="rId3"/>
            </p:blipFill>
            <p:spPr>
              <a:xfrm>
                <a:off x="7319749" y="707174"/>
                <a:ext cx="72788" cy="35529"/>
              </a:xfrm>
              <a:prstGeom prst="rect"/>
            </p:spPr>
          </p:pic>
        </mc:Fallback>
      </mc:AlternateContent>
      <mc:AlternateContent xmlns:mc="http://schemas.openxmlformats.org/markup-compatibility/2006" xmlns:p14="http://schemas.microsoft.com/office/powerpoint/2010/main">
        <mc:Choice Requires="p14">
          <p:contentPart r:id="rId286" p14:bwMode="auto">
            <p14:nvContentPartPr>
              <p14:cNvPr id="285" name="墨迹 284"/>
              <p14:cNvContentPartPr/>
              <p14:nvPr/>
            </p14:nvContentPartPr>
            <p14:xfrm>
              <a:off x="7428931" y="644074"/>
              <a:ext cx="2274" cy="79017"/>
            </p14:xfrm>
          </p:contentPart>
        </mc:Choice>
        <mc:Fallback xmlns="">
          <p:pic>
            <p:nvPicPr>
              <p:cNvPr id="285" name="墨迹 284"/>
            </p:nvPicPr>
            <p:blipFill>
              <a:blip r:embed="rId3"/>
            </p:blipFill>
            <p:spPr>
              <a:xfrm>
                <a:off x="7428931" y="644074"/>
                <a:ext cx="2274" cy="79017"/>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286" name="墨迹 285"/>
              <p14:cNvContentPartPr/>
              <p14:nvPr/>
            </p14:nvContentPartPr>
            <p14:xfrm>
              <a:off x="7451677" y="682161"/>
              <a:ext cx="15923" cy="4548"/>
            </p14:xfrm>
          </p:contentPart>
        </mc:Choice>
        <mc:Fallback xmlns="">
          <p:pic>
            <p:nvPicPr>
              <p:cNvPr id="286" name="墨迹 285"/>
            </p:nvPicPr>
            <p:blipFill>
              <a:blip r:embed="rId3"/>
            </p:blipFill>
            <p:spPr>
              <a:xfrm>
                <a:off x="7451677" y="682161"/>
                <a:ext cx="15923" cy="4548"/>
              </a:xfrm>
              <a:prstGeom prst="rect"/>
            </p:spPr>
          </p:pic>
        </mc:Fallback>
      </mc:AlternateContent>
      <mc:AlternateContent xmlns:mc="http://schemas.openxmlformats.org/markup-compatibility/2006" xmlns:p14="http://schemas.microsoft.com/office/powerpoint/2010/main">
        <mc:Choice Requires="p14">
          <p:contentPart r:id="rId288" p14:bwMode="auto">
            <p14:nvContentPartPr>
              <p14:cNvPr id="287" name="墨迹 286"/>
              <p14:cNvContentPartPr/>
              <p14:nvPr/>
            </p14:nvContentPartPr>
            <p14:xfrm>
              <a:off x="7374340" y="673066"/>
              <a:ext cx="22747" cy="65942"/>
            </p14:xfrm>
          </p:contentPart>
        </mc:Choice>
        <mc:Fallback xmlns="">
          <p:pic>
            <p:nvPicPr>
              <p:cNvPr id="287" name="墨迹 286"/>
            </p:nvPicPr>
            <p:blipFill>
              <a:blip r:embed="rId3"/>
            </p:blipFill>
            <p:spPr>
              <a:xfrm>
                <a:off x="7374340" y="673066"/>
                <a:ext cx="22747" cy="65942"/>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288" name="墨迹 287"/>
              <p14:cNvContentPartPr/>
              <p14:nvPr/>
            </p14:nvContentPartPr>
            <p14:xfrm>
              <a:off x="7366805" y="729913"/>
              <a:ext cx="112167" cy="20464"/>
            </p14:xfrm>
          </p:contentPart>
        </mc:Choice>
        <mc:Fallback xmlns="">
          <p:pic>
            <p:nvPicPr>
              <p:cNvPr id="288" name="墨迹 287"/>
            </p:nvPicPr>
            <p:blipFill>
              <a:blip r:embed="rId3"/>
            </p:blipFill>
            <p:spPr>
              <a:xfrm>
                <a:off x="7366805" y="729913"/>
                <a:ext cx="112167" cy="20464"/>
              </a:xfrm>
              <a:prstGeom prst="rect"/>
            </p:spPr>
          </p:pic>
        </mc:Fallback>
      </mc:AlternateContent>
      <mc:AlternateContent xmlns:mc="http://schemas.openxmlformats.org/markup-compatibility/2006" xmlns:p14="http://schemas.microsoft.com/office/powerpoint/2010/main">
        <mc:Choice Requires="p14">
          <p:contentPart r:id="rId290" p14:bwMode="auto">
            <p14:nvContentPartPr>
              <p14:cNvPr id="298" name="墨迹 297"/>
              <p14:cNvContentPartPr/>
              <p14:nvPr/>
            </p14:nvContentPartPr>
            <p14:xfrm>
              <a:off x="5832143" y="995956"/>
              <a:ext cx="20472" cy="13643"/>
            </p14:xfrm>
          </p:contentPart>
        </mc:Choice>
        <mc:Fallback xmlns="">
          <p:pic>
            <p:nvPicPr>
              <p:cNvPr id="298" name="墨迹 297"/>
            </p:nvPicPr>
            <p:blipFill>
              <a:blip r:embed="rId3"/>
            </p:blipFill>
            <p:spPr>
              <a:xfrm>
                <a:off x="5832143" y="995956"/>
                <a:ext cx="20472" cy="13643"/>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299" name="墨迹 298"/>
              <p14:cNvContentPartPr/>
              <p14:nvPr/>
            </p14:nvContentPartPr>
            <p14:xfrm>
              <a:off x="5834986" y="1025516"/>
              <a:ext cx="54022" cy="20465"/>
            </p14:xfrm>
          </p:contentPart>
        </mc:Choice>
        <mc:Fallback xmlns="">
          <p:pic>
            <p:nvPicPr>
              <p:cNvPr id="299" name="墨迹 298"/>
            </p:nvPicPr>
            <p:blipFill>
              <a:blip r:embed="rId3"/>
            </p:blipFill>
            <p:spPr>
              <a:xfrm>
                <a:off x="5834986" y="1025516"/>
                <a:ext cx="54022" cy="20465"/>
              </a:xfrm>
              <a:prstGeom prst="rect"/>
            </p:spPr>
          </p:pic>
        </mc:Fallback>
      </mc:AlternateContent>
      <mc:AlternateContent xmlns:mc="http://schemas.openxmlformats.org/markup-compatibility/2006" xmlns:p14="http://schemas.microsoft.com/office/powerpoint/2010/main">
        <mc:Choice Requires="p14">
          <p:contentPart r:id="rId292" p14:bwMode="auto">
            <p14:nvContentPartPr>
              <p14:cNvPr id="300" name="墨迹 299"/>
              <p14:cNvContentPartPr/>
              <p14:nvPr/>
            </p14:nvContentPartPr>
            <p14:xfrm>
              <a:off x="5909480" y="932287"/>
              <a:ext cx="2275" cy="79586"/>
            </p14:xfrm>
          </p:contentPart>
        </mc:Choice>
        <mc:Fallback xmlns="">
          <p:pic>
            <p:nvPicPr>
              <p:cNvPr id="300" name="墨迹 299"/>
            </p:nvPicPr>
            <p:blipFill>
              <a:blip r:embed="rId3"/>
            </p:blipFill>
            <p:spPr>
              <a:xfrm>
                <a:off x="5909480" y="932287"/>
                <a:ext cx="2275" cy="79586"/>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301" name="墨迹 300"/>
              <p14:cNvContentPartPr/>
              <p14:nvPr/>
            </p14:nvContentPartPr>
            <p14:xfrm>
              <a:off x="5923128" y="941383"/>
              <a:ext cx="61983" cy="90955"/>
            </p14:xfrm>
          </p:contentPart>
        </mc:Choice>
        <mc:Fallback xmlns="">
          <p:pic>
            <p:nvPicPr>
              <p:cNvPr id="301" name="墨迹 300"/>
            </p:nvPicPr>
            <p:blipFill>
              <a:blip r:embed="rId3"/>
            </p:blipFill>
            <p:spPr>
              <a:xfrm>
                <a:off x="5923128" y="941383"/>
                <a:ext cx="61983" cy="90955"/>
              </a:xfrm>
              <a:prstGeom prst="rect"/>
            </p:spPr>
          </p:pic>
        </mc:Fallback>
      </mc:AlternateContent>
      <mc:AlternateContent xmlns:mc="http://schemas.openxmlformats.org/markup-compatibility/2006" xmlns:p14="http://schemas.microsoft.com/office/powerpoint/2010/main">
        <mc:Choice Requires="p14">
          <p:contentPart r:id="rId294" p14:bwMode="auto">
            <p14:nvContentPartPr>
              <p14:cNvPr id="302" name="墨迹 301"/>
              <p14:cNvContentPartPr/>
              <p14:nvPr/>
            </p14:nvContentPartPr>
            <p14:xfrm>
              <a:off x="5902656" y="995956"/>
              <a:ext cx="38669" cy="86407"/>
            </p14:xfrm>
          </p:contentPart>
        </mc:Choice>
        <mc:Fallback xmlns="">
          <p:pic>
            <p:nvPicPr>
              <p:cNvPr id="302" name="墨迹 301"/>
            </p:nvPicPr>
            <p:blipFill>
              <a:blip r:embed="rId3"/>
            </p:blipFill>
            <p:spPr>
              <a:xfrm>
                <a:off x="5902656" y="995956"/>
                <a:ext cx="38669" cy="86407"/>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303" name="墨迹 302"/>
              <p14:cNvContentPartPr/>
              <p14:nvPr/>
            </p14:nvContentPartPr>
            <p14:xfrm>
              <a:off x="5923128" y="1036885"/>
              <a:ext cx="75062" cy="36382"/>
            </p14:xfrm>
          </p:contentPart>
        </mc:Choice>
        <mc:Fallback xmlns="">
          <p:pic>
            <p:nvPicPr>
              <p:cNvPr id="303" name="墨迹 302"/>
            </p:nvPicPr>
            <p:blipFill>
              <a:blip r:embed="rId3"/>
            </p:blipFill>
            <p:spPr>
              <a:xfrm>
                <a:off x="5923128" y="1036885"/>
                <a:ext cx="75062" cy="36382"/>
              </a:xfrm>
              <a:prstGeom prst="rect"/>
            </p:spPr>
          </p:pic>
        </mc:Fallback>
      </mc:AlternateContent>
      <mc:AlternateContent xmlns:mc="http://schemas.openxmlformats.org/markup-compatibility/2006" xmlns:p14="http://schemas.microsoft.com/office/powerpoint/2010/main">
        <mc:Choice Requires="p14">
          <p:contentPart r:id="rId296" p14:bwMode="auto">
            <p14:nvContentPartPr>
              <p14:cNvPr id="304" name="墨迹 303"/>
              <p14:cNvContentPartPr/>
              <p14:nvPr/>
            </p14:nvContentPartPr>
            <p14:xfrm>
              <a:off x="6250674" y="964122"/>
              <a:ext cx="4549" cy="108008"/>
            </p14:xfrm>
          </p:contentPart>
        </mc:Choice>
        <mc:Fallback xmlns="">
          <p:pic>
            <p:nvPicPr>
              <p:cNvPr id="304" name="墨迹 303"/>
            </p:nvPicPr>
            <p:blipFill>
              <a:blip r:embed="rId3"/>
            </p:blipFill>
            <p:spPr>
              <a:xfrm>
                <a:off x="6250674" y="964122"/>
                <a:ext cx="4549" cy="108008"/>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305" name="墨迹 304"/>
              <p14:cNvContentPartPr/>
              <p14:nvPr/>
            </p14:nvContentPartPr>
            <p14:xfrm>
              <a:off x="6250674" y="950478"/>
              <a:ext cx="54591" cy="71627"/>
            </p14:xfrm>
          </p:contentPart>
        </mc:Choice>
        <mc:Fallback xmlns="">
          <p:pic>
            <p:nvPicPr>
              <p:cNvPr id="305" name="墨迹 304"/>
            </p:nvPicPr>
            <p:blipFill>
              <a:blip r:embed="rId3"/>
            </p:blipFill>
            <p:spPr>
              <a:xfrm>
                <a:off x="6250674" y="950478"/>
                <a:ext cx="54591" cy="71627"/>
              </a:xfrm>
              <a:prstGeom prst="rect"/>
            </p:spPr>
          </p:pic>
        </mc:Fallback>
      </mc:AlternateContent>
      <mc:AlternateContent xmlns:mc="http://schemas.openxmlformats.org/markup-compatibility/2006" xmlns:p14="http://schemas.microsoft.com/office/powerpoint/2010/main">
        <mc:Choice Requires="p14">
          <p:contentPart r:id="rId298" p14:bwMode="auto">
            <p14:nvContentPartPr>
              <p14:cNvPr id="306" name="墨迹 305"/>
              <p14:cNvContentPartPr/>
              <p14:nvPr/>
            </p14:nvContentPartPr>
            <p14:xfrm>
              <a:off x="6323462" y="964122"/>
              <a:ext cx="40943" cy="95502"/>
            </p14:xfrm>
          </p:contentPart>
        </mc:Choice>
        <mc:Fallback xmlns="">
          <p:pic>
            <p:nvPicPr>
              <p:cNvPr id="306" name="墨迹 305"/>
            </p:nvPicPr>
            <p:blipFill>
              <a:blip r:embed="rId3"/>
            </p:blipFill>
            <p:spPr>
              <a:xfrm>
                <a:off x="6323462" y="964122"/>
                <a:ext cx="40943" cy="95502"/>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307" name="墨迹 306"/>
              <p14:cNvContentPartPr/>
              <p14:nvPr/>
            </p14:nvContentPartPr>
            <p14:xfrm>
              <a:off x="6387152" y="925466"/>
              <a:ext cx="72788" cy="11369"/>
            </p14:xfrm>
          </p:contentPart>
        </mc:Choice>
        <mc:Fallback xmlns="">
          <p:pic>
            <p:nvPicPr>
              <p:cNvPr id="307" name="墨迹 306"/>
            </p:nvPicPr>
            <p:blipFill>
              <a:blip r:embed="rId3"/>
            </p:blipFill>
            <p:spPr>
              <a:xfrm>
                <a:off x="6387152" y="925466"/>
                <a:ext cx="72788" cy="11369"/>
              </a:xfrm>
              <a:prstGeom prst="rect"/>
            </p:spPr>
          </p:pic>
        </mc:Fallback>
      </mc:AlternateContent>
      <mc:AlternateContent xmlns:mc="http://schemas.openxmlformats.org/markup-compatibility/2006" xmlns:p14="http://schemas.microsoft.com/office/powerpoint/2010/main">
        <mc:Choice Requires="p14">
          <p:contentPart r:id="rId300" p14:bwMode="auto">
            <p14:nvContentPartPr>
              <p14:cNvPr id="308" name="墨迹 307"/>
              <p14:cNvContentPartPr/>
              <p14:nvPr/>
            </p14:nvContentPartPr>
            <p14:xfrm>
              <a:off x="6414447" y="955026"/>
              <a:ext cx="11373" cy="86407"/>
            </p14:xfrm>
          </p:contentPart>
        </mc:Choice>
        <mc:Fallback xmlns="">
          <p:pic>
            <p:nvPicPr>
              <p:cNvPr id="308" name="墨迹 307"/>
            </p:nvPicPr>
            <p:blipFill>
              <a:blip r:embed="rId3"/>
            </p:blipFill>
            <p:spPr>
              <a:xfrm>
                <a:off x="6414447" y="955026"/>
                <a:ext cx="11373" cy="86407"/>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309" name="墨迹 308"/>
              <p14:cNvContentPartPr/>
              <p14:nvPr/>
            </p14:nvContentPartPr>
            <p14:xfrm>
              <a:off x="6464489" y="955026"/>
              <a:ext cx="9099" cy="109146"/>
            </p14:xfrm>
          </p:contentPart>
        </mc:Choice>
        <mc:Fallback xmlns="">
          <p:pic>
            <p:nvPicPr>
              <p:cNvPr id="309" name="墨迹 308"/>
            </p:nvPicPr>
            <p:blipFill>
              <a:blip r:embed="rId3"/>
            </p:blipFill>
            <p:spPr>
              <a:xfrm>
                <a:off x="6464489" y="955026"/>
                <a:ext cx="9099" cy="109146"/>
              </a:xfrm>
              <a:prstGeom prst="rect"/>
            </p:spPr>
          </p:pic>
        </mc:Fallback>
      </mc:AlternateContent>
      <mc:AlternateContent xmlns:mc="http://schemas.openxmlformats.org/markup-compatibility/2006" xmlns:p14="http://schemas.microsoft.com/office/powerpoint/2010/main">
        <mc:Choice Requires="p14">
          <p:contentPart r:id="rId302" p14:bwMode="auto">
            <p14:nvContentPartPr>
              <p14:cNvPr id="310" name="墨迹 309"/>
              <p14:cNvContentPartPr/>
              <p14:nvPr/>
            </p14:nvContentPartPr>
            <p14:xfrm>
              <a:off x="6437194" y="973217"/>
              <a:ext cx="25021" cy="4548"/>
            </p14:xfrm>
          </p:contentPart>
        </mc:Choice>
        <mc:Fallback xmlns="">
          <p:pic>
            <p:nvPicPr>
              <p:cNvPr id="310" name="墨迹 309"/>
            </p:nvPicPr>
            <p:blipFill>
              <a:blip r:embed="rId3"/>
            </p:blipFill>
            <p:spPr>
              <a:xfrm>
                <a:off x="6437194" y="973217"/>
                <a:ext cx="25021" cy="4548"/>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311" name="墨迹 310"/>
              <p14:cNvContentPartPr/>
              <p14:nvPr/>
            </p14:nvContentPartPr>
            <p14:xfrm>
              <a:off x="6434492" y="1000503"/>
              <a:ext cx="27722" cy="9096"/>
            </p14:xfrm>
          </p:contentPart>
        </mc:Choice>
        <mc:Fallback xmlns="">
          <p:pic>
            <p:nvPicPr>
              <p:cNvPr id="311" name="墨迹 310"/>
            </p:nvPicPr>
            <p:blipFill>
              <a:blip r:embed="rId3"/>
            </p:blipFill>
            <p:spPr>
              <a:xfrm>
                <a:off x="6434492" y="1000503"/>
                <a:ext cx="27722" cy="9096"/>
              </a:xfrm>
              <a:prstGeom prst="rect"/>
            </p:spPr>
          </p:pic>
        </mc:Fallback>
      </mc:AlternateContent>
      <mc:AlternateContent xmlns:mc="http://schemas.openxmlformats.org/markup-compatibility/2006" xmlns:p14="http://schemas.microsoft.com/office/powerpoint/2010/main">
        <mc:Choice Requires="p14">
          <p:contentPart r:id="rId304" p14:bwMode="auto">
            <p14:nvContentPartPr>
              <p14:cNvPr id="312" name="墨迹 311"/>
              <p14:cNvContentPartPr/>
              <p14:nvPr/>
            </p14:nvContentPartPr>
            <p14:xfrm>
              <a:off x="6405349" y="1025516"/>
              <a:ext cx="59140" cy="34108"/>
            </p14:xfrm>
          </p:contentPart>
        </mc:Choice>
        <mc:Fallback xmlns="">
          <p:pic>
            <p:nvPicPr>
              <p:cNvPr id="312" name="墨迹 311"/>
            </p:nvPicPr>
            <p:blipFill>
              <a:blip r:embed="rId3"/>
            </p:blipFill>
            <p:spPr>
              <a:xfrm>
                <a:off x="6405349" y="1025516"/>
                <a:ext cx="59140" cy="34108"/>
              </a:xfrm>
              <a:prstGeom prst="rect"/>
            </p:spPr>
          </p:pic>
        </mc:Fallback>
      </mc:AlternateContent>
      <mc:AlternateContent xmlns:mc="http://schemas.openxmlformats.org/markup-compatibility/2006" xmlns:p14="http://schemas.microsoft.com/office/powerpoint/2010/main">
        <mc:Choice Requires="p14">
          <p:contentPart r:id="rId305" p14:bwMode="auto">
            <p14:nvContentPartPr>
              <p14:cNvPr id="313" name="墨迹 312"/>
              <p14:cNvContentPartPr/>
              <p14:nvPr/>
            </p14:nvContentPartPr>
            <p14:xfrm>
              <a:off x="6491784" y="969806"/>
              <a:ext cx="36394" cy="57984"/>
            </p14:xfrm>
          </p:contentPart>
        </mc:Choice>
        <mc:Fallback xmlns="">
          <p:pic>
            <p:nvPicPr>
              <p:cNvPr id="313" name="墨迹 312"/>
            </p:nvPicPr>
            <p:blipFill>
              <a:blip r:embed="rId3"/>
            </p:blipFill>
            <p:spPr>
              <a:xfrm>
                <a:off x="6491784" y="969806"/>
                <a:ext cx="36394" cy="57984"/>
              </a:xfrm>
              <a:prstGeom prst="rect"/>
            </p:spPr>
          </p:pic>
        </mc:Fallback>
      </mc:AlternateContent>
      <mc:AlternateContent xmlns:mc="http://schemas.openxmlformats.org/markup-compatibility/2006" xmlns:p14="http://schemas.microsoft.com/office/powerpoint/2010/main">
        <mc:Choice Requires="p14">
          <p:contentPart r:id="rId306" p14:bwMode="auto">
            <p14:nvContentPartPr>
              <p14:cNvPr id="314" name="墨迹 313"/>
              <p14:cNvContentPartPr/>
              <p14:nvPr/>
            </p14:nvContentPartPr>
            <p14:xfrm>
              <a:off x="6491784" y="1005051"/>
              <a:ext cx="61416" cy="54573"/>
            </p14:xfrm>
          </p:contentPart>
        </mc:Choice>
        <mc:Fallback xmlns="">
          <p:pic>
            <p:nvPicPr>
              <p:cNvPr id="314" name="墨迹 313"/>
            </p:nvPicPr>
            <p:blipFill>
              <a:blip r:embed="rId3"/>
            </p:blipFill>
            <p:spPr>
              <a:xfrm>
                <a:off x="6491784" y="1005051"/>
                <a:ext cx="61416" cy="54573"/>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315" name="墨迹 314"/>
              <p14:cNvContentPartPr/>
              <p14:nvPr/>
            </p14:nvContentPartPr>
            <p14:xfrm>
              <a:off x="6136943" y="986860"/>
              <a:ext cx="4549" cy="84134"/>
            </p14:xfrm>
          </p:contentPart>
        </mc:Choice>
        <mc:Fallback xmlns="">
          <p:pic>
            <p:nvPicPr>
              <p:cNvPr id="315" name="墨迹 314"/>
            </p:nvPicPr>
            <p:blipFill>
              <a:blip r:embed="rId3"/>
            </p:blipFill>
            <p:spPr>
              <a:xfrm>
                <a:off x="6136943" y="986860"/>
                <a:ext cx="4549" cy="84134"/>
              </a:xfrm>
              <a:prstGeom prst="rect"/>
            </p:spPr>
          </p:pic>
        </mc:Fallback>
      </mc:AlternateContent>
      <mc:AlternateContent xmlns:mc="http://schemas.openxmlformats.org/markup-compatibility/2006" xmlns:p14="http://schemas.microsoft.com/office/powerpoint/2010/main">
        <mc:Choice Requires="p14">
          <p:contentPart r:id="rId308" p14:bwMode="auto">
            <p14:nvContentPartPr>
              <p14:cNvPr id="316" name="墨迹 315"/>
              <p14:cNvContentPartPr/>
              <p14:nvPr/>
            </p14:nvContentPartPr>
            <p14:xfrm>
              <a:off x="6096000" y="941383"/>
              <a:ext cx="100083" cy="127337"/>
            </p14:xfrm>
          </p:contentPart>
        </mc:Choice>
        <mc:Fallback xmlns="">
          <p:pic>
            <p:nvPicPr>
              <p:cNvPr id="316" name="墨迹 315"/>
            </p:nvPicPr>
            <p:blipFill>
              <a:blip r:embed="rId3"/>
            </p:blipFill>
            <p:spPr>
              <a:xfrm>
                <a:off x="6096000" y="941383"/>
                <a:ext cx="100083" cy="127337"/>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317" name="墨迹 316"/>
              <p14:cNvContentPartPr/>
              <p14:nvPr/>
            </p14:nvContentPartPr>
            <p14:xfrm>
              <a:off x="6594143" y="927740"/>
              <a:ext cx="2274" cy="137569"/>
            </p14:xfrm>
          </p:contentPart>
        </mc:Choice>
        <mc:Fallback xmlns="">
          <p:pic>
            <p:nvPicPr>
              <p:cNvPr id="317" name="墨迹 316"/>
            </p:nvPicPr>
            <p:blipFill>
              <a:blip r:embed="rId3"/>
            </p:blipFill>
            <p:spPr>
              <a:xfrm>
                <a:off x="6594143" y="927740"/>
                <a:ext cx="2274" cy="137569"/>
              </a:xfrm>
              <a:prstGeom prst="rect"/>
            </p:spPr>
          </p:pic>
        </mc:Fallback>
      </mc:AlternateContent>
      <mc:AlternateContent xmlns:mc="http://schemas.openxmlformats.org/markup-compatibility/2006" xmlns:p14="http://schemas.microsoft.com/office/powerpoint/2010/main">
        <mc:Choice Requires="p14">
          <p:contentPart r:id="rId310" p14:bwMode="auto">
            <p14:nvContentPartPr>
              <p14:cNvPr id="318" name="墨迹 317"/>
              <p14:cNvContentPartPr/>
              <p14:nvPr/>
            </p14:nvContentPartPr>
            <p14:xfrm>
              <a:off x="6560023" y="973217"/>
              <a:ext cx="54591" cy="9095"/>
            </p14:xfrm>
          </p:contentPart>
        </mc:Choice>
        <mc:Fallback xmlns="">
          <p:pic>
            <p:nvPicPr>
              <p:cNvPr id="318" name="墨迹 317"/>
            </p:nvPicPr>
            <p:blipFill>
              <a:blip r:embed="rId3"/>
            </p:blipFill>
            <p:spPr>
              <a:xfrm>
                <a:off x="6560023" y="973217"/>
                <a:ext cx="54591" cy="9095"/>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319" name="墨迹 318"/>
              <p14:cNvContentPartPr/>
              <p14:nvPr/>
            </p14:nvContentPartPr>
            <p14:xfrm>
              <a:off x="6550925" y="998230"/>
              <a:ext cx="70513" cy="23449"/>
            </p14:xfrm>
          </p:contentPart>
        </mc:Choice>
        <mc:Fallback xmlns="">
          <p:pic>
            <p:nvPicPr>
              <p:cNvPr id="319" name="墨迹 318"/>
            </p:nvPicPr>
            <p:blipFill>
              <a:blip r:embed="rId3"/>
            </p:blipFill>
            <p:spPr>
              <a:xfrm>
                <a:off x="6550925" y="998230"/>
                <a:ext cx="70513" cy="23449"/>
              </a:xfrm>
              <a:prstGeom prst="rect"/>
            </p:spPr>
          </p:pic>
        </mc:Fallback>
      </mc:AlternateContent>
      <mc:AlternateContent xmlns:mc="http://schemas.openxmlformats.org/markup-compatibility/2006" xmlns:p14="http://schemas.microsoft.com/office/powerpoint/2010/main">
        <mc:Choice Requires="p14">
          <p:contentPart r:id="rId312" p14:bwMode="auto">
            <p14:nvContentPartPr>
              <p14:cNvPr id="320" name="墨迹 319"/>
              <p14:cNvContentPartPr/>
              <p14:nvPr/>
            </p14:nvContentPartPr>
            <p14:xfrm>
              <a:off x="6632811" y="936835"/>
              <a:ext cx="65965" cy="45477"/>
            </p14:xfrm>
          </p:contentPart>
        </mc:Choice>
        <mc:Fallback xmlns="">
          <p:pic>
            <p:nvPicPr>
              <p:cNvPr id="320" name="墨迹 319"/>
            </p:nvPicPr>
            <p:blipFill>
              <a:blip r:embed="rId3"/>
            </p:blipFill>
            <p:spPr>
              <a:xfrm>
                <a:off x="6632811" y="936835"/>
                <a:ext cx="65965" cy="45477"/>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321" name="墨迹 320"/>
              <p14:cNvContentPartPr/>
              <p14:nvPr/>
            </p14:nvContentPartPr>
            <p14:xfrm>
              <a:off x="6653283" y="941383"/>
              <a:ext cx="38669" cy="40929"/>
            </p14:xfrm>
          </p:contentPart>
        </mc:Choice>
        <mc:Fallback xmlns="">
          <p:pic>
            <p:nvPicPr>
              <p:cNvPr id="321" name="墨迹 320"/>
            </p:nvPicPr>
            <p:blipFill>
              <a:blip r:embed="rId3"/>
            </p:blipFill>
            <p:spPr>
              <a:xfrm>
                <a:off x="6653283" y="941383"/>
                <a:ext cx="38669" cy="40929"/>
              </a:xfrm>
              <a:prstGeom prst="rect"/>
            </p:spPr>
          </p:pic>
        </mc:Fallback>
      </mc:AlternateContent>
      <mc:AlternateContent xmlns:mc="http://schemas.openxmlformats.org/markup-compatibility/2006" xmlns:p14="http://schemas.microsoft.com/office/powerpoint/2010/main">
        <mc:Choice Requires="p14">
          <p:contentPart r:id="rId314" p14:bwMode="auto">
            <p14:nvContentPartPr>
              <p14:cNvPr id="322" name="墨迹 321"/>
              <p14:cNvContentPartPr/>
              <p14:nvPr/>
            </p14:nvContentPartPr>
            <p14:xfrm>
              <a:off x="6641910" y="995956"/>
              <a:ext cx="11373" cy="81859"/>
            </p14:xfrm>
          </p:contentPart>
        </mc:Choice>
        <mc:Fallback xmlns="">
          <p:pic>
            <p:nvPicPr>
              <p:cNvPr id="322" name="墨迹 321"/>
            </p:nvPicPr>
            <p:blipFill>
              <a:blip r:embed="rId3"/>
            </p:blipFill>
            <p:spPr>
              <a:xfrm>
                <a:off x="6641910" y="995956"/>
                <a:ext cx="11373" cy="81859"/>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323" name="墨迹 322"/>
              <p14:cNvContentPartPr/>
              <p14:nvPr/>
            </p14:nvContentPartPr>
            <p14:xfrm>
              <a:off x="6655558" y="1009599"/>
              <a:ext cx="40943" cy="52299"/>
            </p14:xfrm>
          </p:contentPart>
        </mc:Choice>
        <mc:Fallback xmlns="">
          <p:pic>
            <p:nvPicPr>
              <p:cNvPr id="323" name="墨迹 322"/>
            </p:nvPicPr>
            <p:blipFill>
              <a:blip r:embed="rId3"/>
            </p:blipFill>
            <p:spPr>
              <a:xfrm>
                <a:off x="6655558" y="1009599"/>
                <a:ext cx="40943" cy="52299"/>
              </a:xfrm>
              <a:prstGeom prst="rect"/>
            </p:spPr>
          </p:pic>
        </mc:Fallback>
      </mc:AlternateContent>
      <mc:AlternateContent xmlns:mc="http://schemas.openxmlformats.org/markup-compatibility/2006" xmlns:p14="http://schemas.microsoft.com/office/powerpoint/2010/main">
        <mc:Choice Requires="p14">
          <p:contentPart r:id="rId316" p14:bwMode="auto">
            <p14:nvContentPartPr>
              <p14:cNvPr id="324" name="墨迹 323"/>
              <p14:cNvContentPartPr/>
              <p14:nvPr/>
            </p14:nvContentPartPr>
            <p14:xfrm>
              <a:off x="6664656" y="1041433"/>
              <a:ext cx="25021" cy="360"/>
            </p14:xfrm>
          </p:contentPart>
        </mc:Choice>
        <mc:Fallback xmlns="">
          <p:pic>
            <p:nvPicPr>
              <p:cNvPr id="324" name="墨迹 323"/>
            </p:nvPicPr>
            <p:blipFill>
              <a:blip r:embed="rId3"/>
            </p:blipFill>
            <p:spPr>
              <a:xfrm>
                <a:off x="6664656" y="1041433"/>
                <a:ext cx="25021" cy="360"/>
              </a:xfrm>
              <a:prstGeom prst="rect"/>
            </p:spPr>
          </p:pic>
        </mc:Fallback>
      </mc:AlternateContent>
      <mc:AlternateContent xmlns:mc="http://schemas.openxmlformats.org/markup-compatibility/2006" xmlns:p14="http://schemas.microsoft.com/office/powerpoint/2010/main">
        <mc:Choice Requires="p14">
          <p:contentPart r:id="rId317" p14:bwMode="auto">
            <p14:nvContentPartPr>
              <p14:cNvPr id="325" name="墨迹 324"/>
              <p14:cNvContentPartPr/>
              <p14:nvPr/>
            </p14:nvContentPartPr>
            <p14:xfrm>
              <a:off x="6655558" y="1052803"/>
              <a:ext cx="45492" cy="15917"/>
            </p14:xfrm>
          </p:contentPart>
        </mc:Choice>
        <mc:Fallback xmlns="">
          <p:pic>
            <p:nvPicPr>
              <p:cNvPr id="325" name="墨迹 324"/>
            </p:nvPicPr>
            <p:blipFill>
              <a:blip r:embed="rId3"/>
            </p:blipFill>
            <p:spPr>
              <a:xfrm>
                <a:off x="6655558" y="1052803"/>
                <a:ext cx="45492" cy="15917"/>
              </a:xfrm>
              <a:prstGeom prst="rect"/>
            </p:spPr>
          </p:pic>
        </mc:Fallback>
      </mc:AlternateContent>
      <mc:AlternateContent xmlns:mc="http://schemas.openxmlformats.org/markup-compatibility/2006" xmlns:p14="http://schemas.microsoft.com/office/powerpoint/2010/main">
        <mc:Choice Requires="p14">
          <p:contentPart r:id="rId318" p14:bwMode="auto">
            <p14:nvContentPartPr>
              <p14:cNvPr id="326" name="墨迹 325"/>
              <p14:cNvContentPartPr/>
              <p14:nvPr/>
            </p14:nvContentPartPr>
            <p14:xfrm>
              <a:off x="6721522" y="918644"/>
              <a:ext cx="38668" cy="88681"/>
            </p14:xfrm>
          </p:contentPart>
        </mc:Choice>
        <mc:Fallback xmlns="">
          <p:pic>
            <p:nvPicPr>
              <p:cNvPr id="326" name="墨迹 325"/>
            </p:nvPicPr>
            <p:blipFill>
              <a:blip r:embed="rId3"/>
            </p:blipFill>
            <p:spPr>
              <a:xfrm>
                <a:off x="6721522" y="918644"/>
                <a:ext cx="38668" cy="88681"/>
              </a:xfrm>
              <a:prstGeom prst="rect"/>
            </p:spPr>
          </p:pic>
        </mc:Fallback>
      </mc:AlternateContent>
      <mc:AlternateContent xmlns:mc="http://schemas.openxmlformats.org/markup-compatibility/2006" xmlns:p14="http://schemas.microsoft.com/office/powerpoint/2010/main">
        <mc:Choice Requires="p14">
          <p:contentPart r:id="rId319" p14:bwMode="auto">
            <p14:nvContentPartPr>
              <p14:cNvPr id="327" name="墨迹 326"/>
              <p14:cNvContentPartPr/>
              <p14:nvPr/>
            </p14:nvContentPartPr>
            <p14:xfrm>
              <a:off x="6755641" y="918644"/>
              <a:ext cx="102359" cy="75038"/>
            </p14:xfrm>
          </p:contentPart>
        </mc:Choice>
        <mc:Fallback xmlns="">
          <p:pic>
            <p:nvPicPr>
              <p:cNvPr id="327" name="墨迹 326"/>
            </p:nvPicPr>
            <p:blipFill>
              <a:blip r:embed="rId3"/>
            </p:blipFill>
            <p:spPr>
              <a:xfrm>
                <a:off x="6755641" y="918644"/>
                <a:ext cx="102359" cy="75038"/>
              </a:xfrm>
              <a:prstGeom prst="rect"/>
            </p:spPr>
          </p:pic>
        </mc:Fallback>
      </mc:AlternateContent>
      <mc:AlternateContent xmlns:mc="http://schemas.openxmlformats.org/markup-compatibility/2006" xmlns:p14="http://schemas.microsoft.com/office/powerpoint/2010/main">
        <mc:Choice Requires="p14">
          <p:contentPart r:id="rId320" p14:bwMode="auto">
            <p14:nvContentPartPr>
              <p14:cNvPr id="328" name="墨迹 327"/>
              <p14:cNvContentPartPr/>
              <p14:nvPr/>
            </p14:nvContentPartPr>
            <p14:xfrm>
              <a:off x="6760190" y="995956"/>
              <a:ext cx="29571" cy="4547"/>
            </p14:xfrm>
          </p:contentPart>
        </mc:Choice>
        <mc:Fallback xmlns="">
          <p:pic>
            <p:nvPicPr>
              <p:cNvPr id="328" name="墨迹 327"/>
            </p:nvPicPr>
            <p:blipFill>
              <a:blip r:embed="rId3"/>
            </p:blipFill>
            <p:spPr>
              <a:xfrm>
                <a:off x="6760190" y="995956"/>
                <a:ext cx="29571" cy="4547"/>
              </a:xfrm>
              <a:prstGeom prst="rect"/>
            </p:spPr>
          </p:pic>
        </mc:Fallback>
      </mc:AlternateContent>
      <mc:AlternateContent xmlns:mc="http://schemas.openxmlformats.org/markup-compatibility/2006" xmlns:p14="http://schemas.microsoft.com/office/powerpoint/2010/main">
        <mc:Choice Requires="p14">
          <p:contentPart r:id="rId321" p14:bwMode="auto">
            <p14:nvContentPartPr>
              <p14:cNvPr id="329" name="墨迹 328"/>
              <p14:cNvContentPartPr/>
              <p14:nvPr/>
            </p14:nvContentPartPr>
            <p14:xfrm>
              <a:off x="6766446" y="1027790"/>
              <a:ext cx="59709" cy="54573"/>
            </p14:xfrm>
          </p:contentPart>
        </mc:Choice>
        <mc:Fallback xmlns="">
          <p:pic>
            <p:nvPicPr>
              <p:cNvPr id="329" name="墨迹 328"/>
            </p:nvPicPr>
            <p:blipFill>
              <a:blip r:embed="rId3"/>
            </p:blipFill>
            <p:spPr>
              <a:xfrm>
                <a:off x="6766446" y="1027790"/>
                <a:ext cx="59709" cy="54573"/>
              </a:xfrm>
              <a:prstGeom prst="rect"/>
            </p:spPr>
          </p:pic>
        </mc:Fallback>
      </mc:AlternateContent>
      <mc:AlternateContent xmlns:mc="http://schemas.openxmlformats.org/markup-compatibility/2006" xmlns:p14="http://schemas.microsoft.com/office/powerpoint/2010/main">
        <mc:Choice Requires="p14">
          <p:contentPart r:id="rId322" p14:bwMode="auto">
            <p14:nvContentPartPr>
              <p14:cNvPr id="330" name="墨迹 329"/>
              <p14:cNvContentPartPr/>
              <p14:nvPr/>
            </p14:nvContentPartPr>
            <p14:xfrm>
              <a:off x="6073253" y="1205152"/>
              <a:ext cx="106908" cy="104598"/>
            </p14:xfrm>
          </p:contentPart>
        </mc:Choice>
        <mc:Fallback xmlns="">
          <p:pic>
            <p:nvPicPr>
              <p:cNvPr id="330" name="墨迹 329"/>
            </p:nvPicPr>
            <p:blipFill>
              <a:blip r:embed="rId3"/>
            </p:blipFill>
            <p:spPr>
              <a:xfrm>
                <a:off x="6073253" y="1205152"/>
                <a:ext cx="106908" cy="104598"/>
              </a:xfrm>
              <a:prstGeom prst="rect"/>
            </p:spPr>
          </p:pic>
        </mc:Fallback>
      </mc:AlternateContent>
      <mc:AlternateContent xmlns:mc="http://schemas.openxmlformats.org/markup-compatibility/2006" xmlns:p14="http://schemas.microsoft.com/office/powerpoint/2010/main">
        <mc:Choice Requires="p14">
          <p:contentPart r:id="rId323" p14:bwMode="auto">
            <p14:nvContentPartPr>
              <p14:cNvPr id="331" name="墨迹 330"/>
              <p14:cNvContentPartPr/>
              <p14:nvPr/>
            </p14:nvContentPartPr>
            <p14:xfrm>
              <a:off x="6246125" y="1205152"/>
              <a:ext cx="12084" cy="97776"/>
            </p14:xfrm>
          </p:contentPart>
        </mc:Choice>
        <mc:Fallback xmlns="">
          <p:pic>
            <p:nvPicPr>
              <p:cNvPr id="331" name="墨迹 330"/>
            </p:nvPicPr>
            <p:blipFill>
              <a:blip r:embed="rId3"/>
            </p:blipFill>
            <p:spPr>
              <a:xfrm>
                <a:off x="6246125" y="1205152"/>
                <a:ext cx="12084" cy="97776"/>
              </a:xfrm>
              <a:prstGeom prst="rect"/>
            </p:spPr>
          </p:pic>
        </mc:Fallback>
      </mc:AlternateContent>
      <mc:AlternateContent xmlns:mc="http://schemas.openxmlformats.org/markup-compatibility/2006" xmlns:p14="http://schemas.microsoft.com/office/powerpoint/2010/main">
        <mc:Choice Requires="p14">
          <p:contentPart r:id="rId324" p14:bwMode="auto">
            <p14:nvContentPartPr>
              <p14:cNvPr id="332" name="墨迹 331"/>
              <p14:cNvContentPartPr/>
              <p14:nvPr/>
            </p14:nvContentPartPr>
            <p14:xfrm>
              <a:off x="6237027" y="1191509"/>
              <a:ext cx="97809" cy="109146"/>
            </p14:xfrm>
          </p:contentPart>
        </mc:Choice>
        <mc:Fallback xmlns="">
          <p:pic>
            <p:nvPicPr>
              <p:cNvPr id="332" name="墨迹 331"/>
            </p:nvPicPr>
            <p:blipFill>
              <a:blip r:embed="rId3"/>
            </p:blipFill>
            <p:spPr>
              <a:xfrm>
                <a:off x="6237027" y="1191509"/>
                <a:ext cx="97809" cy="109146"/>
              </a:xfrm>
              <a:prstGeom prst="rect"/>
            </p:spPr>
          </p:pic>
        </mc:Fallback>
      </mc:AlternateContent>
      <mc:AlternateContent xmlns:mc="http://schemas.openxmlformats.org/markup-compatibility/2006" xmlns:p14="http://schemas.microsoft.com/office/powerpoint/2010/main">
        <mc:Choice Requires="p14">
          <p:contentPart r:id="rId325" p14:bwMode="auto">
            <p14:nvContentPartPr>
              <p14:cNvPr id="333" name="墨迹 332"/>
              <p14:cNvContentPartPr/>
              <p14:nvPr/>
            </p14:nvContentPartPr>
            <p14:xfrm>
              <a:off x="6355307" y="1268820"/>
              <a:ext cx="36394" cy="40930"/>
            </p14:xfrm>
          </p:contentPart>
        </mc:Choice>
        <mc:Fallback xmlns="">
          <p:pic>
            <p:nvPicPr>
              <p:cNvPr id="333" name="墨迹 332"/>
            </p:nvPicPr>
            <p:blipFill>
              <a:blip r:embed="rId3"/>
            </p:blipFill>
            <p:spPr>
              <a:xfrm>
                <a:off x="6355307" y="1268820"/>
                <a:ext cx="36394" cy="40930"/>
              </a:xfrm>
              <a:prstGeom prst="rect"/>
            </p:spPr>
          </p:pic>
        </mc:Fallback>
      </mc:AlternateContent>
      <mc:AlternateContent xmlns:mc="http://schemas.openxmlformats.org/markup-compatibility/2006" xmlns:p14="http://schemas.microsoft.com/office/powerpoint/2010/main">
        <mc:Choice Requires="p14">
          <p:contentPart r:id="rId326" p14:bwMode="auto">
            <p14:nvContentPartPr>
              <p14:cNvPr id="334" name="墨迹 333"/>
              <p14:cNvContentPartPr/>
              <p14:nvPr/>
            </p14:nvContentPartPr>
            <p14:xfrm>
              <a:off x="6414447" y="1166496"/>
              <a:ext cx="81887" cy="6822"/>
            </p14:xfrm>
          </p:contentPart>
        </mc:Choice>
        <mc:Fallback xmlns="">
          <p:pic>
            <p:nvPicPr>
              <p:cNvPr id="334" name="墨迹 333"/>
            </p:nvPicPr>
            <p:blipFill>
              <a:blip r:embed="rId3"/>
            </p:blipFill>
            <p:spPr>
              <a:xfrm>
                <a:off x="6414447" y="1166496"/>
                <a:ext cx="81887" cy="6822"/>
              </a:xfrm>
              <a:prstGeom prst="rect"/>
            </p:spPr>
          </p:pic>
        </mc:Fallback>
      </mc:AlternateContent>
      <mc:AlternateContent xmlns:mc="http://schemas.openxmlformats.org/markup-compatibility/2006" xmlns:p14="http://schemas.microsoft.com/office/powerpoint/2010/main">
        <mc:Choice Requires="p14">
          <p:contentPart r:id="rId327" p14:bwMode="auto">
            <p14:nvContentPartPr>
              <p14:cNvPr id="335" name="墨迹 334"/>
              <p14:cNvContentPartPr/>
              <p14:nvPr/>
            </p14:nvContentPartPr>
            <p14:xfrm>
              <a:off x="6459940" y="1173318"/>
              <a:ext cx="4549" cy="111420"/>
            </p14:xfrm>
          </p:contentPart>
        </mc:Choice>
        <mc:Fallback xmlns="">
          <p:pic>
            <p:nvPicPr>
              <p:cNvPr id="335" name="墨迹 334"/>
            </p:nvPicPr>
            <p:blipFill>
              <a:blip r:embed="rId3"/>
            </p:blipFill>
            <p:spPr>
              <a:xfrm>
                <a:off x="6459940" y="1173318"/>
                <a:ext cx="4549" cy="111420"/>
              </a:xfrm>
              <a:prstGeom prst="rect"/>
            </p:spPr>
          </p:pic>
        </mc:Fallback>
      </mc:AlternateContent>
      <mc:AlternateContent xmlns:mc="http://schemas.openxmlformats.org/markup-compatibility/2006" xmlns:p14="http://schemas.microsoft.com/office/powerpoint/2010/main">
        <mc:Choice Requires="p14">
          <p:contentPart r:id="rId328" p14:bwMode="auto">
            <p14:nvContentPartPr>
              <p14:cNvPr id="336" name="墨迹 335"/>
              <p14:cNvContentPartPr/>
              <p14:nvPr/>
            </p14:nvContentPartPr>
            <p14:xfrm>
              <a:off x="6496334" y="1196056"/>
              <a:ext cx="4549" cy="128759"/>
            </p14:xfrm>
          </p:contentPart>
        </mc:Choice>
        <mc:Fallback xmlns="">
          <p:pic>
            <p:nvPicPr>
              <p:cNvPr id="336" name="墨迹 335"/>
            </p:nvPicPr>
            <p:blipFill>
              <a:blip r:embed="rId3"/>
            </p:blipFill>
            <p:spPr>
              <a:xfrm>
                <a:off x="6496334" y="1196056"/>
                <a:ext cx="4549" cy="128759"/>
              </a:xfrm>
              <a:prstGeom prst="rect"/>
            </p:spPr>
          </p:pic>
        </mc:Fallback>
      </mc:AlternateContent>
      <mc:AlternateContent xmlns:mc="http://schemas.openxmlformats.org/markup-compatibility/2006" xmlns:p14="http://schemas.microsoft.com/office/powerpoint/2010/main">
        <mc:Choice Requires="p14">
          <p:contentPart r:id="rId329" p14:bwMode="auto">
            <p14:nvContentPartPr>
              <p14:cNvPr id="337" name="墨迹 336"/>
              <p14:cNvContentPartPr/>
              <p14:nvPr/>
            </p14:nvContentPartPr>
            <p14:xfrm>
              <a:off x="6447429" y="1236986"/>
              <a:ext cx="55728" cy="72764"/>
            </p14:xfrm>
          </p:contentPart>
        </mc:Choice>
        <mc:Fallback xmlns="">
          <p:pic>
            <p:nvPicPr>
              <p:cNvPr id="337" name="墨迹 336"/>
            </p:nvPicPr>
            <p:blipFill>
              <a:blip r:embed="rId3"/>
            </p:blipFill>
            <p:spPr>
              <a:xfrm>
                <a:off x="6447429" y="1236986"/>
                <a:ext cx="55728" cy="72764"/>
              </a:xfrm>
              <a:prstGeom prst="rect"/>
            </p:spPr>
          </p:pic>
        </mc:Fallback>
      </mc:AlternateContent>
      <mc:AlternateContent xmlns:mc="http://schemas.openxmlformats.org/markup-compatibility/2006" xmlns:p14="http://schemas.microsoft.com/office/powerpoint/2010/main">
        <mc:Choice Requires="p14">
          <p:contentPart r:id="rId330" p14:bwMode="auto">
            <p14:nvContentPartPr>
              <p14:cNvPr id="338" name="墨迹 337"/>
              <p14:cNvContentPartPr/>
              <p14:nvPr/>
            </p14:nvContentPartPr>
            <p14:xfrm>
              <a:off x="6509982" y="1232438"/>
              <a:ext cx="30281" cy="50026"/>
            </p14:xfrm>
          </p:contentPart>
        </mc:Choice>
        <mc:Fallback xmlns="">
          <p:pic>
            <p:nvPicPr>
              <p:cNvPr id="338" name="墨迹 337"/>
            </p:nvPicPr>
            <p:blipFill>
              <a:blip r:embed="rId3"/>
            </p:blipFill>
            <p:spPr>
              <a:xfrm>
                <a:off x="6509982" y="1232438"/>
                <a:ext cx="30281" cy="50026"/>
              </a:xfrm>
              <a:prstGeom prst="rect"/>
            </p:spPr>
          </p:pic>
        </mc:Fallback>
      </mc:AlternateContent>
      <mc:AlternateContent xmlns:mc="http://schemas.openxmlformats.org/markup-compatibility/2006" xmlns:p14="http://schemas.microsoft.com/office/powerpoint/2010/main">
        <mc:Choice Requires="p14">
          <p:contentPart r:id="rId331" p14:bwMode="auto">
            <p14:nvContentPartPr>
              <p14:cNvPr id="339" name="墨迹 338"/>
              <p14:cNvContentPartPr/>
              <p14:nvPr/>
            </p14:nvContentPartPr>
            <p14:xfrm>
              <a:off x="6509982" y="1246082"/>
              <a:ext cx="70513" cy="45477"/>
            </p14:xfrm>
          </p:contentPart>
        </mc:Choice>
        <mc:Fallback xmlns="">
          <p:pic>
            <p:nvPicPr>
              <p:cNvPr id="339" name="墨迹 338"/>
            </p:nvPicPr>
            <p:blipFill>
              <a:blip r:embed="rId3"/>
            </p:blipFill>
            <p:spPr>
              <a:xfrm>
                <a:off x="6509982" y="1246082"/>
                <a:ext cx="70513" cy="45477"/>
              </a:xfrm>
              <a:prstGeom prst="rect"/>
            </p:spPr>
          </p:pic>
        </mc:Fallback>
      </mc:AlternateContent>
      <mc:AlternateContent xmlns:mc="http://schemas.openxmlformats.org/markup-compatibility/2006" xmlns:p14="http://schemas.microsoft.com/office/powerpoint/2010/main">
        <mc:Choice Requires="p14">
          <p:contentPart r:id="rId332" p14:bwMode="auto">
            <p14:nvContentPartPr>
              <p14:cNvPr id="340" name="墨迹 339"/>
              <p14:cNvContentPartPr/>
              <p14:nvPr/>
            </p14:nvContentPartPr>
            <p14:xfrm>
              <a:off x="6598692" y="1164222"/>
              <a:ext cx="25021" cy="158603"/>
            </p14:xfrm>
          </p:contentPart>
        </mc:Choice>
        <mc:Fallback xmlns="">
          <p:pic>
            <p:nvPicPr>
              <p:cNvPr id="340" name="墨迹 339"/>
            </p:nvPicPr>
            <p:blipFill>
              <a:blip r:embed="rId3"/>
            </p:blipFill>
            <p:spPr>
              <a:xfrm>
                <a:off x="6598692" y="1164222"/>
                <a:ext cx="25021" cy="158603"/>
              </a:xfrm>
              <a:prstGeom prst="rect"/>
            </p:spPr>
          </p:pic>
        </mc:Fallback>
      </mc:AlternateContent>
      <mc:AlternateContent xmlns:mc="http://schemas.openxmlformats.org/markup-compatibility/2006" xmlns:p14="http://schemas.microsoft.com/office/powerpoint/2010/main">
        <mc:Choice Requires="p14">
          <p:contentPart r:id="rId333" p14:bwMode="auto">
            <p14:nvContentPartPr>
              <p14:cNvPr id="341" name="墨迹 340"/>
              <p14:cNvContentPartPr/>
              <p14:nvPr/>
            </p14:nvContentPartPr>
            <p14:xfrm>
              <a:off x="6569122" y="1211974"/>
              <a:ext cx="68239" cy="11369"/>
            </p14:xfrm>
          </p:contentPart>
        </mc:Choice>
        <mc:Fallback xmlns="">
          <p:pic>
            <p:nvPicPr>
              <p:cNvPr id="341" name="墨迹 340"/>
            </p:nvPicPr>
            <p:blipFill>
              <a:blip r:embed="rId3"/>
            </p:blipFill>
            <p:spPr>
              <a:xfrm>
                <a:off x="6569122" y="1211974"/>
                <a:ext cx="68239" cy="11369"/>
              </a:xfrm>
              <a:prstGeom prst="rect"/>
            </p:spPr>
          </p:pic>
        </mc:Fallback>
      </mc:AlternateContent>
      <mc:AlternateContent xmlns:mc="http://schemas.openxmlformats.org/markup-compatibility/2006" xmlns:p14="http://schemas.microsoft.com/office/powerpoint/2010/main">
        <mc:Choice Requires="p14">
          <p:contentPart r:id="rId334" p14:bwMode="auto">
            <p14:nvContentPartPr>
              <p14:cNvPr id="342" name="墨迹 341"/>
              <p14:cNvContentPartPr/>
              <p14:nvPr/>
            </p14:nvContentPartPr>
            <p14:xfrm>
              <a:off x="6569122" y="1230165"/>
              <a:ext cx="77337" cy="29560"/>
            </p14:xfrm>
          </p:contentPart>
        </mc:Choice>
        <mc:Fallback xmlns="">
          <p:pic>
            <p:nvPicPr>
              <p:cNvPr id="342" name="墨迹 341"/>
            </p:nvPicPr>
            <p:blipFill>
              <a:blip r:embed="rId3"/>
            </p:blipFill>
            <p:spPr>
              <a:xfrm>
                <a:off x="6569122" y="1230165"/>
                <a:ext cx="77337" cy="29560"/>
              </a:xfrm>
              <a:prstGeom prst="rect"/>
            </p:spPr>
          </p:pic>
        </mc:Fallback>
      </mc:AlternateContent>
      <mc:AlternateContent xmlns:mc="http://schemas.openxmlformats.org/markup-compatibility/2006" xmlns:p14="http://schemas.microsoft.com/office/powerpoint/2010/main">
        <mc:Choice Requires="p14">
          <p:contentPart r:id="rId335" p14:bwMode="auto">
            <p14:nvContentPartPr>
              <p14:cNvPr id="343" name="墨迹 342"/>
              <p14:cNvContentPartPr/>
              <p14:nvPr/>
            </p14:nvContentPartPr>
            <p14:xfrm>
              <a:off x="6664656" y="1182413"/>
              <a:ext cx="4549" cy="27287"/>
            </p14:xfrm>
          </p:contentPart>
        </mc:Choice>
        <mc:Fallback xmlns="">
          <p:pic>
            <p:nvPicPr>
              <p:cNvPr id="343" name="墨迹 342"/>
            </p:nvPicPr>
            <p:blipFill>
              <a:blip r:embed="rId3"/>
            </p:blipFill>
            <p:spPr>
              <a:xfrm>
                <a:off x="6664656" y="1182413"/>
                <a:ext cx="4549" cy="27287"/>
              </a:xfrm>
              <a:prstGeom prst="rect"/>
            </p:spPr>
          </p:pic>
        </mc:Fallback>
      </mc:AlternateContent>
      <mc:AlternateContent xmlns:mc="http://schemas.openxmlformats.org/markup-compatibility/2006" xmlns:p14="http://schemas.microsoft.com/office/powerpoint/2010/main">
        <mc:Choice Requires="p14">
          <p:contentPart r:id="rId336" p14:bwMode="auto">
            <p14:nvContentPartPr>
              <p14:cNvPr id="344" name="墨迹 343"/>
              <p14:cNvContentPartPr/>
              <p14:nvPr/>
            </p14:nvContentPartPr>
            <p14:xfrm>
              <a:off x="6660107" y="1159675"/>
              <a:ext cx="45493" cy="40929"/>
            </p14:xfrm>
          </p:contentPart>
        </mc:Choice>
        <mc:Fallback xmlns="">
          <p:pic>
            <p:nvPicPr>
              <p:cNvPr id="344" name="墨迹 343"/>
            </p:nvPicPr>
            <p:blipFill>
              <a:blip r:embed="rId3"/>
            </p:blipFill>
            <p:spPr>
              <a:xfrm>
                <a:off x="6660107" y="1159675"/>
                <a:ext cx="45493" cy="40929"/>
              </a:xfrm>
              <a:prstGeom prst="rect"/>
            </p:spPr>
          </p:pic>
        </mc:Fallback>
      </mc:AlternateContent>
      <mc:AlternateContent xmlns:mc="http://schemas.openxmlformats.org/markup-compatibility/2006" xmlns:p14="http://schemas.microsoft.com/office/powerpoint/2010/main">
        <mc:Choice Requires="p14">
          <p:contentPart r:id="rId337" p14:bwMode="auto">
            <p14:nvContentPartPr>
              <p14:cNvPr id="345" name="墨迹 344"/>
              <p14:cNvContentPartPr/>
              <p14:nvPr/>
            </p14:nvContentPartPr>
            <p14:xfrm>
              <a:off x="6660107" y="1223343"/>
              <a:ext cx="2275" cy="27286"/>
            </p14:xfrm>
          </p:contentPart>
        </mc:Choice>
        <mc:Fallback xmlns="">
          <p:pic>
            <p:nvPicPr>
              <p:cNvPr id="345" name="墨迹 344"/>
            </p:nvPicPr>
            <p:blipFill>
              <a:blip r:embed="rId3"/>
            </p:blipFill>
            <p:spPr>
              <a:xfrm>
                <a:off x="6660107" y="1223343"/>
                <a:ext cx="2275" cy="27286"/>
              </a:xfrm>
              <a:prstGeom prst="rect"/>
            </p:spPr>
          </p:pic>
        </mc:Fallback>
      </mc:AlternateContent>
      <mc:AlternateContent xmlns:mc="http://schemas.openxmlformats.org/markup-compatibility/2006" xmlns:p14="http://schemas.microsoft.com/office/powerpoint/2010/main">
        <mc:Choice Requires="p14">
          <p:contentPart r:id="rId338" p14:bwMode="auto">
            <p14:nvContentPartPr>
              <p14:cNvPr id="346" name="墨迹 345"/>
              <p14:cNvContentPartPr/>
              <p14:nvPr/>
            </p14:nvContentPartPr>
            <p14:xfrm>
              <a:off x="6651009" y="1218795"/>
              <a:ext cx="52316" cy="30698"/>
            </p14:xfrm>
          </p:contentPart>
        </mc:Choice>
        <mc:Fallback xmlns="">
          <p:pic>
            <p:nvPicPr>
              <p:cNvPr id="346" name="墨迹 345"/>
            </p:nvPicPr>
            <p:blipFill>
              <a:blip r:embed="rId3"/>
            </p:blipFill>
            <p:spPr>
              <a:xfrm>
                <a:off x="6651009" y="1218795"/>
                <a:ext cx="52316" cy="30698"/>
              </a:xfrm>
              <a:prstGeom prst="rect"/>
            </p:spPr>
          </p:pic>
        </mc:Fallback>
      </mc:AlternateContent>
      <mc:AlternateContent xmlns:mc="http://schemas.openxmlformats.org/markup-compatibility/2006" xmlns:p14="http://schemas.microsoft.com/office/powerpoint/2010/main">
        <mc:Choice Requires="p14">
          <p:contentPart r:id="rId339" p14:bwMode="auto">
            <p14:nvContentPartPr>
              <p14:cNvPr id="347" name="墨迹 346"/>
              <p14:cNvContentPartPr/>
              <p14:nvPr/>
            </p14:nvContentPartPr>
            <p14:xfrm>
              <a:off x="6701050" y="1211263"/>
              <a:ext cx="25021" cy="48462"/>
            </p14:xfrm>
          </p:contentPart>
        </mc:Choice>
        <mc:Fallback xmlns="">
          <p:pic>
            <p:nvPicPr>
              <p:cNvPr id="347" name="墨迹 346"/>
            </p:nvPicPr>
            <p:blipFill>
              <a:blip r:embed="rId3"/>
            </p:blipFill>
            <p:spPr>
              <a:xfrm>
                <a:off x="6701050" y="1211263"/>
                <a:ext cx="25021" cy="48462"/>
              </a:xfrm>
              <a:prstGeom prst="rect"/>
            </p:spPr>
          </p:pic>
        </mc:Fallback>
      </mc:AlternateContent>
      <mc:AlternateContent xmlns:mc="http://schemas.openxmlformats.org/markup-compatibility/2006" xmlns:p14="http://schemas.microsoft.com/office/powerpoint/2010/main">
        <mc:Choice Requires="p14">
          <p:contentPart r:id="rId340" p14:bwMode="auto">
            <p14:nvContentPartPr>
              <p14:cNvPr id="348" name="墨迹 347"/>
              <p14:cNvContentPartPr/>
              <p14:nvPr/>
            </p14:nvContentPartPr>
            <p14:xfrm>
              <a:off x="6653283" y="1257451"/>
              <a:ext cx="65965" cy="27997"/>
            </p14:xfrm>
          </p:contentPart>
        </mc:Choice>
        <mc:Fallback xmlns="">
          <p:pic>
            <p:nvPicPr>
              <p:cNvPr id="348" name="墨迹 347"/>
            </p:nvPicPr>
            <p:blipFill>
              <a:blip r:embed="rId3"/>
            </p:blipFill>
            <p:spPr>
              <a:xfrm>
                <a:off x="6653283" y="1257451"/>
                <a:ext cx="65965" cy="27997"/>
              </a:xfrm>
              <a:prstGeom prst="rect"/>
            </p:spPr>
          </p:pic>
        </mc:Fallback>
      </mc:AlternateContent>
      <mc:AlternateContent xmlns:mc="http://schemas.openxmlformats.org/markup-compatibility/2006" xmlns:p14="http://schemas.microsoft.com/office/powerpoint/2010/main">
        <mc:Choice Requires="p14">
          <p:contentPart r:id="rId341" p14:bwMode="auto">
            <p14:nvContentPartPr>
              <p14:cNvPr id="349" name="墨迹 348"/>
              <p14:cNvContentPartPr/>
              <p14:nvPr/>
            </p14:nvContentPartPr>
            <p14:xfrm>
              <a:off x="6701050" y="1250629"/>
              <a:ext cx="9099" cy="92377"/>
            </p14:xfrm>
          </p:contentPart>
        </mc:Choice>
        <mc:Fallback xmlns="">
          <p:pic>
            <p:nvPicPr>
              <p:cNvPr id="349" name="墨迹 348"/>
            </p:nvPicPr>
            <p:blipFill>
              <a:blip r:embed="rId3"/>
            </p:blipFill>
            <p:spPr>
              <a:xfrm>
                <a:off x="6701050" y="1250629"/>
                <a:ext cx="9099" cy="92377"/>
              </a:xfrm>
              <a:prstGeom prst="rect"/>
            </p:spPr>
          </p:pic>
        </mc:Fallback>
      </mc:AlternateContent>
      <mc:AlternateContent xmlns:mc="http://schemas.openxmlformats.org/markup-compatibility/2006" xmlns:p14="http://schemas.microsoft.com/office/powerpoint/2010/main">
        <mc:Choice Requires="p14">
          <p:contentPart r:id="rId342" p14:bwMode="auto">
            <p14:nvContentPartPr>
              <p14:cNvPr id="350" name="墨迹 349"/>
              <p14:cNvContentPartPr/>
              <p14:nvPr/>
            </p14:nvContentPartPr>
            <p14:xfrm>
              <a:off x="6653283" y="1277916"/>
              <a:ext cx="47767" cy="47751"/>
            </p14:xfrm>
          </p:contentPart>
        </mc:Choice>
        <mc:Fallback xmlns="">
          <p:pic>
            <p:nvPicPr>
              <p:cNvPr id="350" name="墨迹 349"/>
            </p:nvPicPr>
            <p:blipFill>
              <a:blip r:embed="rId3"/>
            </p:blipFill>
            <p:spPr>
              <a:xfrm>
                <a:off x="6653283" y="1277916"/>
                <a:ext cx="47767" cy="47751"/>
              </a:xfrm>
              <a:prstGeom prst="rect"/>
            </p:spPr>
          </p:pic>
        </mc:Fallback>
      </mc:AlternateContent>
      <mc:AlternateContent xmlns:mc="http://schemas.openxmlformats.org/markup-compatibility/2006" xmlns:p14="http://schemas.microsoft.com/office/powerpoint/2010/main">
        <mc:Choice Requires="p14">
          <p:contentPart r:id="rId343" p14:bwMode="auto">
            <p14:nvContentPartPr>
              <p14:cNvPr id="362" name="墨迹 361"/>
              <p14:cNvContentPartPr/>
              <p14:nvPr/>
            </p14:nvContentPartPr>
            <p14:xfrm>
              <a:off x="6096000" y="1459826"/>
              <a:ext cx="40943" cy="68216"/>
            </p14:xfrm>
          </p:contentPart>
        </mc:Choice>
        <mc:Fallback xmlns="">
          <p:pic>
            <p:nvPicPr>
              <p:cNvPr id="362" name="墨迹 361"/>
            </p:nvPicPr>
            <p:blipFill>
              <a:blip r:embed="rId3"/>
            </p:blipFill>
            <p:spPr>
              <a:xfrm>
                <a:off x="6096000" y="1459826"/>
                <a:ext cx="40943" cy="68216"/>
              </a:xfrm>
              <a:prstGeom prst="rect"/>
            </p:spPr>
          </p:pic>
        </mc:Fallback>
      </mc:AlternateContent>
      <mc:AlternateContent xmlns:mc="http://schemas.openxmlformats.org/markup-compatibility/2006" xmlns:p14="http://schemas.microsoft.com/office/powerpoint/2010/main">
        <mc:Choice Requires="p14">
          <p:contentPart r:id="rId344" p14:bwMode="auto">
            <p14:nvContentPartPr>
              <p14:cNvPr id="363" name="墨迹 362"/>
              <p14:cNvContentPartPr/>
              <p14:nvPr/>
            </p14:nvContentPartPr>
            <p14:xfrm>
              <a:off x="6064155" y="1441635"/>
              <a:ext cx="107618" cy="135295"/>
            </p14:xfrm>
          </p:contentPart>
        </mc:Choice>
        <mc:Fallback xmlns="">
          <p:pic>
            <p:nvPicPr>
              <p:cNvPr id="363" name="墨迹 362"/>
            </p:nvPicPr>
            <p:blipFill>
              <a:blip r:embed="rId3"/>
            </p:blipFill>
            <p:spPr>
              <a:xfrm>
                <a:off x="6064155" y="1441635"/>
                <a:ext cx="107618" cy="135295"/>
              </a:xfrm>
              <a:prstGeom prst="rect"/>
            </p:spPr>
          </p:pic>
        </mc:Fallback>
      </mc:AlternateContent>
      <mc:AlternateContent xmlns:mc="http://schemas.openxmlformats.org/markup-compatibility/2006" xmlns:p14="http://schemas.microsoft.com/office/powerpoint/2010/main">
        <mc:Choice Requires="p14">
          <p:contentPart r:id="rId345" p14:bwMode="auto">
            <p14:nvContentPartPr>
              <p14:cNvPr id="364" name="墨迹 363"/>
              <p14:cNvContentPartPr/>
              <p14:nvPr/>
            </p14:nvContentPartPr>
            <p14:xfrm>
              <a:off x="5698509" y="945931"/>
              <a:ext cx="64258" cy="136432"/>
            </p14:xfrm>
          </p:contentPart>
        </mc:Choice>
        <mc:Fallback xmlns="">
          <p:pic>
            <p:nvPicPr>
              <p:cNvPr id="364" name="墨迹 363"/>
            </p:nvPicPr>
            <p:blipFill>
              <a:blip r:embed="rId3"/>
            </p:blipFill>
            <p:spPr>
              <a:xfrm>
                <a:off x="5698509" y="945931"/>
                <a:ext cx="64258" cy="136432"/>
              </a:xfrm>
              <a:prstGeom prst="rect"/>
            </p:spPr>
          </p:pic>
        </mc:Fallback>
      </mc:AlternateContent>
      <mc:AlternateContent xmlns:mc="http://schemas.openxmlformats.org/markup-compatibility/2006" xmlns:p14="http://schemas.microsoft.com/office/powerpoint/2010/main">
        <mc:Choice Requires="p14">
          <p:contentPart r:id="rId346" p14:bwMode="auto">
            <p14:nvContentPartPr>
              <p14:cNvPr id="365" name="墨迹 364"/>
              <p14:cNvContentPartPr/>
              <p14:nvPr/>
            </p14:nvContentPartPr>
            <p14:xfrm>
              <a:off x="6227928" y="1446183"/>
              <a:ext cx="34119" cy="52299"/>
            </p14:xfrm>
          </p:contentPart>
        </mc:Choice>
        <mc:Fallback xmlns="">
          <p:pic>
            <p:nvPicPr>
              <p:cNvPr id="365" name="墨迹 364"/>
            </p:nvPicPr>
            <p:blipFill>
              <a:blip r:embed="rId3"/>
            </p:blipFill>
            <p:spPr>
              <a:xfrm>
                <a:off x="6227928" y="1446183"/>
                <a:ext cx="34119" cy="52299"/>
              </a:xfrm>
              <a:prstGeom prst="rect"/>
            </p:spPr>
          </p:pic>
        </mc:Fallback>
      </mc:AlternateContent>
      <mc:AlternateContent xmlns:mc="http://schemas.openxmlformats.org/markup-compatibility/2006" xmlns:p14="http://schemas.microsoft.com/office/powerpoint/2010/main">
        <mc:Choice Requires="p14">
          <p:contentPart r:id="rId347" p14:bwMode="auto">
            <p14:nvContentPartPr>
              <p14:cNvPr id="366" name="墨迹 365"/>
              <p14:cNvContentPartPr/>
              <p14:nvPr/>
            </p14:nvContentPartPr>
            <p14:xfrm>
              <a:off x="6239301" y="1432539"/>
              <a:ext cx="79612" cy="54573"/>
            </p14:xfrm>
          </p:contentPart>
        </mc:Choice>
        <mc:Fallback xmlns="">
          <p:pic>
            <p:nvPicPr>
              <p:cNvPr id="366" name="墨迹 365"/>
            </p:nvPicPr>
            <p:blipFill>
              <a:blip r:embed="rId3"/>
            </p:blipFill>
            <p:spPr>
              <a:xfrm>
                <a:off x="6239301" y="1432539"/>
                <a:ext cx="79612" cy="54573"/>
              </a:xfrm>
              <a:prstGeom prst="rect"/>
            </p:spPr>
          </p:pic>
        </mc:Fallback>
      </mc:AlternateContent>
      <mc:AlternateContent xmlns:mc="http://schemas.openxmlformats.org/markup-compatibility/2006" xmlns:p14="http://schemas.microsoft.com/office/powerpoint/2010/main">
        <mc:Choice Requires="p14">
          <p:contentPart r:id="rId348" p14:bwMode="auto">
            <p14:nvContentPartPr>
              <p14:cNvPr id="367" name="墨迹 366"/>
              <p14:cNvContentPartPr/>
              <p14:nvPr/>
            </p14:nvContentPartPr>
            <p14:xfrm>
              <a:off x="6252238" y="1464374"/>
              <a:ext cx="84872" cy="153486"/>
            </p14:xfrm>
          </p:contentPart>
        </mc:Choice>
        <mc:Fallback xmlns="">
          <p:pic>
            <p:nvPicPr>
              <p:cNvPr id="367" name="墨迹 366"/>
            </p:nvPicPr>
            <p:blipFill>
              <a:blip r:embed="rId3"/>
            </p:blipFill>
            <p:spPr>
              <a:xfrm>
                <a:off x="6252238" y="1464374"/>
                <a:ext cx="84872" cy="153486"/>
              </a:xfrm>
              <a:prstGeom prst="rect"/>
            </p:spPr>
          </p:pic>
        </mc:Fallback>
      </mc:AlternateContent>
      <mc:AlternateContent xmlns:mc="http://schemas.openxmlformats.org/markup-compatibility/2006" xmlns:p14="http://schemas.microsoft.com/office/powerpoint/2010/main">
        <mc:Choice Requires="p14">
          <p:contentPart r:id="rId349" p14:bwMode="auto">
            <p14:nvContentPartPr>
              <p14:cNvPr id="368" name="墨迹 367"/>
              <p14:cNvContentPartPr/>
              <p14:nvPr/>
            </p14:nvContentPartPr>
            <p14:xfrm>
              <a:off x="6382603" y="1496208"/>
              <a:ext cx="9098" cy="97776"/>
            </p14:xfrm>
          </p:contentPart>
        </mc:Choice>
        <mc:Fallback xmlns="">
          <p:pic>
            <p:nvPicPr>
              <p:cNvPr id="368" name="墨迹 367"/>
            </p:nvPicPr>
            <p:blipFill>
              <a:blip r:embed="rId3"/>
            </p:blipFill>
            <p:spPr>
              <a:xfrm>
                <a:off x="6382603" y="1496208"/>
                <a:ext cx="9098" cy="97776"/>
              </a:xfrm>
              <a:prstGeom prst="rect"/>
            </p:spPr>
          </p:pic>
        </mc:Fallback>
      </mc:AlternateContent>
      <mc:AlternateContent xmlns:mc="http://schemas.openxmlformats.org/markup-compatibility/2006" xmlns:p14="http://schemas.microsoft.com/office/powerpoint/2010/main">
        <mc:Choice Requires="p14">
          <p:contentPart r:id="rId350" p14:bwMode="auto">
            <p14:nvContentPartPr>
              <p14:cNvPr id="369" name="墨迹 368"/>
              <p14:cNvContentPartPr/>
              <p14:nvPr/>
            </p14:nvContentPartPr>
            <p14:xfrm>
              <a:off x="6382603" y="1455278"/>
              <a:ext cx="136478" cy="135295"/>
            </p14:xfrm>
          </p:contentPart>
        </mc:Choice>
        <mc:Fallback xmlns="">
          <p:pic>
            <p:nvPicPr>
              <p:cNvPr id="369" name="墨迹 368"/>
            </p:nvPicPr>
            <p:blipFill>
              <a:blip r:embed="rId3"/>
            </p:blipFill>
            <p:spPr>
              <a:xfrm>
                <a:off x="6382603" y="1455278"/>
                <a:ext cx="136478" cy="135295"/>
              </a:xfrm>
              <a:prstGeom prst="rect"/>
            </p:spPr>
          </p:pic>
        </mc:Fallback>
      </mc:AlternateContent>
      <mc:AlternateContent xmlns:mc="http://schemas.openxmlformats.org/markup-compatibility/2006" xmlns:p14="http://schemas.microsoft.com/office/powerpoint/2010/main">
        <mc:Choice Requires="p14">
          <p:contentPart r:id="rId351" p14:bwMode="auto">
            <p14:nvContentPartPr>
              <p14:cNvPr id="370" name="墨迹 369"/>
              <p14:cNvContentPartPr/>
              <p14:nvPr/>
            </p14:nvContentPartPr>
            <p14:xfrm>
              <a:off x="6418996" y="1500755"/>
              <a:ext cx="18197" cy="34109"/>
            </p14:xfrm>
          </p:contentPart>
        </mc:Choice>
        <mc:Fallback xmlns="">
          <p:pic>
            <p:nvPicPr>
              <p:cNvPr id="370" name="墨迹 369"/>
            </p:nvPicPr>
            <p:blipFill>
              <a:blip r:embed="rId3"/>
            </p:blipFill>
            <p:spPr>
              <a:xfrm>
                <a:off x="6418996" y="1500755"/>
                <a:ext cx="18197" cy="34109"/>
              </a:xfrm>
              <a:prstGeom prst="rect"/>
            </p:spPr>
          </p:pic>
        </mc:Fallback>
      </mc:AlternateContent>
      <mc:AlternateContent xmlns:mc="http://schemas.openxmlformats.org/markup-compatibility/2006" xmlns:p14="http://schemas.microsoft.com/office/powerpoint/2010/main">
        <mc:Choice Requires="p14">
          <p:contentPart r:id="rId352" p14:bwMode="auto">
            <p14:nvContentPartPr>
              <p14:cNvPr id="371" name="墨迹 370"/>
              <p14:cNvContentPartPr/>
              <p14:nvPr/>
            </p14:nvContentPartPr>
            <p14:xfrm>
              <a:off x="6428095" y="1500755"/>
              <a:ext cx="43218" cy="40930"/>
            </p14:xfrm>
          </p:contentPart>
        </mc:Choice>
        <mc:Fallback xmlns="">
          <p:pic>
            <p:nvPicPr>
              <p:cNvPr id="371" name="墨迹 370"/>
            </p:nvPicPr>
            <p:blipFill>
              <a:blip r:embed="rId3"/>
            </p:blipFill>
            <p:spPr>
              <a:xfrm>
                <a:off x="6428095" y="1500755"/>
                <a:ext cx="43218" cy="40930"/>
              </a:xfrm>
              <a:prstGeom prst="rect"/>
            </p:spPr>
          </p:pic>
        </mc:Fallback>
      </mc:AlternateContent>
      <mc:AlternateContent xmlns:mc="http://schemas.openxmlformats.org/markup-compatibility/2006" xmlns:p14="http://schemas.microsoft.com/office/powerpoint/2010/main">
        <mc:Choice Requires="p14">
          <p:contentPart r:id="rId353" p14:bwMode="auto">
            <p14:nvContentPartPr>
              <p14:cNvPr id="372" name="墨迹 371"/>
              <p14:cNvContentPartPr/>
              <p14:nvPr/>
            </p14:nvContentPartPr>
            <p14:xfrm>
              <a:off x="6402363" y="1575793"/>
              <a:ext cx="89422" cy="15917"/>
            </p14:xfrm>
          </p:contentPart>
        </mc:Choice>
        <mc:Fallback xmlns="">
          <p:pic>
            <p:nvPicPr>
              <p:cNvPr id="372" name="墨迹 371"/>
            </p:nvPicPr>
            <p:blipFill>
              <a:blip r:embed="rId3"/>
            </p:blipFill>
            <p:spPr>
              <a:xfrm>
                <a:off x="6402363" y="1575793"/>
                <a:ext cx="89422" cy="15917"/>
              </a:xfrm>
              <a:prstGeom prst="rect"/>
            </p:spPr>
          </p:pic>
        </mc:Fallback>
      </mc:AlternateContent>
      <mc:AlternateContent xmlns:mc="http://schemas.openxmlformats.org/markup-compatibility/2006" xmlns:p14="http://schemas.microsoft.com/office/powerpoint/2010/main">
        <mc:Choice Requires="p14">
          <p:contentPart r:id="rId354" p14:bwMode="auto">
            <p14:nvContentPartPr>
              <p14:cNvPr id="373" name="墨迹 372"/>
              <p14:cNvContentPartPr/>
              <p14:nvPr/>
            </p14:nvContentPartPr>
            <p14:xfrm>
              <a:off x="6555474" y="1473469"/>
              <a:ext cx="18197" cy="116394"/>
            </p14:xfrm>
          </p:contentPart>
        </mc:Choice>
        <mc:Fallback xmlns="">
          <p:pic>
            <p:nvPicPr>
              <p:cNvPr id="373" name="墨迹 372"/>
            </p:nvPicPr>
            <p:blipFill>
              <a:blip r:embed="rId3"/>
            </p:blipFill>
            <p:spPr>
              <a:xfrm>
                <a:off x="6555474" y="1473469"/>
                <a:ext cx="18197" cy="116394"/>
              </a:xfrm>
              <a:prstGeom prst="rect"/>
            </p:spPr>
          </p:pic>
        </mc:Fallback>
      </mc:AlternateContent>
      <mc:AlternateContent xmlns:mc="http://schemas.openxmlformats.org/markup-compatibility/2006" xmlns:p14="http://schemas.microsoft.com/office/powerpoint/2010/main">
        <mc:Choice Requires="p14">
          <p:contentPart r:id="rId355" p14:bwMode="auto">
            <p14:nvContentPartPr>
              <p14:cNvPr id="374" name="墨迹 373"/>
              <p14:cNvContentPartPr/>
              <p14:nvPr/>
            </p14:nvContentPartPr>
            <p14:xfrm>
              <a:off x="6560023" y="1459826"/>
              <a:ext cx="84161" cy="122789"/>
            </p14:xfrm>
          </p:contentPart>
        </mc:Choice>
        <mc:Fallback xmlns="">
          <p:pic>
            <p:nvPicPr>
              <p:cNvPr id="374" name="墨迹 373"/>
            </p:nvPicPr>
            <p:blipFill>
              <a:blip r:embed="rId3"/>
            </p:blipFill>
            <p:spPr>
              <a:xfrm>
                <a:off x="6560023" y="1459826"/>
                <a:ext cx="84161" cy="122789"/>
              </a:xfrm>
              <a:prstGeom prst="rect"/>
            </p:spPr>
          </p:pic>
        </mc:Fallback>
      </mc:AlternateContent>
      <mc:AlternateContent xmlns:mc="http://schemas.openxmlformats.org/markup-compatibility/2006" xmlns:p14="http://schemas.microsoft.com/office/powerpoint/2010/main">
        <mc:Choice Requires="p14">
          <p:contentPart r:id="rId356" p14:bwMode="auto">
            <p14:nvContentPartPr>
              <p14:cNvPr id="375" name="墨迹 374"/>
              <p14:cNvContentPartPr/>
              <p14:nvPr/>
            </p14:nvContentPartPr>
            <p14:xfrm>
              <a:off x="6680578" y="1551918"/>
              <a:ext cx="34120" cy="47751"/>
            </p14:xfrm>
          </p:contentPart>
        </mc:Choice>
        <mc:Fallback xmlns="">
          <p:pic>
            <p:nvPicPr>
              <p:cNvPr id="375" name="墨迹 374"/>
            </p:nvPicPr>
            <p:blipFill>
              <a:blip r:embed="rId3"/>
            </p:blipFill>
            <p:spPr>
              <a:xfrm>
                <a:off x="6680578" y="1551918"/>
                <a:ext cx="34120" cy="47751"/>
              </a:xfrm>
              <a:prstGeom prst="rect"/>
            </p:spPr>
          </p:pic>
        </mc:Fallback>
      </mc:AlternateContent>
      <mc:AlternateContent xmlns:mc="http://schemas.openxmlformats.org/markup-compatibility/2006" xmlns:p14="http://schemas.microsoft.com/office/powerpoint/2010/main">
        <mc:Choice Requires="p14">
          <p:contentPart r:id="rId357" p14:bwMode="auto">
            <p14:nvContentPartPr>
              <p14:cNvPr id="376" name="墨迹 375"/>
              <p14:cNvContentPartPr/>
              <p14:nvPr/>
            </p14:nvContentPartPr>
            <p14:xfrm>
              <a:off x="5313528" y="961848"/>
              <a:ext cx="25021" cy="2274"/>
            </p14:xfrm>
          </p:contentPart>
        </mc:Choice>
        <mc:Fallback xmlns="">
          <p:pic>
            <p:nvPicPr>
              <p:cNvPr id="376" name="墨迹 375"/>
            </p:nvPicPr>
            <p:blipFill>
              <a:blip r:embed="rId3"/>
            </p:blipFill>
            <p:spPr>
              <a:xfrm>
                <a:off x="5313528" y="961848"/>
                <a:ext cx="25021" cy="2274"/>
              </a:xfrm>
              <a:prstGeom prst="rect"/>
            </p:spPr>
          </p:pic>
        </mc:Fallback>
      </mc:AlternateContent>
      <mc:AlternateContent xmlns:mc="http://schemas.openxmlformats.org/markup-compatibility/2006" xmlns:p14="http://schemas.microsoft.com/office/powerpoint/2010/main">
        <mc:Choice Requires="p14">
          <p:contentPart r:id="rId358" p14:bwMode="auto">
            <p14:nvContentPartPr>
              <p14:cNvPr id="377" name="墨迹 376"/>
              <p14:cNvContentPartPr/>
              <p14:nvPr/>
            </p14:nvContentPartPr>
            <p14:xfrm>
              <a:off x="5313528" y="1009599"/>
              <a:ext cx="40943" cy="74469"/>
            </p14:xfrm>
          </p:contentPart>
        </mc:Choice>
        <mc:Fallback xmlns="">
          <p:pic>
            <p:nvPicPr>
              <p:cNvPr id="377" name="墨迹 376"/>
            </p:nvPicPr>
            <p:blipFill>
              <a:blip r:embed="rId3"/>
            </p:blipFill>
            <p:spPr>
              <a:xfrm>
                <a:off x="5313528" y="1009599"/>
                <a:ext cx="40943" cy="74469"/>
              </a:xfrm>
              <a:prstGeom prst="rect"/>
            </p:spPr>
          </p:pic>
        </mc:Fallback>
      </mc:AlternateContent>
      <mc:AlternateContent xmlns:mc="http://schemas.openxmlformats.org/markup-compatibility/2006" xmlns:p14="http://schemas.microsoft.com/office/powerpoint/2010/main">
        <mc:Choice Requires="p14">
          <p:contentPart r:id="rId359" p14:bwMode="auto">
            <p14:nvContentPartPr>
              <p14:cNvPr id="378" name="墨迹 377"/>
              <p14:cNvContentPartPr/>
              <p14:nvPr/>
            </p14:nvContentPartPr>
            <p14:xfrm>
              <a:off x="5372668" y="932287"/>
              <a:ext cx="29570" cy="4548"/>
            </p14:xfrm>
          </p:contentPart>
        </mc:Choice>
        <mc:Fallback xmlns="">
          <p:pic>
            <p:nvPicPr>
              <p:cNvPr id="378" name="墨迹 377"/>
            </p:nvPicPr>
            <p:blipFill>
              <a:blip r:embed="rId3"/>
            </p:blipFill>
            <p:spPr>
              <a:xfrm>
                <a:off x="5372668" y="932287"/>
                <a:ext cx="29570" cy="4548"/>
              </a:xfrm>
              <a:prstGeom prst="rect"/>
            </p:spPr>
          </p:pic>
        </mc:Fallback>
      </mc:AlternateContent>
      <mc:AlternateContent xmlns:mc="http://schemas.openxmlformats.org/markup-compatibility/2006" xmlns:p14="http://schemas.microsoft.com/office/powerpoint/2010/main">
        <mc:Choice Requires="p14">
          <p:contentPart r:id="rId360" p14:bwMode="auto">
            <p14:nvContentPartPr>
              <p14:cNvPr id="379" name="墨迹 378"/>
              <p14:cNvContentPartPr/>
              <p14:nvPr/>
            </p14:nvContentPartPr>
            <p14:xfrm>
              <a:off x="5361295" y="969806"/>
              <a:ext cx="84161" cy="138706"/>
            </p14:xfrm>
          </p:contentPart>
        </mc:Choice>
        <mc:Fallback xmlns="">
          <p:pic>
            <p:nvPicPr>
              <p:cNvPr id="379" name="墨迹 378"/>
            </p:nvPicPr>
            <p:blipFill>
              <a:blip r:embed="rId3"/>
            </p:blipFill>
            <p:spPr>
              <a:xfrm>
                <a:off x="5361295" y="969806"/>
                <a:ext cx="84161" cy="138706"/>
              </a:xfrm>
              <a:prstGeom prst="rect"/>
            </p:spPr>
          </p:pic>
        </mc:Fallback>
      </mc:AlternateContent>
      <mc:AlternateContent xmlns:mc="http://schemas.openxmlformats.org/markup-compatibility/2006" xmlns:p14="http://schemas.microsoft.com/office/powerpoint/2010/main">
        <mc:Choice Requires="p14">
          <p:contentPart r:id="rId361" p14:bwMode="auto">
            <p14:nvContentPartPr>
              <p14:cNvPr id="380" name="墨迹 379"/>
              <p14:cNvContentPartPr/>
              <p14:nvPr/>
            </p14:nvContentPartPr>
            <p14:xfrm>
              <a:off x="5518244" y="934561"/>
              <a:ext cx="86436" cy="25013"/>
            </p14:xfrm>
          </p:contentPart>
        </mc:Choice>
        <mc:Fallback xmlns="">
          <p:pic>
            <p:nvPicPr>
              <p:cNvPr id="380" name="墨迹 379"/>
            </p:nvPicPr>
            <p:blipFill>
              <a:blip r:embed="rId3"/>
            </p:blipFill>
            <p:spPr>
              <a:xfrm>
                <a:off x="5518244" y="934561"/>
                <a:ext cx="86436" cy="25013"/>
              </a:xfrm>
              <a:prstGeom prst="rect"/>
            </p:spPr>
          </p:pic>
        </mc:Fallback>
      </mc:AlternateContent>
      <mc:AlternateContent xmlns:mc="http://schemas.openxmlformats.org/markup-compatibility/2006" xmlns:p14="http://schemas.microsoft.com/office/powerpoint/2010/main">
        <mc:Choice Requires="p14">
          <p:contentPart r:id="rId362" p14:bwMode="auto">
            <p14:nvContentPartPr>
              <p14:cNvPr id="381" name="墨迹 380"/>
              <p14:cNvContentPartPr/>
              <p14:nvPr/>
            </p14:nvContentPartPr>
            <p14:xfrm>
              <a:off x="5515259" y="909549"/>
              <a:ext cx="43929" cy="157607"/>
            </p14:xfrm>
          </p:contentPart>
        </mc:Choice>
        <mc:Fallback xmlns="">
          <p:pic>
            <p:nvPicPr>
              <p:cNvPr id="381" name="墨迹 380"/>
            </p:nvPicPr>
            <p:blipFill>
              <a:blip r:embed="rId3"/>
            </p:blipFill>
            <p:spPr>
              <a:xfrm>
                <a:off x="5515259" y="909549"/>
                <a:ext cx="43929" cy="157607"/>
              </a:xfrm>
              <a:prstGeom prst="rect"/>
            </p:spPr>
          </p:pic>
        </mc:Fallback>
      </mc:AlternateContent>
      <mc:AlternateContent xmlns:mc="http://schemas.openxmlformats.org/markup-compatibility/2006" xmlns:p14="http://schemas.microsoft.com/office/powerpoint/2010/main">
        <mc:Choice Requires="p14">
          <p:contentPart r:id="rId363" p14:bwMode="auto">
            <p14:nvContentPartPr>
              <p14:cNvPr id="382" name="墨迹 381"/>
              <p14:cNvContentPartPr/>
              <p14:nvPr/>
            </p14:nvContentPartPr>
            <p14:xfrm>
              <a:off x="5559188" y="1009599"/>
              <a:ext cx="360" cy="72764"/>
            </p14:xfrm>
          </p:contentPart>
        </mc:Choice>
        <mc:Fallback xmlns="">
          <p:pic>
            <p:nvPicPr>
              <p:cNvPr id="382" name="墨迹 381"/>
            </p:nvPicPr>
            <p:blipFill>
              <a:blip r:embed="rId3"/>
            </p:blipFill>
            <p:spPr>
              <a:xfrm>
                <a:off x="5559188" y="1009599"/>
                <a:ext cx="360" cy="72764"/>
              </a:xfrm>
              <a:prstGeom prst="rect"/>
            </p:spPr>
          </p:pic>
        </mc:Fallback>
      </mc:AlternateContent>
      <mc:AlternateContent xmlns:mc="http://schemas.openxmlformats.org/markup-compatibility/2006" xmlns:p14="http://schemas.microsoft.com/office/powerpoint/2010/main">
        <mc:Choice Requires="p14">
          <p:contentPart r:id="rId364" p14:bwMode="auto">
            <p14:nvContentPartPr>
              <p14:cNvPr id="383" name="墨迹 382"/>
              <p14:cNvContentPartPr/>
              <p14:nvPr/>
            </p14:nvContentPartPr>
            <p14:xfrm>
              <a:off x="5572835" y="995956"/>
              <a:ext cx="86436" cy="98487"/>
            </p14:xfrm>
          </p:contentPart>
        </mc:Choice>
        <mc:Fallback xmlns="">
          <p:pic>
            <p:nvPicPr>
              <p:cNvPr id="383" name="墨迹 382"/>
            </p:nvPicPr>
            <p:blipFill>
              <a:blip r:embed="rId3"/>
            </p:blipFill>
            <p:spPr>
              <a:xfrm>
                <a:off x="5572835" y="995956"/>
                <a:ext cx="86436" cy="98487"/>
              </a:xfrm>
              <a:prstGeom prst="rect"/>
            </p:spPr>
          </p:pic>
        </mc:Fallback>
      </mc:AlternateContent>
      <mc:AlternateContent xmlns:mc="http://schemas.openxmlformats.org/markup-compatibility/2006" xmlns:p14="http://schemas.microsoft.com/office/powerpoint/2010/main">
        <mc:Choice Requires="p14">
          <p:contentPart r:id="rId365" p14:bwMode="auto">
            <p14:nvContentPartPr>
              <p14:cNvPr id="388" name="墨迹 387"/>
              <p14:cNvContentPartPr/>
              <p14:nvPr/>
            </p14:nvContentPartPr>
            <p14:xfrm>
              <a:off x="1630480" y="1932791"/>
              <a:ext cx="107334" cy="189869"/>
            </p14:xfrm>
          </p:contentPart>
        </mc:Choice>
        <mc:Fallback xmlns="">
          <p:pic>
            <p:nvPicPr>
              <p:cNvPr id="388" name="墨迹 387"/>
            </p:nvPicPr>
            <p:blipFill>
              <a:blip r:embed="rId3"/>
            </p:blipFill>
            <p:spPr>
              <a:xfrm>
                <a:off x="1630480" y="1932791"/>
                <a:ext cx="107334" cy="189869"/>
              </a:xfrm>
              <a:prstGeom prst="rect"/>
            </p:spPr>
          </p:pic>
        </mc:Fallback>
      </mc:AlternateContent>
      <mc:AlternateContent xmlns:mc="http://schemas.openxmlformats.org/markup-compatibility/2006" xmlns:p14="http://schemas.microsoft.com/office/powerpoint/2010/main">
        <mc:Choice Requires="p14">
          <p:contentPart r:id="rId366" p14:bwMode="auto">
            <p14:nvContentPartPr>
              <p14:cNvPr id="389" name="墨迹 388"/>
              <p14:cNvContentPartPr/>
              <p14:nvPr/>
            </p14:nvContentPartPr>
            <p14:xfrm>
              <a:off x="1767385" y="1967752"/>
              <a:ext cx="11373" cy="126484"/>
            </p14:xfrm>
          </p:contentPart>
        </mc:Choice>
        <mc:Fallback xmlns="">
          <p:pic>
            <p:nvPicPr>
              <p:cNvPr id="389" name="墨迹 388"/>
            </p:nvPicPr>
            <p:blipFill>
              <a:blip r:embed="rId3"/>
            </p:blipFill>
            <p:spPr>
              <a:xfrm>
                <a:off x="1767385" y="1967752"/>
                <a:ext cx="11373" cy="126484"/>
              </a:xfrm>
              <a:prstGeom prst="rect"/>
            </p:spPr>
          </p:pic>
        </mc:Fallback>
      </mc:AlternateContent>
      <mc:AlternateContent xmlns:mc="http://schemas.openxmlformats.org/markup-compatibility/2006" xmlns:p14="http://schemas.microsoft.com/office/powerpoint/2010/main">
        <mc:Choice Requires="p14">
          <p:contentPart r:id="rId367" p14:bwMode="auto">
            <p14:nvContentPartPr>
              <p14:cNvPr id="390" name="墨迹 389"/>
              <p14:cNvContentPartPr/>
              <p14:nvPr/>
            </p14:nvContentPartPr>
            <p14:xfrm>
              <a:off x="1765110" y="1946434"/>
              <a:ext cx="136477" cy="154624"/>
            </p14:xfrm>
          </p:contentPart>
        </mc:Choice>
        <mc:Fallback xmlns="">
          <p:pic>
            <p:nvPicPr>
              <p:cNvPr id="390" name="墨迹 389"/>
            </p:nvPicPr>
            <p:blipFill>
              <a:blip r:embed="rId3"/>
            </p:blipFill>
            <p:spPr>
              <a:xfrm>
                <a:off x="1765110" y="1946434"/>
                <a:ext cx="136477" cy="154624"/>
              </a:xfrm>
              <a:prstGeom prst="rect"/>
            </p:spPr>
          </p:pic>
        </mc:Fallback>
      </mc:AlternateContent>
      <mc:AlternateContent xmlns:mc="http://schemas.openxmlformats.org/markup-compatibility/2006" xmlns:p14="http://schemas.microsoft.com/office/powerpoint/2010/main">
        <mc:Choice Requires="p14">
          <p:contentPart r:id="rId368" p14:bwMode="auto">
            <p14:nvContentPartPr>
              <p14:cNvPr id="391" name="墨迹 390"/>
              <p14:cNvContentPartPr/>
              <p14:nvPr/>
            </p14:nvContentPartPr>
            <p14:xfrm>
              <a:off x="5873086" y="3001511"/>
              <a:ext cx="84161" cy="127337"/>
            </p14:xfrm>
          </p:contentPart>
        </mc:Choice>
        <mc:Fallback xmlns="">
          <p:pic>
            <p:nvPicPr>
              <p:cNvPr id="391" name="墨迹 390"/>
            </p:nvPicPr>
            <p:blipFill>
              <a:blip r:embed="rId3"/>
            </p:blipFill>
            <p:spPr>
              <a:xfrm>
                <a:off x="5873086" y="3001511"/>
                <a:ext cx="84161" cy="127337"/>
              </a:xfrm>
              <a:prstGeom prst="rect"/>
            </p:spPr>
          </p:pic>
        </mc:Fallback>
      </mc:AlternateContent>
      <mc:AlternateContent xmlns:mc="http://schemas.openxmlformats.org/markup-compatibility/2006" xmlns:p14="http://schemas.microsoft.com/office/powerpoint/2010/main">
        <mc:Choice Requires="p14">
          <p:contentPart r:id="rId369" p14:bwMode="auto">
            <p14:nvContentPartPr>
              <p14:cNvPr id="392" name="墨迹 391"/>
              <p14:cNvContentPartPr/>
              <p14:nvPr/>
            </p14:nvContentPartPr>
            <p14:xfrm>
              <a:off x="5973170" y="3019702"/>
              <a:ext cx="4549" cy="120515"/>
            </p14:xfrm>
          </p:contentPart>
        </mc:Choice>
        <mc:Fallback xmlns="">
          <p:pic>
            <p:nvPicPr>
              <p:cNvPr id="392" name="墨迹 391"/>
            </p:nvPicPr>
            <p:blipFill>
              <a:blip r:embed="rId3"/>
            </p:blipFill>
            <p:spPr>
              <a:xfrm>
                <a:off x="5973170" y="3019702"/>
                <a:ext cx="4549" cy="120515"/>
              </a:xfrm>
              <a:prstGeom prst="rect"/>
            </p:spPr>
          </p:pic>
        </mc:Fallback>
      </mc:AlternateContent>
      <mc:AlternateContent xmlns:mc="http://schemas.openxmlformats.org/markup-compatibility/2006" xmlns:p14="http://schemas.microsoft.com/office/powerpoint/2010/main">
        <mc:Choice Requires="p14">
          <p:contentPart r:id="rId370" p14:bwMode="auto">
            <p14:nvContentPartPr>
              <p14:cNvPr id="393" name="墨迹 392"/>
              <p14:cNvContentPartPr/>
              <p14:nvPr/>
            </p14:nvContentPartPr>
            <p14:xfrm>
              <a:off x="5968621" y="2992416"/>
              <a:ext cx="75773" cy="90955"/>
            </p14:xfrm>
          </p:contentPart>
        </mc:Choice>
        <mc:Fallback xmlns="">
          <p:pic>
            <p:nvPicPr>
              <p:cNvPr id="393" name="墨迹 392"/>
            </p:nvPicPr>
            <p:blipFill>
              <a:blip r:embed="rId3"/>
            </p:blipFill>
            <p:spPr>
              <a:xfrm>
                <a:off x="5968621" y="2992416"/>
                <a:ext cx="75773" cy="90955"/>
              </a:xfrm>
              <a:prstGeom prst="rect"/>
            </p:spPr>
          </p:pic>
        </mc:Fallback>
      </mc:AlternateContent>
      <mc:AlternateContent xmlns:mc="http://schemas.openxmlformats.org/markup-compatibility/2006" xmlns:p14="http://schemas.microsoft.com/office/powerpoint/2010/main">
        <mc:Choice Requires="p14">
          <p:contentPart r:id="rId371" p14:bwMode="auto">
            <p14:nvContentPartPr>
              <p14:cNvPr id="394" name="墨迹 393"/>
              <p14:cNvContentPartPr/>
              <p14:nvPr/>
            </p14:nvContentPartPr>
            <p14:xfrm>
              <a:off x="6064155" y="3006059"/>
              <a:ext cx="81886" cy="125774"/>
            </p14:xfrm>
          </p:contentPart>
        </mc:Choice>
        <mc:Fallback xmlns="">
          <p:pic>
            <p:nvPicPr>
              <p:cNvPr id="394" name="墨迹 393"/>
            </p:nvPicPr>
            <p:blipFill>
              <a:blip r:embed="rId3"/>
            </p:blipFill>
            <p:spPr>
              <a:xfrm>
                <a:off x="6064155" y="3006059"/>
                <a:ext cx="81886" cy="125774"/>
              </a:xfrm>
              <a:prstGeom prst="rect"/>
            </p:spPr>
          </p:pic>
        </mc:Fallback>
      </mc:AlternateContent>
      <mc:AlternateContent xmlns:mc="http://schemas.openxmlformats.org/markup-compatibility/2006" xmlns:p14="http://schemas.microsoft.com/office/powerpoint/2010/main">
        <mc:Choice Requires="p14">
          <p:contentPart r:id="rId372" p14:bwMode="auto">
            <p14:nvContentPartPr>
              <p14:cNvPr id="395" name="墨迹 394"/>
              <p14:cNvContentPartPr/>
              <p14:nvPr/>
            </p14:nvContentPartPr>
            <p14:xfrm>
              <a:off x="6186984" y="3008333"/>
              <a:ext cx="81887" cy="14780"/>
            </p14:xfrm>
          </p:contentPart>
        </mc:Choice>
        <mc:Fallback xmlns="">
          <p:pic>
            <p:nvPicPr>
              <p:cNvPr id="395" name="墨迹 394"/>
            </p:nvPicPr>
            <p:blipFill>
              <a:blip r:embed="rId3"/>
            </p:blipFill>
            <p:spPr>
              <a:xfrm>
                <a:off x="6186984" y="3008333"/>
                <a:ext cx="81887" cy="14780"/>
              </a:xfrm>
              <a:prstGeom prst="rect"/>
            </p:spPr>
          </p:pic>
        </mc:Fallback>
      </mc:AlternateContent>
      <mc:AlternateContent xmlns:mc="http://schemas.openxmlformats.org/markup-compatibility/2006" xmlns:p14="http://schemas.microsoft.com/office/powerpoint/2010/main">
        <mc:Choice Requires="p14">
          <p:contentPart r:id="rId373" p14:bwMode="auto">
            <p14:nvContentPartPr>
              <p14:cNvPr id="396" name="墨迹 395"/>
              <p14:cNvContentPartPr/>
              <p14:nvPr/>
            </p14:nvContentPartPr>
            <p14:xfrm>
              <a:off x="6183572" y="2983320"/>
              <a:ext cx="108045" cy="163719"/>
            </p14:xfrm>
          </p:contentPart>
        </mc:Choice>
        <mc:Fallback xmlns="">
          <p:pic>
            <p:nvPicPr>
              <p:cNvPr id="396" name="墨迹 395"/>
            </p:nvPicPr>
            <p:blipFill>
              <a:blip r:embed="rId3"/>
            </p:blipFill>
            <p:spPr>
              <a:xfrm>
                <a:off x="6183572" y="2983320"/>
                <a:ext cx="108045" cy="163719"/>
              </a:xfrm>
              <a:prstGeom prst="rect"/>
            </p:spPr>
          </p:pic>
        </mc:Fallback>
      </mc:AlternateContent>
      <mc:AlternateContent xmlns:mc="http://schemas.openxmlformats.org/markup-compatibility/2006" xmlns:p14="http://schemas.microsoft.com/office/powerpoint/2010/main">
        <mc:Choice Requires="p14">
          <p:contentPart r:id="rId374" p14:bwMode="auto">
            <p14:nvContentPartPr>
              <p14:cNvPr id="397" name="墨迹 396"/>
              <p14:cNvContentPartPr/>
              <p14:nvPr/>
            </p14:nvContentPartPr>
            <p14:xfrm>
              <a:off x="6332561" y="3051537"/>
              <a:ext cx="360" cy="84133"/>
            </p14:xfrm>
          </p:contentPart>
        </mc:Choice>
        <mc:Fallback xmlns="">
          <p:pic>
            <p:nvPicPr>
              <p:cNvPr id="397" name="墨迹 396"/>
            </p:nvPicPr>
            <p:blipFill>
              <a:blip r:embed="rId3"/>
            </p:blipFill>
            <p:spPr>
              <a:xfrm>
                <a:off x="6332561" y="3051537"/>
                <a:ext cx="360" cy="84133"/>
              </a:xfrm>
              <a:prstGeom prst="rect"/>
            </p:spPr>
          </p:pic>
        </mc:Fallback>
      </mc:AlternateContent>
      <mc:AlternateContent xmlns:mc="http://schemas.openxmlformats.org/markup-compatibility/2006" xmlns:p14="http://schemas.microsoft.com/office/powerpoint/2010/main">
        <mc:Choice Requires="p14">
          <p:contentPart r:id="rId375" p14:bwMode="auto">
            <p14:nvContentPartPr>
              <p14:cNvPr id="398" name="墨迹 397"/>
              <p14:cNvContentPartPr/>
              <p14:nvPr/>
            </p14:nvContentPartPr>
            <p14:xfrm>
              <a:off x="6325737" y="3019702"/>
              <a:ext cx="84161" cy="131885"/>
            </p14:xfrm>
          </p:contentPart>
        </mc:Choice>
        <mc:Fallback xmlns="">
          <p:pic>
            <p:nvPicPr>
              <p:cNvPr id="398" name="墨迹 397"/>
            </p:nvPicPr>
            <p:blipFill>
              <a:blip r:embed="rId3"/>
            </p:blipFill>
            <p:spPr>
              <a:xfrm>
                <a:off x="6325737" y="3019702"/>
                <a:ext cx="84161" cy="131885"/>
              </a:xfrm>
              <a:prstGeom prst="rect"/>
            </p:spPr>
          </p:pic>
        </mc:Fallback>
      </mc:AlternateContent>
      <mc:AlternateContent xmlns:mc="http://schemas.openxmlformats.org/markup-compatibility/2006" xmlns:p14="http://schemas.microsoft.com/office/powerpoint/2010/main">
        <mc:Choice Requires="p14">
          <p:contentPart r:id="rId376" p14:bwMode="auto">
            <p14:nvContentPartPr>
              <p14:cNvPr id="399" name="墨迹 398"/>
              <p14:cNvContentPartPr/>
              <p14:nvPr/>
            </p14:nvContentPartPr>
            <p14:xfrm>
              <a:off x="6334835" y="2983320"/>
              <a:ext cx="25021" cy="111420"/>
            </p14:xfrm>
          </p:contentPart>
        </mc:Choice>
        <mc:Fallback xmlns="">
          <p:pic>
            <p:nvPicPr>
              <p:cNvPr id="399" name="墨迹 398"/>
            </p:nvPicPr>
            <p:blipFill>
              <a:blip r:embed="rId3"/>
            </p:blipFill>
            <p:spPr>
              <a:xfrm>
                <a:off x="6334835" y="2983320"/>
                <a:ext cx="25021" cy="111420"/>
              </a:xfrm>
              <a:prstGeom prst="rect"/>
            </p:spPr>
          </p:pic>
        </mc:Fallback>
      </mc:AlternateContent>
      <mc:AlternateContent xmlns:mc="http://schemas.openxmlformats.org/markup-compatibility/2006" xmlns:p14="http://schemas.microsoft.com/office/powerpoint/2010/main">
        <mc:Choice Requires="p14">
          <p:contentPart r:id="rId377" p14:bwMode="auto">
            <p14:nvContentPartPr>
              <p14:cNvPr id="400" name="墨迹 399"/>
              <p14:cNvContentPartPr/>
              <p14:nvPr/>
            </p14:nvContentPartPr>
            <p14:xfrm>
              <a:off x="6359856" y="3051537"/>
              <a:ext cx="54591" cy="52299"/>
            </p14:xfrm>
          </p:contentPart>
        </mc:Choice>
        <mc:Fallback xmlns="">
          <p:pic>
            <p:nvPicPr>
              <p:cNvPr id="400" name="墨迹 399"/>
            </p:nvPicPr>
            <p:blipFill>
              <a:blip r:embed="rId3"/>
            </p:blipFill>
            <p:spPr>
              <a:xfrm>
                <a:off x="6359856" y="3051537"/>
                <a:ext cx="54591" cy="52299"/>
              </a:xfrm>
              <a:prstGeom prst="rect"/>
            </p:spPr>
          </p:pic>
        </mc:Fallback>
      </mc:AlternateContent>
      <mc:AlternateContent xmlns:mc="http://schemas.openxmlformats.org/markup-compatibility/2006" xmlns:p14="http://schemas.microsoft.com/office/powerpoint/2010/main">
        <mc:Choice Requires="p14">
          <p:contentPart r:id="rId378" p14:bwMode="auto">
            <p14:nvContentPartPr>
              <p14:cNvPr id="401" name="墨迹 400"/>
              <p14:cNvContentPartPr/>
              <p14:nvPr/>
            </p14:nvContentPartPr>
            <p14:xfrm>
              <a:off x="6443591" y="2983320"/>
              <a:ext cx="82313" cy="13644"/>
            </p14:xfrm>
          </p:contentPart>
        </mc:Choice>
        <mc:Fallback xmlns="">
          <p:pic>
            <p:nvPicPr>
              <p:cNvPr id="401" name="墨迹 400"/>
            </p:nvPicPr>
            <p:blipFill>
              <a:blip r:embed="rId3"/>
            </p:blipFill>
            <p:spPr>
              <a:xfrm>
                <a:off x="6443591" y="2983320"/>
                <a:ext cx="82313" cy="13644"/>
              </a:xfrm>
              <a:prstGeom prst="rect"/>
            </p:spPr>
          </p:pic>
        </mc:Fallback>
      </mc:AlternateContent>
      <mc:AlternateContent xmlns:mc="http://schemas.openxmlformats.org/markup-compatibility/2006" xmlns:p14="http://schemas.microsoft.com/office/powerpoint/2010/main">
        <mc:Choice Requires="p14">
          <p:contentPart r:id="rId379" p14:bwMode="auto">
            <p14:nvContentPartPr>
              <p14:cNvPr id="402" name="墨迹 401"/>
              <p14:cNvContentPartPr/>
              <p14:nvPr/>
            </p14:nvContentPartPr>
            <p14:xfrm>
              <a:off x="6446292" y="2965130"/>
              <a:ext cx="45492" cy="134158"/>
            </p14:xfrm>
          </p:contentPart>
        </mc:Choice>
        <mc:Fallback xmlns="">
          <p:pic>
            <p:nvPicPr>
              <p:cNvPr id="402" name="墨迹 401"/>
            </p:nvPicPr>
            <p:blipFill>
              <a:blip r:embed="rId3"/>
            </p:blipFill>
            <p:spPr>
              <a:xfrm>
                <a:off x="6446292" y="2965130"/>
                <a:ext cx="45492" cy="134158"/>
              </a:xfrm>
              <a:prstGeom prst="rect"/>
            </p:spPr>
          </p:pic>
        </mc:Fallback>
      </mc:AlternateContent>
      <mc:AlternateContent xmlns:mc="http://schemas.openxmlformats.org/markup-compatibility/2006" xmlns:p14="http://schemas.microsoft.com/office/powerpoint/2010/main">
        <mc:Choice Requires="p14">
          <p:contentPart r:id="rId380" p14:bwMode="auto">
            <p14:nvContentPartPr>
              <p14:cNvPr id="403" name="墨迹 402"/>
              <p14:cNvContentPartPr/>
              <p14:nvPr/>
            </p14:nvContentPartPr>
            <p14:xfrm>
              <a:off x="6491784" y="3046989"/>
              <a:ext cx="4550" cy="93229"/>
            </p14:xfrm>
          </p:contentPart>
        </mc:Choice>
        <mc:Fallback xmlns="">
          <p:pic>
            <p:nvPicPr>
              <p:cNvPr id="403" name="墨迹 402"/>
            </p:nvPicPr>
            <p:blipFill>
              <a:blip r:embed="rId3"/>
            </p:blipFill>
            <p:spPr>
              <a:xfrm>
                <a:off x="6491784" y="3046989"/>
                <a:ext cx="4550" cy="93229"/>
              </a:xfrm>
              <a:prstGeom prst="rect"/>
            </p:spPr>
          </p:pic>
        </mc:Fallback>
      </mc:AlternateContent>
      <mc:AlternateContent xmlns:mc="http://schemas.openxmlformats.org/markup-compatibility/2006" xmlns:p14="http://schemas.microsoft.com/office/powerpoint/2010/main">
        <mc:Choice Requires="p14">
          <p:contentPart r:id="rId381" p14:bwMode="auto">
            <p14:nvContentPartPr>
              <p14:cNvPr id="404" name="墨迹 403"/>
              <p14:cNvContentPartPr/>
              <p14:nvPr/>
            </p14:nvContentPartPr>
            <p14:xfrm>
              <a:off x="6505432" y="3033346"/>
              <a:ext cx="52317" cy="116678"/>
            </p14:xfrm>
          </p:contentPart>
        </mc:Choice>
        <mc:Fallback xmlns="">
          <p:pic>
            <p:nvPicPr>
              <p:cNvPr id="404" name="墨迹 403"/>
            </p:nvPicPr>
            <p:blipFill>
              <a:blip r:embed="rId3"/>
            </p:blipFill>
            <p:spPr>
              <a:xfrm>
                <a:off x="6505432" y="3033346"/>
                <a:ext cx="52317" cy="116678"/>
              </a:xfrm>
              <a:prstGeom prst="rect"/>
            </p:spPr>
          </p:pic>
        </mc:Fallback>
      </mc:AlternateContent>
      <mc:AlternateContent xmlns:mc="http://schemas.openxmlformats.org/markup-compatibility/2006" xmlns:p14="http://schemas.microsoft.com/office/powerpoint/2010/main">
        <mc:Choice Requires="p14">
          <p:contentPart r:id="rId382" p14:bwMode="auto">
            <p14:nvContentPartPr>
              <p14:cNvPr id="405" name="墨迹 404"/>
              <p14:cNvContentPartPr/>
              <p14:nvPr/>
            </p14:nvContentPartPr>
            <p14:xfrm>
              <a:off x="6582770" y="2981047"/>
              <a:ext cx="97809" cy="15917"/>
            </p14:xfrm>
          </p:contentPart>
        </mc:Choice>
        <mc:Fallback xmlns="">
          <p:pic>
            <p:nvPicPr>
              <p:cNvPr id="405" name="墨迹 404"/>
            </p:nvPicPr>
            <p:blipFill>
              <a:blip r:embed="rId3"/>
            </p:blipFill>
            <p:spPr>
              <a:xfrm>
                <a:off x="6582770" y="2981047"/>
                <a:ext cx="97809" cy="15917"/>
              </a:xfrm>
              <a:prstGeom prst="rect"/>
            </p:spPr>
          </p:pic>
        </mc:Fallback>
      </mc:AlternateContent>
      <mc:AlternateContent xmlns:mc="http://schemas.openxmlformats.org/markup-compatibility/2006" xmlns:p14="http://schemas.microsoft.com/office/powerpoint/2010/main">
        <mc:Choice Requires="p14">
          <p:contentPart r:id="rId383" p14:bwMode="auto">
            <p14:nvContentPartPr>
              <p14:cNvPr id="406" name="墨迹 405"/>
              <p14:cNvContentPartPr/>
              <p14:nvPr/>
            </p14:nvContentPartPr>
            <p14:xfrm>
              <a:off x="6589594" y="2969677"/>
              <a:ext cx="43217" cy="144391"/>
            </p14:xfrm>
          </p:contentPart>
        </mc:Choice>
        <mc:Fallback xmlns="">
          <p:pic>
            <p:nvPicPr>
              <p:cNvPr id="406" name="墨迹 405"/>
            </p:nvPicPr>
            <p:blipFill>
              <a:blip r:embed="rId3"/>
            </p:blipFill>
            <p:spPr>
              <a:xfrm>
                <a:off x="6589594" y="2969677"/>
                <a:ext cx="43217" cy="144391"/>
              </a:xfrm>
              <a:prstGeom prst="rect"/>
            </p:spPr>
          </p:pic>
        </mc:Fallback>
      </mc:AlternateContent>
      <mc:AlternateContent xmlns:mc="http://schemas.openxmlformats.org/markup-compatibility/2006" xmlns:p14="http://schemas.microsoft.com/office/powerpoint/2010/main">
        <mc:Choice Requires="p14">
          <p:contentPart r:id="rId384" p14:bwMode="auto">
            <p14:nvContentPartPr>
              <p14:cNvPr id="407" name="墨迹 406"/>
              <p14:cNvContentPartPr/>
              <p14:nvPr/>
            </p14:nvContentPartPr>
            <p14:xfrm>
              <a:off x="6637361" y="3051537"/>
              <a:ext cx="360" cy="77311"/>
            </p14:xfrm>
          </p:contentPart>
        </mc:Choice>
        <mc:Fallback xmlns="">
          <p:pic>
            <p:nvPicPr>
              <p:cNvPr id="407" name="墨迹 406"/>
            </p:nvPicPr>
            <p:blipFill>
              <a:blip r:embed="rId3"/>
            </p:blipFill>
            <p:spPr>
              <a:xfrm>
                <a:off x="6637361" y="3051537"/>
                <a:ext cx="360" cy="77311"/>
              </a:xfrm>
              <a:prstGeom prst="rect"/>
            </p:spPr>
          </p:pic>
        </mc:Fallback>
      </mc:AlternateContent>
      <mc:AlternateContent xmlns:mc="http://schemas.openxmlformats.org/markup-compatibility/2006" xmlns:p14="http://schemas.microsoft.com/office/powerpoint/2010/main">
        <mc:Choice Requires="p14">
          <p:contentPart r:id="rId385" p14:bwMode="auto">
            <p14:nvContentPartPr>
              <p14:cNvPr id="408" name="墨迹 407"/>
              <p14:cNvContentPartPr/>
              <p14:nvPr/>
            </p14:nvContentPartPr>
            <p14:xfrm>
              <a:off x="6646459" y="3033346"/>
              <a:ext cx="68239" cy="115967"/>
            </p14:xfrm>
          </p:contentPart>
        </mc:Choice>
        <mc:Fallback xmlns="">
          <p:pic>
            <p:nvPicPr>
              <p:cNvPr id="408" name="墨迹 407"/>
            </p:nvPicPr>
            <p:blipFill>
              <a:blip r:embed="rId3"/>
            </p:blipFill>
            <p:spPr>
              <a:xfrm>
                <a:off x="6646459" y="3033346"/>
                <a:ext cx="68239" cy="115967"/>
              </a:xfrm>
              <a:prstGeom prst="rect"/>
            </p:spPr>
          </p:pic>
        </mc:Fallback>
      </mc:AlternateContent>
      <mc:AlternateContent xmlns:mc="http://schemas.openxmlformats.org/markup-compatibility/2006" xmlns:p14="http://schemas.microsoft.com/office/powerpoint/2010/main">
        <mc:Choice Requires="p14">
          <p:contentPart r:id="rId386" p14:bwMode="auto">
            <p14:nvContentPartPr>
              <p14:cNvPr id="409" name="墨迹 408"/>
              <p14:cNvContentPartPr/>
              <p14:nvPr/>
            </p14:nvContentPartPr>
            <p14:xfrm>
              <a:off x="6719247" y="2994690"/>
              <a:ext cx="86436" cy="11369"/>
            </p14:xfrm>
          </p:contentPart>
        </mc:Choice>
        <mc:Fallback xmlns="">
          <p:pic>
            <p:nvPicPr>
              <p:cNvPr id="409" name="墨迹 408"/>
            </p:nvPicPr>
            <p:blipFill>
              <a:blip r:embed="rId3"/>
            </p:blipFill>
            <p:spPr>
              <a:xfrm>
                <a:off x="6719247" y="2994690"/>
                <a:ext cx="86436" cy="11369"/>
              </a:xfrm>
              <a:prstGeom prst="rect"/>
            </p:spPr>
          </p:pic>
        </mc:Fallback>
      </mc:AlternateContent>
      <mc:AlternateContent xmlns:mc="http://schemas.openxmlformats.org/markup-compatibility/2006" xmlns:p14="http://schemas.microsoft.com/office/powerpoint/2010/main">
        <mc:Choice Requires="p14">
          <p:contentPart r:id="rId387" p14:bwMode="auto">
            <p14:nvContentPartPr>
              <p14:cNvPr id="410" name="墨迹 409"/>
              <p14:cNvContentPartPr/>
              <p14:nvPr/>
            </p14:nvContentPartPr>
            <p14:xfrm>
              <a:off x="6714698" y="2969677"/>
              <a:ext cx="40943" cy="148370"/>
            </p14:xfrm>
          </p:contentPart>
        </mc:Choice>
        <mc:Fallback xmlns="">
          <p:pic>
            <p:nvPicPr>
              <p:cNvPr id="410" name="墨迹 409"/>
            </p:nvPicPr>
            <p:blipFill>
              <a:blip r:embed="rId3"/>
            </p:blipFill>
            <p:spPr>
              <a:xfrm>
                <a:off x="6714698" y="2969677"/>
                <a:ext cx="40943" cy="148370"/>
              </a:xfrm>
              <a:prstGeom prst="rect"/>
            </p:spPr>
          </p:pic>
        </mc:Fallback>
      </mc:AlternateContent>
      <mc:AlternateContent xmlns:mc="http://schemas.openxmlformats.org/markup-compatibility/2006" xmlns:p14="http://schemas.microsoft.com/office/powerpoint/2010/main">
        <mc:Choice Requires="p14">
          <p:contentPart r:id="rId388" p14:bwMode="auto">
            <p14:nvContentPartPr>
              <p14:cNvPr id="411" name="墨迹 410"/>
              <p14:cNvContentPartPr/>
              <p14:nvPr/>
            </p14:nvContentPartPr>
            <p14:xfrm>
              <a:off x="6755641" y="3046989"/>
              <a:ext cx="9098" cy="88681"/>
            </p14:xfrm>
          </p:contentPart>
        </mc:Choice>
        <mc:Fallback xmlns="">
          <p:pic>
            <p:nvPicPr>
              <p:cNvPr id="411" name="墨迹 410"/>
            </p:nvPicPr>
            <p:blipFill>
              <a:blip r:embed="rId3"/>
            </p:blipFill>
            <p:spPr>
              <a:xfrm>
                <a:off x="6755641" y="3046989"/>
                <a:ext cx="9098" cy="88681"/>
              </a:xfrm>
              <a:prstGeom prst="rect"/>
            </p:spPr>
          </p:pic>
        </mc:Fallback>
      </mc:AlternateContent>
      <mc:AlternateContent xmlns:mc="http://schemas.openxmlformats.org/markup-compatibility/2006" xmlns:p14="http://schemas.microsoft.com/office/powerpoint/2010/main">
        <mc:Choice Requires="p14">
          <p:contentPart r:id="rId389" p14:bwMode="auto">
            <p14:nvContentPartPr>
              <p14:cNvPr id="412" name="墨迹 411"/>
              <p14:cNvContentPartPr/>
              <p14:nvPr/>
            </p14:nvContentPartPr>
            <p14:xfrm>
              <a:off x="6798859" y="3019702"/>
              <a:ext cx="2275" cy="102325"/>
            </p14:xfrm>
          </p:contentPart>
        </mc:Choice>
        <mc:Fallback xmlns="">
          <p:pic>
            <p:nvPicPr>
              <p:cNvPr id="412" name="墨迹 411"/>
            </p:nvPicPr>
            <p:blipFill>
              <a:blip r:embed="rId3"/>
            </p:blipFill>
            <p:spPr>
              <a:xfrm>
                <a:off x="6798859" y="3019702"/>
                <a:ext cx="2275" cy="102325"/>
              </a:xfrm>
              <a:prstGeom prst="rect"/>
            </p:spPr>
          </p:pic>
        </mc:Fallback>
      </mc:AlternateContent>
      <mc:AlternateContent xmlns:mc="http://schemas.openxmlformats.org/markup-compatibility/2006" xmlns:p14="http://schemas.microsoft.com/office/powerpoint/2010/main">
        <mc:Choice Requires="p14">
          <p:contentPart r:id="rId390" p14:bwMode="auto">
            <p14:nvContentPartPr>
              <p14:cNvPr id="413" name="墨迹 412"/>
              <p14:cNvContentPartPr/>
              <p14:nvPr/>
            </p14:nvContentPartPr>
            <p14:xfrm>
              <a:off x="6764740" y="3074275"/>
              <a:ext cx="65964" cy="4548"/>
            </p14:xfrm>
          </p:contentPart>
        </mc:Choice>
        <mc:Fallback xmlns="">
          <p:pic>
            <p:nvPicPr>
              <p:cNvPr id="413" name="墨迹 412"/>
            </p:nvPicPr>
            <p:blipFill>
              <a:blip r:embed="rId3"/>
            </p:blipFill>
            <p:spPr>
              <a:xfrm>
                <a:off x="6764740" y="3074275"/>
                <a:ext cx="65964" cy="4548"/>
              </a:xfrm>
              <a:prstGeom prst="rect"/>
            </p:spPr>
          </p:pic>
        </mc:Fallback>
      </mc:AlternateContent>
      <mc:AlternateContent xmlns:mc="http://schemas.openxmlformats.org/markup-compatibility/2006" xmlns:p14="http://schemas.microsoft.com/office/powerpoint/2010/main">
        <mc:Choice Requires="p14">
          <p:contentPart r:id="rId391" p14:bwMode="auto">
            <p14:nvContentPartPr>
              <p14:cNvPr id="414" name="墨迹 413"/>
              <p14:cNvContentPartPr/>
              <p14:nvPr/>
            </p14:nvContentPartPr>
            <p14:xfrm>
              <a:off x="6751092" y="3126575"/>
              <a:ext cx="116006" cy="11369"/>
            </p14:xfrm>
          </p:contentPart>
        </mc:Choice>
        <mc:Fallback xmlns="">
          <p:pic>
            <p:nvPicPr>
              <p:cNvPr id="414" name="墨迹 413"/>
            </p:nvPicPr>
            <p:blipFill>
              <a:blip r:embed="rId3"/>
            </p:blipFill>
            <p:spPr>
              <a:xfrm>
                <a:off x="6751092" y="3126575"/>
                <a:ext cx="116006" cy="11369"/>
              </a:xfrm>
              <a:prstGeom prst="rect"/>
            </p:spPr>
          </p:pic>
        </mc:Fallback>
      </mc:AlternateContent>
      <mc:AlternateContent xmlns:mc="http://schemas.openxmlformats.org/markup-compatibility/2006" xmlns:p14="http://schemas.microsoft.com/office/powerpoint/2010/main">
        <mc:Choice Requires="p14">
          <p:contentPart r:id="rId392" p14:bwMode="auto">
            <p14:nvContentPartPr>
              <p14:cNvPr id="415" name="墨迹 414"/>
              <p14:cNvContentPartPr/>
              <p14:nvPr/>
            </p14:nvContentPartPr>
            <p14:xfrm>
              <a:off x="6875628" y="2992416"/>
              <a:ext cx="36962" cy="11369"/>
            </p14:xfrm>
          </p:contentPart>
        </mc:Choice>
        <mc:Fallback xmlns="">
          <p:pic>
            <p:nvPicPr>
              <p:cNvPr id="415" name="墨迹 414"/>
            </p:nvPicPr>
            <p:blipFill>
              <a:blip r:embed="rId3"/>
            </p:blipFill>
            <p:spPr>
              <a:xfrm>
                <a:off x="6875628" y="2992416"/>
                <a:ext cx="36962" cy="11369"/>
              </a:xfrm>
              <a:prstGeom prst="rect"/>
            </p:spPr>
          </p:pic>
        </mc:Fallback>
      </mc:AlternateContent>
      <mc:AlternateContent xmlns:mc="http://schemas.openxmlformats.org/markup-compatibility/2006" xmlns:p14="http://schemas.microsoft.com/office/powerpoint/2010/main">
        <mc:Choice Requires="p14">
          <p:contentPart r:id="rId393" p14:bwMode="auto">
            <p14:nvContentPartPr>
              <p14:cNvPr id="416" name="墨迹 415"/>
              <p14:cNvContentPartPr/>
              <p14:nvPr/>
            </p14:nvContentPartPr>
            <p14:xfrm>
              <a:off x="6878471" y="3028798"/>
              <a:ext cx="163773" cy="113693"/>
            </p14:xfrm>
          </p:contentPart>
        </mc:Choice>
        <mc:Fallback xmlns="">
          <p:pic>
            <p:nvPicPr>
              <p:cNvPr id="416" name="墨迹 415"/>
            </p:nvPicPr>
            <p:blipFill>
              <a:blip r:embed="rId3"/>
            </p:blipFill>
            <p:spPr>
              <a:xfrm>
                <a:off x="6878471" y="3028798"/>
                <a:ext cx="163773" cy="113693"/>
              </a:xfrm>
              <a:prstGeom prst="rect"/>
            </p:spPr>
          </p:pic>
        </mc:Fallback>
      </mc:AlternateContent>
      <mc:AlternateContent xmlns:mc="http://schemas.openxmlformats.org/markup-compatibility/2006" xmlns:p14="http://schemas.microsoft.com/office/powerpoint/2010/main">
        <mc:Choice Requires="p14">
          <p:contentPart r:id="rId394" p14:bwMode="auto">
            <p14:nvContentPartPr>
              <p14:cNvPr id="417" name="墨迹 416"/>
              <p14:cNvContentPartPr/>
              <p14:nvPr/>
            </p14:nvContentPartPr>
            <p14:xfrm>
              <a:off x="6908894" y="2981047"/>
              <a:ext cx="65111" cy="6821"/>
            </p14:xfrm>
          </p:contentPart>
        </mc:Choice>
        <mc:Fallback xmlns="">
          <p:pic>
            <p:nvPicPr>
              <p:cNvPr id="417" name="墨迹 416"/>
            </p:nvPicPr>
            <p:blipFill>
              <a:blip r:embed="rId3"/>
            </p:blipFill>
            <p:spPr>
              <a:xfrm>
                <a:off x="6908894" y="2981047"/>
                <a:ext cx="65111" cy="6821"/>
              </a:xfrm>
              <a:prstGeom prst="rect"/>
            </p:spPr>
          </p:pic>
        </mc:Fallback>
      </mc:AlternateContent>
      <mc:AlternateContent xmlns:mc="http://schemas.openxmlformats.org/markup-compatibility/2006" xmlns:p14="http://schemas.microsoft.com/office/powerpoint/2010/main">
        <mc:Choice Requires="p14">
          <p:contentPart r:id="rId395" p14:bwMode="auto">
            <p14:nvContentPartPr>
              <p14:cNvPr id="418" name="墨迹 417"/>
              <p14:cNvContentPartPr/>
              <p14:nvPr/>
            </p14:nvContentPartPr>
            <p14:xfrm>
              <a:off x="6923964" y="3010607"/>
              <a:ext cx="9098" cy="56847"/>
            </p14:xfrm>
          </p:contentPart>
        </mc:Choice>
        <mc:Fallback xmlns="">
          <p:pic>
            <p:nvPicPr>
              <p:cNvPr id="418" name="墨迹 417"/>
            </p:nvPicPr>
            <p:blipFill>
              <a:blip r:embed="rId3"/>
            </p:blipFill>
            <p:spPr>
              <a:xfrm>
                <a:off x="6923964" y="3010607"/>
                <a:ext cx="9098" cy="56847"/>
              </a:xfrm>
              <a:prstGeom prst="rect"/>
            </p:spPr>
          </p:pic>
        </mc:Fallback>
      </mc:AlternateContent>
      <mc:AlternateContent xmlns:mc="http://schemas.openxmlformats.org/markup-compatibility/2006" xmlns:p14="http://schemas.microsoft.com/office/powerpoint/2010/main">
        <mc:Choice Requires="p14">
          <p:contentPart r:id="rId396" p14:bwMode="auto">
            <p14:nvContentPartPr>
              <p14:cNvPr id="419" name="墨迹 418"/>
              <p14:cNvContentPartPr/>
              <p14:nvPr/>
            </p14:nvContentPartPr>
            <p14:xfrm>
              <a:off x="6923964" y="3019702"/>
              <a:ext cx="52316" cy="57984"/>
            </p14:xfrm>
          </p:contentPart>
        </mc:Choice>
        <mc:Fallback xmlns="">
          <p:pic>
            <p:nvPicPr>
              <p:cNvPr id="419" name="墨迹 418"/>
            </p:nvPicPr>
            <p:blipFill>
              <a:blip r:embed="rId3"/>
            </p:blipFill>
            <p:spPr>
              <a:xfrm>
                <a:off x="6923964" y="3019702"/>
                <a:ext cx="52316" cy="57984"/>
              </a:xfrm>
              <a:prstGeom prst="rect"/>
            </p:spPr>
          </p:pic>
        </mc:Fallback>
      </mc:AlternateContent>
      <mc:AlternateContent xmlns:mc="http://schemas.openxmlformats.org/markup-compatibility/2006" xmlns:p14="http://schemas.microsoft.com/office/powerpoint/2010/main">
        <mc:Choice Requires="p14">
          <p:contentPart r:id="rId397" p14:bwMode="auto">
            <p14:nvContentPartPr>
              <p14:cNvPr id="420" name="墨迹 419"/>
              <p14:cNvContentPartPr/>
              <p14:nvPr/>
            </p14:nvContentPartPr>
            <p14:xfrm>
              <a:off x="6944435" y="2957882"/>
              <a:ext cx="6824" cy="177788"/>
            </p14:xfrm>
          </p:contentPart>
        </mc:Choice>
        <mc:Fallback xmlns="">
          <p:pic>
            <p:nvPicPr>
              <p:cNvPr id="420" name="墨迹 419"/>
            </p:nvPicPr>
            <p:blipFill>
              <a:blip r:embed="rId3"/>
            </p:blipFill>
            <p:spPr>
              <a:xfrm>
                <a:off x="6944435" y="2957882"/>
                <a:ext cx="6824" cy="177788"/>
              </a:xfrm>
              <a:prstGeom prst="rect"/>
            </p:spPr>
          </p:pic>
        </mc:Fallback>
      </mc:AlternateContent>
      <mc:AlternateContent xmlns:mc="http://schemas.openxmlformats.org/markup-compatibility/2006" xmlns:p14="http://schemas.microsoft.com/office/powerpoint/2010/main">
        <mc:Choice Requires="p14">
          <p:contentPart r:id="rId398" p14:bwMode="auto">
            <p14:nvContentPartPr>
              <p14:cNvPr id="421" name="墨迹 420"/>
              <p14:cNvContentPartPr/>
              <p14:nvPr/>
            </p14:nvContentPartPr>
            <p14:xfrm>
              <a:off x="6908041" y="3051537"/>
              <a:ext cx="43218" cy="65942"/>
            </p14:xfrm>
          </p:contentPart>
        </mc:Choice>
        <mc:Fallback xmlns="">
          <p:pic>
            <p:nvPicPr>
              <p:cNvPr id="421" name="墨迹 420"/>
            </p:nvPicPr>
            <p:blipFill>
              <a:blip r:embed="rId3"/>
            </p:blipFill>
            <p:spPr>
              <a:xfrm>
                <a:off x="6908041" y="3051537"/>
                <a:ext cx="43218" cy="65942"/>
              </a:xfrm>
              <a:prstGeom prst="rect"/>
            </p:spPr>
          </p:pic>
        </mc:Fallback>
      </mc:AlternateContent>
      <mc:AlternateContent xmlns:mc="http://schemas.openxmlformats.org/markup-compatibility/2006" xmlns:p14="http://schemas.microsoft.com/office/powerpoint/2010/main">
        <mc:Choice Requires="p14">
          <p:contentPart r:id="rId399" p14:bwMode="auto">
            <p14:nvContentPartPr>
              <p14:cNvPr id="422" name="墨迹 421"/>
              <p14:cNvContentPartPr/>
              <p14:nvPr/>
            </p14:nvContentPartPr>
            <p14:xfrm>
              <a:off x="6946710" y="3078823"/>
              <a:ext cx="81886" cy="36382"/>
            </p14:xfrm>
          </p:contentPart>
        </mc:Choice>
        <mc:Fallback xmlns="">
          <p:pic>
            <p:nvPicPr>
              <p:cNvPr id="422" name="墨迹 421"/>
            </p:nvPicPr>
            <p:blipFill>
              <a:blip r:embed="rId3"/>
            </p:blipFill>
            <p:spPr>
              <a:xfrm>
                <a:off x="6946710" y="3078823"/>
                <a:ext cx="81886" cy="36382"/>
              </a:xfrm>
              <a:prstGeom prst="rect"/>
            </p:spPr>
          </p:pic>
        </mc:Fallback>
      </mc:AlternateContent>
      <mc:AlternateContent xmlns:mc="http://schemas.openxmlformats.org/markup-compatibility/2006" xmlns:p14="http://schemas.microsoft.com/office/powerpoint/2010/main">
        <mc:Choice Requires="p14">
          <p:contentPart r:id="rId400" p14:bwMode="auto">
            <p14:nvContentPartPr>
              <p14:cNvPr id="423" name="墨迹 422"/>
              <p14:cNvContentPartPr/>
              <p14:nvPr/>
            </p14:nvContentPartPr>
            <p14:xfrm>
              <a:off x="7051343" y="2942391"/>
              <a:ext cx="38668" cy="13643"/>
            </p14:xfrm>
          </p:contentPart>
        </mc:Choice>
        <mc:Fallback xmlns="">
          <p:pic>
            <p:nvPicPr>
              <p:cNvPr id="423" name="墨迹 422"/>
            </p:nvPicPr>
            <p:blipFill>
              <a:blip r:embed="rId3"/>
            </p:blipFill>
            <p:spPr>
              <a:xfrm>
                <a:off x="7051343" y="2942391"/>
                <a:ext cx="38668" cy="13643"/>
              </a:xfrm>
              <a:prstGeom prst="rect"/>
            </p:spPr>
          </p:pic>
        </mc:Fallback>
      </mc:AlternateContent>
      <mc:AlternateContent xmlns:mc="http://schemas.openxmlformats.org/markup-compatibility/2006" xmlns:p14="http://schemas.microsoft.com/office/powerpoint/2010/main">
        <mc:Choice Requires="p14">
          <p:contentPart r:id="rId401" p14:bwMode="auto">
            <p14:nvContentPartPr>
              <p14:cNvPr id="424" name="墨迹 423"/>
              <p14:cNvContentPartPr/>
              <p14:nvPr/>
            </p14:nvContentPartPr>
            <p14:xfrm>
              <a:off x="7013243" y="2965130"/>
              <a:ext cx="94965" cy="13643"/>
            </p14:xfrm>
          </p:contentPart>
        </mc:Choice>
        <mc:Fallback xmlns="">
          <p:pic>
            <p:nvPicPr>
              <p:cNvPr id="424" name="墨迹 423"/>
            </p:nvPicPr>
            <p:blipFill>
              <a:blip r:embed="rId3"/>
            </p:blipFill>
            <p:spPr>
              <a:xfrm>
                <a:off x="7013243" y="2965130"/>
                <a:ext cx="94965" cy="13643"/>
              </a:xfrm>
              <a:prstGeom prst="rect"/>
            </p:spPr>
          </p:pic>
        </mc:Fallback>
      </mc:AlternateContent>
      <mc:AlternateContent xmlns:mc="http://schemas.openxmlformats.org/markup-compatibility/2006" xmlns:p14="http://schemas.microsoft.com/office/powerpoint/2010/main">
        <mc:Choice Requires="p14">
          <p:contentPart r:id="rId402" p14:bwMode="auto">
            <p14:nvContentPartPr>
              <p14:cNvPr id="425" name="墨迹 424"/>
              <p14:cNvContentPartPr/>
              <p14:nvPr/>
            </p14:nvContentPartPr>
            <p14:xfrm>
              <a:off x="7024047" y="2987868"/>
              <a:ext cx="18197" cy="118242"/>
            </p14:xfrm>
          </p:contentPart>
        </mc:Choice>
        <mc:Fallback xmlns="">
          <p:pic>
            <p:nvPicPr>
              <p:cNvPr id="425" name="墨迹 424"/>
            </p:nvPicPr>
            <p:blipFill>
              <a:blip r:embed="rId3"/>
            </p:blipFill>
            <p:spPr>
              <a:xfrm>
                <a:off x="7024047" y="2987868"/>
                <a:ext cx="18197" cy="118242"/>
              </a:xfrm>
              <a:prstGeom prst="rect"/>
            </p:spPr>
          </p:pic>
        </mc:Fallback>
      </mc:AlternateContent>
      <mc:AlternateContent xmlns:mc="http://schemas.openxmlformats.org/markup-compatibility/2006" xmlns:p14="http://schemas.microsoft.com/office/powerpoint/2010/main">
        <mc:Choice Requires="p14">
          <p:contentPart r:id="rId403" p14:bwMode="auto">
            <p14:nvContentPartPr>
              <p14:cNvPr id="426" name="墨迹 425"/>
              <p14:cNvContentPartPr/>
              <p14:nvPr/>
            </p14:nvContentPartPr>
            <p14:xfrm>
              <a:off x="7046794" y="3017429"/>
              <a:ext cx="56865" cy="15917"/>
            </p14:xfrm>
          </p:contentPart>
        </mc:Choice>
        <mc:Fallback xmlns="">
          <p:pic>
            <p:nvPicPr>
              <p:cNvPr id="426" name="墨迹 425"/>
            </p:nvPicPr>
            <p:blipFill>
              <a:blip r:embed="rId3"/>
            </p:blipFill>
            <p:spPr>
              <a:xfrm>
                <a:off x="7046794" y="3017429"/>
                <a:ext cx="56865" cy="15917"/>
              </a:xfrm>
              <a:prstGeom prst="rect"/>
            </p:spPr>
          </p:pic>
        </mc:Fallback>
      </mc:AlternateContent>
      <mc:AlternateContent xmlns:mc="http://schemas.openxmlformats.org/markup-compatibility/2006" xmlns:p14="http://schemas.microsoft.com/office/powerpoint/2010/main">
        <mc:Choice Requires="p14">
          <p:contentPart r:id="rId404" p14:bwMode="auto">
            <p14:nvContentPartPr>
              <p14:cNvPr id="427" name="墨迹 426"/>
              <p14:cNvContentPartPr/>
              <p14:nvPr/>
            </p14:nvContentPartPr>
            <p14:xfrm>
              <a:off x="7051343" y="2987868"/>
              <a:ext cx="11373" cy="63669"/>
            </p14:xfrm>
          </p:contentPart>
        </mc:Choice>
        <mc:Fallback xmlns="">
          <p:pic>
            <p:nvPicPr>
              <p:cNvPr id="427" name="墨迹 426"/>
            </p:nvPicPr>
            <p:blipFill>
              <a:blip r:embed="rId3"/>
            </p:blipFill>
            <p:spPr>
              <a:xfrm>
                <a:off x="7051343" y="2987868"/>
                <a:ext cx="11373" cy="63669"/>
              </a:xfrm>
              <a:prstGeom prst="rect"/>
            </p:spPr>
          </p:pic>
        </mc:Fallback>
      </mc:AlternateContent>
      <mc:AlternateContent xmlns:mc="http://schemas.openxmlformats.org/markup-compatibility/2006" xmlns:p14="http://schemas.microsoft.com/office/powerpoint/2010/main">
        <mc:Choice Requires="p14">
          <p:contentPart r:id="rId405" p14:bwMode="auto">
            <p14:nvContentPartPr>
              <p14:cNvPr id="428" name="墨迹 427"/>
              <p14:cNvContentPartPr/>
              <p14:nvPr/>
            </p14:nvContentPartPr>
            <p14:xfrm>
              <a:off x="7039970" y="2996964"/>
              <a:ext cx="56865" cy="140980"/>
            </p14:xfrm>
          </p:contentPart>
        </mc:Choice>
        <mc:Fallback xmlns="">
          <p:pic>
            <p:nvPicPr>
              <p:cNvPr id="428" name="墨迹 427"/>
            </p:nvPicPr>
            <p:blipFill>
              <a:blip r:embed="rId3"/>
            </p:blipFill>
            <p:spPr>
              <a:xfrm>
                <a:off x="7039970" y="2996964"/>
                <a:ext cx="56865" cy="140980"/>
              </a:xfrm>
              <a:prstGeom prst="rect"/>
            </p:spPr>
          </p:pic>
        </mc:Fallback>
      </mc:AlternateContent>
      <mc:AlternateContent xmlns:mc="http://schemas.openxmlformats.org/markup-compatibility/2006" xmlns:p14="http://schemas.microsoft.com/office/powerpoint/2010/main">
        <mc:Choice Requires="p14">
          <p:contentPart r:id="rId406" p14:bwMode="auto">
            <p14:nvContentPartPr>
              <p14:cNvPr id="429" name="墨迹 428"/>
              <p14:cNvContentPartPr/>
              <p14:nvPr/>
            </p14:nvContentPartPr>
            <p14:xfrm>
              <a:off x="7037695" y="3092466"/>
              <a:ext cx="109182" cy="59121"/>
            </p14:xfrm>
          </p:contentPart>
        </mc:Choice>
        <mc:Fallback xmlns="">
          <p:pic>
            <p:nvPicPr>
              <p:cNvPr id="429" name="墨迹 428"/>
            </p:nvPicPr>
            <p:blipFill>
              <a:blip r:embed="rId3"/>
            </p:blipFill>
            <p:spPr>
              <a:xfrm>
                <a:off x="7037695" y="3092466"/>
                <a:ext cx="109182" cy="59121"/>
              </a:xfrm>
              <a:prstGeom prst="rect"/>
            </p:spPr>
          </p:pic>
        </mc:Fallback>
      </mc:AlternateContent>
      <mc:AlternateContent xmlns:mc="http://schemas.openxmlformats.org/markup-compatibility/2006" xmlns:p14="http://schemas.microsoft.com/office/powerpoint/2010/main">
        <mc:Choice Requires="p14">
          <p:contentPart r:id="rId407" p14:bwMode="auto">
            <p14:nvContentPartPr>
              <p14:cNvPr id="430" name="墨迹 429"/>
              <p14:cNvContentPartPr/>
              <p14:nvPr/>
            </p14:nvContentPartPr>
            <p14:xfrm>
              <a:off x="7124131" y="2942391"/>
              <a:ext cx="25021" cy="11369"/>
            </p14:xfrm>
          </p:contentPart>
        </mc:Choice>
        <mc:Fallback xmlns="">
          <p:pic>
            <p:nvPicPr>
              <p:cNvPr id="430" name="墨迹 429"/>
            </p:nvPicPr>
            <p:blipFill>
              <a:blip r:embed="rId3"/>
            </p:blipFill>
            <p:spPr>
              <a:xfrm>
                <a:off x="7124131" y="2942391"/>
                <a:ext cx="25021" cy="11369"/>
              </a:xfrm>
              <a:prstGeom prst="rect"/>
            </p:spPr>
          </p:pic>
        </mc:Fallback>
      </mc:AlternateContent>
      <mc:AlternateContent xmlns:mc="http://schemas.openxmlformats.org/markup-compatibility/2006" xmlns:p14="http://schemas.microsoft.com/office/powerpoint/2010/main">
        <mc:Choice Requires="p14">
          <p:contentPart r:id="rId408" p14:bwMode="auto">
            <p14:nvContentPartPr>
              <p14:cNvPr id="431" name="墨迹 430"/>
              <p14:cNvContentPartPr/>
              <p14:nvPr/>
            </p14:nvContentPartPr>
            <p14:xfrm>
              <a:off x="7125837" y="2942391"/>
              <a:ext cx="100652" cy="118241"/>
            </p14:xfrm>
          </p:contentPart>
        </mc:Choice>
        <mc:Fallback xmlns="">
          <p:pic>
            <p:nvPicPr>
              <p:cNvPr id="431" name="墨迹 430"/>
            </p:nvPicPr>
            <p:blipFill>
              <a:blip r:embed="rId3"/>
            </p:blipFill>
            <p:spPr>
              <a:xfrm>
                <a:off x="7125837" y="2942391"/>
                <a:ext cx="100652" cy="118241"/>
              </a:xfrm>
              <a:prstGeom prst="rect"/>
            </p:spPr>
          </p:pic>
        </mc:Fallback>
      </mc:AlternateContent>
      <mc:AlternateContent xmlns:mc="http://schemas.openxmlformats.org/markup-compatibility/2006" xmlns:p14="http://schemas.microsoft.com/office/powerpoint/2010/main">
        <mc:Choice Requires="p14">
          <p:contentPart r:id="rId409" p14:bwMode="auto">
            <p14:nvContentPartPr>
              <p14:cNvPr id="432" name="墨迹 431"/>
              <p14:cNvContentPartPr/>
              <p14:nvPr/>
            </p14:nvContentPartPr>
            <p14:xfrm>
              <a:off x="7135504" y="3009328"/>
              <a:ext cx="34119" cy="112699"/>
            </p14:xfrm>
          </p:contentPart>
        </mc:Choice>
        <mc:Fallback xmlns="">
          <p:pic>
            <p:nvPicPr>
              <p:cNvPr id="432" name="墨迹 431"/>
            </p:nvPicPr>
            <p:blipFill>
              <a:blip r:embed="rId3"/>
            </p:blipFill>
            <p:spPr>
              <a:xfrm>
                <a:off x="7135504" y="3009328"/>
                <a:ext cx="34119" cy="112699"/>
              </a:xfrm>
              <a:prstGeom prst="rect"/>
            </p:spPr>
          </p:pic>
        </mc:Fallback>
      </mc:AlternateContent>
      <mc:AlternateContent xmlns:mc="http://schemas.openxmlformats.org/markup-compatibility/2006" xmlns:p14="http://schemas.microsoft.com/office/powerpoint/2010/main">
        <mc:Choice Requires="p14">
          <p:contentPart r:id="rId410" p14:bwMode="auto">
            <p14:nvContentPartPr>
              <p14:cNvPr id="433" name="墨迹 432"/>
              <p14:cNvContentPartPr/>
              <p14:nvPr/>
            </p14:nvContentPartPr>
            <p14:xfrm>
              <a:off x="7153132" y="3074275"/>
              <a:ext cx="100653" cy="63669"/>
            </p14:xfrm>
          </p:contentPart>
        </mc:Choice>
        <mc:Fallback xmlns="">
          <p:pic>
            <p:nvPicPr>
              <p:cNvPr id="433" name="墨迹 432"/>
            </p:nvPicPr>
            <p:blipFill>
              <a:blip r:embed="rId3"/>
            </p:blipFill>
            <p:spPr>
              <a:xfrm>
                <a:off x="7153132" y="3074275"/>
                <a:ext cx="100653" cy="63669"/>
              </a:xfrm>
              <a:prstGeom prst="rect"/>
            </p:spPr>
          </p:pic>
        </mc:Fallback>
      </mc:AlternateContent>
      <mc:AlternateContent xmlns:mc="http://schemas.openxmlformats.org/markup-compatibility/2006" xmlns:p14="http://schemas.microsoft.com/office/powerpoint/2010/main">
        <mc:Choice Requires="p14">
          <p:contentPart r:id="rId411" p14:bwMode="auto">
            <p14:nvContentPartPr>
              <p14:cNvPr id="434" name="墨迹 433"/>
              <p14:cNvContentPartPr/>
              <p14:nvPr/>
            </p14:nvContentPartPr>
            <p14:xfrm>
              <a:off x="7251510" y="2960582"/>
              <a:ext cx="54591" cy="40929"/>
            </p14:xfrm>
          </p:contentPart>
        </mc:Choice>
        <mc:Fallback xmlns="">
          <p:pic>
            <p:nvPicPr>
              <p:cNvPr id="434" name="墨迹 433"/>
            </p:nvPicPr>
            <p:blipFill>
              <a:blip r:embed="rId3"/>
            </p:blipFill>
            <p:spPr>
              <a:xfrm>
                <a:off x="7251510" y="2960582"/>
                <a:ext cx="54591" cy="40929"/>
              </a:xfrm>
              <a:prstGeom prst="rect"/>
            </p:spPr>
          </p:pic>
        </mc:Fallback>
      </mc:AlternateContent>
      <mc:AlternateContent xmlns:mc="http://schemas.openxmlformats.org/markup-compatibility/2006" xmlns:p14="http://schemas.microsoft.com/office/powerpoint/2010/main">
        <mc:Choice Requires="p14">
          <p:contentPart r:id="rId412" p14:bwMode="auto">
            <p14:nvContentPartPr>
              <p14:cNvPr id="435" name="墨迹 434"/>
              <p14:cNvContentPartPr/>
              <p14:nvPr/>
            </p14:nvContentPartPr>
            <p14:xfrm>
              <a:off x="7274256" y="2978773"/>
              <a:ext cx="53028" cy="54573"/>
            </p14:xfrm>
          </p:contentPart>
        </mc:Choice>
        <mc:Fallback xmlns="">
          <p:pic>
            <p:nvPicPr>
              <p:cNvPr id="435" name="墨迹 434"/>
            </p:nvPicPr>
            <p:blipFill>
              <a:blip r:embed="rId3"/>
            </p:blipFill>
            <p:spPr>
              <a:xfrm>
                <a:off x="7274256" y="2978773"/>
                <a:ext cx="53028" cy="54573"/>
              </a:xfrm>
              <a:prstGeom prst="rect"/>
            </p:spPr>
          </p:pic>
        </mc:Fallback>
      </mc:AlternateContent>
      <mc:AlternateContent xmlns:mc="http://schemas.openxmlformats.org/markup-compatibility/2006" xmlns:p14="http://schemas.microsoft.com/office/powerpoint/2010/main">
        <mc:Choice Requires="p14">
          <p:contentPart r:id="rId413" p14:bwMode="auto">
            <p14:nvContentPartPr>
              <p14:cNvPr id="436" name="墨迹 435"/>
              <p14:cNvContentPartPr/>
              <p14:nvPr/>
            </p14:nvContentPartPr>
            <p14:xfrm>
              <a:off x="7237294" y="3069727"/>
              <a:ext cx="99515" cy="22739"/>
            </p14:xfrm>
          </p:contentPart>
        </mc:Choice>
        <mc:Fallback xmlns="">
          <p:pic>
            <p:nvPicPr>
              <p:cNvPr id="436" name="墨迹 435"/>
            </p:nvPicPr>
            <p:blipFill>
              <a:blip r:embed="rId3"/>
            </p:blipFill>
            <p:spPr>
              <a:xfrm>
                <a:off x="7237294" y="3069727"/>
                <a:ext cx="99515" cy="22739"/>
              </a:xfrm>
              <a:prstGeom prst="rect"/>
            </p:spPr>
          </p:pic>
        </mc:Fallback>
      </mc:AlternateContent>
      <mc:AlternateContent xmlns:mc="http://schemas.openxmlformats.org/markup-compatibility/2006" xmlns:p14="http://schemas.microsoft.com/office/powerpoint/2010/main">
        <mc:Choice Requires="p14">
          <p:contentPart r:id="rId414" p14:bwMode="auto">
            <p14:nvContentPartPr>
              <p14:cNvPr id="437" name="墨迹 436"/>
              <p14:cNvContentPartPr/>
              <p14:nvPr/>
            </p14:nvContentPartPr>
            <p14:xfrm>
              <a:off x="7278805" y="3042441"/>
              <a:ext cx="11373" cy="103035"/>
            </p14:xfrm>
          </p:contentPart>
        </mc:Choice>
        <mc:Fallback xmlns="">
          <p:pic>
            <p:nvPicPr>
              <p:cNvPr id="437" name="墨迹 436"/>
            </p:nvPicPr>
            <p:blipFill>
              <a:blip r:embed="rId3"/>
            </p:blipFill>
            <p:spPr>
              <a:xfrm>
                <a:off x="7278805" y="3042441"/>
                <a:ext cx="11373" cy="103035"/>
              </a:xfrm>
              <a:prstGeom prst="rect"/>
            </p:spPr>
          </p:pic>
        </mc:Fallback>
      </mc:AlternateContent>
      <mc:AlternateContent xmlns:mc="http://schemas.openxmlformats.org/markup-compatibility/2006" xmlns:p14="http://schemas.microsoft.com/office/powerpoint/2010/main">
        <mc:Choice Requires="p14">
          <p:contentPart r:id="rId415" p14:bwMode="auto">
            <p14:nvContentPartPr>
              <p14:cNvPr id="438" name="墨迹 437"/>
              <p14:cNvContentPartPr/>
              <p14:nvPr/>
            </p14:nvContentPartPr>
            <p14:xfrm>
              <a:off x="7315200" y="3039457"/>
              <a:ext cx="6823" cy="189442"/>
            </p14:xfrm>
          </p:contentPart>
        </mc:Choice>
        <mc:Fallback xmlns="">
          <p:pic>
            <p:nvPicPr>
              <p:cNvPr id="438" name="墨迹 437"/>
            </p:nvPicPr>
            <p:blipFill>
              <a:blip r:embed="rId3"/>
            </p:blipFill>
            <p:spPr>
              <a:xfrm>
                <a:off x="7315200" y="3039457"/>
                <a:ext cx="6823" cy="189442"/>
              </a:xfrm>
              <a:prstGeom prst="rect"/>
            </p:spPr>
          </p:pic>
        </mc:Fallback>
      </mc:AlternateContent>
      <mc:AlternateContent xmlns:mc="http://schemas.openxmlformats.org/markup-compatibility/2006" xmlns:p14="http://schemas.microsoft.com/office/powerpoint/2010/main">
        <mc:Choice Requires="p14">
          <p:contentPart r:id="rId416" p14:bwMode="auto">
            <p14:nvContentPartPr>
              <p14:cNvPr id="440" name="墨迹 439"/>
              <p14:cNvContentPartPr/>
              <p14:nvPr/>
            </p14:nvContentPartPr>
            <p14:xfrm>
              <a:off x="4394579" y="3001511"/>
              <a:ext cx="473122" cy="432036"/>
            </p14:xfrm>
          </p:contentPart>
        </mc:Choice>
        <mc:Fallback xmlns="">
          <p:pic>
            <p:nvPicPr>
              <p:cNvPr id="440" name="墨迹 439"/>
            </p:nvPicPr>
            <p:blipFill>
              <a:blip r:embed="rId3"/>
            </p:blipFill>
            <p:spPr>
              <a:xfrm>
                <a:off x="4394579" y="3001511"/>
                <a:ext cx="473122" cy="432036"/>
              </a:xfrm>
              <a:prstGeom prst="rect"/>
            </p:spPr>
          </p:pic>
        </mc:Fallback>
      </mc:AlternateContent>
      <mc:AlternateContent xmlns:mc="http://schemas.openxmlformats.org/markup-compatibility/2006" xmlns:p14="http://schemas.microsoft.com/office/powerpoint/2010/main">
        <mc:Choice Requires="p14">
          <p:contentPart r:id="rId417" p14:bwMode="auto">
            <p14:nvContentPartPr>
              <p14:cNvPr id="441" name="墨迹 440"/>
              <p14:cNvContentPartPr/>
              <p14:nvPr/>
            </p14:nvContentPartPr>
            <p14:xfrm>
              <a:off x="5472752" y="2994690"/>
              <a:ext cx="427630" cy="466144"/>
            </p14:xfrm>
          </p:contentPart>
        </mc:Choice>
        <mc:Fallback xmlns="">
          <p:pic>
            <p:nvPicPr>
              <p:cNvPr id="441" name="墨迹 440"/>
            </p:nvPicPr>
            <p:blipFill>
              <a:blip r:embed="rId3"/>
            </p:blipFill>
            <p:spPr>
              <a:xfrm>
                <a:off x="5472752" y="2994690"/>
                <a:ext cx="427630" cy="466144"/>
              </a:xfrm>
              <a:prstGeom prst="rect"/>
            </p:spPr>
          </p:pic>
        </mc:Fallback>
      </mc:AlternateContent>
      <mc:AlternateContent xmlns:mc="http://schemas.openxmlformats.org/markup-compatibility/2006" xmlns:p14="http://schemas.microsoft.com/office/powerpoint/2010/main">
        <mc:Choice Requires="p14">
          <p:contentPart r:id="rId418" p14:bwMode="auto">
            <p14:nvContentPartPr>
              <p14:cNvPr id="442" name="墨迹 441"/>
              <p14:cNvContentPartPr/>
              <p14:nvPr/>
            </p14:nvContentPartPr>
            <p14:xfrm>
              <a:off x="3689444" y="3028798"/>
              <a:ext cx="9099" cy="122789"/>
            </p14:xfrm>
          </p:contentPart>
        </mc:Choice>
        <mc:Fallback xmlns="">
          <p:pic>
            <p:nvPicPr>
              <p:cNvPr id="442" name="墨迹 441"/>
            </p:nvPicPr>
            <p:blipFill>
              <a:blip r:embed="rId3"/>
            </p:blipFill>
            <p:spPr>
              <a:xfrm>
                <a:off x="3689444" y="3028798"/>
                <a:ext cx="9099" cy="122789"/>
              </a:xfrm>
              <a:prstGeom prst="rect"/>
            </p:spPr>
          </p:pic>
        </mc:Fallback>
      </mc:AlternateContent>
      <mc:AlternateContent xmlns:mc="http://schemas.openxmlformats.org/markup-compatibility/2006" xmlns:p14="http://schemas.microsoft.com/office/powerpoint/2010/main">
        <mc:Choice Requires="p14">
          <p:contentPart r:id="rId419" p14:bwMode="auto">
            <p14:nvContentPartPr>
              <p14:cNvPr id="443" name="墨迹 442"/>
              <p14:cNvContentPartPr/>
              <p14:nvPr/>
            </p14:nvContentPartPr>
            <p14:xfrm>
              <a:off x="3648501" y="3092466"/>
              <a:ext cx="75063" cy="13643"/>
            </p14:xfrm>
          </p:contentPart>
        </mc:Choice>
        <mc:Fallback xmlns="">
          <p:pic>
            <p:nvPicPr>
              <p:cNvPr id="443" name="墨迹 442"/>
            </p:nvPicPr>
            <p:blipFill>
              <a:blip r:embed="rId3"/>
            </p:blipFill>
            <p:spPr>
              <a:xfrm>
                <a:off x="3648501" y="3092466"/>
                <a:ext cx="75063" cy="13643"/>
              </a:xfrm>
              <a:prstGeom prst="rect"/>
            </p:spPr>
          </p:pic>
        </mc:Fallback>
      </mc:AlternateContent>
      <mc:AlternateContent xmlns:mc="http://schemas.openxmlformats.org/markup-compatibility/2006" xmlns:p14="http://schemas.microsoft.com/office/powerpoint/2010/main">
        <mc:Choice Requires="p14">
          <p:contentPart r:id="rId420" p14:bwMode="auto">
            <p14:nvContentPartPr>
              <p14:cNvPr id="444" name="墨迹 443"/>
              <p14:cNvContentPartPr/>
              <p14:nvPr/>
            </p14:nvContentPartPr>
            <p14:xfrm>
              <a:off x="3634853" y="3135670"/>
              <a:ext cx="106908" cy="34108"/>
            </p14:xfrm>
          </p:contentPart>
        </mc:Choice>
        <mc:Fallback xmlns="">
          <p:pic>
            <p:nvPicPr>
              <p:cNvPr id="444" name="墨迹 443"/>
            </p:nvPicPr>
            <p:blipFill>
              <a:blip r:embed="rId3"/>
            </p:blipFill>
            <p:spPr>
              <a:xfrm>
                <a:off x="3634853" y="3135670"/>
                <a:ext cx="106908" cy="34108"/>
              </a:xfrm>
              <a:prstGeom prst="rect"/>
            </p:spPr>
          </p:pic>
        </mc:Fallback>
      </mc:AlternateContent>
      <mc:AlternateContent xmlns:mc="http://schemas.openxmlformats.org/markup-compatibility/2006" xmlns:p14="http://schemas.microsoft.com/office/powerpoint/2010/main">
        <mc:Choice Requires="p14">
          <p:contentPart r:id="rId421" p14:bwMode="auto">
            <p14:nvContentPartPr>
              <p14:cNvPr id="445" name="墨迹 444"/>
              <p14:cNvContentPartPr/>
              <p14:nvPr/>
            </p14:nvContentPartPr>
            <p14:xfrm>
              <a:off x="3725838" y="3033346"/>
              <a:ext cx="86436" cy="95502"/>
            </p14:xfrm>
          </p:contentPart>
        </mc:Choice>
        <mc:Fallback xmlns="">
          <p:pic>
            <p:nvPicPr>
              <p:cNvPr id="445" name="墨迹 444"/>
            </p:nvPicPr>
            <p:blipFill>
              <a:blip r:embed="rId3"/>
            </p:blipFill>
            <p:spPr>
              <a:xfrm>
                <a:off x="3725838" y="3033346"/>
                <a:ext cx="86436" cy="95502"/>
              </a:xfrm>
              <a:prstGeom prst="rect"/>
            </p:spPr>
          </p:pic>
        </mc:Fallback>
      </mc:AlternateContent>
      <mc:AlternateContent xmlns:mc="http://schemas.openxmlformats.org/markup-compatibility/2006" xmlns:p14="http://schemas.microsoft.com/office/powerpoint/2010/main">
        <mc:Choice Requires="p14">
          <p:contentPart r:id="rId422" p14:bwMode="auto">
            <p14:nvContentPartPr>
              <p14:cNvPr id="446" name="墨迹 445"/>
              <p14:cNvContentPartPr/>
              <p14:nvPr/>
            </p14:nvContentPartPr>
            <p14:xfrm>
              <a:off x="3748585" y="3015155"/>
              <a:ext cx="100083" cy="163718"/>
            </p14:xfrm>
          </p:contentPart>
        </mc:Choice>
        <mc:Fallback xmlns="">
          <p:pic>
            <p:nvPicPr>
              <p:cNvPr id="446" name="墨迹 445"/>
            </p:nvPicPr>
            <p:blipFill>
              <a:blip r:embed="rId3"/>
            </p:blipFill>
            <p:spPr>
              <a:xfrm>
                <a:off x="3748585" y="3015155"/>
                <a:ext cx="100083" cy="163718"/>
              </a:xfrm>
              <a:prstGeom prst="rect"/>
            </p:spPr>
          </p:pic>
        </mc:Fallback>
      </mc:AlternateContent>
      <mc:AlternateContent xmlns:mc="http://schemas.openxmlformats.org/markup-compatibility/2006" xmlns:p14="http://schemas.microsoft.com/office/powerpoint/2010/main">
        <mc:Choice Requires="p14">
          <p:contentPart r:id="rId423" p14:bwMode="auto">
            <p14:nvContentPartPr>
              <p14:cNvPr id="447" name="墨迹 446"/>
              <p14:cNvContentPartPr/>
              <p14:nvPr/>
            </p14:nvContentPartPr>
            <p14:xfrm>
              <a:off x="3871414" y="3028798"/>
              <a:ext cx="13648" cy="102324"/>
            </p14:xfrm>
          </p:contentPart>
        </mc:Choice>
        <mc:Fallback xmlns="">
          <p:pic>
            <p:nvPicPr>
              <p:cNvPr id="447" name="墨迹 446"/>
            </p:nvPicPr>
            <p:blipFill>
              <a:blip r:embed="rId3"/>
            </p:blipFill>
            <p:spPr>
              <a:xfrm>
                <a:off x="3871414" y="3028798"/>
                <a:ext cx="13648" cy="102324"/>
              </a:xfrm>
              <a:prstGeom prst="rect"/>
            </p:spPr>
          </p:pic>
        </mc:Fallback>
      </mc:AlternateContent>
      <mc:AlternateContent xmlns:mc="http://schemas.openxmlformats.org/markup-compatibility/2006" xmlns:p14="http://schemas.microsoft.com/office/powerpoint/2010/main">
        <mc:Choice Requires="p14">
          <p:contentPart r:id="rId424" p14:bwMode="auto">
            <p14:nvContentPartPr>
              <p14:cNvPr id="448" name="墨迹 447"/>
              <p14:cNvContentPartPr/>
              <p14:nvPr/>
            </p14:nvContentPartPr>
            <p14:xfrm>
              <a:off x="3853217" y="3067454"/>
              <a:ext cx="61415" cy="11369"/>
            </p14:xfrm>
          </p:contentPart>
        </mc:Choice>
        <mc:Fallback xmlns="">
          <p:pic>
            <p:nvPicPr>
              <p:cNvPr id="448" name="墨迹 447"/>
            </p:nvPicPr>
            <p:blipFill>
              <a:blip r:embed="rId3"/>
            </p:blipFill>
            <p:spPr>
              <a:xfrm>
                <a:off x="3853217" y="3067454"/>
                <a:ext cx="61415" cy="11369"/>
              </a:xfrm>
              <a:prstGeom prst="rect"/>
            </p:spPr>
          </p:pic>
        </mc:Fallback>
      </mc:AlternateContent>
      <mc:AlternateContent xmlns:mc="http://schemas.openxmlformats.org/markup-compatibility/2006" xmlns:p14="http://schemas.microsoft.com/office/powerpoint/2010/main">
        <mc:Choice Requires="p14">
          <p:contentPart r:id="rId425" p14:bwMode="auto">
            <p14:nvContentPartPr>
              <p14:cNvPr id="449" name="墨迹 448"/>
              <p14:cNvContentPartPr/>
              <p14:nvPr/>
            </p14:nvContentPartPr>
            <p14:xfrm>
              <a:off x="3844119" y="3135670"/>
              <a:ext cx="77337" cy="20465"/>
            </p14:xfrm>
          </p:contentPart>
        </mc:Choice>
        <mc:Fallback xmlns="">
          <p:pic>
            <p:nvPicPr>
              <p:cNvPr id="449" name="墨迹 448"/>
            </p:nvPicPr>
            <p:blipFill>
              <a:blip r:embed="rId3"/>
            </p:blipFill>
            <p:spPr>
              <a:xfrm>
                <a:off x="3844119" y="3135670"/>
                <a:ext cx="77337" cy="20465"/>
              </a:xfrm>
              <a:prstGeom prst="rect"/>
            </p:spPr>
          </p:pic>
        </mc:Fallback>
      </mc:AlternateContent>
      <mc:AlternateContent xmlns:mc="http://schemas.openxmlformats.org/markup-compatibility/2006" xmlns:p14="http://schemas.microsoft.com/office/powerpoint/2010/main">
        <mc:Choice Requires="p14">
          <p:contentPart r:id="rId426" p14:bwMode="auto">
            <p14:nvContentPartPr>
              <p14:cNvPr id="450" name="墨迹 449"/>
              <p14:cNvContentPartPr/>
              <p14:nvPr/>
            </p14:nvContentPartPr>
            <p14:xfrm>
              <a:off x="3962400" y="3024250"/>
              <a:ext cx="11373" cy="113694"/>
            </p14:xfrm>
          </p:contentPart>
        </mc:Choice>
        <mc:Fallback xmlns="">
          <p:pic>
            <p:nvPicPr>
              <p:cNvPr id="450" name="墨迹 449"/>
            </p:nvPicPr>
            <p:blipFill>
              <a:blip r:embed="rId3"/>
            </p:blipFill>
            <p:spPr>
              <a:xfrm>
                <a:off x="3962400" y="3024250"/>
                <a:ext cx="11373" cy="113694"/>
              </a:xfrm>
              <a:prstGeom prst="rect"/>
            </p:spPr>
          </p:pic>
        </mc:Fallback>
      </mc:AlternateContent>
      <mc:AlternateContent xmlns:mc="http://schemas.openxmlformats.org/markup-compatibility/2006" xmlns:p14="http://schemas.microsoft.com/office/powerpoint/2010/main">
        <mc:Choice Requires="p14">
          <p:contentPart r:id="rId427" p14:bwMode="auto">
            <p14:nvContentPartPr>
              <p14:cNvPr id="451" name="墨迹 450"/>
              <p14:cNvContentPartPr/>
              <p14:nvPr/>
            </p14:nvContentPartPr>
            <p14:xfrm>
              <a:off x="3985146" y="3062906"/>
              <a:ext cx="18197" cy="2274"/>
            </p14:xfrm>
          </p:contentPart>
        </mc:Choice>
        <mc:Fallback xmlns="">
          <p:pic>
            <p:nvPicPr>
              <p:cNvPr id="451" name="墨迹 450"/>
            </p:nvPicPr>
            <p:blipFill>
              <a:blip r:embed="rId3"/>
            </p:blipFill>
            <p:spPr>
              <a:xfrm>
                <a:off x="3985146" y="3062906"/>
                <a:ext cx="18197" cy="2274"/>
              </a:xfrm>
              <a:prstGeom prst="rect"/>
            </p:spPr>
          </p:pic>
        </mc:Fallback>
      </mc:AlternateContent>
      <mc:AlternateContent xmlns:mc="http://schemas.openxmlformats.org/markup-compatibility/2006" xmlns:p14="http://schemas.microsoft.com/office/powerpoint/2010/main">
        <mc:Choice Requires="p14">
          <p:contentPart r:id="rId428" p14:bwMode="auto">
            <p14:nvContentPartPr>
              <p14:cNvPr id="452" name="墨迹 451"/>
              <p14:cNvContentPartPr/>
              <p14:nvPr/>
            </p14:nvContentPartPr>
            <p14:xfrm>
              <a:off x="3935104" y="3060632"/>
              <a:ext cx="360" cy="100051"/>
            </p14:xfrm>
          </p:contentPart>
        </mc:Choice>
        <mc:Fallback xmlns="">
          <p:pic>
            <p:nvPicPr>
              <p:cNvPr id="452" name="墨迹 451"/>
            </p:nvPicPr>
            <p:blipFill>
              <a:blip r:embed="rId3"/>
            </p:blipFill>
            <p:spPr>
              <a:xfrm>
                <a:off x="3935104" y="3060632"/>
                <a:ext cx="360" cy="100051"/>
              </a:xfrm>
              <a:prstGeom prst="rect"/>
            </p:spPr>
          </p:pic>
        </mc:Fallback>
      </mc:AlternateContent>
      <mc:AlternateContent xmlns:mc="http://schemas.openxmlformats.org/markup-compatibility/2006" xmlns:p14="http://schemas.microsoft.com/office/powerpoint/2010/main">
        <mc:Choice Requires="p14">
          <p:contentPart r:id="rId429" p14:bwMode="auto">
            <p14:nvContentPartPr>
              <p14:cNvPr id="453" name="墨迹 452"/>
              <p14:cNvContentPartPr/>
              <p14:nvPr/>
            </p14:nvContentPartPr>
            <p14:xfrm>
              <a:off x="3916907" y="3149313"/>
              <a:ext cx="106908" cy="25013"/>
            </p14:xfrm>
          </p:contentPart>
        </mc:Choice>
        <mc:Fallback xmlns="">
          <p:pic>
            <p:nvPicPr>
              <p:cNvPr id="453" name="墨迹 452"/>
            </p:nvPicPr>
            <p:blipFill>
              <a:blip r:embed="rId3"/>
            </p:blipFill>
            <p:spPr>
              <a:xfrm>
                <a:off x="3916907" y="3149313"/>
                <a:ext cx="106908" cy="25013"/>
              </a:xfrm>
              <a:prstGeom prst="rect"/>
            </p:spPr>
          </p:pic>
        </mc:Fallback>
      </mc:AlternateContent>
      <mc:AlternateContent xmlns:mc="http://schemas.openxmlformats.org/markup-compatibility/2006" xmlns:p14="http://schemas.microsoft.com/office/powerpoint/2010/main">
        <mc:Choice Requires="p14">
          <p:contentPart r:id="rId430" p14:bwMode="auto">
            <p14:nvContentPartPr>
              <p14:cNvPr id="454" name="墨迹 453"/>
              <p14:cNvContentPartPr/>
              <p14:nvPr/>
            </p14:nvContentPartPr>
            <p14:xfrm>
              <a:off x="4044286" y="3015155"/>
              <a:ext cx="38669" cy="18191"/>
            </p14:xfrm>
          </p:contentPart>
        </mc:Choice>
        <mc:Fallback xmlns="">
          <p:pic>
            <p:nvPicPr>
              <p:cNvPr id="454" name="墨迹 453"/>
            </p:nvPicPr>
            <p:blipFill>
              <a:blip r:embed="rId3"/>
            </p:blipFill>
            <p:spPr>
              <a:xfrm>
                <a:off x="4044286" y="3015155"/>
                <a:ext cx="38669" cy="18191"/>
              </a:xfrm>
              <a:prstGeom prst="rect"/>
            </p:spPr>
          </p:pic>
        </mc:Fallback>
      </mc:AlternateContent>
      <mc:AlternateContent xmlns:mc="http://schemas.openxmlformats.org/markup-compatibility/2006" xmlns:p14="http://schemas.microsoft.com/office/powerpoint/2010/main">
        <mc:Choice Requires="p14">
          <p:contentPart r:id="rId431" p14:bwMode="auto">
            <p14:nvContentPartPr>
              <p14:cNvPr id="455" name="墨迹 454"/>
              <p14:cNvContentPartPr/>
              <p14:nvPr/>
            </p14:nvContentPartPr>
            <p14:xfrm>
              <a:off x="4035188" y="3042441"/>
              <a:ext cx="90985" cy="118242"/>
            </p14:xfrm>
          </p:contentPart>
        </mc:Choice>
        <mc:Fallback xmlns="">
          <p:pic>
            <p:nvPicPr>
              <p:cNvPr id="455" name="墨迹 454"/>
            </p:nvPicPr>
            <p:blipFill>
              <a:blip r:embed="rId3"/>
            </p:blipFill>
            <p:spPr>
              <a:xfrm>
                <a:off x="4035188" y="3042441"/>
                <a:ext cx="90985" cy="118242"/>
              </a:xfrm>
              <a:prstGeom prst="rect"/>
            </p:spPr>
          </p:pic>
        </mc:Fallback>
      </mc:AlternateContent>
      <mc:AlternateContent xmlns:mc="http://schemas.openxmlformats.org/markup-compatibility/2006" xmlns:p14="http://schemas.microsoft.com/office/powerpoint/2010/main">
        <mc:Choice Requires="p14">
          <p:contentPart r:id="rId432" p14:bwMode="auto">
            <p14:nvContentPartPr>
              <p14:cNvPr id="456" name="墨迹 455"/>
              <p14:cNvContentPartPr/>
              <p14:nvPr/>
            </p14:nvContentPartPr>
            <p14:xfrm>
              <a:off x="4132997" y="3015155"/>
              <a:ext cx="15922" cy="93228"/>
            </p14:xfrm>
          </p:contentPart>
        </mc:Choice>
        <mc:Fallback xmlns="">
          <p:pic>
            <p:nvPicPr>
              <p:cNvPr id="456" name="墨迹 455"/>
            </p:nvPicPr>
            <p:blipFill>
              <a:blip r:embed="rId3"/>
            </p:blipFill>
            <p:spPr>
              <a:xfrm>
                <a:off x="4132997" y="3015155"/>
                <a:ext cx="15922" cy="93228"/>
              </a:xfrm>
              <a:prstGeom prst="rect"/>
            </p:spPr>
          </p:pic>
        </mc:Fallback>
      </mc:AlternateContent>
      <mc:AlternateContent xmlns:mc="http://schemas.openxmlformats.org/markup-compatibility/2006" xmlns:p14="http://schemas.microsoft.com/office/powerpoint/2010/main">
        <mc:Choice Requires="p14">
          <p:contentPart r:id="rId433" p14:bwMode="auto">
            <p14:nvContentPartPr>
              <p14:cNvPr id="457" name="墨迹 456"/>
              <p14:cNvContentPartPr/>
              <p14:nvPr/>
            </p14:nvContentPartPr>
            <p14:xfrm>
              <a:off x="4158017" y="3035619"/>
              <a:ext cx="34120" cy="2274"/>
            </p14:xfrm>
          </p:contentPart>
        </mc:Choice>
        <mc:Fallback xmlns="">
          <p:pic>
            <p:nvPicPr>
              <p:cNvPr id="457" name="墨迹 456"/>
            </p:nvPicPr>
            <p:blipFill>
              <a:blip r:embed="rId3"/>
            </p:blipFill>
            <p:spPr>
              <a:xfrm>
                <a:off x="4158017" y="3035619"/>
                <a:ext cx="34120" cy="2274"/>
              </a:xfrm>
              <a:prstGeom prst="rect"/>
            </p:spPr>
          </p:pic>
        </mc:Fallback>
      </mc:AlternateContent>
      <mc:AlternateContent xmlns:mc="http://schemas.openxmlformats.org/markup-compatibility/2006" xmlns:p14="http://schemas.microsoft.com/office/powerpoint/2010/main">
        <mc:Choice Requires="p14">
          <p:contentPart r:id="rId434" p14:bwMode="auto">
            <p14:nvContentPartPr>
              <p14:cNvPr id="458" name="墨迹 457"/>
              <p14:cNvContentPartPr/>
              <p14:nvPr/>
            </p14:nvContentPartPr>
            <p14:xfrm>
              <a:off x="4153468" y="3065180"/>
              <a:ext cx="31845" cy="84133"/>
            </p14:xfrm>
          </p:contentPart>
        </mc:Choice>
        <mc:Fallback xmlns="">
          <p:pic>
            <p:nvPicPr>
              <p:cNvPr id="458" name="墨迹 457"/>
            </p:nvPicPr>
            <p:blipFill>
              <a:blip r:embed="rId3"/>
            </p:blipFill>
            <p:spPr>
              <a:xfrm>
                <a:off x="4153468" y="3065180"/>
                <a:ext cx="31845" cy="84133"/>
              </a:xfrm>
              <a:prstGeom prst="rect"/>
            </p:spPr>
          </p:pic>
        </mc:Fallback>
      </mc:AlternateContent>
      <mc:AlternateContent xmlns:mc="http://schemas.openxmlformats.org/markup-compatibility/2006" xmlns:p14="http://schemas.microsoft.com/office/powerpoint/2010/main">
        <mc:Choice Requires="p14">
          <p:contentPart r:id="rId435" p14:bwMode="auto">
            <p14:nvContentPartPr>
              <p14:cNvPr id="459" name="墨迹 458"/>
              <p14:cNvContentPartPr/>
              <p14:nvPr/>
            </p14:nvContentPartPr>
            <p14:xfrm>
              <a:off x="4153468" y="3083371"/>
              <a:ext cx="90985" cy="45478"/>
            </p14:xfrm>
          </p:contentPart>
        </mc:Choice>
        <mc:Fallback xmlns="">
          <p:pic>
            <p:nvPicPr>
              <p:cNvPr id="459" name="墨迹 458"/>
            </p:nvPicPr>
            <p:blipFill>
              <a:blip r:embed="rId3"/>
            </p:blipFill>
            <p:spPr>
              <a:xfrm>
                <a:off x="4153468" y="3083371"/>
                <a:ext cx="90985" cy="45478"/>
              </a:xfrm>
              <a:prstGeom prst="rect"/>
            </p:spPr>
          </p:pic>
        </mc:Fallback>
      </mc:AlternateContent>
      <mc:AlternateContent xmlns:mc="http://schemas.openxmlformats.org/markup-compatibility/2006" xmlns:p14="http://schemas.microsoft.com/office/powerpoint/2010/main">
        <mc:Choice Requires="p14">
          <p:contentPart r:id="rId436" p14:bwMode="auto">
            <p14:nvContentPartPr>
              <p14:cNvPr id="460" name="墨迹 459"/>
              <p14:cNvContentPartPr/>
              <p14:nvPr/>
            </p14:nvContentPartPr>
            <p14:xfrm>
              <a:off x="4244453" y="3015155"/>
              <a:ext cx="90985" cy="61394"/>
            </p14:xfrm>
          </p:contentPart>
        </mc:Choice>
        <mc:Fallback xmlns="">
          <p:pic>
            <p:nvPicPr>
              <p:cNvPr id="460" name="墨迹 459"/>
            </p:nvPicPr>
            <p:blipFill>
              <a:blip r:embed="rId3"/>
            </p:blipFill>
            <p:spPr>
              <a:xfrm>
                <a:off x="4244453" y="3015155"/>
                <a:ext cx="90985" cy="61394"/>
              </a:xfrm>
              <a:prstGeom prst="rect"/>
            </p:spPr>
          </p:pic>
        </mc:Fallback>
      </mc:AlternateContent>
      <mc:AlternateContent xmlns:mc="http://schemas.openxmlformats.org/markup-compatibility/2006" xmlns:p14="http://schemas.microsoft.com/office/powerpoint/2010/main">
        <mc:Choice Requires="p14">
          <p:contentPart r:id="rId437" p14:bwMode="auto">
            <p14:nvContentPartPr>
              <p14:cNvPr id="461" name="墨迹 460"/>
              <p14:cNvContentPartPr/>
              <p14:nvPr/>
            </p14:nvContentPartPr>
            <p14:xfrm>
              <a:off x="4287671" y="2996964"/>
              <a:ext cx="11373" cy="129610"/>
            </p14:xfrm>
          </p:contentPart>
        </mc:Choice>
        <mc:Fallback xmlns="">
          <p:pic>
            <p:nvPicPr>
              <p:cNvPr id="461" name="墨迹 460"/>
            </p:nvPicPr>
            <p:blipFill>
              <a:blip r:embed="rId3"/>
            </p:blipFill>
            <p:spPr>
              <a:xfrm>
                <a:off x="4287671" y="2996964"/>
                <a:ext cx="11373" cy="129610"/>
              </a:xfrm>
              <a:prstGeom prst="rect"/>
            </p:spPr>
          </p:pic>
        </mc:Fallback>
      </mc:AlternateContent>
      <mc:AlternateContent xmlns:mc="http://schemas.openxmlformats.org/markup-compatibility/2006" xmlns:p14="http://schemas.microsoft.com/office/powerpoint/2010/main">
        <mc:Choice Requires="p14">
          <p:contentPart r:id="rId438" p14:bwMode="auto">
            <p14:nvContentPartPr>
              <p14:cNvPr id="462" name="墨迹 461"/>
              <p14:cNvContentPartPr/>
              <p14:nvPr/>
            </p14:nvContentPartPr>
            <p14:xfrm>
              <a:off x="4249002" y="3083371"/>
              <a:ext cx="116006" cy="50025"/>
            </p14:xfrm>
          </p:contentPart>
        </mc:Choice>
        <mc:Fallback xmlns="">
          <p:pic>
            <p:nvPicPr>
              <p:cNvPr id="462" name="墨迹 461"/>
            </p:nvPicPr>
            <p:blipFill>
              <a:blip r:embed="rId3"/>
            </p:blipFill>
            <p:spPr>
              <a:xfrm>
                <a:off x="4249002" y="3083371"/>
                <a:ext cx="116006" cy="50025"/>
              </a:xfrm>
              <a:prstGeom prst="rect"/>
            </p:spPr>
          </p:pic>
        </mc:Fallback>
      </mc:AlternateContent>
      <mc:AlternateContent xmlns:mc="http://schemas.openxmlformats.org/markup-compatibility/2006" xmlns:p14="http://schemas.microsoft.com/office/powerpoint/2010/main">
        <mc:Choice Requires="p14">
          <p:contentPart r:id="rId439" p14:bwMode="auto">
            <p14:nvContentPartPr>
              <p14:cNvPr id="463" name="墨迹 462"/>
              <p14:cNvContentPartPr/>
              <p14:nvPr/>
            </p14:nvContentPartPr>
            <p14:xfrm>
              <a:off x="5604680" y="2787767"/>
              <a:ext cx="34120" cy="13644"/>
            </p14:xfrm>
          </p:contentPart>
        </mc:Choice>
        <mc:Fallback xmlns="">
          <p:pic>
            <p:nvPicPr>
              <p:cNvPr id="463" name="墨迹 462"/>
            </p:nvPicPr>
            <p:blipFill>
              <a:blip r:embed="rId3"/>
            </p:blipFill>
            <p:spPr>
              <a:xfrm>
                <a:off x="5604680" y="2787767"/>
                <a:ext cx="34120" cy="13644"/>
              </a:xfrm>
              <a:prstGeom prst="rect"/>
            </p:spPr>
          </p:pic>
        </mc:Fallback>
      </mc:AlternateContent>
      <mc:AlternateContent xmlns:mc="http://schemas.openxmlformats.org/markup-compatibility/2006" xmlns:p14="http://schemas.microsoft.com/office/powerpoint/2010/main">
        <mc:Choice Requires="p14">
          <p:contentPart r:id="rId440" p14:bwMode="auto">
            <p14:nvContentPartPr>
              <p14:cNvPr id="464" name="墨迹 463"/>
              <p14:cNvContentPartPr/>
              <p14:nvPr/>
            </p14:nvContentPartPr>
            <p14:xfrm>
              <a:off x="5572835" y="2815054"/>
              <a:ext cx="81887" cy="104598"/>
            </p14:xfrm>
          </p:contentPart>
        </mc:Choice>
        <mc:Fallback xmlns="">
          <p:pic>
            <p:nvPicPr>
              <p:cNvPr id="464" name="墨迹 463"/>
            </p:nvPicPr>
            <p:blipFill>
              <a:blip r:embed="rId3"/>
            </p:blipFill>
            <p:spPr>
              <a:xfrm>
                <a:off x="5572835" y="2815054"/>
                <a:ext cx="81887" cy="104598"/>
              </a:xfrm>
              <a:prstGeom prst="rect"/>
            </p:spPr>
          </p:pic>
        </mc:Fallback>
      </mc:AlternateContent>
      <mc:AlternateContent xmlns:mc="http://schemas.openxmlformats.org/markup-compatibility/2006" xmlns:p14="http://schemas.microsoft.com/office/powerpoint/2010/main">
        <mc:Choice Requires="p14">
          <p:contentPart r:id="rId441" p14:bwMode="auto">
            <p14:nvContentPartPr>
              <p14:cNvPr id="465" name="墨迹 464"/>
              <p14:cNvContentPartPr/>
              <p14:nvPr/>
            </p14:nvContentPartPr>
            <p14:xfrm>
              <a:off x="5650172" y="2851436"/>
              <a:ext cx="34120" cy="4548"/>
            </p14:xfrm>
          </p:contentPart>
        </mc:Choice>
        <mc:Fallback xmlns="">
          <p:pic>
            <p:nvPicPr>
              <p:cNvPr id="465" name="墨迹 464"/>
            </p:nvPicPr>
            <p:blipFill>
              <a:blip r:embed="rId3"/>
            </p:blipFill>
            <p:spPr>
              <a:xfrm>
                <a:off x="5650172" y="2851436"/>
                <a:ext cx="34120" cy="4548"/>
              </a:xfrm>
              <a:prstGeom prst="rect"/>
            </p:spPr>
          </p:pic>
        </mc:Fallback>
      </mc:AlternateContent>
      <mc:AlternateContent xmlns:mc="http://schemas.openxmlformats.org/markup-compatibility/2006" xmlns:p14="http://schemas.microsoft.com/office/powerpoint/2010/main">
        <mc:Choice Requires="p14">
          <p:contentPart r:id="rId442" p14:bwMode="auto">
            <p14:nvContentPartPr>
              <p14:cNvPr id="466" name="墨迹 465"/>
              <p14:cNvContentPartPr/>
              <p14:nvPr/>
            </p14:nvContentPartPr>
            <p14:xfrm>
              <a:off x="5606955" y="2874174"/>
              <a:ext cx="61415" cy="72764"/>
            </p14:xfrm>
          </p:contentPart>
        </mc:Choice>
        <mc:Fallback xmlns="">
          <p:pic>
            <p:nvPicPr>
              <p:cNvPr id="466" name="墨迹 465"/>
            </p:nvPicPr>
            <p:blipFill>
              <a:blip r:embed="rId3"/>
            </p:blipFill>
            <p:spPr>
              <a:xfrm>
                <a:off x="5606955" y="2874174"/>
                <a:ext cx="61415" cy="72764"/>
              </a:xfrm>
              <a:prstGeom prst="rect"/>
            </p:spPr>
          </p:pic>
        </mc:Fallback>
      </mc:AlternateContent>
      <mc:AlternateContent xmlns:mc="http://schemas.openxmlformats.org/markup-compatibility/2006" xmlns:p14="http://schemas.microsoft.com/office/powerpoint/2010/main">
        <mc:Choice Requires="p14">
          <p:contentPart r:id="rId443" p14:bwMode="auto">
            <p14:nvContentPartPr>
              <p14:cNvPr id="467" name="墨迹 466"/>
              <p14:cNvContentPartPr/>
              <p14:nvPr/>
            </p14:nvContentPartPr>
            <p14:xfrm>
              <a:off x="5627427" y="2892366"/>
              <a:ext cx="111456" cy="45477"/>
            </p14:xfrm>
          </p:contentPart>
        </mc:Choice>
        <mc:Fallback xmlns="">
          <p:pic>
            <p:nvPicPr>
              <p:cNvPr id="467" name="墨迹 466"/>
            </p:nvPicPr>
            <p:blipFill>
              <a:blip r:embed="rId3"/>
            </p:blipFill>
            <p:spPr>
              <a:xfrm>
                <a:off x="5627427" y="2892366"/>
                <a:ext cx="111456" cy="45477"/>
              </a:xfrm>
              <a:prstGeom prst="rect"/>
            </p:spPr>
          </p:pic>
        </mc:Fallback>
      </mc:AlternateContent>
      <mc:AlternateContent xmlns:mc="http://schemas.openxmlformats.org/markup-compatibility/2006" xmlns:p14="http://schemas.microsoft.com/office/powerpoint/2010/main">
        <mc:Choice Requires="p14">
          <p:contentPart r:id="rId444" p14:bwMode="auto">
            <p14:nvContentPartPr>
              <p14:cNvPr id="468" name="墨迹 467"/>
              <p14:cNvContentPartPr/>
              <p14:nvPr/>
            </p14:nvContentPartPr>
            <p14:xfrm>
              <a:off x="5745707" y="2774124"/>
              <a:ext cx="4549" cy="177362"/>
            </p14:xfrm>
          </p:contentPart>
        </mc:Choice>
        <mc:Fallback xmlns="">
          <p:pic>
            <p:nvPicPr>
              <p:cNvPr id="468" name="墨迹 467"/>
            </p:nvPicPr>
            <p:blipFill>
              <a:blip r:embed="rId3"/>
            </p:blipFill>
            <p:spPr>
              <a:xfrm>
                <a:off x="5745707" y="2774124"/>
                <a:ext cx="4549" cy="177362"/>
              </a:xfrm>
              <a:prstGeom prst="rect"/>
            </p:spPr>
          </p:pic>
        </mc:Fallback>
      </mc:AlternateContent>
      <mc:AlternateContent xmlns:mc="http://schemas.openxmlformats.org/markup-compatibility/2006" xmlns:p14="http://schemas.microsoft.com/office/powerpoint/2010/main">
        <mc:Choice Requires="p14">
          <p:contentPart r:id="rId445" p14:bwMode="auto">
            <p14:nvContentPartPr>
              <p14:cNvPr id="469" name="墨迹 468"/>
              <p14:cNvContentPartPr/>
              <p14:nvPr/>
            </p14:nvContentPartPr>
            <p14:xfrm>
              <a:off x="5709313" y="2812780"/>
              <a:ext cx="47767" cy="2274"/>
            </p14:xfrm>
          </p:contentPart>
        </mc:Choice>
        <mc:Fallback xmlns="">
          <p:pic>
            <p:nvPicPr>
              <p:cNvPr id="469" name="墨迹 468"/>
            </p:nvPicPr>
            <p:blipFill>
              <a:blip r:embed="rId3"/>
            </p:blipFill>
            <p:spPr>
              <a:xfrm>
                <a:off x="5709313" y="2812780"/>
                <a:ext cx="47767" cy="2274"/>
              </a:xfrm>
              <a:prstGeom prst="rect"/>
            </p:spPr>
          </p:pic>
        </mc:Fallback>
      </mc:AlternateContent>
      <mc:AlternateContent xmlns:mc="http://schemas.openxmlformats.org/markup-compatibility/2006" xmlns:p14="http://schemas.microsoft.com/office/powerpoint/2010/main">
        <mc:Choice Requires="p14">
          <p:contentPart r:id="rId446" p14:bwMode="auto">
            <p14:nvContentPartPr>
              <p14:cNvPr id="470" name="墨迹 469"/>
              <p14:cNvContentPartPr/>
              <p14:nvPr/>
            </p14:nvContentPartPr>
            <p14:xfrm>
              <a:off x="5695665" y="2840066"/>
              <a:ext cx="59140" cy="29561"/>
            </p14:xfrm>
          </p:contentPart>
        </mc:Choice>
        <mc:Fallback xmlns="">
          <p:pic>
            <p:nvPicPr>
              <p:cNvPr id="470" name="墨迹 469"/>
            </p:nvPicPr>
            <p:blipFill>
              <a:blip r:embed="rId3"/>
            </p:blipFill>
            <p:spPr>
              <a:xfrm>
                <a:off x="5695665" y="2840066"/>
                <a:ext cx="59140" cy="29561"/>
              </a:xfrm>
              <a:prstGeom prst="rect"/>
            </p:spPr>
          </p:pic>
        </mc:Fallback>
      </mc:AlternateContent>
      <mc:AlternateContent xmlns:mc="http://schemas.openxmlformats.org/markup-compatibility/2006" xmlns:p14="http://schemas.microsoft.com/office/powerpoint/2010/main">
        <mc:Choice Requires="p14">
          <p:contentPart r:id="rId447" p14:bwMode="auto">
            <p14:nvContentPartPr>
              <p14:cNvPr id="471" name="墨迹 470"/>
              <p14:cNvContentPartPr/>
              <p14:nvPr/>
            </p14:nvContentPartPr>
            <p14:xfrm>
              <a:off x="5768453" y="2755933"/>
              <a:ext cx="54591" cy="127337"/>
            </p14:xfrm>
          </p:contentPart>
        </mc:Choice>
        <mc:Fallback xmlns="">
          <p:pic>
            <p:nvPicPr>
              <p:cNvPr id="471" name="墨迹 470"/>
            </p:nvPicPr>
            <p:blipFill>
              <a:blip r:embed="rId3"/>
            </p:blipFill>
            <p:spPr>
              <a:xfrm>
                <a:off x="5768453" y="2755933"/>
                <a:ext cx="54591" cy="127337"/>
              </a:xfrm>
              <a:prstGeom prst="rect"/>
            </p:spPr>
          </p:pic>
        </mc:Fallback>
      </mc:AlternateContent>
      <mc:AlternateContent xmlns:mc="http://schemas.openxmlformats.org/markup-compatibility/2006" xmlns:p14="http://schemas.microsoft.com/office/powerpoint/2010/main">
        <mc:Choice Requires="p14">
          <p:contentPart r:id="rId448" p14:bwMode="auto">
            <p14:nvContentPartPr>
              <p14:cNvPr id="472" name="墨迹 471"/>
              <p14:cNvContentPartPr/>
              <p14:nvPr/>
            </p14:nvContentPartPr>
            <p14:xfrm>
              <a:off x="5745707" y="2819602"/>
              <a:ext cx="120555" cy="90954"/>
            </p14:xfrm>
          </p:contentPart>
        </mc:Choice>
        <mc:Fallback xmlns="">
          <p:pic>
            <p:nvPicPr>
              <p:cNvPr id="472" name="墨迹 471"/>
            </p:nvPicPr>
            <p:blipFill>
              <a:blip r:embed="rId3"/>
            </p:blipFill>
            <p:spPr>
              <a:xfrm>
                <a:off x="5745707" y="2819602"/>
                <a:ext cx="120555" cy="90954"/>
              </a:xfrm>
              <a:prstGeom prst="rect"/>
            </p:spPr>
          </p:pic>
        </mc:Fallback>
      </mc:AlternateContent>
      <mc:AlternateContent xmlns:mc="http://schemas.openxmlformats.org/markup-compatibility/2006" xmlns:p14="http://schemas.microsoft.com/office/powerpoint/2010/main">
        <mc:Choice Requires="p14">
          <p:contentPart r:id="rId449" p14:bwMode="auto">
            <p14:nvContentPartPr>
              <p14:cNvPr id="473" name="墨迹 472"/>
              <p14:cNvContentPartPr/>
              <p14:nvPr/>
            </p14:nvContentPartPr>
            <p14:xfrm>
              <a:off x="5777552" y="2828697"/>
              <a:ext cx="40943" cy="106872"/>
            </p14:xfrm>
          </p:contentPart>
        </mc:Choice>
        <mc:Fallback xmlns="">
          <p:pic>
            <p:nvPicPr>
              <p:cNvPr id="473" name="墨迹 472"/>
            </p:nvPicPr>
            <p:blipFill>
              <a:blip r:embed="rId3"/>
            </p:blipFill>
            <p:spPr>
              <a:xfrm>
                <a:off x="5777552" y="2828697"/>
                <a:ext cx="40943" cy="106872"/>
              </a:xfrm>
              <a:prstGeom prst="rect"/>
            </p:spPr>
          </p:pic>
        </mc:Fallback>
      </mc:AlternateContent>
      <mc:AlternateContent xmlns:mc="http://schemas.openxmlformats.org/markup-compatibility/2006" xmlns:p14="http://schemas.microsoft.com/office/powerpoint/2010/main">
        <mc:Choice Requires="p14">
          <p:contentPart r:id="rId450" p14:bwMode="auto">
            <p14:nvContentPartPr>
              <p14:cNvPr id="474" name="墨迹 473"/>
              <p14:cNvContentPartPr/>
              <p14:nvPr/>
            </p14:nvContentPartPr>
            <p14:xfrm>
              <a:off x="5832143" y="2883270"/>
              <a:ext cx="68239" cy="50025"/>
            </p14:xfrm>
          </p:contentPart>
        </mc:Choice>
        <mc:Fallback xmlns="">
          <p:pic>
            <p:nvPicPr>
              <p:cNvPr id="474" name="墨迹 473"/>
            </p:nvPicPr>
            <p:blipFill>
              <a:blip r:embed="rId3"/>
            </p:blipFill>
            <p:spPr>
              <a:xfrm>
                <a:off x="5832143" y="2883270"/>
                <a:ext cx="68239" cy="50025"/>
              </a:xfrm>
              <a:prstGeom prst="rect"/>
            </p:spPr>
          </p:pic>
        </mc:Fallback>
      </mc:AlternateContent>
      <mc:AlternateContent xmlns:mc="http://schemas.openxmlformats.org/markup-compatibility/2006" xmlns:p14="http://schemas.microsoft.com/office/powerpoint/2010/main">
        <mc:Choice Requires="p14">
          <p:contentPart r:id="rId451" p14:bwMode="auto">
            <p14:nvContentPartPr>
              <p14:cNvPr id="475" name="墨迹 474"/>
              <p14:cNvContentPartPr/>
              <p14:nvPr/>
            </p14:nvContentPartPr>
            <p14:xfrm>
              <a:off x="5927677" y="2733195"/>
              <a:ext cx="9099" cy="115967"/>
            </p14:xfrm>
          </p:contentPart>
        </mc:Choice>
        <mc:Fallback xmlns="">
          <p:pic>
            <p:nvPicPr>
              <p:cNvPr id="475" name="墨迹 474"/>
            </p:nvPicPr>
            <p:blipFill>
              <a:blip r:embed="rId3"/>
            </p:blipFill>
            <p:spPr>
              <a:xfrm>
                <a:off x="5927677" y="2733195"/>
                <a:ext cx="9099" cy="115967"/>
              </a:xfrm>
              <a:prstGeom prst="rect"/>
            </p:spPr>
          </p:pic>
        </mc:Fallback>
      </mc:AlternateContent>
      <mc:AlternateContent xmlns:mc="http://schemas.openxmlformats.org/markup-compatibility/2006" xmlns:p14="http://schemas.microsoft.com/office/powerpoint/2010/main">
        <mc:Choice Requires="p14">
          <p:contentPart r:id="rId452" p14:bwMode="auto">
            <p14:nvContentPartPr>
              <p14:cNvPr id="476" name="墨迹 475"/>
              <p14:cNvContentPartPr/>
              <p14:nvPr/>
            </p14:nvContentPartPr>
            <p14:xfrm>
              <a:off x="5886734" y="2765029"/>
              <a:ext cx="63690" cy="100050"/>
            </p14:xfrm>
          </p:contentPart>
        </mc:Choice>
        <mc:Fallback xmlns="">
          <p:pic>
            <p:nvPicPr>
              <p:cNvPr id="476" name="墨迹 475"/>
            </p:nvPicPr>
            <p:blipFill>
              <a:blip r:embed="rId3"/>
            </p:blipFill>
            <p:spPr>
              <a:xfrm>
                <a:off x="5886734" y="2765029"/>
                <a:ext cx="63690" cy="100050"/>
              </a:xfrm>
              <a:prstGeom prst="rect"/>
            </p:spPr>
          </p:pic>
        </mc:Fallback>
      </mc:AlternateContent>
      <mc:AlternateContent xmlns:mc="http://schemas.openxmlformats.org/markup-compatibility/2006" xmlns:p14="http://schemas.microsoft.com/office/powerpoint/2010/main">
        <mc:Choice Requires="p14">
          <p:contentPart r:id="rId453" p14:bwMode="auto">
            <p14:nvContentPartPr>
              <p14:cNvPr id="477" name="墨迹 476"/>
              <p14:cNvContentPartPr/>
              <p14:nvPr/>
            </p14:nvContentPartPr>
            <p14:xfrm>
              <a:off x="5936776" y="2828697"/>
              <a:ext cx="45492" cy="11369"/>
            </p14:xfrm>
          </p:contentPart>
        </mc:Choice>
        <mc:Fallback xmlns="">
          <p:pic>
            <p:nvPicPr>
              <p:cNvPr id="477" name="墨迹 476"/>
            </p:nvPicPr>
            <p:blipFill>
              <a:blip r:embed="rId3"/>
            </p:blipFill>
            <p:spPr>
              <a:xfrm>
                <a:off x="5936776" y="2828697"/>
                <a:ext cx="45492" cy="11369"/>
              </a:xfrm>
              <a:prstGeom prst="rect"/>
            </p:spPr>
          </p:pic>
        </mc:Fallback>
      </mc:AlternateContent>
      <mc:AlternateContent xmlns:mc="http://schemas.openxmlformats.org/markup-compatibility/2006" xmlns:p14="http://schemas.microsoft.com/office/powerpoint/2010/main">
        <mc:Choice Requires="p14">
          <p:contentPart r:id="rId454" p14:bwMode="auto">
            <p14:nvContentPartPr>
              <p14:cNvPr id="478" name="墨迹 477"/>
              <p14:cNvContentPartPr/>
              <p14:nvPr/>
            </p14:nvContentPartPr>
            <p14:xfrm>
              <a:off x="5932227" y="2865079"/>
              <a:ext cx="43217" cy="68216"/>
            </p14:xfrm>
          </p:contentPart>
        </mc:Choice>
        <mc:Fallback xmlns="">
          <p:pic>
            <p:nvPicPr>
              <p:cNvPr id="478" name="墨迹 477"/>
            </p:nvPicPr>
            <p:blipFill>
              <a:blip r:embed="rId3"/>
            </p:blipFill>
            <p:spPr>
              <a:xfrm>
                <a:off x="5932227" y="2865079"/>
                <a:ext cx="43217" cy="68216"/>
              </a:xfrm>
              <a:prstGeom prst="rect"/>
            </p:spPr>
          </p:pic>
        </mc:Fallback>
      </mc:AlternateContent>
      <mc:AlternateContent xmlns:mc="http://schemas.openxmlformats.org/markup-compatibility/2006" xmlns:p14="http://schemas.microsoft.com/office/powerpoint/2010/main">
        <mc:Choice Requires="p14">
          <p:contentPart r:id="rId455" p14:bwMode="auto">
            <p14:nvContentPartPr>
              <p14:cNvPr id="479" name="墨迹 478"/>
              <p14:cNvContentPartPr/>
              <p14:nvPr/>
            </p14:nvContentPartPr>
            <p14:xfrm>
              <a:off x="5943600" y="2878722"/>
              <a:ext cx="20471" cy="63669"/>
            </p14:xfrm>
          </p:contentPart>
        </mc:Choice>
        <mc:Fallback xmlns="">
          <p:pic>
            <p:nvPicPr>
              <p:cNvPr id="479" name="墨迹 478"/>
            </p:nvPicPr>
            <p:blipFill>
              <a:blip r:embed="rId3"/>
            </p:blipFill>
            <p:spPr>
              <a:xfrm>
                <a:off x="5943600" y="2878722"/>
                <a:ext cx="20471" cy="63669"/>
              </a:xfrm>
              <a:prstGeom prst="rect"/>
            </p:spPr>
          </p:pic>
        </mc:Fallback>
      </mc:AlternateContent>
      <mc:AlternateContent xmlns:mc="http://schemas.openxmlformats.org/markup-compatibility/2006" xmlns:p14="http://schemas.microsoft.com/office/powerpoint/2010/main">
        <mc:Choice Requires="p14">
          <p:contentPart r:id="rId456" p14:bwMode="auto">
            <p14:nvContentPartPr>
              <p14:cNvPr id="480" name="墨迹 479"/>
              <p14:cNvContentPartPr/>
              <p14:nvPr/>
            </p14:nvContentPartPr>
            <p14:xfrm>
              <a:off x="5909480" y="2862805"/>
              <a:ext cx="52316" cy="38656"/>
            </p14:xfrm>
          </p:contentPart>
        </mc:Choice>
        <mc:Fallback xmlns="">
          <p:pic>
            <p:nvPicPr>
              <p:cNvPr id="480" name="墨迹 479"/>
            </p:nvPicPr>
            <p:blipFill>
              <a:blip r:embed="rId3"/>
            </p:blipFill>
            <p:spPr>
              <a:xfrm>
                <a:off x="5909480" y="2862805"/>
                <a:ext cx="52316" cy="38656"/>
              </a:xfrm>
              <a:prstGeom prst="rect"/>
            </p:spPr>
          </p:pic>
        </mc:Fallback>
      </mc:AlternateContent>
      <mc:AlternateContent xmlns:mc="http://schemas.openxmlformats.org/markup-compatibility/2006" xmlns:p14="http://schemas.microsoft.com/office/powerpoint/2010/main">
        <mc:Choice Requires="p14">
          <p:contentPart r:id="rId457" p14:bwMode="auto">
            <p14:nvContentPartPr>
              <p14:cNvPr id="481" name="墨迹 480"/>
              <p14:cNvContentPartPr/>
              <p14:nvPr/>
            </p14:nvContentPartPr>
            <p14:xfrm>
              <a:off x="5984543" y="2769576"/>
              <a:ext cx="2274" cy="93229"/>
            </p14:xfrm>
          </p:contentPart>
        </mc:Choice>
        <mc:Fallback xmlns="">
          <p:pic>
            <p:nvPicPr>
              <p:cNvPr id="481" name="墨迹 480"/>
            </p:nvPicPr>
            <p:blipFill>
              <a:blip r:embed="rId3"/>
            </p:blipFill>
            <p:spPr>
              <a:xfrm>
                <a:off x="5984543" y="2769576"/>
                <a:ext cx="2274" cy="93229"/>
              </a:xfrm>
              <a:prstGeom prst="rect"/>
            </p:spPr>
          </p:pic>
        </mc:Fallback>
      </mc:AlternateContent>
      <mc:AlternateContent xmlns:mc="http://schemas.openxmlformats.org/markup-compatibility/2006" xmlns:p14="http://schemas.microsoft.com/office/powerpoint/2010/main">
        <mc:Choice Requires="p14">
          <p:contentPart r:id="rId458" p14:bwMode="auto">
            <p14:nvContentPartPr>
              <p14:cNvPr id="482" name="墨迹 481"/>
              <p14:cNvContentPartPr/>
              <p14:nvPr/>
            </p14:nvContentPartPr>
            <p14:xfrm>
              <a:off x="6000465" y="2815054"/>
              <a:ext cx="29570" cy="4548"/>
            </p14:xfrm>
          </p:contentPart>
        </mc:Choice>
        <mc:Fallback xmlns="">
          <p:pic>
            <p:nvPicPr>
              <p:cNvPr id="482" name="墨迹 481"/>
            </p:nvPicPr>
            <p:blipFill>
              <a:blip r:embed="rId3"/>
            </p:blipFill>
            <p:spPr>
              <a:xfrm>
                <a:off x="6000465" y="2815054"/>
                <a:ext cx="29570" cy="4548"/>
              </a:xfrm>
              <a:prstGeom prst="rect"/>
            </p:spPr>
          </p:pic>
        </mc:Fallback>
      </mc:AlternateContent>
      <mc:AlternateContent xmlns:mc="http://schemas.openxmlformats.org/markup-compatibility/2006" xmlns:p14="http://schemas.microsoft.com/office/powerpoint/2010/main">
        <mc:Choice Requires="p14">
          <p:contentPart r:id="rId459" p14:bwMode="auto">
            <p14:nvContentPartPr>
              <p14:cNvPr id="483" name="墨迹 482"/>
              <p14:cNvContentPartPr/>
              <p14:nvPr/>
            </p14:nvContentPartPr>
            <p14:xfrm>
              <a:off x="5975444" y="2837792"/>
              <a:ext cx="52317" cy="93229"/>
            </p14:xfrm>
          </p:contentPart>
        </mc:Choice>
        <mc:Fallback xmlns="">
          <p:pic>
            <p:nvPicPr>
              <p:cNvPr id="483" name="墨迹 482"/>
            </p:nvPicPr>
            <p:blipFill>
              <a:blip r:embed="rId3"/>
            </p:blipFill>
            <p:spPr>
              <a:xfrm>
                <a:off x="5975444" y="2837792"/>
                <a:ext cx="52317" cy="93229"/>
              </a:xfrm>
              <a:prstGeom prst="rect"/>
            </p:spPr>
          </p:pic>
        </mc:Fallback>
      </mc:AlternateContent>
      <mc:AlternateContent xmlns:mc="http://schemas.openxmlformats.org/markup-compatibility/2006" xmlns:p14="http://schemas.microsoft.com/office/powerpoint/2010/main">
        <mc:Choice Requires="p14">
          <p:contentPart r:id="rId460" p14:bwMode="auto">
            <p14:nvContentPartPr>
              <p14:cNvPr id="484" name="墨迹 483"/>
              <p14:cNvContentPartPr/>
              <p14:nvPr/>
            </p14:nvContentPartPr>
            <p14:xfrm>
              <a:off x="5977719" y="2865079"/>
              <a:ext cx="102358" cy="61395"/>
            </p14:xfrm>
          </p:contentPart>
        </mc:Choice>
        <mc:Fallback xmlns="">
          <p:pic>
            <p:nvPicPr>
              <p:cNvPr id="484" name="墨迹 483"/>
            </p:nvPicPr>
            <p:blipFill>
              <a:blip r:embed="rId3"/>
            </p:blipFill>
            <p:spPr>
              <a:xfrm>
                <a:off x="5977719" y="2865079"/>
                <a:ext cx="102358" cy="61395"/>
              </a:xfrm>
              <a:prstGeom prst="rect"/>
            </p:spPr>
          </p:pic>
        </mc:Fallback>
      </mc:AlternateContent>
      <mc:AlternateContent xmlns:mc="http://schemas.openxmlformats.org/markup-compatibility/2006" xmlns:p14="http://schemas.microsoft.com/office/powerpoint/2010/main">
        <mc:Choice Requires="p14">
          <p:contentPart r:id="rId461" p14:bwMode="auto">
            <p14:nvContentPartPr>
              <p14:cNvPr id="485" name="墨迹 484"/>
              <p14:cNvContentPartPr/>
              <p14:nvPr/>
            </p14:nvContentPartPr>
            <p14:xfrm>
              <a:off x="6080077" y="2760481"/>
              <a:ext cx="20472" cy="177362"/>
            </p14:xfrm>
          </p:contentPart>
        </mc:Choice>
        <mc:Fallback xmlns="">
          <p:pic>
            <p:nvPicPr>
              <p:cNvPr id="485" name="墨迹 484"/>
            </p:nvPicPr>
            <p:blipFill>
              <a:blip r:embed="rId3"/>
            </p:blipFill>
            <p:spPr>
              <a:xfrm>
                <a:off x="6080077" y="2760481"/>
                <a:ext cx="20472" cy="177362"/>
              </a:xfrm>
              <a:prstGeom prst="rect"/>
            </p:spPr>
          </p:pic>
        </mc:Fallback>
      </mc:AlternateContent>
      <mc:AlternateContent xmlns:mc="http://schemas.openxmlformats.org/markup-compatibility/2006" xmlns:p14="http://schemas.microsoft.com/office/powerpoint/2010/main">
        <mc:Choice Requires="p14">
          <p:contentPart r:id="rId462" p14:bwMode="auto">
            <p14:nvContentPartPr>
              <p14:cNvPr id="486" name="墨迹 485"/>
              <p14:cNvContentPartPr/>
              <p14:nvPr/>
            </p14:nvContentPartPr>
            <p14:xfrm>
              <a:off x="6050507" y="2801411"/>
              <a:ext cx="70514" cy="27286"/>
            </p14:xfrm>
          </p:contentPart>
        </mc:Choice>
        <mc:Fallback xmlns="">
          <p:pic>
            <p:nvPicPr>
              <p:cNvPr id="486" name="墨迹 485"/>
            </p:nvPicPr>
            <p:blipFill>
              <a:blip r:embed="rId3"/>
            </p:blipFill>
            <p:spPr>
              <a:xfrm>
                <a:off x="6050507" y="2801411"/>
                <a:ext cx="70514" cy="27286"/>
              </a:xfrm>
              <a:prstGeom prst="rect"/>
            </p:spPr>
          </p:pic>
        </mc:Fallback>
      </mc:AlternateContent>
      <mc:AlternateContent xmlns:mc="http://schemas.openxmlformats.org/markup-compatibility/2006" xmlns:p14="http://schemas.microsoft.com/office/powerpoint/2010/main">
        <mc:Choice Requires="p14">
          <p:contentPart r:id="rId463" p14:bwMode="auto">
            <p14:nvContentPartPr>
              <p14:cNvPr id="487" name="墨迹 486"/>
              <p14:cNvContentPartPr/>
              <p14:nvPr/>
            </p14:nvContentPartPr>
            <p14:xfrm>
              <a:off x="6036859" y="2844614"/>
              <a:ext cx="79612" cy="34108"/>
            </p14:xfrm>
          </p:contentPart>
        </mc:Choice>
        <mc:Fallback xmlns="">
          <p:pic>
            <p:nvPicPr>
              <p:cNvPr id="487" name="墨迹 486"/>
            </p:nvPicPr>
            <p:blipFill>
              <a:blip r:embed="rId3"/>
            </p:blipFill>
            <p:spPr>
              <a:xfrm>
                <a:off x="6036859" y="2844614"/>
                <a:ext cx="79612" cy="34108"/>
              </a:xfrm>
              <a:prstGeom prst="rect"/>
            </p:spPr>
          </p:pic>
        </mc:Fallback>
      </mc:AlternateContent>
      <mc:AlternateContent xmlns:mc="http://schemas.openxmlformats.org/markup-compatibility/2006" xmlns:p14="http://schemas.microsoft.com/office/powerpoint/2010/main">
        <mc:Choice Requires="p14">
          <p:contentPart r:id="rId464" p14:bwMode="auto">
            <p14:nvContentPartPr>
              <p14:cNvPr id="488" name="墨迹 487"/>
              <p14:cNvContentPartPr/>
              <p14:nvPr/>
            </p14:nvContentPartPr>
            <p14:xfrm>
              <a:off x="6105098" y="2737742"/>
              <a:ext cx="59140" cy="54573"/>
            </p14:xfrm>
          </p:contentPart>
        </mc:Choice>
        <mc:Fallback xmlns="">
          <p:pic>
            <p:nvPicPr>
              <p:cNvPr id="488" name="墨迹 487"/>
            </p:nvPicPr>
            <p:blipFill>
              <a:blip r:embed="rId3"/>
            </p:blipFill>
            <p:spPr>
              <a:xfrm>
                <a:off x="6105098" y="2737742"/>
                <a:ext cx="59140" cy="54573"/>
              </a:xfrm>
              <a:prstGeom prst="rect"/>
            </p:spPr>
          </p:pic>
        </mc:Fallback>
      </mc:AlternateContent>
      <mc:AlternateContent xmlns:mc="http://schemas.openxmlformats.org/markup-compatibility/2006" xmlns:p14="http://schemas.microsoft.com/office/powerpoint/2010/main">
        <mc:Choice Requires="p14">
          <p:contentPart r:id="rId465" p14:bwMode="auto">
            <p14:nvContentPartPr>
              <p14:cNvPr id="489" name="墨迹 488"/>
              <p14:cNvContentPartPr/>
              <p14:nvPr/>
            </p14:nvContentPartPr>
            <p14:xfrm>
              <a:off x="6127844" y="2774124"/>
              <a:ext cx="9099" cy="152350"/>
            </p14:xfrm>
          </p:contentPart>
        </mc:Choice>
        <mc:Fallback xmlns="">
          <p:pic>
            <p:nvPicPr>
              <p:cNvPr id="489" name="墨迹 488"/>
            </p:nvPicPr>
            <p:blipFill>
              <a:blip r:embed="rId3"/>
            </p:blipFill>
            <p:spPr>
              <a:xfrm>
                <a:off x="6127844" y="2774124"/>
                <a:ext cx="9099" cy="152350"/>
              </a:xfrm>
              <a:prstGeom prst="rect"/>
            </p:spPr>
          </p:pic>
        </mc:Fallback>
      </mc:AlternateContent>
      <mc:AlternateContent xmlns:mc="http://schemas.openxmlformats.org/markup-compatibility/2006" xmlns:p14="http://schemas.microsoft.com/office/powerpoint/2010/main">
        <mc:Choice Requires="p14">
          <p:contentPart r:id="rId466" p14:bwMode="auto">
            <p14:nvContentPartPr>
              <p14:cNvPr id="490" name="墨迹 489"/>
              <p14:cNvContentPartPr/>
              <p14:nvPr/>
            </p14:nvContentPartPr>
            <p14:xfrm>
              <a:off x="6132394" y="2833245"/>
              <a:ext cx="52316" cy="18191"/>
            </p14:xfrm>
          </p:contentPart>
        </mc:Choice>
        <mc:Fallback xmlns="">
          <p:pic>
            <p:nvPicPr>
              <p:cNvPr id="490" name="墨迹 489"/>
            </p:nvPicPr>
            <p:blipFill>
              <a:blip r:embed="rId3"/>
            </p:blipFill>
            <p:spPr>
              <a:xfrm>
                <a:off x="6132394" y="2833245"/>
                <a:ext cx="52316" cy="18191"/>
              </a:xfrm>
              <a:prstGeom prst="rect"/>
            </p:spPr>
          </p:pic>
        </mc:Fallback>
      </mc:AlternateContent>
      <mc:AlternateContent xmlns:mc="http://schemas.openxmlformats.org/markup-compatibility/2006" xmlns:p14="http://schemas.microsoft.com/office/powerpoint/2010/main">
        <mc:Choice Requires="p14">
          <p:contentPart r:id="rId467" p14:bwMode="auto">
            <p14:nvContentPartPr>
              <p14:cNvPr id="491" name="墨迹 490"/>
              <p14:cNvContentPartPr/>
              <p14:nvPr/>
            </p14:nvContentPartPr>
            <p14:xfrm>
              <a:off x="6155140" y="2810506"/>
              <a:ext cx="52316" cy="127337"/>
            </p14:xfrm>
          </p:contentPart>
        </mc:Choice>
        <mc:Fallback xmlns="">
          <p:pic>
            <p:nvPicPr>
              <p:cNvPr id="491" name="墨迹 490"/>
            </p:nvPicPr>
            <p:blipFill>
              <a:blip r:embed="rId3"/>
            </p:blipFill>
            <p:spPr>
              <a:xfrm>
                <a:off x="6155140" y="2810506"/>
                <a:ext cx="52316" cy="127337"/>
              </a:xfrm>
              <a:prstGeom prst="rect"/>
            </p:spPr>
          </p:pic>
        </mc:Fallback>
      </mc:AlternateContent>
      <mc:AlternateContent xmlns:mc="http://schemas.openxmlformats.org/markup-compatibility/2006" xmlns:p14="http://schemas.microsoft.com/office/powerpoint/2010/main">
        <mc:Choice Requires="p14">
          <p:contentPart r:id="rId468" p14:bwMode="auto">
            <p14:nvContentPartPr>
              <p14:cNvPr id="493" name="墨迹 492"/>
              <p14:cNvContentPartPr/>
              <p14:nvPr/>
            </p14:nvContentPartPr>
            <p14:xfrm>
              <a:off x="4979158" y="281960"/>
              <a:ext cx="6823" cy="127337"/>
            </p14:xfrm>
          </p:contentPart>
        </mc:Choice>
        <mc:Fallback xmlns="">
          <p:pic>
            <p:nvPicPr>
              <p:cNvPr id="493" name="墨迹 492"/>
            </p:nvPicPr>
            <p:blipFill>
              <a:blip r:embed="rId3"/>
            </p:blipFill>
            <p:spPr>
              <a:xfrm>
                <a:off x="4979158" y="281960"/>
                <a:ext cx="6823" cy="127337"/>
              </a:xfrm>
              <a:prstGeom prst="rect"/>
            </p:spPr>
          </p:pic>
        </mc:Fallback>
      </mc:AlternateContent>
      <mc:AlternateContent xmlns:mc="http://schemas.openxmlformats.org/markup-compatibility/2006" xmlns:p14="http://schemas.microsoft.com/office/powerpoint/2010/main">
        <mc:Choice Requires="p14">
          <p:contentPart r:id="rId469" p14:bwMode="auto">
            <p14:nvContentPartPr>
              <p14:cNvPr id="494" name="墨迹 493"/>
              <p14:cNvContentPartPr/>
              <p14:nvPr/>
            </p14:nvContentPartPr>
            <p14:xfrm>
              <a:off x="5049671" y="377462"/>
              <a:ext cx="20472" cy="11370"/>
            </p14:xfrm>
          </p:contentPart>
        </mc:Choice>
        <mc:Fallback xmlns="">
          <p:pic>
            <p:nvPicPr>
              <p:cNvPr id="494" name="墨迹 493"/>
            </p:nvPicPr>
            <p:blipFill>
              <a:blip r:embed="rId3"/>
            </p:blipFill>
            <p:spPr>
              <a:xfrm>
                <a:off x="5049671" y="377462"/>
                <a:ext cx="20472" cy="11370"/>
              </a:xfrm>
              <a:prstGeom prst="rect"/>
            </p:spPr>
          </p:pic>
        </mc:Fallback>
      </mc:AlternateContent>
      <mc:AlternateContent xmlns:mc="http://schemas.openxmlformats.org/markup-compatibility/2006" xmlns:p14="http://schemas.microsoft.com/office/powerpoint/2010/main">
        <mc:Choice Requires="p14">
          <p:contentPart r:id="rId470" p14:bwMode="auto">
            <p14:nvContentPartPr>
              <p14:cNvPr id="495" name="墨迹 494"/>
              <p14:cNvContentPartPr/>
              <p14:nvPr/>
            </p14:nvContentPartPr>
            <p14:xfrm>
              <a:off x="4954137" y="654875"/>
              <a:ext cx="77337" cy="106303"/>
            </p14:xfrm>
          </p:contentPart>
        </mc:Choice>
        <mc:Fallback xmlns="">
          <p:pic>
            <p:nvPicPr>
              <p:cNvPr id="495" name="墨迹 494"/>
            </p:nvPicPr>
            <p:blipFill>
              <a:blip r:embed="rId3"/>
            </p:blipFill>
            <p:spPr>
              <a:xfrm>
                <a:off x="4954137" y="654875"/>
                <a:ext cx="77337" cy="106303"/>
              </a:xfrm>
              <a:prstGeom prst="rect"/>
            </p:spPr>
          </p:pic>
        </mc:Fallback>
      </mc:AlternateContent>
      <mc:AlternateContent xmlns:mc="http://schemas.openxmlformats.org/markup-compatibility/2006" xmlns:p14="http://schemas.microsoft.com/office/powerpoint/2010/main">
        <mc:Choice Requires="p14">
          <p:contentPart r:id="rId471" p14:bwMode="auto">
            <p14:nvContentPartPr>
              <p14:cNvPr id="496" name="墨迹 495"/>
              <p14:cNvContentPartPr/>
              <p14:nvPr/>
            </p14:nvContentPartPr>
            <p14:xfrm>
              <a:off x="5100850" y="732187"/>
              <a:ext cx="7961" cy="13643"/>
            </p14:xfrm>
          </p:contentPart>
        </mc:Choice>
        <mc:Fallback xmlns="">
          <p:pic>
            <p:nvPicPr>
              <p:cNvPr id="496" name="墨迹 495"/>
            </p:nvPicPr>
            <p:blipFill>
              <a:blip r:embed="rId3"/>
            </p:blipFill>
            <p:spPr>
              <a:xfrm>
                <a:off x="5100850" y="732187"/>
                <a:ext cx="7961" cy="13643"/>
              </a:xfrm>
              <a:prstGeom prst="rect"/>
            </p:spPr>
          </p:pic>
        </mc:Fallback>
      </mc:AlternateContent>
      <mc:AlternateContent xmlns:mc="http://schemas.openxmlformats.org/markup-compatibility/2006" xmlns:p14="http://schemas.microsoft.com/office/powerpoint/2010/main">
        <mc:Choice Requires="p14">
          <p:contentPart r:id="rId472" p14:bwMode="auto">
            <p14:nvContentPartPr>
              <p14:cNvPr id="289" name="墨迹 288"/>
              <p14:cNvContentPartPr/>
              <p14:nvPr/>
            </p14:nvContentPartPr>
            <p14:xfrm>
              <a:off x="5554638" y="686709"/>
              <a:ext cx="25022" cy="15917"/>
            </p14:xfrm>
          </p:contentPart>
        </mc:Choice>
        <mc:Fallback xmlns="">
          <p:pic>
            <p:nvPicPr>
              <p:cNvPr id="289" name="墨迹 288"/>
            </p:nvPicPr>
            <p:blipFill>
              <a:blip r:embed="rId3"/>
            </p:blipFill>
            <p:spPr>
              <a:xfrm>
                <a:off x="5554638" y="686709"/>
                <a:ext cx="25022" cy="15917"/>
              </a:xfrm>
              <a:prstGeom prst="rect"/>
            </p:spPr>
          </p:pic>
        </mc:Fallback>
      </mc:AlternateContent>
      <mc:AlternateContent xmlns:mc="http://schemas.openxmlformats.org/markup-compatibility/2006" xmlns:p14="http://schemas.microsoft.com/office/powerpoint/2010/main">
        <mc:Choice Requires="p14">
          <p:contentPart r:id="rId473" p14:bwMode="auto">
            <p14:nvContentPartPr>
              <p14:cNvPr id="290" name="墨迹 289"/>
              <p14:cNvContentPartPr/>
              <p14:nvPr/>
            </p14:nvContentPartPr>
            <p14:xfrm>
              <a:off x="4963235" y="1805454"/>
              <a:ext cx="72789" cy="121226"/>
            </p14:xfrm>
          </p:contentPart>
        </mc:Choice>
        <mc:Fallback xmlns="">
          <p:pic>
            <p:nvPicPr>
              <p:cNvPr id="290" name="墨迹 289"/>
            </p:nvPicPr>
            <p:blipFill>
              <a:blip r:embed="rId3"/>
            </p:blipFill>
            <p:spPr>
              <a:xfrm>
                <a:off x="4963235" y="1805454"/>
                <a:ext cx="72789" cy="121226"/>
              </a:xfrm>
              <a:prstGeom prst="rect"/>
            </p:spPr>
          </p:pic>
        </mc:Fallback>
      </mc:AlternateContent>
      <mc:AlternateContent xmlns:mc="http://schemas.openxmlformats.org/markup-compatibility/2006" xmlns:p14="http://schemas.microsoft.com/office/powerpoint/2010/main">
        <mc:Choice Requires="p14">
          <p:contentPart r:id="rId474" p14:bwMode="auto">
            <p14:nvContentPartPr>
              <p14:cNvPr id="291" name="墨迹 290"/>
              <p14:cNvContentPartPr/>
              <p14:nvPr/>
            </p14:nvContentPartPr>
            <p14:xfrm>
              <a:off x="5124734" y="1878218"/>
              <a:ext cx="11373" cy="4548"/>
            </p14:xfrm>
          </p:contentPart>
        </mc:Choice>
        <mc:Fallback xmlns="">
          <p:pic>
            <p:nvPicPr>
              <p:cNvPr id="291" name="墨迹 290"/>
            </p:nvPicPr>
            <p:blipFill>
              <a:blip r:embed="rId3"/>
            </p:blipFill>
            <p:spPr>
              <a:xfrm>
                <a:off x="5124734" y="1878218"/>
                <a:ext cx="11373" cy="4548"/>
              </a:xfrm>
              <a:prstGeom prst="rect"/>
            </p:spPr>
          </p:pic>
        </mc:Fallback>
      </mc:AlternateContent>
      <mc:AlternateContent xmlns:mc="http://schemas.openxmlformats.org/markup-compatibility/2006" xmlns:p14="http://schemas.microsoft.com/office/powerpoint/2010/main">
        <mc:Choice Requires="p14">
          <p:contentPart r:id="rId475" p14:bwMode="auto">
            <p14:nvContentPartPr>
              <p14:cNvPr id="292" name="墨迹 291"/>
              <p14:cNvContentPartPr/>
              <p14:nvPr/>
            </p14:nvContentPartPr>
            <p14:xfrm>
              <a:off x="5258937" y="1869123"/>
              <a:ext cx="20472" cy="9095"/>
            </p14:xfrm>
          </p:contentPart>
        </mc:Choice>
        <mc:Fallback xmlns="">
          <p:pic>
            <p:nvPicPr>
              <p:cNvPr id="292" name="墨迹 291"/>
            </p:nvPicPr>
            <p:blipFill>
              <a:blip r:embed="rId3"/>
            </p:blipFill>
            <p:spPr>
              <a:xfrm>
                <a:off x="5258937" y="1869123"/>
                <a:ext cx="20472" cy="9095"/>
              </a:xfrm>
              <a:prstGeom prst="rect"/>
            </p:spPr>
          </p:pic>
        </mc:Fallback>
      </mc:AlternateContent>
      <mc:AlternateContent xmlns:mc="http://schemas.openxmlformats.org/markup-compatibility/2006" xmlns:p14="http://schemas.microsoft.com/office/powerpoint/2010/main">
        <mc:Choice Requires="p14">
          <p:contentPart r:id="rId476" p14:bwMode="auto">
            <p14:nvContentPartPr>
              <p14:cNvPr id="293" name="墨迹 292"/>
              <p14:cNvContentPartPr/>
              <p14:nvPr/>
            </p14:nvContentPartPr>
            <p14:xfrm>
              <a:off x="5368119" y="1860027"/>
              <a:ext cx="15922" cy="7959"/>
            </p14:xfrm>
          </p:contentPart>
        </mc:Choice>
        <mc:Fallback xmlns="">
          <p:pic>
            <p:nvPicPr>
              <p:cNvPr id="293" name="墨迹 292"/>
            </p:nvPicPr>
            <p:blipFill>
              <a:blip r:embed="rId3"/>
            </p:blipFill>
            <p:spPr>
              <a:xfrm>
                <a:off x="5368119" y="1860027"/>
                <a:ext cx="15922" cy="7959"/>
              </a:xfrm>
              <a:prstGeom prst="rect"/>
            </p:spPr>
          </p:pic>
        </mc:Fallback>
      </mc:AlternateContent>
      <mc:AlternateContent xmlns:mc="http://schemas.openxmlformats.org/markup-compatibility/2006" xmlns:p14="http://schemas.microsoft.com/office/powerpoint/2010/main">
        <mc:Choice Requires="p14">
          <p:contentPart r:id="rId477" p14:bwMode="auto">
            <p14:nvContentPartPr>
              <p14:cNvPr id="294" name="墨迹 293"/>
              <p14:cNvContentPartPr/>
              <p14:nvPr/>
            </p14:nvContentPartPr>
            <p14:xfrm>
              <a:off x="5713862" y="1810002"/>
              <a:ext cx="97809" cy="120800"/>
            </p14:xfrm>
          </p:contentPart>
        </mc:Choice>
        <mc:Fallback xmlns="">
          <p:pic>
            <p:nvPicPr>
              <p:cNvPr id="294" name="墨迹 293"/>
            </p:nvPicPr>
            <p:blipFill>
              <a:blip r:embed="rId3"/>
            </p:blipFill>
            <p:spPr>
              <a:xfrm>
                <a:off x="5713862" y="1810002"/>
                <a:ext cx="97809" cy="120800"/>
              </a:xfrm>
              <a:prstGeom prst="rect"/>
            </p:spPr>
          </p:pic>
        </mc:Fallback>
      </mc:AlternateContent>
      <mc:AlternateContent xmlns:mc="http://schemas.openxmlformats.org/markup-compatibility/2006" xmlns:p14="http://schemas.microsoft.com/office/powerpoint/2010/main">
        <mc:Choice Requires="p14">
          <p:contentPart r:id="rId478" p14:bwMode="auto">
            <p14:nvContentPartPr>
              <p14:cNvPr id="295" name="墨迹 294"/>
              <p14:cNvContentPartPr/>
              <p14:nvPr/>
            </p14:nvContentPartPr>
            <p14:xfrm>
              <a:off x="5836692" y="1896409"/>
              <a:ext cx="45492" cy="40930"/>
            </p14:xfrm>
          </p:contentPart>
        </mc:Choice>
        <mc:Fallback xmlns="">
          <p:pic>
            <p:nvPicPr>
              <p:cNvPr id="295" name="墨迹 294"/>
            </p:nvPicPr>
            <p:blipFill>
              <a:blip r:embed="rId3"/>
            </p:blipFill>
            <p:spPr>
              <a:xfrm>
                <a:off x="5836692" y="1896409"/>
                <a:ext cx="45492" cy="40930"/>
              </a:xfrm>
              <a:prstGeom prst="rect"/>
            </p:spPr>
          </p:pic>
        </mc:Fallback>
      </mc:AlternateContent>
      <mc:AlternateContent xmlns:mc="http://schemas.openxmlformats.org/markup-compatibility/2006" xmlns:p14="http://schemas.microsoft.com/office/powerpoint/2010/main">
        <mc:Choice Requires="p14">
          <p:contentPart r:id="rId479" p14:bwMode="auto">
            <p14:nvContentPartPr>
              <p14:cNvPr id="297" name="墨迹 296"/>
              <p14:cNvContentPartPr/>
              <p14:nvPr/>
            </p14:nvContentPartPr>
            <p14:xfrm>
              <a:off x="5995916" y="1919148"/>
              <a:ext cx="4549" cy="25013"/>
            </p14:xfrm>
          </p:contentPart>
        </mc:Choice>
        <mc:Fallback xmlns="">
          <p:pic>
            <p:nvPicPr>
              <p:cNvPr id="297" name="墨迹 296"/>
            </p:nvPicPr>
            <p:blipFill>
              <a:blip r:embed="rId3"/>
            </p:blipFill>
            <p:spPr>
              <a:xfrm>
                <a:off x="5995916" y="1919148"/>
                <a:ext cx="4549" cy="25013"/>
              </a:xfrm>
              <a:prstGeom prst="rect"/>
            </p:spPr>
          </p:pic>
        </mc:Fallback>
      </mc:AlternateContent>
      <mc:AlternateContent xmlns:mc="http://schemas.openxmlformats.org/markup-compatibility/2006" xmlns:p14="http://schemas.microsoft.com/office/powerpoint/2010/main">
        <mc:Choice Requires="p14">
          <p:contentPart r:id="rId480" p14:bwMode="auto">
            <p14:nvContentPartPr>
              <p14:cNvPr id="501" name="墨迹 500"/>
              <p14:cNvContentPartPr/>
              <p14:nvPr/>
            </p14:nvContentPartPr>
            <p14:xfrm>
              <a:off x="6490292" y="1821372"/>
              <a:ext cx="16278" cy="7958"/>
            </p14:xfrm>
          </p:contentPart>
        </mc:Choice>
        <mc:Fallback xmlns="">
          <p:pic>
            <p:nvPicPr>
              <p:cNvPr id="501" name="墨迹 500"/>
            </p:nvPicPr>
            <p:blipFill>
              <a:blip r:embed="rId3"/>
            </p:blipFill>
            <p:spPr>
              <a:xfrm>
                <a:off x="6490292" y="1821372"/>
                <a:ext cx="16278" cy="7958"/>
              </a:xfrm>
              <a:prstGeom prst="rect"/>
            </p:spPr>
          </p:pic>
        </mc:Fallback>
      </mc:AlternateContent>
      <mc:AlternateContent xmlns:mc="http://schemas.openxmlformats.org/markup-compatibility/2006" xmlns:p14="http://schemas.microsoft.com/office/powerpoint/2010/main">
        <mc:Choice Requires="p14">
          <p:contentPart r:id="rId481" p14:bwMode="auto">
            <p14:nvContentPartPr>
              <p14:cNvPr id="502" name="墨迹 501"/>
              <p14:cNvContentPartPr/>
              <p14:nvPr/>
            </p14:nvContentPartPr>
            <p14:xfrm>
              <a:off x="6484961" y="1857754"/>
              <a:ext cx="28433" cy="60612"/>
            </p14:xfrm>
          </p:contentPart>
        </mc:Choice>
        <mc:Fallback xmlns="">
          <p:pic>
            <p:nvPicPr>
              <p:cNvPr id="502" name="墨迹 501"/>
            </p:nvPicPr>
            <p:blipFill>
              <a:blip r:embed="rId3"/>
            </p:blipFill>
            <p:spPr>
              <a:xfrm>
                <a:off x="6484961" y="1857754"/>
                <a:ext cx="28433" cy="60612"/>
              </a:xfrm>
              <a:prstGeom prst="rect"/>
            </p:spPr>
          </p:pic>
        </mc:Fallback>
      </mc:AlternateContent>
      <mc:AlternateContent xmlns:mc="http://schemas.openxmlformats.org/markup-compatibility/2006" xmlns:p14="http://schemas.microsoft.com/office/powerpoint/2010/main">
        <mc:Choice Requires="p14">
          <p:contentPart r:id="rId482" p14:bwMode="auto">
            <p14:nvContentPartPr>
              <p14:cNvPr id="503" name="墨迹 502"/>
              <p14:cNvContentPartPr/>
              <p14:nvPr/>
            </p14:nvContentPartPr>
            <p14:xfrm>
              <a:off x="6539552" y="1794085"/>
              <a:ext cx="10236" cy="12506"/>
            </p14:xfrm>
          </p:contentPart>
        </mc:Choice>
        <mc:Fallback xmlns="">
          <p:pic>
            <p:nvPicPr>
              <p:cNvPr id="503" name="墨迹 502"/>
            </p:nvPicPr>
            <p:blipFill>
              <a:blip r:embed="rId3"/>
            </p:blipFill>
            <p:spPr>
              <a:xfrm>
                <a:off x="6539552" y="1794085"/>
                <a:ext cx="10236" cy="12506"/>
              </a:xfrm>
              <a:prstGeom prst="rect"/>
            </p:spPr>
          </p:pic>
        </mc:Fallback>
      </mc:AlternateContent>
      <mc:AlternateContent xmlns:mc="http://schemas.openxmlformats.org/markup-compatibility/2006" xmlns:p14="http://schemas.microsoft.com/office/powerpoint/2010/main">
        <mc:Choice Requires="p14">
          <p:contentPart r:id="rId483" p14:bwMode="auto">
            <p14:nvContentPartPr>
              <p14:cNvPr id="504" name="墨迹 503"/>
              <p14:cNvContentPartPr/>
              <p14:nvPr/>
            </p14:nvContentPartPr>
            <p14:xfrm>
              <a:off x="6516805" y="1821372"/>
              <a:ext cx="81105" cy="96639"/>
            </p14:xfrm>
          </p:contentPart>
        </mc:Choice>
        <mc:Fallback xmlns="">
          <p:pic>
            <p:nvPicPr>
              <p:cNvPr id="504" name="墨迹 503"/>
            </p:nvPicPr>
            <p:blipFill>
              <a:blip r:embed="rId3"/>
            </p:blipFill>
            <p:spPr>
              <a:xfrm>
                <a:off x="6516805" y="1821372"/>
                <a:ext cx="81105" cy="96639"/>
              </a:xfrm>
              <a:prstGeom prst="rect"/>
            </p:spPr>
          </p:pic>
        </mc:Fallback>
      </mc:AlternateContent>
      <mc:AlternateContent xmlns:mc="http://schemas.openxmlformats.org/markup-compatibility/2006" xmlns:p14="http://schemas.microsoft.com/office/powerpoint/2010/main">
        <mc:Choice Requires="p14">
          <p:contentPart r:id="rId484" p14:bwMode="auto">
            <p14:nvContentPartPr>
              <p14:cNvPr id="505" name="墨迹 504"/>
              <p14:cNvContentPartPr/>
              <p14:nvPr/>
            </p14:nvContentPartPr>
            <p14:xfrm>
              <a:off x="6626912" y="1802044"/>
              <a:ext cx="67315" cy="10232"/>
            </p14:xfrm>
          </p:contentPart>
        </mc:Choice>
        <mc:Fallback xmlns="">
          <p:pic>
            <p:nvPicPr>
              <p:cNvPr id="505" name="墨迹 504"/>
            </p:nvPicPr>
            <p:blipFill>
              <a:blip r:embed="rId3"/>
            </p:blipFill>
            <p:spPr>
              <a:xfrm>
                <a:off x="6626912" y="1802044"/>
                <a:ext cx="67315" cy="10232"/>
              </a:xfrm>
              <a:prstGeom prst="rect"/>
            </p:spPr>
          </p:pic>
        </mc:Fallback>
      </mc:AlternateContent>
      <mc:AlternateContent xmlns:mc="http://schemas.openxmlformats.org/markup-compatibility/2006" xmlns:p14="http://schemas.microsoft.com/office/powerpoint/2010/main">
        <mc:Choice Requires="p14">
          <p:contentPart r:id="rId485" p14:bwMode="auto">
            <p14:nvContentPartPr>
              <p14:cNvPr id="506" name="墨迹 505"/>
              <p14:cNvContentPartPr/>
              <p14:nvPr/>
            </p14:nvContentPartPr>
            <p14:xfrm>
              <a:off x="6621438" y="1790958"/>
              <a:ext cx="47767" cy="95787"/>
            </p14:xfrm>
          </p:contentPart>
        </mc:Choice>
        <mc:Fallback xmlns="">
          <p:pic>
            <p:nvPicPr>
              <p:cNvPr id="506" name="墨迹 505"/>
            </p:nvPicPr>
            <p:blipFill>
              <a:blip r:embed="rId3"/>
            </p:blipFill>
            <p:spPr>
              <a:xfrm>
                <a:off x="6621438" y="1790958"/>
                <a:ext cx="47767" cy="95787"/>
              </a:xfrm>
              <a:prstGeom prst="rect"/>
            </p:spPr>
          </p:pic>
        </mc:Fallback>
      </mc:AlternateContent>
      <mc:AlternateContent xmlns:mc="http://schemas.openxmlformats.org/markup-compatibility/2006" xmlns:p14="http://schemas.microsoft.com/office/powerpoint/2010/main">
        <mc:Choice Requires="p14">
          <p:contentPart r:id="rId486" p14:bwMode="auto">
            <p14:nvContentPartPr>
              <p14:cNvPr id="507" name="墨迹 506"/>
              <p14:cNvContentPartPr/>
              <p14:nvPr/>
            </p14:nvContentPartPr>
            <p14:xfrm>
              <a:off x="6657832" y="1853206"/>
              <a:ext cx="13648" cy="67079"/>
            </p14:xfrm>
          </p:contentPart>
        </mc:Choice>
        <mc:Fallback xmlns="">
          <p:pic>
            <p:nvPicPr>
              <p:cNvPr id="507" name="墨迹 506"/>
            </p:nvPicPr>
            <p:blipFill>
              <a:blip r:embed="rId3"/>
            </p:blipFill>
            <p:spPr>
              <a:xfrm>
                <a:off x="6657832" y="1853206"/>
                <a:ext cx="13648" cy="67079"/>
              </a:xfrm>
              <a:prstGeom prst="rect"/>
            </p:spPr>
          </p:pic>
        </mc:Fallback>
      </mc:AlternateContent>
      <mc:AlternateContent xmlns:mc="http://schemas.openxmlformats.org/markup-compatibility/2006" xmlns:p14="http://schemas.microsoft.com/office/powerpoint/2010/main">
        <mc:Choice Requires="p14">
          <p:contentPart r:id="rId487" p14:bwMode="auto">
            <p14:nvContentPartPr>
              <p14:cNvPr id="508" name="墨迹 507"/>
              <p14:cNvContentPartPr/>
              <p14:nvPr/>
            </p14:nvContentPartPr>
            <p14:xfrm>
              <a:off x="6678304" y="1830467"/>
              <a:ext cx="54591" cy="100050"/>
            </p14:xfrm>
          </p:contentPart>
        </mc:Choice>
        <mc:Fallback xmlns="">
          <p:pic>
            <p:nvPicPr>
              <p:cNvPr id="508" name="墨迹 507"/>
            </p:nvPicPr>
            <p:blipFill>
              <a:blip r:embed="rId3"/>
            </p:blipFill>
            <p:spPr>
              <a:xfrm>
                <a:off x="6678304" y="1830467"/>
                <a:ext cx="54591" cy="100050"/>
              </a:xfrm>
              <a:prstGeom prst="rect"/>
            </p:spPr>
          </p:pic>
        </mc:Fallback>
      </mc:AlternateContent>
      <mc:AlternateContent xmlns:mc="http://schemas.openxmlformats.org/markup-compatibility/2006" xmlns:p14="http://schemas.microsoft.com/office/powerpoint/2010/main">
        <mc:Choice Requires="p14">
          <p:contentPart r:id="rId488" p14:bwMode="auto">
            <p14:nvContentPartPr>
              <p14:cNvPr id="509" name="墨迹 508"/>
              <p14:cNvContentPartPr/>
              <p14:nvPr/>
            </p14:nvContentPartPr>
            <p14:xfrm>
              <a:off x="6785211" y="1832741"/>
              <a:ext cx="47767" cy="72764"/>
            </p14:xfrm>
          </p:contentPart>
        </mc:Choice>
        <mc:Fallback xmlns="">
          <p:pic>
            <p:nvPicPr>
              <p:cNvPr id="509" name="墨迹 508"/>
            </p:nvPicPr>
            <p:blipFill>
              <a:blip r:embed="rId3"/>
            </p:blipFill>
            <p:spPr>
              <a:xfrm>
                <a:off x="6785211" y="1832741"/>
                <a:ext cx="47767" cy="72764"/>
              </a:xfrm>
              <a:prstGeom prst="rect"/>
            </p:spPr>
          </p:pic>
        </mc:Fallback>
      </mc:AlternateContent>
      <mc:AlternateContent xmlns:mc="http://schemas.openxmlformats.org/markup-compatibility/2006" xmlns:p14="http://schemas.microsoft.com/office/powerpoint/2010/main">
        <mc:Choice Requires="p14">
          <p:contentPart r:id="rId489" p14:bwMode="auto">
            <p14:nvContentPartPr>
              <p14:cNvPr id="510" name="墨迹 509"/>
              <p14:cNvContentPartPr/>
              <p14:nvPr/>
            </p14:nvContentPartPr>
            <p14:xfrm>
              <a:off x="6869372" y="1846384"/>
              <a:ext cx="21610" cy="2274"/>
            </p14:xfrm>
          </p:contentPart>
        </mc:Choice>
        <mc:Fallback xmlns="">
          <p:pic>
            <p:nvPicPr>
              <p:cNvPr id="510" name="墨迹 509"/>
            </p:nvPicPr>
            <p:blipFill>
              <a:blip r:embed="rId3"/>
            </p:blipFill>
            <p:spPr>
              <a:xfrm>
                <a:off x="6869372" y="1846384"/>
                <a:ext cx="21610" cy="2274"/>
              </a:xfrm>
              <a:prstGeom prst="rect"/>
            </p:spPr>
          </p:pic>
        </mc:Fallback>
      </mc:AlternateContent>
      <mc:AlternateContent xmlns:mc="http://schemas.openxmlformats.org/markup-compatibility/2006" xmlns:p14="http://schemas.microsoft.com/office/powerpoint/2010/main">
        <mc:Choice Requires="p14">
          <p:contentPart r:id="rId490" p14:bwMode="auto">
            <p14:nvContentPartPr>
              <p14:cNvPr id="511" name="墨迹 510"/>
              <p14:cNvContentPartPr/>
              <p14:nvPr/>
            </p14:nvContentPartPr>
            <p14:xfrm>
              <a:off x="6880461" y="1872534"/>
              <a:ext cx="19619" cy="7958"/>
            </p14:xfrm>
          </p:contentPart>
        </mc:Choice>
        <mc:Fallback xmlns="">
          <p:pic>
            <p:nvPicPr>
              <p:cNvPr id="511" name="墨迹 510"/>
            </p:nvPicPr>
            <p:blipFill>
              <a:blip r:embed="rId3"/>
            </p:blipFill>
            <p:spPr>
              <a:xfrm>
                <a:off x="6880461" y="1872534"/>
                <a:ext cx="19619" cy="7958"/>
              </a:xfrm>
              <a:prstGeom prst="rect"/>
            </p:spPr>
          </p:pic>
        </mc:Fallback>
      </mc:AlternateContent>
      <mc:AlternateContent xmlns:mc="http://schemas.openxmlformats.org/markup-compatibility/2006" xmlns:p14="http://schemas.microsoft.com/office/powerpoint/2010/main">
        <mc:Choice Requires="p14">
          <p:contentPart r:id="rId491" p14:bwMode="auto">
            <p14:nvContentPartPr>
              <p14:cNvPr id="512" name="墨迹 511"/>
              <p14:cNvContentPartPr/>
              <p14:nvPr/>
            </p14:nvContentPartPr>
            <p14:xfrm>
              <a:off x="6914865" y="1799414"/>
              <a:ext cx="2274" cy="66298"/>
            </p14:xfrm>
          </p:contentPart>
        </mc:Choice>
        <mc:Fallback xmlns="">
          <p:pic>
            <p:nvPicPr>
              <p:cNvPr id="512" name="墨迹 511"/>
            </p:nvPicPr>
            <p:blipFill>
              <a:blip r:embed="rId3"/>
            </p:blipFill>
            <p:spPr>
              <a:xfrm>
                <a:off x="6914865" y="1799414"/>
                <a:ext cx="2274" cy="66298"/>
              </a:xfrm>
              <a:prstGeom prst="rect"/>
            </p:spPr>
          </p:pic>
        </mc:Fallback>
      </mc:AlternateContent>
      <mc:AlternateContent xmlns:mc="http://schemas.openxmlformats.org/markup-compatibility/2006" xmlns:p14="http://schemas.microsoft.com/office/powerpoint/2010/main">
        <mc:Choice Requires="p14">
          <p:contentPart r:id="rId492" p14:bwMode="auto">
            <p14:nvContentPartPr>
              <p14:cNvPr id="513" name="墨迹 512"/>
              <p14:cNvContentPartPr/>
              <p14:nvPr/>
            </p14:nvContentPartPr>
            <p14:xfrm>
              <a:off x="6928513" y="1821372"/>
              <a:ext cx="45492" cy="52299"/>
            </p14:xfrm>
          </p:contentPart>
        </mc:Choice>
        <mc:Fallback xmlns="">
          <p:pic>
            <p:nvPicPr>
              <p:cNvPr id="513" name="墨迹 512"/>
            </p:nvPicPr>
            <p:blipFill>
              <a:blip r:embed="rId3"/>
            </p:blipFill>
            <p:spPr>
              <a:xfrm>
                <a:off x="6928513" y="1821372"/>
                <a:ext cx="45492" cy="52299"/>
              </a:xfrm>
              <a:prstGeom prst="rect"/>
            </p:spPr>
          </p:pic>
        </mc:Fallback>
      </mc:AlternateContent>
      <mc:AlternateContent xmlns:mc="http://schemas.openxmlformats.org/markup-compatibility/2006" xmlns:p14="http://schemas.microsoft.com/office/powerpoint/2010/main">
        <mc:Choice Requires="p14">
          <p:contentPart r:id="rId493" p14:bwMode="auto">
            <p14:nvContentPartPr>
              <p14:cNvPr id="514" name="墨迹 513"/>
              <p14:cNvContentPartPr/>
              <p14:nvPr/>
            </p14:nvContentPartPr>
            <p14:xfrm>
              <a:off x="6920552" y="1845531"/>
              <a:ext cx="28433" cy="59974"/>
            </p14:xfrm>
          </p:contentPart>
        </mc:Choice>
        <mc:Fallback xmlns="">
          <p:pic>
            <p:nvPicPr>
              <p:cNvPr id="514" name="墨迹 513"/>
            </p:nvPicPr>
            <p:blipFill>
              <a:blip r:embed="rId3"/>
            </p:blipFill>
            <p:spPr>
              <a:xfrm>
                <a:off x="6920552" y="1845531"/>
                <a:ext cx="28433" cy="59974"/>
              </a:xfrm>
              <a:prstGeom prst="rect"/>
            </p:spPr>
          </p:pic>
        </mc:Fallback>
      </mc:AlternateContent>
      <mc:AlternateContent xmlns:mc="http://schemas.openxmlformats.org/markup-compatibility/2006" xmlns:p14="http://schemas.microsoft.com/office/powerpoint/2010/main">
        <mc:Choice Requires="p14">
          <p:contentPart r:id="rId494" p14:bwMode="auto">
            <p14:nvContentPartPr>
              <p14:cNvPr id="515" name="墨迹 514"/>
              <p14:cNvContentPartPr/>
              <p14:nvPr/>
            </p14:nvContentPartPr>
            <p14:xfrm>
              <a:off x="6939886" y="1878218"/>
              <a:ext cx="64827" cy="35245"/>
            </p14:xfrm>
          </p:contentPart>
        </mc:Choice>
        <mc:Fallback xmlns="">
          <p:pic>
            <p:nvPicPr>
              <p:cNvPr id="515" name="墨迹 514"/>
            </p:nvPicPr>
            <p:blipFill>
              <a:blip r:embed="rId3"/>
            </p:blipFill>
            <p:spPr>
              <a:xfrm>
                <a:off x="6939886" y="1878218"/>
                <a:ext cx="64827" cy="35245"/>
              </a:xfrm>
              <a:prstGeom prst="rect"/>
            </p:spPr>
          </p:pic>
        </mc:Fallback>
      </mc:AlternateContent>
      <mc:AlternateContent xmlns:mc="http://schemas.openxmlformats.org/markup-compatibility/2006" xmlns:p14="http://schemas.microsoft.com/office/powerpoint/2010/main">
        <mc:Choice Requires="p14">
          <p:contentPart r:id="rId495" p14:bwMode="auto">
            <p14:nvContentPartPr>
              <p14:cNvPr id="516" name="墨迹 515"/>
              <p14:cNvContentPartPr/>
              <p14:nvPr/>
            </p14:nvContentPartPr>
            <p14:xfrm>
              <a:off x="7085462" y="1823645"/>
              <a:ext cx="5687" cy="61395"/>
            </p14:xfrm>
          </p:contentPart>
        </mc:Choice>
        <mc:Fallback xmlns="">
          <p:pic>
            <p:nvPicPr>
              <p:cNvPr id="516" name="墨迹 515"/>
            </p:nvPicPr>
            <p:blipFill>
              <a:blip r:embed="rId3"/>
            </p:blipFill>
            <p:spPr>
              <a:xfrm>
                <a:off x="7085462" y="1823645"/>
                <a:ext cx="5687" cy="61395"/>
              </a:xfrm>
              <a:prstGeom prst="rect"/>
            </p:spPr>
          </p:pic>
        </mc:Fallback>
      </mc:AlternateContent>
      <mc:AlternateContent xmlns:mc="http://schemas.openxmlformats.org/markup-compatibility/2006" xmlns:p14="http://schemas.microsoft.com/office/powerpoint/2010/main">
        <mc:Choice Requires="p14">
          <p:contentPart r:id="rId496" p14:bwMode="auto">
            <p14:nvContentPartPr>
              <p14:cNvPr id="517" name="墨迹 516"/>
              <p14:cNvContentPartPr/>
              <p14:nvPr/>
            </p14:nvContentPartPr>
            <p14:xfrm>
              <a:off x="7049850" y="1800907"/>
              <a:ext cx="78830" cy="90955"/>
            </p14:xfrm>
          </p:contentPart>
        </mc:Choice>
        <mc:Fallback xmlns="">
          <p:pic>
            <p:nvPicPr>
              <p:cNvPr id="517" name="墨迹 516"/>
            </p:nvPicPr>
            <p:blipFill>
              <a:blip r:embed="rId3"/>
            </p:blipFill>
            <p:spPr>
              <a:xfrm>
                <a:off x="7049850" y="1800907"/>
                <a:ext cx="78830" cy="90955"/>
              </a:xfrm>
              <a:prstGeom prst="rect"/>
            </p:spPr>
          </p:pic>
        </mc:Fallback>
      </mc:AlternateContent>
      <mc:AlternateContent xmlns:mc="http://schemas.openxmlformats.org/markup-compatibility/2006" xmlns:p14="http://schemas.microsoft.com/office/powerpoint/2010/main">
        <mc:Choice Requires="p14">
          <p:contentPart r:id="rId497" p14:bwMode="auto">
            <p14:nvContentPartPr>
              <p14:cNvPr id="518" name="墨迹 517"/>
              <p14:cNvContentPartPr/>
              <p14:nvPr/>
            </p14:nvContentPartPr>
            <p14:xfrm>
              <a:off x="7183271" y="1807728"/>
              <a:ext cx="4550" cy="97777"/>
            </p14:xfrm>
          </p:contentPart>
        </mc:Choice>
        <mc:Fallback xmlns="">
          <p:pic>
            <p:nvPicPr>
              <p:cNvPr id="518" name="墨迹 517"/>
            </p:nvPicPr>
            <p:blipFill>
              <a:blip r:embed="rId3"/>
            </p:blipFill>
            <p:spPr>
              <a:xfrm>
                <a:off x="7183271" y="1807728"/>
                <a:ext cx="4550" cy="97777"/>
              </a:xfrm>
              <a:prstGeom prst="rect"/>
            </p:spPr>
          </p:pic>
        </mc:Fallback>
      </mc:AlternateContent>
      <mc:AlternateContent xmlns:mc="http://schemas.openxmlformats.org/markup-compatibility/2006" xmlns:p14="http://schemas.microsoft.com/office/powerpoint/2010/main">
        <mc:Choice Requires="p14">
          <p:contentPart r:id="rId498" p14:bwMode="auto">
            <p14:nvContentPartPr>
              <p14:cNvPr id="519" name="墨迹 518"/>
              <p14:cNvContentPartPr/>
              <p14:nvPr/>
            </p14:nvContentPartPr>
            <p14:xfrm>
              <a:off x="7180996" y="1794085"/>
              <a:ext cx="42649" cy="65942"/>
            </p14:xfrm>
          </p:contentPart>
        </mc:Choice>
        <mc:Fallback xmlns="">
          <p:pic>
            <p:nvPicPr>
              <p:cNvPr id="519" name="墨迹 518"/>
            </p:nvPicPr>
            <p:blipFill>
              <a:blip r:embed="rId3"/>
            </p:blipFill>
            <p:spPr>
              <a:xfrm>
                <a:off x="7180996" y="1794085"/>
                <a:ext cx="42649" cy="65942"/>
              </a:xfrm>
              <a:prstGeom prst="rect"/>
            </p:spPr>
          </p:pic>
        </mc:Fallback>
      </mc:AlternateContent>
      <mc:AlternateContent xmlns:mc="http://schemas.openxmlformats.org/markup-compatibility/2006" xmlns:p14="http://schemas.microsoft.com/office/powerpoint/2010/main">
        <mc:Choice Requires="p14">
          <p:contentPart r:id="rId499" p14:bwMode="auto">
            <p14:nvContentPartPr>
              <p14:cNvPr id="520" name="墨迹 519"/>
              <p14:cNvContentPartPr/>
              <p14:nvPr/>
            </p14:nvContentPartPr>
            <p14:xfrm>
              <a:off x="7244686" y="1816824"/>
              <a:ext cx="46630" cy="72764"/>
            </p14:xfrm>
          </p:contentPart>
        </mc:Choice>
        <mc:Fallback xmlns="">
          <p:pic>
            <p:nvPicPr>
              <p:cNvPr id="520" name="墨迹 519"/>
            </p:nvPicPr>
            <p:blipFill>
              <a:blip r:embed="rId3"/>
            </p:blipFill>
            <p:spPr>
              <a:xfrm>
                <a:off x="7244686" y="1816824"/>
                <a:ext cx="46630" cy="72764"/>
              </a:xfrm>
              <a:prstGeom prst="rect"/>
            </p:spPr>
          </p:pic>
        </mc:Fallback>
      </mc:AlternateContent>
      <mc:AlternateContent xmlns:mc="http://schemas.openxmlformats.org/markup-compatibility/2006" xmlns:p14="http://schemas.microsoft.com/office/powerpoint/2010/main">
        <mc:Choice Requires="p14">
          <p:contentPart r:id="rId500" p14:bwMode="auto">
            <p14:nvContentPartPr>
              <p14:cNvPr id="521" name="墨迹 520"/>
              <p14:cNvContentPartPr/>
              <p14:nvPr/>
            </p14:nvContentPartPr>
            <p14:xfrm>
              <a:off x="7312925" y="1857754"/>
              <a:ext cx="7961" cy="4547"/>
            </p14:xfrm>
          </p:contentPart>
        </mc:Choice>
        <mc:Fallback xmlns="">
          <p:pic>
            <p:nvPicPr>
              <p:cNvPr id="521" name="墨迹 520"/>
            </p:nvPicPr>
            <p:blipFill>
              <a:blip r:embed="rId3"/>
            </p:blipFill>
            <p:spPr>
              <a:xfrm>
                <a:off x="7312925" y="1857754"/>
                <a:ext cx="7961" cy="4547"/>
              </a:xfrm>
              <a:prstGeom prst="rect"/>
            </p:spPr>
          </p:pic>
        </mc:Fallback>
      </mc:AlternateContent>
      <mc:AlternateContent xmlns:mc="http://schemas.openxmlformats.org/markup-compatibility/2006" xmlns:p14="http://schemas.microsoft.com/office/powerpoint/2010/main">
        <mc:Choice Requires="p14">
          <p:contentPart r:id="rId501" p14:bwMode="auto">
            <p14:nvContentPartPr>
              <p14:cNvPr id="522" name="墨迹 521"/>
              <p14:cNvContentPartPr/>
              <p14:nvPr/>
            </p14:nvContentPartPr>
            <p14:xfrm>
              <a:off x="7369790" y="1853206"/>
              <a:ext cx="11373" cy="2274"/>
            </p14:xfrm>
          </p:contentPart>
        </mc:Choice>
        <mc:Fallback xmlns="">
          <p:pic>
            <p:nvPicPr>
              <p:cNvPr id="522" name="墨迹 521"/>
            </p:nvPicPr>
            <p:blipFill>
              <a:blip r:embed="rId3"/>
            </p:blipFill>
            <p:spPr>
              <a:xfrm>
                <a:off x="7369790" y="1853206"/>
                <a:ext cx="11373" cy="2274"/>
              </a:xfrm>
              <a:prstGeom prst="rect"/>
            </p:spPr>
          </p:pic>
        </mc:Fallback>
      </mc:AlternateContent>
      <mc:AlternateContent xmlns:mc="http://schemas.openxmlformats.org/markup-compatibility/2006" xmlns:p14="http://schemas.microsoft.com/office/powerpoint/2010/main">
        <mc:Choice Requires="p14">
          <p:contentPart r:id="rId502" p14:bwMode="auto">
            <p14:nvContentPartPr>
              <p14:cNvPr id="523" name="墨迹 522"/>
              <p14:cNvContentPartPr/>
              <p14:nvPr/>
            </p14:nvContentPartPr>
            <p14:xfrm>
              <a:off x="7422107" y="1810571"/>
              <a:ext cx="88710" cy="106303"/>
            </p14:xfrm>
          </p:contentPart>
        </mc:Choice>
        <mc:Fallback xmlns="">
          <p:pic>
            <p:nvPicPr>
              <p:cNvPr id="523" name="墨迹 522"/>
            </p:nvPicPr>
            <p:blipFill>
              <a:blip r:embed="rId3"/>
            </p:blipFill>
            <p:spPr>
              <a:xfrm>
                <a:off x="7422107" y="1810571"/>
                <a:ext cx="88710" cy="106303"/>
              </a:xfrm>
              <a:prstGeom prst="rect"/>
            </p:spPr>
          </p:pic>
        </mc:Fallback>
      </mc:AlternateContent>
      <mc:AlternateContent xmlns:mc="http://schemas.openxmlformats.org/markup-compatibility/2006" xmlns:p14="http://schemas.microsoft.com/office/powerpoint/2010/main">
        <mc:Choice Requires="p14">
          <p:contentPart r:id="rId503" p14:bwMode="auto">
            <p14:nvContentPartPr>
              <p14:cNvPr id="524" name="墨迹 523"/>
              <p14:cNvContentPartPr/>
              <p14:nvPr/>
            </p14:nvContentPartPr>
            <p14:xfrm>
              <a:off x="7557447" y="1819098"/>
              <a:ext cx="12510" cy="81077"/>
            </p14:xfrm>
          </p:contentPart>
        </mc:Choice>
        <mc:Fallback xmlns="">
          <p:pic>
            <p:nvPicPr>
              <p:cNvPr id="524" name="墨迹 523"/>
            </p:nvPicPr>
            <p:blipFill>
              <a:blip r:embed="rId3"/>
            </p:blipFill>
            <p:spPr>
              <a:xfrm>
                <a:off x="7557447" y="1819098"/>
                <a:ext cx="12510" cy="81077"/>
              </a:xfrm>
              <a:prstGeom prst="rect"/>
            </p:spPr>
          </p:pic>
        </mc:Fallback>
      </mc:AlternateContent>
      <mc:AlternateContent xmlns:mc="http://schemas.openxmlformats.org/markup-compatibility/2006" xmlns:p14="http://schemas.microsoft.com/office/powerpoint/2010/main">
        <mc:Choice Requires="p14">
          <p:contentPart r:id="rId504" p14:bwMode="auto">
            <p14:nvContentPartPr>
              <p14:cNvPr id="525" name="墨迹 524"/>
              <p14:cNvContentPartPr/>
              <p14:nvPr/>
            </p14:nvContentPartPr>
            <p14:xfrm>
              <a:off x="7563134" y="1808297"/>
              <a:ext cx="55728" cy="86975"/>
            </p14:xfrm>
          </p:contentPart>
        </mc:Choice>
        <mc:Fallback xmlns="">
          <p:pic>
            <p:nvPicPr>
              <p:cNvPr id="525" name="墨迹 524"/>
            </p:nvPicPr>
            <p:blipFill>
              <a:blip r:embed="rId3"/>
            </p:blipFill>
            <p:spPr>
              <a:xfrm>
                <a:off x="7563134" y="1808297"/>
                <a:ext cx="55728" cy="86975"/>
              </a:xfrm>
              <a:prstGeom prst="rect"/>
            </p:spPr>
          </p:pic>
        </mc:Fallback>
      </mc:AlternateContent>
      <mc:AlternateContent xmlns:mc="http://schemas.openxmlformats.org/markup-compatibility/2006" xmlns:p14="http://schemas.microsoft.com/office/powerpoint/2010/main">
        <mc:Choice Requires="p14">
          <p:contentPart r:id="rId505" p14:bwMode="auto">
            <p14:nvContentPartPr>
              <p14:cNvPr id="526" name="墨迹 525"/>
              <p14:cNvContentPartPr/>
              <p14:nvPr/>
            </p14:nvContentPartPr>
            <p14:xfrm>
              <a:off x="7645021" y="1871397"/>
              <a:ext cx="2274" cy="44340"/>
            </p14:xfrm>
          </p:contentPart>
        </mc:Choice>
        <mc:Fallback xmlns="">
          <p:pic>
            <p:nvPicPr>
              <p:cNvPr id="526" name="墨迹 525"/>
            </p:nvPicPr>
            <p:blipFill>
              <a:blip r:embed="rId3"/>
            </p:blipFill>
            <p:spPr>
              <a:xfrm>
                <a:off x="7645021" y="1871397"/>
                <a:ext cx="2274" cy="44340"/>
              </a:xfrm>
              <a:prstGeom prst="rect"/>
            </p:spPr>
          </p:pic>
        </mc:Fallback>
      </mc:AlternateContent>
      <mc:AlternateContent xmlns:mc="http://schemas.openxmlformats.org/markup-compatibility/2006" xmlns:p14="http://schemas.microsoft.com/office/powerpoint/2010/main">
        <mc:Choice Requires="p14">
          <p:contentPart r:id="rId506" p14:bwMode="auto">
            <p14:nvContentPartPr>
              <p14:cNvPr id="527" name="墨迹 526"/>
              <p14:cNvContentPartPr/>
              <p14:nvPr/>
            </p14:nvContentPartPr>
            <p14:xfrm>
              <a:off x="7713259" y="1855480"/>
              <a:ext cx="13647" cy="9095"/>
            </p14:xfrm>
          </p:contentPart>
        </mc:Choice>
        <mc:Fallback xmlns="">
          <p:pic>
            <p:nvPicPr>
              <p:cNvPr id="527" name="墨迹 526"/>
            </p:nvPicPr>
            <p:blipFill>
              <a:blip r:embed="rId3"/>
            </p:blipFill>
            <p:spPr>
              <a:xfrm>
                <a:off x="7713259" y="1855480"/>
                <a:ext cx="13647" cy="9095"/>
              </a:xfrm>
              <a:prstGeom prst="rect"/>
            </p:spPr>
          </p:pic>
        </mc:Fallback>
      </mc:AlternateContent>
      <mc:AlternateContent xmlns:mc="http://schemas.openxmlformats.org/markup-compatibility/2006" xmlns:p14="http://schemas.microsoft.com/office/powerpoint/2010/main">
        <mc:Choice Requires="p14">
          <p:contentPart r:id="rId507" p14:bwMode="auto">
            <p14:nvContentPartPr>
              <p14:cNvPr id="528" name="墨迹 527"/>
              <p14:cNvContentPartPr/>
              <p14:nvPr/>
            </p14:nvContentPartPr>
            <p14:xfrm>
              <a:off x="7783772" y="1860027"/>
              <a:ext cx="5687" cy="1137"/>
            </p14:xfrm>
          </p:contentPart>
        </mc:Choice>
        <mc:Fallback xmlns="">
          <p:pic>
            <p:nvPicPr>
              <p:cNvPr id="528" name="墨迹 527"/>
            </p:nvPicPr>
            <p:blipFill>
              <a:blip r:embed="rId3"/>
            </p:blipFill>
            <p:spPr>
              <a:xfrm>
                <a:off x="7783772" y="1860027"/>
                <a:ext cx="5687" cy="1137"/>
              </a:xfrm>
              <a:prstGeom prst="rect"/>
            </p:spPr>
          </p:pic>
        </mc:Fallback>
      </mc:AlternateContent>
      <mc:AlternateContent xmlns:mc="http://schemas.openxmlformats.org/markup-compatibility/2006" xmlns:p14="http://schemas.microsoft.com/office/powerpoint/2010/main">
        <mc:Choice Requires="p14">
          <p:contentPart r:id="rId508" p14:bwMode="auto">
            <p14:nvContentPartPr>
              <p14:cNvPr id="529" name="墨迹 528"/>
              <p14:cNvContentPartPr/>
              <p14:nvPr/>
            </p14:nvContentPartPr>
            <p14:xfrm>
              <a:off x="7820167" y="1866849"/>
              <a:ext cx="3411" cy="4548"/>
            </p14:xfrm>
          </p:contentPart>
        </mc:Choice>
        <mc:Fallback xmlns="">
          <p:pic>
            <p:nvPicPr>
              <p:cNvPr id="529" name="墨迹 528"/>
            </p:nvPicPr>
            <p:blipFill>
              <a:blip r:embed="rId3"/>
            </p:blipFill>
            <p:spPr>
              <a:xfrm>
                <a:off x="7820167" y="1866849"/>
                <a:ext cx="3411" cy="4548"/>
              </a:xfrm>
              <a:prstGeom prst="rect"/>
            </p:spPr>
          </p:pic>
        </mc:Fallback>
      </mc:AlternateContent>
      <mc:AlternateContent xmlns:mc="http://schemas.openxmlformats.org/markup-compatibility/2006" xmlns:p14="http://schemas.microsoft.com/office/powerpoint/2010/main">
        <mc:Choice Requires="p14">
          <p:contentPart r:id="rId509" p14:bwMode="auto">
            <p14:nvContentPartPr>
              <p14:cNvPr id="530" name="墨迹 529"/>
              <p14:cNvContentPartPr/>
              <p14:nvPr/>
            </p14:nvContentPartPr>
            <p14:xfrm>
              <a:off x="6707874" y="1283245"/>
              <a:ext cx="50042" cy="32190"/>
            </p14:xfrm>
          </p:contentPart>
        </mc:Choice>
        <mc:Fallback xmlns="">
          <p:pic>
            <p:nvPicPr>
              <p:cNvPr id="530" name="墨迹 529"/>
            </p:nvPicPr>
            <p:blipFill>
              <a:blip r:embed="rId3"/>
            </p:blipFill>
            <p:spPr>
              <a:xfrm>
                <a:off x="6707874" y="1283245"/>
                <a:ext cx="50042" cy="32190"/>
              </a:xfrm>
              <a:prstGeom prst="rect"/>
            </p:spPr>
          </p:pic>
        </mc:Fallback>
      </mc:AlternateContent>
      <mc:AlternateContent xmlns:mc="http://schemas.openxmlformats.org/markup-compatibility/2006" xmlns:p14="http://schemas.microsoft.com/office/powerpoint/2010/main">
        <mc:Choice Requires="p14">
          <p:contentPart r:id="rId510" p14:bwMode="auto">
            <p14:nvContentPartPr>
              <p14:cNvPr id="531" name="墨迹 530"/>
              <p14:cNvContentPartPr/>
              <p14:nvPr/>
            </p14:nvContentPartPr>
            <p14:xfrm>
              <a:off x="6767015" y="1191509"/>
              <a:ext cx="29570" cy="97776"/>
            </p14:xfrm>
          </p:contentPart>
        </mc:Choice>
        <mc:Fallback xmlns="">
          <p:pic>
            <p:nvPicPr>
              <p:cNvPr id="531" name="墨迹 530"/>
            </p:nvPicPr>
            <p:blipFill>
              <a:blip r:embed="rId3"/>
            </p:blipFill>
            <p:spPr>
              <a:xfrm>
                <a:off x="6767015" y="1191509"/>
                <a:ext cx="29570" cy="97776"/>
              </a:xfrm>
              <a:prstGeom prst="rect"/>
            </p:spPr>
          </p:pic>
        </mc:Fallback>
      </mc:AlternateContent>
      <mc:AlternateContent xmlns:mc="http://schemas.openxmlformats.org/markup-compatibility/2006" xmlns:p14="http://schemas.microsoft.com/office/powerpoint/2010/main">
        <mc:Choice Requires="p14">
          <p:contentPart r:id="rId511" p14:bwMode="auto">
            <p14:nvContentPartPr>
              <p14:cNvPr id="532" name="墨迹 531"/>
              <p14:cNvContentPartPr/>
              <p14:nvPr/>
            </p14:nvContentPartPr>
            <p14:xfrm>
              <a:off x="6809095" y="1166496"/>
              <a:ext cx="5687" cy="55710"/>
            </p14:xfrm>
          </p:contentPart>
        </mc:Choice>
        <mc:Fallback xmlns="">
          <p:pic>
            <p:nvPicPr>
              <p:cNvPr id="532" name="墨迹 531"/>
            </p:nvPicPr>
            <p:blipFill>
              <a:blip r:embed="rId3"/>
            </p:blipFill>
            <p:spPr>
              <a:xfrm>
                <a:off x="6809095" y="1166496"/>
                <a:ext cx="5687" cy="55710"/>
              </a:xfrm>
              <a:prstGeom prst="rect"/>
            </p:spPr>
          </p:pic>
        </mc:Fallback>
      </mc:AlternateContent>
      <mc:AlternateContent xmlns:mc="http://schemas.openxmlformats.org/markup-compatibility/2006" xmlns:p14="http://schemas.microsoft.com/office/powerpoint/2010/main">
        <mc:Choice Requires="p14">
          <p:contentPart r:id="rId512" p14:bwMode="auto">
            <p14:nvContentPartPr>
              <p14:cNvPr id="533" name="墨迹 532"/>
              <p14:cNvContentPartPr/>
              <p14:nvPr/>
            </p14:nvContentPartPr>
            <p14:xfrm>
              <a:off x="6810232" y="1192361"/>
              <a:ext cx="31277" cy="123074"/>
            </p14:xfrm>
          </p:contentPart>
        </mc:Choice>
        <mc:Fallback xmlns="">
          <p:pic>
            <p:nvPicPr>
              <p:cNvPr id="533" name="墨迹 532"/>
            </p:nvPicPr>
            <p:blipFill>
              <a:blip r:embed="rId3"/>
            </p:blipFill>
            <p:spPr>
              <a:xfrm>
                <a:off x="6810232" y="1192361"/>
                <a:ext cx="31277" cy="123074"/>
              </a:xfrm>
              <a:prstGeom prst="rect"/>
            </p:spPr>
          </p:pic>
        </mc:Fallback>
      </mc:AlternateContent>
      <mc:AlternateContent xmlns:mc="http://schemas.openxmlformats.org/markup-compatibility/2006" xmlns:p14="http://schemas.microsoft.com/office/powerpoint/2010/main">
        <mc:Choice Requires="p14">
          <p:contentPart r:id="rId513" p14:bwMode="auto">
            <p14:nvContentPartPr>
              <p14:cNvPr id="534" name="墨迹 533"/>
              <p14:cNvContentPartPr/>
              <p14:nvPr/>
            </p14:nvContentPartPr>
            <p14:xfrm>
              <a:off x="6848901" y="1236986"/>
              <a:ext cx="21609" cy="360"/>
            </p14:xfrm>
          </p:contentPart>
        </mc:Choice>
        <mc:Fallback xmlns="">
          <p:pic>
            <p:nvPicPr>
              <p:cNvPr id="534" name="墨迹 533"/>
            </p:nvPicPr>
            <p:blipFill>
              <a:blip r:embed="rId3"/>
            </p:blipFill>
            <p:spPr>
              <a:xfrm>
                <a:off x="6848901" y="1236986"/>
                <a:ext cx="21609" cy="360"/>
              </a:xfrm>
              <a:prstGeom prst="rect"/>
            </p:spPr>
          </p:pic>
        </mc:Fallback>
      </mc:AlternateContent>
      <mc:AlternateContent xmlns:mc="http://schemas.openxmlformats.org/markup-compatibility/2006" xmlns:p14="http://schemas.microsoft.com/office/powerpoint/2010/main">
        <mc:Choice Requires="p14">
          <p:contentPart r:id="rId514" p14:bwMode="auto">
            <p14:nvContentPartPr>
              <p14:cNvPr id="535" name="墨迹 534"/>
              <p14:cNvContentPartPr/>
              <p14:nvPr/>
            </p14:nvContentPartPr>
            <p14:xfrm>
              <a:off x="6846627" y="1263136"/>
              <a:ext cx="26158" cy="1137"/>
            </p14:xfrm>
          </p:contentPart>
        </mc:Choice>
        <mc:Fallback xmlns="">
          <p:pic>
            <p:nvPicPr>
              <p:cNvPr id="535" name="墨迹 534"/>
            </p:nvPicPr>
            <p:blipFill>
              <a:blip r:embed="rId3"/>
            </p:blipFill>
            <p:spPr>
              <a:xfrm>
                <a:off x="6846627" y="1263136"/>
                <a:ext cx="26158" cy="1137"/>
              </a:xfrm>
              <a:prstGeom prst="rect"/>
            </p:spPr>
          </p:pic>
        </mc:Fallback>
      </mc:AlternateContent>
      <mc:AlternateContent xmlns:mc="http://schemas.openxmlformats.org/markup-compatibility/2006" xmlns:p14="http://schemas.microsoft.com/office/powerpoint/2010/main">
        <mc:Choice Requires="p14">
          <p:contentPart r:id="rId515" p14:bwMode="auto">
            <p14:nvContentPartPr>
              <p14:cNvPr id="536" name="墨迹 535"/>
              <p14:cNvContentPartPr/>
              <p14:nvPr/>
            </p14:nvContentPartPr>
            <p14:xfrm>
              <a:off x="6923964" y="1166496"/>
              <a:ext cx="6824" cy="87900"/>
            </p14:xfrm>
          </p:contentPart>
        </mc:Choice>
        <mc:Fallback xmlns="">
          <p:pic>
            <p:nvPicPr>
              <p:cNvPr id="536" name="墨迹 535"/>
            </p:nvPicPr>
            <p:blipFill>
              <a:blip r:embed="rId3"/>
            </p:blipFill>
            <p:spPr>
              <a:xfrm>
                <a:off x="6923964" y="1166496"/>
                <a:ext cx="6824" cy="87900"/>
              </a:xfrm>
              <a:prstGeom prst="rect"/>
            </p:spPr>
          </p:pic>
        </mc:Fallback>
      </mc:AlternateContent>
      <mc:AlternateContent xmlns:mc="http://schemas.openxmlformats.org/markup-compatibility/2006" xmlns:p14="http://schemas.microsoft.com/office/powerpoint/2010/main">
        <mc:Choice Requires="p14">
          <p:contentPart r:id="rId516" p14:bwMode="auto">
            <p14:nvContentPartPr>
              <p14:cNvPr id="537" name="墨迹 536"/>
              <p14:cNvContentPartPr/>
              <p14:nvPr/>
            </p14:nvContentPartPr>
            <p14:xfrm>
              <a:off x="6900080" y="1174455"/>
              <a:ext cx="18197" cy="7958"/>
            </p14:xfrm>
          </p:contentPart>
        </mc:Choice>
        <mc:Fallback xmlns="">
          <p:pic>
            <p:nvPicPr>
              <p:cNvPr id="537" name="墨迹 536"/>
            </p:nvPicPr>
            <p:blipFill>
              <a:blip r:embed="rId3"/>
            </p:blipFill>
            <p:spPr>
              <a:xfrm>
                <a:off x="6900080" y="1174455"/>
                <a:ext cx="18197" cy="7958"/>
              </a:xfrm>
              <a:prstGeom prst="rect"/>
            </p:spPr>
          </p:pic>
        </mc:Fallback>
      </mc:AlternateContent>
      <mc:AlternateContent xmlns:mc="http://schemas.openxmlformats.org/markup-compatibility/2006" xmlns:p14="http://schemas.microsoft.com/office/powerpoint/2010/main">
        <mc:Choice Requires="p14">
          <p:contentPart r:id="rId517" p14:bwMode="auto">
            <p14:nvContentPartPr>
              <p14:cNvPr id="538" name="墨迹 537"/>
              <p14:cNvContentPartPr/>
              <p14:nvPr/>
            </p14:nvContentPartPr>
            <p14:xfrm>
              <a:off x="6902355" y="1180139"/>
              <a:ext cx="41298" cy="76530"/>
            </p14:xfrm>
          </p:contentPart>
        </mc:Choice>
        <mc:Fallback xmlns="">
          <p:pic>
            <p:nvPicPr>
              <p:cNvPr id="538" name="墨迹 537"/>
            </p:nvPicPr>
            <p:blipFill>
              <a:blip r:embed="rId3"/>
            </p:blipFill>
            <p:spPr>
              <a:xfrm>
                <a:off x="6902355" y="1180139"/>
                <a:ext cx="41298" cy="76530"/>
              </a:xfrm>
              <a:prstGeom prst="rect"/>
            </p:spPr>
          </p:pic>
        </mc:Fallback>
      </mc:AlternateContent>
      <mc:AlternateContent xmlns:mc="http://schemas.openxmlformats.org/markup-compatibility/2006" xmlns:p14="http://schemas.microsoft.com/office/powerpoint/2010/main">
        <mc:Choice Requires="p14">
          <p:contentPart r:id="rId518" p14:bwMode="auto">
            <p14:nvContentPartPr>
              <p14:cNvPr id="539" name="墨迹 538"/>
              <p14:cNvContentPartPr/>
              <p14:nvPr/>
            </p14:nvContentPartPr>
            <p14:xfrm>
              <a:off x="6930788" y="1218795"/>
              <a:ext cx="29570" cy="19328"/>
            </p14:xfrm>
          </p:contentPart>
        </mc:Choice>
        <mc:Fallback xmlns="">
          <p:pic>
            <p:nvPicPr>
              <p:cNvPr id="539" name="墨迹 538"/>
            </p:nvPicPr>
            <p:blipFill>
              <a:blip r:embed="rId3"/>
            </p:blipFill>
            <p:spPr>
              <a:xfrm>
                <a:off x="6930788" y="1218795"/>
                <a:ext cx="29570" cy="19328"/>
              </a:xfrm>
              <a:prstGeom prst="rect"/>
            </p:spPr>
          </p:pic>
        </mc:Fallback>
      </mc:AlternateContent>
      <mc:AlternateContent xmlns:mc="http://schemas.openxmlformats.org/markup-compatibility/2006" xmlns:p14="http://schemas.microsoft.com/office/powerpoint/2010/main">
        <mc:Choice Requires="p14">
          <p:contentPart r:id="rId519" p14:bwMode="auto">
            <p14:nvContentPartPr>
              <p14:cNvPr id="540" name="墨迹 539"/>
              <p14:cNvContentPartPr/>
              <p14:nvPr/>
            </p14:nvContentPartPr>
            <p14:xfrm>
              <a:off x="6917140" y="1246082"/>
              <a:ext cx="38669" cy="54573"/>
            </p14:xfrm>
          </p:contentPart>
        </mc:Choice>
        <mc:Fallback xmlns="">
          <p:pic>
            <p:nvPicPr>
              <p:cNvPr id="540" name="墨迹 539"/>
            </p:nvPicPr>
            <p:blipFill>
              <a:blip r:embed="rId3"/>
            </p:blipFill>
            <p:spPr>
              <a:xfrm>
                <a:off x="6917140" y="1246082"/>
                <a:ext cx="38669" cy="54573"/>
              </a:xfrm>
              <a:prstGeom prst="rect"/>
            </p:spPr>
          </p:pic>
        </mc:Fallback>
      </mc:AlternateContent>
      <mc:AlternateContent xmlns:mc="http://schemas.openxmlformats.org/markup-compatibility/2006" xmlns:p14="http://schemas.microsoft.com/office/powerpoint/2010/main">
        <mc:Choice Requires="p14">
          <p:contentPart r:id="rId520" p14:bwMode="auto">
            <p14:nvContentPartPr>
              <p14:cNvPr id="541" name="墨迹 540"/>
              <p14:cNvContentPartPr/>
              <p14:nvPr/>
            </p14:nvContentPartPr>
            <p14:xfrm>
              <a:off x="6920552" y="1252903"/>
              <a:ext cx="35257" cy="56847"/>
            </p14:xfrm>
          </p:contentPart>
        </mc:Choice>
        <mc:Fallback xmlns="">
          <p:pic>
            <p:nvPicPr>
              <p:cNvPr id="541" name="墨迹 540"/>
            </p:nvPicPr>
            <p:blipFill>
              <a:blip r:embed="rId3"/>
            </p:blipFill>
            <p:spPr>
              <a:xfrm>
                <a:off x="6920552" y="1252903"/>
                <a:ext cx="35257" cy="56847"/>
              </a:xfrm>
              <a:prstGeom prst="rect"/>
            </p:spPr>
          </p:pic>
        </mc:Fallback>
      </mc:AlternateContent>
      <mc:AlternateContent xmlns:mc="http://schemas.openxmlformats.org/markup-compatibility/2006" xmlns:p14="http://schemas.microsoft.com/office/powerpoint/2010/main">
        <mc:Choice Requires="p14">
          <p:contentPart r:id="rId521" p14:bwMode="auto">
            <p14:nvContentPartPr>
              <p14:cNvPr id="542" name="墨迹 541"/>
              <p14:cNvContentPartPr/>
              <p14:nvPr/>
            </p14:nvContentPartPr>
            <p14:xfrm>
              <a:off x="6900080" y="1258588"/>
              <a:ext cx="50042" cy="14212"/>
            </p14:xfrm>
          </p:contentPart>
        </mc:Choice>
        <mc:Fallback xmlns="">
          <p:pic>
            <p:nvPicPr>
              <p:cNvPr id="542" name="墨迹 541"/>
            </p:nvPicPr>
            <p:blipFill>
              <a:blip r:embed="rId3"/>
            </p:blipFill>
            <p:spPr>
              <a:xfrm>
                <a:off x="6900080" y="1258588"/>
                <a:ext cx="50042" cy="14212"/>
              </a:xfrm>
              <a:prstGeom prst="rect"/>
            </p:spPr>
          </p:pic>
        </mc:Fallback>
      </mc:AlternateContent>
      <mc:AlternateContent xmlns:mc="http://schemas.openxmlformats.org/markup-compatibility/2006" xmlns:p14="http://schemas.microsoft.com/office/powerpoint/2010/main">
        <mc:Choice Requires="p14">
          <p:contentPart r:id="rId522" p14:bwMode="auto">
            <p14:nvContentPartPr>
              <p14:cNvPr id="543" name="墨迹 542"/>
              <p14:cNvContentPartPr/>
              <p14:nvPr/>
            </p14:nvContentPartPr>
            <p14:xfrm>
              <a:off x="6969456" y="1207426"/>
              <a:ext cx="4549" cy="47751"/>
            </p14:xfrm>
          </p:contentPart>
        </mc:Choice>
        <mc:Fallback xmlns="">
          <p:pic>
            <p:nvPicPr>
              <p:cNvPr id="543" name="墨迹 542"/>
            </p:nvPicPr>
            <p:blipFill>
              <a:blip r:embed="rId3"/>
            </p:blipFill>
            <p:spPr>
              <a:xfrm>
                <a:off x="6969456" y="1207426"/>
                <a:ext cx="4549" cy="47751"/>
              </a:xfrm>
              <a:prstGeom prst="rect"/>
            </p:spPr>
          </p:pic>
        </mc:Fallback>
      </mc:AlternateContent>
      <mc:AlternateContent xmlns:mc="http://schemas.openxmlformats.org/markup-compatibility/2006" xmlns:p14="http://schemas.microsoft.com/office/powerpoint/2010/main">
        <mc:Choice Requires="p14">
          <p:contentPart r:id="rId523" p14:bwMode="auto">
            <p14:nvContentPartPr>
              <p14:cNvPr id="544" name="墨迹 543"/>
              <p14:cNvContentPartPr/>
              <p14:nvPr/>
            </p14:nvContentPartPr>
            <p14:xfrm>
              <a:off x="6987653" y="1222206"/>
              <a:ext cx="19335" cy="3411"/>
            </p14:xfrm>
          </p:contentPart>
        </mc:Choice>
        <mc:Fallback xmlns="">
          <p:pic>
            <p:nvPicPr>
              <p:cNvPr id="544" name="墨迹 543"/>
            </p:nvPicPr>
            <p:blipFill>
              <a:blip r:embed="rId3"/>
            </p:blipFill>
            <p:spPr>
              <a:xfrm>
                <a:off x="6987653" y="1222206"/>
                <a:ext cx="19335" cy="3411"/>
              </a:xfrm>
              <a:prstGeom prst="rect"/>
            </p:spPr>
          </p:pic>
        </mc:Fallback>
      </mc:AlternateContent>
      <mc:AlternateContent xmlns:mc="http://schemas.openxmlformats.org/markup-compatibility/2006" xmlns:p14="http://schemas.microsoft.com/office/powerpoint/2010/main">
        <mc:Choice Requires="p14">
          <p:contentPart r:id="rId524" p14:bwMode="auto">
            <p14:nvContentPartPr>
              <p14:cNvPr id="545" name="墨迹 544"/>
              <p14:cNvContentPartPr/>
              <p14:nvPr/>
            </p14:nvContentPartPr>
            <p14:xfrm>
              <a:off x="6963770" y="1236986"/>
              <a:ext cx="44355" cy="79017"/>
            </p14:xfrm>
          </p:contentPart>
        </mc:Choice>
        <mc:Fallback xmlns="">
          <p:pic>
            <p:nvPicPr>
              <p:cNvPr id="545" name="墨迹 544"/>
            </p:nvPicPr>
            <p:blipFill>
              <a:blip r:embed="rId3"/>
            </p:blipFill>
            <p:spPr>
              <a:xfrm>
                <a:off x="6963770" y="1236986"/>
                <a:ext cx="44355" cy="79017"/>
              </a:xfrm>
              <a:prstGeom prst="rect"/>
            </p:spPr>
          </p:pic>
        </mc:Fallback>
      </mc:AlternateContent>
      <mc:AlternateContent xmlns:mc="http://schemas.openxmlformats.org/markup-compatibility/2006" xmlns:p14="http://schemas.microsoft.com/office/powerpoint/2010/main">
        <mc:Choice Requires="p14">
          <p:contentPart r:id="rId525" p14:bwMode="auto">
            <p14:nvContentPartPr>
              <p14:cNvPr id="546" name="墨迹 545"/>
              <p14:cNvContentPartPr/>
              <p14:nvPr/>
            </p14:nvContentPartPr>
            <p14:xfrm>
              <a:off x="6976280" y="1264273"/>
              <a:ext cx="65964" cy="52299"/>
            </p14:xfrm>
          </p:contentPart>
        </mc:Choice>
        <mc:Fallback xmlns="">
          <p:pic>
            <p:nvPicPr>
              <p:cNvPr id="546" name="墨迹 545"/>
            </p:nvPicPr>
            <p:blipFill>
              <a:blip r:embed="rId3"/>
            </p:blipFill>
            <p:spPr>
              <a:xfrm>
                <a:off x="6976280" y="1264273"/>
                <a:ext cx="65964" cy="52299"/>
              </a:xfrm>
              <a:prstGeom prst="rect"/>
            </p:spPr>
          </p:pic>
        </mc:Fallback>
      </mc:AlternateContent>
      <mc:AlternateContent xmlns:mc="http://schemas.openxmlformats.org/markup-compatibility/2006" xmlns:p14="http://schemas.microsoft.com/office/powerpoint/2010/main">
        <mc:Choice Requires="p14">
          <p:contentPart r:id="rId526" p14:bwMode="auto">
            <p14:nvContentPartPr>
              <p14:cNvPr id="547" name="墨迹 546"/>
              <p14:cNvContentPartPr/>
              <p14:nvPr/>
            </p14:nvContentPartPr>
            <p14:xfrm>
              <a:off x="6096000" y="1806378"/>
              <a:ext cx="15922" cy="112770"/>
            </p14:xfrm>
          </p:contentPart>
        </mc:Choice>
        <mc:Fallback xmlns="">
          <p:pic>
            <p:nvPicPr>
              <p:cNvPr id="547" name="墨迹 546"/>
            </p:nvPicPr>
            <p:blipFill>
              <a:blip r:embed="rId3"/>
            </p:blipFill>
            <p:spPr>
              <a:xfrm>
                <a:off x="6096000" y="1806378"/>
                <a:ext cx="15922" cy="112770"/>
              </a:xfrm>
              <a:prstGeom prst="rect"/>
            </p:spPr>
          </p:pic>
        </mc:Fallback>
      </mc:AlternateContent>
      <mc:AlternateContent xmlns:mc="http://schemas.openxmlformats.org/markup-compatibility/2006" xmlns:p14="http://schemas.microsoft.com/office/powerpoint/2010/main">
        <mc:Choice Requires="p14">
          <p:contentPart r:id="rId527" p14:bwMode="auto">
            <p14:nvContentPartPr>
              <p14:cNvPr id="548" name="墨迹 547"/>
              <p14:cNvContentPartPr/>
              <p14:nvPr/>
            </p14:nvContentPartPr>
            <p14:xfrm>
              <a:off x="6136943" y="1808865"/>
              <a:ext cx="11373" cy="102538"/>
            </p14:xfrm>
          </p:contentPart>
        </mc:Choice>
        <mc:Fallback xmlns="">
          <p:pic>
            <p:nvPicPr>
              <p:cNvPr id="548" name="墨迹 547"/>
            </p:nvPicPr>
            <p:blipFill>
              <a:blip r:embed="rId3"/>
            </p:blipFill>
            <p:spPr>
              <a:xfrm>
                <a:off x="6136943" y="1808865"/>
                <a:ext cx="11373" cy="102538"/>
              </a:xfrm>
              <a:prstGeom prst="rect"/>
            </p:spPr>
          </p:pic>
        </mc:Fallback>
      </mc:AlternateContent>
      <mc:AlternateContent xmlns:mc="http://schemas.openxmlformats.org/markup-compatibility/2006" xmlns:p14="http://schemas.microsoft.com/office/powerpoint/2010/main">
        <mc:Choice Requires="p14">
          <p:contentPart r:id="rId528" p14:bwMode="auto">
            <p14:nvContentPartPr>
              <p14:cNvPr id="549" name="墨迹 548"/>
              <p14:cNvContentPartPr/>
              <p14:nvPr/>
            </p14:nvContentPartPr>
            <p14:xfrm>
              <a:off x="6141492" y="1805454"/>
              <a:ext cx="71651" cy="98914"/>
            </p14:xfrm>
          </p:contentPart>
        </mc:Choice>
        <mc:Fallback xmlns="">
          <p:pic>
            <p:nvPicPr>
              <p:cNvPr id="549" name="墨迹 548"/>
            </p:nvPicPr>
            <p:blipFill>
              <a:blip r:embed="rId3"/>
            </p:blipFill>
            <p:spPr>
              <a:xfrm>
                <a:off x="6141492" y="1805454"/>
                <a:ext cx="71651" cy="98914"/>
              </a:xfrm>
              <a:prstGeom prst="rect"/>
            </p:spPr>
          </p:pic>
        </mc:Fallback>
      </mc:AlternateContent>
      <mc:AlternateContent xmlns:mc="http://schemas.openxmlformats.org/markup-compatibility/2006" xmlns:p14="http://schemas.microsoft.com/office/powerpoint/2010/main">
        <mc:Choice Requires="p14">
          <p:contentPart r:id="rId529" p14:bwMode="auto">
            <p14:nvContentPartPr>
              <p14:cNvPr id="550" name="墨迹 549"/>
              <p14:cNvContentPartPr/>
              <p14:nvPr/>
            </p14:nvContentPartPr>
            <p14:xfrm>
              <a:off x="6232477" y="1875305"/>
              <a:ext cx="360" cy="38158"/>
            </p14:xfrm>
          </p:contentPart>
        </mc:Choice>
        <mc:Fallback xmlns="">
          <p:pic>
            <p:nvPicPr>
              <p:cNvPr id="550" name="墨迹 549"/>
            </p:nvPicPr>
            <p:blipFill>
              <a:blip r:embed="rId3"/>
            </p:blipFill>
            <p:spPr>
              <a:xfrm>
                <a:off x="6232477" y="1875305"/>
                <a:ext cx="360" cy="38158"/>
              </a:xfrm>
              <a:prstGeom prst="rect"/>
            </p:spPr>
          </p:pic>
        </mc:Fallback>
      </mc:AlternateContent>
      <mc:AlternateContent xmlns:mc="http://schemas.openxmlformats.org/markup-compatibility/2006" xmlns:p14="http://schemas.microsoft.com/office/powerpoint/2010/main">
        <mc:Choice Requires="p14">
          <p:contentPart r:id="rId530" p14:bwMode="auto">
            <p14:nvContentPartPr>
              <p14:cNvPr id="551" name="墨迹 550"/>
              <p14:cNvContentPartPr/>
              <p14:nvPr/>
            </p14:nvContentPartPr>
            <p14:xfrm>
              <a:off x="6284794" y="1807728"/>
              <a:ext cx="29570" cy="115968"/>
            </p14:xfrm>
          </p:contentPart>
        </mc:Choice>
        <mc:Fallback xmlns="">
          <p:pic>
            <p:nvPicPr>
              <p:cNvPr id="551" name="墨迹 550"/>
            </p:nvPicPr>
            <p:blipFill>
              <a:blip r:embed="rId3"/>
            </p:blipFill>
            <p:spPr>
              <a:xfrm>
                <a:off x="6284794" y="1807728"/>
                <a:ext cx="29570" cy="115968"/>
              </a:xfrm>
              <a:prstGeom prst="rect"/>
            </p:spPr>
          </p:pic>
        </mc:Fallback>
      </mc:AlternateContent>
      <mc:AlternateContent xmlns:mc="http://schemas.openxmlformats.org/markup-compatibility/2006" xmlns:p14="http://schemas.microsoft.com/office/powerpoint/2010/main">
        <mc:Choice Requires="p14">
          <p:contentPart r:id="rId531" p14:bwMode="auto">
            <p14:nvContentPartPr>
              <p14:cNvPr id="296" name="墨迹 295"/>
              <p14:cNvContentPartPr/>
              <p14:nvPr/>
            </p14:nvContentPartPr>
            <p14:xfrm>
              <a:off x="4283122" y="1923696"/>
              <a:ext cx="2275" cy="106303"/>
            </p14:xfrm>
          </p:contentPart>
        </mc:Choice>
        <mc:Fallback xmlns="">
          <p:pic>
            <p:nvPicPr>
              <p:cNvPr id="296" name="墨迹 295"/>
            </p:nvPicPr>
            <p:blipFill>
              <a:blip r:embed="rId3"/>
            </p:blipFill>
            <p:spPr>
              <a:xfrm>
                <a:off x="4283122" y="1923696"/>
                <a:ext cx="2275" cy="106303"/>
              </a:xfrm>
              <a:prstGeom prst="rect"/>
            </p:spPr>
          </p:pic>
        </mc:Fallback>
      </mc:AlternateContent>
      <mc:AlternateContent xmlns:mc="http://schemas.openxmlformats.org/markup-compatibility/2006" xmlns:p14="http://schemas.microsoft.com/office/powerpoint/2010/main">
        <mc:Choice Requires="p14">
          <p:contentPart r:id="rId532" p14:bwMode="auto">
            <p14:nvContentPartPr>
              <p14:cNvPr id="351" name="墨迹 350"/>
              <p14:cNvContentPartPr/>
              <p14:nvPr/>
            </p14:nvContentPartPr>
            <p14:xfrm>
              <a:off x="4271749" y="1905505"/>
              <a:ext cx="98520" cy="127337"/>
            </p14:xfrm>
          </p:contentPart>
        </mc:Choice>
        <mc:Fallback xmlns="">
          <p:pic>
            <p:nvPicPr>
              <p:cNvPr id="351" name="墨迹 350"/>
            </p:nvPicPr>
            <p:blipFill>
              <a:blip r:embed="rId3"/>
            </p:blipFill>
            <p:spPr>
              <a:xfrm>
                <a:off x="4271749" y="1905505"/>
                <a:ext cx="98520" cy="127337"/>
              </a:xfrm>
              <a:prstGeom prst="rect"/>
            </p:spPr>
          </p:pic>
        </mc:Fallback>
      </mc:AlternateContent>
      <mc:AlternateContent xmlns:mc="http://schemas.openxmlformats.org/markup-compatibility/2006" xmlns:p14="http://schemas.microsoft.com/office/powerpoint/2010/main">
        <mc:Choice Requires="p14">
          <p:contentPart r:id="rId533" p14:bwMode="auto">
            <p14:nvContentPartPr>
              <p14:cNvPr id="352" name="墨迹 351"/>
              <p14:cNvContentPartPr/>
              <p14:nvPr/>
            </p14:nvContentPartPr>
            <p14:xfrm>
              <a:off x="4392304" y="1923696"/>
              <a:ext cx="6824" cy="104598"/>
            </p14:xfrm>
          </p:contentPart>
        </mc:Choice>
        <mc:Fallback xmlns="">
          <p:pic>
            <p:nvPicPr>
              <p:cNvPr id="352" name="墨迹 351"/>
            </p:nvPicPr>
            <p:blipFill>
              <a:blip r:embed="rId3"/>
            </p:blipFill>
            <p:spPr>
              <a:xfrm>
                <a:off x="4392304" y="1923696"/>
                <a:ext cx="6824" cy="104598"/>
              </a:xfrm>
              <a:prstGeom prst="rect"/>
            </p:spPr>
          </p:pic>
        </mc:Fallback>
      </mc:AlternateContent>
      <mc:AlternateContent xmlns:mc="http://schemas.openxmlformats.org/markup-compatibility/2006" xmlns:p14="http://schemas.microsoft.com/office/powerpoint/2010/main">
        <mc:Choice Requires="p14">
          <p:contentPart r:id="rId534" p14:bwMode="auto">
            <p14:nvContentPartPr>
              <p14:cNvPr id="353" name="墨迹 352"/>
              <p14:cNvContentPartPr/>
              <p14:nvPr/>
            </p14:nvContentPartPr>
            <p14:xfrm>
              <a:off x="4394579" y="1887314"/>
              <a:ext cx="120555" cy="147801"/>
            </p14:xfrm>
          </p:contentPart>
        </mc:Choice>
        <mc:Fallback xmlns="">
          <p:pic>
            <p:nvPicPr>
              <p:cNvPr id="353" name="墨迹 352"/>
            </p:nvPicPr>
            <p:blipFill>
              <a:blip r:embed="rId3"/>
            </p:blipFill>
            <p:spPr>
              <a:xfrm>
                <a:off x="4394579" y="1887314"/>
                <a:ext cx="120555" cy="147801"/>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1266" name="Rectangle 2"/>
          <p:cNvSpPr>
            <a:spLocks noGrp="1"/>
          </p:cNvSpPr>
          <p:nvPr>
            <p:ph type="body" idx="4294967295"/>
          </p:nvPr>
        </p:nvSpPr>
        <p:spPr>
          <a:xfrm>
            <a:off x="484188" y="1449388"/>
            <a:ext cx="8335962" cy="4859337"/>
          </a:xfrm>
        </p:spPr>
        <p:txBody>
          <a:bodyPr wrap="square" anchor="t"/>
          <a:p>
            <a:pPr eaLnBrk="1" hangingPunct="1">
              <a:lnSpc>
                <a:spcPct val="80000"/>
              </a:lnSpc>
            </a:pPr>
            <a:r>
              <a:rPr lang="en-US" altLang="zh-CN" dirty="0"/>
              <a:t>CPU</a:t>
            </a:r>
            <a:r>
              <a:rPr lang="zh-CN" altLang="en-US" dirty="0"/>
              <a:t>的主要寄存器</a:t>
            </a:r>
            <a:endParaRPr lang="zh-CN" altLang="en-US" dirty="0"/>
          </a:p>
          <a:p>
            <a:pPr lvl="1" eaLnBrk="1" hangingPunct="1">
              <a:lnSpc>
                <a:spcPct val="110000"/>
              </a:lnSpc>
            </a:pPr>
            <a:r>
              <a:rPr lang="zh-CN" altLang="en-US" dirty="0"/>
              <a:t>程序计数器</a:t>
            </a:r>
            <a:r>
              <a:rPr lang="en-US" altLang="zh-CN" dirty="0"/>
              <a:t>PC(Programming Counter)</a:t>
            </a:r>
            <a:endParaRPr lang="en-US" altLang="zh-CN" dirty="0"/>
          </a:p>
          <a:p>
            <a:pPr lvl="2" eaLnBrk="1" hangingPunct="1">
              <a:lnSpc>
                <a:spcPct val="110000"/>
              </a:lnSpc>
            </a:pPr>
            <a:r>
              <a:rPr lang="zh-CN" altLang="en-US" dirty="0"/>
              <a:t>用来存放正在执行的指令的地址或接着将要执行的下一条指令的地址</a:t>
            </a:r>
            <a:endParaRPr lang="zh-CN" altLang="en-US" dirty="0"/>
          </a:p>
          <a:p>
            <a:pPr lvl="2" eaLnBrk="1" hangingPunct="1">
              <a:lnSpc>
                <a:spcPct val="110000"/>
              </a:lnSpc>
            </a:pPr>
            <a:r>
              <a:rPr lang="zh-CN" altLang="en-US" dirty="0"/>
              <a:t>顺序执行时，每执行一条指令，</a:t>
            </a:r>
            <a:r>
              <a:rPr lang="en-US" altLang="zh-CN" dirty="0"/>
              <a:t>PC</a:t>
            </a:r>
            <a:r>
              <a:rPr lang="zh-CN" altLang="en-US" dirty="0"/>
              <a:t>的值应加</a:t>
            </a:r>
            <a:r>
              <a:rPr lang="en-US" altLang="zh-CN" dirty="0"/>
              <a:t>1</a:t>
            </a:r>
            <a:endParaRPr lang="en-US" altLang="zh-CN" dirty="0"/>
          </a:p>
          <a:p>
            <a:pPr lvl="2" eaLnBrk="1" hangingPunct="1">
              <a:lnSpc>
                <a:spcPct val="110000"/>
              </a:lnSpc>
            </a:pPr>
            <a:r>
              <a:rPr lang="zh-CN" altLang="en-US" dirty="0"/>
              <a:t>转移类指令将转移目标地址送往</a:t>
            </a:r>
            <a:r>
              <a:rPr lang="en-US" altLang="zh-CN" dirty="0"/>
              <a:t>PC </a:t>
            </a:r>
            <a:r>
              <a:rPr lang="zh-CN" altLang="en-US" dirty="0"/>
              <a:t>，可实现程序转移</a:t>
            </a:r>
            <a:endParaRPr lang="zh-CN" altLang="en-US" dirty="0"/>
          </a:p>
          <a:p>
            <a:pPr lvl="1" eaLnBrk="1" hangingPunct="1">
              <a:lnSpc>
                <a:spcPct val="110000"/>
              </a:lnSpc>
            </a:pPr>
            <a:r>
              <a:rPr lang="zh-CN" altLang="en-US" dirty="0"/>
              <a:t>指令寄存器</a:t>
            </a:r>
            <a:r>
              <a:rPr lang="en-US" altLang="zh-CN" dirty="0"/>
              <a:t>IR(Instruction Register)</a:t>
            </a:r>
            <a:endParaRPr lang="en-US" altLang="zh-CN" dirty="0"/>
          </a:p>
          <a:p>
            <a:pPr lvl="2" eaLnBrk="1" hangingPunct="1">
              <a:lnSpc>
                <a:spcPct val="110000"/>
              </a:lnSpc>
            </a:pPr>
            <a:r>
              <a:rPr lang="zh-CN" altLang="en-US" dirty="0"/>
              <a:t>用来存放从存储器中取出的待执行的指令</a:t>
            </a:r>
            <a:endParaRPr lang="zh-CN" altLang="en-US" dirty="0"/>
          </a:p>
          <a:p>
            <a:pPr lvl="2" eaLnBrk="1" hangingPunct="1">
              <a:lnSpc>
                <a:spcPct val="110000"/>
              </a:lnSpc>
            </a:pPr>
            <a:r>
              <a:rPr lang="zh-CN" altLang="en-US" dirty="0"/>
              <a:t>在执行该指令的过程中，指令寄存器的内容不允许发生变化，以保证实现指令的全部功能</a:t>
            </a:r>
            <a:endParaRPr lang="zh-CN" altLang="en-US" dirty="0"/>
          </a:p>
        </p:txBody>
      </p:sp>
      <p:sp>
        <p:nvSpPr>
          <p:cNvPr id="11267" name="Rectangle 36"/>
          <p:cNvSpPr>
            <a:spLocks noGrp="1"/>
          </p:cNvSpPr>
          <p:nvPr>
            <p:ph type="title" idx="4294967295"/>
          </p:nvPr>
        </p:nvSpPr>
        <p:spPr/>
        <p:txBody>
          <a:bodyPr wrap="square" anchor="b"/>
          <a:p>
            <a:pPr eaLnBrk="1" hangingPunct="1"/>
            <a:r>
              <a:rPr lang="en-US" altLang="zh-CN" dirty="0"/>
              <a:t>2</a:t>
            </a:r>
            <a:r>
              <a:rPr lang="zh-CN" altLang="en-US" dirty="0"/>
              <a:t>、</a:t>
            </a:r>
            <a:r>
              <a:rPr lang="en-US" altLang="zh-CN" dirty="0"/>
              <a:t>CPU</a:t>
            </a:r>
            <a:r>
              <a:rPr lang="zh-CN" altLang="en-US" dirty="0"/>
              <a:t>的基本组成</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灯片编号占位符 5"/>
          <p:cNvSpPr txBox="1">
            <a:spLocks noGrp="1"/>
          </p:cNvSpPr>
          <p:nvPr/>
        </p:nvSpPr>
        <p:spPr>
          <a:xfrm>
            <a:off x="6553200" y="6248400"/>
            <a:ext cx="2133600" cy="457200"/>
          </a:xfrm>
          <a:prstGeom prst="rect">
            <a:avLst/>
          </a:prstGeom>
          <a:noFill/>
          <a:ln w="9525">
            <a:noFill/>
          </a:ln>
        </p:spPr>
        <p:txBody>
          <a:bodyPr anchor="t"/>
          <a:p>
            <a:pPr algn="r"/>
            <a:fld id="{9A0DB2DC-4C9A-4742-B13C-FB6460FD3503}" type="slidenum">
              <a:rPr lang="en-US" altLang="zh-CN" sz="1000" dirty="0">
                <a:latin typeface="Arial" charset="0"/>
                <a:ea typeface="宋体" charset="-122"/>
              </a:rPr>
            </a:fld>
            <a:endParaRPr lang="en-US" altLang="zh-CN" sz="1000" dirty="0">
              <a:latin typeface="Arial" charset="0"/>
              <a:ea typeface="宋体" charset="-122"/>
            </a:endParaRPr>
          </a:p>
        </p:txBody>
      </p:sp>
      <p:sp>
        <p:nvSpPr>
          <p:cNvPr id="12290" name="Rectangle 2"/>
          <p:cNvSpPr>
            <a:spLocks noGrp="1"/>
          </p:cNvSpPr>
          <p:nvPr>
            <p:ph type="body" idx="4294967295"/>
          </p:nvPr>
        </p:nvSpPr>
        <p:spPr>
          <a:xfrm>
            <a:off x="484188" y="1449388"/>
            <a:ext cx="7543800" cy="4572000"/>
          </a:xfrm>
        </p:spPr>
        <p:txBody>
          <a:bodyPr wrap="square" anchor="t"/>
          <a:p>
            <a:pPr eaLnBrk="1" hangingPunct="1"/>
            <a:r>
              <a:rPr lang="en-US" altLang="zh-CN" dirty="0"/>
              <a:t>CPU</a:t>
            </a:r>
            <a:r>
              <a:rPr lang="zh-CN" altLang="en-US" dirty="0"/>
              <a:t>的主要寄存器</a:t>
            </a:r>
            <a:endParaRPr lang="zh-CN" altLang="en-US" dirty="0"/>
          </a:p>
          <a:p>
            <a:pPr lvl="1" eaLnBrk="1" hangingPunct="1">
              <a:lnSpc>
                <a:spcPct val="140000"/>
              </a:lnSpc>
            </a:pPr>
            <a:r>
              <a:rPr lang="zh-CN" altLang="en-US" dirty="0"/>
              <a:t>程序状态字寄存器（</a:t>
            </a:r>
            <a:r>
              <a:rPr lang="en-US" altLang="zh-CN" dirty="0"/>
              <a:t>PSW</a:t>
            </a:r>
            <a:r>
              <a:rPr lang="zh-CN" altLang="en-US" dirty="0"/>
              <a:t>）</a:t>
            </a:r>
            <a:r>
              <a:rPr lang="zh-CN" altLang="en-US" sz="2000" b="1" dirty="0">
                <a:latin typeface="Times New Roman" pitchFamily="2" charset="0"/>
              </a:rPr>
              <a:t>      </a:t>
            </a:r>
            <a:r>
              <a:rPr lang="zh-CN" altLang="en-US" sz="1400" b="1" dirty="0">
                <a:latin typeface="Times New Roman" pitchFamily="2" charset="0"/>
              </a:rPr>
              <a:t>        </a:t>
            </a:r>
            <a:endParaRPr lang="zh-CN" altLang="en-US" sz="1400" b="1" dirty="0">
              <a:latin typeface="Times New Roman" pitchFamily="2" charset="0"/>
            </a:endParaRPr>
          </a:p>
          <a:p>
            <a:pPr lvl="1" eaLnBrk="1" hangingPunct="1">
              <a:lnSpc>
                <a:spcPct val="120000"/>
              </a:lnSpc>
              <a:buNone/>
            </a:pPr>
            <a:endParaRPr lang="en-US" altLang="zh-CN" dirty="0"/>
          </a:p>
        </p:txBody>
      </p:sp>
      <p:graphicFrame>
        <p:nvGraphicFramePr>
          <p:cNvPr id="12292" name="表格 12291"/>
          <p:cNvGraphicFramePr/>
          <p:nvPr/>
        </p:nvGraphicFramePr>
        <p:xfrm>
          <a:off x="2195513" y="3068638"/>
          <a:ext cx="3810000" cy="1906588"/>
        </p:xfrm>
        <a:graphic>
          <a:graphicData uri="http://schemas.openxmlformats.org/drawingml/2006/table">
            <a:tbl>
              <a:tblPr/>
              <a:tblGrid>
                <a:gridCol w="360363"/>
                <a:gridCol w="577850"/>
                <a:gridCol w="577850"/>
                <a:gridCol w="722312"/>
                <a:gridCol w="793750"/>
                <a:gridCol w="777875"/>
              </a:tblGrid>
              <a:tr h="500063">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eaLnBrk="1" hangingPunct="1">
                        <a:spcBef>
                          <a:spcPct val="20000"/>
                        </a:spcBef>
                        <a:buClr>
                          <a:schemeClr val="tx2"/>
                        </a:buClr>
                        <a:buSzPct val="70000"/>
                        <a:buFont typeface="Wingdings" charset="2"/>
                        <a:buNone/>
                      </a:pPr>
                      <a:endParaRPr sz="2600"/>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en-US" altLang="x-none" sz="2600" b="1" dirty="0"/>
                        <a:t>N</a:t>
                      </a:r>
                      <a:endParaRPr lang="en-US" altLang="x-none" sz="26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en-US" altLang="x-none" sz="2600" b="1" dirty="0"/>
                        <a:t>Z</a:t>
                      </a:r>
                      <a:endParaRPr lang="en-US" altLang="x-none" sz="26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en-US" altLang="x-none" sz="2600" b="1" dirty="0"/>
                        <a:t>V</a:t>
                      </a:r>
                      <a:endParaRPr lang="en-US" altLang="x-none" sz="26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en-US" altLang="x-none" sz="2600" b="1" dirty="0"/>
                        <a:t>P</a:t>
                      </a:r>
                      <a:endParaRPr lang="en-US" altLang="x-none" sz="2600" b="1"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en-US" altLang="x-none" sz="2600" b="1" dirty="0"/>
                        <a:t>C</a:t>
                      </a:r>
                      <a:endParaRPr lang="en-US" altLang="x-none" sz="2600" b="1" dirty="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r>
              <a:tr h="701675">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en-US" altLang="x-none" sz="2600" b="1" dirty="0">
                          <a:latin typeface="Times New Roman" pitchFamily="2" charset="0"/>
                        </a:rPr>
                        <a:t>0</a:t>
                      </a:r>
                      <a:endParaRPr lang="en-US" altLang="x-none" sz="2600" b="1" dirty="0">
                        <a:latin typeface="Times New Roman" pitchFamily="2"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zh-CN" altLang="en-US" sz="2000"/>
                        <a:t>非负</a:t>
                      </a:r>
                      <a:endParaRPr lang="zh-CN" altLang="en-US" sz="20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zh-CN" altLang="en-US" sz="2000"/>
                        <a:t>非零</a:t>
                      </a:r>
                      <a:endParaRPr lang="zh-CN" altLang="en-US" sz="20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zh-CN" altLang="en-US" sz="2000"/>
                        <a:t>无溢出</a:t>
                      </a:r>
                      <a:endParaRPr lang="zh-CN" altLang="en-US" sz="20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zh-CN" altLang="en-US" sz="2000" dirty="0"/>
                        <a:t>奇数个</a:t>
                      </a:r>
                      <a:r>
                        <a:rPr lang="en-US" altLang="x-none" sz="2000" dirty="0"/>
                        <a:t>1</a:t>
                      </a:r>
                      <a:endParaRPr lang="en-US" altLang="x-none" sz="20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zh-CN" altLang="en-US" sz="2000"/>
                        <a:t>无进位</a:t>
                      </a:r>
                      <a:endParaRPr lang="zh-CN" altLang="en-US" sz="200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704850">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en-US" altLang="x-none" sz="2600" b="1" dirty="0">
                          <a:latin typeface="Times New Roman" pitchFamily="2" charset="0"/>
                        </a:rPr>
                        <a:t>1</a:t>
                      </a:r>
                      <a:endParaRPr lang="en-US" altLang="x-none" sz="2600" b="1" dirty="0">
                        <a:latin typeface="Times New Roman" pitchFamily="2" charset="0"/>
                      </a:endParaRPr>
                    </a:p>
                  </a:txBody>
                  <a:tcPr vert="horz" anchor="t">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FFFF">
                        <a:alpha val="100000"/>
                      </a:srgbClr>
                    </a:solid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zh-CN" altLang="en-US" sz="2000"/>
                        <a:t>负数</a:t>
                      </a:r>
                      <a:endParaRPr lang="zh-CN" altLang="en-US" sz="20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zh-CN" altLang="en-US" sz="2000"/>
                        <a:t>零</a:t>
                      </a:r>
                      <a:endParaRPr lang="zh-CN" altLang="en-US" sz="20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zh-CN" altLang="en-US" sz="2000"/>
                        <a:t>溢出</a:t>
                      </a:r>
                      <a:endParaRPr lang="zh-CN" altLang="en-US" sz="200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zh-CN" altLang="en-US" sz="2000" dirty="0"/>
                        <a:t>偶数个</a:t>
                      </a:r>
                      <a:r>
                        <a:rPr lang="en-US" altLang="x-none" sz="2000" dirty="0"/>
                        <a:t>1</a:t>
                      </a:r>
                      <a:endParaRPr lang="en-US" altLang="x-none" sz="2000" dirty="0"/>
                    </a:p>
                  </a:txBody>
                  <a:tcPr vert="horz" anchor="t">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wrap="square"/>
                    <a:lstStyle>
                      <a:lvl1pPr marL="342900" lvl="0" indent="-342900" algn="l" defTabSz="914400" eaLnBrk="0" fontAlgn="base" latinLnBrk="0" hangingPunct="0">
                        <a:spcBef>
                          <a:spcPct val="20000"/>
                        </a:spcBef>
                        <a:spcAft>
                          <a:spcPct val="0"/>
                        </a:spcAft>
                        <a:buClr>
                          <a:schemeClr val="tx2"/>
                        </a:buClr>
                        <a:buSzPct val="70000"/>
                        <a:buFont typeface="Wingdings" charset="2"/>
                        <a:buChar char="l"/>
                        <a:defRPr sz="2600" b="0" i="0" u="none" kern="1200" baseline="0">
                          <a:solidFill>
                            <a:schemeClr val="tx1"/>
                          </a:solidFill>
                          <a:latin typeface="Arial" charset="0"/>
                          <a:ea typeface="宋体" charset="-122"/>
                        </a:defRPr>
                      </a:lvl1pPr>
                      <a:lvl2pPr marL="692150" lvl="1" indent="-347345">
                        <a:buClr>
                          <a:schemeClr val="accent2"/>
                        </a:buClr>
                        <a:defRPr sz="2200" kern="1200"/>
                      </a:lvl2pPr>
                      <a:lvl3pPr marL="987425" lvl="2" indent="-293370">
                        <a:buClr>
                          <a:schemeClr val="accent1"/>
                        </a:buClr>
                        <a:defRPr sz="2100" kern="1200"/>
                      </a:lvl3pPr>
                      <a:lvl4pPr marL="1281430" lvl="3" indent="-292100">
                        <a:buClr>
                          <a:schemeClr val="tx2"/>
                        </a:buClr>
                        <a:defRPr sz="1800" kern="1200"/>
                      </a:lvl4pPr>
                      <a:lvl5pPr marL="1598930" lvl="4" indent="-316230">
                        <a:buClr>
                          <a:schemeClr val="folHlink"/>
                        </a:buClr>
                        <a:defRPr sz="1800" kern="1200"/>
                      </a:lvl5pPr>
                    </a:lstStyle>
                    <a:p>
                      <a:pPr marL="0" lvl="0" indent="0" algn="ctr" eaLnBrk="1" hangingPunct="1">
                        <a:spcBef>
                          <a:spcPct val="20000"/>
                        </a:spcBef>
                        <a:buClr>
                          <a:schemeClr val="tx2"/>
                        </a:buClr>
                        <a:buSzPct val="70000"/>
                        <a:buFont typeface="Wingdings" charset="2"/>
                        <a:buNone/>
                      </a:pPr>
                      <a:r>
                        <a:rPr lang="zh-CN" altLang="en-US" sz="2000"/>
                        <a:t>有进位</a:t>
                      </a:r>
                      <a:endParaRPr lang="zh-CN" altLang="en-US" sz="2000"/>
                    </a:p>
                  </a:txBody>
                  <a:tcPr vert="horz" anchor="t">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2321" name="Rectangle 35"/>
          <p:cNvSpPr>
            <a:spLocks noGrp="1"/>
          </p:cNvSpPr>
          <p:nvPr>
            <p:ph type="title" idx="4294967295"/>
          </p:nvPr>
        </p:nvSpPr>
        <p:spPr/>
        <p:txBody>
          <a:bodyPr wrap="square" anchor="b"/>
          <a:p>
            <a:pPr eaLnBrk="1" hangingPunct="1"/>
            <a:r>
              <a:rPr lang="en-US" altLang="zh-CN" dirty="0"/>
              <a:t>2</a:t>
            </a:r>
            <a:r>
              <a:rPr lang="zh-CN" altLang="en-US" dirty="0"/>
              <a:t>、</a:t>
            </a:r>
            <a:r>
              <a:rPr lang="en-US" altLang="zh-CN" dirty="0"/>
              <a:t>CPU</a:t>
            </a:r>
            <a:r>
              <a:rPr lang="zh-CN" altLang="en-US" dirty="0"/>
              <a:t>的基本组成</a:t>
            </a:r>
            <a:endParaRPr lang="zh-CN" altLang="en-US" dirty="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5145205" y="782212"/>
              <a:ext cx="68239" cy="184610"/>
            </p14:xfrm>
          </p:contentPart>
        </mc:Choice>
        <mc:Fallback xmlns="">
          <p:pic>
            <p:nvPicPr>
              <p:cNvPr id="2" name="墨迹 1"/>
            </p:nvPicPr>
            <p:blipFill>
              <a:blip r:embed="rId2"/>
            </p:blipFill>
            <p:spPr>
              <a:xfrm>
                <a:off x="5145205" y="782212"/>
                <a:ext cx="68239" cy="18461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3" name="墨迹 2"/>
              <p14:cNvContentPartPr/>
              <p14:nvPr/>
            </p14:nvContentPartPr>
            <p14:xfrm>
              <a:off x="5272584" y="809498"/>
              <a:ext cx="72788" cy="120515"/>
            </p14:xfrm>
          </p:contentPart>
        </mc:Choice>
        <mc:Fallback xmlns="">
          <p:pic>
            <p:nvPicPr>
              <p:cNvPr id="3" name="墨迹 2"/>
            </p:nvPicPr>
            <p:blipFill>
              <a:blip r:embed="rId2"/>
            </p:blipFill>
            <p:spPr>
              <a:xfrm>
                <a:off x="5272584" y="809498"/>
                <a:ext cx="72788" cy="120515"/>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5518244" y="800403"/>
              <a:ext cx="2275" cy="147801"/>
            </p14:xfrm>
          </p:contentPart>
        </mc:Choice>
        <mc:Fallback xmlns="">
          <p:pic>
            <p:nvPicPr>
              <p:cNvPr id="4" name="墨迹 3"/>
            </p:nvPicPr>
            <p:blipFill>
              <a:blip r:embed="rId2"/>
            </p:blipFill>
            <p:spPr>
              <a:xfrm>
                <a:off x="5518244" y="800403"/>
                <a:ext cx="2275" cy="147801"/>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5" name="墨迹 4"/>
              <p14:cNvContentPartPr/>
              <p14:nvPr/>
            </p14:nvContentPartPr>
            <p14:xfrm>
              <a:off x="5581934" y="795855"/>
              <a:ext cx="15922" cy="152349"/>
            </p14:xfrm>
          </p:contentPart>
        </mc:Choice>
        <mc:Fallback xmlns="">
          <p:pic>
            <p:nvPicPr>
              <p:cNvPr id="5" name="墨迹 4"/>
            </p:nvPicPr>
            <p:blipFill>
              <a:blip r:embed="rId2"/>
            </p:blipFill>
            <p:spPr>
              <a:xfrm>
                <a:off x="5581934" y="795855"/>
                <a:ext cx="15922" cy="152349"/>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5668370" y="829395"/>
              <a:ext cx="71651" cy="100903"/>
            </p14:xfrm>
          </p:contentPart>
        </mc:Choice>
        <mc:Fallback xmlns="">
          <p:pic>
            <p:nvPicPr>
              <p:cNvPr id="6" name="墨迹 5"/>
            </p:nvPicPr>
            <p:blipFill>
              <a:blip r:embed="rId2"/>
            </p:blipFill>
            <p:spPr>
              <a:xfrm>
                <a:off x="5668370" y="829395"/>
                <a:ext cx="71651" cy="10090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墨迹 6"/>
              <p14:cNvContentPartPr/>
              <p14:nvPr/>
            </p14:nvContentPartPr>
            <p14:xfrm>
              <a:off x="5782101" y="804950"/>
              <a:ext cx="4549" cy="134159"/>
            </p14:xfrm>
          </p:contentPart>
        </mc:Choice>
        <mc:Fallback xmlns="">
          <p:pic>
            <p:nvPicPr>
              <p:cNvPr id="7" name="墨迹 6"/>
            </p:nvPicPr>
            <p:blipFill>
              <a:blip r:embed="rId2"/>
            </p:blipFill>
            <p:spPr>
              <a:xfrm>
                <a:off x="5782101" y="804950"/>
                <a:ext cx="4549" cy="134159"/>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5873086" y="795855"/>
              <a:ext cx="4549" cy="150076"/>
            </p14:xfrm>
          </p:contentPart>
        </mc:Choice>
        <mc:Fallback xmlns="">
          <p:pic>
            <p:nvPicPr>
              <p:cNvPr id="8" name="墨迹 7"/>
            </p:nvPicPr>
            <p:blipFill>
              <a:blip r:embed="rId2"/>
            </p:blipFill>
            <p:spPr>
              <a:xfrm>
                <a:off x="5873086" y="795855"/>
                <a:ext cx="4549" cy="150076"/>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5167952" y="1096006"/>
              <a:ext cx="9098" cy="127337"/>
            </p14:xfrm>
          </p:contentPart>
        </mc:Choice>
        <mc:Fallback xmlns="">
          <p:pic>
            <p:nvPicPr>
              <p:cNvPr id="9" name="墨迹 8"/>
            </p:nvPicPr>
            <p:blipFill>
              <a:blip r:embed="rId2"/>
            </p:blipFill>
            <p:spPr>
              <a:xfrm>
                <a:off x="5167952" y="1096006"/>
                <a:ext cx="9098" cy="127337"/>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0" name="墨迹 9"/>
              <p14:cNvContentPartPr/>
              <p14:nvPr/>
            </p14:nvContentPartPr>
            <p14:xfrm>
              <a:off x="5279409" y="1091458"/>
              <a:ext cx="6823" cy="138707"/>
            </p14:xfrm>
          </p:contentPart>
        </mc:Choice>
        <mc:Fallback xmlns="">
          <p:pic>
            <p:nvPicPr>
              <p:cNvPr id="10" name="墨迹 9"/>
            </p:nvPicPr>
            <p:blipFill>
              <a:blip r:embed="rId2"/>
            </p:blipFill>
            <p:spPr>
              <a:xfrm>
                <a:off x="5279409" y="1091458"/>
                <a:ext cx="6823" cy="138707"/>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1" name="墨迹 10"/>
              <p14:cNvContentPartPr/>
              <p14:nvPr/>
            </p14:nvContentPartPr>
            <p14:xfrm>
              <a:off x="5433372" y="1114197"/>
              <a:ext cx="75773" cy="117105"/>
            </p14:xfrm>
          </p:contentPart>
        </mc:Choice>
        <mc:Fallback xmlns="">
          <p:pic>
            <p:nvPicPr>
              <p:cNvPr id="11" name="墨迹 10"/>
            </p:nvPicPr>
            <p:blipFill>
              <a:blip r:embed="rId2"/>
            </p:blipFill>
            <p:spPr>
              <a:xfrm>
                <a:off x="5433372" y="1114197"/>
                <a:ext cx="75773" cy="11710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2" name="墨迹 11"/>
              <p14:cNvContentPartPr/>
              <p14:nvPr/>
            </p14:nvContentPartPr>
            <p14:xfrm>
              <a:off x="5545540" y="1107375"/>
              <a:ext cx="80749" cy="111420"/>
            </p14:xfrm>
          </p:contentPart>
        </mc:Choice>
        <mc:Fallback xmlns="">
          <p:pic>
            <p:nvPicPr>
              <p:cNvPr id="12" name="墨迹 11"/>
            </p:nvPicPr>
            <p:blipFill>
              <a:blip r:embed="rId2"/>
            </p:blipFill>
            <p:spPr>
              <a:xfrm>
                <a:off x="5545540" y="1107375"/>
                <a:ext cx="80749" cy="11142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3" name="墨迹 12"/>
              <p14:cNvContentPartPr/>
              <p14:nvPr/>
            </p14:nvContentPartPr>
            <p14:xfrm>
              <a:off x="5691116" y="1094585"/>
              <a:ext cx="9098" cy="142401"/>
            </p14:xfrm>
          </p:contentPart>
        </mc:Choice>
        <mc:Fallback xmlns="">
          <p:pic>
            <p:nvPicPr>
              <p:cNvPr id="13" name="墨迹 12"/>
            </p:nvPicPr>
            <p:blipFill>
              <a:blip r:embed="rId2"/>
            </p:blipFill>
            <p:spPr>
              <a:xfrm>
                <a:off x="5691116" y="1094585"/>
                <a:ext cx="9098" cy="14240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4" name="墨迹 13"/>
              <p14:cNvContentPartPr/>
              <p14:nvPr/>
            </p14:nvContentPartPr>
            <p14:xfrm>
              <a:off x="5754805" y="1111355"/>
              <a:ext cx="80323" cy="111988"/>
            </p14:xfrm>
          </p:contentPart>
        </mc:Choice>
        <mc:Fallback xmlns="">
          <p:pic>
            <p:nvPicPr>
              <p:cNvPr id="14" name="墨迹 13"/>
            </p:nvPicPr>
            <p:blipFill>
              <a:blip r:embed="rId2"/>
            </p:blipFill>
            <p:spPr>
              <a:xfrm>
                <a:off x="5754805" y="1111355"/>
                <a:ext cx="80323" cy="111988"/>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5" name="墨迹 14"/>
              <p14:cNvContentPartPr/>
              <p14:nvPr/>
            </p14:nvContentPartPr>
            <p14:xfrm>
              <a:off x="5877635" y="1100554"/>
              <a:ext cx="11373" cy="152349"/>
            </p14:xfrm>
          </p:contentPart>
        </mc:Choice>
        <mc:Fallback xmlns="">
          <p:pic>
            <p:nvPicPr>
              <p:cNvPr id="15" name="墨迹 14"/>
            </p:nvPicPr>
            <p:blipFill>
              <a:blip r:embed="rId2"/>
            </p:blipFill>
            <p:spPr>
              <a:xfrm>
                <a:off x="5877635" y="1100554"/>
                <a:ext cx="11373" cy="152349"/>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6" name="墨迹 15"/>
              <p14:cNvContentPartPr/>
              <p14:nvPr/>
            </p14:nvContentPartPr>
            <p14:xfrm>
              <a:off x="4924567" y="1158538"/>
              <a:ext cx="111457" cy="10232"/>
            </p14:xfrm>
          </p:contentPart>
        </mc:Choice>
        <mc:Fallback xmlns="">
          <p:pic>
            <p:nvPicPr>
              <p:cNvPr id="16" name="墨迹 15"/>
            </p:nvPicPr>
            <p:blipFill>
              <a:blip r:embed="rId2"/>
            </p:blipFill>
            <p:spPr>
              <a:xfrm>
                <a:off x="4924567" y="1158538"/>
                <a:ext cx="111457" cy="10232"/>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7" name="墨迹 16"/>
              <p14:cNvContentPartPr/>
              <p14:nvPr/>
            </p14:nvContentPartPr>
            <p14:xfrm>
              <a:off x="4988256" y="1130114"/>
              <a:ext cx="3981" cy="101188"/>
            </p14:xfrm>
          </p:contentPart>
        </mc:Choice>
        <mc:Fallback xmlns="">
          <p:pic>
            <p:nvPicPr>
              <p:cNvPr id="17" name="墨迹 16"/>
            </p:nvPicPr>
            <p:blipFill>
              <a:blip r:embed="rId2"/>
            </p:blipFill>
            <p:spPr>
              <a:xfrm>
                <a:off x="4988256" y="1130114"/>
                <a:ext cx="3981" cy="101188"/>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8" name="墨迹 17"/>
              <p14:cNvContentPartPr/>
              <p14:nvPr/>
            </p14:nvContentPartPr>
            <p14:xfrm>
              <a:off x="4785814" y="1293833"/>
              <a:ext cx="1218063" cy="43204"/>
            </p14:xfrm>
          </p:contentPart>
        </mc:Choice>
        <mc:Fallback xmlns="">
          <p:pic>
            <p:nvPicPr>
              <p:cNvPr id="18" name="墨迹 17"/>
            </p:nvPicPr>
            <p:blipFill>
              <a:blip r:embed="rId2"/>
            </p:blipFill>
            <p:spPr>
              <a:xfrm>
                <a:off x="4785814" y="1293833"/>
                <a:ext cx="1218063" cy="43204"/>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9" name="墨迹 18"/>
              <p14:cNvContentPartPr/>
              <p14:nvPr/>
            </p14:nvContentPartPr>
            <p14:xfrm>
              <a:off x="5017826" y="1364323"/>
              <a:ext cx="6824" cy="108009"/>
            </p14:xfrm>
          </p:contentPart>
        </mc:Choice>
        <mc:Fallback xmlns="">
          <p:pic>
            <p:nvPicPr>
              <p:cNvPr id="19" name="墨迹 18"/>
            </p:nvPicPr>
            <p:blipFill>
              <a:blip r:embed="rId2"/>
            </p:blipFill>
            <p:spPr>
              <a:xfrm>
                <a:off x="5017826" y="1364323"/>
                <a:ext cx="6824" cy="108009"/>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0" name="墨迹 19"/>
              <p14:cNvContentPartPr/>
              <p14:nvPr/>
            </p14:nvContentPartPr>
            <p14:xfrm>
              <a:off x="5127790" y="1373419"/>
              <a:ext cx="67457" cy="90955"/>
            </p14:xfrm>
          </p:contentPart>
        </mc:Choice>
        <mc:Fallback xmlns="">
          <p:pic>
            <p:nvPicPr>
              <p:cNvPr id="20" name="墨迹 19"/>
            </p:nvPicPr>
            <p:blipFill>
              <a:blip r:embed="rId2"/>
            </p:blipFill>
            <p:spPr>
              <a:xfrm>
                <a:off x="5127790" y="1373419"/>
                <a:ext cx="67457" cy="9095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1" name="墨迹 20"/>
              <p14:cNvContentPartPr/>
              <p14:nvPr/>
            </p14:nvContentPartPr>
            <p14:xfrm>
              <a:off x="5239034" y="1382514"/>
              <a:ext cx="55516" cy="81859"/>
            </p14:xfrm>
          </p:contentPart>
        </mc:Choice>
        <mc:Fallback xmlns="">
          <p:pic>
            <p:nvPicPr>
              <p:cNvPr id="21" name="墨迹 20"/>
            </p:nvPicPr>
            <p:blipFill>
              <a:blip r:embed="rId2"/>
            </p:blipFill>
            <p:spPr>
              <a:xfrm>
                <a:off x="5239034" y="1382514"/>
                <a:ext cx="55516" cy="81859"/>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2" name="墨迹 21"/>
              <p14:cNvContentPartPr/>
              <p14:nvPr/>
            </p14:nvContentPartPr>
            <p14:xfrm>
              <a:off x="5431809" y="1390259"/>
              <a:ext cx="60846" cy="73262"/>
            </p14:xfrm>
          </p:contentPart>
        </mc:Choice>
        <mc:Fallback xmlns="">
          <p:pic>
            <p:nvPicPr>
              <p:cNvPr id="22" name="墨迹 21"/>
            </p:nvPicPr>
            <p:blipFill>
              <a:blip r:embed="rId2"/>
            </p:blipFill>
            <p:spPr>
              <a:xfrm>
                <a:off x="5431809" y="1390259"/>
                <a:ext cx="60846" cy="73262"/>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3" name="墨迹 22"/>
              <p14:cNvContentPartPr/>
              <p14:nvPr/>
            </p14:nvContentPartPr>
            <p14:xfrm>
              <a:off x="5543265" y="1398431"/>
              <a:ext cx="61415" cy="79586"/>
            </p14:xfrm>
          </p:contentPart>
        </mc:Choice>
        <mc:Fallback xmlns="">
          <p:pic>
            <p:nvPicPr>
              <p:cNvPr id="23" name="墨迹 22"/>
            </p:nvPicPr>
            <p:blipFill>
              <a:blip r:embed="rId2"/>
            </p:blipFill>
            <p:spPr>
              <a:xfrm>
                <a:off x="5543265" y="1398431"/>
                <a:ext cx="61415" cy="79586"/>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4" name="墨迹 23"/>
              <p14:cNvContentPartPr/>
              <p14:nvPr/>
            </p14:nvContentPartPr>
            <p14:xfrm>
              <a:off x="5652447" y="1400705"/>
              <a:ext cx="67315" cy="76175"/>
            </p14:xfrm>
          </p:contentPart>
        </mc:Choice>
        <mc:Fallback xmlns="">
          <p:pic>
            <p:nvPicPr>
              <p:cNvPr id="24" name="墨迹 23"/>
            </p:nvPicPr>
            <p:blipFill>
              <a:blip r:embed="rId2"/>
            </p:blipFill>
            <p:spPr>
              <a:xfrm>
                <a:off x="5652447" y="1400705"/>
                <a:ext cx="67315" cy="7617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5" name="墨迹 24"/>
              <p14:cNvContentPartPr/>
              <p14:nvPr/>
            </p14:nvContentPartPr>
            <p14:xfrm>
              <a:off x="5770728" y="1416622"/>
              <a:ext cx="63689" cy="67293"/>
            </p14:xfrm>
          </p:contentPart>
        </mc:Choice>
        <mc:Fallback xmlns="">
          <p:pic>
            <p:nvPicPr>
              <p:cNvPr id="25" name="墨迹 24"/>
            </p:nvPicPr>
            <p:blipFill>
              <a:blip r:embed="rId2"/>
            </p:blipFill>
            <p:spPr>
              <a:xfrm>
                <a:off x="5770728" y="1416622"/>
                <a:ext cx="63689" cy="67293"/>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6" name="墨迹 25"/>
              <p14:cNvContentPartPr/>
              <p14:nvPr/>
            </p14:nvContentPartPr>
            <p14:xfrm>
              <a:off x="5870811" y="1422023"/>
              <a:ext cx="81887" cy="76459"/>
            </p14:xfrm>
          </p:contentPart>
        </mc:Choice>
        <mc:Fallback xmlns="">
          <p:pic>
            <p:nvPicPr>
              <p:cNvPr id="26" name="墨迹 25"/>
            </p:nvPicPr>
            <p:blipFill>
              <a:blip r:embed="rId2"/>
            </p:blipFill>
            <p:spPr>
              <a:xfrm>
                <a:off x="5870811" y="1422023"/>
                <a:ext cx="81887" cy="76459"/>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7" name="墨迹 26"/>
              <p14:cNvContentPartPr/>
              <p14:nvPr/>
            </p14:nvContentPartPr>
            <p14:xfrm>
              <a:off x="6218154" y="1412158"/>
              <a:ext cx="88790" cy="83636"/>
            </p14:xfrm>
          </p:contentPart>
        </mc:Choice>
        <mc:Fallback xmlns="">
          <p:pic>
            <p:nvPicPr>
              <p:cNvPr id="27" name="墨迹 26"/>
            </p:nvPicPr>
            <p:blipFill>
              <a:blip r:embed="rId2"/>
            </p:blipFill>
            <p:spPr>
              <a:xfrm>
                <a:off x="6218154" y="1412158"/>
                <a:ext cx="88790" cy="83636"/>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8" name="墨迹 27"/>
              <p14:cNvContentPartPr/>
              <p14:nvPr/>
            </p14:nvContentPartPr>
            <p14:xfrm>
              <a:off x="6250327" y="1447542"/>
              <a:ext cx="53401" cy="14476"/>
            </p14:xfrm>
          </p:contentPart>
        </mc:Choice>
        <mc:Fallback xmlns="">
          <p:pic>
            <p:nvPicPr>
              <p:cNvPr id="28" name="墨迹 27"/>
            </p:nvPicPr>
            <p:blipFill>
              <a:blip r:embed="rId2"/>
            </p:blipFill>
            <p:spPr>
              <a:xfrm>
                <a:off x="6250327" y="1447542"/>
                <a:ext cx="53401" cy="14476"/>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29" name="墨迹 28"/>
              <p14:cNvContentPartPr/>
              <p14:nvPr/>
            </p14:nvContentPartPr>
            <p14:xfrm>
              <a:off x="6361651" y="1442717"/>
              <a:ext cx="93313" cy="14476"/>
            </p14:xfrm>
          </p:contentPart>
        </mc:Choice>
        <mc:Fallback xmlns="">
          <p:pic>
            <p:nvPicPr>
              <p:cNvPr id="29" name="墨迹 28"/>
            </p:nvPicPr>
            <p:blipFill>
              <a:blip r:embed="rId2"/>
            </p:blipFill>
            <p:spPr>
              <a:xfrm>
                <a:off x="6361651" y="1442717"/>
                <a:ext cx="93313" cy="14476"/>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0" name="墨迹 29"/>
              <p14:cNvContentPartPr/>
              <p14:nvPr/>
            </p14:nvContentPartPr>
            <p14:xfrm>
              <a:off x="6424790" y="1421808"/>
              <a:ext cx="65573" cy="57902"/>
            </p14:xfrm>
          </p:contentPart>
        </mc:Choice>
        <mc:Fallback xmlns="">
          <p:pic>
            <p:nvPicPr>
              <p:cNvPr id="30" name="墨迹 29"/>
            </p:nvPicPr>
            <p:blipFill>
              <a:blip r:embed="rId2"/>
            </p:blipFill>
            <p:spPr>
              <a:xfrm>
                <a:off x="6424790" y="1421808"/>
                <a:ext cx="65573" cy="57902"/>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1" name="墨迹 30"/>
              <p14:cNvContentPartPr/>
              <p14:nvPr/>
            </p14:nvContentPartPr>
            <p14:xfrm>
              <a:off x="6553111" y="1391852"/>
              <a:ext cx="8041" cy="113592"/>
            </p14:xfrm>
          </p:contentPart>
        </mc:Choice>
        <mc:Fallback xmlns="">
          <p:pic>
            <p:nvPicPr>
              <p:cNvPr id="31" name="墨迹 30"/>
            </p:nvPicPr>
            <p:blipFill>
              <a:blip r:embed="rId2"/>
            </p:blipFill>
            <p:spPr>
              <a:xfrm>
                <a:off x="6553111" y="1391852"/>
                <a:ext cx="8041" cy="113592"/>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etwork">
  <a:themeElements>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000000"/>
        </a:lt1>
        <a:dk2>
          <a:srgbClr val="C0C0C0"/>
        </a:dk2>
        <a:lt2>
          <a:srgbClr val="4F747B"/>
        </a:lt2>
        <a:accent1>
          <a:srgbClr val="859868"/>
        </a:accent1>
        <a:accent2>
          <a:srgbClr val="5F5F5F"/>
        </a:accent2>
        <a:accent3>
          <a:srgbClr val="AAAAAA"/>
        </a:accent3>
        <a:accent4>
          <a:srgbClr val="DCDCDC"/>
        </a:accent4>
        <a:accent5>
          <a:srgbClr val="C3CAB9"/>
        </a:accent5>
        <a:accent6>
          <a:srgbClr val="555555"/>
        </a:accent6>
        <a:hlink>
          <a:srgbClr val="5F5F5F"/>
        </a:hlink>
        <a:folHlink>
          <a:srgbClr val="BA1212"/>
        </a:folHlink>
      </a:clrScheme>
      <a:clrMap bg1="lt1" tx1="dk1" bg2="lt2" tx2="dk2" accent1="accent1" accent2="accent2" accent3="accent3" accent4="accent4" accent5="accent5" accent6="accent6" hlink="hlink" folHlink="folHlink"/>
    </a:extraClrScheme>
    <a:extraClrScheme>
      <a:clrScheme name="">
        <a:dk1>
          <a:srgbClr val="FFFFFF"/>
        </a:dk1>
        <a:lt1>
          <a:srgbClr val="4D0B0B"/>
        </a:lt1>
        <a:dk2>
          <a:srgbClr val="FFFFFF"/>
        </a:dk2>
        <a:lt2>
          <a:srgbClr val="3C0000"/>
        </a:lt2>
        <a:accent1>
          <a:srgbClr val="666633"/>
        </a:accent1>
        <a:accent2>
          <a:srgbClr val="CC3300"/>
        </a:accent2>
        <a:accent3>
          <a:srgbClr val="B2AAAA"/>
        </a:accent3>
        <a:accent4>
          <a:srgbClr val="DCDCDC"/>
        </a:accent4>
        <a:accent5>
          <a:srgbClr val="B9B9AD"/>
        </a:accent5>
        <a:accent6>
          <a:srgbClr val="B72D00"/>
        </a:accent6>
        <a:hlink>
          <a:srgbClr val="CC9900"/>
        </a:hlink>
        <a:folHlink>
          <a:srgbClr val="CCCC33"/>
        </a:folHlink>
      </a:clrScheme>
      <a:clrMap bg1="lt1" tx1="dk1" bg2="lt2" tx2="dk2" accent1="accent1" accent2="accent2" accent3="accent3" accent4="accent4" accent5="accent5" accent6="accent6" hlink="hlink" folHlink="folHlink"/>
    </a:extraClrScheme>
    <a:extraClrScheme>
      <a:clrScheme name="">
        <a:dk1>
          <a:srgbClr val="FFFFFF"/>
        </a:dk1>
        <a:lt1>
          <a:srgbClr val="15192B"/>
        </a:lt1>
        <a:dk2>
          <a:srgbClr val="CCCCFF"/>
        </a:dk2>
        <a:lt2>
          <a:srgbClr val="666699"/>
        </a:lt2>
        <a:accent1>
          <a:srgbClr val="4F893D"/>
        </a:accent1>
        <a:accent2>
          <a:srgbClr val="666699"/>
        </a:accent2>
        <a:accent3>
          <a:srgbClr val="AAAAAC"/>
        </a:accent3>
        <a:accent4>
          <a:srgbClr val="DCDCDC"/>
        </a:accent4>
        <a:accent5>
          <a:srgbClr val="B3C4AF"/>
        </a:accent5>
        <a:accent6>
          <a:srgbClr val="5B5B89"/>
        </a:accent6>
        <a:hlink>
          <a:srgbClr val="CC9900"/>
        </a:hlink>
        <a:folHlink>
          <a:srgbClr val="4837C7"/>
        </a:folHlink>
      </a:clrScheme>
      <a:clrMap bg1="lt1" tx1="dk1" bg2="lt2" tx2="dk2" accent1="accent1" accent2="accent2" accent3="accent3" accent4="accent4" accent5="accent5" accent6="accent6" hlink="hlink" folHlink="folHlink"/>
    </a:extraClrScheme>
    <a:extraClrScheme>
      <a:clrScheme name="">
        <a:dk1>
          <a:srgbClr val="FFFFFF"/>
        </a:dk1>
        <a:lt1>
          <a:srgbClr val="86001A"/>
        </a:lt1>
        <a:dk2>
          <a:srgbClr val="CCCC66"/>
        </a:dk2>
        <a:lt2>
          <a:srgbClr val="666699"/>
        </a:lt2>
        <a:accent1>
          <a:srgbClr val="FF3300"/>
        </a:accent1>
        <a:accent2>
          <a:srgbClr val="FF6600"/>
        </a:accent2>
        <a:accent3>
          <a:srgbClr val="C3AAAA"/>
        </a:accent3>
        <a:accent4>
          <a:srgbClr val="DCDCDC"/>
        </a:accent4>
        <a:accent5>
          <a:srgbClr val="FFADAA"/>
        </a:accent5>
        <a:accent6>
          <a:srgbClr val="E55B00"/>
        </a:accent6>
        <a:hlink>
          <a:srgbClr val="CC9900"/>
        </a:hlink>
        <a:folHlink>
          <a:srgbClr val="FF0000"/>
        </a:folHlink>
      </a:clrScheme>
      <a:clrMap bg1="lt1" tx1="dk1" bg2="lt2" tx2="dk2" accent1="accent1" accent2="accent2" accent3="accent3" accent4="accent4" accent5="accent5" accent6="accent6" hlink="hlink" folHlink="folHlink"/>
    </a:extraClrScheme>
    <a:extraClrScheme>
      <a:clrScheme name="">
        <a:dk1>
          <a:srgbClr val="FFFFFF"/>
        </a:dk1>
        <a:lt1>
          <a:srgbClr val="000054"/>
        </a:lt1>
        <a:dk2>
          <a:srgbClr val="FFFFFF"/>
        </a:dk2>
        <a:lt2>
          <a:srgbClr val="666699"/>
        </a:lt2>
        <a:accent1>
          <a:srgbClr val="3333FF"/>
        </a:accent1>
        <a:accent2>
          <a:srgbClr val="006699"/>
        </a:accent2>
        <a:accent3>
          <a:srgbClr val="AAAAB4"/>
        </a:accent3>
        <a:accent4>
          <a:srgbClr val="DCDCDC"/>
        </a:accent4>
        <a:accent5>
          <a:srgbClr val="ADADFF"/>
        </a:accent5>
        <a:accent6>
          <a:srgbClr val="005B89"/>
        </a:accent6>
        <a:hlink>
          <a:srgbClr val="669900"/>
        </a:hlink>
        <a:folHlink>
          <a:srgbClr val="0000FF"/>
        </a:folHlink>
      </a:clrScheme>
      <a:clrMap bg1="lt1" tx1="dk1" bg2="lt2" tx2="dk2" accent1="accent1" accent2="accent2" accent3="accent3" accent4="accent4" accent5="accent5" accent6="accent6" hlink="hlink" folHlink="folHlink"/>
    </a:extraClrScheme>
    <a:extraClrScheme>
      <a:clrScheme name="">
        <a:dk1>
          <a:srgbClr val="FFFFFF"/>
        </a:dk1>
        <a:lt1>
          <a:srgbClr val="30054B"/>
        </a:lt1>
        <a:dk2>
          <a:srgbClr val="FFFFFF"/>
        </a:dk2>
        <a:lt2>
          <a:srgbClr val="808080"/>
        </a:lt2>
        <a:accent1>
          <a:srgbClr val="797B9B"/>
        </a:accent1>
        <a:accent2>
          <a:srgbClr val="6B4FB1"/>
        </a:accent2>
        <a:accent3>
          <a:srgbClr val="ADAAB2"/>
        </a:accent3>
        <a:accent4>
          <a:srgbClr val="DCDCDC"/>
        </a:accent4>
        <a:accent5>
          <a:srgbClr val="BEBFCB"/>
        </a:accent5>
        <a:accent6>
          <a:srgbClr val="5F469E"/>
        </a:accent6>
        <a:hlink>
          <a:srgbClr val="7AACCE"/>
        </a:hlink>
        <a:folHlink>
          <a:srgbClr val="D8D8EC"/>
        </a:folHlink>
      </a:clrScheme>
      <a:clrMap bg1="lt1" tx1="dk1" bg2="lt2" tx2="dk2" accent1="accent1" accent2="accent2" accent3="accent3" accent4="accent4" accent5="accent5" accent6="accent6" hlink="hlink" folHlink="folHlink"/>
    </a:extraClrScheme>
    <a:extraClrScheme>
      <a:clrScheme name="">
        <a:dk1>
          <a:srgbClr val="FFFFCC"/>
        </a:dk1>
        <a:lt1>
          <a:srgbClr val="29527B"/>
        </a:lt1>
        <a:dk2>
          <a:srgbClr val="FFFFFF"/>
        </a:dk2>
        <a:lt2>
          <a:srgbClr val="808080"/>
        </a:lt2>
        <a:accent1>
          <a:srgbClr val="CCCC00"/>
        </a:accent1>
        <a:accent2>
          <a:srgbClr val="669999"/>
        </a:accent2>
        <a:accent3>
          <a:srgbClr val="ACB3BF"/>
        </a:accent3>
        <a:accent4>
          <a:srgbClr val="DCDCAF"/>
        </a:accent4>
        <a:accent5>
          <a:srgbClr val="E2E2AA"/>
        </a:accent5>
        <a:accent6>
          <a:srgbClr val="5B8989"/>
        </a:accent6>
        <a:hlink>
          <a:srgbClr val="D8D8EC"/>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476949"/>
        </a:lt1>
        <a:dk2>
          <a:srgbClr val="FFFFFF"/>
        </a:dk2>
        <a:lt2>
          <a:srgbClr val="666699"/>
        </a:lt2>
        <a:accent1>
          <a:srgbClr val="CC6600"/>
        </a:accent1>
        <a:accent2>
          <a:srgbClr val="CC9900"/>
        </a:accent2>
        <a:accent3>
          <a:srgbClr val="B1B9B1"/>
        </a:accent3>
        <a:accent4>
          <a:srgbClr val="DCDCDC"/>
        </a:accent4>
        <a:accent5>
          <a:srgbClr val="E2B9AA"/>
        </a:accent5>
        <a:accent6>
          <a:srgbClr val="B78900"/>
        </a:accent6>
        <a:hlink>
          <a:srgbClr val="669900"/>
        </a:hlink>
        <a:folHlink>
          <a:srgbClr val="A452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7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B8989"/>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0</Words>
  <Application/>
  <PresentationFormat>全屏显示(4:3)</PresentationFormat>
  <Paragraphs>467</Paragraphs>
  <Slides>0</Slides>
  <Notes>7</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33</vt:i4>
      </vt:variant>
    </vt:vector>
  </HeadingPairs>
  <TitlesOfParts>
    <vt:vector size="42" baseType="lpstr">
      <vt:lpstr>Arial</vt:lpstr>
      <vt:lpstr>宋体</vt:lpstr>
      <vt:lpstr>Wingdings</vt:lpstr>
      <vt:lpstr>Times New Roman</vt:lpstr>
      <vt:lpstr>隶书</vt:lpstr>
      <vt:lpstr>Calibri</vt:lpstr>
      <vt:lpstr>Network</vt:lpstr>
      <vt:lpstr>1_Network</vt:lpstr>
      <vt:lpstr>Equation.3</vt:lpstr>
      <vt:lpstr>第五章   中央处理器</vt:lpstr>
      <vt:lpstr>第五章   中央处理器</vt:lpstr>
      <vt:lpstr>5.1  CPU的功能和组成</vt:lpstr>
      <vt:lpstr>2、CPU的基本组成</vt:lpstr>
      <vt:lpstr>2、CPU的基本组成</vt:lpstr>
      <vt:lpstr>2、CPU的基本组成</vt:lpstr>
      <vt:lpstr>2、CPU的基本组成</vt:lpstr>
      <vt:lpstr>2、CPU的基本组成</vt:lpstr>
      <vt:lpstr>2、CPU的基本组成</vt:lpstr>
      <vt:lpstr>2、CPU的基本组成</vt:lpstr>
      <vt:lpstr>2、CPU的基本组成</vt:lpstr>
      <vt:lpstr>3、时序产生器</vt:lpstr>
      <vt:lpstr>3、时序产生器</vt:lpstr>
      <vt:lpstr>3、时序产生器</vt:lpstr>
      <vt:lpstr>3、时序产生器</vt:lpstr>
      <vt:lpstr>3、时序产生器</vt:lpstr>
      <vt:lpstr>3、时序产生器</vt:lpstr>
      <vt:lpstr>3、时序产生器</vt:lpstr>
      <vt:lpstr>3、时序产生器</vt:lpstr>
      <vt:lpstr>3、时序产生器</vt:lpstr>
      <vt:lpstr>3、时序产生器</vt:lpstr>
      <vt:lpstr>3、时序产生器</vt:lpstr>
      <vt:lpstr>3、时序产生器</vt:lpstr>
      <vt:lpstr>3、时序产生器</vt:lpstr>
      <vt:lpstr>PowerPoint 演示文稿</vt:lpstr>
      <vt:lpstr>3、时序产生器</vt:lpstr>
      <vt:lpstr>3、时序产生器</vt:lpstr>
      <vt:lpstr>4、操作控制器</vt:lpstr>
      <vt:lpstr>4、操作控制器</vt:lpstr>
      <vt:lpstr>4、操作控制器</vt:lpstr>
      <vt:lpstr>PowerPoint 演示文稿</vt:lpstr>
      <vt:lpstr>PowerPoint 演示文稿</vt:lpstr>
      <vt:lpstr>作业</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中央处理器</dc:title>
  <dc:creator>杨旭东</dc:creator>
  <cp:lastModifiedBy>iPad</cp:lastModifiedBy>
  <cp:revision>136</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2052-10.9.1</vt:lpwstr>
  </property>
</Properties>
</file>