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78" r:id="rId5"/>
    <p:sldId id="269" r:id="rId6"/>
    <p:sldId id="270" r:id="rId7"/>
    <p:sldId id="306" r:id="rId8"/>
    <p:sldId id="305" r:id="rId9"/>
    <p:sldId id="303" r:id="rId10"/>
    <p:sldId id="287" r:id="rId11"/>
    <p:sldId id="288" r:id="rId13"/>
    <p:sldId id="289" r:id="rId14"/>
    <p:sldId id="293" r:id="rId15"/>
    <p:sldId id="304" r:id="rId16"/>
    <p:sldId id="294" r:id="rId17"/>
    <p:sldId id="295" r:id="rId18"/>
    <p:sldId id="296" r:id="rId19"/>
    <p:sldId id="297" r:id="rId20"/>
    <p:sldId id="298" r:id="rId21"/>
    <p:sldId id="275" r:id="rId22"/>
    <p:sldId id="299" r:id="rId23"/>
    <p:sldId id="300" r:id="rId24"/>
    <p:sldId id="301" r:id="rId25"/>
    <p:sldId id="307" r:id="rId26"/>
    <p:sldId id="274" r:id="rId27"/>
    <p:sldId id="308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1C42A0"/>
    <a:srgbClr val="E8060B"/>
    <a:srgbClr val="EE2200"/>
    <a:srgbClr val="2BCB23"/>
    <a:srgbClr val="2453C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250"/>
  </p:normalViewPr>
  <p:slideViewPr>
    <p:cSldViewPr showGuides="1">
      <p:cViewPr varScale="1">
        <p:scale>
          <a:sx n="60" d="100"/>
          <a:sy n="60" d="100"/>
        </p:scale>
        <p:origin x="-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8131514787674" units="cm"/>
      <inkml:brushProperty name="height" value="0.028131514787674" units="cm"/>
      <inkml:brushProperty name="color" value="#00BFF2"/>
      <inkml:brushProperty name="ignorePressure" value="0"/>
    </inkml:brush>
  </inkml:definitions>
  <inkml:trace contextRef="#ctx0" brushRef="#br0">25346 62784 296,'-16'6'6,"2"14"14	,2 12 13,3 13 14,0 16 6,1 19 3,-1 19 1,1 20 2,0 0-2,3-19-5,1-20-5,3-19-5,1-12-5,0-4-2,0-4-4,0-5-2,0 2-6,0 6-9,0 6-8,0 7-9,4-6-16,5-17-22,7-17-23,7-17-23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8518441021442" units="cm"/>
      <inkml:brushProperty name="height" value="0.0158518441021442" units="cm"/>
      <inkml:brushProperty name="color" value="#00BFF2"/>
      <inkml:brushProperty name="ignorePressure" value="0"/>
    </inkml:brush>
  </inkml:definitions>
  <inkml:trace contextRef="#ctx0" brushRef="#br0">29867 62955 525,'33'-1'37,"-6"-2"-2	,-3-2-3,-5-3-2,0-1 1,5 1 5,4-1 4,4 1 5,3-1 1,3 1-4,1-1-4,3 1-3,-2-1-12,-7 0-18,-6 1-19,-7-1-18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38146383687854" units="cm"/>
      <inkml:brushProperty name="height" value="0.0138146383687854" units="cm"/>
      <inkml:brushProperty name="color" value="#00BFF2"/>
      <inkml:brushProperty name="ignorePressure" value="0"/>
    </inkml:brush>
  </inkml:definitions>
  <inkml:trace contextRef="#ctx0" brushRef="#br0">7700 41150 603,'-22'26'8,"6"4"10	,7 3 10,6 3 9,3 7 4,0 14-3,0 11-2,0 14-2,1 8-2,4 7-2,3 6-2,3 7-2,6 0-4,9-2-9,10-3-8,10-3-7,4-10-11,0-16-12,0-15-11,0-15-12,-5-14-7,-9-8 0,-10-10 0,-8-9-1,-6-4 0,1 4 0,-1 3 1,1 3 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22341997921467" units="cm"/>
      <inkml:brushProperty name="height" value="0.0122341997921467" units="cm"/>
      <inkml:brushProperty name="color" value="#00BFF2"/>
      <inkml:brushProperty name="ignorePressure" value="0"/>
    </inkml:brush>
  </inkml:definitions>
  <inkml:trace contextRef="#ctx0" brushRef="#br0">8050 41250 681,'-16'-2'5,"19"-3"12	,19-3 12,19-2 10,13-5 6,10-2-2,10-3-3,9-3 0,1-2-8,-6 0-12,-6 0-12,-6 0-11,-6 0-13,-2 0-13,-3 0-13,-3 0-13,-7 1-7,-9 4-3,-10 3-4,-8 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17872580885887" units="cm"/>
      <inkml:brushProperty name="height" value="0.0117872580885887" units="cm"/>
      <inkml:brushProperty name="color" value="#00BFF2"/>
      <inkml:brushProperty name="ignorePressure" value="0"/>
    </inkml:brush>
  </inkml:definitions>
  <inkml:trace contextRef="#ctx0" brushRef="#br0">8450 40800 706,'-2'48'-12,"-3"-3"10	,-3-3 11,-2-2 11,-3-1 8,1 3 4,-1 3 3,1 4 4,-3 5 0,-2 10-6,-3 10-5,-3 9-6,-2 4-6,0 1-9,0-1-9,0 1-9,3-6-7,6-8-7,7-10-7,6-9-7,4-12-7,4-11-11,3-14-8,3-11-9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17680178955197" units="cm"/>
      <inkml:brushProperty name="height" value="0.0117680178955197" units="cm"/>
      <inkml:brushProperty name="color" value="#00BFF2"/>
      <inkml:brushProperty name="ignorePressure" value="0"/>
    </inkml:brush>
  </inkml:definitions>
  <inkml:trace contextRef="#ctx0" brushRef="#br0">8550 41450 708,'21'75'1,"-5"0"1	,-7 0 3,-5 0 1,-3 0 5,4 0 8,3 0 9,3 0 8,1-2 3,1-3-1,-1-3-3,1-2-1,-1-8-9,1-8-13,-1-10-13,1-9-14,-3-7-9,-2-3-4,-3-3-4,-3-2-4,-1-5-7,4-2-11,3-3-9,3-3-11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56511478126049" units="cm"/>
      <inkml:brushProperty name="height" value="0.0156511478126049" units="cm"/>
      <inkml:brushProperty name="color" value="#00BFF2"/>
      <inkml:brushProperty name="ignorePressure" value="0"/>
    </inkml:brush>
  </inkml:definitions>
  <inkml:trace contextRef="#ctx0" brushRef="#br0">8750 41600 532,'25'-49'-95,"0"4"57	,0 3 38,0 3 0,-2 4 0,-3 7 0,-3 6 0,-2 7 0,-1 4 0,3 3 0,3 3 0,4 4 0,-1 1 0,-3 0 0,-3 0 0,-2 0 19,-3 3 2,1 6 2,-1 7 2,1 6 1,-1 7 0,1 10 1,-1 10 0,1 9-1,-1 6 2,1 3 2,-1 3 3,1 4 2,-1 2 0,1 4 1,-1 3-2,1 3 0,-3-2-2,-2-6-5,-3-6-4,-3-6-4,-1-9-7,4-8-9,3-10-10,3-9-9,-5-13-11,-12-16-14,-13-15-14,-12-15-15,-7-9-3,1 1 5,-1-1 5,1 1 6,-3-3 5,-2-2 6,-3-3 20,-3-3 26,2-1 0,10 4 0,10 3 0,9 3 0,6 3 0,3 3 0,3 3 0,4 4 0,2 4 0,4 6 0,3 7 0,3 6 0,3 1 0,3-3 0,3-3 0,4-2 3,2-1 22,4 3-1,3 3-1,3 4-3,-1 1-2,-2 0-3,-3 0-3,-3 0-4,-6 1-3,-5 4-5,-7 3-5,-5 3-5,-4 3-5,0 3-3,0 3-4,0 4-4,-4-1 0,-5-3 1,-7-3 19,-5-2 6,-4-3 0,0 1 0,0-1 0,0 1 0,3-1 0,6 1 0,7-1 0,6 1 0,6-3 0,6-2 0,7-3 0,6-3 0,4-4 0,4-3 0,3-3 0,3-2 0,-2-3 0,-6 1 0,-6-1 0,-6 1 0,-4-1 0,1 1 0,-1-1 0,1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08197117224336" units="cm"/>
      <inkml:brushProperty name="height" value="0.0108197117224336" units="cm"/>
      <inkml:brushProperty name="color" value="#00BFF2"/>
      <inkml:brushProperty name="ignorePressure" value="0"/>
    </inkml:brush>
  </inkml:definitions>
  <inkml:trace contextRef="#ctx0" brushRef="#br0">9650 41100 770,'1'23'-2,"4"-3"-2	,3-3-3,3-2-3,3-5 6,3-2 13,3-3 13,4-3 14,2-2 4,4 0-3,3 0-5,3 0-3,-1 0-5,-2 0-8,-3 0-7,-3 0-7,-6 3-4,-5 6-4,-7 7-2,-5 6-3,-6 6-5,-3 6-6,-3 7-7,-2 6-7,-5 4-1,-2 4 3,-3 3 4,-3 3 3,-1-4 5,4-8 5,3-10 5,3-9 5,3-5 4,3 0 4,3 0 5,4 0 3,2-4 7,4-5 8,3-7 8,3-5 8,4-4 2,7 0-4,6 0-5,7 0-4,4-4-10,3-5-12,3-7-13,4-5-13,-1-4-13,-3 0-12,-3 0-14,-2 0-12,-6 1-4,-6 4 4,-6 3 44,-6 3 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25559577718377" units="cm"/>
      <inkml:brushProperty name="height" value="0.0125559577718377" units="cm"/>
      <inkml:brushProperty name="color" value="#00BFF2"/>
      <inkml:brushProperty name="ignorePressure" value="0"/>
    </inkml:brush>
  </inkml:definitions>
  <inkml:trace contextRef="#ctx0" brushRef="#br0">10650 40500 663,'-2'71'27,"-3"-5"-8	,-3-7-8,-2-5-8,-3-6-8,1-3-7,-1-3-8,1-2-6,-1-6-7,1-6-5,-1-6-6,1-6-4,2-6 48,7-2 0,6-3 0,7-3 0,2-4 0,1-3 0,-1-3 0,1-2 0,1-5 0,3-2 0,3-3 0,4-3 0,2-1 0,4 4 0,3 3 0,3 3 0,1-1 0,1-2 0,-1-3 0,1-3 0,-3 1 0,-2 6 0,-3 7 0,-3 6 0,-4 3 0,-3 0 0,-3 0 0,-2 0 0,-5 1 12,-2 4 28,-3 3 7,-3 3 7,-6 4 2,-5 7-6,-7 6-3,-5 7-5,-6 5-6,-3 7-6,-3 6-7,-2 7-7,-5 2-3,-2 1-1,-3-1-1,-3 1 0,1-6-9,6-8-16,7-10-17,6-9-17,4-7-10,4-3-4,3-3-4,3-2-4,1-5 0,1-2 6,-1-3 45,1-3 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11893871799111" units="cm"/>
      <inkml:brushProperty name="height" value="0.0111893871799111" units="cm"/>
      <inkml:brushProperty name="color" value="#00BFF2"/>
      <inkml:brushProperty name="ignorePressure" value="0"/>
    </inkml:brush>
  </inkml:definitions>
  <inkml:trace contextRef="#ctx0" brushRef="#br0">10700 41000 744,'46'1'1,"-5"4"-1	,-7 3 2,-5 3 0,-1 1 4,6 1 9,7-1 8,6 1 8,4-1 4,4 1-1,3-1 1,3 1-1,-1-3-8,-2-2-14,-3-3-16,-3-3-13,-2-2-14,0 0-9,0 0-12,0 0-10,-5-2-5,-9-3 1,-10-3-1,-8-2 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184799708426" units="cm"/>
      <inkml:brushProperty name="height" value="0.01184799708426" units="cm"/>
      <inkml:brushProperty name="color" value="#00BFF2"/>
      <inkml:brushProperty name="ignorePressure" value="0"/>
    </inkml:brush>
  </inkml:definitions>
  <inkml:trace contextRef="#ctx0" brushRef="#br0">10900 41600 703,'26'-2'-42,"4"-3"24	,3-3 23,3-2 23,4-5 14,7-2 4,6-3 4,7-3 5,0-4-5,-2-3-11,-3-3-13,-3-2-11,-6 0-15,-5 7-20,-7 6-19,-5 7-20,-8 2-11,-5 1 0,-7-1-3,-5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24310059472919" units="cm"/>
      <inkml:brushProperty name="height" value="0.0124310059472919" units="cm"/>
      <inkml:brushProperty name="color" value="#00BFF2"/>
      <inkml:brushProperty name="ignorePressure" value="0"/>
    </inkml:brush>
  </inkml:definitions>
  <inkml:trace contextRef="#ctx0" brushRef="#br0">11350 41250 670,'-22'26'0,"6"4"0	,7 3 0,6 3 0,4 3 3,4 3 7,3 3 5,3 4 7,-1 1 6,-2 0 7,-3 0 7,-3 0 7,-1 0-1,4 0-12,3 0-10,3 0-11,-1-4-14,-2-5-17,-3-7-17,-3-5-16,-2-9-11,0-9-6,0-10-5,0-8-5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41293872147799" units="cm"/>
      <inkml:brushProperty name="height" value="0.0141293872147799" units="cm"/>
      <inkml:brushProperty name="color" value="#00BFF2"/>
      <inkml:brushProperty name="ignorePressure" value="0"/>
    </inkml:brush>
  </inkml:definitions>
  <inkml:trace contextRef="#ctx0" brushRef="#br0">29833 63606 589,'52'-48'23,"-1"6"15	,0 7 17,1 6 16,1 3 1,5 0-15,4 1-14,5-1-14,-2 0-13,-6 1-9,-7-1-11,-6 0-10,-6 3-14,-7 3-19,-6 5-19,-7 5-19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11100 41700 1000,'-22'25'-107,"6"0"22	,7 0 27,6 0 58,1-2 0,-3-3 0,-3-3 0,-2-2 0,-1 0 0,3 7 0,3 6 0,4 7 0,2-1 0,4-6 0,3-6 0,3-6 0,1-6 0,1-2 0,-1-3 0,1-3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11600 41700 1000,'45'0'-88,"-9"0"34	,-10 0 35,-8 0 33,-6 1 15,1 4-7,-1 3-7,1 3-7,-1-1-7,1-2-8,-1-3-8,1-3-9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11900 40700 1000,'23'-2'-7,"-3"-3"-13	,-3-3-12,-2-2-14,-5 2 1,-2 9 14,-3 10 14,-3 10 14,-4 5 8,-3 4 4,-3 3 4,-2 3 2,-3-1-2,1-2-9,-1-3-9,1-3-8,1-4-6,3-3 1,3-3 0,4-2-1,1-3 3,0 1 16,0-1 0,0 1 0,3-3 0,6-2 0,7-3 0,6-3 0,1-2 0,-3 0 19,-3 0 3,-2 0-3,-5 3-4,-2 6-7,-3 7-6,-3 6-8,-2 3-2,0 0-1,0 0 1,0 0 0,0-2 0,0-3 2,0-3 1,0-2 2,0-3 4,0 1 5,0-1 6,0 1 5,1-3 3,4-2-1,3-3 0,3-3-1,3-4-6,3-3-13,3-3-12,4-2-11,-1-3-10,-3 1-7,-3-1 6,-2 1 35,-3 1 0,1 3 0,-1 3 0,1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12050 41800 1000,'23'0'-4,"-3"0"-6	,-3 0-6,-2 0-8,-1-5-5,3-9-6,3-10-5,4-8-6,1-4 0,0 3 46,0 3 0,0 4 0,-2 2 0,-3 4 0,-3 3 0,-2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12150 40900 1000,'46'-4'-37,"-5"-5"4	,-7-7 3,-5-5 2,-3-3 3,4 4 1,3 3 3,3 3 0,-1 1 0,-2 1 11,-3-1 10,-3 1 0,-7 2 0,-9 7 0,-10 6 0,-8 7 0,-6 4 0,1 3 0,-1 3 0,1 4 0,-3 1 0,-2 0 0,-3 0 0,-3 0 0,2-4 0,10-5 0,10-7 0,9-5 0,7-6 0,7-3 0,6-3 0,7-2 0,0-1 0,-2 3 0,-3 3 0,-3 4 0,-4 1 0,-3 0 0,-3 0 0,-2 0 0,-3 1 0,1 4 0,-1 3 0,1 3 0,-7 4 0,-12 7 0,-13 6 0,-12 7 0,-5 2 0,3 1 0,3-1 0,4 1 0,-1-3 0,-3-2 0,-3-3 0,-2-3 2,0-4 14,7-3-11,6-3-10,7-2-9,4-8 10,3-8 4,3-10 0,4-9 0,-1-4 0,-3 4 0,-3 3 0,-2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40719367191195" units="cm"/>
      <inkml:brushProperty name="height" value="0.0140719367191195" units="cm"/>
      <inkml:brushProperty name="color" value="#00BFF2"/>
      <inkml:brushProperty name="ignorePressure" value="0"/>
    </inkml:brush>
  </inkml:definitions>
  <inkml:trace contextRef="#ctx0" brushRef="#br0">12200 40150 592,'0'-19'-1,"0"13"0	,0 12-2,0 13 0,3 12 2,6 13 7,7 12 7,6 13 7,4 10 5,4 10 2,3 10 3,3 9 3,1 2 2,1-2 0,-1-3 1,1-3 1,1-4-3,3-3-4,3-3-6,4-2-4,-1-6-9,-3-6-10,-3-6-12,-2-6-11,-3-10-11,1-12-9,-1-13-9,1-12-10,-4-10-4,-6-6-1,-6-6 1,-6-6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12650 40300 1000,'1'-44'-78,"4"13"27	,3 12 28,3 13 28,4 9 11,7 6-5,6 7-6,7 6-4,-1 1-5,-6-3-1,-6-3-2,-6-2-3,-2-3-10,3 1-18,3-1-14,4 1 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77491903305054" units="cm"/>
      <inkml:brushProperty name="height" value="0.0177491903305054" units="cm"/>
      <inkml:brushProperty name="color" value="#00BFF2"/>
      <inkml:brushProperty name="ignorePressure" value="0"/>
    </inkml:brush>
  </inkml:definitions>
  <inkml:trace contextRef="#ctx0" brushRef="#br0">13200 40250 469,'1'46'0,"4"-5"1	,3-7 0,3-5 0,4-1 5,7 6 8,6 7 8,7 6 8,0 4 4,-2 4 0,-3 3 2,-3 3 0,-4 1 0,-3 1-1,-3-1 0,-2 1 0,-5-3-1,-2-2 0,-3-3 0,-3-3-1,-2-6-6,0-5-15,0-7-12,0-5-15,-4 0-10,-5 10-7,-7 10-7,-5 9-8,-3-2-6,4-12-6,3-13-6,3-12-6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16161627322435" units="cm"/>
      <inkml:brushProperty name="height" value="0.0216161627322435" units="cm"/>
      <inkml:brushProperty name="color" value="#00BFF2"/>
      <inkml:brushProperty name="ignorePressure" value="0"/>
    </inkml:brush>
  </inkml:definitions>
  <inkml:trace contextRef="#ctx0" brushRef="#br0">19150 25700 385,'-22'79'-5,"6"10"4	,7 10 4,6 9 2,4 13 5,4 20 4,3 18 4,3 20 5,-1 19 2,-2 22 4,-3 22 2,-3 23 2,-2 0 2,0-18-1,0-19-1,0-18-1,0 4-1,0 28 0,0 28-1,0 29-1,1-6 0,4-36 1,3-39-1,3-36 2,3-26-5,3-12-8,3-13-8,4-12-9,1-12-6,0-8-6,0-10-6,0-9-5,0-13-9,0-16-13,0-15-13,0-15-12,-2-14-5,-3-8 4,-3-10 5,-2-9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309749376028776" units="cm"/>
      <inkml:brushProperty name="height" value="0.0309749376028776" units="cm"/>
      <inkml:brushProperty name="color" value="#00BFF2"/>
      <inkml:brushProperty name="ignorePressure" value="0"/>
    </inkml:brush>
  </inkml:definitions>
  <inkml:trace contextRef="#ctx0" brushRef="#br0">26250 25500 269,'0'31'18,"0"13"0	,0 12 0,0 13-1,1 12 1,4 13 2,3 12 2,3 13 2,-1 15 3,-2 19 1,-3 19 3,-3 19 1,-2 1 0,0-16-1,0-15-3,0-15-1,-4 4-1,-5 25 2,-7 25 0,-5 25 0,-1 9 1,6-6-2,7-6-2,6-6-1,3-13 0,0-19-2,0-18 1,0-19-1,0-22-3,0-25-8,0-25-8,0-25-6,1 1-6,4 29-5,3 28-4,3 28-4,1 10-4,1-5-4,-1-7-4,1-5-4,-3-9-2,-2-9-4,-3-10-1,-3-8-3,-1-15-2,4-19 0,3-18-2,3-19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8257012590766" units="cm"/>
      <inkml:brushProperty name="height" value="0.018257012590766" units="cm"/>
      <inkml:brushProperty name="color" value="#00BFF2"/>
      <inkml:brushProperty name="ignorePressure" value="0"/>
    </inkml:brush>
  </inkml:definitions>
  <inkml:trace contextRef="#ctx0" brushRef="#br0">31101 62578 456,'-2'-15'41,"-1"5"4	,-2 3 3,-3 5 3,-3 5 3,-8 7 1,-5 6 1,-7 6 1,-2 5-5,2 2-12,2 2-12,2 2-11,-4 5-19,-11 6-22,-10 6-23,-11 7-23,0-4-11,14-12 4,13-13 3,12-13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5000000372529" units="cm"/>
      <inkml:brushProperty name="height" value="0.025000000372529" units="cm"/>
      <inkml:brushProperty name="color" value="#00BFF2"/>
      <inkml:brushProperty name="ignorePressure" value="0"/>
    </inkml:brush>
  </inkml:definitions>
  <inkml:trace contextRef="#ctx0" brushRef="#br0">74450 13600 333,'97'39'167,"32"29"-1	,31 29 1,31 28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28477871418" units="cm"/>
      <inkml:brushProperty name="height" value="0.01628477871418" units="cm"/>
      <inkml:brushProperty name="color" value="#00BFF2"/>
      <inkml:brushProperty name="ignorePressure" value="0"/>
    </inkml:brush>
  </inkml:definitions>
  <inkml:trace contextRef="#ctx0" brushRef="#br0">33100 70650 511,'-40'0'7,"23"0"14	,22 0 14,22 0 13,13 0 6,7 0-3,6 0-4,7 0-2,4-2-4,3-3-3,3-3-4,4-2-4,-3-3-7,-5 1-11,-7-1-10,-5 1-10,-6 1-10,-3 3-7,-3 3-8,-2 4-8,-6-1-8,-6-3-8,-6-3-9,-6-2-9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03603014722466" units="cm"/>
      <inkml:brushProperty name="height" value="0.0103603014722466" units="cm"/>
      <inkml:brushProperty name="color" value="#00BFF2"/>
      <inkml:brushProperty name="ignorePressure" value="0"/>
    </inkml:brush>
  </inkml:definitions>
  <inkml:trace contextRef="#ctx0" brushRef="#br0">33450 70850 804,'-2'31'-2,"-3"13"-4	,-3 12-4,-2 13-4,-3 9 4,1 6 12,-1 7 10,1 6 13,1 3 6,3 0 2,3 0 3,4 0 1,1-2-5,0-3-11,0-3-13,0-2-11,1-11-13,4-15-13,3-15-12,3-16-14,1-12-8,1-5-2,-1-7-4,1-5 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9878769665956" units="cm"/>
      <inkml:brushProperty name="height" value="0.0169878769665956" units="cm"/>
      <inkml:brushProperty name="color" value="#00BFF2"/>
      <inkml:brushProperty name="ignorePressure" value="0"/>
    </inkml:brush>
  </inkml:definitions>
  <inkml:trace contextRef="#ctx0" brushRef="#br0">33750 71050 490,'20'7'7,"-9"17"9	,-10 15 8,-8 16 9,-4 15 5,3 16 1,3 15 1,4 17 2,1 5 0,0-3-1,0-3-2,0-2-2,0-8-3,0-8-6,0-10-5,0-9-6,1-7-7,4-3-11,3-3-9,3-2-9,-1-8-8,-2-8-4,-3-10-5,-3-9-5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0968194846063852" units="cm"/>
      <inkml:brushProperty name="height" value="0.00968194846063852" units="cm"/>
      <inkml:brushProperty name="color" value="#00BFF2"/>
      <inkml:brushProperty name="ignorePressure" value="0"/>
    </inkml:brush>
  </inkml:definitions>
  <inkml:trace contextRef="#ctx0" brushRef="#br0">33450 71400 860,'-22'1'-111,"6"4"31	,7 3 56,6 3 24,6-1 0,6-2 0,7-3 28,6-3 22,3-2 2,0 0-8,0 0-9,0 0-8,-2 1-11,-3 4-12,-3 3-12,-2 3-11,-5 3-11,-2 3-7,-3 3-9,-3 4-7,-4 1-4,-3 0 51,-3 0 6,-2 0 0,-3-2 0,1-3 0,-1-3 0,1-2 0,-3 3 0,-2 14 0,-3 11 0,-3 14 0,-1 0 0,4-8 0,3-10 0,3-9 0,3-7 0,3-3 0,3-3 0,4-2 0,5-6 0,10-6 0,10-6 4,9-6 66,4-6-4,1-2-11,-1-3-12,1-3-11,-4-1-12,-6 4-12,-6 3-12,-6 3-12,-6 4-11,-2 7-9,-3 6-9,-3 7-10,-6 5-5,-5 7 5,-7 6 55,-5 7 0,-8 5 0,-5 7 0,-7 6 0,-5 7 0,-4 0 0,0-2 0,0-3 0,0-3 0,3-6 0,6-5 0,7-7 0,6-5 0,6-6 0,6-3 0,7-3 0,6-2 0,6-6 0,6-6 0,7-6 0,6-6 0,6-7 27,6-6 61,7-6-9,6-6-9,4-4-16,4 1-24,3-1-24,3 1-22,-5 1-13,-12 3-2,-13 3-2,-12 4-1,-7 2-7,1 4-11,-1 3-10,1 3 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37396920472383" units="cm"/>
      <inkml:brushProperty name="height" value="0.0137396920472383" units="cm"/>
      <inkml:brushProperty name="color" value="#00BFF2"/>
      <inkml:brushProperty name="ignorePressure" value="0"/>
    </inkml:brush>
  </inkml:definitions>
  <inkml:trace contextRef="#ctx0" brushRef="#br0">34050 71600 606,'50'-2'49,"0"-3"-5	,0-3-5,0-2-6,0-1-1,0 3 3,0 3 2,0 4 2,-5 2-2,-9 4-11,-10 3-10,-8 3-10,-8 6-6,-2 9-2,-3 10-3,-3 10-2,-7 8-2,-9 10 0,-10 10 0,-8 9 0,-6 2-1,1-2-3,-1-3-3,1-3-2,-1-9-1,1-11 1,-1-14 1,1-11 2,2-11-8,7-5-16,6-7-16,7-5-16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4816118776798" units="cm"/>
      <inkml:brushProperty name="height" value="0.0164816118776798" units="cm"/>
      <inkml:brushProperty name="color" value="#00BFF2"/>
      <inkml:brushProperty name="ignorePressure" value="0"/>
    </inkml:brush>
  </inkml:definitions>
  <inkml:trace contextRef="#ctx0" brushRef="#br0">34000 72000 505,'0'25'1,"0"0"1	,0 0 2,0 0 2,6 1 7,13 4 12,12 3 13,13 3 12,9 1 6,6 1-1,7-1-2,6 1-1,4-1-4,4 1-10,3-1-9,3 1-9,-1-3-16,-2-2-20,-3-3-22,-3-3-22,-9-6-8,-11-5 4,-14-7 4,-11-5 5,-9-4 2,-3 0 0,-3 0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97062212973833" units="cm"/>
      <inkml:brushProperty name="height" value="0.0197062212973833" units="cm"/>
      <inkml:brushProperty name="color" value="#00BFF2"/>
      <inkml:brushProperty name="ignorePressure" value="0"/>
    </inkml:brush>
  </inkml:definitions>
  <inkml:trace contextRef="#ctx0" brushRef="#br0">35400 71400 422,'0'-68'6,"0"17"2	,0 15 2,0 16 4,0 12 2,0 9 3,0 10 3,0 10 3,0 14 4,0 23 3,0 22 4,0 22 4,0 10 1,0 1 0,0-1 0,0 1-1,-2-4-1,-3-6-5,-3-6-3,-2-6-4,-1-10-8,3-12-12,3-13-11,4-12-11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02619396150112" units="cm"/>
      <inkml:brushProperty name="height" value="0.0202619396150112" units="cm"/>
      <inkml:brushProperty name="color" value="#00BFF2"/>
      <inkml:brushProperty name="ignorePressure" value="0"/>
    </inkml:brush>
  </inkml:definitions>
  <inkml:trace contextRef="#ctx0" brushRef="#br0">35400 71100 411,'1'-46'5,"4"10"11	,3 10 9,3 9 12,7 7 4,14 7 2,11 6 0,14 7 0,5 4 0,1 3-3,-1 3-2,1 4-2,-6 1-1,-8 0-2,-10 0-1,-9 0-2,-7 1-4,-3 4-10,-3 3-10,-2 3-8,-9 4-6,-12 7-4,-13 6-3,-12 7-3,-9 2-4,-2 1-7,-3-1-6,-3 1-5,1-4-3,6-6 2,7-6 3,6-6 1,4-6 3,4-2-1,3-3 2,3-3 0,3-4 5,3-3 10,3-3 11,4-2 9,1-1 9,0 3 4,0 3 6,0 4 5,4 1 6,10 0 3,10 0 6,9 0 4,4-2 2,1-3-3,-1-3-2,1-2-2,5-1-6,14 3-8,11 3-10,14 4-9,3 1-4,-2 0-3,-3 0-1,-3 0-2,-9-4-1,-11-5 1,-14-7 0,-11-5 1,-7-3-11,0 4-23,0 3-23,0 3-24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50728328153491" units="cm"/>
      <inkml:brushProperty name="height" value="0.0150728328153491" units="cm"/>
      <inkml:brushProperty name="color" value="#00BFF2"/>
      <inkml:brushProperty name="ignorePressure" value="0"/>
    </inkml:brush>
  </inkml:definitions>
  <inkml:trace contextRef="#ctx0" brushRef="#br0">36500 71350 552,'3'21'6,"6"-5"5	,7-7 4,6-5 6,3-4 3,0 0 4,0 0 4,0 0 3,0 1-1,0 4-4,0 3-6,0 3-6,-2 3-2,-3 3-2,-3 3-2,-2 4-1,-6 4-2,-6 6-6,-6 7-4,-6 6-4,-6 3-4,-2 0-3,-3 0-3,-3 0-2,-1-4-1,4-5 0,3-7 1,3-5 0,1-4 2,1 0 2,-1 0 2,1 0 2,2-2 2,7-3 4,6-3 3,7-2 3,5-3 3,7 1 2,6-1 1,7 1 2,2-1 0,1 1 1,-1-1-1,1 1 1,-3-1-2,-2 1-1,-3-1-2,-3 1-2,-6 1 0,-5 3 2,-7 3 0,-5 4 2,-4 2 1,0 4 1,0 3 2,0 3 2,-4-1 1,-5-2 1,-7-3 2,-5-3 0,-4-2-2,0 0-7,0 0-8,0 0-6,0-4-12,0-5-13,0-7-13,0-5-14,1-6-9,4-3-1,3-3-3,3-2-3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14955452829599" units="cm"/>
      <inkml:brushProperty name="height" value="0.0214955452829599" units="cm"/>
      <inkml:brushProperty name="color" value="#00BFF2"/>
      <inkml:brushProperty name="ignorePressure" value="0"/>
    </inkml:brush>
  </inkml:definitions>
  <inkml:trace contextRef="#ctx0" brushRef="#br0">30484 62955 387,'17'2'-1,"0"5"-4	,0 3-2,1 5-4,1 7 5,4 8 12,5 8 11,4 9 12,-1 6 6,-6 1 3,-7 3 2,-6 2 2,-5-4 0,-1-11-1,-3-11-2,-2-11-1,0 3-1,2 14 0,3 16 1,1 15-1,1 2-2,-3-7-4,-2-10-4,-2-8-6,-1-7-8,0-7-17,0-6-14,0-7-15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90189462155104" units="cm"/>
      <inkml:brushProperty name="height" value="0.0190189462155104" units="cm"/>
      <inkml:brushProperty name="color" value="#00BFF2"/>
      <inkml:brushProperty name="ignorePressure" value="0"/>
    </inkml:brush>
  </inkml:definitions>
  <inkml:trace contextRef="#ctx0" brushRef="#br0">27800 42600 438,'1'25'-6,"4"0"-10	,3 0-11,3 0-10,4 4 13,7 10 24,6 10 0,7 9 0,10 2 0,16-2 0,15-3 0,17-3 0,7-4 0,0-3 0,0-3 0,0-2 0,12 2 24,26 9 6,24 10 1,26 10 2,10 2-1,-3-3-1,-3-3-1,-2-2-2,-3-1-1,1 3 0,-1 3-1,1 4-1,8-1 0,20-3-3,18-3-1,20-2-3,10-5 0,3-2-1,3-3-1,4-3 0,7-4-1,13-3-1,12-3-2,13-2 0,2-3-2,-5 1 0,-7-1 0,-5 1 1,-9-3-1,-9-2-1,-10-3 1,-8-3-1,-31-6-1,-49-5-3,-51-7-1,-49-5-2,2-3-1,57 4 1,56 3 0,57 3 0,27-1 0,1-2 0,-1-3 0,1-3 0,-4-4 0,-6-3-1,-6-3 0,-6-2-1,-4-3 1,1 1 0,-1-1 0,1 1 0,-10-1 0,-19 1-3,-18-1 0,-19 1-2,-8 1-1,3 3 0,3 3 1,4 4-1,-7 1 1,-16 0-1,-15 0 0,-15 0-1,-17 1 1,-15 4-1,-15 3 1,-16 3-1,-13-1 1,-9-2-1,-10-3 1,-8-3-1,-9-1-1,-6 4 1,-6 3 1,-6 3-1,-9-2-10,-8-6-20,-10-6-21,-9-6-20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49835450574756" units="cm"/>
      <inkml:brushProperty name="height" value="0.0149835450574756" units="cm"/>
      <inkml:brushProperty name="color" value="#00BFF2"/>
      <inkml:brushProperty name="ignorePressure" value="0"/>
    </inkml:brush>
  </inkml:definitions>
  <inkml:trace contextRef="#ctx0" brushRef="#br0">42800 44100 556,'-40'4'-1,"23"10"0	,22 10-1,22 9-1,15 4-1,9 1 0,10-1 0,10 1 0,-1-4 2,-9-6 6,-10-6 5,-8-6 5,5 1 5,22 9 4,22 10 3,23 10 4,10 2 3,0-3-2,0-3 1,0-2 0,-7-3-2,-11 1-5,-14-1-4,-11 1-4,-14-3-4,-11-2-3,-14-3-1,-11-3-4,-15-2 0,-16 0 3,-15 0 1,-15 0 2,-20 1 0,-21 4 1,-22 3-2,-22 3 0,-18 3-2,-11 3-6,-14 3-6,-11 4-5,-9 1-5,-3 0-5,-3 0-3,-2 0-5,5 0-6,16 0-6,15 0-8,17 0-6,21-4-5,28-5 0,28-7-2,29-5-2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387901589274406" units="cm"/>
      <inkml:brushProperty name="height" value="0.0387901589274406" units="cm"/>
      <inkml:brushProperty name="color" value="#00BFF2"/>
      <inkml:brushProperty name="ignorePressure" value="0"/>
    </inkml:brush>
  </inkml:definitions>
  <inkml:trace contextRef="#ctx0" brushRef="#br0">27150 42350 214,'-22'-2'7,"6"-3"1	,7-3 1,6-2 1,3-5 1,0-2 1,0-3 1,0-3 1,0-4 0,0-3-1,0-3-2,0-2 0,0-3-1,0 1 0,0-1 0,0 1 0,0-4 0,0-6 0,0-6 0,0-6 0,0-1 0,0 7 0,0 6 1,0 7-1,0 2 0,0 1 0,0-1-1,0 1-1,-2-1 0,-3 1-1,-3-1-2,-2 1 0,-1-4-1,3-6 0,3-6 0,4-6-1,1-2 0,0 3-1,0 3 0,0 4-2,0-1 1,0-3 0,0-3 0,0-2 0,0-3 0,0 1 1,0-1-1,0 1 1,0-1-1,0 1 1,0-1 0,0 1-1,0 1 0,0 3 1,0 3 0,0 4 0,-2-1 0,-3-3 0,-3-3 0,-2-2 0,-1 0 0,3 7 0,3 6 0,4 7 0,1-1 0,0-6 0,0-6-2,0-6 1,0 1-1,0 9 0,0 10 1,0 10-1,0 0 0,0-5 0,0-7 0,0-5 0,0-4 0,0 0 0,0 0-1,0 0 1,0 1 0,0 4 0,0 3-1,0 3 1,0-1 0,0-2 0,0-3 0,0-3 0,0-2 0,0 0-1,0 0 1,0 0 0,0 0 0,0 0 0,0 0 0,0 0 0,0-2 0,0-3 0,0-3 0,0-2 0,0-1 0,0 3 0,0 3 1,0 4-1,0 2 0,0 4 1,0 3 0,0 3 0,0 1 0,0 1 0,0-1-1,0 1 1,0-4 0,0-6 0,0-6-1,0-6 0,0-2 0,0 3 0,0 3-1,0 4 1,0 1 0,0 0-1,0 0 1,0 0 0,0 1 0,0 4-1,0 3 1,0 3 0,0-1 0,0-2-1,0-3 1,0-3 0,1-2 0,4 0 0,3 0 0,3 0 0,-1-2 0,-2-3 0,-3-3 0,-3-2 0,-2-3 0,0 1 0,0-1 0,0 1-1,0 1 1,0 3-1,0 3 0,0 4 0,0 2 0,0 4 1,0 3-1,0 3 0,0-1 0,0-2 0,0-3 0,0-3 0,0-1 0,0 4 0,0 3 0,0 3 1,0-1-1,0-2 1,0-3 0,0-3 0,1-2-1,4 0 1,3 0 0,3 0 0,-1-2 0,-2-3 0,-3-3 1,-3-2-1,-1-1 0,4 3 1,3 3 0,3 4-1,-1 1 1,-2 0 0,-3 0-1,-3 0 1,-1-4 0,4-5-1,3-7 0,3-5 1,-1 0-1,-2 10 0,-3 10 1,-3 9-1,-2 2 0,0-2 1,0-3-1,0-3 1,0-1 0,0 4 0,0 3 0,0 3 0,0 1 0,0 1-1,0-1 1,0 1 0,0-1 0,0 1-1,0-1 1,0 1-1,0-1 0,0 1 0,0-1 0,0 1 0,0-3 0,0-2-1,0-3 1,0-3 0,0-2 0,0 0 0,0 0 1,0 0 0,0 1 0,0 4 1,0 3-1,0 3 0,0 1 0,0 1 0,0-1 0,0 1-1,0-3 1,0-2 0,0-3-1,0-3 0,0-2 1,0 0-1,0 0 1,0 0 0,0 1 0,0 4 1,0 3-1,0 3 1,1-1 1,4-2-1,3-3 0,3-3 0,-1-1 0,-2 4 0,-3 3-1,-3 3 1,-2 1 0,0 1-1,0-1 0,0 1-1,0 1 1,0 3-1,0 3 0,0 4 0,0 1 0,0 0 0,0 0 0,0 0 0,0-2 0,0-3 1,0-3-1,0-2 1,0-1-1,0 3 1,0 3-1,0 4 0,0-3 1,0-5 0,0-7 0,0-5 0,1-1 1,4 6-1,3 7 1,3 6-1,-1-4 0,-2-11 2,-3-14 1,-3-11 0,-2-3 2,0 10 0,0 10 2,0 9 1,3 6 0,6 3-1,7 3-1,6 4-1,4 2-1,4 4-1,3 3-1,3 3-1,3 3 0,3 3-2,3 3 1,4 4-1,-1 1-1,-3 0 1,-3 0-1,-2 0 1,-3 0-1,1 0 1,-1 0 0,1 0 0,8 0 0,20 0 0,18 0 0,20 0-1,0 0 0,-15 0 1,-15 0-1,-16 0 1,-10 1-1,-3 4 0,-3 3 1,-2 3-1,-3 1 1,1 1-1,-1-1 1,1 1 0,1-1 0,3 1-1,3-1 1,4 1 0,-1-3 0,-3-2 0,-3-3-1,-2-3 1,2-4 0,9-3-1,10-3 1,10-2 0,4-5-1,0-2 1,0-3 0,0-3 0,-5 1 0,-9 6 0,-10 7-1,-8 6 1,3 3 1,20 0 0,18 0 1,20 0 1,0-2 0,-15-3 0,-15-3 0,-16-2 0,-8-3-1,0 1 1,0-1-1,0 1 0,0-1 0,0 1 0,0-1-1,0 1 1,1 1-2,4 3 1,3 3 0,3 4-1,1 1 1,1 0-1,-1 0 0,1 0 0,2 0 0,7 0 0,6 0-1,7 0 1,2 0 0,1 0 0,-1 0 0,1 0-1,-4 0 0,-6 0 1,-6 0-1,-6 0 1,-2-2-1,3-3 1,3-3-1,4-2 0,-3-1 0,-5 3 0,-7 3 0,-5 4 1,-4 2-1,0 4 0,0 3 0,0 3 1,0 1-1,0 1 0,0-1 1,0 1-1,0-3 1,0-2-1,0-3 1,0-3-1,3-2 1,6 0 0,7 0-1,6 0 1,1-4 0,-3-5 0,-3-7 0,-2-5 0,-3-3 0,1 4 0,-1 3 0,1 3 0,-4 3-1,-6 3 1,-6 3 0,-6 4 0,5-1 0,20-3 0,18-3 1,20-2-1,0-3 1,-15 1 0,-15-1 0,-16 1 1,-10-1-1,-3 1 1,-3-1-1,-2 1 0,-1 1-1,3 3 0,3 3-1,4 4 0,1 1 0,0 0 0,0 0-1,0 0 0,-2 0 0,-3 0 0,-3 0 0,-2 0 0,-3 0 1,1 0-1,-1 0 0,1 0 0,1 0-1,3 0 0,3 0-1,4 0-1,1 1 0,0 4 1,0 3 0,0 3 0,-4 1 1,-5 1 1,-7-1 0,-5 1 2,-6 2 0,-3 7 2,-3 6 0,-2 7 2,-5 4 0,-2 3 0,-3 3 0,-3 4 1,-2 5-1,0 10 1,0 10-1,0 9 0,0-1 0,0-8 0,0-10 0,0-9-1,1-5 1,4 0-1,3 0 0,3 0 0,-1 3 0,-2 6-1,-3 7 1,-3 6-1,-2 1 0,0-3 0,0-3 0,0-2-1,0-1 1,0 3 0,0 3-1,0 4 1,0 1-1,0 0 1,0 0 0,0 0 0,0 0 0,0 0 0,0 0 0,0 0 1,0 1-1,0 4 0,0 3 0,0 3 0,0-1 0,0-2-1,0-3 0,0-3 0,0-2 0,0 0 1,0 0 0,0 0 0,0 0 1,0 0 0,0 0 0,0 0 1,0-2 0,0-3-1,0-3 0,0-2 1,0 3-1,0 14 0,0 11 0,0 14 0,0 0-1,0-8 1,0-10-1,0-9 0,0-7-1,0-3 0,0-3 0,0-2 0,0 2 0,0 9-1,0 10 1,0 10-1,0 0 0,0-5 0,0-7 0,0-5 0,0-3 0,0 4 0,0 3 0,0 3 1,0 1-1,0 1 1,0-1 0,0 1 0,0-1 0,0 1 1,0-1-2,0 1 1,0-4 0,0-6-1,0-6 1,0-6 0,0 1-1,0 9 1,0 10-1,0 10 0,0-1 0,0-9 0,0-10 0,0-8 0,0-4-1,0 3 1,0 3 0,0 4 0,0 1 0,0 0 1,0 0-1,0 0 0,0 1 0,0 4 0,0 3 0,0 3 1,0 1-1,0 1 1,0-1 0,0 1 1,0-3 1,0-2-1,0-3 1,0-3 1,1-4-1,4-3 1,3-3-1,3-2 0,-1-5 0,-2-2 0,-3-3-1,-3-3-1,-2-1 1,0 4-1,0 3 1,0 3-1,0 3 1,0 3 0,0 3 0,0 4 0,0 4 0,0 6 0,0 7 0,0 6-1,1-2 0,4-9-1,3-10 1,3-8-1,-1-8 0,-2-2 0,-3-3-1,-3-3 0,-2-2 0,0 0-1,0 0 0,0 0-1,1 0 1,4 0-1,3 0 0,3 0 1,-1 0-1,-2 0 1,-3 0-1,-3 0 1,-2 3 0,0 6 0,0 7 1,0 6-1,0 3 1,0 0 0,0 0 1,0 0 0,1 1 0,4 4-1,3 3 1,3 3-1,-1-1 0,-2-2 0,-3-3 0,-3-3-1,-1-2 1,4 0 0,3 0 0,3 0 0,-1 0 0,-2 0 0,-3 0 0,-3 0 1,-1-2-1,4-3 1,3-3 0,3-2-1,-1-1 2,-2 3-1,-3 3 1,-3 4 0,-2 1 0,0 0 1,0 0-1,0 0 1,0-2-1,0-3 1,0-3-1,0-2 0,0 3 1,0 14-1,0 11 0,0 14 0,0 2 0,0-6 0,0-6 0,0-6-1,0-6 1,0-2-1,0-3 1,0-3 0,0-2 0,0 0 0,0 0 0,0 0-1,-2 0 1,-3 0 0,-3 0-1,-2 0 0,-1-4 1,3-5-1,3-7 0,4-5 0,1-6 0,0-3 0,0-3 0,0-2 0,0 8 0,0 22 0,0 22 0,0 23 0,0 3-1,0-11 0,0-14 0,0-11 0,-2-7-1,-3 0 0,-3 0 0,-2 0-1,-1-2 1,3-3 0,3-3-1,4-2 1,1-5 0,0-2 0,0-3 1,0-3-1,0 2 1,0 10 1,0 10-1,0 9 1,-2-2 0,-3-12 0,-3-13 0,-2-12 1,-1-4 0,3 7 0,3 6-1,4 7 1,1 13 0,0 22-1,0 22-1,0 23 0,0-1 0,0-22 0,0-22-1,0-21 0,0-15 0,0-6 0,0-6 0,0-6 0,0 1 0,0 9 1,0 10-1,0 10 0,0 0 0,0-5 1,0-7 0,0-5 1,0-3 0,0 4 1,0 3 2,0 3 0,0 3 2,0 3-1,0 3 2,0 4-1,0-3 1,0-5-1,0-7 0,0-5-1,0-6 1,0-3-1,0-3 1,0-2-1,1-3 1,4 1 1,3-1 1,3 1 1,4-1-1,7 1 0,6-1-1,7 1-1,4-4-1,3-6-2,3-6-3,4-6-1,2-6 0,4-2-1,3-3 1,3-3 1,1 1-1,1 6 1,-1 7-1,1 6 1,-4 1 0,-6-3-1,-6-3 1,-6-2-1,-4-5 0,1-2 1,-1-3-2,1-3 1,4-2-1,9 0-1,10 0 0,10 0-1,2-2-1,-3-3 1,-3-3-1,-2-2 1,-5-1 0,-2 3-1,-3 3 0,-3 4 1,-2-1-1,0-3 0,0-3 0,0-2 0,-2-1-1,-3 3 1,-3 3 0,-2 4 0,-3-1 1,1-3 0,-1-3 0,1-2 2,1 0 0,3 7 0,3 6 1,4 7 0,4 0 1,6-2 2,7-3 0,6-3 2,-1-2 0,-5 0 0,-7 0-1,-5 0 0,-3 0 0,4 0-1,3 0 0,3 0-1,-1-2 0,-2-3 0,-3-3 0,-3-2-1,-1-1 1,4 3 0,3 3-1,3 4 1,-1 1-1,-2 0 1,-3 0-1,-3 0 1,-2 1 1,0 4-1,0 3 1,0 3 1,-2-1-1,-3-2 1,-3-3 0,-2-3 1,-1-2-1,3 0 0,3 0 0,4 0 0,-1 0-1,-3 0 0,-3 0-1,-2 0 0,-3 0 0,1 0-2,-1 0-1,1 0-1,-1-2 0,1-3-1,-1-3 1,1-2 0,-3-5-1,-2-2 1,-3-3 0,-3-3 1,1-1-1,6 4 1,7 3 1,6 3 0,1 3 1,-3 3 0,-3 3-1,-2 4 1,-3-1 0,1-3 0,-1-3 0,1-2 0,-1-1 0,1 3 0,-1 3 1,1 4 0,1 1-1,3 0 1,3 0-1,4 0 1,1 0-1,0 0 2,0 0 0,0 0 2,0-2-1,0-3 1,0-3 0,0-2-1,0 0 1,0 7-1,0 6 0,0 7-1,-2 0 0,-3-2 0,-3-3-1,-2-3 1,-1-2-1,3 0 1,3 0-1,4 0 0,-1 3 0,-3 6 0,-3 7 0,-2 6 0,-3-1 0,1-5-1,-1-7 1,1-5 0,1-6 0,3-3 0,3-3 1,4-2 0,1-1-1,0 3 1,0 3 0,0 4 0,3-1 0,6-3-1,7-3 1,6-2-1,3-1 1,0 3-1,0 3-1,0 4 0,0-1 0,0-3-1,0-3 0,0-2 0,-4-3 0,-5 1 0,-7-1 0,-5 1 0,-3 1 0,4 3 1,3 3-1,3 4 1,-2 1 0,-6 0 0,-6 0 1,-6 0-1,-4 0 1,1 0 0,-1 0 0,1 0 1,1 0-1,3 0 1,3 0 0,4 0 0,2-2-1,4-3 1,3-3 0,3-2-1,-1 0 1,-2 7-1,-3 6 0,-3 7 0,-1 0-1,4-2 1,3-3-1,3-3 1,-1-2-1,-2 0 1,-3 0-1,-3 0 0,-1 3 1,4 6-1,3 7 0,3 6 1,1-1-1,1-5-1,-1-7 0,1-5 0,-3-8-1,-2-5 0,-3-7 0,-3-5 0,-4-1 1,-3 6-2,-3 7 1,-2 6 0,-3 1 0,1-3-1,-1-3 1,1-2 0,-1-1 0,1 3 1,-1 3-1,1 4 0,-1-1 0,1-3 1,-1-3 0,1-2 0,-1-3 1,1 1-1,-1-1 1,1 1-1,2-1 1,7 1-1,6-1-1,7 1 1,-3-1-1,-8 1 0,-10-1 1,-9 1-1,-1 1 1,10 3 0,10 3-1,9 4 0,1 1-1,-6 0 1,-6 0-1,-6 0 0,-6-4 0,-2-5 0,-3-7-1,-3-5 1,-6-6 0,-5-3 1,-7-3 0,-5-2 1,-4-6 0,0-6 1,0-6-1,0-6 1,0-1 0,0 7 0,0 6 0,0 7 0,0-1 0,0-6 0,0-6 0,0-6 0,0-2-1,0 3 0,0 3 0,0 4-1,0 2 1,0 4-1,0 3 0,0 3 0,0-1-1,0-2 1,0-3-1,0-3-1,0-1 1,0 4 0,0 3 1,0 3-1,0-1 1,0-2 0,0-3 1,0-3 0,0-4 1,0-3-1,0-3 1,0-2 0,0-1 1,0 3-1,0 3 1,0 4 0,0 1 0,0 0 0,0 0 0,0 0 0,0 1 0,0 4 1,0 3-1,0 3 0,0 1 1,0 1 0,0-1-1,0 1 1,0-1 0,0 1 1,0-1 0,0 1 0,0 1 0,0 3 1,0 3-1,0 4 1,-4 7 2,-5 13 4,-7 12 4,-5 13 3,-6 9 2,-3 6-1,-3 7-1,-2 6-1,-1 1 0,3-3-2,3-3-1,4-2 0,2-3-1,4 1-2,3-1 0,3 1-1,-1-3-2,-2-2 0,-3-3-1,-3-3-1,-2-2-3,0 0-7,0 0-6,0 0-7,3-10-8,6-18-10,7-19-11,6-18-9,1-10-4,-3 0 3,-3 0 4,-2 0 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16628331691027" units="cm"/>
      <inkml:brushProperty name="height" value="0.0216628331691027" units="cm"/>
      <inkml:brushProperty name="color" value="#00BFF2"/>
      <inkml:brushProperty name="ignorePressure" value="0"/>
    </inkml:brush>
  </inkml:definitions>
  <inkml:trace contextRef="#ctx0" brushRef="#br0">49650 47250 384,'26'90'47,"4"-18"0	,3-19 1,3-18-1,-1-10 0,-2 0-1,-3 0-1,-3 0-1,-1-2-3,4-3-3,3-3-3,3-2-3,1-1-3,1 3-3,-1 3-3,1 4-2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6808417141438" units="cm"/>
      <inkml:brushProperty name="height" value="0.0246808417141438" units="cm"/>
      <inkml:brushProperty name="color" value="#00BFF2"/>
      <inkml:brushProperty name="ignorePressure" value="0"/>
    </inkml:brush>
  </inkml:definitions>
  <inkml:trace contextRef="#ctx0" brushRef="#br0">49968 48539 337,'-33'12'75,"11"-1"0	,12-3 0,11-1 1,8 0-3,4-1-4,5 1-4,6-1-5,5 0-11,9 1-17,7-1-18,8 0-18,1 1-9,-9-1-1,-7 1-2,-9-1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8324412554502" units="cm"/>
      <inkml:brushProperty name="height" value="0.0178324412554502" units="cm"/>
      <inkml:brushProperty name="color" value="#00BFF2"/>
      <inkml:brushProperty name="ignorePressure" value="0"/>
    </inkml:brush>
  </inkml:definitions>
  <inkml:trace contextRef="#ctx0" brushRef="#br0">49891 49381 467,'-9'31'15,"9"-14"30	,7-15 29,8-14 31,7-9 2,7-2-25,6-5-24,6-2-25,2 0-19,-6 3-15,-4 3-14,-5 3-14,-5 3-14,-5 1-13,-4 2-13,-6 1-13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5150551199913" units="cm"/>
      <inkml:brushProperty name="height" value="0.0245150551199913" units="cm"/>
      <inkml:brushProperty name="color" value="#00BFF2"/>
      <inkml:brushProperty name="ignorePressure" value="0"/>
    </inkml:brush>
  </inkml:definitions>
  <inkml:trace contextRef="#ctx0" brushRef="#br0">50656 48361 339,'11'-21'33,"-6"10"4	,-4 9 4,-5 10 4,-5 11 3,-4 13-1,-6 13 0,-4 12 0,-2 6 0,-1-1-1,1-3-1,-1 0-1,3-7-4,5-9-7,4-9-7,5-10-8,1-1-7,-6 8-5,-4 8-7,-5 8-6,0 1-7,4-7-9,6-6-8,4-6-10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01626401394606" units="cm"/>
      <inkml:brushProperty name="height" value="0.0201626401394606" units="cm"/>
      <inkml:brushProperty name="color" value="#00BFF2"/>
      <inkml:brushProperty name="ignorePressure" value="0"/>
    </inkml:brush>
  </inkml:definitions>
  <inkml:trace contextRef="#ctx0" brushRef="#br0">50631 48922 413,'0'96'41,"0"-10"4	,0-12 3,0-11 5,0-7 0,0-1-3,0-1-2,0-3-3,0-1-2,0-4 1,0-3 0,0-3 0,1-5-16,1-6-29,2-7-31,2-6-31,0-6-14,0-4 0,1-5 1,-1-5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5824964642525" units="cm"/>
      <inkml:brushProperty name="height" value="0.0165824964642525" units="cm"/>
      <inkml:brushProperty name="color" value="#00BFF2"/>
      <inkml:brushProperty name="ignorePressure" value="0"/>
    </inkml:brush>
  </inkml:definitions>
  <inkml:trace contextRef="#ctx0" brushRef="#br0">50937 48208 502,'12'0'69,"-2"0"-10	,-1 0-9,-2 0-11,2 1-1,4 4 8,6 3 6,4 3 8,1 1-8,-3-2-24,-4-1-24,-3-2-22,-2 0-21,-1-1-14,-3 1-16,0-1-15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63016447424889" units="cm"/>
      <inkml:brushProperty name="height" value="0.0263016447424889" units="cm"/>
      <inkml:brushProperty name="color" value="#00BFF2"/>
      <inkml:brushProperty name="ignorePressure" value="0"/>
    </inkml:brush>
  </inkml:definitions>
  <inkml:trace contextRef="#ctx0" brushRef="#br0">50733 48743 316,'14'0'58,"4"0"0	,2 0 1,4 0 0,4-1 0,5-1-1,4-2-1,6-1-1,2-3-3,2-4-5,2-2-6,1-3-6,-1-2-9,-2 2-14,-4 2-13,-4 2-14,-3 1-16,-8 1-18,-5 3-19,-8 0-18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58831828832626" units="cm"/>
      <inkml:brushProperty name="height" value="0.0258831828832626" units="cm"/>
      <inkml:brushProperty name="color" value="#00BFF2"/>
      <inkml:brushProperty name="ignorePressure" value="0"/>
    </inkml:brush>
  </inkml:definitions>
  <inkml:trace contextRef="#ctx0" brushRef="#br0">30792 63092 321,'0'-33'25,"0"2"1	,0 2 2,0 2 2,5 3 2,7 1 1,10 3 1,8 2 1,7 2-1,7 2-4,6 2-6,7 2-3,1 3-8,-5 1-8,-3 3-9,-5 2-10,-5 1-5,-3 0-2,-5 0-3,-4 0-2,-5 1-1,-3 2 1,-5 3 0,-5 1 2,-2 5 3,-3 6 10,-2 7 8,-2 6 9,0 5 6,3 5 7,1 4 5,2 4 6,2 5 4,0 3 3,-1 6 3,1 3 3,-2 3 0,-1 3-2,-3 2-3,-2 2-3,-1-1-2,0-4-5,0-5-3,0-4-4,0-6-4,0-9-3,0-9-5,0-8-4,-5-11-14,-12-16-27,-9-15-25,-12-15-27,0-4-8,8 7 11,8 5 9,9 8 11,5 0 7,-1-4 7,1-4 6,-1-5 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51664612442255" units="cm"/>
      <inkml:brushProperty name="height" value="0.0251664612442255" units="cm"/>
      <inkml:brushProperty name="color" value="#00BFF2"/>
      <inkml:brushProperty name="ignorePressure" value="0"/>
    </inkml:brush>
  </inkml:definitions>
  <inkml:trace contextRef="#ctx0" brushRef="#br0">50911 49049 331,'13'0'53,"0"0"1	,0 0 1,-1 0 0,4 0 0,4-3-1,4-1 0,6-1-1,1-2-4,1 1-7,0-1-9,0 1-6,-1 1-5,-1 1-1,-2 1 0,-2 2-1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04504728317261" units="cm"/>
      <inkml:brushProperty name="height" value="0.0204504728317261" units="cm"/>
      <inkml:brushProperty name="color" value="#00BFF2"/>
      <inkml:brushProperty name="ignorePressure" value="0"/>
    </inkml:brush>
  </inkml:definitions>
  <inkml:trace contextRef="#ctx0" brushRef="#br0">50988 49355 407,'-11'12'23,"3"-1"4	,3-2 3,3-2 3,5-2 4,4-1 5,5-1 5,5-3 4,3-1 3,4-4 1,3-3-1,4-3 1,1-2-8,3 0-19,0 1-18,3-1-19,-3 1-18,-6 2-19,-7 1-21,-6 2-19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82549264281988" units="cm"/>
      <inkml:brushProperty name="height" value="0.0182549264281988" units="cm"/>
      <inkml:brushProperty name="color" value="#00BFF2"/>
      <inkml:brushProperty name="ignorePressure" value="0"/>
    </inkml:brush>
  </inkml:definitions>
  <inkml:trace contextRef="#ctx0" brushRef="#br0">51217 48922 456,'0'27'55,"-3"3"1	,-1 4 0,-1 2 1,-1 4-2,2 3-4,2 3-3,1 4-4,1 2-6,0 1-7,0 2-8,0 2-8,0-5-6,0-12-4,0-10-4,0-12-5,0-4-14,0 1-22,0 1-24,0 3-23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302853751927614" units="cm"/>
      <inkml:brushProperty name="height" value="0.0302853751927614" units="cm"/>
      <inkml:brushProperty name="color" value="#00BFF2"/>
      <inkml:brushProperty name="ignorePressure" value="0"/>
    </inkml:brush>
  </inkml:definitions>
  <inkml:trace contextRef="#ctx0" brushRef="#br0">50937 49891 275,'1'-13'49,"4"1"1	,3-1 1,3 0 2,7 1 1,9 2 1,10 1 2,9 2 2,6-1-3,1-3-6,2-4-7,2-2-7,-2-1-5,-2 4-4,-3 3-5,-4 3-5,-5 2-6,-6 2-8,-6 2-7,-7 1-9,-3-1-6,1-2-3,-1-4-4,0-3-4,-1-1-7,-1 1-14,-2 2-12,-1 2-13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2275973707438" units="cm"/>
      <inkml:brushProperty name="height" value="0.0162275973707438" units="cm"/>
      <inkml:brushProperty name="color" value="#00BFF2"/>
      <inkml:brushProperty name="ignorePressure" value="0"/>
    </inkml:brush>
  </inkml:definitions>
  <inkml:trace contextRef="#ctx0" brushRef="#br0">51932 48157 513,'-4'16'50,"-5"9"2	,-7 8 3,-6 7 2,-2 6 1,3 1-2,3 1 1,4 3-2,1-2-16,1-3-31,-1-3-32,0-3-31,1-5-15,2-9 0,1-8 2,2-7 1,1-5 2,2 0 4,2 1 4,1-1 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3270080536604" units="cm"/>
      <inkml:brushProperty name="height" value="0.0243270080536604" units="cm"/>
      <inkml:brushProperty name="color" value="#00BFF2"/>
      <inkml:brushProperty name="ignorePressure" value="0"/>
    </inkml:brush>
  </inkml:definitions>
  <inkml:trace contextRef="#ctx0" brushRef="#br0">51804 48616 342,'38'-37'-32,"-3"4"6	,0 2 4,-3 4 16,0 3 6,0 4 0,0 2 0,0 4 0,-1 2 13,-1 1 10,-3 3 4,0 0 5,-3 3 2,-4 1 1,-2 1 1,-4 3 2,-3 4 0,-6 11 1,-4 9 1,-5 9 1,-5 7-1,-4 3-1,-6 3-2,-4 4-2,-4 1-2,-3 0-2,-4 0-4,-2 0-2,-3 1-3,1 1-3,0 2-2,0 2-3,1-2-5,4-5-10,2-5-9,4-4-9,3-6-10,3-6-13,4-7-12,3-6-12,1-5-5,0-3 1,0-3 4,1-4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09437888115644" units="cm"/>
      <inkml:brushProperty name="height" value="0.0209437888115644" units="cm"/>
      <inkml:brushProperty name="color" value="#00BFF2"/>
      <inkml:brushProperty name="ignorePressure" value="0"/>
    </inkml:brush>
  </inkml:definitions>
  <inkml:trace contextRef="#ctx0" brushRef="#br0">51855 48718 397,'38'-11'6,"1"6"11	,-1 4 11,0 5 11,3 5 9,4 4 7,5 6 7,6 4 6,2 2 0,1 1-7,3-1-9,1 1-8,-1-1-11,-3-2-15,-3-2-15,-4-1-14,-4-3-11,-6-5-8,-7-5-6,-7-5-8,-5-1-7,-4 2-7,-6 1-8,-4 1-6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1371373534203" units="cm"/>
      <inkml:brushProperty name="height" value="0.0121371373534203" units="cm"/>
      <inkml:brushProperty name="color" value="#00BFF2"/>
      <inkml:brushProperty name="ignorePressure" value="0"/>
    </inkml:brush>
  </inkml:definitions>
  <inkml:trace contextRef="#ctx0" brushRef="#br0">52085 49202 686,'-12'49'2,"1"-5"5	,3-5 4,0-5 4,3 0 2,1 2-2,1 4-2,3 3-1,0 3 1,0 1 8,0 1 5,0 3 8,0-5 1,0-10-2,0-8-2,0-11-3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82414371520281" units="cm"/>
      <inkml:brushProperty name="height" value="0.0182414371520281" units="cm"/>
      <inkml:brushProperty name="color" value="#00BFF2"/>
      <inkml:brushProperty name="ignorePressure" value="0"/>
    </inkml:brush>
  </inkml:definitions>
  <inkml:trace contextRef="#ctx0" brushRef="#br0">52008 49126 456,'26'0'23,"-1"0"2	,1 0 4,-1 0 4,2-2 3,4-3 2,2-2 3,4-5 3,1 1-2,0 3-4,1 3-5,-1 4-4,-1 1-6,-1 0-5,-2 0-6,-1 0-6,-3 3-5,-6 7-2,-4 6-2,-5 6-3,-3 6 1,-1 4 4,-3 6 6,0 4 4,-3 3 3,-1-1-1,-1 1 0,-3 0 0,0-1-1,0-2-1,0-2-3,0 0-1,0-4-10,0-2-18,0-4-16,0-3-18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4780721962452" units="cm"/>
      <inkml:brushProperty name="height" value="0.0124780721962452" units="cm"/>
      <inkml:brushProperty name="color" value="#00BFF2"/>
      <inkml:brushProperty name="ignorePressure" value="0"/>
    </inkml:brush>
  </inkml:definitions>
  <inkml:trace contextRef="#ctx0" brushRef="#br0">52212 49432 667,'14'-1'-2,"1"-1"8	,2-2 9,1-2 10,2 0 9,1-1 12,3 1 12,0 0 11,2-1-11,-1 1-35,1 0-33,-1-1-34,-2 2-20,-4 1-5,-6 1-5,-4 2-6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84595473110676" units="cm"/>
      <inkml:brushProperty name="height" value="0.0184595473110676" units="cm"/>
      <inkml:brushProperty name="color" value="#00BFF2"/>
      <inkml:brushProperty name="ignorePressure" value="0"/>
    </inkml:brush>
  </inkml:definitions>
  <inkml:trace contextRef="#ctx0" brushRef="#br0">31066 63503 451,'-17'-18'1,"0"-2"2	,0-3 3,0-1 2,4 1 8,9 7 14,8 6 15,9 7 13,6 3 6,5 0-3,3 0-3,6 0-4,1 0-6,0 0-9,0 0-9,1 0-8,-3 0-16,-5 0-23,-3 0-22,-5 0-22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12627185881138" units="cm"/>
      <inkml:brushProperty name="height" value="0.0112627185881138" units="cm"/>
      <inkml:brushProperty name="color" value="#00BFF2"/>
      <inkml:brushProperty name="ignorePressure" value="0"/>
    </inkml:brush>
  </inkml:definitions>
  <inkml:trace contextRef="#ctx0" brushRef="#br0">52391 49253 739,'-12'1'12,"1"2"0	,3 1 1,1 1 2,1 3 3,2 3 7,2 4 6,1 2 7,2 3-2,1 2-8,2 1-8,2 1-7,-1 4-14,-1 2-17,-1 3-17,-3 4-17,0-2-10,0-6 0,0-7-1,0-6-1,0-3 2,-3 0 35,-1-1 27,-1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2388441860676" units="cm"/>
      <inkml:brushProperty name="height" value="0.0172388441860676" units="cm"/>
      <inkml:brushProperty name="color" value="#00BFF2"/>
      <inkml:brushProperty name="ignorePressure" value="0"/>
    </inkml:brush>
  </inkml:definitions>
  <inkml:trace contextRef="#ctx0" brushRef="#br0">52110 49840 483,'0'-12'21,"0"2"5	,0 1 4,0 2 6,2 0 4,6 1 4,4 0 3,4-1 3,6 1 0,4 0-4,5-1-3,5 1-5,4-1-9,3-2-13,3-2-15,4 0-15,-1-1-6,-3 1 0,-3 2 2,-3 2 0,-5 1-9,-6 0-17,-6-1-17,-8 1-18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83592103421688" units="cm"/>
      <inkml:brushProperty name="height" value="0.0183592103421688" units="cm"/>
      <inkml:brushProperty name="color" value="#00BFF2"/>
      <inkml:brushProperty name="ignorePressure" value="0"/>
    </inkml:brush>
  </inkml:definitions>
  <inkml:trace contextRef="#ctx0" brushRef="#br0">53105 48820 453,'1'-7'-9,"1"11"21	,2 11 24,2 11 21,-1 8 13,-1 5 0,-1 5 1,-3 5 1,1 2-7,2 0-16,1 0-15,1 0-16,1-2-17,-2-6-17,-2-4-18,-1-4-18,0-7-11,1-5-4,2-7-4,2-7-5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56966932117939" units="cm"/>
      <inkml:brushProperty name="height" value="0.0156966932117939" units="cm"/>
      <inkml:brushProperty name="color" value="#00BFF2"/>
      <inkml:brushProperty name="ignorePressure" value="0"/>
    </inkml:brush>
  </inkml:definitions>
  <inkml:trace contextRef="#ctx0" brushRef="#br0">53003 49126 530,'1'11'5,"1"-3"8	,2-3 8,2-4 10,2-1 6,6 0 6,4 0 5,5 0 5,3-1 1,-1-4-4,1-3-4,-1-3-4,2-1-15,1 2-30,1 1-27,2 2-29,-2 0-15,-7 1 0,-6-1-1,-6 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57974474132061" units="cm"/>
      <inkml:brushProperty name="height" value="0.0157974474132061" units="cm"/>
      <inkml:brushProperty name="color" value="#00BFF2"/>
      <inkml:brushProperty name="ignorePressure" value="0"/>
    </inkml:brush>
  </inkml:definitions>
  <inkml:trace contextRef="#ctx0" brushRef="#br0">52977 49636 527,'1'11'34,"2"-3"5	,1-3 3,1-3 4,5-5 3,6-4 1,6-5 1,7-5 1,4-3-6,4-4-12,3-3-13,3-4-13,0 1-9,-3 3-9,-4 3-9,-2 3-8,-5 3-11,-4 1-14,-5 2-15,-5 1-14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0965120196342" units="cm"/>
      <inkml:brushProperty name="height" value="0.0170965120196342" units="cm"/>
      <inkml:brushProperty name="color" value="#00BFF2"/>
      <inkml:brushProperty name="ignorePressure" value="0"/>
    </inkml:brush>
  </inkml:definitions>
  <inkml:trace contextRef="#ctx0" brushRef="#br0">53513 48973 487,'-22'22'48,"9"-6"-4	,7-6-3,9-7-4,7-6-1,9-4 0,7-5-1,8-4 1,5-4-2,2 1-3,1 0-3,2 0-4,0 1-6,-2 1-10,-1 2-10,-2 1-9,-4 3-5,-7 3-1,-5 3 0,-7 4-1,-4 2 0,-2 1 0,-1 2 2,-2 2 0,-1 3 4,1 7 8,-1 6 7,1 7 7,-3 4 6,-5 1 4,-5 2 5,-4 1 3,-2 1 1,1-2-4,3-2-3,0-1-3,2-4-5,0-4-8,-1-5-6,1-5-7,-1-7-13,-2-10-18,-1-9-20,-2-10-19,0-5-7,1-2 7,3-1 5,0-2 7,2-3 6,0-3 6,-1-2 33,1-4 20,0 0 0,-1 3 0,1 3 0,-1 4 0,2 3 0,1 5 0,1 5 0,3 5 0,-1 3 0,-2 2 0,-1 1 0,-1 2 0,-1 5 3,2 7 66,2 9 6,1 7 5,1 8-1,0 6-6,0 6-6,0 7-8,0 3-9,0 0-14,0 0-13,0 0-12,0-1-8,0-4-1,0-3 1,0-3-2,0-5-12,0-6-25,0-7-26,0-6-26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3046078830957" units="cm"/>
      <inkml:brushProperty name="height" value="0.0243046078830957" units="cm"/>
      <inkml:brushProperty name="color" value="#00BFF2"/>
      <inkml:brushProperty name="ignorePressure" value="0"/>
    </inkml:brush>
  </inkml:definitions>
  <inkml:trace contextRef="#ctx0" brushRef="#br0">53666 48667 342,'-13'-10'4,"1"7"5	,-1 6 7,0 7 7,2 7 4,3 10 3,3 10 2,4 9 3,1 8 2,0 4 1,0 5 1,0 5 1,0-1 0,0-4-2,0-4-1,0-6-1,0-7-3,3-9-4,1-10-5,1-10-4,2 2-3,2 10-2,2 12-2,1 11-2,3 2-2,5-6-5,4-7-3,6-6-3,-1-7-2,-4-8-1,-5-8-1,-5-8 0,3-6-2,12-2-4,11-4-4,10-3-3,5-4-4,-3-2-2,-4-4-4,-3-3-1,0-3-6,1-3-7,2-4-7,1-3-7,-4 2-3,-9 7 3,-10 5 3,-10 7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13146731257439" units="cm"/>
      <inkml:brushProperty name="height" value="0.0213146731257439" units="cm"/>
      <inkml:brushProperty name="color" value="#00BFF2"/>
      <inkml:brushProperty name="ignorePressure" value="0"/>
    </inkml:brush>
  </inkml:definitions>
  <inkml:trace contextRef="#ctx0" brushRef="#br0">54839 48718 390,'1'-11'4,"2"3"8	,1 3 7,1 3 8,1 8 5,1 11 0,-1 10 2,1 13 0,-2 5 5,-1 2 6,-1 2 6,-3 1 6,1 1 1,2 0-6,1 0-6,1 0-6,1-3-14,-2-7-25,-2-6-23,-1-6-24,-1-5-15,0-3-5,0-4-7,0-3-6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36898569762707" units="cm"/>
      <inkml:brushProperty name="height" value="0.0136898569762707" units="cm"/>
      <inkml:brushProperty name="color" value="#00BFF2"/>
      <inkml:brushProperty name="ignorePressure" value="0"/>
    </inkml:brush>
  </inkml:definitions>
  <inkml:trace contextRef="#ctx0" brushRef="#br0">54686 49100 608,'15'0'85,"2"0"-9	,4 0-9,3 0-10,2 0-11,2-3-12,2-1-14,1-1-13,-2-2-20,-4 1-24,-5-1-25,-5 1-26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4992755055428" units="cm"/>
      <inkml:brushProperty name="height" value="0.0174992755055428" units="cm"/>
      <inkml:brushProperty name="color" value="#00BFF2"/>
      <inkml:brushProperty name="ignorePressure" value="0"/>
    </inkml:brush>
  </inkml:definitions>
  <inkml:trace contextRef="#ctx0" brushRef="#br0">54788 49636 476,'-9'11'32,"6"-3"5	,6-3 4,6-3 5,5-4 3,1-3 1,2-3 1,1-3 0,0-1-2,-1 2-8,-2 1-7,-1 2-7,2-3-12,6-6-15,7-6-16,6-7-16,0 0-7,-6 4 2,-7 5 1,-6 5 1,-3 2-4,-1 0-10,1 1-9,0-1-11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27752311527729" units="cm"/>
      <inkml:brushProperty name="height" value="0.0127752311527729" units="cm"/>
      <inkml:brushProperty name="color" value="#00BFF2"/>
      <inkml:brushProperty name="ignorePressure" value="0"/>
    </inkml:brush>
  </inkml:definitions>
  <inkml:trace contextRef="#ctx0" brushRef="#br0">31032 63811 652,'-46'46'-1,"11"-10"-3	,10-12-2,11-10-2,7-5 3,1-1 11,3 1 10,2 0 9,3-2 8,5-2 2,3-1 3,5-3 4,7-3-1,8-5-4,8-4-3,9-4-3,6-2-9,1 0-11,3 0-11,2 0-12,-3 1-8,-9 2-5,-9 2-5,-8 3-5,-6 0-8,-5 0-10,-4 1-12,-4-1-10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8822530284524" units="cm"/>
      <inkml:brushProperty name="height" value="0.018822530284524" units="cm"/>
      <inkml:brushProperty name="color" value="#00BFF2"/>
      <inkml:brushProperty name="ignorePressure" value="0"/>
    </inkml:brush>
  </inkml:definitions>
  <inkml:trace contextRef="#ctx0" brushRef="#br0">55554 48667 442,'0'63'107,"0"-2"-14	,0-1-13,0-2-14,0-1-10,3-2-7,1-2-7,1-1-7,2-4-12,-1-7-16,0-6-18,1-6-16,-1-5-15,1-3-14,-1-4-13,0-3-14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0840705931187" units="cm"/>
      <inkml:brushProperty name="height" value="0.0120840705931187" units="cm"/>
      <inkml:brushProperty name="color" value="#00BFF2"/>
      <inkml:brushProperty name="ignorePressure" value="0"/>
    </inkml:brush>
  </inkml:definitions>
  <inkml:trace contextRef="#ctx0" brushRef="#br0">55732 49024 689,'35'0'142,"-6"0"-43	,-7 0-43,-6 0-42,-4-1-34,-1-1-22,-3-2-23,-1-2-22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3844637572765" units="cm"/>
      <inkml:brushProperty name="height" value="0.0163844637572765" units="cm"/>
      <inkml:brushProperty name="color" value="#00BFF2"/>
      <inkml:brushProperty name="ignorePressure" value="0"/>
    </inkml:brush>
  </inkml:definitions>
  <inkml:trace contextRef="#ctx0" brushRef="#br0">55171 48998 508,'0'27'47,"0"1"3	,0 1 2,0 2 3,0 3 1,0 5-2,0 5-2,0 5-2,1 2-9,1 0-16,2 0-15,2 0-17,0-5-17,1-9-21,-1-10-21,0-9-20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1392161697149" units="cm"/>
      <inkml:brushProperty name="height" value="0.0241392161697149" units="cm"/>
      <inkml:brushProperty name="color" value="#00BFF2"/>
      <inkml:brushProperty name="ignorePressure" value="0"/>
    </inkml:brush>
  </inkml:definitions>
  <inkml:trace contextRef="#ctx0" brushRef="#br0">55095 49713 345,'26'-36'68,"2"8"-3	,1 5-4,2 8-4,4 2-2,7 0 1,6 0 0,6 0 0,4 1-4,2-1-7,1 0-9,2 0-8,0 1-12,-2-1-12,-1 0-15,-2 0-14,-6 2-5,-11 0 2,-12 2 3,-10 2 4,-7 1-8,1-1-14,0 1-16,0 0-15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370059683918953" units="cm"/>
      <inkml:brushProperty name="height" value="0.0370059683918953" units="cm"/>
      <inkml:brushProperty name="color" value="#00BFF2"/>
      <inkml:brushProperty name="ignorePressure" value="0"/>
    </inkml:brush>
  </inkml:definitions>
  <inkml:trace contextRef="#ctx0" brushRef="#br0">25850 39900 225,'-24'21'2,"4"-5"1	,3-7 3,3-5 1,3-9 3,3-9 1,3-10 3,4-8 3,1-6-1,0 1 0,0-1-1,0 1-2,0-1 0,0 1-2,0-1-2,0 1-1,0-3-1,0-2-1,0-3-1,0-3-1,0-1 0,0 4 0,0 3 0,0 3-1,0-1 1,0-2-1,0-3 1,0-3-1,-2-2 0,-3 0 1,-3 0 1,-2 0 0,-1 1 1,3 4-1,3 3 0,4 3 0,-1-4-1,-3-8 1,-3-10-1,-2-9 0,-1-2 0,3 6-1,3 7 0,4 6-1,1 1 0,0-3 1,0-3-1,0-2 1,0-3-1,0 1-1,0-1 0,0 1-2,0 1 1,0 3-2,0 3 0,0 4 0,0 2-1,0 4 1,0 3-2,0 3 1,0 3 0,0 3 0,0 3 1,0 4-1,0 1 2,0 0-1,0 0 0,0 0 1,0-2-1,0-3 1,0-3-1,0-2 0,0-3 1,0 1 0,0-1 1,0 1 1,0-4 0,0-6-1,0-6 1,0-6-1,0-1 1,0 7-1,0 6 0,0 7 1,0 0-1,0-2 1,0-3 0,0-3 0,0-7 0,0-9 0,0-10 1,0-8 0,0-3 0,0 7 0,0 6 0,0 7 0,0 4 0,0 3-2,0 3 1,0 4-1,0 2-1,0 4 1,0 3-1,0 3 1,0-1 0,0-2-1,0-3 1,0-3 0,0 1-1,0 6 1,0 7 0,0 6-1,0 1 1,0-3 0,0-3-1,0-2 1,1-6-1,4-6 2,3-6 0,3-6 1,-1-2 0,-2 3-1,-3 3 1,-3 4-1,-1 2 1,4 4-1,3 3 0,3 3 0,-1-1 0,-2-2 0,-3-3 0,-3-3-1,-1-4 1,4-3-1,3-3 1,3-2-1,-1-1 1,-2 3-1,-3 3 1,-3 4-1,-2 1 1,0 0-1,0 0 1,0 0-1,0 0 1,0 0-1,0 0 1,0 0-1,1 0 0,4 0 0,3 0 0,3 0 0,-1 1 0,-2 4-1,-3 3 0,-3 3-1,-1 1-1,4 1 1,3-1-1,3 1 1,-1-3 0,-2-2-1,-3-3 1,-3-3 0,-2-4-1,0-3 1,0-3 0,0-2 0,0-1 0,0 3 0,0 3 1,0 4-1,0 1 1,0 0 1,0 0-1,0 0 0,1 0 0,4 0 0,3 0 0,3 0 0,-1 1 0,-2 4 1,-3 3 1,-3 3-1,-2 1 2,0 1-2,0-1 1,0 1 0,1-3 0,4-2 0,3-3-1,3-3 1,-1-1-1,-2 4 1,-3 3-1,-3 3 1,-1 1-1,4 1 0,3-1 1,3 1-1,-1-1 1,-2 1-1,-3-1 0,-3 1 0,-1-1 0,4 1 0,3-1-1,3 1 1,-1 1 0,-2 3 1,-3 3-1,-3 4 0,-1-3 1,4-5-1,3-7 1,3-5-1,1-1 1,1 6-1,-1 7 0,1 6 1,-3 3-1,-2 0 1,-3 0 0,-3 0 1,-1-2 0,4-3 0,3-3 1,3-2 0,1-1 0,1 3 2,-1 3 0,1 4 1,-3-1 0,-2-3 0,-3-3 0,-3-2-1,-1-1 0,4 3 0,3 3-1,3 4 0,1 1 0,1 0-1,-1 0 0,1 0-2,-1 0 1,1 0-1,-1 0-1,1 0 1,-1 0 0,1 0 0,-1 0 1,1 0 1,1 3 0,3 6-1,3 7 1,4 6-1,1 1 0,0-3 0,0-3 0,0-2-1,0-1 1,0 3 0,0 3 0,0 4 0,0-1 0,0-3 0,0-3 0,0-2 0,0-1 0,0 3 0,0 3 1,0 4 1,0 1 0,0 0-1,0 0 1,0 0 0,0 0-1,0 0 0,0 0 1,0 0-1,1 0 1,4 0-1,3 0-1,3 0 1,1 0-1,1 0 0,-1 0 0,1 0 0,-1 0-1,1 0 1,-1 0-1,1 0 1,-1-2 0,1-3-1,-1-3 1,1-2 0,2-1 0,7 3 0,6 3 0,7 4 0,2 1 1,1 0 1,-1 0-1,1 0 2,-3 0-1,-2 0 0,-3 0 0,-3 0 0,-6-2 0,-5-3 0,-7-3 0,-5-2 0,-3-1-1,4 3 0,3 3-1,3 4 0,4-1-1,7-3 1,6-3-1,7-2 0,2-3 1,1 1-2,-1-1 1,1 1 0,-1 1-1,1 3 0,-1 3 0,1 4-1,-4 1 0,-6 0 0,-6 0 0,-6 0 0,-4-2 0,1-3 0,-1-3 1,1-2-1,1-1 1,3 3-1,3 3 1,4 4 0,2 1 0,4 0 0,3 0 0,3 0 0,1 0 0,1 0 0,-1 0 0,1 0 0,-4 0 0,-6 0 0,-6 0-1,-6 0 1,-2-2 0,3-3-1,3-3 0,4-2 0,-1-3 0,-3 1 0,-3-1 0,-2 1 0,-3 1 1,1 3-1,-1 3 0,1 4 1,-1 1-1,1 0 1,-1 0-1,1 0 1,-1 0-1,1 0 1,-1 0 0,1 0-1,-1 0 1,1 0 0,-1 0 0,1 0 0,2 0 1,7 0-1,6 0 1,7 0-1,-3-2 1,-8-3-1,-10-3 0,-9-2 1,-2-1-1,6 3 0,7 3 1,6 4-1,1 1 0,-3 0 0,-3 0 0,-2 0 0,0 0 0,7 0 0,6 0 0,7 0 0,-1 0-1,-6 0 1,-6 0 0,-6 0 0,-2 0 1,3 0-1,3 0 0,4 0 1,1 0 0,0 0 0,0 0-1,0 0 1,0 0 0,0 0 0,0 0-1,0 0 1,-2 0-1,-3 0 1,-3 0-1,-2 0 0,0 0 0,7 0 0,6 0 0,7 0 0,-1 0 0,-6 0 0,-6 0 0,-6 0 0,-4 0 0,1 0 0,-1 0 0,1 0 0,1 0 0,3 0-1,3 0 1,4 0 0,1-2 0,0-3-1,0-3 1,0-2 0,-2-1-1,-3 3 1,-3 3 0,-2 4 0,-3 1 0,1 0 0,-1 0 0,1 0 0,-1 0-1,1 0 1,-1 0 0,1 0 0,-1 0 0,1 0 0,-1 0 0,1 0 0,-1 0 0,1 0 1,-1 0-1,1 0 0,-1 0 0,1 0 1,-1 0-1,1 0 1,-1-2 0,1-3-1,-1-3-1,1-2 0,-1-1 0,1 3 0,-1 3 0,1 4-1,-3-1 0,-2-3-1,-3-3 0,-3-2-1,-2-3 0,0 1 0,0-1-1,0 1 1,0-1 0,0 1 0,0-1 0,0 1 1,0-1 1,0 1 0,0-1 1,0 1 1,-2-3 1,-3-2 0,-3-3 1,-2-3-1,-3-2 1,1 0-1,-1 0 0,1 0 0,-1 0 0,1 0 0,-1 0 0,1 0 0,-1 0 0,1 0 0,-1 0 1,1 0 1,-1 0-1,1 0 1,-1 0-1,1 0 0,-3-2 0,-2-3 1,-3-3 0,-3-2 0,-1-1 1,4 3 0,3 3 0,3 4 1,-1-1-1,-2-3 0,-3-3 0,-3-2 0,-2-3 0,0 1 0,0-1-1,0 1 0,1-1-1,4 1 1,3-1-1,3 1 1,-1-1-1,-2 1-1,-3-1 1,-3 1-1,-2-1 0,0 1 0,0-1 0,0 1 1,0-1-1,0 1 1,0-1-1,0 1 1,0-1 0,0 1-1,0-1-1,0 1 1,0-1-1,0 1-1,0-1 0,0 1 0,0-1 0,0 1-1,0-1 1,0 1 1,1-3-1,4-2 0,3-3 1,3-3 0,-1-2-1,-2 0 1,-3 0 0,-3 0 0,-2 0 1,0 0-1,0 0 0,0 0 0,0 1 0,0 4 0,0 3 0,0 3 0,1-1 0,4-2 0,3-3 0,3-3-1,-1-4 1,-2-3-2,-3-3-2,-3-2 0,-2 0-1,0 7 0,0 6 1,0 7 1,0 0 0,0-2 0,0-3 1,0-3-1,0-4 1,0-3 1,0-3 0,0-2 1,0 0 0,0 7 0,0 6 0,0 7-1,0 0 0,0-2 0,0-3 0,0-3 0,0-4 0,0-3 0,0-3 0,0-2 0,0 0 0,0 7 1,0 6 0,0 7 0,0 2 0,0 1 0,0-1 0,0 1 0,0-1 0,0 1-1,0-1 1,0 1-1,0-1 0,0 1 1,0-1-1,0 1 0,0-3 1,0-2-1,0-3 1,0-3 0,0-1 0,0 4 0,0 3 0,0 3 0,0 1 0,0 1 0,0-1 0,0 1 0,0-1 0,0 1 0,0-1 0,0 1 0,1 1 0,4 3 0,3 3 0,3 4 0,-1-1 0,-2-3 1,-3-3-1,-3-2 1,-1-3-1,4 1 1,3-1 0,3 1 1,-1-4-1,-2-6 1,-3-6 0,-3-6 0,-2-2 0,0 3 0,0 3 0,0 4-1,0 2 1,0 4-1,0 3 0,0 3 0,1 1 0,4 1-1,3-1 1,3 1-1,-1-4 1,-2-6-1,-3-6 0,-3-6 0,-2-4 0,0 1 0,0-1 0,0 1 0,0 1 0,0 3 0,0 3 0,0 4 0,1-3-1,4-5 1,3-7-2,3-5 0,-1 0 0,-2 10 1,-3 10-1,-3 9 1,-1 2 0,4-2-1,3-3 1,3-3 0,1-2 0,1 0 1,-1 0-1,1 0 1,-1 0 0,1 0 0,-1 0-1,1 0 1,-3-2-1,-2-3 0,-3-3 0,-3-2 0,-2 0 0,0 7 0,0 6-1,0 7 2,0 2-1,0 1 0,0-1 1,0 1 0,1 1 1,4 3 0,3 3 0,3 4 1,-1-6 0,-2-11 0,-3-14 0,-3-11 0,-2-3-1,0 10-1,0 10 0,0 9 0,0 4 0,0 1 0,0-1 0,0 1 0,1-4 1,4-6 0,3-6 0,3-6 0,-1-1 1,-2 7-1,-3 6 1,-3 7-1,-2 2 1,0 1-1,0-1 1,0 1-1,0-1 1,0 1 0,0-1 0,0 1 1,0-3 0,0-2-1,0-3 0,0-3-1,0-1 0,0 4-1,0 3 1,0 3-2,0 1 1,0 1 0,0-1-1,0 1 1,0-1-1,0 1 0,0-1 0,0 1 1,1-4-1,4-6 0,3-6 1,3-6 1,-1-1-1,-2 7 1,-3 6 0,-3 7 0,-2 2 0,0 1 1,0-1 0,0 1 1,0-3 1,0-2-1,0-3 0,0-3 0,0-1-1,0 4 0,0 3 0,0 3 0,0-1-1,0-2 0,0-3 0,0-3-1,0-2 0,0 0 0,0 0 1,0 0-1,1 1 1,4 4 0,3 3-1,3 3 0,-1 1 0,-2 1 0,-3-1 0,-3 1 0,1 1-1,6 3 1,7 3-1,6 4-1,3 1 1,0 0-1,0 0 1,0 0-2,0 0 1,0 0 0,0 0 0,0 0 0,1 0 1,4 0 1,3 0 2,3 0 1,1 1 1,1 4-1,-1 3 0,1 3-1,-1 1 0,1 1 0,-1-1 0,1 1 0,1-1 0,3 1 1,3-1-1,4 1 1,1-1 0,0 1 0,0-1-1,0 1 0,-2 1 0,-3 3 0,-3 3 0,-2 4 0,-1-1-1,3-3 1,3-3-1,4-2-1,-1-3 1,-3 1 0,-3-1 0,-2 1 0,-3 1 0,1 3 0,-1 3 1,1 4-1,-1 1 1,1 0-1,-1 0 0,1 0 1,-1 0-1,1 0 0,-1 0 0,1 0 1,-1 0-1,1 0-1,-1 0 1,1 0 0,2-7-1,7-11 1,6-14-1,7-11 0,-3 2 0,-8 19 0,-10 19 0,-9 19 0,-2 7 0,6-3 0,7-3 1,6-2 0,4-5 0,4-2 0,3-3 0,3-3-1,-2-2 0,-6 0 0,-6 0 0,-6 0 0,-2 0-1,3 0 0,3 0 0,4 0-1,-1 0-1,-3 0 1,-3 0 0,-2 0 0,-1 0 1,3 0-1,3 0 1,4 0 0,-1 0 0,-3 0 0,-3 0 1,-2 0-1,-3 1 1,1 4-1,-1 3 1,1 3 0,1-1-1,3-2 0,3-3 0,4-3 0,-1-2 0,-3 0-1,-3 0 1,-2 0 0,-3 0 0,1 0 0,-1 0 0,1 0 1,-1 0-1,1 0 1,-1 0-1,1 0 1,-1 0 0,1 0 0,-1 0-1,1 0 1,-1 0 0,1 0 0,-1 0 0,1 0 1,1 0-1,3 0 0,3 0 1,4 0-1,2 0 0,4 0 0,3 0 0,3 0-1,3-2 1,3-3-1,3-3 1,4-2 0,1-1-1,0 3 1,0 3 1,0 4-1,-2-1 1,-3-3-1,-3-3 1,-2-2-1,-5-1 1,-2 3 0,-3 3-1,-3 4 1,-2-1-1,0-3 1,0-3-1,0-2 0,0-1 1,0 3-1,0 3 0,0 4 0,0-1 0,0-3 0,0-3 0,0-2 0,1-1 0,4 3 0,3 3 0,3 4 0,1-1 0,1-3 0,-1-3 0,1-2 0,-1-1 0,1 3 0,-1 3 0,1 4 0,1 2 0,3 4 0,3 3 0,4 3 0,-1-1 0,-3-2-1,-3-3 0,-2-3 0,-3-2 0,1 0-1,-1 0 0,1 0 0,-1 0 0,1 0-1,-1 0 1,1 0 0,-3 0 0,-2 0-1,-3 0 1,-3 0 1,-1 0-1,4 0 0,3 0 1,3 0 0,1 0 0,1 0 0,-1 0 0,1 0 0,-1 0 1,1 0-1,-1 0 1,1 0 0,2 0-1,7 0 1,6 0-1,7 0-1,0 0 1,-2 0-2,-3 0 1,-3 0-2,-4 0 0,-3 0 0,-3 0 1,-2 0-1,-3 0 1,1 0 0,-1 0 1,1 0 0,-3 0 1,-2 0 0,-3 0 0,-3 0 2,-1 0-1,4 0 1,3 0 0,3 0 0,1 0 0,1 0 0,-1 0 1,1 0-1,4 4 0,9 10 0,10 10 0,10 9 0,0-4 0,-5-15-1,-7-15 1,-5-16 0,-4-7-1,0 4 1,0 3-1,0 3 0,0 3 0,0 3 1,0 3-1,0 4 1,-2 1-1,-3 0 1,-3 0 0,-2 0 0,-1 0 0,3 0 1,3 0-1,4 0 0,1 0 0,0 0 1,0 0 0,0 0 1,1 0 0,4 0 0,3 0 1,3 0 0,1 0 0,1 0 0,-1 0 0,1 0 0,-1 0 1,1 0-1,-1 0 0,1 0 1,-1 0-1,1 0 2,-1 0-1,1 0 1,-4 0 1,-6 0-1,-6 0 1,-6 0 0,-2 0-1,3 0 0,3 0-1,4 0 0,2-2-1,4-3 0,3-3-1,3-2 0,1-1 0,1 3-1,-1 3 1,1 4-1,-1 1 0,1 0 0,-1 0 0,1 0 0,-3 0-1,-2 0 1,-3 0 0,-3 0-1,-4 0 1,-3 0 0,-3 0 0,-2 0 0,-5-2 0,-2-3 0,-3-3 0,-3-2-1,-4-1 1,-3 3-2,-3 3 0,-2 4 0,-1-1 0,3-3-1,3-3-1,4-2 0,1-1 0,0 3 0,0 3-1,0 4 1,0 1-1,0 0 0,0 0 0,0 0 1,4 0-1,10 0 1,10 0 0,9 0 0,1 0 0,-6 0 1,-6 0 0,-6 0 0,-4 0 0,1 0 0,-1 0 0,1 0 0,-3-2 0,-2-3 1,-3-3-1,-3-2 1,-4-1 0,-3 3 0,-3 3-1,-2 4 1,-3 1 0,1 0 0,-1 0 0,1 0-1,-1 0 1,1 0 0,-1 0 0,1 0 0,-1 1-1,1 4 1,-1 3 0,1 3 0,1-2 0,3-6 1,3-6-1,4-6 0,-1-2 1,-3 3-1,-3 3 1,-2 4-1,-3 1 1,1 0-1,-1 0 0,1 0 0,1 0 0,3 0 0,3 0 0,4 0 0,1 0 0,0 0 0,0 0 0,0 0-1,-2 0 1,-3 0 0,-3 0 0,-2 0 0,-3-2 0,1-3 0,-1-3 0,1-2 0,-1-1 0,1 3 0,-1 3 0,1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313213691115379" units="cm"/>
      <inkml:brushProperty name="height" value="0.0313213691115379" units="cm"/>
      <inkml:brushProperty name="color" value="#00BFF2"/>
      <inkml:brushProperty name="ignorePressure" value="0"/>
    </inkml:brush>
  </inkml:definitions>
  <inkml:trace contextRef="#ctx0" brushRef="#br0">58300 14450 266,'3'23'14,"6"-3"-1	,7-3 0,6-2-1,1-3-1,-3 1-1,-3-1 0,-2 1-2,-3 2 1,1 7 0,-1 6 1,1 7 1,-3 4 1,-2 3 1,-3 3 1,-3 4 0,-1 7 2,4 13 1,3 12 0,3 13 2,-1-4-1,-2-18-1,-3-19 0,-3-18-2,-1-6-1,4 10 0,3 10-1,3 9 0,-1 1-1,-2-6 0,-3-6-1,-3-6 0,-1 9-1,4 25-1,3 25-1,3 25 0,1 3-2,1-19 1,-1-18-2,1-19 0,-1-8 0,1 3 0,-1 3 0,1 4 1,-3 8-1,-2 17 2,-3 15 0,-3 16 0,-1-2 1,4-19 0,3-18-1,3-19 0,-1-12 0,-2-2 0,-3-3 0,-3-3 0,-1 15 0,4 34-1,3 35 1,3 35-2,-1 4 0,-2-25-1,-3-25-2,-3-25-1,-1-16-1,4-6 1,3-6-1,3-6 1,1 4-1,1 16 1,-1 15-1,1 17 1,1 10 0,3 6-1,3 7 1,4 6 0,-3-5 0,-5-16 0,-7-15 2,-5-15-1,-3-7 2,4 3-1,3 3 1,3 4 0,-1 7 1,-2 13 0,-3 12 1,-3 13 0,-2-5 1,0-22-1,0-22 0,0-21 0,0-15-2,0-6 0,0-6-2,0-6-1,1 2 0,4 14 0,3 11 0,3 14 0,6 27 0,9 44-3,10 44-1,10 44-2,-1 9-1,-9-25 1,-10-25 0,-8-25 2,-8-22 0,-2-19 1,-3-18 0,-3-19 0,-1-5 2,4 9 0,3 10 1,3 10 1,-1-7 1,-2-22 0,-3-22 0,-3-21 1,-2-4 0,0 16 1,0 15 0,0 17 1,0 2 0,0-9-1,0-10-1,0-8-2,0-3 0,0 7-1,0 6-1,0 7-1,0 2 1,0 1-1,0-1 0,0 1 1,1 12-1,4 25-1,3 25-1,3 25 0,-1 0-1,-2-25 2,-3-25 1,-3-25 0,-2-16 1,0-6 1,0-6-1,0-6 1,0-4-1,0 1 1,0-1 0,0 1-1,0 5 0,0 14 1,0 11 0,0 14-1,0 0 1,0-8-1,0-10 1,0-9 0,0-7-1,0-3 0,0-3-1,0-2-1,0-1 1,0 3-1,0 3 1,0 4 0,0 7-1,0 13 1,0 12 0,0 13-1,0 2 1,0-5-1,0-7 0,0-5 0,0-12-1,0-16 1,0-15 0,0-15 0,1-9 1,4 1 0,3-1 0,3 1 1,-1 2 0,-2 7 1,-3 6-1,-3 7 0,-2 2 1,0 1-1,0-1 0,0 1 1,0-3-1,0-2 0,0-3 1,0-3-1,0 2 0,0 10 1,0 10-1,0 9 0,0-1 0,0-8 1,0-10-1,0-9 0,0-4 0,0 4 0,0 3 0,0 3 1,0 4-1,0 7-1,0 6 1,0 7-1,0-4 1,0-12-1,0-13 0,0-12 1,0-7-1,0 1-1,0-1-1,0 1 0,0 1-1,0 3 0,0 3-1,0 4 1,0-1-1,0-3 1,0-3 1,0-2 0,-2-3 0,-3 1 1,-3-1 1,-2 1 1,-1-1 0,3 1 0,3-1 0,4 1 1,-1-1-1,-3 1 1,-3-1 0,-2 1-1,-1-1 1,3 1-1,3-1 1,4 1-1,-1-1 0,-3 1 0,-3-1-1,-2 1 1,-5 5-1,-2 14 1,-3 11-1,-3 14 0,-1-1 1,4-12-1,3-13 0,3-12 1,-1-9 0,-2-2 0,-3-3 0,-3-3 0,-4 1-1,-3 6 1,-3 7-1,-2 6 0,-3-1 0,1-5 1,-1-7 0,1-5 0,1-4 0,3 0 0,3 0-1,4 0 1,-1 6-2,-3 13-1,-3 12-1,-2 13-1,-5 1 0,-2-9 2,-3-10 1,-3-8 3,1-9 0,6-6 0,7-6 0,6-6-1,-2-2 0,-9 3 2,-10 3 0,-8 4 2,-4-1 0,3-3-1,3-3 1,4-2-1,2-3-1,4 1 0,3-1-2,3 1 0,-10-1-1,-21 1 0,-22-1-1,-22 1 0,-2-3-1,19-2 1,19-3 1,19-3 1,10-1 0,4 4 0,3 3 1,3 3 0,-1 1 1,-2 1 0,-3-1 2,-3 1 0,-4 1 1,-3 3 0,-3 3 0,-2 4 0,-3 1-1,1 0 1,-1 0 0,1 0 0,-3 0 0,-2 0-1,-3 0 1,-3 0 0,2-2-1,10-3 0,10-3 0,9-2-1,4-3 1,1 1-1,-1-1-1,1 1 0,-7-1 0,-12 1 0,-13-1-1,-12 1 0,-4-3-1,7-2-1,6-3-2,7-3-2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72048562765121" units="cm"/>
      <inkml:brushProperty name="height" value="0.0272048562765121" units="cm"/>
      <inkml:brushProperty name="color" value="#00BFF2"/>
      <inkml:brushProperty name="ignorePressure" value="0"/>
    </inkml:brush>
  </inkml:definitions>
  <inkml:trace contextRef="#ctx0" brushRef="#br0">55800 35100 306,'-29'26'0,"-5"4"0	,-7 3 0,-5 3 0,-3 1 0,4 1 0,3-1 0,3 1 0,4-4 0,7-6 0,6-6 0,7-6 0,0-2 0,-2 3 0,-3 3 0,-3 4 0,1-1 0,6-3 0,7-3 0,6-2 0,1-3 0,-3 1 0,-3-1 0,-2 1 0,-6 8 0,-6 20 0,-6 18 0,-6 20 0,-4 5 10,1-6 19,-1-6 19,1-6 20,-1-2 6,1 3-7,-1 3-6,1 4-8,2-6-5,7-11-5,6-14-3,7-11-6,10-9-3,16-3-6,15-3-4,17-2-5,7-5-5,0-2-3,0-3-3,0-3-4,1-2-2,4 0-4,3 0-2,3 0-3,4 0-7,7 0-11,6 0-10,7 0-12,-4 0-4,-12 0 3,-13 0 2,-12 0 3,-9 0 0,-2 0-1,-3 0-2,-3 0-1,-4 0 2,-3 0 3,-3 0 4,-2 0 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37900 71950 1000,'10'-1'-13,"-5"-2"-24	,-4-1-26,-5-1-24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4045430719852" units="cm"/>
      <inkml:brushProperty name="height" value="0.0164045430719852" units="cm"/>
      <inkml:brushProperty name="color" value="#00BFF2"/>
      <inkml:brushProperty name="ignorePressure" value="0"/>
    </inkml:brush>
  </inkml:definitions>
  <inkml:trace contextRef="#ctx0" brushRef="#br0">37775 71550 507,'0'-34'1,"0"8"0	,0 8 1,0 8 0,0 6 6,3 5 12,1 4 10,1 6 12,0 6 5,-1 12 0,-1 11 0,-2 11 0,-1 6-1,0 2-5,0 1-4,0 2-3,0-3-9,3-6-11,1-6-13,1-6-11,0-6-7,-1-5-3,-1-4-1,-2-5-2,-2-3-10,-2-2-14,-1-1-16,-1-1-15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4122761189938" units="cm"/>
      <inkml:brushProperty name="height" value="0.0124122761189938" units="cm"/>
      <inkml:brushProperty name="color" value="#00BFF2"/>
      <inkml:brushProperty name="ignorePressure" value="0"/>
    </inkml:brush>
  </inkml:definitions>
  <inkml:trace contextRef="#ctx0" brushRef="#br0">37650 71975 671,'13'-24'5,"2"4"15	,1 3 15,2 3 16,2 1 3,4 1-7,2-1-7,4 1-9,0 1-7,-1 3-9,-1 3-8,-2 4-9,-2 1-13,-2 0-18,-1 0-16,-1 0-19,-4 1-7,-4 4 2,-5 3 2,-4 3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4929151758552" units="cm"/>
      <inkml:brushProperty name="height" value="0.0154929151758552" units="cm"/>
      <inkml:brushProperty name="color" value="#00BFF2"/>
      <inkml:brushProperty name="ignorePressure" value="0"/>
    </inkml:brush>
  </inkml:definitions>
  <inkml:trace contextRef="#ctx0" brushRef="#br0">32779 62373 537,'-33'66'118,"2"-4"-26	,2-4-28,2-4-27,1-4-20,1-2-14,-1-2-15,0-2-13,2-2-8,1-3-2,3-1-1,2-3-1,3-4-3,4-6-2,4-7-2,5-6-4,5-5 11,3-1 21,5-3 23,4-2 21,4-2 13,4-2 4,5-3 4,4-1 4,2-2 1,-3 1-1,-3-1-3,-1 1-2,-4 5-6,-7 14-10,-7 13-11,-5 12-10,-8 7-8,-5 0-6,-7-1-6,-7 1-5,-2 0-3,-1 0 0,0 0-1,1 0-1,1-5 0,5-8 0,4-9-1,4-8 0,4-4 4,1-1 8,3 1 8,2 0 8,3-3 6,4-4 1,5-4 1,4-4 2,4-5 2,5-4 2,4-4 1,4-5 1,1-1-6,-2 3-14,-2 2-14,-2 1-15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4226664789021" units="cm"/>
      <inkml:brushProperty name="height" value="0.014226664789021" units="cm"/>
      <inkml:brushProperty name="color" value="#00BFF2"/>
      <inkml:brushProperty name="ignorePressure" value="0"/>
    </inkml:brush>
  </inkml:definitions>
  <inkml:trace contextRef="#ctx0" brushRef="#br0">37600 72450 585,'25'-24'72,"0"4"-9	,0 3-9,0 3-9,2 0-4,5-1-2,5-1-1,4-2-1,4-2-13,4-1-22,2-1-25,4-2-22,-3 0-14,-7 4-3,-8 3-3,-8 3-4,-6 2 0,-3 2 5,-3 1 4,-2 2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2202215716243" units="cm"/>
      <inkml:brushProperty name="height" value="0.0122202215716243" units="cm"/>
      <inkml:brushProperty name="color" value="#00BFF2"/>
      <inkml:brushProperty name="ignorePressure" value="0"/>
    </inkml:brush>
  </inkml:definitions>
  <inkml:trace contextRef="#ctx0" brushRef="#br0">38125 71900 681,'-11'-2'-3,"6"-3"-6	,4-3-6,5-2-7,6-4 5,8-1 16,8-1 14,8-2 15,5-1 7,6 1-3,4-1-3,5 0-3,1 0-6,-4 1-6,-2-1-8,-4 0-7,-4 3-5,-4 4-1,-5 5-1,-4 5-2,-4 1 0,-2-2 2,-1-1 3,-1-1 1,-3 0 3,-3 4 1,-3 2 3,-3 4 1,-2 4 3,1 4 5,-1 5 3,0 5 5,-1 3 1,-4 4 0,-2 3 0,-4 3-2,-2 0 1,-2-1 1,-1-1 0,-1-2 0,-1-2-6,2-1-14,1-1-13,2-2-15,1-5-12,0-5-8,-1-7-9,1-5-8,-1-8-5,-2-5 3,-1-7 2,-1-5 20,-1-4 44,2 3 0,1 1 0,2 1 0,1 2 0,0 2 0,-1 1 0,1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46620515733957" units="cm"/>
      <inkml:brushProperty name="height" value="0.0146620515733957" units="cm"/>
      <inkml:brushProperty name="color" value="#00BFF2"/>
      <inkml:brushProperty name="ignorePressure" value="0"/>
    </inkml:brush>
  </inkml:definitions>
  <inkml:trace contextRef="#ctx0" brushRef="#br0">38550 71275 568,'0'27'5,"3"5"12	,1 5 10,1 4 11,0 5 6,-1 5 4,-1 4 1,-2 6 3,-1-1-3,3-2-9,1-3-8,1-3-9,0-6-16,-1-5-22,-1-7-23,-2-5-24,-1-6-10,0-3-1,0-3-1,0-2 0,-1-5 4,-2-2 7,-1-3 31,-1-3 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1614246070385" units="cm"/>
      <inkml:brushProperty name="height" value="0.021614246070385" units="cm"/>
      <inkml:brushProperty name="color" value="#00BFF2"/>
      <inkml:brushProperty name="ignorePressure" value="0"/>
    </inkml:brush>
  </inkml:definitions>
  <inkml:trace contextRef="#ctx0" brushRef="#br0">38300 71450 385,'-11'-9'-53,"3"8"27	,3 8 27,4 8 27,1 11 15,0 14 3,0 14 2,0 14 4,0 7 0,0 3-1,0 1-2,0 1-1,0-6-4,3-14-6,1-14-6,1-13-6,2 0-3,2 18-1,1 17 0,2 17 0,1 3-3,2-13-5,1-13-5,2-12-5,2-9-3,4-4-5,2-5-3,4-4-3,2-7-3,2-8-2,1-8-2,2-7-3,0-7-3,1-4-4,-1-5-6,1-4-4,1-3-4,3 0-4,3 0-4,4 0-3,1-2-2,3-3 1,1-3 1,1-2 2,-3 1 3,-10 8 4,-9 8 24,-10 8 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9805660843849" units="cm"/>
      <inkml:brushProperty name="height" value="0.0169805660843849" units="cm"/>
      <inkml:brushProperty name="color" value="#00BFF2"/>
      <inkml:brushProperty name="ignorePressure" value="0"/>
    </inkml:brush>
  </inkml:definitions>
  <inkml:trace contextRef="#ctx0" brushRef="#br0">39725 71500 490,'10'-9'1,"-2"8"7	,-3 8 9,-3 8 8,-2 8 8,0 7 10,0 8 9,0 9 9,0 3 2,0 0-6,0 0-5,0 0-6,0-1-11,0-2-19,0-1-16,0-1-19,0-5-8,0-8-1,0-8-1,0-7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39285484328866" units="cm"/>
      <inkml:brushProperty name="height" value="0.0139285484328866" units="cm"/>
      <inkml:brushProperty name="color" value="#00BFF2"/>
      <inkml:brushProperty name="ignorePressure" value="0"/>
    </inkml:brush>
  </inkml:definitions>
  <inkml:trace contextRef="#ctx0" brushRef="#br0">39525 71925 598,'13'-23'46,"2"5"-2	,1 5-3,2 4-2,2 3 0,4 0 2,2-1 3,4 1 2,0 1-7,-1 1-19,-1 1-17,-2 3-20,-4 0-14,-4 3-13,-5 1-13,-4 1-11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5624620169401" units="cm"/>
      <inkml:brushProperty name="height" value="0.0175624620169401" units="cm"/>
      <inkml:brushProperty name="color" value="#00BFF2"/>
      <inkml:brushProperty name="ignorePressure" value="0"/>
    </inkml:brush>
  </inkml:definitions>
  <inkml:trace contextRef="#ctx0" brushRef="#br0">39450 72475 474,'-19'9'8,"13"-6"15	,12-6 15,13-6 16,9-5 7,6-1 0,7-1-1,6-2 0,3-2-5,0-4-12,0-2-10,0-4-11,-3 0-14,-4 4-18,-5 2-16,-4 4-18,-5 2-11,-5 2-9,-4 1-6,-5 2-8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99612379074097" units="cm"/>
      <inkml:brushProperty name="height" value="0.0199612379074097" units="cm"/>
      <inkml:brushProperty name="color" value="#00BFF2"/>
      <inkml:brushProperty name="ignorePressure" value="0"/>
    </inkml:brush>
  </inkml:definitions>
  <inkml:trace contextRef="#ctx0" brushRef="#br0">40375 71400 417,'0'12'4,"0"1"7	,0-1 7,0 1 8,0 1 6,3 6 5,1 4 6,1 5 4,0 5 2,-1 7-2,-1 6-1,-2 6-2,-1 3-3,3 1-2,1-1-4,1 0-3,1-2-9,1-5-15,-1-4-14,0-5-16,0-6-15,1-6-15,-1-6-16,0-6-16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07275964692235" units="cm"/>
      <inkml:brushProperty name="height" value="0.0107275964692235" units="cm"/>
      <inkml:brushProperty name="color" value="#00BFF2"/>
      <inkml:brushProperty name="ignorePressure" value="0"/>
    </inkml:brush>
  </inkml:definitions>
  <inkml:trace contextRef="#ctx0" brushRef="#br0">40475 71850 776,'24'-23'40,"-2"5"1	,-1 5 1,-1 4 2,-2 4-8,-2 1-17,-1 1-17,-1 3-18,-3 0-12,-1 0-9,-1 0-9,-2 0-8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45536214113235" units="cm"/>
      <inkml:brushProperty name="height" value="0.0145536214113235" units="cm"/>
      <inkml:brushProperty name="color" value="#00BFF2"/>
      <inkml:brushProperty name="ignorePressure" value="0"/>
    </inkml:brush>
  </inkml:definitions>
  <inkml:trace contextRef="#ctx0" brushRef="#br0">39975 71725 572,'0'39'38,"0"3"2	,0 3 2,0 4 3,0 0 0,3-2-1,1-1-1,1-1 0,0-4-6,-1-7-10,-1-6-10,-2-6-11,-1-4-6,0-2-2,0-1-3,0-1-2,0 1-1,3 7 1,1 6 1,1 7 1,0 0 2,-1-5 3,-1-4 3,-2-5 4,-1-3-12,0-2-27,0-1-26,0-1-27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48765500634909" units="cm"/>
      <inkml:brushProperty name="height" value="0.0148765500634909" units="cm"/>
      <inkml:brushProperty name="color" value="#00BFF2"/>
      <inkml:brushProperty name="ignorePressure" value="0"/>
    </inkml:brush>
  </inkml:definitions>
  <inkml:trace contextRef="#ctx0" brushRef="#br0">32539 64017 560,'-13'-1'2,"9"-2"5	,8-3 4,9-1 5,6-4 10,5-4 13,4-4 14,4-5 14,4-2 1,5-3-14,4-2-12,4-3-14,-1 0-10,-6 0-9,-7 0-10,-6-1-9,-5 3-15,-5 4-20,-4 5-20,-4 4-21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6208310127258" units="cm"/>
      <inkml:brushProperty name="height" value="0.0246208310127258" units="cm"/>
      <inkml:brushProperty name="color" value="#00BFF2"/>
      <inkml:brushProperty name="ignorePressure" value="0"/>
    </inkml:brush>
  </inkml:definitions>
  <inkml:trace contextRef="#ctx0" brushRef="#br0">39850 72650 338,'0'-13'3,"0"1"7	,0-1 6,0 1 7,1-1 5,4 1 6,3-1 4,3 1 6,3 0 2,6 2-1,4 1 1,5 2-1,1 0-2,-4-2-6,-2-1-4,-4-1-5,5 0-3,13 3 0,12 3-1,12 4 1,8 0-4,1-2-7,1-1-6,3-1-7,-3 0-10,-4 1-13,-5 1-13,-4 3-13,-5 0-9,-5 0-4,-4 0-4,-5 0-5,-6 0 2,-6 3 5,-6 1 5,-6 1 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5887001529336" units="cm"/>
      <inkml:brushProperty name="height" value="0.015887001529336" units="cm"/>
      <inkml:brushProperty name="color" value="#00BFF2"/>
      <inkml:brushProperty name="ignorePressure" value="0"/>
    </inkml:brush>
  </inkml:definitions>
  <inkml:trace contextRef="#ctx0" brushRef="#br0">43275 70925 524,'-20'-12'13,"11"2"6	,12 1 5,10 2 7,12 0 3,13-2 2,12-1 3,12-1 2,8-2 0,4 1 0,2-1-1,4 1 0,-3 0-6,-7 2-10,-8 1-10,-8 2-9,-7 2-16,-4 1-19,-5 1-20,-4 3-20,-6 0-8,-6 3 3,-6 1 2,-7 1 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29341995343566" units="cm"/>
      <inkml:brushProperty name="height" value="0.0129341995343566" units="cm"/>
      <inkml:brushProperty name="color" value="#00BFF2"/>
      <inkml:brushProperty name="ignorePressure" value="0"/>
    </inkml:brush>
  </inkml:definitions>
  <inkml:trace contextRef="#ctx0" brushRef="#br0">43675 71175 644,'-23'155'32,"5"-14"4	,5-13 4,4-15 3,4-11 2,1-7-3,1-8-2,3-8-3,2-10-9,5-10-16,5-12-15,4-10-15,3-10-16,0-10-13,-1-9-14,1-10-14,-2-5-5,-3-2 7,-3-1 4,-3-1 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85678096115589" units="cm"/>
      <inkml:brushProperty name="height" value="0.0285678096115589" units="cm"/>
      <inkml:brushProperty name="color" value="#00BFF2"/>
      <inkml:brushProperty name="ignorePressure" value="0"/>
    </inkml:brush>
  </inkml:definitions>
  <inkml:trace contextRef="#ctx0" brushRef="#br0">44025 71125 291,'10'-18'11,"-2"14"4	,-3 14 3,-3 14 5,-2 14 4,3 12 5,1 12 5,1 13 6,0 12 3,-1 10 1,-1 12 2,-2 11 2,-1 2-1,3-4-1,1-5-1,1-4-2,0-4-5,-1-4-9,-1-2-8,-2-4-9,-1-8-11,0-15-10,0-13-13,0-14-11,0-16-11,0-15-14,0-15-11,0-16-13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3272219337523" units="cm"/>
      <inkml:brushProperty name="height" value="0.013272219337523" units="cm"/>
      <inkml:brushProperty name="color" value="#00BFF2"/>
      <inkml:brushProperty name="ignorePressure" value="0"/>
    </inkml:brush>
  </inkml:definitions>
  <inkml:trace contextRef="#ctx0" brushRef="#br0">43800 71550 627,'-9'-11'9,"8"3"19	,8 3 17,8 4 19,5 1 3,1 3-11,1 1-11,3 1-12,-2 0-12,-3-1-17,-3-1-14,-2-2-16,-5 1-14,-5 5-15,-4 5-13,-5 4-15,-4 4-2,-3 4 9,-3 2 8,-3 4 50,-2 2 18,1 2 0,-1 1 0,0 2 0,1-3 0,2-6 0,1-6 0,2-6 0,1-5 0,2-1 0,1-1 0,2-2 0,4-2 0,6-1 34,6-1 22,7-2 2,3-1-10,0 0-19,-1 0-21,1 0-20,-1 0-15,-2 0-8,-1 0-9,-1 0-8,-3-1-2,-1-2 45,-1-1 9,-2-1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14943867176771" units="cm"/>
      <inkml:brushProperty name="height" value="0.0214943867176771" units="cm"/>
      <inkml:brushProperty name="color" value="#00BFF2"/>
      <inkml:brushProperty name="ignorePressure" value="0"/>
    </inkml:brush>
  </inkml:definitions>
  <inkml:trace contextRef="#ctx0" brushRef="#br0">43250 72725 387,'-10'-15'33,"7"-5"0	,6-4 2,7-5 2,6-3 2,8-2 3,8-1 5,8-1 3,8-1 1,7 2-2,8 1-1,9 2-3,2 0-5,-2-2-9,-1-1-10,-1-1-10,-4 0-12,-7 6-15,-6 4-17,-6 5-16,-6 2-9,-4 1-3,-5-1-3,-4 0-3,-5 1 0,-3 2 6,-3 1 3,-2 2 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2229886353016" units="cm"/>
      <inkml:brushProperty name="height" value="0.0242229886353016" units="cm"/>
      <inkml:brushProperty name="color" value="#00BFF2"/>
      <inkml:brushProperty name="ignorePressure" value="0"/>
    </inkml:brush>
  </inkml:definitions>
  <inkml:trace contextRef="#ctx0" brushRef="#br0">44450 71475 344,'47'0'101,"-4"3"-16	,-5 1-16,-4 1-16,-5 4-11,-5 4-2,-4 5-4,-5 5-3,-5 5-3,-5 6-3,-4 7-2,-5 6-2,-5 3-3,-7 3 0,-6 1-1,-6 1-2,-4 0-4,-2-4-11,-1-2-8,-1-4-11,0-4-8,3-7-8,3-6-8,4-6-8,1-5-5,0-3-4,0-3-4,0-3-4,2-3 1,5-4 6,5-2 5,4-4 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53885108977556" units="cm"/>
      <inkml:brushProperty name="height" value="0.0253885108977556" units="cm"/>
      <inkml:brushProperty name="color" value="#00BFF2"/>
      <inkml:brushProperty name="ignorePressure" value="0"/>
    </inkml:brush>
  </inkml:definitions>
  <inkml:trace contextRef="#ctx0" brushRef="#br0">44225 71850 328,'12'0'0,"1"3"-1	,-1 1 0,1 1-1,3 4 5,8 4 8,8 5 9,8 5 8,5 3 8,4 4 7,2 3 8,4 3 6,0-1 2,-4-2-4,-2-3-4,-4-3-4,-1-3-3,0-2-3,-1-1-3,1-1-2,0-1-7,0 0-11,-1-1-10,1 1-10,1-2-5,1-3-1,1-3 1,3-3 0,0-1 0,0 2 2,0 1 2,0 2 2,0-1-4,3-1-6,1-1-8,1-2-8,7-1-10,10 1-13,12-1-13,11 0-13,-6-2-3,-19-5 8,-21-4 9,-20-5 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31462512165308" units="cm"/>
      <inkml:brushProperty name="height" value="0.0231462512165308" units="cm"/>
      <inkml:brushProperty name="color" value="#00BFF2"/>
      <inkml:brushProperty name="ignorePressure" value="0"/>
    </inkml:brush>
  </inkml:definitions>
  <inkml:trace contextRef="#ctx0" brushRef="#br0">45600 71425 360,'0'-45'-51,"0"11"12	,0 12 39,0 10 0,0 7 0,3 4 0,1 2 0,1 4 0,1 8 46,1 15 11,-1 13 3,0 15 2,-1 11 1,-4 12 1,-2 11 0,-4 11 0,-2 3-3,-2-5-7,-1-4-8,-1-5-7,0-6-11,3-6-11,3-6-12,4-6-13,2-9-11,4-8-9,3-10-10,3-9-10,-1-10-7,-2-9-2,-3-10-4,-3-8-3,-2-5 1,0 2 4,0 1 3,0 2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34606359899044" units="cm"/>
      <inkml:brushProperty name="height" value="0.034606359899044" units="cm"/>
      <inkml:brushProperty name="color" value="#00BFF2"/>
      <inkml:brushProperty name="ignorePressure" value="0"/>
    </inkml:brush>
  </inkml:definitions>
  <inkml:trace contextRef="#ctx0" brushRef="#br0">45550 71400 240,'59'-91'11,"-6"19"1	,-6 19 2,-6 19 2,-3 12 3,2 9 3,1 8 2,2 7 4,0 7 1,-2 7 0,-1 6 0,-1 6 1,-5 5-1,-6 3-1,-6 3 0,-6 3-1,-5 3-1,-1 1-2,-1 1-2,-2 3-3,-4 0-2,-6 0-2,-6 0-3,-7 0-2,-5 0-4,-5 3-4,-4 1-4,-5 1-5,-3-2-3,1-6 0,-1-6-1,1-7-1,1-5-1,6-5 0,4-4 0,5-5 0,4-2 3,3 2 9,3 1 7,3 2 9,5 3 5,6 5 5,6 4 4,7 6 3,5-1 3,5-2-2,4-3-1,6-3-1,2-2-4,2 0-4,1 0-4,2 0-6,0-2-7,-2-3-9,-1-3-11,-1-2-9,-2-1-10,1 6-8,-1 4-9,1 5-9,-2 3-4,-1 2 0,-1 1-2,-2 2 1,-4-3 2,-6-6 6,-6-6 7,-7-6 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48889375850558" units="cm"/>
      <inkml:brushProperty name="height" value="0.0148889375850558" units="cm"/>
      <inkml:brushProperty name="color" value="#00BFF2"/>
      <inkml:brushProperty name="ignorePressure" value="0"/>
    </inkml:brush>
  </inkml:definitions>
  <inkml:trace contextRef="#ctx0" brushRef="#br0">33121 62065 559,'-1'17'6,"-2"0"11	,-2 0 11,-3 0 11,-1 6 8,-3 10 5,-2 11 4,-2 10 4,0 5-5,2-2-14,2-3-14,3-1-14,0-7-21,0-11-26,1-10-27,-1-11-27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92869585007429" units="cm"/>
      <inkml:brushProperty name="height" value="0.0192869585007429" units="cm"/>
      <inkml:brushProperty name="color" value="#00BFF2"/>
      <inkml:brushProperty name="ignorePressure" value="0"/>
    </inkml:brush>
  </inkml:definitions>
  <inkml:trace contextRef="#ctx0" brushRef="#br0">46650 72275 432,'1'-23'1,"4"5"1	,3 5 3,3 4 2,3 4 3,3 4 4,3 2 3,4 4 4,1 4 5,3 4 6,1 5 6,1 5 6,0 2 2,-4 0-1,-2 0 0,-4 0-2,-4 0-2,-4 0-5,-5 0-5,-4 0-5,-6 1-6,-4 4-7,-5 3-9,-4 3-7,-4 1-5,-4 1-4,-2-1-3,-4 1-3,0-4-1,1-6-1,1-6 0,3-6 1,5-5 5,11-1 11,12-1 11,10-2 11,10-3 6,7-5 0,8-4 1,9-5-1,3-3-8,0 1-18,0-1-18,0 1-17,-4 1-8,-5 3 1,-7 3 3,-5 4 1,-6-1-3,-3-3-8,-3-3-8,-2-2-7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65701748430729" units="cm"/>
      <inkml:brushProperty name="height" value="0.0265701748430729" units="cm"/>
      <inkml:brushProperty name="color" value="#00BFF2"/>
      <inkml:brushProperty name="ignorePressure" value="0"/>
    </inkml:brush>
  </inkml:definitions>
  <inkml:trace contextRef="#ctx0" brushRef="#br0">48075 70775 313,'0'52'13,"3"5"12	,1 5 11,1 4 12,0 5 7,-4 5 4,-2 4 3,-4 6 4,0 0-1,1-1-5,1-1-6,3-2-5,0-4-9,0-6-11,0-6-10,0-7-13,0-7-9,0-10-11,0-9-10,0-10-10,-2-7-11,-3-7-11,-3-6-12,-2-6-11,-3-4-1,1-2 8,-1-1 9,1-1 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49229483306408" units="cm"/>
      <inkml:brushProperty name="height" value="0.0249229483306408" units="cm"/>
      <inkml:brushProperty name="color" value="#00BFF2"/>
      <inkml:brushProperty name="ignorePressure" value="0"/>
    </inkml:brush>
  </inkml:definitions>
  <inkml:trace contextRef="#ctx0" brushRef="#br0">47525 71150 334,'-22'-34'-9,"6"8"11	,7 8 13,6 8 13,9 5 3,13 1-3,12 1-3,13 3-4,7 0-4,4 0-5,3 0-4,3 0-5,0 1-3,-1 4-2,-1 3-2,-2 3-1,-5 0-2,-7-1-1,-8-1 0,-8-2-2,-10 0 2,-10 2 4,-12 1 4,-10 2 3,-8 2 4,-5 3 0,-4 3 2,-5 4 1,-5 1 1,-2 3 3,-3 1 1,-3 1 2,1 0 0,9-1-2,8-1-1,7-2-2,11-4-5,12-4-9,12-5-9,13-4-10,6-3-3,1 1-1,-1-1 0,0 0 0,-1-1 2,-1-1 2,-1-1 3,-2-2 2,-3-1 2,-3 3 1,-3 1 0,-2 1 1,-5 2 6,-5 2 11,-4 1 12,-5 2 10,-6 2 7,-8 3 2,-8 3 1,-7 4 2,-7 4 0,-2 6 0,-3 7 0,-3 6 0,-2 2 0,0-2 0,0-1 0,0-1 1,2-3 0,5-3-3,5-3-3,4-3-1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0974958669394255" units="cm"/>
      <inkml:brushProperty name="height" value="0.00974958669394255" units="cm"/>
      <inkml:brushProperty name="color" value="#00BFF2"/>
      <inkml:brushProperty name="ignorePressure" value="0"/>
    </inkml:brush>
  </inkml:definitions>
  <inkml:trace contextRef="#ctx0" brushRef="#br0">48050 71625 854,'25'23'2,"3"-3"2	,1-3 3,1-2 3,0-2 4,-1 2 4,-1 1 4,-2 2 4,-1 0-3,0-2-9,0-1-9,0-1-8,-3-3-15,-4-1-16,-5-1-18,-4-2-17,-3-1-7,1 1 2,-1-1 42,0 0 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7323909699917" units="cm"/>
      <inkml:brushProperty name="height" value="0.0167323909699917" units="cm"/>
      <inkml:brushProperty name="color" value="#00BFF2"/>
      <inkml:brushProperty name="ignorePressure" value="0"/>
    </inkml:brush>
  </inkml:definitions>
  <inkml:trace contextRef="#ctx0" brushRef="#br0">48225 72100 498,'-36'14'-41,"6"3"19	,4 3 17,5 4 18,1 2 14,-1 4 9,-1 3 8,-2 3 10,-1 3 2,3 3-3,1 3-3,1 4-4,3-3-5,3-5-9,3-7-8,3-5-8,3-5-5,4-2-1,2-1-2,4-1-1,3-2-2,3-2-2,3-1-2,3-1-3,3-2 1,4 1 3,2-1 3,4 1 2,2-1 1,2 1-2,1-1-1,2 1-3,-1-3-4,-1-5-10,-1-4-8,-2-5-9,-2-5-8,-4-4-5,-2-5-6,-4-4-7,-4-1-1,-4 5 1,-5 5 2,-4 4 1,-3 3 2,0 0 1,0-1 3,0 1 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87348704785109" units="cm"/>
      <inkml:brushProperty name="height" value="0.0187348704785109" units="cm"/>
      <inkml:brushProperty name="color" value="#00BFF2"/>
      <inkml:brushProperty name="ignorePressure" value="0"/>
    </inkml:brush>
  </inkml:definitions>
  <inkml:trace contextRef="#ctx0" brushRef="#br0">48350 72150 444,'-24'37'23,"4"1"7	,3-1 7,3 1 7,2-1 8,2 1 7,1-1 7,2 1 9,0 1-6,-2 6-18,-1 4-19,-1 5-18,-3-1-11,-1-6-2,-1-6-3,-2-7-2,-1-5-10,1-5-17,-1-4-18,0-5-17,1-4-8,2-1 2,1-1 1,2-2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67326144874096" units="cm"/>
      <inkml:brushProperty name="height" value="0.0167326144874096" units="cm"/>
      <inkml:brushProperty name="color" value="#00BFF2"/>
      <inkml:brushProperty name="ignorePressure" value="0"/>
    </inkml:brush>
  </inkml:definitions>
  <inkml:trace contextRef="#ctx0" brushRef="#br0">47625 72425 498,'24'-25'26,"-2"3"0	,-1 1 0,-1 1 0,1 3 3,5 3 5,4 3 5,6 3 5,3 2 4,6 0 1,4-1 1,5 1 2,1-2-12,-1-3-27,-1-3-27,-2-3-26,-7 0-11,-10 3 4,-12 3 4,-10 3 4,-5 2-2,2 0-8,1-1-8,2 1-8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13749296963215" units="cm"/>
      <inkml:brushProperty name="height" value="0.0213749296963215" units="cm"/>
      <inkml:brushProperty name="color" value="#00BFF2"/>
      <inkml:brushProperty name="ignorePressure" value="0"/>
    </inkml:brush>
  </inkml:definitions>
  <inkml:trace contextRef="#ctx0" brushRef="#br0">48550 71325 389,'0'25'60,"0"3"-5	,0 1-4,0 1-3,-1 5-4,-2 8 0,-1 8-3,-1 8 0,-1 4-4,0 2-4,-1 1-5,1 2-4,0-2-2,0-4 2,-1-5 0,1-4 1,0-8-15,0-9-33,-1-10-33,1-8-32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093735633417964" units="cm"/>
      <inkml:brushProperty name="height" value="0.0093735633417964" units="cm"/>
      <inkml:brushProperty name="color" value="#00BFF2"/>
      <inkml:brushProperty name="ignorePressure" value="0"/>
    </inkml:brush>
  </inkml:definitions>
  <inkml:trace contextRef="#ctx0" brushRef="#br0">48550 71825 889,'25'-58'2,"0"12"5	,0 11 4,0 11 5,0 7 2,0 3 0,0 3-2,0 3 0,-1 2-10,-2 0-18,-1-1-19,-1 1-19,-3 0-12,-3 0-4,-3-1-6,-3 1 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173327680677176" units="cm"/>
      <inkml:brushProperty name="height" value="0.0173327680677176" units="cm"/>
      <inkml:brushProperty name="color" value="#00BFF2"/>
      <inkml:brushProperty name="ignorePressure" value="0"/>
    </inkml:brush>
  </inkml:definitions>
  <inkml:trace contextRef="#ctx0" brushRef="#br0">48950 71700 480,'-2'80'12,"-3"-14"6	,-3-13 6,-2-15 7,-4-5 4,-1 3 6,-1 3 6,-2 3 4,-2 3 1,-1 4-3,-1 2-3,-2 4-3,-2 1-8,-2 1-11,-1-1-13,-1 0-11,0-2-7,4-5-2,2-4-2,4-5-2,3-6-6,3-6-7,3-6-9,3-6-9,1-5-7,-2-1-6,-1-1-7,-1-2-7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13932264596224" units="cm"/>
      <inkml:brushProperty name="height" value="0.0213932264596224" units="cm"/>
      <inkml:brushProperty name="color" value="#00BFF2"/>
      <inkml:brushProperty name="ignorePressure" value="0"/>
    </inkml:brush>
  </inkml:definitions>
  <inkml:trace contextRef="#ctx0" brushRef="#br0">26922 62202 389,'-17'49'4,"0"-4"8	,-1-5 9,1-3 8,-5 2 8,-11 12 10,-11 10 10,-11 10 8,-4 3 4,3-6-5,1-7-3,3-7-4,4-7-11,10-8-17,8-9-17,8-9-17,3 0-13,-4 5-8,-5 8-9,-4 5-9,1 0-2,6-9 4,7-9 3,6-8 4,4-4-2,-1-1-8,0 1-8,1-1-7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342606157064438" units="cm"/>
      <inkml:brushProperty name="height" value="0.0342606157064438" units="cm"/>
      <inkml:brushProperty name="color" value="#00BFF2"/>
      <inkml:brushProperty name="ignorePressure" value="0"/>
    </inkml:brush>
  </inkml:definitions>
  <inkml:trace contextRef="#ctx0" brushRef="#br0">33156 62476 243,'63'-33'2,"-11"6"6	,-10 3 4,-11 5 5,-3 3 2,4 2 1,4 2 0,5 2 0,1 2 1,-3-1 0,-1 1 1,-3-1 0,-1 2-2,1 1-3,-1 3-5,0 2-4,-3 2-3,-6 2-1,-7 3-2,-6 1-1,-3 4 0,3 4 2,2 4 0,2 5 3,-1 6 2,-4 8 4,-5 9 3,-4 9 5,-2 5 1,0 2 1,0 2 0,0 3 0,0 9 2,0 17 3,0 17 2,0 18 4,0 3-1,0-11-1,0-11-3,0-11-1,0-9-4,0-8-2,0-10-3,0-7-2,0-10-5,0-8-4,0-8-6,0-9-3,-4-9-12,-9-8-17,-8-9-18,-9-8-16,-4-10-8,-1-10 1,1-12 2,0-10 2,3-1 4,6 9 6,7 8 6,6 8 7,2 4 5,-5-2 4,-5-3 5,-3-1 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8:41"/>
    </inkml:context>
    <inkml:brush xml:id="br0">
      <inkml:brushProperty name="width" value="0.0234960336238146" units="cm"/>
      <inkml:brushProperty name="height" value="0.0234960336238146" units="cm"/>
      <inkml:brushProperty name="color" value="#00BFF2"/>
      <inkml:brushProperty name="ignorePressure" value="0"/>
    </inkml:brush>
  </inkml:definitions>
  <inkml:trace contextRef="#ctx0" brushRef="#br0">48400 72250 354,'25'2'43,"0"5"-2	,0 5-4,0 4-2,1 6 1,4 6 7,3 6 5,3 7 6,4 2 3,7-2-2,6-1 0,7-1-2,1-4-8,-1-2-16,-1-3-14,-2-3-17,-2-3-15,-1-2-16,-1-1-16,-2-1-16,-2-4-8,-2-7 2,-1-6 0,-1-6 2,-4-4 4,-7-2 6,-6-1 8,-6-1 6,-3-1 6,0 2 14,-1 1 25,1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25381151586771" units="cm"/>
      <inkml:brushProperty name="height" value="0.025381151586771" units="cm"/>
      <inkml:brushProperty name="color" value="#00BFF2"/>
      <inkml:brushProperty name="ignorePressure" value="0"/>
    </inkml:brush>
  </inkml:definitions>
  <inkml:trace contextRef="#ctx0" brushRef="#br0">31825 71550 328,'0'-14'4,"3"-1"8	,1-1 9,1-2 8,4 2 6,7 4 4,6 5 4,6 5 3,3 2 2,1 0-2,-1 0-2,0 0-2,-1 2-3,-4 5-7,-2 5-6,-4 4-7,-3 4-6,-3 1-9,-3 1-8,-3 3-8,-6 2-6,-10 5-3,-9 5-4,-10 4-4,-4 1-1,0-3 1,-1-3 1,1-3 1,2-4 2,5-5 3,4-4 3,6-5 3,6-5 6,12-5 10,11-4 11,11-5 10,8-2 2,4 0-4,5-1-5,5 1-5,2-2-3,0-3 0,0-3 0,0-3 0,-2-3-5,-3-4-8,-3-2-9,-2-4-8,-5-2-4,-5-2 0,-4-1 0,-5-1-1,-5-1 2,-7 2 0,-6 1 2,-6 2 1,-8 1 2,-9 0 1,-10-1 2,-9 1 2,-7 1 2,-5 1 4,-4 1 2,-5 3 3,-3 2 5,1 5 4,-1 5 4,1 4 6,1 4 3,6 1 5,4 1 3,5 3 5,3 3 2,2 6 2,1 7 1,2 6 2,1 6 0,2 6 1,1 7 1,2 6 0,4 6-1,6 6-1,6 7-1,7 6-1,4 3-3,4 3-1,2 1-3,4 1-2,6-2-3,9-6-6,10-6-5,9-7-5,6-7-5,1-10-7,1-9-6,3-10-5,1-7-5,4-4-2,3-5-4,3-4-2,2-7-3,2-8-3,1-8-2,2-7-2,0-7-4,-2-7-1,-1-6-3,-1-6-2,-8 1 0,-12 10 4,-13 9 4,-12 10 3,-7 4 4,1 1 1,-1-1 3,1 0 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30538512021303" units="cm"/>
      <inkml:brushProperty name="height" value="0.0130538512021303" units="cm"/>
      <inkml:brushProperty name="color" value="#00BFF2"/>
      <inkml:brushProperty name="ignorePressure" value="0"/>
    </inkml:brush>
  </inkml:definitions>
  <inkml:trace contextRef="#ctx0" brushRef="#br0">41950 71500 638,'14'0'10,"3"0"-3	,3 0-1,4 0-2,1 0 2,3 3 3,1 1 4,1 1 4,0 3 2,-4 3-2,-2 3-1,-4 3-2,-3 3-3,-3 1-7,-3 1-4,-3 3-7,-5 0-4,-6 0-3,-6 0-5,-7 0-3,-4 0-2,-4 0-2,-2 0-1,-4 0-2,0-2 0,1-3 1,1-3 1,3-2 0,2-5 7,5-2 17,5-3 3,4-3 12,6-2 13,6 0 8,6 0 9,7 0 9,4 1 2,4 4-1,2 3-1,4 3-3,0 1-4,-1 1-8,-1-1-7,-2 1-8,-4 0-7,-4 2-6,-5 1-6,-4 2-5,-7 1-3,-10 0 1,-9-1 1,-10 1 0,-6 1 2,-3 1-1,-3 1 1,-3 3 1,-1-4-3,2-5-4,1-7-4,2-5-4,2-4-4,6 0-4,4 0-4,5 0-3,5-1-6,4-2-7,5-1-7,5-1-8,1-2-1,-2-2 2,-1-1 19,-1-1 39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289486106485128" units="cm"/>
      <inkml:brushProperty name="height" value="0.0289486106485128" units="cm"/>
      <inkml:brushProperty name="color" value="#00BFF2"/>
      <inkml:brushProperty name="ignorePressure" value="0"/>
    </inkml:brush>
  </inkml:definitions>
  <inkml:trace contextRef="#ctx0" brushRef="#br0">42325 71325 287,'-83'-34'-11,"9"8"7	,10 8 7,10 8 6,4 6 5,3 5 3,1 4 3,1 6 4,2 5 3,2 8 4,1 8 3,2 8 3,2 6 3,3 5 0,3 4 0,4 6 0,3 3-1,5 3 0,5 3-1,4 4-1,4-1-3,1-3-2,1-3-3,3-2-3,3-5-3,6-2-4,7-3-5,6-3-3,6-4-4,6-3-3,7-3-5,6-2-3,4-7-4,4-7-5,3-8-3,3-8-5,-3-5-3,-7-4 1,-8-2-1,-8-4 1,2-8-3,10-15-2,12-13-2,11-14-4,-3-4 0,-13 8 4,-14 8 2,-14 8 3,-10 6 2,-4 5 2,-5 4 1,-4 6 2,-2-8 0,4-19-1,3-18-2,3-19-1,-1-6-3,-2 8-2,-3 8-2,-3 8-4,-3 8 0,-2 7 3,-1 8 0,-1 9 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0997024122625589" units="cm"/>
      <inkml:brushProperty name="height" value="0.00997024122625589" units="cm"/>
      <inkml:brushProperty name="color" value="#00BFF2"/>
      <inkml:brushProperty name="ignorePressure" value="0"/>
    </inkml:brush>
  </inkml:definitions>
  <inkml:trace contextRef="#ctx0" brushRef="#br0">25100 71925 835,'0'16'-24,"3"8"17	,1 8 19,1 8 17,0 5 8,-1 4-2,-1 2-3,-2 4-1,-1 1-12,3 1-20,1-1-20,1 0-21,0-5-10,-1-11 3,-1-11 3,-2-11 1,0-6-1,4 1-6,3-1 33,3 1 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90414320677519" units="cm"/>
      <inkml:brushProperty name="height" value="0.0190414320677519" units="cm"/>
      <inkml:brushProperty name="color" value="#00BFF2"/>
      <inkml:brushProperty name="ignorePressure" value="0"/>
    </inkml:brush>
  </inkml:definitions>
  <inkml:trace contextRef="#ctx0" brushRef="#br0">25500 71825 437,'-105'-100'8,"16"25"4	,15 25 2,17 25 4,6 16 2,-2 8 2,-1 8 1,-1 8 2,0 7 0,1 6 0,1 6-2,3 7 0,2 7-2,5 7 0,5 8-2,4 9 0,6 3-1,6 3 1,6 1 0,7 1 1,7-2 0,7-6 1,8-6 0,9-7 1,7-5 0,10-5-4,10-4-3,9-5-2,6-8-3,3-8-5,3-10-3,4-9-5,-2-9-5,-4-8-4,-5-8-7,-4-7-4,-4-5-6,-4-2-3,-2-1-6,-4-1-4,-3-1-1,-3 2 2,-3 1 2,-3 2 1,-4 2 0,-5 1-4,-4 1-2,-5 3-4,-4 1 0,-1 4 4,-1 3 3,-2 3 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43742989748716" units="cm"/>
      <inkml:brushProperty name="height" value="0.0143742989748716" units="cm"/>
      <inkml:brushProperty name="color" value="#00BFF2"/>
      <inkml:brushProperty name="ignorePressure" value="0"/>
    </inkml:brush>
  </inkml:definitions>
  <inkml:trace contextRef="#ctx0" brushRef="#br0">25850 71525 579,'83'-24'3,"-7"4"12	,-8 3 10,-8 3 12,-4 2 7,1 2 5,-1 1 5,0 2 5,0 1-4,1 0-15,-1-1-13,0 1-14,-4 1-14,-10 1-13,-9 1-12,-10 3-13,-6 0-7,-3 0-1,-3 0-2,-3 0-1,-2 0-2,1 0-3,-1 0-3,0 0-3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29293324425817" units="cm"/>
      <inkml:brushProperty name="height" value="0.0129293324425817" units="cm"/>
      <inkml:brushProperty name="color" value="#00BFF2"/>
      <inkml:brushProperty name="ignorePressure" value="0"/>
    </inkml:brush>
  </inkml:definitions>
  <inkml:trace contextRef="#ctx0" brushRef="#br0">26275 71725 644,'-24'118'23,"4"-11"5	,3-14 6,3-11 4,2-7 4,2 3 1,1 1 1,2 1 2,2 0-9,1-1-18,1-1-17,3-2-19,1-6-8,4-9 1,3-10-1,3-8 1,0-10-7,-1-7-16,-1-8-14,-2-8-15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87164917588234" units="cm"/>
      <inkml:brushProperty name="height" value="0.0187164917588234" units="cm"/>
      <inkml:brushProperty name="color" value="#00BFF2"/>
      <inkml:brushProperty name="ignorePressure" value="0"/>
    </inkml:brush>
  </inkml:definitions>
  <inkml:trace contextRef="#ctx0" brushRef="#br0">26625 71600 445,'-1'64'15,"-2"3"1	,-1 3 3,-1 4 2,-1 4 6,0 6 8,-1 7 9,1 6 8,1 3 4,1 0-2,1 0-4,3 0-2,0-2-5,0-3-10,0-3-10,0-2-9,0-8-9,0-8-12,0-10-10,0-9-11,0-9-9,0-8-7,0-8-7,0-7-8,0-7-3,0-7 0,0-6-1,0-6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53326215222478" units="cm"/>
      <inkml:brushProperty name="height" value="0.0153326215222478" units="cm"/>
      <inkml:brushProperty name="color" value="#00BFF2"/>
      <inkml:brushProperty name="ignorePressure" value="0"/>
    </inkml:brush>
  </inkml:definitions>
  <inkml:trace contextRef="#ctx0" brushRef="#br0">26300 72250 543,'-11'-12'1,"3"2"3	,3 1 2,4 2 2,3 2 3,5 1 3,5 1 2,4 3 4,2 0 1,-2 0 2,-1 0 0,-1 0 2,-3 0-3,-1 3-6,-1 1-6,-2 1-5,0 1-8,2 1-10,1-1-8,2 0-10,-2 2-3,-2 3 0,-3 3 2,-3 3 0,-4 2 0,-3 0-3,-3-1-2,-2 1-3,-3-1 23,1-2 17,-1-1 0,1-1 0,0-2 0,2 1 0,1-1 0,2 1 0,2-2 0,1-1 0,1-1 0,3-2 0,0-2 0,3-1 0,1-1 0,1-2 14,2-1 18,2 0-3,1 0-5,2 0-4,-1 0-4,-1 0-7,-1 0-4,-2 0-6,-2 0-3,-1 3-3,-1 1 0,-2 1-3,-4 4-5,-4 7-11,-5 6-9,-4 6-9,-4 5 44,-4 3 0,-2 3 0,-4 3 0,-3 3 0,-3 1 0,-3 1 0,-3 3 0,-1-4 0,2-5 0,1-7 0,2-5 0,2-8 0,6-5 0,4-7 0,5-5 0,4-4 0,3 0 0,3 0 0,3 0 0,4-2 0,5-3 0,4-3 18,6-2 43,5-5 0,8-2-2,8-3-1,8-3-2,5-2-1,1 0 0,1 0 0,3 0 0,-3 0-13,-4 0-24,-5 0-27,-4 0-24,-4 2-19,-4 5-9,-2 5-11,-4 4-9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66063830256462" units="cm"/>
      <inkml:brushProperty name="height" value="0.0166063830256462" units="cm"/>
      <inkml:brushProperty name="color" value="#00BFF2"/>
      <inkml:brushProperty name="ignorePressure" value="0"/>
    </inkml:brush>
  </inkml:definitions>
  <inkml:trace contextRef="#ctx0" brushRef="#br0">33190 63332 501,'0'-16'5,"0"2"-1	,0 2-2,0 3 0,2 0 7,5 0 15,3 1 15,5-1 14,7 2 9,8 1 0,8 3 1,9 2 1,-1 0-9,-10-2-18,-12-2-19,-10-3-19,-3 2-21,4 3-21,4 6-22,5 3-22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08927683904767" units="cm"/>
      <inkml:brushProperty name="height" value="0.0108927683904767" units="cm"/>
      <inkml:brushProperty name="color" value="#00BFF2"/>
      <inkml:brushProperty name="ignorePressure" value="0"/>
    </inkml:brush>
  </inkml:definitions>
  <inkml:trace contextRef="#ctx0" brushRef="#br0">26650 72275 765,'36'-22'-2,"-1"6"-4	,-1 7-4,-2 6-4,0 3 1,2 0 7,1 0 6,2 0 7,-2 0 3,-2 3 2,-3 1 1,-3 1 2,-5 3-1,-4 3-1,-5 3 0,-4 3-2,-6 3 1,-6 1 3,-6 1 3,-7 3 3,-6 1 1,-6 4 0,-6 3-1,-7 3-1,-2 1-3,2 1-9,1-1-6,2 1-9,2-3-11,3-5-16,3-4-14,4-5-17,3-4-6,5-3 1,5-3 0,4-3 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47028611972928" units="cm"/>
      <inkml:brushProperty name="height" value="0.0147028611972928" units="cm"/>
      <inkml:brushProperty name="color" value="#00BFF2"/>
      <inkml:brushProperty name="ignorePressure" value="0"/>
    </inkml:brush>
  </inkml:definitions>
  <inkml:trace contextRef="#ctx0" brushRef="#br0">26700 72450 566,'14'25'-23,"3"0"11	,3 0 13,4 0 11,4 3 12,9 6 11,8 7 10,7 6 10,5 2 5,2-2 0,1-1-2,2-1-1,-1-2-13,-1-2-27,-1-1-24,-2-1-27,-6-6-18,-11-7-9,-11-8-11,-11-8-9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235521197319031" units="cm"/>
      <inkml:brushProperty name="height" value="0.0235521197319031" units="cm"/>
      <inkml:brushProperty name="color" value="#00BFF2"/>
      <inkml:brushProperty name="ignorePressure" value="0"/>
    </inkml:brush>
  </inkml:definitions>
  <inkml:trace contextRef="#ctx0" brushRef="#br0">27925 71400 353,'0'14'0,"3"6"0	,1 4 0,1 5 0,0 8 4,-1 10 8,-1 12 6,-2 11 9,-1 7 5,0 5 3,0 5 3,0 4 3,0 0 2,0-7 0,0-6 2,0-6 0,0-9-2,0-13-5,0-13-5,0-12-5,-1 2-4,-2 15-2,-1 16-3,-1 15-3,-1 4-3,0-7-2,-1-8-3,1-8-3,0-8-3,0-8-1,-1-8-1,1-7-2,-1-7-3,-2-4-6,-1-5-5,-1-4-6,0-7-2,3-5-2,3-7 0,4-5-2,0-8 1,-2-8-1,-1-8 1,-1-7-1,0-1 0,1 6-1,1 6-2,3 7-1,-1 4-3,-2 4-6,-1 2-5,-1 4-6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27550 71900 1000,'24'-12'-95,"-2"2"13	,-1 1 11,-1 2 69,1 1 2,5 0 0,4-1 0,6 1 4,1 1 70,1 1-21,-1 1-23,1 3-21,-5 0-16,-7 0-9,-8 0-8,-8 0-10,-3 0-9,2 3-3,1 1 46,2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35299796238542" units="cm"/>
      <inkml:brushProperty name="height" value="0.0135299796238542" units="cm"/>
      <inkml:brushProperty name="color" value="#00BFF2"/>
      <inkml:brushProperty name="ignorePressure" value="0"/>
    </inkml:brush>
  </inkml:definitions>
  <inkml:trace contextRef="#ctx0" brushRef="#br0">27450 72325 615,'3'10'5,"6"-5"9	,7-4 8,6-5 10,5-3 6,5-2 3,5-1 2,4-1 3,4-3-2,4-1-7,2-1-7,4-2-7,0-1-13,-4 1-23,-2-1-22,-4 0-22,-5 2-12,-8 3-1,-8 3-3,-7 3-2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01513518020511" units="cm"/>
      <inkml:brushProperty name="height" value="0.0101513518020511" units="cm"/>
      <inkml:brushProperty name="color" value="#00BFF2"/>
      <inkml:brushProperty name="ignorePressure" value="0"/>
    </inkml:brush>
  </inkml:definitions>
  <inkml:trace contextRef="#ctx0" brushRef="#br0">28275 71475 820,'0'11'-69,"0"-1"14	,0-1 12,0-2 14,0 4 20,0 9 9,0 10 0,0 9 24,0 5 8,0 0 4,0-1 3,0 1 3,-1 0-1,-2 0-3,-1-1-4,-1 1-5,0-2-5,4-3-5,2-3-6,4-3-5,3-3-4,3-4-2,3-2-3,3-4-1,2-4-3,0-4 0,-1-5-2,1-4-1,1-3-1,1 0 1,1 0 1,3 0 0,-1-1-5,-2-2-9,-1-1-10,-1-1-10,-2-2-8,-2-2-5,-1-1-6,-1-1 2,-3-1 58,-1 2 0,-1 1 0,-2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02179814130068" units="cm"/>
      <inkml:brushProperty name="height" value="0.0102179814130068" units="cm"/>
      <inkml:brushProperty name="color" value="#00BFF2"/>
      <inkml:brushProperty name="ignorePressure" value="0"/>
    </inkml:brush>
  </inkml:definitions>
  <inkml:trace contextRef="#ctx0" brushRef="#br0">28600 71700 815,'-14'14'25,"-1"3"3	,-1 3 5,-2 4 4,-2 3-4,-4 5-12,-2 5-14,-4 4-11,2-1-6,6-8 3,6-8 2,7-7 2,2-5-10,-2 1-24,-1-1-24,-1 1-24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31329204887152" units="cm"/>
      <inkml:brushProperty name="height" value="0.0131329204887152" units="cm"/>
      <inkml:brushProperty name="color" value="#00BFF2"/>
      <inkml:brushProperty name="ignorePressure" value="0"/>
    </inkml:brush>
  </inkml:definitions>
  <inkml:trace contextRef="#ctx0" brushRef="#br0">28225 72450 634,'-1'50'32,"-2"3"5	,-1 1 7,-1 1 5,-1 2 0,0 2-7,-1 1-8,1 2-7,1-2-6,1-5-5,1-4-6,3-5-5,-1-5-16,-2-7-26,-1-6-25,-1-6-25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5499179251492" units="cm"/>
      <inkml:brushProperty name="height" value="0.015499179251492" units="cm"/>
      <inkml:brushProperty name="color" value="#00BFF2"/>
      <inkml:brushProperty name="ignorePressure" value="0"/>
    </inkml:brush>
  </inkml:definitions>
  <inkml:trace contextRef="#ctx0" brushRef="#br0">28250 72600 537,'13'-12'-22,"2"2"5	,1 1 6,2 2 6,1 1 6,0 0 7,-1-1 7,1 1 6,0 1 3,0 4-4,-1 2-2,1 4-3,-1 2-1,-2 2 2,-1 1 2,-1 2 1,-2 2 1,1 3-3,-1 3-1,1 4-3,-3 1 1,-2 0 2,-3 0 3,-3 0 2,-2 1 1,0 4 3,0 3 0,0 3 1,0 1 0,0 1-4,0-1-3,0 1-4,0-2-5,0-1-8,0-1-7,0-2-9,-1-3-8,-2-5-9,-1-4-9,-1-5-8,-1-5-5,0-2 0,-1-3 0,1-3 0,-1-3 3,-2-2 4,-1-1 4,-1-1 5,-2-4 3,1-4 19,-1-5 15,1-4 0,-2-4 0,-1-2 0,-1-1 0,-2-1 0,0 0 0,2 4 0,1 2 0,2 4 0,2 3 0,3 3 0,3 3 0,4 3 0,1 3 0,3 1 0,1 1 0,1 3 21,3 0 44,3 0-5,3 0-6,3 0-5,1 0-8,-2 0-10,-1 0-11,-1 0-9,-3 1-9,-1 4-8,-1 3-6,-2 3-8,-3 3-5,-5 3-2,-4 3-2,-5 4-2,-4 1-1,-1 3-3,-1 1 0,-2 1-2,-2-1 2,-1-5 6,-1-4 28,-2-5 1,1-4 0,5-1 0,5-1 0,4-2 0,6-2 0,6-4 0,6-2 0,7-4 9,4-2 49,4-2-14,2-1-14,4-1-13,0-2-10,-4 1-8,-2-1-6,-4 1-7,-3 0-8,-3 2-8,-3 1-9,-3 2-8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94149352610111" units="cm"/>
      <inkml:brushProperty name="height" value="0.0194149352610111" units="cm"/>
      <inkml:brushProperty name="color" value="#00BFF2"/>
      <inkml:brushProperty name="ignorePressure" value="0"/>
    </inkml:brush>
  </inkml:definitions>
  <inkml:trace contextRef="#ctx0" brushRef="#br0">29725 71425 429,'-25'39'14,"0"3"5	,0 3 3,0 4 5,-4 4 4,-8 9 3,-8 8 3,-7 7 3,-4 2 2,0-5 1,-1-4 0,1-5 0,6-9-2,13-12-2,12-13-4,12-12-3,3-5-10,-8 6-15,-8 4-17,-7 5-16,-1-1-9,8-6-3,8-6-2,8-7-2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20688953995705" units="cm"/>
      <inkml:brushProperty name="height" value="0.0220688953995705" units="cm"/>
      <inkml:brushProperty name="color" value="#00BFF2"/>
      <inkml:brushProperty name="ignorePressure" value="0"/>
    </inkml:brush>
  </inkml:definitions>
  <inkml:trace contextRef="#ctx0" brushRef="#br0">34389 62339 377,'-10'-19'43,"15"-1"2	,16-2 4,14-3 2,10-1 2,4 1 0,5-1 0,4 0-1,5 2-2,6 1-5,7 3-5,7 2-5,-1 2-7,-6 2-10,-6 2-11,-7 2-8,-8 2-13,-12-1-14,-9 1-13,-12-1-14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194383841007948" units="cm"/>
      <inkml:brushProperty name="height" value="0.0194383841007948" units="cm"/>
      <inkml:brushProperty name="color" value="#00BFF2"/>
      <inkml:brushProperty name="ignorePressure" value="0"/>
    </inkml:brush>
  </inkml:definitions>
  <inkml:trace contextRef="#ctx0" brushRef="#br0">29650 71350 428,'12'22'0,"1"-4"0	,-1-5 0,1-4 0,-2-3 3,-1 1 4,-1-1 5,-2 0 5,3 7 5,8 12 9,8 12 6,8 13 9,3 7 2,1 2 1,-1 1-1,1 2-1,-2-1-1,-1-1-3,-1-1-4,-2-2-3,-3-2-9,-5-1-14,-4-1-13,-5-2-14,-5-4-12,-2-4-8,-3-5-10,-3-4-9,-3-6-6,-2-6-4,-1-6-3,-1-7-4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9:03"/>
    </inkml:context>
    <inkml:brush xml:id="br0">
      <inkml:brushProperty name="width" value="0.0227640345692635" units="cm"/>
      <inkml:brushProperty name="height" value="0.0227640345692635" units="cm"/>
      <inkml:brushProperty name="color" value="#00BFF2"/>
      <inkml:brushProperty name="ignorePressure" value="0"/>
    </inkml:brush>
  </inkml:definitions>
  <inkml:trace contextRef="#ctx0" brushRef="#br0">29550 72375 366,'-10'-24'2,"7"4"7	,6 3 6,7 3 5,3 3 4,2 3 1,1 3 1,2 4 0,-1 1 1,-3 3 1,-3 1-1,-3 1 0,-2 1-3,1 1-8,-1-1-7,0 0-7,-1 3-6,-1 4-5,-1 5-5,-2 5-4,-4 2-3,-4 3-1,-5 1-2,-4 1 0,-3 1 0,1 1 0,-1-1 1,0 0 1,1-1 0,2-4 1,1-2-1,2-4 0,2-3 5,3-3 7,3-3 8,4-3 9,2-3 8,4-1 10,3-1 9,3-2 11,2-1 4,2 3 0,1 1 0,2 1 0,1 2-3,0 2-5,-1 1-6,1 2-6,-1 1-7,-2 2-7,-1 1-7,-1 2-8,-4 2-5,-2 4-4,-3 2-3,-3 4-5,-6 1-2,-5 1-2,-7-1-2,-5 0-2,-5-1-1,-2-1 0,-1-1 1,-1-2 0,0-4 0,4-4 0,2-5 0,4-4 1,3-4 3,3-1 6,3-1 8,3-2 7,4-2 13,5-2 18,4-1 18,6-1 19,3-1 6,6 0-6,4-1-7,5 1-6,2 0-9,1 0-12,-1-1-13,0 1-12,0 1-16,1 1-19,-1 1-18,0 3-19,-3 0-7,-6 3 5,-6 1 3,-7 1 6,-2 1 2,2 1 1,1-1 2,2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3T03:23:19"/>
    </inkml:context>
    <inkml:brush xml:id="br0">
      <inkml:brushProperty name="width" value="0.952380955219269" units="cm"/>
      <inkml:brushProperty name="height" value="0.952380955219269" units="cm"/>
      <inkml:brushProperty name="color" value="#FF2649"/>
      <inkml:brushProperty name="transparency" value="182"/>
      <inkml:brushProperty name="ignorePressure" value="0"/>
    </inkml:brush>
  </inkml:definitions>
  <inkml:trace contextRef="#ctx0" brushRef="#br0">39500 60750,'0'-50,"25"50,0 0,75 0,0 0,50 0,0 0,-50 25,0 0,200 25,0 0,25-25,0 0,25-25,0 0,75-25,0 0,-25 25,0 0,-50-25,0 0,75 0,0 0,-75 0,0 0,-25 25,0 0,25-25,0 0,-50 25,0 0,-100-25,0 0,-25 25,0 0,-25 0,0 0,-25 0,0 0,25 0,0 0,-50 0,0 0,0 0,0 0,0 0,0 0,-25 0,0 0,0-25,0 0,-25 0,0 0,50 25,0 0,0-25,0 0,-25 25,0 0,-50 0,0 0,0 25,0 0,0 0,0 0,25-25,0 0,-25 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5-13T03:23:19"/>
    </inkml:context>
    <inkml:brush xml:id="br0">
      <inkml:brushProperty name="width" value="0.952380955219269" units="cm"/>
      <inkml:brushProperty name="height" value="0.952380955219269" units="cm"/>
      <inkml:brushProperty name="color" value="#FF2649"/>
      <inkml:brushProperty name="transparency" value="182"/>
      <inkml:brushProperty name="ignorePressure" value="0"/>
    </inkml:brush>
  </inkml:definitions>
  <inkml:trace contextRef="#ctx0" brushRef="#br0">41700 64300,'50'0,"25"0,0 0,50 0,0 0,100 25,0 0,25 0,0 0,-175-25,0 0,200 25,0 0,0 0,0 0,25 0,0 0,25 0,0 0,-75-25,0 0,0 0,0 0,25 0,0 0,-75 0,0 0,-25 0,0 0,-25 0,0 0,-25 0,0 0,25 25,0 0,-25-25,0 0,-25 0,0 0,25 0,0 0,-25 0,0 0,25 0,0 0,-50-25,0 0,0 0,0 0,-50 0,0 0,0 25,0 0,0-25,0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0276019275188" units="cm"/>
      <inkml:brushProperty name="height" value="0.0190276019275188" units="cm"/>
      <inkml:brushProperty name="color" value="#00BFF2"/>
      <inkml:brushProperty name="ignorePressure" value="0"/>
    </inkml:brush>
  </inkml:definitions>
  <inkml:trace contextRef="#ctx0" brushRef="#br0">64025 46525 437,'-9'0'-12,"8"0"16	,8 0 18,8 0 16,5 0 9,1 0 0,1 0 0,3 0 0,0-2 0,0-3 0,0-3 0,0-2 0,0-2-4,3 2-9,1 1-8,1 2-9,0 0-7,-4-2-5,-2-1-7,-4-1-5,-2-1-5,-2 2-5,-1 1-4,-1 2-5,-4 3-8,-5 5-11,-4 4-12,-5 6-11,-2-1-4,0-2 7,-1-3 4,1-3 6,0-2 5,0 3 4,-1 1 12,1 1 34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1048273071647" units="cm"/>
      <inkml:brushProperty name="height" value="0.0141048273071647" units="cm"/>
      <inkml:brushProperty name="color" value="#00BFF2"/>
      <inkml:brushProperty name="ignorePressure" value="0"/>
    </inkml:brush>
  </inkml:definitions>
  <inkml:trace contextRef="#ctx0" brushRef="#br0">64375 46075 590,'0'24'2,"0"-2"5	,0-1 8,0-1 6,-1 2 3,-2 6 0,-1 6-1,-1 7 0,-1 4 1,0 1 3,-1 1 3,1 3 4,0-5 0,0-9-2,-1-10-2,1-8-1,1-4-8,1 6-11,1 4-13,3 5-12,0 0-6,0-5 2,0-4 0,0-5 2,0-4 1,0-1 3,0-1 2,0-2 3,1-1 2,4 1 2,3-1 2,3 0 1,0-1 1,-1-1 2,-1-1 0,-2-2 1,0-1 0,2 0-1,1 0-2,2 0-1,0 0-3,1 0-3,-1 0-3,1 0-3,-2 0-4,-1 0-5,-1 0-4,-2 0-5,-1 0-4,1 0 0,-1 0-2,0 0-2,-1 0-1,-4 0-4,-2 0-2,-4 0 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9429659098387" units="cm"/>
      <inkml:brushProperty name="height" value="0.0119429659098387" units="cm"/>
      <inkml:brushProperty name="color" value="#00BFF2"/>
      <inkml:brushProperty name="ignorePressure" value="0"/>
    </inkml:brush>
  </inkml:definitions>
  <inkml:trace contextRef="#ctx0" brushRef="#br0">64100 47125 697,'25'-1'9,"0"-2"12	,0-1 11,0-1 11,0-3 4,3-3-6,1-3-5,1-3-6,1-1-7,1 2-8,-1 1-9,0 2-9,-1 1-9,-4 2-10,-2 1-10,-4 2-11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108108356595" units="cm"/>
      <inkml:brushProperty name="height" value="0.014108108356595" units="cm"/>
      <inkml:brushProperty name="color" value="#00BFF2"/>
      <inkml:brushProperty name="ignorePressure" value="0"/>
    </inkml:brush>
  </inkml:definitions>
  <inkml:trace contextRef="#ctx0" brushRef="#br0">64375 46625 590,'10'36'-64,"-2"-1"33	,-3-1 33,-3-2 33,-2-2 17,3-1 1,1-1 1,1-2 0,0 1-1,-1 5-5,-1 5-4,-2 4-5,-1 0-7,3-4-9,1-5-10,1-4-10,0-5-13,-1-3-14,-1-3-15,-2-2-16,-1-4-7,0-1-3,0-1-2,0-2-3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63755138218403" units="cm"/>
      <inkml:brushProperty name="height" value="0.00963755138218403" units="cm"/>
      <inkml:brushProperty name="color" value="#00BFF2"/>
      <inkml:brushProperty name="ignorePressure" value="0"/>
    </inkml:brush>
  </inkml:definitions>
  <inkml:trace contextRef="#ctx0" brushRef="#br0">64925 46275 864,'-15'14'20,"-2"3"-2	,-3 3-3,-3 4-4,-4 2 1,-3 4 2,-3 3 2,-2 3 3,0-2-8,7-6-18,6-6-17,7-6-18,3-4-12,2 1-9,1-1-7,2 1-9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4350191801786" units="cm"/>
      <inkml:brushProperty name="height" value="0.0134350191801786" units="cm"/>
      <inkml:brushProperty name="color" value="#00BFF2"/>
      <inkml:brushProperty name="ignorePressure" value="0"/>
    </inkml:brush>
  </inkml:definitions>
  <inkml:trace contextRef="#ctx0" brushRef="#br0">64700 46575 620,'11'48'12,"-1"-3"5	,-1-3 8,-2-2 5,-2-4 3,-1-1-1,-1-1 0,-2-2-1,-1-3 0,0-5 3,0-4 0,0-5 3,0-3-11,3 1-21,1-1-20,1 1-22,0-2-15,-1-1-10,-1-1-9,-2-2-9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07497088611126" units="cm"/>
      <inkml:brushProperty name="height" value="0.0107497088611126" units="cm"/>
      <inkml:brushProperty name="color" value="#00BFF2"/>
      <inkml:brushProperty name="ignorePressure" value="0"/>
    </inkml:brush>
  </inkml:definitions>
  <inkml:trace contextRef="#ctx0" brushRef="#br0">34560 62647 775,'17'32'3,"0"-4"7	,0-5 6,1-3 6,-1-1 6,0 4 5,0 5 3,0 4 6,-1 2-12,-2-3-25,-2-2-27,-3-3-25,-1-2-16,-3-5-5,-2-4-5,-1-4-6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76205430924892" units="cm"/>
      <inkml:brushProperty name="height" value="0.00976205430924892" units="cm"/>
      <inkml:brushProperty name="color" value="#00BFF2"/>
      <inkml:brushProperty name="ignorePressure" value="0"/>
    </inkml:brush>
  </inkml:definitions>
  <inkml:trace contextRef="#ctx0" brushRef="#br0">64900 46600 853,'23'-34'-27,"-3"8"15	,-3 8 15,-2 8 15,-3 5 6,1 1 0,-1 1-2,1 3 0,-1 0-2,1 0-2,-1 0-2,1 0-1,-2-1-12,-1-2-17,-1-1-20,-2-1-18,-1-1-11,1 0-5,-1-1-4,0 1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4485740885139" units="cm"/>
      <inkml:brushProperty name="height" value="0.0104485740885139" units="cm"/>
      <inkml:brushProperty name="color" value="#00BFF2"/>
      <inkml:brushProperty name="ignorePressure" value="0"/>
    </inkml:brush>
  </inkml:definitions>
  <inkml:trace contextRef="#ctx0" brushRef="#br0">65050 46625 797,'0'35'3,"0"-5"4	,0-4 5,0-5 6,0-1 3,3 4 4,1 2 2,1 4 3,0 1-3,-1 1-8,-1-1-8,-2 0-9,-1-1-11,0-4-14,0-2-16,0-4-15,-1-3-9,-2-3-3,-1-3-4,-1-3-3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64650 47300 1000,'0'36'-12,"0"-1"-21	,0-1-23,0-2-22,0 0 7,0 2 71,0 1 0,0 2 0,0-2 5,0-2 11,0-3-16,0-3-16,0-5 11,0-4 5,0-5 0,0-4 0,0-3 0,0 1 0,0-1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2279609143734" units="cm"/>
      <inkml:brushProperty name="height" value="0.0182279609143734" units="cm"/>
      <inkml:brushProperty name="color" value="#00BFF2"/>
      <inkml:brushProperty name="ignorePressure" value="0"/>
    </inkml:brush>
  </inkml:definitions>
  <inkml:trace contextRef="#ctx0" brushRef="#br0">64575 47200 457,'35'-1'5,"-5"-2"7	,-4-1 6,-5-1 6,-4-1 1,-3 0-2,-3-1-4,-3 1-3,1 0-1,4 0 1,5-1-1,5 1 1,0 1-1,-3 1-3,-3 1-3,-2 3-2,-3 0-2,1 0-1,-1 0-1,1 0-2,-2 3 1,-1 6 1,-1 7 1,-2 6 1,-1 2 2,1-2 2,-1-1 3,0-1 1,0 3 3,1 7 1,-1 8 3,0 9 2,-1 1 1,-1-3-2,-1-3 1,-2-2-2,-1-4-1,0-1-4,0-1-2,0-2-2,0-3-5,0-5-3,0-4-6,0-5-4,-3-6-9,-4-6-12,-5-6-12,-4-6-12,-3-6-6,1-2 4,-1-3 2,0-3 2,-1-3 4,-1-2 2,-1-1 3,-2-1 3,1 1 5,5 5 6,5 4 6,4 6 5,2 1 7,-2 1 6,-1-1 6,-1 1 5,0 0 4,3 2 3,3 1 1,4 2 3,2 2 1,4 1 4,3 1 3,3 3 2,1 0 2,1 0-1,-1 0-2,1 0 0,1 0-3,3 0-1,3 0-3,4 0-2,-1 0-6,-3 3-9,-3 1-9,-2 1-9,-7 4-7,-7 4-6,-8 5-5,-8 5-5,-4 2-3,1 3-1,-1 1 0,0 1 0,-1 1 1,-1 1 4,-1-1 3,-2 0 25,0-2 8,4-5 0,3-4 0,3-5 0,2-4 0,2-1 0,1-1 0,2-2 0,2-2 0,4-1 0,2-1 0,4-2 0,3-2 0,3-2 19,3-1 11,3-1-1,3-2-5,1-2-8,1-1-8,3-1-9,0-4-6,3-2-6,1-3-5,1-3-5,-1 0-4,-5 5-3,-4 5 23,-5 4 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5116887763143" units="cm"/>
      <inkml:brushProperty name="height" value="0.0155116887763143" units="cm"/>
      <inkml:brushProperty name="color" value="#00BFF2"/>
      <inkml:brushProperty name="ignorePressure" value="0"/>
    </inkml:brush>
  </inkml:definitions>
  <inkml:trace contextRef="#ctx0" brushRef="#br0">65450 46550 537,'14'-1'22,"3"-2"5	,3-1 3,4-1 4,1-2 3,0-2 2,0-1 2,0-1 1,-2-1-1,-3 2-5,-3 1-6,-2 2-4,0 0-5,7-2-5,6-1-4,7-1-4,1-1-7,-1 2-11,-1 1-9,-2 2-10,-3 1-8,-5 0-4,-4-1-6,-5 1-6,-5 0-3,-2 0-2,-3-1-4,-3 1-2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3348560929298" units="cm"/>
      <inkml:brushProperty name="height" value="0.0173348560929298" units="cm"/>
      <inkml:brushProperty name="color" value="#00BFF2"/>
      <inkml:brushProperty name="ignorePressure" value="0"/>
    </inkml:brush>
  </inkml:definitions>
  <inkml:trace contextRef="#ctx0" brushRef="#br0">65700 46250 480,'10'47'11,"-2"-4"5	,-3-5 5,-3-4 6,-2-1 3,0 3 2,0 3 3,0 3 3,-2 6 0,-3 7 2,-3 8-1,-2 9 1,-4 2-2,-1-2-4,-1-1-5,-2-1-4,-2-2-7,-1-2-9,-1-1-11,-2-1-9,0-6-9,4-7-10,3-8-10,3-8-10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8010680675507" units="cm"/>
      <inkml:brushProperty name="height" value="0.0138010680675507" units="cm"/>
      <inkml:brushProperty name="color" value="#00BFF2"/>
      <inkml:brushProperty name="ignorePressure" value="0"/>
    </inkml:brush>
  </inkml:definitions>
  <inkml:trace contextRef="#ctx0" brushRef="#br0">65725 47100 603,'11'2'0,"-1"5"0	,-1 5 0,-2 4 0,-2 5 5,-1 5 9,-1 4 10,-2 6 10,-1 0 5,3-1 1,1-1 0,1-2 2,0 0-2,-1 2-6,-1 1-4,-2 2-6,-1-3-6,0-6-8,0-6-8,0-6-7,0-2-8,3 3-5,1 3-6,1 4-6,0-2-6,-1-4-7,-1-5-7,-2-4-7,-1-4-3,3-4-1,1-2 1,1-4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722260043025" units="cm"/>
      <inkml:brushProperty name="height" value="0.016722260043025" units="cm"/>
      <inkml:brushProperty name="color" value="#00BFF2"/>
      <inkml:brushProperty name="ignorePressure" value="0"/>
    </inkml:brush>
  </inkml:definitions>
  <inkml:trace contextRef="#ctx0" brushRef="#br0">65925 46950 498,'0'-12'-12,"3"2"4	,1 1 5,1 2 3,2 2 4,2 1 2,1 1 2,2 3 3,1-1 0,2-2-2,1-1-4,2-1-2,0 0-2,-2 1-2,-1 1-2,-1 3-2,-3 0-2,-1 3 1,-1 1-2,-2 1 1,-2 3 0,-1 3 0,-1 3 1,-2 3 1,-1 4 2,3 5 4,1 4 6,1 6 3,0 1 4,-1 1 2,-1-1 3,-2 1 1,0-1 1,4 1-1,3-1-1,3 1-2,1-1-1,1 1-2,-1-1-2,1 1-3,-2-2-1,-1-1 0,-1-1 0,-2-2 0,-2-4-1,-1-6-2,-1-6-3,-2-7 0,-1 0-3,3 4-3,1 5-2,1 5-2,0 0-1,-1-3 0,-1-3 1,-2-2 1,-2-4-1,-2-1-1,-1-1-1,-1-2-1,-3-2 1,-3-4 0,-3-2 2,-3-4 0,-1-2-1,2-2-6,1-1-5,2-1-6,-5-5-4,-8-6-1,-10-6-3,-9-6-2,-3-2 5,5 6 31,5 4 0,4 5 0,5 4 0,5 3 0,4 3 0,6 3 0,3 2 0,3 0 0,3-1 0,4 1 0,4-1 0,6-2 31,7-1 18,6-1 10,4-4 5,4-2-1,3-3-1,3-3 0,1-2-5,1 3-7,-1 1-6,1 1-7,-2 1-9,-1 1-12,-1-1-11,-2 0-12,-2 0-12,-1 1-10,-1-1-12,-2 0-11,-4 2-8,-4 3-3,-5 3-5,-4 3-4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3616267442703" units="cm"/>
      <inkml:brushProperty name="height" value="0.0103616267442703" units="cm"/>
      <inkml:brushProperty name="color" value="#00BFF2"/>
      <inkml:brushProperty name="ignorePressure" value="0"/>
    </inkml:brush>
  </inkml:definitions>
  <inkml:trace contextRef="#ctx0" brushRef="#br0">66525 46250 804,'12'47'3,"1"-4"8	,-1-5 6,1-4 7,-2-3 4,-1 1 0,-1-1 1,-2 0-1,-1-1-7,1-1-15,-1-1-15,0-2-15,-1-4-15,-1-4-15,-1-5-14,-2-4-15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9090347588062" units="cm"/>
      <inkml:brushProperty name="height" value="0.0159090347588062" units="cm"/>
      <inkml:brushProperty name="color" value="#00BFF2"/>
      <inkml:brushProperty name="ignorePressure" value="0"/>
    </inkml:brush>
  </inkml:definitions>
  <inkml:trace contextRef="#ctx0" brushRef="#br0">66600 46225 523,'24'0'7,"-2"0"12	,-1 0 14,-1 0 12,0 0 6,1 3-3,1 1 0,3 1-3,-1 2-3,-2 2-5,-1 1-4,-1 2-4,-3 0-7,-3 1-9,-3-1-8,-3 1-10,-3 0-9,-4 2-12,-2 1-12,-4 2-11,-4 2-7,-4 4-3,-5 2-3,-4 4-3,-3 0 2,3-4 7,1-2 6,1-4 7,3-3 21,3-3 22,3-3 0,3-3 0,3-3 0,4-1 0,2-1 0,4-2 0,2-2 0,2-2 21,1-1-4,2-1-4,1-2-7,2-2-10,1-1-9,2-1-10,-2-1 6,-4 2 17,-5 1 0,-4 2 0,-3 1 0,3 0 0,1-1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88638139516115" units="cm"/>
      <inkml:brushProperty name="height" value="0.0188638139516115" units="cm"/>
      <inkml:brushProperty name="color" value="#00BFF2"/>
      <inkml:brushProperty name="ignorePressure" value="0"/>
    </inkml:brush>
  </inkml:definitions>
  <inkml:trace contextRef="#ctx0" brushRef="#br0">34766 62578 441,'94'-31'29,"-17"7"3	,-17 6 5,-17 6 3,-11 4 1,-4 3-2,-5 2-1,-4 2-3,1 1 1,3 0-1,5 0 2,4 0 0,0 1-2,-4 2-5,-4 2-4,-5 3-6,-5 4-9,-7 6-12,-6 6-12,-6 7-14,-9 5-8,-11 1-6,-10 3-6,-11 1-6,-7 3-3,-5 2-2,-4 3-1,-5 1-3,4-1 5,11-4 7,10-4 8,11-5 9,7-5 4,5-6 24,4-7 5,4-6 0,5-5 0,4-1 0,4-3 0,4-2 0,8-3 43,11-5 13,10-3-1,11-5-2,8-5-5,4-3-12,4-5-10,4-4-12,-1-1-9,-6 2-7,-6 2-9,-7 2-7,-8 3-5,-8 5 0,-8 4-1,-10 5-1,-3 1-2,0 0-7,-1 1-7,1-1-5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4999048635364" units="cm"/>
      <inkml:brushProperty name="height" value="0.0104999048635364" units="cm"/>
      <inkml:brushProperty name="color" value="#00BFF2"/>
      <inkml:brushProperty name="ignorePressure" value="0"/>
    </inkml:brush>
  </inkml:definitions>
  <inkml:trace contextRef="#ctx0" brushRef="#br0">67000 46175 793,'10'24'0,"-2"-2"0	,-3-1 0,-3-1-1,-2 0 8,3 1 13,1 1 13,1 3 14,1 0-1,1 0-14,-1 0-14,0 0-13,0-2-12,1-3-8,-1-3-7,0-2-8,-1-4-10,-1-1-13,-1-1-13,-2-2-14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4747051894665" units="cm"/>
      <inkml:brushProperty name="height" value="0.0164747051894665" units="cm"/>
      <inkml:brushProperty name="color" value="#00BFF2"/>
      <inkml:brushProperty name="ignorePressure" value="0"/>
    </inkml:brush>
  </inkml:definitions>
  <inkml:trace contextRef="#ctx0" brushRef="#br0">67100 46150 505,'22'-11'-10,"-4"3"13	,-5 3 13,-4 4 15,-2 1 8,2 0 5,1 0 5,2 0 4,-1 0-1,-1 3-4,-1 1-4,-2 1-6,0 3-5,2 3-8,1 3-7,2 3-8,-2 3-8,-2 1-9,-3 1-9,-3 3-8,-4 0-8,-3 0-9,-3 0-7,-2 0-9,-2-1-2,2-2 0,1-1 1,2-1 1,1-3 3,0-3 7,-1-3 4,1-3 24,0-1 19,0 2 0,-1 1 0,1 2 0,0-2 0,0-2 0,-1-3 0,1-3 0,1-3 0,1-2 0,1-1 0,3-1 0,1 0 0,4 1 0,3 1 41,3 3 10,1-1-3,1-2-3,-1-1-6,1-1-4,-2-1-7,-1 0-10,-1-1-9,-2 1-9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4265070557594" units="cm"/>
      <inkml:brushProperty name="height" value="0.0144265070557594" units="cm"/>
      <inkml:brushProperty name="color" value="#00BFF2"/>
      <inkml:brushProperty name="ignorePressure" value="0"/>
    </inkml:brush>
  </inkml:definitions>
  <inkml:trace contextRef="#ctx0" brushRef="#br0">66600 46925 577,'13'10'18,"2"-2"4	,1-3 5,2-3 4,4-2 5,6 0 4,6 0 4,7 0 3,4-3-1,1-4-7,1-5-8,3-4-7,-2-3-9,-3 1-13,-3-1-10,-2 0-12,-5 1-12,-5 2-11,-4 1-13,-5 2-11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831723921001" units="cm"/>
      <inkml:brushProperty name="height" value="0.010831723921001" units="cm"/>
      <inkml:brushProperty name="color" value="#00BFF2"/>
      <inkml:brushProperty name="ignorePressure" value="0"/>
    </inkml:brush>
  </inkml:definitions>
  <inkml:trace contextRef="#ctx0" brushRef="#br0">67000 46675 769,'-1'14'27,"-2"6"2	,-1 4 1,-1 5 2,-2 4-1,-2 3-4,-1 3-4,-1 3-3,-3 0-9,-1-3-11,-1-3-14,-2-3-11,-1-3-12,1-1-9,-1-1-10,0-2-10,2-4-3,3-4 2,3-5 25,3-4 42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2920499891043" units="cm"/>
      <inkml:brushProperty name="height" value="0.0132920499891043" units="cm"/>
      <inkml:brushProperty name="color" value="#00BFF2"/>
      <inkml:brushProperty name="ignorePressure" value="0"/>
    </inkml:brush>
  </inkml:definitions>
  <inkml:trace contextRef="#ctx0" brushRef="#br0">66925 47050 626,'24'11'-5,"-2"-1"-13	,-1-1-11,-1-2-12,0 1 8,1 3 28,1 3 27,3 3 27,-2 1 14,-3-2-2,-3-1-2,-2-1-1,-4-4-6,-1-2-9,-1-3-11,-2-3-9,-1-2-8,1 3-2,-1 1-4,0 1-3,1 2-8,2 2-9,1 1-11,2 2-10,-1-2-6,-1-2-4,-1-3-4,-2-3-2,-1-2-5,1 3-3,-1 1-4,0 1-4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67325 46700 1000,'0'13'0,"3"2"0	,1 1 0,1 2 0,1 2 0,1 1 0,-1 1 0,0 3 0,-1-3 0,-1-4 0,-1-5 0,-2-4 0,-1-2-13,0 2-24,0 1-26,0 2-24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830320417881" units="cm"/>
      <inkml:brushProperty name="height" value="0.010830320417881" units="cm"/>
      <inkml:brushProperty name="color" value="#00BFF2"/>
      <inkml:brushProperty name="ignorePressure" value="0"/>
    </inkml:brush>
  </inkml:definitions>
  <inkml:trace contextRef="#ctx0" brushRef="#br0">66600 47550 769,'0'24'5,"0"-2"9	,0-1 10,0-1 9,0-2 3,0-2-4,0-1-4,0-1-3,0-2-6,0 1-8,0-1-8,0 1-7,0-2-8,3-1-11,1-1-9,1-2-10,1-1-8,1 1-9,-1-1-8,0 0-9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1836862787604" units="cm"/>
      <inkml:brushProperty name="height" value="0.0151836862787604" units="cm"/>
      <inkml:brushProperty name="color" value="#00BFF2"/>
      <inkml:brushProperty name="ignorePressure" value="0"/>
    </inkml:brush>
  </inkml:definitions>
  <inkml:trace contextRef="#ctx0" brushRef="#br0">66725 47425 548,'11'0'2,"-1"0"2	,-1 0 4,-2 0 2,0 0 7,2 0 11,1 0 11,2 0 10,1 0 4,2 0-4,1 0-2,2 0-4,0 0-5,-2 3-9,-1 1-9,-1 1-8,-4 2-9,-2 2-6,-3 1-9,-3 2-7,-3 1-6,-2 2-8,-1 1-5,-1 2-8,-2 0-1,-2-2 1,-1-1 2,-1-1 2,-1-2 3,2 1 4,1-1 3,2 1 5,2-3 6,4-2 8,2-3 8,4-3 10,2-2 1,2 0-3,1 0-3,2 0-3,0-1-4,1-2-3,-1-1-2,1-1-3,-2-1-4,-1 0 10,-1-1 9,-2 1 0,-1 0 0,1 0 0,-1-1 0,0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7352882623672" units="cm"/>
      <inkml:brushProperty name="height" value="0.0107352882623672" units="cm"/>
      <inkml:brushProperty name="color" value="#00BFF2"/>
      <inkml:brushProperty name="ignorePressure" value="0"/>
    </inkml:brush>
  </inkml:definitions>
  <inkml:trace contextRef="#ctx0" brushRef="#br0">67125 47425 776,'0'23'-6,"0"-3"-12	,0-3-11,0-2-11,0-2 1,0 2 16,0 1 16,0 2 15,0 0 16,3-2 14,1-1 14,1-1 15,0-3 0,-1-1-14,-1-1-12,-2-2-15,-1 0-16,0 2-24,0 1-21,0 2-23,0-1-11,0-1-3,0-1-1,0-2-1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9299674928188" units="cm"/>
      <inkml:brushProperty name="height" value="0.0179299674928188" units="cm"/>
      <inkml:brushProperty name="color" value="#00BFF2"/>
      <inkml:brushProperty name="ignorePressure" value="0"/>
    </inkml:brush>
  </inkml:definitions>
  <inkml:trace contextRef="#ctx0" brushRef="#br0">67200 47425 464,'12'-23'-10,"1"5"6	,-1 5 4,1 4 6,-1 3 6,1 0 9,-1-1 8,1 1 8,-1 1 5,1 1 1,-1 1 0,1 3 1,-2 0-3,-1 3-5,-1 1-4,-2 1-6,-1 4-2,1 4 2,-1 5 1,0 5 2,-1 2-7,-4 0-13,-2 0-13,-4 0-14,-2 0-10,-2 3-7,-1 1-7,-1 1-7,-2 0-4,1-4 0,-1-2-1,1-4 0,0-3 3,2-3 7,1-3 7,2-3 7,2-2 6,1 1 7,1-1 5,3 0 7,-1 0 5,-2 1 5,-1-1 4,-1 0 5,0-1 5,4-1 3,2-1 4,4-2 4,3-2 3,3-2-1,3-1 1,3-1 1,2-2-5,0-2-10,-1-1-9,1-1-9,-1-2-11,-2 1-11,-1-1-12,-1 1-12,-3 1-5,-1 3 1,-1 3-1,-2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39451117813587" units="cm"/>
      <inkml:brushProperty name="height" value="0.0239451117813587" units="cm"/>
      <inkml:brushProperty name="color" value="#00BFF2"/>
      <inkml:brushProperty name="ignorePressure" value="0"/>
    </inkml:brush>
  </inkml:definitions>
  <inkml:trace contextRef="#ctx0" brushRef="#br0">34834 61722 348,'1'39'-4,"2"8"7	,3 8 7,1 10 6,3 11 7,2 15 6,2 15 8,2 14 7,1 12 4,0 6 3,0 7 2,0 6 2,0 2 0,0-2-6,0-3-4,1-1-4,-3-10-7,-5-17-7,-3-17-8,-5-18-7,-2-13-8,0-11-7,0-11-8,0-10-8,-1-12-13,-2-13-17,-3-13-17,-1-13-18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0076829642057" units="cm"/>
      <inkml:brushProperty name="height" value="0.0200076829642057" units="cm"/>
      <inkml:brushProperty name="color" value="#00BFF2"/>
      <inkml:brushProperty name="ignorePressure" value="0"/>
    </inkml:brush>
  </inkml:definitions>
  <inkml:trace contextRef="#ctx0" brushRef="#br0">49675 50800 416,'13'0'108,"2"3"-15	,1 1-15,2 1-14,1 1-11,0 1-4,-1-1-6,1 0-4,-1-1-8,-2-1-12,-1-1-12,-1-2-13,-2-1-16,1 0-21,-1 0-22,1 0-21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099079400301" units="cm"/>
      <inkml:brushProperty name="height" value="0.021099079400301" units="cm"/>
      <inkml:brushProperty name="color" value="#00BFF2"/>
      <inkml:brushProperty name="ignorePressure" value="0"/>
    </inkml:brush>
  </inkml:definitions>
  <inkml:trace contextRef="#ctx0" brushRef="#br0">49725 51125 394,'0'10'3,"3"-2"0	,1-3 2,1-3 1,3-3-1,3-2-2,3-1-3,3-1-3,1-2-1,-2-2-4,-1-1-3,-1-1-3,-3 0 0,-1 3 1,-1 3 1,-2 4 2,-1 1 1,1 0 1,-1 0 1,0 0 2,-1 2 2,-1 5 2,-1 5 3,-2 4 3,-1 4 3,0 1 4,0 1 4,0 3 3,0 0 2,0 3-1,0 1-2,0 1-1,0 2 0,0 2 0,0 1 0,0 2 0,0-2-2,0-2-3,0-3-5,0-3-3,0-2-3,3 3-5,1 1-4,1 1-3,0 0-4,-1-4-5,-1-2-3,-2-4-5,-2-3-1,-2-3 0,-1-3 1,-1-3 1,-3-2 3,-3 1 24,-3-1 0,-3 0 0,-1-1 0,2-1 0,1-1 0,2-2 0,0-1 0,1 0 0,-1 0 0,1 0 0,1-1 0,3-2 0,3-1 0,4-1 0,3 0 0,5 1 8,5 1 48,4 3 2,5 0-1,5 0-1,4 0-2,6 0-3,3 0 0,3 0-2,3 0-1,4 0-1,1 0-5,3 0-6,1 0-7,1 0-7,2 0-6,2 0-4,1 0-4,2 0-5,-2 0-4,-5 3-6,-4 1-7,-5 1-5,-4 0-4,-3-1-3,-3-1-2,-3-2-2,-3-1-4,-1 0-6,-1 0-5,-2 0-5,-3-1-4,-3-2-1,-3-1-1,-2-1-1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3804070800543" units="cm"/>
      <inkml:brushProperty name="height" value="0.0173804070800543" units="cm"/>
      <inkml:brushProperty name="color" value="#00BFF2"/>
      <inkml:brushProperty name="ignorePressure" value="0"/>
    </inkml:brush>
  </inkml:definitions>
  <inkml:trace contextRef="#ctx0" brushRef="#br0">50025 50650 479,'36'-2'19,"-1"-3"6	,-1-3 5,-2-2 5,0-2 5,2 2 0,1 1 3,2 2 1,-1 2 0,-1 1-3,-1 1-2,-2 3-3,-3 0-4,-5 0-8,-4 0-7,-5 0-8,-4 0-6,-1 3-9,-1 1-8,-2 1-8,-4 2-6,-6 2-7,-6 1-5,-7 2-7,-4 2-3,-4 3-2,-2 3 0,-4 4-2,0-1 2,1-3 4,1-3 4,3-2 4,1-3 6,4 1 11,3-1 23,3 1 0,6-3 0,9-2 0,10-3 0,10-3 23,4-2 3,0 0 1,0 0 0,0 0 0,0 0-2,0 0-2,0 0-4,0 0-3,-2-1-6,-3-2-8,-3-1-8,-2-1-8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669653467834" units="cm"/>
      <inkml:brushProperty name="height" value="0.011669653467834" units="cm"/>
      <inkml:brushProperty name="color" value="#00BFF2"/>
      <inkml:brushProperty name="ignorePressure" value="0"/>
    </inkml:brush>
  </inkml:definitions>
  <inkml:trace contextRef="#ctx0" brushRef="#br0">50200 51150 714,'10'47'-105,"-2"-4"41	,-3-5 54,-3-4 13,-2-2 36,0 2 4,0 1 4,0 2 4,0-2 1,0-5 2,0-4 0,0-5 0,0-4-10,0-3-21,0-3-23,0-3-20,0-2-14,0 1-4,0-1-6,0 0-4,-1 0-5,-2 1-6,-1-1-4,-1 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5590845495462" units="cm"/>
      <inkml:brushProperty name="height" value="0.0145590845495462" units="cm"/>
      <inkml:brushProperty name="color" value="#00BFF2"/>
      <inkml:brushProperty name="ignorePressure" value="0"/>
    </inkml:brush>
  </inkml:definitions>
  <inkml:trace contextRef="#ctx0" brushRef="#br0">50200 51125 572,'35'-12'-41,"-5"2"9	,-4 1 7,-5 2 9,-1 0 10,4-2 12,2-1 11,4-1 12,2-2 6,2 1 0,1-1 1,2 1 0,-2-1-2,-2 1-2,-3-1-2,-3 1-4,-4 1-5,-3 3-10,-3 3-9,-2 4-10,-3 1-5,1 0-1,-1 0-3,1 0-1,-2 1 1,-1 4 6,-1 3 5,-2 3 4,-1 3 6,1 3 6,-1 3 4,0 4 5,-1 4 3,-1 6 1,-1 7 1,-2 6 1,-1 2 0,0-2-1,0-1-1,0-1-1,0-2-2,0-2-3,0-1-4,0-1-2,0-4-4,0-5-7,0-4-5,0-5-6,0-3-9,0-2-13,0-1-12,0-1-13,-1-4-6,-2-2-3,-1-3 0,-1-3-3,-1-2 4,0 0 6,-1 0 56,1 0 4,0-1 0,0-2 0,-1-1 0,1-1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2444046214223" units="cm"/>
      <inkml:brushProperty name="height" value="0.0142444046214223" units="cm"/>
      <inkml:brushProperty name="color" value="#00BFF2"/>
      <inkml:brushProperty name="ignorePressure" value="0"/>
    </inkml:brush>
  </inkml:definitions>
  <inkml:trace contextRef="#ctx0" brushRef="#br0">50350 51225 585,'-11'10'3,"6"-2"6	,4-3 6,5-3 7,4-2 5,3 0 3,3 0 4,3 0 3,3 0 1,1 0 0,1 0-1,3 0-1,0-2-3,3-3-8,1-3-7,1-2-7,-1-3-9,-5 1-14,-4-1-13,-5 1-13,-4 1-9,-1 3-7,-1 3-6,-2 4-6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79334395378828" units="cm"/>
      <inkml:brushProperty name="height" value="0.00979334395378828" units="cm"/>
      <inkml:brushProperty name="color" value="#00BFF2"/>
      <inkml:brushProperty name="ignorePressure" value="0"/>
    </inkml:brush>
  </inkml:definitions>
  <inkml:trace contextRef="#ctx0" brushRef="#br0">50375 51475 850,'24'0'15,"-2"0"3	,-1 0 2,-1 0 4,0-1-1,1-2-4,1-1-4,3-1-4,0-2-7,0-2-7,0-1-8,0-1-8,-3-1-8,-4 2-7,-5 1-8,-4 2-6,-3 1-6,1 0-5,-1-1-5,0 1 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3489478826523" units="cm"/>
      <inkml:brushProperty name="height" value="0.0113489478826523" units="cm"/>
      <inkml:brushProperty name="color" value="#00BFF2"/>
      <inkml:brushProperty name="ignorePressure" value="0"/>
    </inkml:brush>
  </inkml:definitions>
  <inkml:trace contextRef="#ctx0" brushRef="#br0">50550 51050 734,'0'-10'-5,"0"7"4	,0 6 5,0 7 4,0 7 8,0 12 10,0 11 10,0 11 11,0 4 0,0-4-10,0-2-9,0-4-10,0-4-14,3-4-16,1-5-19,1-4-17,1-6-11,1-4-7,-1-5-4,0-4-7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6422507762909" units="cm"/>
      <inkml:brushProperty name="height" value="0.0206422507762909" units="cm"/>
      <inkml:brushProperty name="color" value="#00BFF2"/>
      <inkml:brushProperty name="ignorePressure" value="0"/>
    </inkml:brush>
  </inkml:definitions>
  <inkml:trace contextRef="#ctx0" brushRef="#br0">51050 50950 403,'10'-23'0,"-2"5"0	,-3 5 0,-3 4 0,-2 4 2,3 1 2,1 1 4,1 3 3,1 3 5,1 9 7,-1 8 6,0 7 7,0 6 4,1 3 0,-1 3 1,0 3 0,-1 2-1,-1 0-1,-1-1-2,-2 1-3,-1-3 0,0-4-1,0-5 1,0-4-1,0-3-12,0 3-22,0 1-24,0 1-24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9850275591016" units="cm"/>
      <inkml:brushProperty name="height" value="0.0139850275591016" units="cm"/>
      <inkml:brushProperty name="color" value="#00BFF2"/>
      <inkml:brushProperty name="ignorePressure" value="0"/>
    </inkml:brush>
  </inkml:definitions>
  <inkml:trace contextRef="#ctx0" brushRef="#br0">51100 50650 595,'3'-11'-15,"6"3"7	,7 3 8,6 4 7,4-1 7,4-3 5,3-3 5,3-2 4,1-2-2,1 2-10,-1 1-10,1 2-10,-1 0-7,1-2-3,-1-1-2,1-1-3,-3 0-2,-2 3 1,-3 3-1,-3 4 0,-3 1 1,-2 0 2,-1 0 4,-1 0 2,-3 1 4,-3 4 5,-3 3 5,-3 3 5,-1 2 6,2 2 7,1 1 6,2 2 7,-1 1 3,-1 0-2,-1-1-2,-2 1-2,-2-1-2,-1-2-3,-1-1-3,-2-1-3,-1 2-2,0 8 1,0 8-1,0 8 1,0 5 0,3 1 0,1 1 1,1 3-1,1 0-2,1 3-4,-1 1-4,0 1-4,-1-1-5,-1-5-5,-1-4-3,-2-5-5,-1-4-4,0-1-3,0-1-3,0-2-4,0-3-1,0-5-2,0-4-1,0-5-1,0-4-4,0-1-4,0-1-6,0-2-5,-1-2-2,-2-1 3,-1-1 25,-1-2 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78943928331137" units="cm"/>
      <inkml:brushProperty name="height" value="0.0178943928331137" units="cm"/>
      <inkml:brushProperty name="color" value="#00BFF2"/>
      <inkml:brushProperty name="ignorePressure" value="0"/>
    </inkml:brush>
  </inkml:definitions>
  <inkml:trace contextRef="#ctx0" brushRef="#br0">35074 63263 465,'-49'5'70,"4"8"-7	,4 8-5,5 9-6,1 7-4,1 7 0,0 7-2,0 5-1,0 3-5,3-2-9,2-3-10,3-1-8,1-5-15,3-6-18,1-7-19,3-6-19,2-8-10,2-8-2,2-8-2,3-10-2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4493500441313" units="cm"/>
      <inkml:brushProperty name="height" value="0.0114493500441313" units="cm"/>
      <inkml:brushProperty name="color" value="#00BFF2"/>
      <inkml:brushProperty name="ignorePressure" value="0"/>
    </inkml:brush>
  </inkml:definitions>
  <inkml:trace contextRef="#ctx0" brushRef="#br0">51275 51050 727,'33'0'-115,"-7"0"48	,-8 0 67,-8 0 0,-1-1 0,7-2 0,6-1 38,6-1 25,3-1 7,1 0-2,-1-1-2,0 1-2,-1 0-12,-1 0-23,-1-1-25,-2 1-22,-4 0-20,-4 0-15,-5-1-16,-4 1-16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90764610469341" units="cm"/>
      <inkml:brushProperty name="height" value="0.00990764610469341" units="cm"/>
      <inkml:brushProperty name="color" value="#00BFF2"/>
      <inkml:brushProperty name="ignorePressure" value="0"/>
    </inkml:brush>
  </inkml:definitions>
  <inkml:trace contextRef="#ctx0" brushRef="#br0">51375 51275 841,'24'10'2,"-2"-2"4	,-1-3 4,-1-3 4,0-2 4,1 0 3,1 0 3,3 0 4,-1-2-4,-2-3-13,-1-3-11,-1-2-11,-3-2-17,-3 2-18,-3 1-21,-3 2-18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1078983172774" units="cm"/>
      <inkml:brushProperty name="height" value="0.0111078983172774" units="cm"/>
      <inkml:brushProperty name="color" value="#00BFF2"/>
      <inkml:brushProperty name="ignorePressure" value="0"/>
    </inkml:brush>
  </inkml:definitions>
  <inkml:trace contextRef="#ctx0" brushRef="#br0">51525 50750 750,'0'26'-20,"0"4"1	,0 3 1,0 3 1,0 4 7,3 7 11,1 6 11,1 7 12,1 2 7,1 1 4,-1-1 4,0 1 4,0-4-2,1-6-10,-1-6-8,0-6-9,-1-7-4,-1-6 0,-1-6 0,-2-6 0,-1-4-15,3 1-27,1-1-28,1 1-28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52600 50275 1000,'12'34'-2,"1"-6"-1	,-1-6-2,1-6-2,-1-3-4,1 2-7,-1 1-7,1 2-7,-2-1-9,-1-3-11,-1-3-2,-2-3 54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22250468283892" units="cm"/>
      <inkml:brushProperty name="height" value="0.00922250468283892" units="cm"/>
      <inkml:brushProperty name="color" value="#00BFF2"/>
      <inkml:brushProperty name="ignorePressure" value="0"/>
    </inkml:brush>
  </inkml:definitions>
  <inkml:trace contextRef="#ctx0" brushRef="#br0">52200 50575 903,'23'25'0,"-3"0"0	,-3 0-1,-2 0 0,-3 0 5,1 0 10,-1 0 9,1 0 10,-2 0-9,-1 0-27,-1 0-29,-2 0-27,-2-3-15,-1-4 0,-1-5-1,-2-4 70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5095527619123" units="cm"/>
      <inkml:brushProperty name="height" value="0.0125095527619123" units="cm"/>
      <inkml:brushProperty name="color" value="#00BFF2"/>
      <inkml:brushProperty name="ignorePressure" value="0"/>
    </inkml:brush>
  </inkml:definitions>
  <inkml:trace contextRef="#ctx0" brushRef="#br0">52325 50525 666,'58'0'-83,"-7"0"34	,-8 0 35,-8 0 33,-4 0 19,1 0 4,-1 0 5,0 0 3,0 0-1,1 3-3,-1 1-4,0 1-4,-1 0-6,-4-1-8,-2-1-8,-4-2-8,-4 1-8,-4 5-9,-5 5-8,-4 4-10,-7 3-4,-5 0 0,-7-1 1,-5 1-1,-6 1-3,-3 1-7,-3 1-7,-2 3-7,-2-1-2,2-2 4,1-1 45,2-1 8,4-3 0,6-3 0,6-3 0,7-3 0,3-3 0,0-1 0,-1-1 0,1-2 0,3-1 0,6 0 0,6 0 0,7 0 0,4-2 0,1-3 10,1-3 44,3-2 4,0-2 1,0 2-5,0 1-3,0 2-5,-1 0-5,-2-2-3,-1-1-5,-1-1-4,-2 0-8,-2 3-15,-1 3-12,-1 4-15,-4 0-10,-2-2-8,-3-1-7,-3-1-9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8881119415164" units="cm"/>
      <inkml:brushProperty name="height" value="0.0118881119415164" units="cm"/>
      <inkml:brushProperty name="color" value="#00BFF2"/>
      <inkml:brushProperty name="ignorePressure" value="0"/>
    </inkml:brush>
  </inkml:definitions>
  <inkml:trace contextRef="#ctx0" brushRef="#br0">52675 50675 700,'-13'14'7,"1"3"6	,-1 3 7,1 4 7,-1 1 6,1 3 4,-1 1 4,1 1 5,0 0-5,2-1-16,1-1-15,2-2-16,0-3-15,-2-3-13,-1-3-13,-1-2-15,-1-4-7,2-1 1,1-1-1,2-2-1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3726536035538" units="cm"/>
      <inkml:brushProperty name="height" value="0.0103726536035538" units="cm"/>
      <inkml:brushProperty name="color" value="#00BFF2"/>
      <inkml:brushProperty name="ignorePressure" value="0"/>
    </inkml:brush>
  </inkml:definitions>
  <inkml:trace contextRef="#ctx0" brushRef="#br0">52650 50925 803,'34'1'3,"-6"4"8	,-6 3 7,-6 3 7,-3 0 3,2-1 1,1-1-1,2-2 1,-1-2-9,-3-1-14,-3-1-17,-3-2-15,-2-1-15,1 3-13,-1 1-15,0 1-14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0833657458425" units="cm"/>
      <inkml:brushProperty name="height" value="0.0130833657458425" units="cm"/>
      <inkml:brushProperty name="color" value="#00BFF2"/>
      <inkml:brushProperty name="ignorePressure" value="0"/>
    </inkml:brush>
  </inkml:definitions>
  <inkml:trace contextRef="#ctx0" brushRef="#br0">52225 51300 636,'59'-24'-3,"-6"4"5	,-6 3 5,-6 3 6,-2 1 5,3 1 5,3-1 4,4 1 5,-3-1 3,-5 1 2,-7-1 2,-5 1 2,-7 0-5,-4 2-8,-5 1-9,-4 2-10,0 1-8,4 0-10,5-1-9,5 1-8,-1 0-4,-4 0 2,-5-1 2,-4 1 1,-3 0-5,1 0-14,-1-1-14,0 1-15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4183042943478" units="cm"/>
      <inkml:brushProperty name="height" value="0.0164183042943478" units="cm"/>
      <inkml:brushProperty name="color" value="#00BFF2"/>
      <inkml:brushProperty name="ignorePressure" value="0"/>
    </inkml:brush>
  </inkml:definitions>
  <inkml:trace contextRef="#ctx0" brushRef="#br0">52600 51275 507,'-34'46'-41,"8"-8"5	,8-8 7,8-7 8,4-5 21,0-2 0,-1-1 0,1-1 0,2-5 0,5-6 0,4-6 0,6-6 0,2-4 0,2 1 0,1-1 0,2 1 0,0 0 0,-2 2 0,-1 1 0,-1 2 0,-2 1 0,1 0 0,-1-1 0,1 1 0,-2 0 0,-1 0 0,-1-1 0,-2 1 0,-2 2 0,-1 5 0,-1 4 0,-2 6 0,-3 3 0,-3 6 0,-3 4 0,-2 5 0,-2 1 0,2-1 0,1-1 0,2-2 0,2-4 0,1-4 0,1-5 0,3-4 0,2-5 0,5-5 0,5-4 0,4-5 0,2-5 0,-2-2 0,-1-3 0,-1-3 0,-1-2 0,2 0 0,1 0 0,2 0 0,0 0 0,-2 3 0,-1 1 0,-1 1 0,-3 3 0,-1 3 0,-1 3 0,-2 3 0,-1 3 0,1 4 0,-1 2 0,0 4 0,-1 3 0,-1 3 0,-1 3 25,-2 3 10,-1 4 5,3 5 3,1 4 3,1 6 3,0 2-1,-1 2-2,-1 1-3,-2 2-3,-1-1-4,3-3-4,1-3-3,1-3-4,0-3-4,-1-1-1,-1-1-3,-2-2-2,-3-4-6,-3-4-9,-3-5-9,-2-4-10,-3-4-8,1-4-6,-1-2-7,1-4-6,-2-2-6,-1-2-4,-1-1-5,-2-1-4,1-2 1,3 1 5,3-1 5,3 1 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74697171896696" units="cm"/>
      <inkml:brushProperty name="height" value="0.0174697171896696" units="cm"/>
      <inkml:brushProperty name="color" value="#00BFF2"/>
      <inkml:brushProperty name="ignorePressure" value="0"/>
    </inkml:brush>
  </inkml:definitions>
  <inkml:trace contextRef="#ctx0" brushRef="#br0">34971 63298 477,'66'49'27,"-3"-4"1	,-6-4 0,-3-5 0,0-2 3,7 0 8,7 1 7,6-1 8,1-1 2,-5-2-3,-3-2-4,-5-2-3,-3-4-14,-3-3-27,-1-5-25,-3-5-25,-5-2-17,-8-3-5,-9-2-6,-9-2-6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6803373247385" units="cm"/>
      <inkml:brushProperty name="height" value="0.0156803373247385" units="cm"/>
      <inkml:brushProperty name="color" value="#00BFF2"/>
      <inkml:brushProperty name="ignorePressure" value="0"/>
    </inkml:brush>
  </inkml:definitions>
  <inkml:trace contextRef="#ctx0" brushRef="#br0">53350 50725 531,'-11'10'4,"6"-2"7	,4-3 7,5-3 8,4-2 5,3 3 0,3 1 2,3 1 2,5 0-1,6-1-1,6-1 0,7-2-2,3-2-1,0-2 2,-1-1 0,1-1 1,-3-2-12,-4-2-22,-5-1-24,-4-1-24,-6-1-13,-4 2-6,-5 1-5,-4 2-5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3429233208299" units="cm"/>
      <inkml:brushProperty name="height" value="0.0123429233208299" units="cm"/>
      <inkml:brushProperty name="color" value="#00BFF2"/>
      <inkml:brushProperty name="ignorePressure" value="0"/>
    </inkml:brush>
  </inkml:definitions>
  <inkml:trace contextRef="#ctx0" brushRef="#br0">53575 50525 675,'10'25'2,"-2"0"5	,-3 0 4,-3 0 6,-3 1 3,-2 4 4,-1 3 5,-1 3 3,-4 3 0,-4 3-3,-5 3-4,-4 4-3,-3 2-3,0 4-3,0 3-1,0 3-2,0-1-5,3-2-4,1-3-7,1-3-6,2-6-8,2-5-13,1-7-12,2-5-12,1-7-8,2-4-3,1-5-3,2-4-3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186462059617" units="cm"/>
      <inkml:brushProperty name="height" value="0.012186462059617" units="cm"/>
      <inkml:brushProperty name="color" value="#00BFF2"/>
      <inkml:brushProperty name="ignorePressure" value="0"/>
    </inkml:brush>
  </inkml:definitions>
  <inkml:trace contextRef="#ctx0" brushRef="#br0">53600 51100 683,'21'55'-17,"-5"-14"5	,-7-13 8,-5-15 7,-4-1 5,3 10 5,1 12 6,1 11 4,0 5 6,-1 0 4,-1 0 5,-2 0 6,-1-3-1,0-4-6,0-5-4,0-4-7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4396276921034" units="cm"/>
      <inkml:brushProperty name="height" value="0.0154396276921034" units="cm"/>
      <inkml:brushProperty name="color" value="#00BFF2"/>
      <inkml:brushProperty name="ignorePressure" value="0"/>
    </inkml:brush>
  </inkml:definitions>
  <inkml:trace contextRef="#ctx0" brushRef="#br0">53775 51100 539,'23'-11'-79,"-3"3"26	,-3 3 50,-2 4 3,-3 1 0,1 0 14,-1 0 2,1 0 1,-2 0-1,-1 0-4,-1 0-3,-2 0-2,0 0-2,2 0 0,1 0 0,2 0 1,-1 2 1,-1 5 4,-1 5 2,-2 4 3,-1 4 3,1 4 3,-1 2 1,0 4 3,-1 1 1,-1 1 1,-1-1-1,-2 0 2,-1-2-2,0-5-3,0-4-3,0-5-3,0 1-1,3 8 2,1 8 2,1 8 2,0 1-2,-1-4-4,-1-5-5,-2-4-4,-1-5-4,3-3-1,1-3-2,1-2-3,-3-5-8,-7-2-16,-8-3-15,-8-3-17,-4-5-6,0-4 0,0-5 2,0-4 0,0-3 5,0 1 5,0-1 5,0 0 6,2 1 31,5 2 10,5 1 0,4 2 0,4 1 0,1 2 0,1 1 0,3 2 0,0 0 0,0-2 0,0-1 0,0-1 0,1-2 0,4 1 43,3-1 4,3 1 3,3-2 0,3-1 1,3-1 1,4-2-1,1 0-2,3 2-8,1 1-6,1 2-6,1 0-12,1 1-14,-1-1-14,0 1-15,-3 0-9,-6 2-5,-6 1-5,-7 2-5,-3 0-3,1-2-2,-1-1-3,0-1-2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5521824657917" units="cm"/>
      <inkml:brushProperty name="height" value="0.0085521824657917" units="cm"/>
      <inkml:brushProperty name="color" value="#00BFF2"/>
      <inkml:brushProperty name="ignorePressure" value="0"/>
    </inkml:brush>
  </inkml:definitions>
  <inkml:trace contextRef="#ctx0" brushRef="#br0">54425 50575 974,'12'25'-10,"1"0"-18	,-1 0-19,1 0-19,-2-1 6,-1-2 32,-1-1 31,-2-1 32,-2-3 13,-1-3-7,-1-3-6,-2-3-7,-1-2-5,0 1-3,0-1-4,0 0-5,0 1-7,3 2-11,1 1-13,1 2-12,0-1-12,-1-1-12,-1-1-12,-2-2 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7028267383575" units="cm"/>
      <inkml:brushProperty name="height" value="0.0147028267383575" units="cm"/>
      <inkml:brushProperty name="color" value="#00BFF2"/>
      <inkml:brushProperty name="ignorePressure" value="0"/>
    </inkml:brush>
  </inkml:definitions>
  <inkml:trace contextRef="#ctx0" brushRef="#br0">54400 50500 566,'12'-23'2,"1"5"5	,-1 5 4,1 4 4,0 4 6,2 1 6,1 1 7,2 3 6,1 0 3,0 0-1,-1 0-2,1 0-2,-1 1-3,-2 4-6,-1 3-6,-1 3-6,-3 2-7,-1 2-13,-1 1-10,-2 2-11,-2 1-9,-4 0-7,-2-1-8,-4 1-6,-2 1-3,-2 1 1,-1 1 1,-1 3 2,-2-1 3,1-2 8,-1-1 7,1-1 23,0-3 12,2-3 0,1-3 0,2-3 0,4-3 0,6-1 8,6-1 25,7-2 8,2-1 2,-2 0-5,-1 0-5,-1 0-4,-3-1-7,-1-2-8,-1-1-9,-2-1-8,-1 0-6,1 1-1,-1 1-3,0 3-2,1-2-2,2-3-4,1-3-2,2-2-3,-2-2-1,-2 2 3,-3 1 3,-3 2 3,-2 1-3,3 0 3,1-1 18,1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54875 50375 1000,'10'67'-9,"-2"-13"5	,-3-14 3,-3-14 5,-2-7-2,3 0-8,1-1-8,1 1-7,0-1-2,-1-2 3,-1-1 2,-2-1 4,-1-3-8,3-1-18,1-1-18,1-2 52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57986153662205" units="cm"/>
      <inkml:brushProperty name="height" value="0.00957986153662205" units="cm"/>
      <inkml:brushProperty name="color" value="#00BFF2"/>
      <inkml:brushProperty name="ignorePressure" value="0"/>
    </inkml:brush>
  </inkml:definitions>
  <inkml:trace contextRef="#ctx0" brushRef="#br0">54950 50400 869,'0'-11'-76,"3"3"20	,1 3 21,1 4 22,2 1 14,2 3 10,1 1 10,2 1 9,-1 1 5,-1 1 2,-1-1 0,-2 0 2,-1 1-4,1 2-7,-1 1-8,0 2-7,0 0-10,1 1-8,-1-1-11,0 1-10,-2 0-9,-5 2-8,-4 1-8,-5 2-8,-3 2-3,1 1 12,-1 1 50,1 3 0,0-2 0,2-3 0,1-3 0,2-2 0,1-5 0,0-2 0,-1-3 0,1-3 0,1-2 0,1 3 0,1 1 0,3 1 0,0 0 0,3-1 0,1-1 0,1-2 0,2-1 18,2 0 3,1 0-9,2 0-9,0-1-4,1-2 2,-1-1 0,1-1 2,-2 0-10,-1 1-18,-1 1-1,-2 3 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98667720705271" units="cm"/>
      <inkml:brushProperty name="height" value="0.00998667720705271" units="cm"/>
      <inkml:brushProperty name="color" value="#00BFF2"/>
      <inkml:brushProperty name="ignorePressure" value="0"/>
    </inkml:brush>
  </inkml:definitions>
  <inkml:trace contextRef="#ctx0" brushRef="#br0">54500 51100 834,'14'-1'0,"3"-2"0	,3-1 0,4-1 0,2-2 5,4-2 11,3-1 9,3-1 11,2-2 1,2 1-12,1-1-9,2 1-10,-2-1-9,-7 1-6,-6-1-5,-6 1-6,-5 1-7,-3 3-7,-3 3-8,-3 4-8,-2 0-5,1-2-5,-1-1-1,0-1 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54825 50850 1000,'-2'36'-56,"-3"-1"11	,-3-1 11,-2-2 12,-4 1 10,-1 3 11,-1 3 11,-2 3 9,-1 1 4,1-2-5,-1-1-5,0-1-5,2-4-11,3-5-20,3-4-20,3-5-19,1-4 22,-2-3 40,-1-3 0,-1-3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19236575067043" units="cm"/>
      <inkml:brushProperty name="height" value="0.0219236575067043" units="cm"/>
      <inkml:brushProperty name="color" value="#00BFF2"/>
      <inkml:brushProperty name="ignorePressure" value="0"/>
    </inkml:brush>
  </inkml:definitions>
  <inkml:trace contextRef="#ctx0" brushRef="#br0">37163 62784 380,'1'-12'13,"2"11"8	,3 11 8,1 10 8,1 12 5,-3 13 3,-2 13 4,-2 13 2,-1 7 1,0 2 0,0 2-1,0 3-1,0-4-5,0-8-8,0-9-10,0-8-9,3-9-18,3-8-30,5-9-29,4-9-29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54850 51125 1000,'24'35'-5,"-2"-2"-9	,-1-3-9,-1-3-9,-1-3-4,0-2 2,-1-1 1,1-1 2,-1-3 2,-2-3 16,-1-3 13,-1-3 0,-3-3 0,-1-1 0,-1-1 0,-2-2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55150 50875 1000,'11'2'-75,"-1"5"29	,-1 5 28,-2 4 29,-1 2 10,1-2-7,-1-1-6,0-1-7,-1-3-11,-1-1-17,-1-1-17,-2-2-17,-1-1 37,0 1 24,0-1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8477423414588" units="cm"/>
      <inkml:brushProperty name="height" value="0.0088477423414588" units="cm"/>
      <inkml:brushProperty name="color" value="#00BFF2"/>
      <inkml:brushProperty name="ignorePressure" value="0"/>
    </inkml:brush>
  </inkml:definitions>
  <inkml:trace contextRef="#ctx0" brushRef="#br0">54425 51600 941,'0'46'3,"0"-8"4	,0-8 6,0-7 4,0-5-2,0-2-12,0-1-10,0-1-11,0-3-10,0-1-8,0-1-9,0-2-7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2505262047052" units="cm"/>
      <inkml:brushProperty name="height" value="0.0142505262047052" units="cm"/>
      <inkml:brushProperty name="color" value="#00BFF2"/>
      <inkml:brushProperty name="ignorePressure" value="0"/>
    </inkml:brush>
  </inkml:definitions>
  <inkml:trace contextRef="#ctx0" brushRef="#br0">54500 51575 584,'24'0'-41,"-2"0"22	,-1 0 22,-1 0 24,-1 0 14,0 0 5,-1 0 7,1 0 5,-1 0 0,-2 0-8,-1 0-6,-1 0-8,-4 1-8,-2 4-9,-3 3-8,-3 3-9,-2 1-10,0 1-11,0-1-10,0 1-11,-2 0-6,-3 2 1,-3 1 0,-2 2 1,-2 0 1,2-2 3,1-1 4,2-1 3,4-4 9,6-2 16,6-3 17,7-3 14,3-4 5,0-3-9,-1-3-10,1-2-8,1-4-10,1-1-9,1-1-11,3-2-11,-2-1-4,-3 1-1,-3-1 39,-2 0 6,-4 1 0,-1 2 0,-1 1 0,-2 2 0,-2 0 0,-1 1 0,-1-1 0,-2 1 0,-1 0 0,3 2 0,1 1 0,1 2 0,0 1 0,-1 0 0,-1-1 0,-2 1 0,-1 2 0,0 5 0,0 4 0,0 6 0,0 3 0,0 3 0,0 3 0,0 4 22,0 0 21,0-2-1,0-1-3,0-1-1,0-2-7,3-2-10,1-1-12,1-1-10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1648167520761" units="cm"/>
      <inkml:brushProperty name="height" value="0.0151648167520761" units="cm"/>
      <inkml:brushProperty name="color" value="#00BFF2"/>
      <inkml:brushProperty name="ignorePressure" value="0"/>
    </inkml:brush>
  </inkml:definitions>
  <inkml:trace contextRef="#ctx0" brushRef="#br0">55050 51600 549,'1'-13'-47,"4"1"15	,3-1 15,3 1 16,1 0 11,1 2 7,-1 1 7,1 2 7,-1 2 4,1 1 1,-1 1 1,1 3 1,-1-1 0,1-2-2,-1-1-1,1-1-1,-1 0-1,1 4-2,-1 2-1,1 4-2,-2 2-4,-1 2-7,-1 1-7,-2 2-6,-2 2-9,-1 3-8,-1 3-9,-2 4-8,-4 0-5,-4-2-1,-5-1 0,-4-1-1,-2-1 0,2 0 1,1-1 1,2 1 1,1-1 4,2-2 5,1-1 5,2-1 5,2-4 6,4-5 3,2-4 6,4-5 3,3-2 2,3 0-1,3-1 0,3 1-2,2-1-2,0-2-4,-1-1-5,1-1-4,-1-2-5,-2 1-7,-1-1-7,-1 1-8,-3 0 36,-1 2 4,-1 1 0,-2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97085456550121" units="cm"/>
      <inkml:brushProperty name="height" value="0.0297085456550121" units="cm"/>
      <inkml:brushProperty name="color" value="#00BFF2"/>
      <inkml:brushProperty name="ignorePressure" value="0"/>
    </inkml:brush>
  </inkml:definitions>
  <inkml:trace contextRef="#ctx0" brushRef="#br0">21700 22850 280,'30'0'22,"11"0"-1	,12 0-1,10 0-1,19-3 1,27-4 4,26-5 2,27-4 4,21-4 2,18-1 1,17-1 1,17-2 2,13-1-1,7 3-2,8 1-1,9 1-1,6 2-3,6 2-1,7 1-3,6 2-2,3 1-3,3 2-3,1 1-4,1 2-3,3 0-2,3-2-2,3-1-1,3-1 0,-13-1-3,-30 2 0,-29 1-2,-30 2-1,-33 2-1,-36 1 1,-36 1 1,-36 3 1,6-2 0,46-3 2,48-3 1,46-2 2,21-2 1,-4 2 0,-5 1 1,-4 2 0,-10 2 0,-11 1-1,-14 1 0,-11 3-1,-15 0 0,-16 3 0,-15 1 1,-15 1-1,-15 1 1,-12 1-1,-13-1-2,-12 0 0,-12 0-1,-8 1-1,-10-1-1,-9 0 0,-13 0-9,-16 1-15,-15-1-15,-15 0-16,-7-1-10,6-1-2,4-1-3,5-2-3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0004768818617" units="cm"/>
      <inkml:brushProperty name="height" value="0.0230004768818617" units="cm"/>
      <inkml:brushProperty name="color" value="#F2395B"/>
      <inkml:brushProperty name="ignorePressure" value="0"/>
    </inkml:brush>
  </inkml:definitions>
  <inkml:trace contextRef="#ctx0" brushRef="#br0">55259 52862 362,'0'-26'-11,"0"6"3	,0 5 1,0 5 3,0 3 2,0 0 4,0 0 3,0-1 3,1 2 2,1 2 0,3 1-1,1 2 1,1 5-1,0 6-1,0 8-1,0 7-2,0 7 1,1 7 1,-1 8 0,0 6 1,0 9 1,0 8 0,0 10 0,0 8 1,0 6 0,-3 4-1,-1 4 1,-2 3-1,-1 2 1,0 0 0,0 0 1,0 0 1,0 2 1,0 3 0,0 4 2,0 4 0,0 0 0,0-1 1,0-3 1,0-1-1,0 0 1,0 2 0,0 2 0,0 1 0,1 1 0,1 1-1,3-1 0,1 0-1,1-2-1,0-6-3,0-5-3,1-6-3,-1-4-1,0-3-1,0-4-1,0-4-1,0-1 0,0-1 1,1 1-1,-1-1 1,-1-2 0,-2-5 0,-1-6 0,-2-5 0,-1-8 0,0-11 0,0-11 2,0-10-1,1-5 2,1-1-1,3 0 1,1 1 0,0 4 1,-1 8-1,-3 10 0,-1 9 0,-1 4-1,0 0 1,0 0 0,0 0 0,0-1 0,0-2 0,0-1 0,0-2 0,0-4 0,0-5 0,0-5 0,0-6 1,0-3-2,0 1 0,0-1-2,0 1-2,0-2 0,0-4 0,0-4-1,0-3 0,0 0 0,0 4 1,0 3-1,0 4 1,1 2 1,2 3-1,1 1 1,3 1 0,-1 7-1,-2 11 1,-1 11-1,-2 10 0,-1 1 0,0-9-1,0-9 1,0-9 0,1-7 1,1-5-1,3-6 0,1-5 0,0-3 1,-1-2-1,-2-2 0,-3-2 0,0-1 1,0 0-2,1 1 1,-2-1-1,1 2 0,0 4 0,1 3 1,-2 3-1,1 3 1,0 0 1,1-1-1,-2 1 1,1-1 0,0 1 0,1-1 0,-2 1 0,1-2 0,0-1-1,1-2 1,-2-1-1,1-2 0,0 0 1,1 1-2,-2-1 1,1 1-1,0 2-1,1 2-1,-2 2-1,1 0 0,0 1 0,1 0 1,-2-1 0,1 1 0,0-1 0,1 1 1,-2-1 0,1 1 1,0-1 0,1 1 0,-2-1 0,1 0 0,0-2 0,1-2 0,-2-2 0,1 0 0,0 3 1,1 0-1,-2 3 1,1-1 0,0-4 0,1-3 0,-2-4 0,1-1-1,0 2 1,1 1 1,-2 3-1,1-1 0,0-1 1,1-2-1,-2-2 0,1-1 0,0 1-1,1-1 0,-2 0-2,1 1 1,0 2-1,1 2 1,-2 2 0,1 0 0,0 0 0,1 1-1,-2-1 1,1 1 0,0-1 0,1 0 0,-2 1 0,1-1 1,0 1-1,1-1 0,-2 0 0,1 0 0,0-2 0,1-2 0,-2-2-1,1 0 1,-3 2-1,-2 1 1,-1 3-1,0 0 1,1-3 0,3-1-1,1-2 1,1 0 0,0-1 0,0 0 0,0 0 0,0 1 0,0-1 2,0 0 0,0 0 1,0 2 1,0 1-1,0 1 0,0 3-1,-1 2 1,-2 4-2,-1 3 1,-2 4-1,-1 0-1,3-4 1,1-3 0,2-4 0,0-3 0,-1-1 0,-3-2-1,-1-2 1,0 0-2,1-1-3,3 0-3,1 0-2,-1-3-8,-3-7-11,-4-8-12,-4-7-11,0-2-6,1 1 1,3 3-1,1 1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0832748562098" units="cm"/>
      <inkml:brushProperty name="height" value="0.0210832748562098" units="cm"/>
      <inkml:brushProperty name="color" value="#F2395B"/>
      <inkml:brushProperty name="ignorePressure" value="0"/>
    </inkml:brush>
  </inkml:definitions>
  <inkml:trace contextRef="#ctx0" brushRef="#br0">54659 60907 395,'1'-25'11,"2"7"1	,1 8 0,3 6 1,0 4 1,0 0 0,0 0 1,0 0 1,-1 1-1,-1 2-2,-2 1 0,-3 2-3,7 11 2,11 20 3,14 19 5,11 20 3,6 9 0,-5 1-2,-3 0-4,-3-1-3,-3-2-1,1-5-1,-1-6-1,1-5 1,-2-7-2,-4-6-1,-3-8 0,-4-7-1,-2-5-1,-2-3 2,-2-5 1,-2-3 0,-2-2 1,-1-2 0,-3-2-1,-1-2 0,1-3 0,4-3 1,3-3 0,4-5 1,0-1-1,-1 0-2,-2 0-2,-2 0-1,-1-2-1,0-6 0,1-6 1,-1-4 0,1-5 0,2-1 0,2-2 1,1-1 0,1-4-1,1-6-2,-1-5-1,1-5-2,-1-3-1,1 0-1,-1 0-1,0 0-1,10-15-4,17-30-5,18-31-6,18-30-5,2 0-9,-12 30-12,-12 31-12,-13 30-12,-11 20-3,-9 11 6,-8 11 5,-10 11 5,-3 4 5,-1 1 3,0 0 4,0 0 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43714693933725" units="cm"/>
      <inkml:brushProperty name="height" value="0.0243714693933725" units="cm"/>
      <inkml:brushProperty name="color" value="#F2395B"/>
      <inkml:brushProperty name="ignorePressure" value="0"/>
    </inkml:brush>
  </inkml:definitions>
  <inkml:trace contextRef="#ctx0" brushRef="#br0">55401 62191 341,'0'14'-4,"0"0"0	,0 1 1,0-1 0,0 0 1,0 1 2,0-1 1,0 0 2,0 0 1,0 1 1,0-1-1,0 0 1,0 1 1,0 2-1,0 2 2,0 1 0,1 1 0,2-2-1,1-2-2,3-2 0,0 0-1,0 2-1,0 2 1,0 1-1,1 0-1,2-4 1,1-4-2,3-3 1,1-2-1,2 0 2,2 1 0,1-1 2,3 0 0,4 0 0,3 0 1,4 0 0,1 0 0,-2 0 0,-2 1-1,-1-1 1,0 0-1,4 0 1,3 0-1,4 0 0,3 1-1,1 2 1,3 2 0,1 1 1,2 0-1,5-1 1,3-2 0,3-2 0,2-1 0,0 0 1,1 0-1,-1 0 0,1 0 0,2-3 1,1-1 0,3-2 0,0-2 1,0-2 1,1-1 0,-1-3 0,5 0 1,9 0 0,8 0 0,10 0 1,3-1 0,-2-2-1,-1-2-1,-3-1 0,-1 0-1,-2 1 0,-1 2 1,-3 2-2,4 1 1,6 0-1,7 0 1,8 0-2,3 0 1,-3-1-1,-1 1 1,-2 0-1,0-1-1,2-2 1,2-1-2,1-3 1,5 0-1,6 0 0,9 0 0,6-1 0,0 2 0,-7 1 0,-7 3 0,-7 1-1,0 1 0,7 3-1,7 1 1,7 2-1,0 1 0,-7 0 0,-7 0 0,-7 0-1,0 0 0,7 0 0,7 0 1,7 0 0,2 0-1,-4 0 1,-3 0 0,-4 0 0,2-1 0,4-1 0,6-3 0,5-1 0,1 0 0,-3 1 0,-4 3 0,-4 1 0,1 1 1,3 0 0,3 0-1,4 0 1,-13 0-1,-30 0 1,-31 0-1,-30 0 0,-15 0 1,2 0-1,2 0 0,2 0 0,-1 0 0,-3 0 0,-4 0 0,-4 0-1,4-1 1,11-2 1,10-1-1,11-3 1,6 1 0,2 2 0,2 1 0,1 2 0,-2 1-1,-7 0 1,-7 0-1,-8 0 1,-5 0-1,-3 0 0,-4 0 0,-4 0 0,3 0 0,10 0 0,7 0 0,10 0 0,0 0 0,-9 0 1,-9 0 0,-9 0 0,-3 0 1,1 0-1,2 0 0,2 0 1,6-1-1,11-1 0,11-3 0,10-1 0,19 0 0,27 1 0,26 3 1,27 1 0,10 0 0,-11-2 1,-7-1-1,-10-3 0,-6 1 0,-3 2-1,-4 1 1,-4 2-1,0 1 0,1 0 1,2 0-1,2 0 0,-2 0 1,-5 0-1,-6 0 0,-5 0 0,-2 0 0,-1 0 1,0 0-1,1 0 0,-1 0 0,-3 0 0,-1 0 0,-2 0-1,-6 1 0,-11 2 0,-10 1 0,-12 2 0,4 2-1,15-1 0,17 0 0,16 0 0,3 0 0,-9 0 0,-8 0 0,-10 0 0,-6 1 1,-3-1 0,-4 0 0,-4 0 0,3-1 1,6-1 0,8-3 0,6-1 0,-4 0 1,-15 2-1,-17 1 0,-16 3 0,-13-1 0,-8-2 0,-9-1-1,-9-2 0,9-1 0,26 0 1,27 0-1,27 0 1,12 0 0,-4 0-1,-4 0 1,-3 0 0,-2 0-1,-3 0 1,-1 0-1,-3 0 1,0 0-1,0 0 1,1 0 0,-2 0 0,3 0 1,3 0-2,4 0 1,4 0-1,-5 0 1,-13 0-1,-12 0 0,-12 0 0,-1 0 1,10 0-1,11 0-1,11 0 1,3 1-2,-3 1 1,-4 3-1,-3 1 0,-6 1-1,-7 0 0,-7 0 0,-7 1-1,-5-1 1,-4 0-1,-4 0 0,-3 0 0,-4-1 0,-3-1-1,-4-3 1,-3-1-1,-2-1 0,-1 0 1,1 0 0,0 0 1,-2 1-1,-4 2 1,-3 1-1,-4 3 0,-2-1 1,-2-2 0,-2-1 0,-2-2 1,0-1-1,-1 0 1,0 0 0,1 0 0,-2 0-1,-1 0 1,-2 0-1,-2 0 1,-1 0-1,1 0 0,-1 0-1,0 0-1,0 0-1,1 0 2,-1 0-1,0 0 1,1 0 0,2 0 0,2 0 1,1 0-1,2 1 0,-1 1 0,1 3-2,-1 1 0,0 0-1,1-1 1,-1-2-1,1-3 1,-2 1 0,-1 2 0,-2 1 0,-2 3 0,0-1-1,2-2 1,2-1 0,1-2 1,1-1-1,-2 0 1,-3 0-1,0 0 1,-1 0 0,2 0 1,2 0-1,1 0 0,3 0 0,0 0 0,3 0 1,2 0 0,0 0 0,1 0 1,-1 0 0,1 0 0,0 0 1,3 0 0,1 0 0,1 0 1,1 0-1,-2 0 0,-1 0 0,-3 0 0,-1 0-1,1 0 1,-1 0 0,1 0 0,-1 0 0,-3 0 0,-1 0 0,-1 0 0,-2 0 0,0 0 0,1 0 0,-1 0-1,1 0 0,-1 0 0,0 0 0,1 0-1,-1 0 1,1 0-1,-1 0 0,1 0-1,-2 0 1,-1 0 0,-2 0-1,-2 0 1,0 0 0,2 0 0,2 0-1,1 0 0,0-1-3,-4-2-4,-4-1-5,-3-2-5,-1-1-7,2 3-9,1 1-8,3 2-9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1652051657438" units="cm"/>
      <inkml:brushProperty name="height" value="0.0211652051657438" units="cm"/>
      <inkml:brushProperty name="color" value="#F2395B"/>
      <inkml:brushProperty name="ignorePressure" value="0"/>
    </inkml:brush>
  </inkml:definitions>
  <inkml:trace contextRef="#ctx0" brushRef="#br0">80592 49867 393,'0'14'-14,"0"0"4	,0 1 3,0-1 3,0 2 3,0 3 4,0 5 2,0 2 3,0 5 2,0 3-1,0 3-1,0 4-1,0-3-1,0-8 0,0-10-1,0-8-1,-1 0 0,-2 12 0,-1 9 2,-3 12 0,1 5 1,2 0 0,1 0 0,2 0 1,1 2 0,0 6 0,0 6 0,0 4-1,0 4 1,0 2 0,0 2 0,0 2 1,0-2 0,0-2 0,0-5-1,0-3 0,-1 5 0,-1 15 1,-3 14 1,-1 14 1,0 4-1,1-8 0,2-6-1,2-8 0,1-5-1,0-4-1,0-3 1,0-4-1,0-3 0,0-4 0,0-4 0,0-3 0,1-7 0,2-11-2,1-10 1,3-11-2,-1 3 0,-1 18 1,-3 18-1,-1 18 0,-1 8 2,0-2 0,0-2 1,0-2 1,0 0 1,0 0 0,0-1-1,0 1 0,0-1 0,0 1 0,0 0-1,0-1 1,1 3 0,2 6-1,1 5 1,2 5 0,1-3 0,-3-13 0,-1-12 0,-2-13 0,-1-1-1,3 8 0,2 10 0,1 8-2,1 4 0,0-2-1,0-2-2,0-2-2,0 1 0,-3 1 0,-1 2 0,-2 2 0,0-2 1,1-5-1,3-6 1,1-5 0,1-2 0,0 2 1,0 2 0,0 2 0,1 1 1,-1 2 0,0 2 0,0 2 1,0-1-1,0-4-1,0-4 0,1-2-2,-1-4 1,0-1 0,0-3 0,0 0 0,-1-4 1,-1-3-1,-2-4 0,-3-3 0,1 0 0,2 3-1,1 4 0,3 3-1,0 4 0,0 4 0,0 3 1,0 3 0,-1 1 1,-1-4-1,-2-3 1,-3-4 0,1-4-1,2-3 2,1-4-1,3-3 0,-1-3 1,-2-2 0,-1-1-1,-2-3 1,-1 0-1,0 0 0,0 0 0,0-1 1,0 0-1,0-2-1,0-1 1,0-3 0,-1 0-1,-2 0 0,-1-1 0,-2 1 0,-2 0 0,1-1 0,0 1 0,0 0-1,0-2 0,0-1 0,0-1 0,0-3 0,0-1 0,3-3-1,1 0 0,2-3-1,1-1 1,-3 1-1,-2-1 1,-1 0 0,-1 3 0,0 2 1,0 5-1,0 3 2,-1 1-1,1 1 1,0 0 0,0-1 0,0 0 0,0-2 1,0-2-1,-1-1 0,2-2 1,2 1-1,1-1 0,2 1 0,1-2 0,0-1-1,0-2-1,0-1 0,-1 0-1,-1 3 0,-3 5-1,-1 3 0,0 0 0,1-1 0,3-1 0,1-3 0,0 0 1,-2-1 1,-1 1 0,-3-1 1,1 1 0,2-1 1,1 1 0,2-1 0,1 1 0,0-1-1,0 1 0,0-1 0,0 0 0,0-2 0,0-2 1,0-2 1,0 0 0,0-1 0,0 0 0,0 1 0,0-1-1,0 1 1,0-1 0,0 0-1,-1 1 1,-1-1 0,-3 1 0,-1-1 0,0 1 1,1 2 0,2 2 0,3 2 0,-1-1 0,-2-1 0,-1-2-1,-3-1 0,0-2 0,0 0 0,0 1-1,0-1 0,1 2 0,1 1-3,2 1-1,2 3-2,1 0-1,-3-2 1,-2-2 1,-1-2 0,0-1 0,1 1 1,3-1 0,1 0 1,0 0 0,-2-2 1,-1-2 0,-2-2 1,-1-1 0,3 0 0,1 1 0,2-1 0,1 0 1,0 0 0,0 1 0,0-1 0,-1 0 0,-1 0-2,-3 1 0,-1-1-1,0 0 0,1 1 0,3-1 0,1 0 0,0 1 0,-2 2 1,-1 2-1,-2 1 1,-1 2 0,3-1 0,1 1 0,2-1 1,1 0 1,0 1-1,0-1 0,0 1 1,-1-2-1,-1-1-2,-3-2-1,-1-2-2,0-1-1,1 0-2,3 1-2,1-1-2,3-1-6,3-1-12,4-2-12,3-2-12,3-2-5,-1-2 2,0-1 2,0-2 3,0 0 3,-3 2 5,-1 1 15,-2 2 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01399233192205" units="cm"/>
      <inkml:brushProperty name="height" value="0.0201399233192205" units="cm"/>
      <inkml:brushProperty name="color" value="#00BFF2"/>
      <inkml:brushProperty name="ignorePressure" value="0"/>
    </inkml:brush>
  </inkml:definitions>
  <inkml:trace contextRef="#ctx0" brushRef="#br0">38773 62304 413,'-2'17'5,"-5"1"8	,-3-1 9,-5 0 8,-1-1 6,2-2-1,2-2 1,2-3 0,-2 5 2,-10 11 2,-8 10 4,-8 11 2,-6 7 0,-2 1-3,-2 3-3,-3 2-3,2-3-10,4-5-14,4-7-17,5-7-14,3-6-17,2-6-16,2-7-17,2-6-16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096368432045" units="cm"/>
      <inkml:brushProperty name="height" value="0.016096368432045" units="cm"/>
      <inkml:brushProperty name="color" value="#F2395B"/>
      <inkml:brushProperty name="ignorePressure" value="0"/>
    </inkml:brush>
  </inkml:definitions>
  <inkml:trace contextRef="#ctx0" brushRef="#br0">80620 50124 517,'-40'3'-31,"5"8"17	,6 7 18,5 7 18,-1 8 9,-4 12 3,-6 10 1,-5 11 1,-4 9 1,-4 7 0,-4 7 0,-3 8-1,1-3 0,8-10-1,7-11 1,6-11-1,8-10-4,4-11-8,6-11-8,5-10-7,4-5-12,1 2-12,3 2-13,1 1-12,2-2-12,1-7-7,3-8-9,1-6-8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7870709449053" units="cm"/>
      <inkml:brushProperty name="height" value="0.0177870709449053" units="cm"/>
      <inkml:brushProperty name="color" value="#F2395B"/>
      <inkml:brushProperty name="ignorePressure" value="0"/>
    </inkml:brush>
  </inkml:definitions>
  <inkml:trace contextRef="#ctx0" brushRef="#br0">80677 50009 468,'39'-11'1,"-6"5"6	,-8 5 4,-8 5 6,0 7 6,2 7 4,4 7 6,4 7 4,2 5 4,2 4-1,3 4 1,0 3-1,3 2 1,1 0 0,2 0 2,2 0 0,2-1-9,1-2-22,3-2-22,1-1-22,-5-6-8,-10-8 1,-11-10 3,-10-8 2,-5-4-4,2 2-10,1 1-11,3 3-10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65652313828468" units="cm"/>
      <inkml:brushProperty name="height" value="0.0265652313828468" units="cm"/>
      <inkml:brushProperty name="color" value="#F2395B"/>
      <inkml:brushProperty name="ignorePressure" value="0"/>
    </inkml:brush>
  </inkml:definitions>
  <inkml:trace contextRef="#ctx0" brushRef="#br0">80763 30696 313,'-13'14'-15,"4"0"6	,4 1 7,3-1 6,2 3 6,0 5 4,0 6 4,0 5 4,1 4 2,2 4 0,1 4 1,3 3 0,-1 3-1,-2 1-2,-1 3-1,-2 1-1,0 3-1,1 3-2,3 4 0,1 4-1,0 4-2,-1 5 0,-2 6-1,-3 5-1,0 4-1,-3 4-1,-2 4 0,-1 3 0,-1-2-1,0-6 0,0-8 0,0-7 0,0 4 0,3 17 2,1 16 1,2 15 1,1 7 0,0-4-1,0-3-1,0-4-1,1-3 0,2-4-1,1-4-1,3-3 1,-1 0-1,-2 4 1,-1 3-1,-2 3 1,-1 1-1,0-4-1,0-4-1,0-3-2,0-1 0,0 2 1,0 1 0,0 3 1,1-1 1,1-1-1,3-2 1,1-2 1,1-4-2,0-5 0,0-5-1,1-6-1,0 1-1,1 4-1,3 6-1,1 6-2,1 3 0,-3 2-1,-1 1-1,-2 3-1,-1 0-1,0 0-2,0 0-1,1 1-1,-1-2-1,0-2 1,0-1 0,0-2 1,-1-4-1,-1-8 1,-2-6 0,-3-8-1,0-4 2,0 1 4,0-1 2,0 1 3,0 0 2,0 3-1,0 1 1,0 2-1,1 0 0,2 1 0,1 0 0,3-1-1,0 0 0,0-2-2,0-1-3,0-3-2,0-2 0,-3-4 0,-1-3 1,-2-4 1,-2-2 0,-2 1 0,-1-1 1,-3 0 0,1-1 0,2-4 2,1-4-1,2-3 1,1-1 1,0 2-1,0 1 1,0 2-1,-1 2 0,-1-1 1,-3 0-1,-1 0 1,-1 1-2,3 2-4,1 2-4,2 1-3,1 0-2,-3-4 3,-2-4 2,-1-3 3,-1-4 1,0-3 0,0-4 0,0-3 1,0-2 0,3 3 1,1 1 0,2 2 1,0 0-1,-1-2 1,-3-1-1,-1-3-1,-1 2 1,0 3-2,0 4 0,0 3 0,0 3-1,3 2 1,1 1 1,2 3-1,1-3 1,0-5 0,0-5-1,0-5 1,0-4 0,0 1-1,0 0-1,0 0 0,0-3-1,0-5-5,0-6-2,0-5-4,0-2-3,0 3 0,0 0-1,0 3-1,1-2-2,2-6-4,1-4-4,3-7-4,-1-1-1,-2 2 0,-1 2 2,-2 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5260044634342" units="cm"/>
      <inkml:brushProperty name="height" value="0.0175260044634342" units="cm"/>
      <inkml:brushProperty name="color" value="#F2395B"/>
      <inkml:brushProperty name="ignorePressure" value="0"/>
    </inkml:brush>
  </inkml:definitions>
  <inkml:trace contextRef="#ctx0" brushRef="#br0">80962 30610 475,'-16'2'1,"-3"3"4	,-4 4 3,-4 4 2,-4 8 3,-6 15 2,-5 14 1,-5 14 3,-6 10 5,-5 5 8,-5 6 10,-6 5 8,1 0 3,5-5-6,5-6-5,5-5-5,9-10-4,10-14-6,10-14-4,12-15-4,4-5-11,-2 4-13,-2 3-14,-1 4-15,0-1-6,1-6 0,2-5 0,2-5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7092926353216" units="cm"/>
      <inkml:brushProperty name="height" value="0.0187092926353216" units="cm"/>
      <inkml:brushProperty name="color" value="#F2395B"/>
      <inkml:brushProperty name="ignorePressure" value="0"/>
    </inkml:brush>
  </inkml:definitions>
  <inkml:trace contextRef="#ctx0" brushRef="#br0">80877 30610 445,'53'3'12,"-10"5"-1	,-8 5-1,-9 6 0,-2 6 6,5 7 16,6 7 13,5 8 15,4 5 7,1 6-1,3 6 1,1 4-1,2 1-12,5-6-23,3-5-23,3-5-24,-4-9-11,-13-10 2,-12-11 2,-12-10 1,-7-5-6,0 2-17,0 1-16,1 3-15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330378413200378" units="cm"/>
      <inkml:brushProperty name="height" value="0.0330378413200378" units="cm"/>
      <inkml:brushProperty name="color" value="#F2395B"/>
      <inkml:brushProperty name="ignorePressure" value="0"/>
    </inkml:brush>
  </inkml:definitions>
  <inkml:trace contextRef="#ctx0" brushRef="#br0">65785 30496 252,'0'-13'-1,"0"1"0	,0 2-1,0 2-2,6 1 1,10 0 1,10 0 2,12 0 0,7-1 1,3-2 2,4-2 1,3-1 2,-1 1 0,-5 3 0,-5 3 1,-6 4 0,1 1 0,8-5-1,6-3 1,8-3 0,4-1-1,2 1 0,2 2-1,1 2-1,9 1 0,13 0-1,15 0 0,14 0 0,3-1-1,-12-2 1,-11-2-1,-10-1 1,-2-1 0,8 3 1,6 1 0,8 2-1,4 0 2,5-2 0,3-1 1,4-3 1,-2-1 0,-4-2 0,-6-2 2,-6-1-1,2-1 1,7 3 0,6 1 0,8 2 0,2 1 0,-4 3 1,-3 1 0,-4 2 0,-1 2 1,2 1-1,2 2 0,1 3 0,-2 0-1,-7 0 0,-8 0 0,-6 0-2,-13 0 0,-15 0 0,-16 0-2,-17 0 0,3 0-1,19 0 0,20 0 0,19 0-1,12 0 1,3 0 1,4 0-1,4 0 1,-1 0-1,-2 0 0,-5 0-1,-3 0-2,-1 0 0,2 0 0,1 0 0,3 0 0,0 0 0,0 0 1,0 0 0,1 0 2,-5 0 0,-6 0 0,-8 0 1,-6 0 0,-4 0 0,3 0 1,1 0 1,2 0 0,1 0 1,0 0 0,-1 0 0,1 0 0,-1 0 1,-2 0-2,-1 0 0,-3 0-1,2 0-1,3 0-1,3 0 0,5 0 0,2 0-1,1 0-1,3 0 1,1 0-2,-2 0 1,-8 0 0,-7 0-1,-7 0 1,-1 0 0,3 0 0,3 0 1,4 0 0,2 0 0,0 0 1,0 0-1,-1 0 1,-1 1 0,-6 5 0,-6 3 0,-5 3-1,-3 1 0,-3-1 0,-1-2 0,-1-2 0,1-1-1,5 0 1,6 0-1,5 0 0,3 1 1,-1-1-1,1 0 0,0 0 1,-4 0 0,-7 0 0,-7 0 1,-8 0 1,-2 1 0,2-1 0,2 0 0,1 0-1,2 0 1,-1 0-1,0 0 1,1 1-1,-2-1 0,-1 0-1,-2 0 1,-2 0 0,-3 0 0,-3 0 0,-4 0 1,-3 1-1,-3-1 0,-2 0 0,-1 0 0,-3 0 0,0 0 0,0 0-1,0 1-1,0-1 1,-1 0-1,1 0 0,0 0 0,0 0 0,0 0 1,3 0-1,1 1-1,2-1 0,-1 1-1,-3 2 0,-4 1 0,-4 2-1,-1 1 0,0-3 1,-1-1-1,1-2 2,-2-1-1,-4 1 2,-3-1-1,-4 0 2,-1 0-1,2 0 1,2 0-1,2 0 1,1 1-2,-1 2 0,1 2-3,-1 1 0,-1 2-4,-4 2-3,-3 2-3,-4 1-5,-7 0-7,-8-4-11,-9-3-11,-9-4-11,-3-3-3,1-2 4,2-1 3,2-2 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67274249345064" units="cm"/>
      <inkml:brushProperty name="height" value="0.0267274249345064" units="cm"/>
      <inkml:brushProperty name="color" value="#F2395B"/>
      <inkml:brushProperty name="ignorePressure" value="0"/>
    </inkml:brush>
  </inkml:definitions>
  <inkml:trace contextRef="#ctx0" brushRef="#br0">66099 30325 311,'0'28'-29,"0"-3"9	,0 0 10,0-3 11,0 1 5,0 4 3,0 3 3,0 4 2,0 4 2,0 6 0,0 5 1,0 5 1,0 1 0,0-6-1,0-6-1,0-4-1,0 3 0,0 12 1,0 13 2,0 12 1,-1 7 1,-1-1-1,-3 1 1,-1 0 0,0-1 0,1 1 0,3-1 0,1 1 0,1-2-1,0-4-1,0-3-2,0-4-1,0-7-1,0-11-3,0-10-1,0-12-2,1 0-1,2 9 0,1 9 2,2 9 0,0-2 0,-1-13-1,-3-12-2,-1-12 0,-1 1 0,0 16 0,0 17 0,0 15 0,0 10 1,0 4-1,0 4 0,0 3-1,-1 2 0,-5 3 1,-3 1-1,-3 2 1,-1-3 0,1-7 0,2-7-1,2-7 0,2-5 0,1-1 1,3-2 1,1-2 0,1-2 1,0-1 0,0-2 0,0-2-1,0-1 1,0 3-2,0 2-1,0 1-1,0-1-2,0-6-1,0-5-3,0-6-1,0-2-1,0 0 0,0-1 0,0 1-1,0-3 1,0-5-1,0-6 0,0-4-1,-2-6-2,-3-3-5,-4-3-4,-4-4-5,0-6-3,1-6-2,3-8-2,0-7-3,1-6-1,-1-5-1,-3-6 0,-1-5-2,-3-4 1,-1-1 0,-1-3 0,-3-1 0,0 0 3,-1 2 3,1 2 4,0 1 4,-2 1 4,-1 0 4,-1 0 4,-3 1 6,2 0 2,6 2 2,4 1 3,7 3 2,1 0 1,1 0 2,0 1 2,0-1 1,1 4 2,1 7-1,3 7 0,1 8 0,4 2 0,5 1 3,5 0 1,6 0 3,1 4 0,-1 10 0,-2 8 1,-2 9-1,-1 10 1,0 10 1,1 12 1,-1 9 0,0 8 1,0 1 0,1 1-1,-1 3-1,2-3 0,3-7 0,5-8-2,2-6 1,2-9-3,-2-8-2,-2-10-4,-2-8-2,0-6-2,-1-4 0,1-4-1,-1-3 0,4-9-2,7-15-4,7-13-5,8-15-4,2-8-3,-2-2-5,-2-2-4,-1-1-3,-1-2-2,0-2 0,-1-2-1,1-1 1,-2 2-2,-3 8-5,-4 6-4,-4 8-4,-3 7-1,-1 7 1,-2 7 2,-1 7 1,-4 3 0,-3 1-1,-3 0-2,-4 0-2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53376 57256 1000,'25'26'-18,"-4"-3"-7	,-6-3-7,-5-4-7,-2-2 3,2 1 15,1-1 16,3 0 14,2 0 7,3-3 0,5-1-1,2-2-1,2-2-11,-2-1-20,-2-3-21,-2-1-21,-2-1 26,-4 0 33,-4 0 0,-3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82643850147724" units="cm"/>
      <inkml:brushProperty name="height" value="0.00982643850147724" units="cm"/>
      <inkml:brushProperty name="color" value="#F2395B"/>
      <inkml:brushProperty name="ignorePressure" value="0"/>
    </inkml:brush>
  </inkml:definitions>
  <inkml:trace contextRef="#ctx0" brushRef="#br0">54203 57256 848,'-2'13'-39,"-3"-1"18	,-4-3 17,-3-1 17,-4 0 12,-1 2 7,-1 2 7,-3 1 8,-2 4-7,-4 5-21,-3 6-19,-4 5-21,2-1-10,7-7 1,7-7 1,7-7 1,3-4-7,-1 0-12,-3 0-14,-1 0-13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2705536410213" units="cm"/>
      <inkml:brushProperty name="height" value="0.0102705536410213" units="cm"/>
      <inkml:brushProperty name="color" value="#F2395B"/>
      <inkml:brushProperty name="ignorePressure" value="0"/>
    </inkml:brush>
  </inkml:definitions>
  <inkml:trace contextRef="#ctx0" brushRef="#br0">53547 57741 811,'1'79'4,"1"-12"10	,3-13 8,1-12 9,0-6 2,-1-1-4,-2 1-4,-3 0-4,1-3-12,2-6-18,1-4-18,3-6-19,0-4-12,0-2-7,0-1-6,0-2-7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26743835955858" units="cm"/>
      <inkml:brushProperty name="height" value="0.0226743835955858" units="cm"/>
      <inkml:brushProperty name="color" value="#00BFF2"/>
      <inkml:brushProperty name="ignorePressure" value="0"/>
    </inkml:brush>
  </inkml:definitions>
  <inkml:trace contextRef="#ctx0" brushRef="#br0">26888 62441 367,'16'0'0,"-2"0"0	,-3 0 0,-1 0 0,-2 0 0,1 0 0,0 0 0,-1 0 0,4 2 2,6 5 3,7 4 4,6 4 3,0 0 4,-7-5 6,-5-3 6,-8-5 5,0 0 5,4 4 2,4 5 3,5 4 3,-1 1 0,-3-2-4,-5-2-2,-5-3-3,2 1-2,6 2 0,7 2 1,6 2 0,3 1-10,1 0-20,-1 0-21,0 0-19,-2 0-15,-4 1-11,-4-1-10,-5 0-11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1328118517995" units="cm"/>
      <inkml:brushProperty name="height" value="0.0151328118517995" units="cm"/>
      <inkml:brushProperty name="color" value="#00BFF2"/>
      <inkml:brushProperty name="ignorePressure" value="0"/>
    </inkml:brush>
  </inkml:definitions>
  <inkml:trace contextRef="#ctx0" brushRef="#br0">38842 62510 550,'96'63'14,"-13"-11"19	,-12-10 18,-13-11 21,-7-5 3,1 0-8,-1-1-11,0 1-10,-2-4-16,-8-5-24,-5-8-25,-8-6-24,-4-3-15,-5 0-7,-4 0-8,-4 0-6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3877091407776" units="cm"/>
      <inkml:brushProperty name="height" value="0.0203877091407776" units="cm"/>
      <inkml:brushProperty name="color" value="#F2395B"/>
      <inkml:brushProperty name="ignorePressure" value="0"/>
    </inkml:brush>
  </inkml:definitions>
  <inkml:trace contextRef="#ctx0" brushRef="#br0">53604 57741 408,'14'-2'-1,"1"-4"-5	,-1-3-2,0-3-4,3-1 4,5 1 13,6 2 13,5 2 12,2 1 5,1 0-2,0 0-4,-1 0-3,-1 0-2,-3 3-3,-5 1-3,-2 2-2,-3 3-4,0 4-5,1 2-4,-1 5-4,-1 3-2,-4 4 2,-4 3 2,-3 4 2,-3 1 1,-1 1-1,-2-1 1,-2 1-2,-1-1 2,0 1 1,0-1 2,0 1 1,-1-2-1,-2-1-4,-2-2-3,-1-1-4,-2-4-5,-2-3-6,-1-3-4,-3-4-7,-1-3-3,-2-2-3,-1-1-2,-3-2-3,-1-1-1,-2 0-1,-2 0 1,-2 0 1,0-2 4,-1-3 33,1-4 0,-1-4 0,3-1 0,6 0 0,5 0 0,5-1 0,3 2 0,0 1 0,-1 3 0,1 1 0,3 0 0,5 1 17,5 0 9,6 0 1,2 1-1,0 1-2,0 3-1,1 1-2,0 1-1,2 0-2,1 0-1,3 0-2,-1 0-2,-1 0-3,-2 0-4,-2 0-3,-2 1-5,-4 1-4,-4 3-4,-3 1-5,-5 2-3,-5 2-1,-5 1-1,-6 3-1,-2 1-2,-1 2 0,1 2-2,-1 1 0,2 0 1,1-4 5,2-4 4,2-3 14,5-3 1,9-1 0,10-2 21,7-3 12,5 0 3,-2 0-3,-3 0-6,0 0-3,-1 0-5,2 0-3,2 0-2,1 0-5,-2 2-4,-7 4-9,-8 3-8,-6 3-8,-5 1-4,1-1-1,0-2 0,0-2-1,-5 2-2,-8 8-2,-9 7-2,-10 7 21,-5 3 11,-1-2 0,-2-2 0,-2-1 0,0-3 0,1-1 0,3-2 0,1-1 0,5-4 0,7-3 0,7-3 0,7-4 0,8-4 0,9-3 0,9-4 0,9-3 0,9-4 0,9-4 29,9-3 36,8-3-3,6-3-3,2 1-3,2-1-5,1 1-3,0 0-3,-1-1-1,-3 1-1,-1-1-2,-4 2-1,-8 1-4,-7 2-3,-6 2-3,-9 1-19,-9 0-32,-9-1-34,-9 1-32,-4 1-13,0 1 11,0 2 11,0 2 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6217479854822" units="cm"/>
      <inkml:brushProperty name="height" value="0.0166217479854822" units="cm"/>
      <inkml:brushProperty name="color" value="#F2395B"/>
      <inkml:brushProperty name="ignorePressure" value="0"/>
    </inkml:brush>
  </inkml:definitions>
  <inkml:trace contextRef="#ctx0" brushRef="#br0">53889 57826 501,'13'44'13,"-4"1"10	,-4 3 10,-3 1 10,-1 4 4,1 8-1,3 6-2,1 8-2,1 0-1,0-7 1,0-7-1,1-8 0,-2-1-10,-2 3-19,-1 4-21,-2 3-19,-1-4-17,0-12-12,0-13-12,0-13-14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3474141582847" units="cm"/>
      <inkml:brushProperty name="height" value="0.0123474141582847" units="cm"/>
      <inkml:brushProperty name="color" value="#F2395B"/>
      <inkml:brushProperty name="ignorePressure" value="0"/>
    </inkml:brush>
  </inkml:definitions>
  <inkml:trace contextRef="#ctx0" brushRef="#br0">53889 59110 674,'13'-27'0,"-4"4"0	,-4 3 0,-3 4 0,-5 4 4,-5 3 6,-5 4 7,-6 3 7,-4 5 3,-4 8-1,-3 7 1,-4 7-1,-2 3-5,1 1-9,-1-1-8,0 1-10,2-2-8,4-4-10,3-4-9,4-2-9,3-4-5,4-2 0,4-1 1,3-2 0,3-2 0,1-5 31,2-2 15,3-5 0,1 0 0,5 2 0,3 1 0,3 2 0,4 1 0,0 0 0,3 0 0,2 0 0,-1 3 0,-1 5 0,-2 5 0,-2 6 0,-1 5 0,1 5 0,-1 6 0,0 5 0,0 4 0,1 1 0,-1 3 0,0 1 65,0-1 14,-3-4-3,-1-3-5,-2-3-3,-1-6-10,0-7-16,0-7-17,0-8-16,1-4-20,-1-4-26,0-4-25,0-4-26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6425889581442" units="cm"/>
      <inkml:brushProperty name="height" value="0.0156425889581442" units="cm"/>
      <inkml:brushProperty name="color" value="#F2395B"/>
      <inkml:brushProperty name="ignorePressure" value="0"/>
    </inkml:brush>
  </inkml:definitions>
  <inkml:trace contextRef="#ctx0" brushRef="#br0">53832 59224 532,'55'-38'-22,"-6"8"12	,-6 10 11,-4 8 10,-3 5 9,2 0 4,3 0 4,1 0 4,-1 0 5,-4-1 2,-3 1 4,-4 0 4,0 0-6,4 0-11,4 0-12,3 0-13,-2 0-6,-7 3-1,-7 1 0,-7 2-2,-4 3-2,0 3-2,1 4-5,-1 4-2,-1 4 1,-1 5 6,-2 6 7,-2 5 6,-2 4 4,-2 4 4,-1 4 2,-2 3 3,-1 0 2,0-3-2,0-4-2,0-4 0,0-4-2,0-5-2,0-6-3,0-5-2,0 1-1,0 7 0,0 7-1,0 7 0,-1 3-1,-2-2-6,-1-2-4,-2-1-5,-1-4-7,-1-5-10,1-6-10,0-5-11,-1-5-6,-2-3-3,-1-4-4,-3-3-4,0-1 2,0 2 4,0 1 5,-1 3 26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54032 59452 1000,'0'27'-93,"0"-4"16	,0-3 15,0-4 44,0 0 18,0 3 0,0 5 0,0 2 0,1 0 0,1-5 0,3-6 0,1-5 0,1-3 0,0 0 0,0 0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5450510531664" units="cm"/>
      <inkml:brushProperty name="height" value="0.0125450510531664" units="cm"/>
      <inkml:brushProperty name="color" value="#F2395B"/>
      <inkml:brushProperty name="ignorePressure" value="0"/>
    </inkml:brush>
  </inkml:definitions>
  <inkml:trace contextRef="#ctx0" brushRef="#br0">54146 59395 664,'27'-13'3,"-4"1"6	,-3 2 6,-4 2 7,-2 1 2,0 0 2,0 0 1,1 0 0,-3 2 4,-3 3 2,-4 4 5,-3 3 4,-3 6-11,-1 6-23,-3 8-25,-1 7-24,-2 4-12,-2 0 1,-2-1-1,-1 1 0,0-2-1,1-4 0,2-3-2,2-4-1,1-3 45,0-4 12,0-4 0,0-3 0,1-2 0,1 1 0,2-1 0,3 0 0,0-1 0,3-2 0,2-1 0,1-2 0,2-3 0,2-3 0,1-4 0,3-3 0,2-4 0,3-1 8,4-1-9,4-3-6,-1 2 7,-5 3 0,-6 3 0,-5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0067365765572" units="cm"/>
      <inkml:brushProperty name="height" value="0.0190067365765572" units="cm"/>
      <inkml:brushProperty name="color" value="#F2395B"/>
      <inkml:brushProperty name="ignorePressure" value="0"/>
    </inkml:brush>
  </inkml:definitions>
  <inkml:trace contextRef="#ctx0" brushRef="#br0">48669 67412 438,'-1'31'-14,"-2"5"5	,-1 6 7,-3 6 6,1 4 8,2 6 9,1 5 9,2 6 10,2 4 5,2 4-1,1 3 1,2 4-1,1-2 0,-3-7-2,-1-8-2,-2-6-1,-1-4-3,0 0-4,0 0-3,0 0-4,1-4-10,1-9-18,3-10-16,1-8-17,1-8-11,0-7-2,0-8-5,0-6-3,0-5-2,-3-2 0,-1-2-2,-2-1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0558990687132" units="cm"/>
      <inkml:brushProperty name="height" value="0.0180558990687132" units="cm"/>
      <inkml:brushProperty name="color" value="#F2395B"/>
      <inkml:brushProperty name="ignorePressure" value="0"/>
    </inkml:brush>
  </inkml:definitions>
  <inkml:trace contextRef="#ctx0" brushRef="#br0">48554 67469 461,'30'-28'1,"1"2"2	,2 2 1,2 2 3,2 0 1,4 1 1,4 0 2,3-1 2,3 2-1,2 1-2,1 2-2,2 2-1,-1 2-3,-3 1-1,-4 2-2,-3 2-1,-4 2-2,-4 1 1,-3 3-1,-4 1 1,-2 3 1,-2 3 2,-2 4 1,-2 3 2,-1 6 2,-2 7 2,-3 7 1,0 7 2,-3 8 1,-1 6 0,-3 8 0,-1 7-1,-1 7 3,1 10 2,-1 9 3,0 8 4,-1 1 0,-1-10 0,-3-8 0,-1-9-1,0-2 0,2 5-1,1 6 1,2 5-1,1-3-2,1-10-2,-1-11-3,0-11-3,-1-8-2,-1-8-4,-3-7-3,-1-7-4,-3-5-6,-3-4-11,-4-4-11,-3-3-10,-2-7-7,3-11-5,1-11-4,2-10-5,1-3 0,0 5 3,0 6 3,-1 5 3,1 3 3,0 0 3,0-1 12,0 1 33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4261006712914" units="cm"/>
      <inkml:brushProperty name="height" value="0.0124261006712914" units="cm"/>
      <inkml:brushProperty name="color" value="#F2395B"/>
      <inkml:brushProperty name="ignorePressure" value="0"/>
    </inkml:brush>
  </inkml:definitions>
  <inkml:trace contextRef="#ctx0" brushRef="#br0">48811 67925 670,'28'-2'47,"-2"-3"-3	,-2-4-2,-2-3-3,0-1-2,2 4-3,2 4-3,2 3-2,0 1-9,-3-2-14,0-1-13,-3-2-13,-3-1-16,-3 0-16,-3-1-15,-4 1-17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1470816880465" units="cm"/>
      <inkml:brushProperty name="height" value="0.0101470816880465" units="cm"/>
      <inkml:brushProperty name="color" value="#F2395B"/>
      <inkml:brushProperty name="ignorePressure" value="0"/>
    </inkml:brush>
  </inkml:definitions>
  <inkml:trace contextRef="#ctx0" brushRef="#br0">49097 68153 821,'-13'90'38,"4"-19"-3	,4-20-1,3-20-3,2-12-6,0-3-12,0-3-10,0-4-13,-1-4-14,-2-3-22,-1-4-19,-2-3-21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0126691013575" units="cm"/>
      <inkml:brushProperty name="height" value="0.0190126691013575" units="cm"/>
      <inkml:brushProperty name="color" value="#00BFF2"/>
      <inkml:brushProperty name="ignorePressure" value="0"/>
    </inkml:brush>
  </inkml:definitions>
  <inkml:trace contextRef="#ctx0" brushRef="#br0">38944 62955 438,'1'85'37,"3"-3"5	,1-2 4,2-1 4,1 1 4,-3 7 1,-2 6 3,-1 6 1,-1-1-4,2-12-12,2-10-11,3-10-12,-1-11-11,-1-8-8,-3-8-8,-2-9-9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4860588908195" units="cm"/>
      <inkml:brushProperty name="height" value="0.0104860588908195" units="cm"/>
      <inkml:brushProperty name="color" value="#F2395B"/>
      <inkml:brushProperty name="ignorePressure" value="0"/>
    </inkml:brush>
  </inkml:definitions>
  <inkml:trace contextRef="#ctx0" brushRef="#br0">49011 68296 794,'1'-14'-69,"1"-1"11	,3 1 10,1 0 25,2 1 23,2 5 0,2 2 0,1 4 0,2 1 30,2-1 8,2-3 1,1-1 2,2 0-1,-1 1-7,0 3-5,1 1-6,-3 2-3,-6 1-1,-5 3 0,-5 1-1,-3 3-2,0 4-3,0 3-4,0 3-3,-2 3-4,-3-1-4,-4 0-4,-4 1-4,-2-1-2,-2 1 1,-2-1 2,-1 0 2,0-1 2,4-4 5,4-4 4,3-3 4,5-2 5,8-3 2,7-1 2,6-2 3,6-5-4,1-7-10,1-6-13,3-8-10,0-3-10,-3 2-11,0 2-10,-3 2-10,-2 2-6,-1 4 0,-2 4-1,-2 3 59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4115019142628" units="cm"/>
      <inkml:brushProperty name="height" value="0.0164115019142628" units="cm"/>
      <inkml:brushProperty name="color" value="#F2395B"/>
      <inkml:brushProperty name="ignorePressure" value="0"/>
    </inkml:brush>
  </inkml:definitions>
  <inkml:trace contextRef="#ctx0" brushRef="#br0">50038 67611 507,'0'29'2,"0"-1"4	,0 1 4,0-1 5,0 4 4,0 8 8,0 6 7,0 8 8,-1 4 2,-2 1 0,-1 3 0,-2 1-1,-1-2-3,3-8-4,1-6-4,2-8-5,1-6-7,0-6-13,0-4-10,0-6-13,1-8-14,2-8-19,1-9-17,3-9-19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6478014588356" units="cm"/>
      <inkml:brushProperty name="height" value="0.0206478014588356" units="cm"/>
      <inkml:brushProperty name="color" value="#F2395B"/>
      <inkml:brushProperty name="ignorePressure" value="0"/>
    </inkml:brush>
  </inkml:definitions>
  <inkml:trace contextRef="#ctx0" brushRef="#br0">49981 67412 403,'14'-13'31,"0"4"-2	,1 4-2,-1 3-2,2 2-2,4 0-2,3 0-2,4 0-2,-1-1-2,-3-2-4,-3-1-4,-4-2-3,-2 0-3,1 1-2,-1 2-2,0 3-2,-1 2 0,-1 6 2,-2 6 3,-2 4 1,-1 7 3,0 7 3,0 8 3,0 6 3,0 6 4,1 3 4,-1 4 3,0 3 4,0 3 1,0 2-1,0 2-2,1 1 0,-2-3-2,-2-9 1,-1-9-1,-2-9 0,-1-4-2,0-1-7,0 1-4,0 0-7,0-3-4,0-6-7,0-4-5,0-6-6,-3-6-10,-5-5-14,-5-5-16,-6-5-13,0-4-6,2-2 7,5-1 5,3-3 6,2 1 5,0 1 5,-1 2 4,1 2 5,-3-4 38,-8-11 2,-7-11 0,-7-11 0,-2-2 0,4 5 0,3 6 0,4 4 0,2 6 0,2 6 0,3 5 0,0 5 0,5 4 0,5 1 0,5 3 0,5 1 0,5 1 0,4 0 0,3 0 16,3 0 23,3 0-2,-1 0-4,0 0-4,1 0-4,-2 0-8,-1 0-9,-2 0-11,-2 0-10,-2 0-7,-1 0-3,-2 0-3,-2 0-5,-2 1 1,-1 1 0,-3 3 3,-1 1 26,-2 1 1,-1 0 0,-3 0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3464687019587" units="cm"/>
      <inkml:brushProperty name="height" value="0.0113464687019587" units="cm"/>
      <inkml:brushProperty name="color" value="#F2395B"/>
      <inkml:brushProperty name="ignorePressure" value="0"/>
    </inkml:brush>
  </inkml:definitions>
  <inkml:trace contextRef="#ctx0" brushRef="#br0">49981 68410 734,'-14'38'0,"3"-8"1	,1-10-1,2-8 2,2-5 3,1 0 9,3 0 8,1 0 9,4-1 4,5-4 1,5-4 1,6-4 1,4-2-8,4-1-16,3-3-16,4-1-16,1-2-10,-2-2-3,-2-2-4,-2-2-2,-1 1-5,-2 1-6,-2 2-7,-2 2-6,-2 2-1,-1 1 32,-2 2 30,-2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2823962271214" units="cm"/>
      <inkml:brushProperty name="height" value="0.0152823962271214" units="cm"/>
      <inkml:brushProperty name="color" value="#F2395B"/>
      <inkml:brushProperty name="ignorePressure" value="0"/>
    </inkml:brush>
  </inkml:definitions>
  <inkml:trace contextRef="#ctx0" brushRef="#br0">50608 67440 545,'-11'13'2,"5"-4"6	,5-4 4,5-3 6,6-2 7,5 0 8,6 0 9,5 0 9,3 0 2,2 0-4,2 0-3,2 0-5,1-2-7,3-3-10,1-4-10,2-4-12,-2-1-4,-5 0-1,-6-1-1,-5 1-1,-5 0-11,-6 0-24,-5-1-22,-5 1-24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3426969498396" units="cm"/>
      <inkml:brushProperty name="height" value="0.0233426969498396" units="cm"/>
      <inkml:brushProperty name="color" value="#F2395B"/>
      <inkml:brushProperty name="ignorePressure" value="0"/>
    </inkml:brush>
  </inkml:definitions>
  <inkml:trace contextRef="#ctx0" brushRef="#br0">50837 67041 356,'0'69'39,"0"-3"-1	,0-3-1,0-5 0,1 3-1,1 7 1,3 7 0,1 7 0,0 6-1,-1 6 1,-3 5 0,-1 5-1,0-1 0,2-6-2,1-8-1,3-7-2,-1-7-4,-2-8-7,-1-6-7,-2-7-8,-1-8-4,0-7-4,0-7-4,0-7-2,-2-7-9,-3-7-14,-4-8-14,-4-6-14,-2-8-7,-2-7 0,-2-7 1,-1-7-1,-2-4 4,1 1 5,0-1 7,-1 0 5,1 2 6,0 1 7,-1 2 33,1 1 0,1 4 0,4 6 0,4 5 0,3 5 0,3 4 0,5 1 0,2 2 0,5 2 16,3 1 37,7-3-7,4-2-8,6-1-8,3-2-9,-1-2-11,1-1-9,-1-3-10,-1 1-10,-4 1-6,-3 3-9,-4 1-6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8618486970663" units="cm"/>
      <inkml:brushProperty name="height" value="0.0178618486970663" units="cm"/>
      <inkml:brushProperty name="color" value="#F2395B"/>
      <inkml:brushProperty name="ignorePressure" value="0"/>
    </inkml:brush>
  </inkml:definitions>
  <inkml:trace contextRef="#ctx0" brushRef="#br0">51578 67526 466,'0'54'88,"0"-5"-17	,0-5-17,0-6-17,0-4-11,0-4-4,0-3-6,0-4-4,2-3-4,3-4-5,4-4-4,4-3-4,2-2-3,2-3 0,2-1-2,1-2-1,1-3 0,-3-4 2,-1-2 2,-1-5 1,-1-3 1,2-4-3,1-3 0,3-4-2,0 0-3,-3 1-3,-1 2-4,-2 2-2,-1 0-4,-3 1 0,-1-1-2,-2 1-1,-1 0 1,0-1 3,1 1 5,-1-1 3,-1 7 12,-2 13 19,-1 11 20,-2 14 19,-1 7 8,0 4-3,0 3-4,0 4-4,0 2-1,0 0-1,0 0 0,0 0-1,0-4-8,0-7-18,0-7-19,0-7-17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2011063396931" units="cm"/>
      <inkml:brushProperty name="height" value="0.0132011063396931" units="cm"/>
      <inkml:brushProperty name="color" value="#F2395B"/>
      <inkml:brushProperty name="ignorePressure" value="0"/>
    </inkml:brush>
  </inkml:definitions>
  <inkml:trace contextRef="#ctx0" brushRef="#br0">51864 67240 631,'0'34'-14,"0"11"23	,0 10 20,0 11 22,-1 5 10,-2 1-2,-1-1-1,-2 0-2,-1-2-14,3-6-24,1-5-27,2-5-24,1-7-15,0-7-3,0-6-3,0-8-2,-1-6-3,-1-3-2,-3-3 0,-1-4-2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5438225269318" units="cm"/>
      <inkml:brushProperty name="height" value="0.0175438225269318" units="cm"/>
      <inkml:brushProperty name="color" value="#F2395B"/>
      <inkml:brushProperty name="ignorePressure" value="0"/>
    </inkml:brush>
  </inkml:definitions>
  <inkml:trace contextRef="#ctx0" brushRef="#br0">51521 68068 475,'-12'16'7,"3"3"10	,4 5 10,3 2 11,2 4 3,0 1-2,0 2-3,0 2-3,0-1-2,0-4-3,0-3-3,0-4-2,2-4-2,3-3 0,4-3-2,3-4 0,3-3-2,-1-1 0,0-3-2,0-1-2,3-2-1,6-1-2,4-3-2,6-1-2,3-3-4,0-4-7,-1-3-5,1-3-6,-1-3-6,-2-3-5,-2 0-7,-2-3-5,-1 0-3,-2 2-2,-2 2-1,-2 2-2,-2 1 3,-4-1 5,-4 1 6,-3 0 5,-2 1 6,0 4 7,0 3 5,1 4 7,-2 7 10,-1 8 14,-3 9 13,-1 9 15,-1 6 6,0 1-2,0 2-2,0 2-2,1-1-5,2-1-7,1-1-7,2-3-7,2-2-12,-1-4-14,0-3-16,0-4-16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0136078745127" units="cm"/>
      <inkml:brushProperty name="height" value="0.0190136078745127" units="cm"/>
      <inkml:brushProperty name="color" value="#F2395B"/>
      <inkml:brushProperty name="ignorePressure" value="0"/>
    </inkml:brush>
  </inkml:definitions>
  <inkml:trace contextRef="#ctx0" brushRef="#br0">52777 67526 438,'-1'-8'26,"-2"12"3	,-1 13 4,-3 13 2,0 11 3,0 10 2,0 12 0,0 10 3,0 4 0,0-1-1,-1-2 0,1-2 0,1-3-4,2-6-9,1-5-6,2-5-9,1-8-9,0-8-14,0-10-12,0-8-13,1-9-12,2-9-9,1-9-11,2-9-11,2-4-1,-1 3 7,0 1 8,0 2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79256943613291" units="cm"/>
      <inkml:brushProperty name="height" value="0.0279256943613291" units="cm"/>
      <inkml:brushProperty name="color" value="#00BFF2"/>
      <inkml:brushProperty name="ignorePressure" value="0"/>
    </inkml:brush>
  </inkml:definitions>
  <inkml:trace contextRef="#ctx0" brushRef="#br0">40383 62304 298,'1'-24'-5,"2"18"11	,3 20 10,1 19 12,2 18 5,-1 14 3,1 15 2,-1 16 3,1 9 0,-1 4 0,1 4 0,0 5 0,-1 1-1,1-3-3,-1-1-2,1-3-3,-2-6-2,-1-10-1,-3-12 0,-2-10-2,-1-9-1,0-6-5,0-6-3,0-7-3,-3-13-9,-7-19-14,-6-20-12,-6-18-14,-2-15-10,5-8-5,4-9-7,4-8-5,4 1-1,1 11 5,3 10 5,2 11 5,0 4 2,-2-2 2,-3-2 0,-1-2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3396476358175" units="cm"/>
      <inkml:brushProperty name="height" value="0.0223396476358175" units="cm"/>
      <inkml:brushProperty name="color" value="#F2395B"/>
      <inkml:brushProperty name="ignorePressure" value="0"/>
    </inkml:brush>
  </inkml:definitions>
  <inkml:trace contextRef="#ctx0" brushRef="#br0">52691 67383 373,'28'-37'2,"-2"10"9	,-2 11 7,-2 10 8,1 6 6,4 0 1,3 0 3,4 0 2,1 3-1,-2 5-3,-2 6-3,-2 4-3,-2 4-5,-4-1-2,-3 0-5,-4 1-3,-4-1-1,-2 1 1,-5-1 2,-3 0 0,-5 2-3,-5 1-10,-6 2-8,-4 1-10,-4 1-7,1-2-2,0-2-4,-1-2-3,2-1 0,1-3 6,2-1 5,2-2 5,2 0 5,4-1 6,4 0 5,3 1 6,2 0 5,0 2 4,0 1 4,0 3 4,2 0 4,3 1 2,4-1 4,4 0 2,3 2 1,3 1-2,5 2-4,2 1-1,4 2-4,1-1-5,2 1-5,2-1-4,0 0-9,-2-2-9,-2-2-12,-2-2-10,0-1-5,-1-3-2,1-1 0,-1-1 0,-1-3-5,-4-1-10,-3-3-8,-4-1-10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3572902306914" units="cm"/>
      <inkml:brushProperty name="height" value="0.0143572902306914" units="cm"/>
      <inkml:brushProperty name="color" value="#F2395B"/>
      <inkml:brushProperty name="ignorePressure" value="0"/>
    </inkml:brush>
  </inkml:definitions>
  <inkml:trace contextRef="#ctx0" brushRef="#br0">53975 67240 580,'-2'-8'2,"-3"9"5	,-4 12 4,-4 10 4,-4 7 6,-5 4 7,-6 4 6,-5 3 8,-1 2 0,1 3-4,2 1-4,1 2-4,2-2-3,-1-5-1,1-5-3,-1-6 0,2-3-8,4-3-14,3-1-12,4-1-14,3-5-11,2-8-9,1-6-10,2-8-9,1-3-2,3 0 3,1 0 3,2 0 5,1-1 2,0-2 22,0-2 31,0-1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6320802420378" units="cm"/>
      <inkml:brushProperty name="height" value="0.0176320802420378" units="cm"/>
      <inkml:brushProperty name="color" value="#F2395B"/>
      <inkml:brushProperty name="ignorePressure" value="0"/>
    </inkml:brush>
  </inkml:definitions>
  <inkml:trace contextRef="#ctx0" brushRef="#br0">53975 67069 472,'53'3'4,"-6"5"8	,-8 5 8,-7 6 9,-3 6 5,-1 7 4,1 7 3,-1 8 4,0 3 2,-2 0-3,-2-1-1,-2 1-2,0 0-4,-1 0-5,0 0-5,1 0-6,-3-1-8,-3-2-14,-3-1-12,-4-2-13,-3-4-12,-2-6-10,-1-4-11,-2-6-11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8648087158799" units="cm"/>
      <inkml:brushProperty name="height" value="0.0138648087158799" units="cm"/>
      <inkml:brushProperty name="color" value="#F2395B"/>
      <inkml:brushProperty name="ignorePressure" value="0"/>
    </inkml:brush>
  </inkml:definitions>
  <inkml:trace contextRef="#ctx0" brushRef="#br0">53889 67668 601,'-12'14'-18,"3"-3"4	,3-1 4,5-2 4,4-1 7,8 0 10,7 1 9,7-1 11,3-1 6,1-2 1,-1-1 3,1-2 1,-2-1-8,-4 0-17,-4 0-18,-3 0-17,-2 1-12,-3 1-5,-1 3-6,-2 1-6,-2 2-3,-5 2-2,-2 2-2,-5 1 7,-4 3 47,-5 4 0,-5 3 0,-6 4 0,-2-1 0,2-3 0,2-3 0,2-4 0,2-2 0,5-3 0,2-1 0,4-2 0,1-1 0,-2 0 0,-1 0 0,-3 0 0,1 1 0,1-1 0,2 0 0,2 0 0,3-1 0,3-1 0,4-3 0,3-1 0,3-1 0,2 0 0,2 0 0,1 0 0,3 1 31,4 2 17,3 1 3,4 3 1,0-1 0,-1-2-4,-2-1-3,-1-2-4,-4 0-3,-3 1-6,-3 3-3,-4 1-6,-5 4-7,-5 5-11,-5 6-10,-6 4-12,-4 3-7,-3-2-5,-4-2-4,-4-2-5,-1 0 0,2-1 4,2 0 5,2 1 5,2-2 4,1-1 6,2-2 6,2-2 5,2-1 4,4-3 2,4-1 3,3-2 1,3-2 5,2-1 8,1-3 7,2-1 7,3-1 3,4 0 0,3 0-1,3 0-1,5-2-3,2-3-6,5-4-6,3-3-5,0-3-8,-1-2-10,-1-2-10,-3-2-10,-1 2-6,-2 3-5,-2 3-4,-2 4-4,-2 2-3,-1 0-3,-2 0-1,-2 0-3,-2 0 4,-1 0 9,-2-1 9,-2 1 9,-1 4 15,0 6 22,1 8 23,-1 7 22,-1 3 8,-2 1-5,-1-1-4,-2 0-6,1 0-10,3-2-14,4-2-14,3-2-16,2-2-14,-3-1-17,-1-3-17,-2-1-16,-2 0-7,-1-1 2,-3 0 2,-1 0 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2280555814505" units="cm"/>
      <inkml:brushProperty name="height" value="0.0162280555814505" units="cm"/>
      <inkml:brushProperty name="color" value="#F2395B"/>
      <inkml:brushProperty name="ignorePressure" value="0"/>
    </inkml:brush>
  </inkml:definitions>
  <inkml:trace contextRef="#ctx0" brushRef="#br0">55030 67526 513,'12'3'2,"-6"8"5	,-5 7 4,-5 7 5,-3 4 3,3 2 2,1 2 2,2 2 1,1 0 1,0-2-2,0-2-3,0-1-2,1-5 0,2-4-1,1-6 2,3-5-1,1-4 1,1-1 1,3-3-1,1-1 0,3-2 0,4-1-1,3-3 1,4-1-1,2-2-2,2-2-4,3-2-3,0-1-3,0-2-3,-3-2 0,-5-2 0,-2-1 0,-3-2-5,0 1-8,1 0-8,-1-1-7,0 2-8,-3 1-5,-1 2-6,-2 2-6,-2 1 0,-4 3 5,-4 1 4,-3 2 5,-2 5 12,0 10 22,0 8 20,0 9 21,0 4 8,0 1-3,0-1-4,0 1-4,0-1-5,0-3-6,0-1-6,0-1-8,0-3-3,0-1-2,0-2-2,0-2-3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2269957363605" units="cm"/>
      <inkml:brushProperty name="height" value="0.0162269957363605" units="cm"/>
      <inkml:brushProperty name="color" value="#F2395B"/>
      <inkml:brushProperty name="ignorePressure" value="0"/>
    </inkml:brush>
  </inkml:definitions>
  <inkml:trace contextRef="#ctx0" brushRef="#br0">55458 67212 513,'-13'19'6,"1"8"10	,3 10 12,1 8 10,0 9 6,1 6 1,0 8 0,0 7 1,0 2-2,0-4-1,0-4-3,-1-3-2,2-4-7,2-6-13,1-5-14,2-6-11,0-6-13,-1-6-8,-3-8-11,-1-8-9,-1-3-8,0-3-5,-1-1-6,1-2-6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8615875989199" units="cm"/>
      <inkml:brushProperty name="height" value="0.0158615875989199" units="cm"/>
      <inkml:brushProperty name="color" value="#F2395B"/>
      <inkml:brushProperty name="ignorePressure" value="0"/>
    </inkml:brush>
  </inkml:definitions>
  <inkml:trace contextRef="#ctx0" brushRef="#br0">55087 68096 525,'0'14'1,"0"-3"2	,0-1 2,0-2 3,0-1 3,-3 0 4,-2 0 4,-1 1 4,0 1 4,1 3 4,3 4 4,1 4 3,1 2 0,0 2-1,0 2-3,0 1-1,0 1-4,0-2-5,0-2-4,0-2-4,1-2-4,1-4-5,3-4-3,1-3-4,4-2-1,5-3 1,6-1 0,4-2 3,5-3-1,1-3-2,2-4 0,2-4-2,1-2-3,-1-2-5,1-2-5,0-1-5,-2-2-4,-1 1-2,-2 0-3,-1-1-2,-3 2 0,-1 1 1,-2 2 1,-1 2 1,-4 2 2,-3 5 4,-3 2 5,-4 4 2,-2 1 5,0-1 2,0-3 4,0-1 3,1 0 5,-1 1 5,0 3 7,0 1 7,0 3 3,0 3 1,0 4 1,0 3 2,1 4-1,-1 0-4,0 3-2,0 2-4,1 1-2,2 2 0,1 2 1,3 2 0,-1-3-9,-1-4-16,-3-6-17,-1-5-16,0-4-7,-1-1 4,0-3 3,0-1 3,0-1-1,0 0-8,0 0-8,1 0-7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6812094822526" units="cm"/>
      <inkml:brushProperty name="height" value="0.0126812094822526" units="cm"/>
      <inkml:brushProperty name="color" value="#F2395B"/>
      <inkml:brushProperty name="ignorePressure" value="0"/>
    </inkml:brush>
  </inkml:definitions>
  <inkml:trace contextRef="#ctx0" brushRef="#br0">56143 67554 657,'0'14'-1,"0"-3"-3	,0-1-1,0-2-3,2-1 9,3 0 17,4 0 19,4 1 17,2-2 7,5-2-6,3-1-6,4-2-5,3-2-14,1-2-19,2-1-19,1-2-19,-1-1-13,-9 3-5,-6 1-6,-7 2-4,-4 0-4,0-1-1,0-3-3,1-1-2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2065505236387" units="cm"/>
      <inkml:brushProperty name="height" value="0.0112065505236387" units="cm"/>
      <inkml:brushProperty name="color" value="#F2395B"/>
      <inkml:brushProperty name="ignorePressure" value="0"/>
    </inkml:brush>
  </inkml:definitions>
  <inkml:trace contextRef="#ctx0" brushRef="#br0">56086 67982 743,'2'13'7,"7"-4"14	,4-4 14,6-3 14,3-2 2,2 0-11,2 0-11,2 0-10,0-1-13,1-2-17,-1-1-14,1-3-16,-4 0-6,-8 0 4,-6 0 3,-7 0 4,-3 0-3,1 0-8,3-1-9,1 1-2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4655345678329" units="cm"/>
      <inkml:brushProperty name="height" value="0.0114655345678329" units="cm"/>
      <inkml:brushProperty name="color" value="#F2395B"/>
      <inkml:brushProperty name="ignorePressure" value="0"/>
    </inkml:brush>
  </inkml:definitions>
  <inkml:trace contextRef="#ctx0" brushRef="#br0">56400 67782 726,'-14'26'0,"3"-5"0	,1-6 0,2-5 0,2-3 3,1 0 6,3 0 6,1 0 5,0 2 7,-2 4 6,-1 3 7,-3 3 6,1 5-4,2 2-15,1 5-15,2 2-16,1 2-11,0-2-10,0-2-9,0-1-9,-1-4-9,-2-6-7,-1-5-8,-2-5-7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66113954037428" units="cm"/>
      <inkml:brushProperty name="height" value="0.0166113954037428" units="cm"/>
      <inkml:brushProperty name="color" value="#00BFF2"/>
      <inkml:brushProperty name="ignorePressure" value="0"/>
    </inkml:brush>
  </inkml:definitions>
  <inkml:trace contextRef="#ctx0" brushRef="#br0">40040 62715 501,'35'-1'-4,"-1"-2"16	,0-2 17,0-3 15,2 0 8,1-1 0,3 1-1,2-1 0,0-1-2,1-1-4,0-3-3,0-2-3,-4 0-11,-5 2-19,-8 2-19,-5 2-19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7232014983892" units="cm"/>
      <inkml:brushProperty name="height" value="0.0217232014983892" units="cm"/>
      <inkml:brushProperty name="color" value="#F2395B"/>
      <inkml:brushProperty name="ignorePressure" value="0"/>
    </inkml:brush>
  </inkml:definitions>
  <inkml:trace contextRef="#ctx0" brushRef="#br0">56143 68410 383,'2'-13'42,"3"1"-1	,4 2 1,4 2 0,2 0 0,5-2-2,3-1-1,4-3-1,3 0-1,1 0 1,2 0 0,1-1 1,-1 1-2,-5 0-1,-6 0-2,-5-1-2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2485856562853" units="cm"/>
      <inkml:brushProperty name="height" value="0.0162485856562853" units="cm"/>
      <inkml:brushProperty name="color" value="#F2395B"/>
      <inkml:brushProperty name="ignorePressure" value="0"/>
    </inkml:brush>
  </inkml:definitions>
  <inkml:trace contextRef="#ctx0" brushRef="#br0">56600 67469 512,'0'-23'9,"0"14"6	,0 11 6,0 13 7,0 6 4,0-2 0,0-2 0,0-2 2,0-1-2,0 0-3,0 1-2,0-1-4,0 5 1,3 12 3,2 10 5,1 10 3,0 3-5,-1-8-11,-3-7-13,-1-6-11,0-7-17,2-3-22,1-3-21,2-4-21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2318260669708" units="cm"/>
      <inkml:brushProperty name="height" value="0.0192318260669708" units="cm"/>
      <inkml:brushProperty name="color" value="#F2395B"/>
      <inkml:brushProperty name="ignorePressure" value="0"/>
    </inkml:brush>
  </inkml:definitions>
  <inkml:trace contextRef="#ctx0" brushRef="#br0">56600 67355 433,'13'-26'-1,"-1"5"-3	,-3 6-3,-1 5-2,1 4 5,4 2 14,3 1 13,3 2 13,3 2 6,-1 2-1,1 1-2,-1 2-1,0 3-2,1 4-3,-1 3-4,0 3-4,-1 3-1,-4-1 0,-3 0-1,-5 1 0,0 1 0,-1 4 0,0 3-1,0 4 1,-1 2-3,-1-1-4,-3 1-5,-1 0-4,-3-2-7,-3-1-11,-4-1-11,-3-3-10,-2-2-7,3-4-1,1-3 0,2-4-1,1-3-4,0-1-7,0-3-6,-1-1-8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5974777191877" units="cm"/>
      <inkml:brushProperty name="height" value="0.0165974777191877" units="cm"/>
      <inkml:brushProperty name="color" value="#F2395B"/>
      <inkml:brushProperty name="ignorePressure" value="0"/>
    </inkml:brush>
  </inkml:definitions>
  <inkml:trace contextRef="#ctx0" brushRef="#br0">56742 67583 502,'0'18'34,"0"7"4	,0 7 4,0 7 2,-1 7 3,-1 8 2,-3 6 2,-1 8 1,-2 2-3,-2-4-11,-2-4-10,-1-3-11,0-6-9,1-6-9,2-8-9,2-7-9,1-6-11,0-6-12,0-4-12,0-7-13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4850250631571" units="cm"/>
      <inkml:brushProperty name="height" value="0.0214850250631571" units="cm"/>
      <inkml:brushProperty name="color" value="#F2395B"/>
      <inkml:brushProperty name="ignorePressure" value="0"/>
    </inkml:brush>
  </inkml:definitions>
  <inkml:trace contextRef="#ctx0" brushRef="#br0">56742 68096 387,'13'2'3,"-4"3"3	,-4 4 6,-3 4 3,-2 4 6,0 5 4,0 6 5,0 5 4,1 2 3,1 1 0,3 0-1,1-1 0,2-2-1,2-5 0,1-6 1,3-5-1,0-3-1,0-3-1,0-1-1,1-2-2,2-2-4,8-1-10,8-3-7,6-1-10,3-3-5,-2-3-3,-2-4-1,-1-3-4,-2-4-2,-2-4-2,-2-3-4,-2-4-3,-1-2 0,-2-3-1,-2-1 1,-2-1 0,-3-2-3,-6 0-8,-5 1-7,-5-1-7,-3 3-2,0 5 4,-1 6 5,2 5 3,-2 3 2,-2 0 1,-1-1 0,-3 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7500768974423" units="cm"/>
      <inkml:brushProperty name="height" value="0.0117500768974423" units="cm"/>
      <inkml:brushProperty name="color" value="#F2395B"/>
      <inkml:brushProperty name="ignorePressure" value="0"/>
    </inkml:brush>
  </inkml:definitions>
  <inkml:trace contextRef="#ctx0" brushRef="#br0">57313 67183 709,'14'1'3,"0"2"7	,0 1 7,1 3 7,-1 1 4,0 1 3,0 3 3,1 1 3,-2 1-1,-1-3-7,-2-1-5,-2-2-6,0-2-19,1-1-28,3-2-30,1-3-29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9864762052894" units="cm"/>
      <inkml:brushProperty name="height" value="0.0109864762052894" units="cm"/>
      <inkml:brushProperty name="color" value="#F2395B"/>
      <inkml:brushProperty name="ignorePressure" value="0"/>
    </inkml:brush>
  </inkml:definitions>
  <inkml:trace contextRef="#ctx0" brushRef="#br0">58054 66984 758,'12'1'22,"-6"5"6	,-5 3 6,-5 3 6,-5 4 0,0 4-9,-3 3-7,-1 4-7,-3 2-12,-4 2-13,-3 2-15,-4 2-15,1-3-5,6-7 3,5-7 2,5-7 3,2-4-4,-2 0-9,-2 0-9,-1 0-5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7240465953946" units="cm"/>
      <inkml:brushProperty name="height" value="0.0127240465953946" units="cm"/>
      <inkml:brushProperty name="color" value="#F2395B"/>
      <inkml:brushProperty name="ignorePressure" value="0"/>
    </inkml:brush>
  </inkml:definitions>
  <inkml:trace contextRef="#ctx0" brushRef="#br0">57683 67383 654,'26'54'30,"-5"-5"3	,-6-5 2,-5-5 3,-3-4 1,0 1 1,0-1 1,0 1 1,0-1-9,-3-2-19,-1-2-17,-2-1-20,-1-5-12,0-4-8,0-6-9,0-5-7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3290806338191" units="cm"/>
      <inkml:brushProperty name="height" value="0.0153290806338191" units="cm"/>
      <inkml:brushProperty name="color" value="#F2395B"/>
      <inkml:brushProperty name="ignorePressure" value="0"/>
    </inkml:brush>
  </inkml:definitions>
  <inkml:trace contextRef="#ctx0" brushRef="#br0">57798 67526 543,'26'-14'9,"-2"3"4	,-5 1 6,-3 2 4,-1 2 5,2 1 6,2 3 5,2 1 5,0 2 1,0 1-3,1 3-2,-1 1-4,-2 3-4,-6 3-8,-5 4-8,-5 4-7,-4 2-5,-2 2-6,-1 2-4,-2 2-6,-3 1-5,-4 2-7,-3 2-9,-3 2-6,-3-1-4,1-4 1,0-3 0,-1-4 2,3-2 5,6-2 10,5-3 9,5 0 10,6-5 9,5-5 8,5-5 8,6-5 7,2-4-4,-3-2-17,-1-2-17,-2-1-17,-1-1-11,-3 0-5,-1-1-6,-2 1-5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5987357199192" units="cm"/>
      <inkml:brushProperty name="height" value="0.0095987357199192" units="cm"/>
      <inkml:brushProperty name="color" value="#F2395B"/>
      <inkml:brushProperty name="ignorePressure" value="0"/>
    </inkml:brush>
  </inkml:definitions>
  <inkml:trace contextRef="#ctx0" brushRef="#br0">57626 68239 868,'0'65'27,"0"-12"-2	,0-13 0,0-13-1,0-7-5,0-4-9,0-4-8,0-3-10,2-2-11,3-3-17,4-1-15,4-2-17,1-2-6,0-2 1,1-1 53,-1-3 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16867842152715" units="cm"/>
      <inkml:brushProperty name="height" value="0.0116867842152715" units="cm"/>
      <inkml:brushProperty name="color" value="#00BFF2"/>
      <inkml:brushProperty name="ignorePressure" value="0"/>
    </inkml:brush>
  </inkml:definitions>
  <inkml:trace contextRef="#ctx0" brushRef="#br0">39972 63263 713,'21'-17'20,"9"0"9	,9 0 8,8 0 8,4-2 0,1-5-8,-1-4-9,0-4-7,-1 0-8,-5 4-5,-5 5-5,-3 3-4,-5 3-16,-4 0-23,-5 0-23,-4 0-24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6960361897945" units="cm"/>
      <inkml:brushProperty name="height" value="0.0186960361897945" units="cm"/>
      <inkml:brushProperty name="color" value="#F2395B"/>
      <inkml:brushProperty name="ignorePressure" value="0"/>
    </inkml:brush>
  </inkml:definitions>
  <inkml:trace contextRef="#ctx0" brushRef="#br0">57912 68239 445,'1'53'3,"1"-6"6	,3-8 6,1-7 7,3-4 5,4-2 7,3-2 7,3-2 6,3-2 3,-1-1-2,0-2-3,1-2-1,-1-2-5,0-4-7,1-4-7,-1-3-8,0-6-7,-3-6-8,-1-8-8,-2-7-9,-1-3-5,-3 2-6,-1 2-4,-2 2-4,-2 0-5,-5-2-4,-2-2-3,-5-2-5,-2 1 0,-2 4 2,-1 3 2,-3 4 2,1 3 4,2 1 6,1 3 5,2 1 17,-1 1 13,-4-1 0,-3 1 0,-3 0 0,-1 1 0,4 1 0,4 3 0,3 1 0,2 3 0,3 3 0,1 4 9,2 3 62,2 1 8,2-4-2,1-4-3,3-3-3,1-2-5,5 0-7,3 0-7,4 0-8,4-3-9,5-5-14,6-5-14,5-6-12,4-1-14,1 1-14,3 2-13,1 2-14,-3 1-6,-7 3-2,-7 1-1,-7 2-1,-4 1 3,-3 0 7,-1 0 7,-2-1 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2649454325438" units="cm"/>
      <inkml:brushProperty name="height" value="0.0172649454325438" units="cm"/>
      <inkml:brushProperty name="color" value="#F2395B"/>
      <inkml:brushProperty name="ignorePressure" value="0"/>
    </inkml:brush>
  </inkml:definitions>
  <inkml:trace contextRef="#ctx0" brushRef="#br0">59081 67297 482,'-40'15'19,"6"-1"4	,4 0 2,6 1 4,3 0 0,-1 2-1,1 1-2,-1 3-1,3 1-2,3 2-4,3 2-3,4 2-3,3-1-5,2-1-7,1-2-7,2-1-7,1-4-4,0-3-3,0-3-3,0-4-2,0-2 0,0 0 4,0 0 5,0 0 4,1-1 6,2-1 7,1-2 7,2-3 8,3 0 3,4 0 2,3 0 0,3 0 1,2 0 0,-2 0-1,-2 0-1,-2 0 0,-2 1-3,-1 2-4,-3 1-5,0 3-4,-3 2-3,-2 3-2,-1 4-3,-2 4-2,-3 2-1,-3 2 1,-4 2 0,-4 2 1,-2 0 0,-2 1 2,-2-1 0,-1 1 2,-1-3 1,3-2 3,1-5 4,2-3 2,2-1 5,4-1 6,4 0 6,3 0 8,4-1-1,3-4-5,4-4-6,4-3-5,2-2-5,2 0-7,1 0-5,3 0-5,0-1-9,1-2-10,-1-1-12,1-2-10,-2-2-9,-1 1-4,-2 0-7,-2 0-4,-2 1 0,-1 1 6,-2 3 7,-2 1 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5679009407759" units="cm"/>
      <inkml:brushProperty name="height" value="0.0175679009407759" units="cm"/>
      <inkml:brushProperty name="color" value="#F2395B"/>
      <inkml:brushProperty name="ignorePressure" value="0"/>
    </inkml:brush>
  </inkml:definitions>
  <inkml:trace contextRef="#ctx0" brushRef="#br0">58882 68410 474,'-38'38'30,"12"-8"3	,9-10 3,12-8 4,6-6 3,2-1 1,1-3 3,2-1 1,3-3 1,4-3-4,3-4-2,3-3-2,8-6-15,11-7-26,10-7-25,11-7-27,-2-1-10,-15 8 4,-13 7 4,-15 7 4,-6 4 1,2 0-4,1 0-2,3-1-4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2380790784955" units="cm"/>
      <inkml:brushProperty name="height" value="0.0142380790784955" units="cm"/>
      <inkml:brushProperty name="color" value="#F2395B"/>
      <inkml:brushProperty name="ignorePressure" value="0"/>
    </inkml:brush>
  </inkml:definitions>
  <inkml:trace contextRef="#ctx0" brushRef="#br0">59253 67440 585,'-24'38'48,"12"-12"4	,10-10 6,11-10 4,6-6-3,2 0-11,2 0-12,1 0-12,3-1-9,1-2-6,1-1-6,3-3-5,-1 0-7,-4 0-7,-3 0-7,-4 0-6,-4 2-4,-3 3-1,-3 4-1,-5 3-2,-2 3 2,-5 2 2,-3 1 3,-3 3 2,-4 2 3,-4 3 2,-3 5 2,-4 2 3,0 3 3,4-1 3,4 1 5,3-1 2,3-2 6,4-5 4,4-6 5,3-5 6,4-4 3,3-2 3,4-1 2,4-2 3,2-1-2,2 0-4,1 0-4,3 0-5,0 0-4,1 0-5,-1 0-4,0 0-5,0 0-1,-2 0 0,-2 0 2,-2 0 0,-3 2 1,-3 3 1,-3 4 1,-5 4 0,-1 3 3,-3 3 4,-2 4 3,-1 4 4,-3 2 2,-3-1 2,-4 1 1,-4-1 1,-2 2-2,-2 1-6,-2 2-6,-2 2-5,0-2-6,-1-6-8,1-4-8,-1-7-7,3-4-6,6-6-6,4-5-6,7-5-6,1-5 0,1-4 2,0-3 34,0-3 18,1-2 0,1 2 0,3 2 0,1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79801357537508" units="cm"/>
      <inkml:brushProperty name="height" value="0.0279801357537508" units="cm"/>
      <inkml:brushProperty name="color" value="#F2395B"/>
      <inkml:brushProperty name="ignorePressure" value="0"/>
    </inkml:brush>
  </inkml:definitions>
  <inkml:trace contextRef="#ctx0" brushRef="#br0">59224 67098 297,'12'-39'2,"-3"6"2	,-3 9 4,-4 6 3,-1 7 2,1 7 4,3 8 4,1 7 2,0 7 4,-1 6 3,-3 9 3,-1 6 3,0 8 2,2 9-3,1 9 0,2 9-2,2 10 0,-1 11-1,0 10 0,0 11-1,0 4-1,0-1-1,0-3-1,0-1-2,2-7-2,0-12-2,3-13-4,1-13-3,2-10-4,2-9-6,2-10-5,1-8-6,2-7-5,-1-5-4,1-6-3,-1-5-5,0-6 0,-3-5-1,-1-5 1,-2-6 1,1-6-5,0-10-6,3-8-8,2-10-8,-1-6-4,-5-3-1,-2-4-2,-4-3-1,-4-5 2,-3-5 5,-4-6 7,-3-5 5,-2 5 5,0 14 11,-1 14 22,1 14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5714383795857" units="cm"/>
      <inkml:brushProperty name="height" value="0.0135714383795857" units="cm"/>
      <inkml:brushProperty name="color" value="#F2395B"/>
      <inkml:brushProperty name="ignorePressure" value="0"/>
    </inkml:brush>
  </inkml:definitions>
  <inkml:trace contextRef="#ctx0" brushRef="#br0">59566 67269 614,'2'-62'9,"3"17"18	,4 18 18,4 18 19,1 10 4,0 2-11,1 1-10,-1 3-10,0 0-13,0 0-17,1 0-15,-1 0-16,-1 0-15,-1 0-15,-2 1-14,-2-1-16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8730593025684" units="cm"/>
      <inkml:brushProperty name="height" value="0.0138730593025684" units="cm"/>
      <inkml:brushProperty name="color" value="#F2395B"/>
      <inkml:brushProperty name="ignorePressure" value="0"/>
    </inkml:brush>
  </inkml:definitions>
  <inkml:trace contextRef="#ctx0" brushRef="#br0">59937 67611 600,'0'14'14,"0"-3"6	,0-1 6,0-2 6,2 0 6,3 2 5,4 2 6,4 1 5,2 0-3,2-1-13,1-2-14,3-2-14,-1 0-14,-4 1-18,-4 3-18,-3 1-18,-2 1-9,0-3-2,1-1-2,-1-2-3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9338324293494" units="cm"/>
      <inkml:brushProperty name="height" value="0.0119338324293494" units="cm"/>
      <inkml:brushProperty name="color" value="#F2395B"/>
      <inkml:brushProperty name="ignorePressure" value="0"/>
    </inkml:brush>
  </inkml:definitions>
  <inkml:trace contextRef="#ctx0" brushRef="#br0">59937 68153 698,'-13'13'-2,"1"-4"-4	,2-4-4,2-3-4,5-6 9,6-6 22,8-8 21,7-7 22,6-5 5,5-1-12,6-2-13,5-2-12,2-1-12,-2-2-12,-1-3-13,-3 0-12,-2-1-13,-4 1-14,-3 3-13,-4 2-14,-2 2-4,-2 3 7,-3 5 12,0 3 60,-4 2 0,-3 2 0,-4 2 0,-3 2 0,-2 4 0,0 8 0,0 6 0,0 8 0,0 6 0,0 5 0,0 6 76,0 5 10,1 6-4,2 8-12,1 6-13,2 8-11,2-1-13,-1-6-13,0-8-14,0-7-12,0-6-14,0-5-10,0-6-13,0-5-12,0-6-6,-3-7-4,-1-8-3,-2-7-3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2377841770649" units="cm"/>
      <inkml:brushProperty name="height" value="0.0162377841770649" units="cm"/>
      <inkml:brushProperty name="color" value="#F2395B"/>
      <inkml:brushProperty name="ignorePressure" value="0"/>
    </inkml:brush>
  </inkml:definitions>
  <inkml:trace contextRef="#ctx0" brushRef="#br0">60479 67782 513,'13'-64'2,"-1"14"4	,-2 15 5,-2 13 4,1 9 5,3 1 6,4 3 8,4 1 6,2 0 3,2 1-1,2 0-1,2 0 0,1 1-4,-1 1-6,1 3-5,-1 1-6,0 3-5,-3 6-1,0 6-4,-3 5-2,-3 2-4,-3 0-4,-3 1-5,-4-1-6,-6 1-4,-6 2-6,-8 2-6,-7 2-5,-6 0-6,-5 1-5,-6 0-5,-5-1-6,-2 1-3,2-1 0,2 1-1,1-1-1,4-1 4,5-4 20,6-3 35,5-4 0,5-3 0,3-1 0,3-2 0,5-2 0,2-2 59,5-2 7,3-1 3,3-2 3,4-3-2,4-3-7,3-4-8,4-4-8,2-2-8,3-2-8,1-2-9,1-1-7,1-1-13,-2 3-17,-2 1-16,-1 2-16,-4 1-10,-6 3-1,-5 1-2,-5 2-1,-4 1 0,-1 0 2,-3-1 2,-1 1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48529370874166" units="cm"/>
      <inkml:brushProperty name="height" value="0.0248529370874166" units="cm"/>
      <inkml:brushProperty name="color" value="#F2395B"/>
      <inkml:brushProperty name="ignorePressure" value="0"/>
    </inkml:brush>
  </inkml:definitions>
  <inkml:trace contextRef="#ctx0" brushRef="#br0">60679 67012 335,'0'-9'18,"0"11"1	,0 11 1,0 10-1,0 10 3,0 9 2,0 8 3,0 10 2,0 10 3,0 10 1,0 11 2,0 11 1,0 5 1,0 3 1,0 1 2,0 3 1,0-4 0,0-6-4,0-8-2,0-7-2,0-8-7,0-9-10,0-8-9,0-10-11,0-8-9,0-10-12,0-8-11,0-10-10,0-8-9,0-9-6,0-9-7,0-9-6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34919108822942" units="cm"/>
      <inkml:brushProperty name="height" value="0.0134919108822942" units="cm"/>
      <inkml:brushProperty name="color" value="#00BFF2"/>
      <inkml:brushProperty name="ignorePressure" value="0"/>
    </inkml:brush>
  </inkml:definitions>
  <inkml:trace contextRef="#ctx0" brushRef="#br0">40897 62133 617,'15'17'6,"-5"0"10	,-3 0 12,-5 1 11,-2 2 4,0 7-2,0 6-4,0 6-1,0 2-3,0-4-1,0-5-1,0-5-2,0-2-17,0-2-34,0-3-33,0-2-32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602864600718" units="cm"/>
      <inkml:brushProperty name="height" value="0.011602864600718" units="cm"/>
      <inkml:brushProperty name="color" value="#F2395B"/>
      <inkml:brushProperty name="ignorePressure" value="0"/>
    </inkml:brush>
  </inkml:definitions>
  <inkml:trace contextRef="#ctx0" brushRef="#br0">61620 67012 718,'14'2'6,"-3"3"-10	,-1 4-9,-2 4-10,-1 1 12,0 0 34,1 1 34,-1-1 32,0-1 0,0-1-37,0-2-36,0-2-35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266809284687" units="cm"/>
      <inkml:brushProperty name="height" value="0.013266809284687" units="cm"/>
      <inkml:brushProperty name="color" value="#F2395B"/>
      <inkml:brushProperty name="ignorePressure" value="0"/>
    </inkml:brush>
  </inkml:definitions>
  <inkml:trace contextRef="#ctx0" brushRef="#br0">61307 67240 628,'1'80'39,"1"-13"6	,3-13 4,1-12 5,3-7-1,3-2-7,4-2-7,4-2-8,-1-2-15,-3-4-28,-3-3-26,-4-4-26,-2-4-13,0-3 1,0-3 2,1-5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0961641967297" units="cm"/>
      <inkml:brushProperty name="height" value="0.0200961641967297" units="cm"/>
      <inkml:brushProperty name="color" value="#F2395B"/>
      <inkml:brushProperty name="ignorePressure" value="0"/>
    </inkml:brush>
  </inkml:definitions>
  <inkml:trace contextRef="#ctx0" brushRef="#br0">61449 67240 414,'28'0'4,"-2"-3"7	,-2-2 7,-2-1 8,1-1 4,4 0 5,3 0 3,4 0 3,3 0 1,5 3-2,2 1-1,4 2-3,1 1-2,-1 0-3,-3 0-3,-1 0-3,-6 3-3,-8 5-2,-10 5-2,-8 6-3,-7 3-2,-3 3-3,-4 0-4,-3 3-3,-5 1-2,-5-1-5,-6 1-3,-5-1-3,-3-1-8,-2-4-12,-2-3-14,-2-4-11,2-3-6,5-1 1,6-3 4,5 0 1,4-3 1,1-2 2,2-1 1,2-2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3814445212483" units="cm"/>
      <inkml:brushProperty name="height" value="0.0113814445212483" units="cm"/>
      <inkml:brushProperty name="color" value="#F2395B"/>
      <inkml:brushProperty name="ignorePressure" value="0"/>
    </inkml:brush>
  </inkml:definitions>
  <inkml:trace contextRef="#ctx0" brushRef="#br0">61677 67440 732,'-1'29'-2,"-5"-1"-3	,-3 1-4,-3-1-3,-2 2 7,-1 1 19,1 2 18,0 2 19,1-1 5,5-1-7,2-1-7,4-3-8,2-3-13,0-6-19,0-5-21,0-5-18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1537154987454" units="cm"/>
      <inkml:brushProperty name="height" value="0.0101537154987454" units="cm"/>
      <inkml:brushProperty name="color" value="#F2395B"/>
      <inkml:brushProperty name="ignorePressure" value="0"/>
    </inkml:brush>
  </inkml:definitions>
  <inkml:trace contextRef="#ctx0" brushRef="#br0">61763 67583 820,'12'14'-3,"-3"0"-8	,-3 1-8,-5-1-6,0 0 8,2 0 27,2 1 26,1-1 26,3 1 4,3 2-20,4 2-19,4 1-20,0 1-17,-4-3-18,-4-1-18,-3-1-16,-2-3-10,0-2 1,0-1 0,1-2 47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5560267418623" units="cm"/>
      <inkml:brushProperty name="height" value="0.0185560267418623" units="cm"/>
      <inkml:brushProperty name="color" value="#F2395B"/>
      <inkml:brushProperty name="ignorePressure" value="0"/>
    </inkml:brush>
  </inkml:definitions>
  <inkml:trace contextRef="#ctx0" brushRef="#br0">61364 68182 449,'-11'12'28,"7"-3"6	,8-3 6,7-5 6,6-2 3,8-1 1,8-3-1,6-1 0,4-2-1,3-2-5,1-1-5,2-3-3,0 0-9,-2 0-12,-1 0-12,-2-1-13,-4 1-11,-5 0-13,-6-1-12,-5 1-12,-6 1-7,-7 1 0,-8 2-2,-6 2-1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7664197981358" units="cm"/>
      <inkml:brushProperty name="height" value="0.0177664197981358" units="cm"/>
      <inkml:brushProperty name="color" value="#F2395B"/>
      <inkml:brushProperty name="ignorePressure" value="0"/>
    </inkml:brush>
  </inkml:definitions>
  <inkml:trace contextRef="#ctx0" brushRef="#br0">61734 67782 469,'0'55'-7,"-3"-6"13	,-2-5 14,-1-6 13,-2-1 10,-2 4 4,-1 4 6,-3 3 4,0 0 1,0-3-6,0-4-5,-1-4-5,1-4-8,0-5-9,0-6-10,-1-5-10,2-4-12,1-1-18,3-2-15,1-2-18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2151284962893" units="cm"/>
      <inkml:brushProperty name="height" value="0.0142151284962893" units="cm"/>
      <inkml:brushProperty name="color" value="#F2395B"/>
      <inkml:brushProperty name="ignorePressure" value="0"/>
    </inkml:brush>
  </inkml:definitions>
  <inkml:trace contextRef="#ctx0" brushRef="#br0">61677 68239 586,'28'0'3,"-2"0"6	,-2 0 5,-2 0 7,1 3 6,4 5 6,4 5 6,2 6 7,4 3 1,1 2-2,3 2-3,0 2-1,1-2-10,-2-3-16,-1-3-15,-3-4-15,-3-2-13,-5-3-10,-6-1-9,-5-2-11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6221291720867" units="cm"/>
      <inkml:brushProperty name="height" value="0.0126221291720867" units="cm"/>
      <inkml:brushProperty name="color" value="#F2395B"/>
      <inkml:brushProperty name="ignorePressure" value="0"/>
    </inkml:brush>
  </inkml:definitions>
  <inkml:trace contextRef="#ctx0" brushRef="#br0">62191 67754 660,'14'3'71,"0"5"-6	,1 5-6,-1 6-6,3 2-10,5 1-13,6-1-14,5 0-13,-1-2-8,-7-6 1,-7-5-1,-8-5-1,-2-2-11,-1 2-23,0 1-23,0 2-22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416666641831398" units="cm"/>
      <inkml:brushProperty name="height" value="0.0416666641831398" units="cm"/>
      <inkml:brushProperty name="color" value="#00BFF3"/>
      <inkml:brushProperty name="ignorePressure" value="0"/>
    </inkml:brush>
  </inkml:definitions>
  <inkml:trace contextRef="#ctx0" brushRef="#br0">73649 46687 199,'-2'-16'-24,"-1"2"3	,-2 2 17,-2 3 4,0 2 0,5 1 0,4 3 0,5 2 0,2 0 5,3-2 14,1-2-2,3-3 0,2 1 0,2 2-1,2 2 0,2 2-1,3-1 0,1-1 0,2-2 0,3-2-1,1-2 0,-1 1-1,1-1 0,0 1 0,-1 0-1,1-1-1,0 1-1,-1-1-1,1 2-1,0 2-1,-1 2 0,1 2 0,0 1-1,-1 0 0,1 0 0,0 0-1,0 0 0,-1 0 1,1 0-1,-1 0 0,2 1 1,2 2-1,2 2 0,2 2 1,2 2-1,2-1 0,2 1 0,3-1-1,-2-1 1,-3-1-1,-6-3 1,-3-2 0,-1 0 0,2 2 0,2 2 1,2 3-1,0-1 0,-2-2 0,-3-2-1,-1-1 0,-3-2 0,-5 0 0,-4 0 0,-4 0 0,0 1 0,4 2-1,4 2 1,5 2-1,1 1 0,-3-3 0,-1-2 0,-3-2-1,-1 0 1,0 2-1,1 3 0,-1 1 1,0 2-1,0 3 0,1 2 0,-1 2 0,-1 0 0,-2 1 0,-2 0 0,-2 0 1,0 0-1,2 0 0,2-1 1,2 1 0,0 0 0,-2 0 0,-1 0 1,-4-1-1,2 2 1,5 2 0,3 2-1,4 3 1,0 0 0,-7 0-1,-6 0 0,-6 1 0,-4 0 0,0 2 0,1 3-1,-1 1 1,0 1 0,-3-2 0,-2-3 0,-2-2 1,0 1 0,2 1 0,2 2-1,3 3 1,-1 2-1,-1 2 0,-3 1 0,-2 4 1,-1-1-1,0-3-1,0-1 0,0-2 0,1 1-1,2 4-1,2 4 1,2 4 0,1 1-1,-3-5 0,-2-4 0,-2-4-1,-1-2 0,0 3 0,0 2 1,0 2-1,0 0 0,0-2 0,0-2 1,0-2-1,0-1 1,0 3-1,0 2 1,0 2 0,0 1-1,0 0 1,0 0 1,0 0-1,0 0 1,0 0 0,0 1 0,0-1-1,0 0 1,0 0 0,0 0 0,0 0 0,0 1 0,0 2-1,0 3 0,0 1-1,0 3 0,0 1 1,0 3 0,0 2-1,0 0 1,0-3 0,0-1 0,0-2 0,0-2 0,0 1 0,0-1-1,0 1 0,0-2 0,0-2-1,0-1 1,0-3 0,0 0 0,0 2 0,0 2 0,0 3 0,0 0 0,0 1 1,0-1-1,0 1 0,-1 0 0,-2 3 1,-2 2-1,-3 2 1,1 1-1,2-1 1,2 1 0,2 0-1,0-1 1,-3-2 0,-1-3 0,-2-1 0,-1-1 0,3-1 0,2 1 0,2-1 0,1 0-1,0 1 1,0-1 1,0 1-1,-1-2 0,-2-1 0,-2-3 0,-3-2 0,1 3 0,2 9 0,1 8 0,3 9 0,1 1 0,0-3 0,0-5 1,0-4-1,0-2 0,0 0 0,0 0 0,0 0 0,-1-2 0,-2-1 1,-2-2-1,-2-3 0,-1-1 0,3-3 0,2-2 1,2-1-1,1 0 0,0 4 1,0 5-1,0 4 1,-1 1-1,-3 1 1,-1 0-1,-2 0 0,-2 0 1,1 0-1,0 0 0,-1 0 0,2 0 0,1 0 0,3-1 0,2 1 1,1-1 0,0-2 0,0-2 0,0-3 0,0-2 0,0-5 1,0-4-1,0-5 0,-1 1 0,-2 4 0,-2 4 1,-2 5-1,-2 1 1,1 1-1,-1-1 0,1 1 0,1-2 0,1-1 0,3-3 0,2-2 1,1 1-1,0 4 1,0 5-1,0 4 0,0 1 0,0-3 0,0-1 1,0-2-1,0-3 1,0-2-1,0-1 1,0-3-1,-1-1 0,-2 0 0,-2 0 0,-3 0 0,1 0 0,2 0 0,2 0 0,1 0-1,1-1 1,-2-2-1,-2-2 1,-2-2 0,-1 1-1,3 4 1,2 4 0,2 4 0,0 3 0,-3-1 0,-1 1-1,-2-1 1,0 1 0,1-1 1,3 1 0,2-1 0,1 0 1,0-3-1,0-2-1,0-2 0,0-1 0,0 0 0,0 0-1,0 0 0,-1 1 1,-2-1-1,-2 0 0,-3 0 0,1-1 0,2-2-1,1-2 1,3-3-1,0 3 1,-2 6-1,-2 7 0,-2 5 1,-1 3-1,3-2 0,2-2 1,2-3-1,1 1 1,0 1 0,0 3-1,0 2 1,0 0 0,0-2-1,0-3 0,0-1 0,0-2-1,0 1 1,0-1 0,0 1 0,0 0 0,0 3 0,0 2-1,0 2 1,0 1 0,0 4-1,0 1 0,0 2-1,0 1 0,0 1 0,0-1 1,0 0-1,0 1 0,0-1 0,0 0-1,0 1 0,1-2-1,2-2 2,2-2-1,3-2 2,-1-2 0,-2-2 0,-2-3 0,-2-1 0,0-1 0,2 3 0,3 2 0,1 2 1,1-2-1,-3-3 1,-2-5-1,-2-3 0,-1-3 0,0 0 0,0 0 0,0 0 0,0 1 0,0 2 0,0 3 0,0 1-1,0 3 1,0 1-1,0 3 1,0 2-1,0-1 1,0-5-1,0-3 1,0-5 0,0-2 0,0 0 0,0 0 2,0 0 0,0-2 0,0-4 0,0-5 0,0-3-1,1-3 1,2 0 0,3 0 0,1 1 0,3 0 0,1 2-1,3 3-1,1 1 0,4 0-2,5-5 1,3-3-2,4-6 1,2-1-1,-3 0 0,-1 0 1,-3 0 0,1-1 0,5-3 2,4-1 0,4-3 1,-1 0 0,-7-1 0,-5 1 1,-7-1 0,-3 1-1,4 3 1,1 2 0,2 1 0,1 0 0,0-4 1,1-5-1,-1-4 1,0-1 0,0 2 0,0 3 0,1 1 0,-1 0 1,0-1-1,1-3 0,-1-2 1,0 0-1,0 2 0,1 2 1,-1 3-1,0-1 0,0-2 1,1-2-1,-1-2 0,0-1 0,0 0 1,0 0-1,1 0 0,0 0-1,2 0 1,3 0-1,1 0 1,1 0-1,-2 0 0,-3 0 0,-2 0 0,2 1 0,3 3 0,5 1 0,4 2-1,1 1 1,-2-3-1,-2-2 1,-3-2 0,0-2-1,0-2 1,-1-2-1,1-3 1,0 1 0,-1 2-1,1 1 1,0 3 0,-1 1 0,1 0 0,0 0-1,-1 0 1,0 0 0,-3 0 0,-1 0 0,-3 0 0,0 0 0,-1 0 0,0 0 0,0 0 0,0 0 0,1 0 0,-1 0 0,0 0 0,0 0 0,1 0 0,-1 0 0,0 0 0,0 0 0,1 0 0,-1 0 0,0 0 0,3-1 0,7-2 0,6-2 0,7-2 0,-1-1 0,-6 3 0,-6 2 0,-7 2 0,-3 1 0,0 0 0,1 0 0,-1 0-1,0 0 1,1 0 0,-1 0-1,0 0 0,-1-1 0,-2-2 0,-2-3-1,-2-1 0,-1-1-1,0-1 1,0 1 0,-1-1 0,1 1-1,0-1 1,0 1 0,0 0 0,1-2 0,2-1 1,2-3-1,2-2 1,-1-1 0,-4 0 0,-4 1 0,-5-1 0,0 0 0,1 0 0,3 0 0,2 0 0,0 1 0,-3-1 0,-1 0 0,-3 0 1,0-1-1,-1-2 0,1-2 0,-1-2 0,0 0 1,1 2-1,-1 2 1,0 2 0,1 0-1,-1-2 1,1-2 0,-1-2-1,1-2 1,-1 1 0,0 0 0,1 0-1,-1-1 1,1 1-1,-1 0 1,0 0 0,0-2 0,-3-1 0,-2-2 0,-2-3 0,1-1 1,1 1-1,2-1 1,2 0-1,0 2 1,-1 1-1,-3 3 1,-2 1 0,-1 1 0,0-2-1,0-3 1,0-1 0,0-3 0,0-2 0,0-2 0,0-2 1,0 0 0,0 2 0,0 2 0,0 3 0,1 0-1,2 0 1,3 1-1,1-1 1,0-3 0,-1-6-1,-3-6 2,-2-7-1,0-2 1,2 2-1,2 3 0,2 1 0,1 1 1,-3-3-1,-2-2-1,-2-2 1,0-2 0,3-2 0,1-2 0,2-2 0,1 0 0,-3 1 0,-2 3 0,-2 2 0,-1 3 1,0 1-1,0 2 1,0 3 0,1 0 0,2 1 0,2-1 0,3 1 0,-1-2 0,-2-2 1,-2-1-1,-1-3 0,-1-2 0,2-2 0,2-2-1,2-3 0,1 2-1,-3 4 1,-2 4 0,-2 5 0,0-1-1,-2-4 1,2-4-1,-2-4 0,2 0 0,-2 4 1,2 4-1,-2 5 0,2 1 0,-2 1 0,2-1 1,-2 1-1,2-1 1,-2 1-1,2-1 1,-2 1-1,2-2 0,-2-2 0,2-1 0,-2-3 0,0-1 0,-2 0 0,-2 0 0,-3 0 0,1 1 0,2 3 0,2 1 0,2 2 0,1 2-1,0-1 1,0 1-1,0-1 1,0 2-1,0 2 0,0 1 1,0 3-1,0 0 0,0-2 0,0-2 0,0-3 0,1 0-1,2-1 1,2 1-1,2-1 0,1-1 0,-3-5 0,-2-4 0,-2-4 0,1-1 1,1 5-1,2 5 0,2 3 1,1 3-1,-3-1 0,-2 1 1,-2-1 0,-1 2-1,0 1 1,0 3 0,0 2 0,1 1 1,2 0-1,3 0 0,1 0 1,0 0-1,-2-1 1,-1 1-1,-3 0 1,-1 0-1,0 0 0,0 0 1,0 0-1,1 0 0,2 0 0,2 0 1,2 0-1,1 0 0,-3 0 0,-2-1 0,-2 1 0,1 0 0,1 0 0,2 0 0,2 0 0,1 1 0,-3 2 0,-2 2 0,-2 3 0,-1-1 0,0-2 0,0-2 0,0-2 1,0 0-1,0 2 0,0 2 1,0 3-1,1-1 0,2-2 1,2-2-1,3-2 1,-1-1 0,-2 0 0,-2 0 0,-1 0 0,-2 0 0,0 0-1,0 0 0,0 0 1,0-2-1,0-1 0,0-2 0,0-3 1,0 1-1,0 2 0,0 1 1,0 3 0,0 0 1,0-2-1,0-2 0,0-3 0,0 1 0,0 1-1,0 3 1,0 2 0,0 2 0,0 2 0,0 2-1,0 3 1,0-1-1,0-2 0,0-2 0,0-2 0,0-1 0,0 0 0,0 0 0,0 0 0,1 0-1,2 0 1,2 0 0,2 0 0,1-2 0,-3-1-1,-2-2 1,-2-3 0,-1 0 0,0-1 0,0 1-1,0-1 1,0 1-1,0-1 1,0 1 0,0-1 0,0 2 0,0 2 0,0 1 1,0 3-1,0 1 2,0 0-1,0 0 0,0 0 0,0 0 0,0 0 0,0 0 0,0 0 1,1 0-1,2 0 0,3 0 0,1-1 0,1 1 0,-3 0 0,-2 0 0,-2 0-1,-1-1 1,0-2 0,0-3 0,0-1 1,0-1 0,0-1-1,0 1 0,0-1 1,0 1-1,0-1 0,0 1 0,0-1 0,0 2 0,0 1 0,0 3 0,0 2 0,-1 1 0,-2 0 1,-3 0-1,-1 0 0,0 0 0,2-1 0,1 1 1,3 0-1,1 0 0,0 0 0,0 0 0,0 0 1,0-1-1,0-2 0,0-3 0,0-1 1,0-3-1,0-1 0,0-3 0,0-2 0,-1-1 0,-2 0 0,-2 0 0,-3 0 0,1 2 0,2 1 0,2 2 0,2 3 0,1 0 1,0 1-1,0-1-1,0 1 1,0-1 0,0 1 0,0-1-1,0 1 1,0-2 0,0-1-1,0-3 1,0-2 0,0-1 0,0 0 0,0 0 0,0 0 0,0 3 0,0 3 0,0 5-1,0 3 1,0 0 0,0-6-1,0-7 1,0-6 0,0-2 0,0 5 0,0 5 0,0 3 0,0 2 0,0 1 0,0-1 0,0 1 0,0 0 0,0-1-1,0 1 1,0-1-1,0 0 0,0-3 0,0-2-1,0-2 1,0-3-1,0-4 0,0-4 0,0-5 1,0 0-1,0 5 0,0 4 1,0 4-1,0 3 1,0 2-1,0 2 1,0 3-1,1-1 1,2-1 0,2-3-1,2-2 1,1 0 0,-3 2 0,-2 3 0,-2 1 0,-1 1 0,0-3 0,0-2-1,0-1 1,0-2 0,0 0 0,0 0 0,0 0 0,1 1 0,2 2 0,3 3 0,1 1 0,1 3 0,-3 1 0,-2 3 0,-2 2 0,-1-1 0,0-5 0,0-3 0,0-5 0,0-1-1,0 2 1,0 3 0,0 1-1,1 2 1,2-1-1,2 1 1,3-1-1,-1 1 0,-2-1 0,-1 1-1,-3-1 1,-1 1-1,0-1 1,0 1-1,0-1 1,0 2 0,0 2 0,0 1 0,0 3 0,0 1 0,0 0 0,0 0 0,0 0 0,0-1 0,0-2 0,0-3 1,0-1-1,0-1 1,0 3-1,0 2 1,0 2 0,0-1 0,0-1 0,0-2 0,0-3 0,0 0 1,0 0 0,0-1-1,0 1 1,-1-2 0,-3-2 0,-1-1 0,-2-3 0,-2-1 0,1 0 0,0 0 0,-1 0 1,2 1-1,2 3 1,1 1-1,3 2 0,0 3 0,-2 2 0,-2 1 0,-3 3-1,0 2 1,0 2-1,-1 2 0,1 3 0,0-3 0,3-6 0,2-7 0,2-5 0,0-3 0,-2 2 0,-2 2-1,-3 3 1,1 0 0,2 1 0,1-1 0,3 1 0,1-1 0,0 1 0,0-1 0,0 1 0,-1 0 1,-2 3-1,-2 2 0,-3 2 1,1 1-1,2 0 1,2 0-1,2-1 2,1 1-1,0 0 0,0 0 1,0 0-1,0 0 0,0 0 0,0 0 0,0 0 0,-1-1-1,-2-3 1,-3-1-1,-1-2 1,0-2-1,1 1 1,3-1 0,2 1 0,1-2 0,0-1 0,0-3 0,0-2 0,0 0 0,0 2-1,0 3 1,0 1 0,-1 2-1,-2-1 1,-3 1-1,-1-1 1,0 2 0,2 1-1,1 3 1,3 2-1,2 0 1,-2-2 0,2-3-1,-2-1 1,2-2-1,-2 1 1,2-1 0,-2 1-1,2-2 1,-2-1-1,2-3 1,-2-2-1,2 0 0,-2 3 1,2 1-1,-2 2 0,2 1 0,-2-3 1,2-2-1,-2-1 1,2 0 0,-2 4 1,2 5-1,-2 4 0,2 2 1,-2-1-1,2 1 0,-2 0 1,2 0-1,-2 0 0,2 0 0,-2 0 0,0 0 0,-2 0 0,-2 0 0,-3 0 0,1-1 0,2-3 0,2-1-1,2-2 0,1-2 0,0 1 0,0-1-1,0 1 1,0-1 0,0 1 0,0-1 0,0 1-1,0-1 1,0 1 0,0-1 0,0 1 0,0 0 0,0 3 0,0 2 0,0 2 1,-1-1 0,-3-1 0,-1-2-1,-2-3 1,-1 1 0,3 2 0,2 1 0,2 3 0,1 0 0,0-2 0,0-2 0,0-3 1,-1 0-1,-2-1 0,-2 1 0,-3-1 0,1 2-1,2 1-1,2 3 0,1 2 0,2 1-1,0 0 1,0 0 0,0 0 0,0 0 1,0 0-1,0 0 1,0-1 0,-1 1 1,-2 0-1,-2 0 0,-3 0 1,1 1-1,2 2 0,2 2-1,2 3 0,1-1 0,0-2 0,-1-2 0,2-2-1,-1-1 1,0 0-1,-1 0 0,2 0 0,-3 1 1,-1 2-1,-2 2 0,-2 2 1,0 1-1,1-3 0,3-2 1,2-2-1,1-1 1,0 0-1,0 0 2,0 0-1,-1 1 1,-2 2 0,-3 2 0,-1 2 0,0 2 0,2-1-1,1 0 1,3 1 0,1-1-1,0 0 0,0 1-1,0-1 0,0 0 0,0 1 0,0-1 0,0 0 0,-1 2 0,-2 1 0,-2 3 1,-3 1-1,1 1 1,2-2 0,2-3 0,2-1 0,0-2 1,-3 0-1,-1 1 0,-2-1 0,0 1 0,1 3 1,3 1-1,2 3 0,1-2 0,0-7 0,0-6-1,0-6 0,-1-2 0,-2 5-1,-2 4 1,-3 4-1,0 2 1,-1-3 0,1-2 0,-1-2 1,1 0-1,0 2 1,-1 2 0,1 2 0,0 3-1,3 1 1,2 3 0,2 2 0,0-1 1,-2-1-1,-2-3 0,-3-1 1,0-1-1,-1 3 1,1 1-1,0 3 1,-1 1 0,1 0 0,-1-1 0,1 1 0,-2-2 0,-5-5 0,-4-4 0,-4-4 1,-1 0 0,6 5 0,3 3-1,4 5 1,1-1-1,-5-3 1,-4-5-1,-4-4 1,-1 1-1,2 7 1,2 5-1,2 7 2,0 3-1,-2 1 0,-2-1 0,-2 0-1,-4-2 1,-3-4 0,-5-4 1,-4-5-1,-1 2 0,2 5 0,2 7 1,2 7-1,3 2 0,1 1 1,3 0 1,2-1 1,0 0 0,1-3 0,0-2 0,0-1 0,-1-1 1,-3 2-1,-1 3 1,-3 1-1,0 2 0,3-1 1,2 1-1,1 0 0,2-2 0,0-1-1,-1-3 0,1-2 0,-1 0-1,-2 3 1,-3 1-1,-2 3 1,-2 0 0,-1 1 0,-3-1-1,-2 1 0,-1-2 0,0-1 1,0-3-2,0-2 1,-2 1 0,-1 1 0,-2 2 0,-3 3 0,-1 1-1,-3-1 1,-1 1-1,-3-1 1,0 2-1,2 2 0,2 2 0,3 1 1,2 1-1,5-2 1,4-2-1,4-2 0,2-1 0,-3 3-1,-2 2 0,-2 2 0,-1 0 0,0-2 0,0-3 0,0-1 0,0 0 0,0 1 0,-1 3 0,1 2 0,-4 1 0,-9 0 0,-8 0 0,-8 0 0,-3-1 0,5-2 0,3-2 0,6-3 0,1 1 0,0 2 0,0 2 0,0 1 0,2 1 0,5-2 0,3-2 0,5-2 0,1-1 0,-2 3 0,-3 2 0,-1 2 0,-2 0 0,1-2 0,0-3 0,-1-1 0,0-1 0,-3-1 0,-2 1 0,-2-1 0,-2 2 0,-2 2 0,-2 2 0,-2 1 0,-2 1 0,1-2 0,0-2 0,-1-2 0,3-2 0,4 1 0,4-1 0,5 1 0,1 1 0,1 1 0,-1 3 0,1 2 0,-2 0 0,-1-2 0,-3-2 0,-2-3 0,-2 1 0,-2 2 0,-2 2 0,-2 2 0,-3 1 0,-1 0 0,-3 0 0,-2 0 0,1 0 0,1 0 0,3 0 0,1 0 0,3 0 0,2 0 0,2 0 0,2 0 0,0 0 0,-2 0 0,-2 0 0,-3 0 0,0 1 0,0 2 0,-1 2 0,1 2 0,-3 1 0,-3-3 0,-5-2 0,-4-2 0,-1 0 0,2 2 0,2 3 0,2 1 0,4 0 0,3-1 0,5-3 0,4-2 0,2-1 0,0 0 0,0 0 0,0 0 0,0 0 0,-4 0 0,-1 0 0,-2 0 0,-3 0 0,-5 0 0,-4 0 0,-4 0 0,-2 0 0,0 0 0,0 0 0,-1 0 0,3 0 0,5 0 0,3 0 0,5 0 0,2 0 0,3 0 0,2 0 0,2 0 0,-1-1 0,-4-2 0,-5-3 0,-3-1 0,-4 0 0,-2 1 0,-2 3 0,-2 2 0,-1 1 0,0 0 0,0 0 0,-1 0 0,3 0 0,4 0 0,5 0 0,4 0 0,2 0 0,3 0 0,2 0 0,2 0 0,-1 0 0,-4 0 0,-5 0 0,-3 0 0,-5 0 0,-4 0 0,-4 0 0,-5 0 0,3 0 0,8 0 0,8 0 0,9 0 0,0 0 0,-8 0 0,-9 0 0,-9 0 0,0 0 0,6 0 0,6 0 0,7 0 0,-1 1 0,-6 2 0,-6 3 0,-6 1 0,-4 1 0,1 1-1,-1-1-2,0 1 0,2-1 1,2 0 1,1 1 0,3-1 0,3 1 1,4-1 1,4 1-1,5-1 1,0 0 0,-5 1 0,-4-1 1,-4 1-1,-4-2 1,-5-2 0,-3-2-1,-5-2-1,0-1 0,4 0 0,5 0 0,3 0 0,8 0 0,7 0 0,9 0 0,8 0 0,0 0 0,-12 0 0,-9 0 0,-12 0 0,-7 2 0,-3 1 0,-5 2 0,-5 2 0,1 2 0,4-1 0,4 1 0,4-1 0,5 0 0,4 1 0,4-1 0,4 1 0,1-1 0,-2 0 0,-2 1 0,-2-1 0,-3 1 0,-5-1 0,-4 1 0,-3-1 0,1 0 0,9 1 0,8-1 0,8 1 0,1 0 0,-9 3 0,-9 1 0,-8 3 0,2 0 0,10-2 0,10-3 0,11-1 0,-3-1 0,-14 3 0,-14 1 0,-16 3 0,-3-1 0,5-5 0,7-3 0,6-5 0,6-1 0,4 2 0,4 2 0,4 3 0,2 0 0,0 0 0,1 1 0,-1-1 0,-2 1 0,-4-1 0,-4 0 0,-5 1 0,2-1 0,6 1 0,6-1 0,7 1 0,-2-2 0,-8-2 0,-8-2 0,-9-2 0,0 0 0,9 3 0,8 1 0,8 2 0,5 1 0,0-3 0,0-2 0,-1-2 0,0-1 0,-3 0 0,-1 0 0,-3 0 0,-1 0 0,0 0 0,1 0 0,-1 0 0,4 1 0,5 2 0,7 3 0,7 1 0,-7 0 0,-19-2 0,-19-1 0,-19-3 0,0-1 0,20 0 0,18 0 0,19 0 0,7 0 0,-4 0 0,-4 0 0,-4 0 0,0 0 0,4 0 0,4 0 0,4 0 0,1 0 0,-5 0 0,-4 0 0,-4 0 0,1 0 0,6 0 0,6 0 0,7 0 0,3 0 0,0 0 0,0 0 0,0 0 0,-9 0 0,-16 0 0,-17 0 0,-17 0 0,0 0 0,17 0 0,16 0-2,18 0 0,6 0 1,-5 0-1,-3 0 1,-5 0 0,-2 0 0,0 0 0,0 0 0,0 0 0,1 0 0,3 0 0,1 0 0,2 0 1,4 0-1,4 0 1,4 0-1,4 0 0,-1 1 0,-6 2 0,-6 2 0,-7 3 0,-3-1-1,0-2 0,0-2-1,0-2 0,-1-1 1,-2 0-1,-2 0 1,-2 0-1,-2 0 1,1 0 0,0 0 0,0 0 1,1 0-1,5 0 1,5 0 0,3 0-1,3 1 1,-1 3 0,1 1-1,-1 2 1,-1 1-1,-1-3 1,-3-2-1,-2-2 1,-1-1 0,1 0 0,-1 0 1,0 0 0,0 0 0,0 0 0,0 0 0,0 0 0,0 0 0,0 0-1,0 0 0,0 0 0,2 0 0,1 0 0,2 0 0,3 0-1,1 0 1,3 0 0,2 0 0,2 0-1,2 0 1,1 0 0,4 0 0,1 0-1,1 0 1,1 0-1,-1 0 0,0 0 0,0 0 0,-3 0 0,-2 0-1,-2 0 1,-1 0-1,0 0 1,0 0-1,0 0 1,0 0-1,0 0 1,0 0-1,-1 0 1,2 1-1,2 2 1,3 2-1,1 3 1,0-1-1,-2-2 1,-2-1-1,-2-3 0,1 0 0,5 2 0,3 2-1,5 3 0,1 1 0,1 3-1,0 1 1,0 3 1,-2 2-1,-1 2-1,-2 2 1,-3 2-1,1 0 0,5-2 1,4-2 0,4-2 1,2-1-1,0 0 1,1 0 0,-1 0 0,0-1 1,0 1-1,0 0 2,0 0-1,1 0 1,-1 0 0,0-1 0,0 1 0,0 1 0,0 2 1,1 2-1,-1 2 1,0 5-1,0 6 1,0 6 0,0 6 0,2 1 0,1-4 0,2-4 2,3-4-1,0-1 1,1 2 1,0 2-1,-1 2 0,1 0 1,-1-2 0,1-3 0,0-1 0,0 2 1,3 6-1,2 7 1,2 5 0,-1 5 1,-1 2-1,-2 2 1,-2 3 1,0-2-1,1-4 0,3-4-1,2-5 0,1-3 0,0-5-1,0-4 0,0-4-1,0-3 0,0 1-1,0 0 1,0-1 0,-1 6-1,-2 11 1,-3 10 0,-1 10 0,-1 5 0,-1-3 0,1-1 2,0-3 0,-1 1 0,1 1 0,-1 3 0,1 1 0,0-1 1,3-7-1,2-6-1,2-6 1,0-2-1,-2 5 1,-2 4-1,-3 4 1,1 1-1,2-5 0,2-5 0,1-3 1,2-3-1,0 1 0,0-1-1,0 1 1,-1-1-1,-2 1-1,-2-1 1,-2 1-1,-1 0 0,3 3 1,2 2 0,2 2 0,1 0 0,0-3-1,0-1 1,0-2 0,-1-3-1,-2-2 0,-3-1 0,-1-3 0,-1 0 0,3 2 0,2 2-1,2 3 1,1 0 0,0 1 0,0-1-1,0 1 0,0 1 0,0 5 0,0 4 0,0 4 1,-1 0-1,-2-8 0,-2-5 0,-3-7 0,1 1 0,2 9 1,1 8-1,3 9 0,1 0 1,0-5-1,1-7 0,-2-7 1,1-2-1,0-1 0,1 1 0,-2-1 1,1 1-1,0-1 0,1 1 0,-2-1 0,1 1 0,0-1 1,1 1 0,-2-1 0,1 0 0,0-3 0,1-2 0,-2-2 0,1-2 0,0-2 0,1-2 0,-2-2-1,1 8 1,0 19-1,1 19 1,-2 19-1,1 6 0,0-6 0,1-6 0,-2-7-1,1-7 0,-4-9-1,-1-7 1,-2-10-1,-1-3 1,3-1-1,2 1 1,2-1-1,1 4 1,0 6-1,0 6 0,0 7 0,0-2-1,0-8 1,0-8-1,0-9 0,0-5 0,0-2-1,0-2 1,0-2-1,0-2 0,0 1 0,0 0 0,0-1 0,-1 5 0,-3 9 0,-1 7 1,-2 9 1,-2-1-1,1-10 1,0-11 0,-1-11 0,2 0 0,2 8 0,2 8 0,2 9 1,1 2 0,0-5 0,0-3-1,0-5 1,0-4-1,0-5-1,0-3 0,0-5-2,0 1 0,4 3-2,1 5 0,2 4-2,1 1 0,-3-2-1,-2-2 1,-2-3-1,-4-6-7,-6-13-16,-7-13-16,-6-13-16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83358080685139" units="cm"/>
      <inkml:brushProperty name="height" value="0.0183358080685139" units="cm"/>
      <inkml:brushProperty name="color" value="#00BFF2"/>
      <inkml:brushProperty name="ignorePressure" value="0"/>
    </inkml:brush>
  </inkml:definitions>
  <inkml:trace contextRef="#ctx0" brushRef="#br0">40794 62099 454,'19'-16'1,"5"2"3	,4 2 2,4 2 3,2 3 5,0 2 11,0 1 10,1 3 10,1 1 5,5 0 0,4 0-1,4 0 0,-2 1-1,-8 3-5,-9 1-3,-9 2-5,-7 4-8,-7 4-13,-6 4-13,-6 5-13,-8 4-9,-8 4-7,-9 4-5,-9 5-7,-1 1-2,3-3 2,5-1 2,4-3 1,6-4 4,6-6 4,6-7 5,7-6 4,3-4 4,0 1 5,0-1 3,0 1 4,3-2 3,7-1 5,6-3 2,6-2 4,5-1-1,2 0-4,2 0-5,2 0-4,0-2-6,-2-4-4,-2-5-4,-2-4-5,-3 0-5,-5 4-5,-4 5-7,-4 4-5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59854085743427" units="cm"/>
      <inkml:brushProperty name="height" value="0.0259854085743427" units="cm"/>
      <inkml:brushProperty name="color" value="#00BFF3"/>
      <inkml:brushProperty name="ignorePressure" value="0"/>
    </inkml:brush>
  </inkml:definitions>
  <inkml:trace contextRef="#ctx0" brushRef="#br0">48134 38776 320,'2'18'17,"4"2"3	,5 2 2,4 2 2,0 0 1,-1-5 0,-2-5-1,-3-3 0,0-3-1,-1 1-1,0-1-1,1 0-1,3 9 2,9 17 2,9 16 3,8 18 2,5 2 1,2-10-3,2-10-2,3-11-2,-2-7-3,-4-1-3,-4-3-3,-4-2-3,-2-3-2,0-4-1,-1-4 0,1-4 0,-1-5-2,1-4 1,0-4 0,-1-4 0,-1-5 0,-5-4 0,-3-4 1,-6-4 0,-2-1 0,-2 2-1,-3 2 0,-1 2-1,3-11 0,7-26-1,10-25 1,8-25-1,4-9-1,0 9-6,0 8-5,0 9-4,-1 8-3,-2 9-2,-2 7-1,-2 10-1,-4 5-3,-3 5-4,-5 4-5,-4 4-3,-2 4-6,-1 1-5,1 3-6,0 2-6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670007750392" units="cm"/>
      <inkml:brushProperty name="height" value="0.019670007750392" units="cm"/>
      <inkml:brushProperty name="color" value="#00BFF3"/>
      <inkml:brushProperty name="ignorePressure" value="0"/>
    </inkml:brush>
  </inkml:definitions>
  <inkml:trace contextRef="#ctx0" brushRef="#br0">13100 35825 423,'-35'70'1,"7"-9"3	,6-10 2,7-8 2,4-8 5,3-2 4,3-3 6,4-3 5,3-5 3,5-4 0,5-5 1,4-4 0,3-4-1,0-1-2,-1-1-2,1-2-2,3-4-2,6-4 1,6-5-1,7-4 0,3-7-1,0-7 0,-1-8-1,1-8 0,1-8-2,4-5-4,2-7-3,4-5-4,-2-6-3,-6-3-4,-6-3-6,-7-2-3,-6-1-3,-6 6-2,-6 4-1,-7 5-2,-5 3 0,-5 2 0,-4 1-1,-5 2 0,-7 3 0,-7 7 1,-8 6-1,-8 7 0,-4 5 2,1 7 1,-1 6 2,0 7 1,-1 9 3,-1 15 0,-1 13 2,-2 15 2,0 12 1,4 11 1,3 11 1,3 12 0,3 4 2,3 1 0,3-1 0,4 1 0,3-1-1,5 1-2,5-1-1,4 1-3,6-4-4,6-6-6,6-6-7,7-6-5,2-9-4,-2-8-1,-1-10-1,-1-9-1,-2-8-2,1-4-1,-1-5-2,1-4-2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78719201684" units="cm"/>
      <inkml:brushProperty name="height" value="0.01778719201684" units="cm"/>
      <inkml:brushProperty name="color" value="#00BFF3"/>
      <inkml:brushProperty name="ignorePressure" value="0"/>
    </inkml:brush>
  </inkml:definitions>
  <inkml:trace contextRef="#ctx0" brushRef="#br0">12100 37050 468,'-11'-13'-28,"3"1"12	,3-1 10,4 1 12,2-2 9,4-1 6,3-1 8,3-2 6,1 1 3,1 3 1,-1 3-1,1 3 0,-2 2-1,-1 0-5,-1-1-3,-2 1-4,-1 3-3,1 6-2,-1 6-1,0 7-3,-1 7-1,-1 7-1,-1 8-2,-2 9-1,-1 1-2,0-3 0,0-3-1,0-2-2,-1-5 0,-2-2 1,-1-3 0,-1-3 1,0-4-1,1-3-4,1-3-3,3-2-2,1-5-4,4-2-3,3-3-2,3-3-3,2-3-3,2-2-3,1-1-2,2-1-4,1-3-4,0-3-4,-1-3-4,1-3-5,0-3-3,0-1-2,-1-1-2,1-2-2,-3 1 0,-4 5 3,-5 5 2,-4 4 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817403793335" units="cm"/>
      <inkml:brushProperty name="height" value="0.015817403793335" units="cm"/>
      <inkml:brushProperty name="color" value="#00BFF3"/>
      <inkml:brushProperty name="ignorePressure" value="0"/>
    </inkml:brush>
  </inkml:definitions>
  <inkml:trace contextRef="#ctx0" brushRef="#br0">12550 36925 526,'0'-11'1,"3"3"2	,1 3 2,1 4 2,1 2 5,1 4 8,-1 3 8,0 3 9,-1 3 3,-1 3 1,-1 3 0,-2 4 0,-1 2-3,0 4-7,0 3-6,0 3-8,0-1-8,0-2-8,0-3-9,0-3-8,2-8-10,5-10-12,5-12-12,4-10-11,2-7-1,-2-4 9,-1-2 9,-1-4 8,0 0 9,3 1 6,3 1 6,4 3 7,-1 0 4,-3 3 3,-3 1 2,-2 1 3,-2 3 3,2 3 4,1 3 6,2 3 3,-1 3 5,-3 1 4,-3 1 5,-3 3 4,-2 2 2,1 5-2,-1 5-1,0 4-3,-1 4-1,-1 1-3,-1 1-3,-2 3-2,-1 0-2,0 3-1,0 1-2,0 1 0,0 2-8,0 2-16,0 1-14,0 2-15,0-3-8,0-6 0,0-6-1,0-6 1,0-5-3,0-1-4,0-1-5,0-2-4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12350 36425 1000,'-10'0'-3,"7"0"-6	,6 0-6,7 0-5,1 0-11,-1 3-18,-1 1-16,-2 1 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0481730923057" units="cm"/>
      <inkml:brushProperty name="height" value="0.0140481730923057" units="cm"/>
      <inkml:brushProperty name="color" value="#00BFF3"/>
      <inkml:brushProperty name="ignorePressure" value="0"/>
    </inkml:brush>
  </inkml:definitions>
  <inkml:trace contextRef="#ctx0" brushRef="#br0">13075 58925 593,'1'22'1,"4"-4"4	,3-5 3,3-4 3,3-3 4,6 1 5,4-1 4,5 0 6,2-4 1,1-10-1,-1-9-3,0-10-1,0-7-4,1-4-4,-1-5-5,0-4-4,-2 0-3,-5 9-2,-4 8-1,-5 7-1,-1-1-2,3-11 0,3-11 0,4-11-1,0-7-2,-2-1-4,-1-1-3,-1-2-4,-3 2-2,-3 7 0,-3 6-1,-3 6 0,-3 6 1,-1 7 2,-1 6 2,-2 6 3,-5-1 2,-5-7 0,-7-8 2,-5-8 1,-5-2 1,-2 5 0,-1 5 0,-1 4 0,-2 5 3,-2 5 4,-1 4 4,-1 6 5,-3 5 3,-1 8-1,-1 8 0,-2 8-1,-1 10 1,1 13 2,-1 12 0,0 12 1,2 9 0,3 5-1,3 4-1,3 6 0,4-2-3,5-6-1,4-6-1,6-6-3,2-9-1,2-8-2,1-10-1,2-9-2,4-2-1,6 9 0,6 8 2,7 7-1,6 2-4,6-5-13,6-4-12,7-5-12,0-7-10,-7-7-10,-6-8-9,-6-8-10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011701181531" units="cm"/>
      <inkml:brushProperty name="height" value="0.023011701181531" units="cm"/>
      <inkml:brushProperty name="color" value="#00BFF3"/>
      <inkml:brushProperty name="ignorePressure" value="0"/>
    </inkml:brush>
  </inkml:definitions>
  <inkml:trace contextRef="#ctx0" brushRef="#br0">11450 59450 362,'-12'0'1,"2"0"5	,1 0 3,2 0 3,1 3 6,0 6 6,-1 7 8,1 6 8,1 3 2,1 3 1,1 1-1,3 1 0,0 0 1,3-4-2,1-2 1,1-4-1,4-2-3,4-2-3,5-1-4,5-1-4,1-4-7,-2-2-12,-1-3-10,-1-3-12,-1-6-7,0-5-4,-1-7-4,1-5-4,-1-4-2,-2 0 0,-1 0 2,-1 0 0,-4-1 1,-2-2 2,-3-1 2,-3-1 2,-4 0 3,-3 1 3,-3 1 2,-2 3 3,-3 1 2,1 4 2,-1 3 1,1 3 2,-3 2 2,-2 2 2,-3 1 1,-3 2 3,-1 2 0,4 4-1,3 2 1,3 4-1,1 4 1,1 7 2,-1 6 2,1 6 2,1 2 1,3-1-1,3-1 0,4-2 0,2-3-1,4-3-2,3-3-2,3-2-1,2-5-5,2-2-4,1-3-5,2-3-5,2-4-5,1-3-2,1-3-3,3-2-3,0-5-1,0-2 0,0-3 1,0-3 23,-1-2 9,-2 3 0,-1 1 0,-1 1 0,-2 2 0,-2 2 0,-1 1 0,-1 2 0,-3 2 0,-1 3 0,-1 3 0,-2 4 0,-2 2 0,-1 4 0,-1 3 0,-2 3 0,-1 3 0,3 3 30,1 3 23,1 4-1,1 1-1,1 3-4,-1 1-4,0 1-3,0 0-4,1-1-3,-1-1-4,0-2-2,1-3-5,2-3-7,1-3-6,2-2-6,1-5-7,2-5-8,1-4-9,2-5-7,1-5-5,0-7-2,-1-6-3,1-6-1,-1-4-1,-2-2 3,-1-1 1,-1-1 4,-2 0 0,1 3 0,-1 3 0,1 4 1,-3 3 23,-2 5 8,-3 5 0,-3 4 0,-2 7 0,0 7 5,0 8 32,0 9 10,0 4 6,0 4-3,0 3-2,0 3-1,0-1-2,0-5-3,0-4-2,0-5-1,0-3-6,0-2-7,0-1-7,0-1-8,0-1-9,3 2-10,1 1-10,1 2-11,2-2-10,2-4-6,1-5-9,2-4-8,-1-3 0,-1 3 5,-1 1 5,-2 1 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3845800608397" units="cm"/>
      <inkml:brushProperty name="height" value="0.0213845800608397" units="cm"/>
      <inkml:brushProperty name="color" value="#00BFF3"/>
      <inkml:brushProperty name="ignorePressure" value="0"/>
    </inkml:brush>
  </inkml:definitions>
  <inkml:trace contextRef="#ctx0" brushRef="#br0">12475 59300 389,'0'-34'0,"3"8"0	,1 8 0,1 8 0,0 5 7,-1 4 13,-1 2 13,-2 4 14,-1 4 6,0 7-3,0 6-2,0 6-2,0 5-4,0 3-3,0 3-6,0 3-3,0 2-2,0 0 1,0-1 2,0 1 1,1-3-5,4-7-13,3-6-12,3-6-14,1-4-9,1-2-10,-1-1-7,1-1-9,-1-4-6,1-2-1,-1-3-3,1-3-1,-1-5-1,1-4 3,-1-5 2,1-4 2,-2-1 3,-1 3 6,-1 3 19,-2 3 24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5347032919526" units="cm"/>
      <inkml:brushProperty name="height" value="0.0135347032919526" units="cm"/>
      <inkml:brushProperty name="color" value="#00BFF3"/>
      <inkml:brushProperty name="ignorePressure" value="0"/>
    </inkml:brush>
  </inkml:definitions>
  <inkml:trace contextRef="#ctx0" brushRef="#br0">12250 59475 615,'25'-14'103,"3"-1"-17	,1-1-16,1-2-17,2 0-15,2 2-14,1 1-14,2 2-13,-3 1-7,-6 2-1,-6 1 1,-6 2 0,-4 2-10,1 1-22,-1 1-20,1 3-21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4266923889518" units="cm"/>
      <inkml:brushProperty name="height" value="0.0144266923889518" units="cm"/>
      <inkml:brushProperty name="color" value="#00BFF3"/>
      <inkml:brushProperty name="ignorePressure" value="0"/>
    </inkml:brush>
  </inkml:definitions>
  <inkml:trace contextRef="#ctx0" brushRef="#br0">54100 64450 577,'10'-22'-25,"-2"9"7	,-3 8 8,-3 7 6,-2 10 8,0 10 7,0 12 8,0 11 6,0 8 6,0 9 3,0 8 2,0 7 4,0 3 0,0-1 0,0-1-2,0-2-1,0-9-4,0-13-5,0-14-7,0-14-6,0-3-4,3 7-3,1 8-3,1 9-2,0-1-3,-1-5-1,-1-7-1,-2-5-3,-1-6-1,0-3-2,0-3 0,0-2-3,-3-3-1,-4 1-3,-5-1-2,-4 1-3,-2-3-2,2-2 1,1-3 1,2-3-1,0-3-1,1-2-2,-1-1-3,1-1-3,0-5-3,2-8-5,1-8-6,2-7-4,1-2-1,0 7 1,-1 6 34,1 7 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23939411714673" units="cm"/>
      <inkml:brushProperty name="height" value="0.0123939411714673" units="cm"/>
      <inkml:brushProperty name="color" value="#00BFF2"/>
      <inkml:brushProperty name="ignorePressure" value="0"/>
    </inkml:brush>
  </inkml:definitions>
  <inkml:trace contextRef="#ctx0" brushRef="#br0">40828 62784 672,'16'33'0,"-2"-2"0	,-2-2 0,-2-2-1,-3 0 14,-2 1 24,-1 3 25,-3 3 26,-1 0-7,0 0-38,0 0-39,0 1-36,-1-4-25,-3-7-8,-1-5-8,-2-8-9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5359709858894" units="cm"/>
      <inkml:brushProperty name="height" value="0.0145359709858894" units="cm"/>
      <inkml:brushProperty name="color" value="#00BFF3"/>
      <inkml:brushProperty name="ignorePressure" value="0"/>
    </inkml:brush>
  </inkml:definitions>
  <inkml:trace contextRef="#ctx0" brushRef="#br0">53750 64875 573,'12'-1'-21,"1"-2"3	,-1-1 3,1-1 3,1-2 11,3-2 16,3-1 19,4-1 16,1-1 9,3 2 0,1 1 0,1 2 0,2 0-6,2-2-10,1-1-11,2-1-11,-1-2-12,-1 1-13,-1-1-15,-2 1-15,-3 1-9,-5 3-8,-4 3-7,-5 4-7,-5 0-3,-2-2 3,-3-1 3,-3-1 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877977013588" units="cm"/>
      <inkml:brushProperty name="height" value="0.015877977013588" units="cm"/>
      <inkml:brushProperty name="color" value="#00BFF3"/>
      <inkml:brushProperty name="ignorePressure" value="0"/>
    </inkml:brush>
  </inkml:definitions>
  <inkml:trace contextRef="#ctx0" brushRef="#br0">53800 65125 524,'-20'10'7,"11"-2"13	,12-3 14,10-3 13,7-4 6,4-3-1,2-3-2,4-2-2,-1-2-4,-5 2-5,-4 1-6,-5 2-7,1-1-8,8-3-13,8-3-13,8-3-13,0 0-5,-8 3 1,-8 3 1,-7 3 2,-4 1-8,2-2-14,1-1-16,2-1-16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0692347884178" units="cm"/>
      <inkml:brushProperty name="height" value="0.0130692347884178" units="cm"/>
      <inkml:brushProperty name="color" value="#00BFF3"/>
      <inkml:brushProperty name="ignorePressure" value="0"/>
    </inkml:brush>
  </inkml:definitions>
  <inkml:trace contextRef="#ctx0" brushRef="#br0">54200 64500 637,'26'0'-13,"4"0"21	,3 0 22,3 0 21,3 0 8,3 0-6,3 0-5,4 0-6,-1 0-7,-3 0-10,-3 0-8,-2 0-9,-5 0-13,-5 0-13,-4 0-14,-5 0-14,-4 0-11,-3 0-6,-3 0-6,-3 0-7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4747612327337" units="cm"/>
      <inkml:brushProperty name="height" value="0.0174747612327337" units="cm"/>
      <inkml:brushProperty name="color" value="#00BFF3"/>
      <inkml:brushProperty name="ignorePressure" value="0"/>
    </inkml:brush>
  </inkml:definitions>
  <inkml:trace contextRef="#ctx0" brushRef="#br0">54725 64525 476,'-23'25'14,"5"0"4	,5 0 4,4 0 5,4 3 3,1 9 3,1 8 2,3 7 3,0 9 2,3 9-2,1 10 1,1 9-2,1 3-1,1-3-5,-1-3-4,0-3-4,0-4-6,1-5-5,-1-4-6,0-5-5,-1-8-6,-1-8-5,-1-10-4,-2-9-4,-4-9-5,-4-5-2,-5-7-4,-4-5-2,-4-4-4,-1 0-2,-1 0-3,-2 0-3,-2-3-3,-2-4-4,-1-5-5,-1-4-3,1-1 1,5 3 6,4 3 35,6 3 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4081700816751" units="cm"/>
      <inkml:brushProperty name="height" value="0.0134081700816751" units="cm"/>
      <inkml:brushProperty name="color" value="#00BFF3"/>
      <inkml:brushProperty name="ignorePressure" value="0"/>
    </inkml:brush>
  </inkml:definitions>
  <inkml:trace contextRef="#ctx0" brushRef="#br0">55050 64775 621,'0'-10'6,"0"7"10	,0 6 12,0 7 11,0 5 5,0 7 1,0 6-1,0 7 0,0 0-4,3-2-9,1-3-9,1-3-8,3-5-8,3-4-8,3-5-8,3-4-7,3-4-5,1-1-4,1-1-3,3-2-4,0-4-2,0-4-3,0-5-2,0-4-1,1-4-2,4-1 2,3-1 2,3-2 0,-1 0 2,-5 4 2,-4 3 28,-5 3 7,-4 3 0,-3 3 0,-3 3 0,-3 4 0,1-3 0,4-5 0,5-7 0,5-5 0,-1-3 0,-4 4 0,-5 3 0,-4 3 0,-4 2 0,-1 2 0,-1 1 0,-2 2 0,-1 1 0,0 0 0,0-1 0,0 1 0,0 1 0,0 4 0,0 2 0,0 4 32,0 3 21,0 3-2,0 3-2,0 3-1,0 3-3,0 4-2,0 2-2,0 4-3,0 2-4,0 2-7,0 1-6,0 2-7,0-1-11,3-1-12,1-1-14,1-2-13,0-3-11,-1-5-6,-1-4-7,-2-5-8,-1-4 0,0-1 3,0-1 6,0-2 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7209173515439" units="cm"/>
      <inkml:brushProperty name="height" value="0.0127209173515439" units="cm"/>
      <inkml:brushProperty name="color" value="#00BFF3"/>
      <inkml:brushProperty name="ignorePressure" value="0"/>
    </inkml:brush>
  </inkml:definitions>
  <inkml:trace contextRef="#ctx0" brushRef="#br0">55400 64475 655,'-1'-8'4,"-2"9"11	,-1 10 8,-1 10 11,0 8 5,1 10 2,1 10 2,3 9 3,1 4-5,4 1-11,3-1-10,3 1-11,0-2-12,-1-1-12,-1-1-11,-2-2-11,-2-6-7,-1-11-1,-1-11 1,-2-11-1,-2-6-3,-2 1-5,-1-1-4,-1 1-6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8636762276292" units="cm"/>
      <inkml:brushProperty name="height" value="0.0138636762276292" units="cm"/>
      <inkml:brushProperty name="color" value="#00BFF3"/>
      <inkml:brushProperty name="ignorePressure" value="0"/>
    </inkml:brush>
  </inkml:definitions>
  <inkml:trace contextRef="#ctx0" brushRef="#br0">55150 65375 601,'-1'-44'-1,"-2"13"8	,-1 12 5,-1 13 7,-1 8 4,0 5 3,-1 5 3,1 4 3,0 5 0,0 5-4,-1 4-2,1 6-4,0-1-2,0-2-2,-1-3-2,1-3-3,1-3 0,1-2-1,1-1 1,3-1-1,0-3 0,3-3-4,1-3-3,1-3-4,3-3-1,3-1 0,3-1-1,3-2-1,3-3 0,4-3-2,2-3 0,4-2-1,2-4-4,2-1-4,1-1-5,2-2-6,1-1-2,2 1 0,1-1-2,2 0 0,-2-1-1,-4-1-2,-5-1-2,-4-2-2,-5 0 0,-3 4 1,-3 3 2,-2 3 1,-4 1 2,-1 1 3,-1-1 4,-2 1 4,-1 0 14,1 2 4,-1 1 0,0 2 0,-1 2 0,-1 4 0,-1 2 2,-2 4 31,-1 4 6,0 4 2,0 5 2,0 5 3,0 3 0,3 4-2,1 3-2,1 3-2,1 0-9,1-1-15,-1-1-15,0-2-17,0-3-9,1-5-6,-1-4-4,0-5-6,0-4-5,1-1-4,-1-1-7,0-2-4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42610983550549" units="cm"/>
      <inkml:brushProperty name="height" value="0.0242610983550549" units="cm"/>
      <inkml:brushProperty name="color" value="#00BFF3"/>
      <inkml:brushProperty name="ignorePressure" value="0"/>
    </inkml:brush>
  </inkml:definitions>
  <inkml:trace contextRef="#ctx0" brushRef="#br0">54925 26000 343,'0'-10'3,"3"7"5	,1 6 6,1 7 6,0 7 4,-1 9 4,-1 10 5,-2 10 4,-1 7 2,3 6-2,1 7 0,1 6-2,0 2-1,-1-2-1,-1-1-1,-2-1 0,-1-2-2,0-2 1,0-1-1,0-1 0,0-7-3,0-11-5,0-11-5,0-11-5,0 0-4,0 11-5,0 11-3,0 12-4,0 0-3,0-7-2,0-8-2,0-8-2,0-6-3,0-5-2,0-4-1,0-5-3,-1-7-2,-2-7-1,-1-8-1,-1-8-1,-1-6-3,0-5-3,-1-4-3,1-5-5,0-1-2,0 6-2,-1 4-2,1 5-3,-1 2 2,-2 1 3,-1-1 4,-1 0 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3091609030962" units="cm"/>
      <inkml:brushProperty name="height" value="0.0173091609030962" units="cm"/>
      <inkml:brushProperty name="color" value="#00BFF3"/>
      <inkml:brushProperty name="ignorePressure" value="0"/>
    </inkml:brush>
  </inkml:definitions>
  <inkml:trace contextRef="#ctx0" brushRef="#br0">54550 26375 481,'11'0'1,"-1"0"2	,-1 0 2,-2 0 2,1 0 7,3 0 13,3 0 12,3 0 13,3-1 6,1-2-4,1-1-1,3-1-4,1-1-4,4 0-8,3-1-7,3 1-8,1-1-7,1-2-8,-1-1-7,1-1-8,-2-1-7,-1 2-8,-1 1-7,-2 2-8,-3 1-7,-5 0-6,-4-1-5,-5 1-7,-5 0-2,-2 0 4,-3-1 2,-3 1 4,-3 1 4,-2 4 33,-1 2 18,-1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96389348805" units="cm"/>
      <inkml:brushProperty name="height" value="0.015296389348805" units="cm"/>
      <inkml:brushProperty name="color" value="#00BFF3"/>
      <inkml:brushProperty name="ignorePressure" value="0"/>
    </inkml:brush>
  </inkml:definitions>
  <inkml:trace contextRef="#ctx0" brushRef="#br0">54600 26725 544,'-23'21'-4,"5"-5"9	,5-7 11,4-5 9,7-4 8,7 0 5,8 0 6,9 0 5,5-3 1,5-4-4,5-5-3,4-4-4,4-3-6,1 1-10,1-1-10,3 0-10,0-1-13,3-1-15,1-1-16,1-2-15,-4 1-9,-11 5-3,-11 5-2,-11 4-3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48117477074265" units="cm"/>
      <inkml:brushProperty name="height" value="0.0148117477074265" units="cm"/>
      <inkml:brushProperty name="color" value="#00BFF2"/>
      <inkml:brushProperty name="ignorePressure" value="0"/>
    </inkml:brush>
  </inkml:definitions>
  <inkml:trace contextRef="#ctx0" brushRef="#br0">40794 62750 562,'49'-15'-95,"-4"4"49	,-4 5 46,-5 3 0,-2 3 0,1 0 44,-1 0 18,0 0 13,-1 1 6,-2 3-7,-2 1-6,-2 2-6,-3 3-10,-5 2-16,-4 2-16,-4 2-15,-5 2-10,-4 2-2,-4 3-2,-4 2-3,-6 0-7,-6 1-12,-7 0-13,-6-1-11,-1 1-6,4 0 3,4-1 3,5 1 1,3-2 8,2-5 12,2-4 13,3-4 11,1-3 11,3 1 8,2-1 8,2 1 8,3-2 4,4-1-1,5-3-1,4-2-1,4-2-5,5-2-8,4-3-10,4-1-8,0-2-6,-4 1-4,-5-1-4,-4 1-3,-1-1-6,-1 0-8,0 1-8,0-1-8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1701423823833" units="cm"/>
      <inkml:brushProperty name="height" value="0.0171701423823833" units="cm"/>
      <inkml:brushProperty name="color" value="#00BFF3"/>
      <inkml:brushProperty name="ignorePressure" value="0"/>
    </inkml:brush>
  </inkml:definitions>
  <inkml:trace contextRef="#ctx0" brushRef="#br0">55125 26025 485,'15'0'42,"7"0"2	,6 0 3,7 0 3,2-1 0,1-2-2,-1-1-1,1-1-1,-4 0-4,-6 1-7,-6 1-6,-6 3-6,0 0-11,8 0-16,8 0-15,8 0-15,1 0-10,-7 0-5,-6 0-6,-6 0-5,-5 0-3,-3 0 1,-3 0 0,-3 0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7036992758512" units="cm"/>
      <inkml:brushProperty name="height" value="0.0197036992758512" units="cm"/>
      <inkml:brushProperty name="color" value="#00BFF3"/>
      <inkml:brushProperty name="ignorePressure" value="0"/>
    </inkml:brush>
  </inkml:definitions>
  <inkml:trace contextRef="#ctx0" brushRef="#br0">55600 26125 422,'0'35'-3,"0"-2"1	,0-3 1,0-3 3,0-4 2,0-3 3,0-3 3,0-2 4,0 6 5,0 17 8,0 17 8,0 18 7,0 11 2,3 4-1,1 5-2,1 5-2,1 0-1,1-3 1,-1-3 0,0-2 1,-1-8-5,-1-11-7,-1-11-9,-2-11-8,-1-8-6,0-4-2,0-5-4,0-4-3,-4-7-7,-8-8-11,-8-8-12,-7-7-10,-3-5-5,1-2 3,1-1 2,3-1 4,1-2-2,4 1-6,3-1-6,3 1-6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2513443976641" units="cm"/>
      <inkml:brushProperty name="height" value="0.0172513443976641" units="cm"/>
      <inkml:brushProperty name="color" value="#00BFF3"/>
      <inkml:brushProperty name="ignorePressure" value="0"/>
    </inkml:brush>
  </inkml:definitions>
  <inkml:trace contextRef="#ctx0" brushRef="#br0">56375 26175 483,'-3'-22'1,"-4"9"4	,-5 8 4,-4 7 3,-4 6 2,-1 3 0,-1 3 2,-2 3 0,-1 2-3,0 0-7,0-1-6,0 1-6,1-3-3,4-4 1,3-5 2,3-4 1,2-3-2,2 3-8,1 1-7,2 1-8,2 0 0,4-1 4,2-1 6,4-2 5,1-1 5,1 0 7,-1 0 6,0 0 7,0 0 4,1 0 0,-1 0 0,0 0 1,0 0 0,1 3-1,-1 1-1,0 1-1,1 4 1,2 7 1,1 6 3,2 6 2,-2 6 2,-2 4-1,-3 5 0,-3 5 0,-2 3 1,3 4 3,1 3 2,1 3 2,0-1 1,-1-2-1,-1-3 0,-2-3-2,-1-5-1,3-4-1,1-5-2,1-4-1,2-5-3,2-5-3,1-4-4,2-5-4,0-5-5,1-2-10,-1-3-7,1-3-10,0-5-4,2-4-4,1-5-1,2-4-3,1-4-2,0-4 1,-1-2-2,1-4 1,-2 2 1,-3 6 4,-3 6 2,-3 7 5,-3 3-2,-1 0-6,-1-1-4,-2 1-7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6389216855168" units="cm"/>
      <inkml:brushProperty name="height" value="0.0116389216855168" units="cm"/>
      <inkml:brushProperty name="color" value="#00BFF3"/>
      <inkml:brushProperty name="ignorePressure" value="0"/>
    </inkml:brush>
  </inkml:definitions>
  <inkml:trace contextRef="#ctx0" brushRef="#br0">56225 26700 715,'-20'10'18,"11"-2"0	,12-3 2,10-3 0,8-4 5,5-3 8,4-3 7,6-2 8,2-4-6,2-1-22,1-1-19,2-2-22,-3 1-13,-8 3-7,-8 3-6,-7 3-7,-6 2-4,-1 0-4,-1-1-2,-2 1-4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0116192251444" units="cm"/>
      <inkml:brushProperty name="height" value="0.0230116192251444" units="cm"/>
      <inkml:brushProperty name="color" value="#00BFF3"/>
      <inkml:brushProperty name="ignorePressure" value="0"/>
    </inkml:brush>
  </inkml:definitions>
  <inkml:trace contextRef="#ctx0" brushRef="#br0">56775 26175 362,'10'50'58,"-2"3"-3	,-3 1-3,-3 1-4,-2 7-1,0 10-2,0 12 0,0 11-2,0 3-1,0-3-1,0-3-1,0-2-2,0-6-4,0-6-9,0-6-8,0-6-10,0-7-8,0-6-11,0-6-10,0-6-11,0-6-9,3-2-10,1-3-9,1-3-9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0850921422243" units="cm"/>
      <inkml:brushProperty name="height" value="0.0170850921422243" units="cm"/>
      <inkml:brushProperty name="color" value="#00BFF3"/>
      <inkml:brushProperty name="ignorePressure" value="0"/>
    </inkml:brush>
  </inkml:definitions>
  <inkml:trace contextRef="#ctx0" brushRef="#br0">56825 26250 487,'0'-35'-2,"0"7"9	,0 6 11,0 7 9,2 3 5,5 2 0,5 1 1,4 2 0,4 0-3,4-2-8,2-1-7,4-1-7,0-1-6,-1 2-3,-1 1-3,-2 2-4,-4 2-3,-4 1-2,-5 1-1,-4 3-3,-1 0-2,3 0-3,3 0-2,3 0-3,1 1 0,-2 4 3,-1 3 3,-1 3 2,-3 3 6,-1 6 8,-1 4 9,-2 5 9,-2 4 6,-1 3 4,-1 3 4,-2 3 4,-1 3 3,0 1 5,0 1 5,0 3 4,0-3 0,0-4-5,0-5-3,0-4-4,-1-4-7,-2-4-6,-1-2-8,-1-4-6,-1-3-11,0-3-12,-1-3-12,1-3-12,-2-3-9,-3-1-7,-3-1-8,-3-2-6,0-1-1,3 0 5,3 0 5,3 0 5,2 0 5,0 0 20,-1 0 29,1 0 0,0-1 0,0-2 0,-1-1 0,1-1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04812344163656" units="cm"/>
      <inkml:brushProperty name="height" value="0.0204812344163656" units="cm"/>
      <inkml:brushProperty name="color" value="#00BFF3"/>
      <inkml:brushProperty name="ignorePressure" value="0"/>
    </inkml:brush>
  </inkml:definitions>
  <inkml:trace contextRef="#ctx0" brushRef="#br0">9225 41425 406,'12'27'7,"1"5"3	,-1 5 5,1 4 5,-1 7 4,1 10 3,-1 9 4,1 10 3,-2 7 2,-1 4 1,-1 5 0,-2 5-1,-2 0 1,-1-3-3,-1-3-1,-2-2-2,-1-10-3,0-14-2,0-13-4,0-15-3,0-7-2,0 1-4,0-1-2,0 0-2,-2-8-10,-3-18-14,-3-17-16,-2-16-14,-3-9-8,1 2-2,-1 1-1,1 2-3,0 2 1,2 4-1,1 2 2,2 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7776977866888" units="cm"/>
      <inkml:brushProperty name="height" value="0.0157776977866888" units="cm"/>
      <inkml:brushProperty name="color" value="#00BFF3"/>
      <inkml:brushProperty name="ignorePressure" value="0"/>
    </inkml:brush>
  </inkml:definitions>
  <inkml:trace contextRef="#ctx0" brushRef="#br0">8875 41950 528,'-10'-2'4,"7"-3"10	,6-3 10,7-2 8,6-5 7,8-2 1,8-3 2,8-3 2,4-1 0,0 4-3,-1 3-3,1 3-3,-2 2-5,-3 2-7,-3 1-9,-3 2-7,-4 1-9,-5 0-14,-4-1-13,-5 1-12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9540649726987" units="cm"/>
      <inkml:brushProperty name="height" value="0.0149540649726987" units="cm"/>
      <inkml:brushProperty name="color" value="#00BFF3"/>
      <inkml:brushProperty name="ignorePressure" value="0"/>
    </inkml:brush>
  </inkml:definitions>
  <inkml:trace contextRef="#ctx0" brushRef="#br0">8850 42325 557,'1'21'4,"4"-5"10	,3-7 8,3-5 10,5-7 6,8-4 6,8-5 5,8-4 4,2-4 0,-3-1-8,-3-1-7,-3-2-7,1-4-12,7-4-19,6-5-16,6-4-19,-2 1-14,-11 8-10,-11 8-11,-11 8-11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03643832355738" units="cm"/>
      <inkml:brushProperty name="height" value="0.0203643832355738" units="cm"/>
      <inkml:brushProperty name="color" value="#00BFF3"/>
      <inkml:brushProperty name="ignorePressure" value="0"/>
    </inkml:brush>
  </inkml:definitions>
  <inkml:trace contextRef="#ctx0" brushRef="#br0">9550 41475 409,'0'-18'5,"3"14"12	,1 14 11,1 14 12,0 9 5,-1 3-1,-1 3 1,-2 3 0,0 0-2,4-3-2,3-3-1,3-3-3,3-5-3,3-6-4,3-6-3,4-7-4,-1-4-5,-3-1-4,-3-1-4,-2-2-6,0-2-4,7-2-5,6-1-6,7-1-5,0-3-5,-5-3-4,-4-3-6,-5-3-4,-2-1-4,0 2-3,-1 1-2,1 2-3,-2 1-2,-3 2-3,-3 1-3,-3 2-3,-3 1 3,-1 0 5,-1-1 6,-2 1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9831941127777" units="cm"/>
      <inkml:brushProperty name="height" value="0.0159831941127777" units="cm"/>
      <inkml:brushProperty name="color" value="#00BFF2"/>
      <inkml:brushProperty name="ignorePressure" value="0"/>
    </inkml:brush>
  </inkml:definitions>
  <inkml:trace contextRef="#ctx0" brushRef="#br0">41410 62681 521,'2'-11'9,"1"14"19	,2 12 19,3 12 19,0 8 6,1-1-5,-1 0-6,1 0-5,-2 0-13,-1-3-19,-3-2-18,-2-3-20,-1-1-18,0-3-18,0-1-17,0-3-19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96385870873928" units="cm"/>
      <inkml:brushProperty name="height" value="0.00896385870873928" units="cm"/>
      <inkml:brushProperty name="color" value="#00BFF3"/>
      <inkml:brushProperty name="ignorePressure" value="0"/>
    </inkml:brush>
  </inkml:definitions>
  <inkml:trace contextRef="#ctx0" brushRef="#br0">10025 41500 929,'-3'-11'-7,"-4"6"9	,-5 4 8,-4 5 9,-4 6 1,-1 8-5,-1 8-7,-2 8-5,-1 3-10,0 1-16,0-1-15,0 1-16,2-5-9,5-7-4,5-8 17,4-8 50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3092319592834" units="cm"/>
      <inkml:brushProperty name="height" value="0.0133092319592834" units="cm"/>
      <inkml:brushProperty name="color" value="#00BFF3"/>
      <inkml:brushProperty name="ignorePressure" value="0"/>
    </inkml:brush>
  </inkml:definitions>
  <inkml:trace contextRef="#ctx0" brushRef="#br0">9675 42050 626,'21'115'-6,"-5"-18"19	,-7-19 18,-5-18 20,-4-11 7,0-2-2,0-1-4,0-1-3,0-4-9,0-7-17,0-6-17,0-6-15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0795250236988" units="cm"/>
      <inkml:brushProperty name="height" value="0.0190795250236988" units="cm"/>
      <inkml:brushProperty name="color" value="#00BFF3"/>
      <inkml:brushProperty name="ignorePressure" value="0"/>
    </inkml:brush>
  </inkml:definitions>
  <inkml:trace contextRef="#ctx0" brushRef="#br0">9800 42100 436,'11'0'2,"-1"0"5	,-1 0 4,-2 0 4,1-1 4,3-2 0,3-1 2,3-1 0,3-1 0,1 0-3,1-1-3,3 1-3,0 1-4,3 1-2,1 1-3,1 3-4,-1 1 0,-5 4 1,-4 3 0,-5 3 2,-4 4 1,-1 7 2,-1 6 1,-2 7 2,-2 4 4,-1 6 5,-1 4 7,-2 5 5,-1 1 2,0-1 0,0-1-2,0-2 0,0-5-1,0-8 0,0-8 0,0-7 0,0-4-6,0 0-14,0-1-14,0 1-14,-2-3-12,-3-7-11,-3-6-10,-2-6-12,-3-3-4,1 0 1,-1-1 2,1 1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9804109930992" units="cm"/>
      <inkml:brushProperty name="height" value="0.0139804109930992" units="cm"/>
      <inkml:brushProperty name="color" value="#00BFF3"/>
      <inkml:brushProperty name="ignorePressure" value="0"/>
    </inkml:brush>
  </inkml:definitions>
  <inkml:trace contextRef="#ctx0" brushRef="#br0">9850 42475 596,'0'-12'5,"0"2"7	,0 1 8,0 2 7,1 1 4,4 0 1,3-1 1,3 1 1,1 1 3,1 1 2,-1 1 3,1 3 3,-2 1-10,-1 4-23,-1 3-23,-2 3-23,-2 0-13,-1-1-3,-1-1-2,-2-2-4,-2-1-2,-2 1-2,-1-1-1,-1 0-2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99262868613" units="cm"/>
      <inkml:brushProperty name="height" value="0.01199262868613" units="cm"/>
      <inkml:brushProperty name="color" value="#00BFF3"/>
      <inkml:brushProperty name="ignorePressure" value="0"/>
    </inkml:brush>
  </inkml:definitions>
  <inkml:trace contextRef="#ctx0" brushRef="#br0">9825 42700 694,'-11'32'-55,"6"-8"36	,4-10 37,5-9 38,5-6 14,4-2-5,5-1-7,5-1-6,2-1-12,3 0-20,1-1-20,1 1-18,-2-1-18,-6-2-17,-6-1-15,-7-1-17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2261446192861" units="cm"/>
      <inkml:brushProperty name="height" value="0.0112261446192861" units="cm"/>
      <inkml:brushProperty name="color" value="#00BFF3"/>
      <inkml:brushProperty name="ignorePressure" value="0"/>
    </inkml:brush>
  </inkml:definitions>
  <inkml:trace contextRef="#ctx0" brushRef="#br0">9700 43450 742,'-36'72'-18,"3"-4"12	,3-5 9,4-4 12,-3 0 6,-5 4 1,-7 5 1,-5 5 2,-4 0 3,3-3 3,1-3 5,1-2 4,4-8-10,7-11-22,6-11-25,6-11-22,5-8-17,3-4-7,3-5-9,3-4-8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841461822391" units="cm"/>
      <inkml:brushProperty name="height" value="0.0152841461822391" units="cm"/>
      <inkml:brushProperty name="color" value="#00BFF3"/>
      <inkml:brushProperty name="ignorePressure" value="0"/>
    </inkml:brush>
  </inkml:definitions>
  <inkml:trace contextRef="#ctx0" brushRef="#br0">9600 43250 545,'14'6'0,"6"13"0	,4 12 0,5 13 0,3 6 6,2 0 11,1 0 12,2 0 12,-1-2 7,-1-3 1,-1-3 2,-2-2 2,-1-6-4,1-6-8,-1-6-8,0-6-8,-3-5-13,-6-1-16,-6-1-17,-7-2-17,-3-1-14,1 1-9,-1-1-9,0 0-9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4127702116966" units="cm"/>
      <inkml:brushProperty name="height" value="0.0154127702116966" units="cm"/>
      <inkml:brushProperty name="color" value="#00BFF3"/>
      <inkml:brushProperty name="ignorePressure" value="0"/>
    </inkml:brush>
  </inkml:definitions>
  <inkml:trace contextRef="#ctx0" brushRef="#br0">9575 43950 540,'23'-1'-20,"-3"-2"-2	,-3-1-2,-2-1-1,-1-1 4,3 0 7,3-1 9,4 1 9,-2 1 8,-4 4 11,-5 2 9,-4 4 10,-3 2-3,1 2-18,-1 1-16,0 2-18,-3 2-11,-6 3-7,-6 3-6,-7 4-7,-3 0 11,1-2 33,-1-1 0,0-1 0,1-2 0,2-2 0,1-1 0,2-1 0,1-2 0,2 1 0,1-1 0,2 1 0,2-3 0,4-2 0,2-3 0,4-3 0,3-3 51,3-2 1,3-1 3,3-1 1,3-1 0,1 0-4,1-1-2,3 1-3,-2 0-5,-3 0-4,-3-1-6,-2 1-4,-4 1-8,-1 4-8,-1 2-8,-2 4-10,-4 5-7,-6 8-5,-6 8-7,-7 8-5,-4 4-4,-4 2-2,-2 1-1,-4 2-2,1-2-1,5-4-2,4-5-1,6-4-2,2-5 3,2-3 7,1-3 7,2-2 7,4-5 12,6-2 17,6-3 17,7-3 18,3-3 8,0-2 2,-1-1-1,1-1 2,2-1-5,5 0-8,4-1-10,6 1-9,-2 0-8,-6 0-6,-6-1-5,-6 1-7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2697921469808" units="cm"/>
      <inkml:brushProperty name="height" value="0.0122697921469808" units="cm"/>
      <inkml:brushProperty name="color" value="#00BFF3"/>
      <inkml:brushProperty name="ignorePressure" value="0"/>
    </inkml:brush>
  </inkml:definitions>
  <inkml:trace contextRef="#ctx0" brushRef="#br0">9625 45225 679,'12'25'5,"1"0"9	,-1 0 11,1 0 10,-1 0 6,1 0 2,-1 0 4,1 0 3,-3-2-10,-2-3-19,-3-3-22,-3-2-20,-2-4-17,0-1-16,0-1-15,0-2-15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2086022272706" units="cm"/>
      <inkml:brushProperty name="height" value="0.0112086022272706" units="cm"/>
      <inkml:brushProperty name="color" value="#00BFF3"/>
      <inkml:brushProperty name="ignorePressure" value="0"/>
    </inkml:brush>
  </inkml:definitions>
  <inkml:trace contextRef="#ctx0" brushRef="#br0">9225 45700 743,'35'11'4,"-5"-1"6	,-4-1 8,-5-2 7,-1 2 6,1 4 4,1 5 6,3 5 4,-1 1-9,-2-2-24,-1-1-24,-1-1-24,-3-3-16,-3-3-9,-3-3-11,-3-3-9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27675791829824" units="cm"/>
      <inkml:brushProperty name="height" value="0.0227675791829824" units="cm"/>
      <inkml:brushProperty name="color" value="#00BFF2"/>
      <inkml:brushProperty name="ignorePressure" value="0"/>
    </inkml:brush>
  </inkml:definitions>
  <inkml:trace contextRef="#ctx0" brushRef="#br0">27093 63126 366,'0'20'0,"0"3"0	,0 5 0,0 4 0,0 7 6,0 8 15,0 8 14,0 10 13,0-2 6,0-11-1,0-10-3,0-11-1,0 0-1,0 11 0,0 10 1,0 11-1,0 13-4,0 15-9,0 15-8,0 15-8,1-6-20,2-28-29,3-29-29,1-27-29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74199137836695" units="cm"/>
      <inkml:brushProperty name="height" value="0.0174199137836695" units="cm"/>
      <inkml:brushProperty name="color" value="#00BFF2"/>
      <inkml:brushProperty name="ignorePressure" value="0"/>
    </inkml:brush>
  </inkml:definitions>
  <inkml:trace contextRef="#ctx0" brushRef="#br0">41445 62681 478,'33'-15'12,"-2"4"5	,-2 5 5,-2 4 4,-3 2 6,-1 0 9,-3 0 9,-2 0 7,-1 0 3,0 0-5,1 0-3,-1 0-4,-1 4-12,-2 9-22,-3 8-22,-1 9-21,-6 5-12,-8-1-3,-9 0-2,-8 0-2,-5 0-4,1-3-1,-1-2-4,0-3-3,3-1 6,3-3 12,5-1 13,5-3 13,3-3 12,5-4 13,4-5 12,5-4 12,2-2 5,3 0-2,2 0-3,2 0-1,2-1-5,3-2-4,1-2-6,3-3-6,-2-1-7,-4 1-13,-4-1-10,-4 1-12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6030673533678" units="cm"/>
      <inkml:brushProperty name="height" value="0.0156030673533678" units="cm"/>
      <inkml:brushProperty name="color" value="#00BFF3"/>
      <inkml:brushProperty name="ignorePressure" value="0"/>
    </inkml:brush>
  </inkml:definitions>
  <inkml:trace contextRef="#ctx0" brushRef="#br0">9400 45625 534,'33'0'0,"-7"0"2	,-8 0 2,-8 0 1,1-3 5,9-4 10,10-5 9,9-4 10,5-3 6,0 1 0,-1-1 1,1 0 1,0 1-2,0 2-7,-1 1-6,1 2-6,-4 2-7,-8 3-8,-8 3-8,-7 4-9,-7 3-6,-5 5-7,-4 5-7,-5 4-6,-5 6-6,-7 6-4,-6 6-3,-6 7-5,-5 3-2,-3 0 1,-3-1 0,-3 1 1,0-2 1,3-3 2,3-3 17,3-3 30,3-4 0,4-5 0,2-4 0,4-5 0,4-3 0,4 1 0,5-1 0,5 1 0,3-3 0,4-2 0,3-3 0,3-3 0,2-4 28,2-3 17,1-3 9,2-2 8,2-4 4,4-1-4,2-1-4,4-2-2,-1 0-16,-5 2-28,-4 1-27,-5 2-28,-5 1-16,-2 2-3,-3 1-4,-3 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1080307289958" units="cm"/>
      <inkml:brushProperty name="height" value="0.0121080307289958" units="cm"/>
      <inkml:brushProperty name="color" value="#00BFF3"/>
      <inkml:brushProperty name="ignorePressure" value="0"/>
    </inkml:brush>
  </inkml:definitions>
  <inkml:trace contextRef="#ctx0" brushRef="#br0">9725 45750 688,'-1'14'4,"-2"3"10	,-1 3 10,-1 4 9,-2 1 4,-2 3 2,-1 1 0,-1 1 1,-1 2-4,2 2-11,1 1-10,2 2-9,1-2-9,0-2-4,-1-3-5,1-3-4,0-5-13,0-4-17,-1-5-19,1-4-18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0604790970683" units="cm"/>
      <inkml:brushProperty name="height" value="0.0110604790970683" units="cm"/>
      <inkml:brushProperty name="color" value="#00BFF3"/>
      <inkml:brushProperty name="ignorePressure" value="0"/>
    </inkml:brush>
  </inkml:definitions>
  <inkml:trace contextRef="#ctx0" brushRef="#br0">9750 46075 753,'24'11'3,"-2"-1"6	,-1-1 6,-1-2 6,-2 0 2,-2 2 0,-1 1-2,-1 2 0,-3-1 0,-1-1 2,-1-1 3,-2-2 2,-2-1-16,-4 1-32,-2-1-35,-4 0-33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8333394899964" units="cm"/>
      <inkml:brushProperty name="height" value="0.0148333394899964" units="cm"/>
      <inkml:brushProperty name="color" value="#00BFF3"/>
      <inkml:brushProperty name="ignorePressure" value="0"/>
    </inkml:brush>
  </inkml:definitions>
  <inkml:trace contextRef="#ctx0" brushRef="#br0">9175 46650 561,'61'-25'36,"-1"0"5	,-1 0 4,-2 0 4,-2-1 1,-1-2-2,-1-1-2,-2-1-2,-2 0-7,-2 4-11,-1 2-12,-1 4-11,0 1-6,1 1 1,1-1 1,3 0 2,-4 2-9,-8 3-15,-8 3-17,-7 3-17,-6 3-8,-3 1-3,-3 1-2,-3 3-3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69602593034506" units="cm"/>
      <inkml:brushProperty name="height" value="0.0269602593034506" units="cm"/>
      <inkml:brushProperty name="color" value="#00BFF3"/>
      <inkml:brushProperty name="ignorePressure" value="0"/>
    </inkml:brush>
  </inkml:definitions>
  <inkml:trace contextRef="#ctx0" brushRef="#br0">9575 46750 309,'0'34'1,"0"-6"3	,0-6 2,0-6 2,0-3 0,0 2-4,0 1-5,0 2-5,0-2-4,3-7-7,1-6-5,1-6-7,2-5 5,2-3 24,1-3 0,2-3 0,-1-1 0,-1 2 0,-1 1 0,-2 2 0,0 0 0,2 1 0,1-1 0,2 1 0,-1 1 0,-1 3 0,-1 3 0,-2 4 0,-2 1 0,-1 3 0,-1 1 0,-2 1 0,-1 3 15,0 3 2,0 3-1,0 3-2,0 2 0,0 0 0,0-1-1,0 1 0,0-2-1,0-3-2,0-3 0,0-3-2,0-3 0,0-4-1,0-2 0,0-4-1,2-3-1,5-3-1,5-3-1,4-3-3,3-3-1,0-4-2,-1-2-3,1-4-2,1 0-1,1 1 0,1 1 0,3 3-1,-1 0 1,-2 3 1,-1 1 1,-1 1 2,-3 4 0,-3 4-1,-3 5 1,-3 5-1,-1 4 3,2 5 6,1 5 7,2 4 7,-1 5 5,-1 5 3,-1 4 3,-2 6 5,-1 2 1,1 2 1,-1 1 0,0 2 2,0 2-1,1 4 2,-1 2 0,0 4 1,0-1 0,1-5-3,-1-4-1,0-5-3,-1-5-3,-1-5-3,-1-4-4,-2-5-5,-3-5-5,-3-7-9,-3-6-7,-2-6-10,-6-5-7,-6-3-7,-6-3-7,-6-3-8,-1 0-1,7 3 4,6 3 3,7 3 4,2 2-2,1 0-9,-1-1-7,1 1-9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9995628744364" units="cm"/>
      <inkml:brushProperty name="height" value="0.0149995628744364" units="cm"/>
      <inkml:brushProperty name="color" value="#00BFF3"/>
      <inkml:brushProperty name="ignorePressure" value="0"/>
    </inkml:brush>
  </inkml:definitions>
  <inkml:trace contextRef="#ctx0" brushRef="#br0">9375 48200 555,'1'10'2,"4"-2"3	,3-3 4,3-3 4,3-3 2,6-2 4,4-1 2,5-1 2,6-4 6,8-4 5,8-5 6,8-4 5,-2-2 2,-8 4-5,-10 3-5,-9 3-4,-3 0-11,5-1-14,5-1-14,4-2-16,-1 1-10,-8 3-8,-8 3-6,-7 3-8,-5 2-5,1 0-3,-1-1-2,1 1-3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7432433441281" units="cm"/>
      <inkml:brushProperty name="height" value="0.0147432433441281" units="cm"/>
      <inkml:brushProperty name="color" value="#00BFF3"/>
      <inkml:brushProperty name="ignorePressure" value="0"/>
    </inkml:brush>
  </inkml:definitions>
  <inkml:trace contextRef="#ctx0" brushRef="#br0">9775 47850 565,'10'2'1,"-2"5"1	,-3 5 3,-3 4 1,-3 6 3,-2 6 4,-1 6 4,-1 7 4,-4 6 5,-4 6 7,-5 6 6,-4 7 6,-3 4 1,0 4-3,0 2-5,0 4-3,0-2-7,0-6-10,0-6-8,0-7-11,0-7-4,3-7-3,1-8-3,1-8-1,3-8-11,3-8-21,3-8-20,3-7-19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8256927281618" units="cm"/>
      <inkml:brushProperty name="height" value="0.0168256927281618" units="cm"/>
      <inkml:brushProperty name="color" value="#00BFF3"/>
      <inkml:brushProperty name="ignorePressure" value="0"/>
    </inkml:brush>
  </inkml:definitions>
  <inkml:trace contextRef="#ctx0" brushRef="#br0">9600 48500 495,'44'4'21,"-10"10"3	,-12 10 3,-10 9 2,-7 4 3,-1 1 1,-1-1 2,-2 1 2,-1-3-1,0-5-5,0-4-3,0-5-4,0 1-2,0 6 3,0 6 0,0 7 3,0 0-4,3-4-8,1-5-9,1-4-7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0112590789795" units="cm"/>
      <inkml:brushProperty name="height" value="0.0190112590789795" units="cm"/>
      <inkml:brushProperty name="color" value="#00BFF3"/>
      <inkml:brushProperty name="ignorePressure" value="0"/>
    </inkml:brush>
  </inkml:definitions>
  <inkml:trace contextRef="#ctx0" brushRef="#br0">9875 48325 438,'11'-11'-3,"-1"3"-4	,-1 3-4,-2 4-6,0 1 2,2 0 8,1 0 8,2 0 8,-1 0 3,-1 0-1,-1 0 0,-2 0-2,1-1-1,3-2-3,3-1-3,3-1-3,1 0-2,-2 1-1,-1 1-2,-1 3-1,-3 1 0,-1 4-1,-1 3 0,-2 3 1,-2 4 1,-1 7 6,-1 6 5,-2 7 4,0 3 6,4 2 6,3 1 6,3 2 6,2 2 4,2 1 3,1 1 3,2 3 3,0-2 0,-2-3 1,-1-3-2,-1-2 0,-3-5-4,-1-2-5,-1-3-6,-2-3-6,-3-5-8,-5-4-12,-4-5-10,-5-4-12,-6-4-8,-6-1-6,-6-1-6,-6-2-5,-6-3-4,-2-3 0,-3-3 0,-3-2 0,1-4 2,6-1 3,7-1 3,6-2 5,5 0 3,5 2 5,5 1 4,4 2 4,4 0 8,4 1 11,2-1 10,4 1 10,1 0 5,1 2 2,-1 1 1,0 2 1,6-2 2,10-7 4,12-6 4,11-6 3,5-3 0,3 0-4,1-1-5,1 1-4,0 1-9,-1 4-15,-1 2-15,-2 4-15,-7 3-8,-10 3-1,-12 3-2,-10 3-2,-5 1-4,2-2-5,1-1-6,2-1-6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9600 49950 1000,'0'-11'-9,"3"6"-17	,1 4-18,1 5-16,0 5 5,-1 4 30,-1 5 30,-2 5 29,-1 1 11,3-2-8,1-1-8,1-1-8,0-3-11,-1-3-13,-1-3-14,-2-3-13,-1-1-11,0 2-5,0 1-6,0 2 29,0-1 23,0-1 0,0-1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8207944631577" units="cm"/>
      <inkml:brushProperty name="height" value="0.0198207944631577" units="cm"/>
      <inkml:brushProperty name="color" value="#00BFF2"/>
      <inkml:brushProperty name="ignorePressure" value="0"/>
    </inkml:brush>
  </inkml:definitions>
  <inkml:trace contextRef="#ctx0" brushRef="#br0">40691 63640 420,'54'-32'100,"3"4"-13	,6 5-13,3 3-14,6 1-8,6-4-3,6-5-2,7-4-4,-1-3-7,-8 1-14,-10 0-12,-7 0-15,-11 2-14,-10 4-16,-11 4-16,-10 5-16,-7 3-8,-2 2 3,-3 2 2,-1 3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9424453005195" units="cm"/>
      <inkml:brushProperty name="height" value="0.0119424453005195" units="cm"/>
      <inkml:brushProperty name="color" value="#00BFF3"/>
      <inkml:brushProperty name="ignorePressure" value="0"/>
    </inkml:brush>
  </inkml:definitions>
  <inkml:trace contextRef="#ctx0" brushRef="#br0">9650 49875 697,'23'-34'1,"-3"8"3	,-3 8 3,-2 8 3,-2 5 6,2 1 6,1 1 8,2 3 8,-1 1-1,-3 4-8,-3 3-7,-3 3-7,-3 3-3,-1 3 2,-1 3 1,-2 4 3,-3 1-6,-3 3-12,-3 1-14,-2 1-12,-3 0-13,1-4-10,-1-2-12,1-4-10,1-2 1,3-2 13,3-1 13,4-1 13,1-4 17,3-2 14,1-3 9,1-3 20,3-3 9,3-2 1,3-1 1,3-1 2,3-4-8,4-4-18,2-5-19,4-4-17,-2-2-14,-6 4-10,-6 3-10,-7 3-10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6290953010321" units="cm"/>
      <inkml:brushProperty name="height" value="0.0116290953010321" units="cm"/>
      <inkml:brushProperty name="color" value="#00BFF3"/>
      <inkml:brushProperty name="ignorePressure" value="0"/>
    </inkml:brush>
  </inkml:definitions>
  <inkml:trace contextRef="#ctx0" brushRef="#br0">10125 49650 716,'0'36'4,"3"-1"9	,1-1 8,1-2 8,1-2 5,1-1 2,-1-1 2,0-2 1,0-1-5,1 0-11,-1 0-11,0 0-11,-1-2-15,-1-3-18,-1-3-18,-2-2-17,-1-4-8,0-1 1,0-1 3,0-2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0237556770444" units="cm"/>
      <inkml:brushProperty name="height" value="0.0140237556770444" units="cm"/>
      <inkml:brushProperty name="color" value="#00BFF3"/>
      <inkml:brushProperty name="ignorePressure" value="0"/>
    </inkml:brush>
  </inkml:definitions>
  <inkml:trace contextRef="#ctx0" brushRef="#br0">10175 49750 594,'46'-23'3,"-8"5"8	,-8 5 7,-7 4 9,-4 4 5,0 4-1,-1 2 2,1 4 0,-2 3-2,-3 3-4,-3 3-5,-3 3-3,-3 3-1,-4 1 4,-2 1 5,-4 3 3,-4 0-9,-4 0-23,-5 0-23,-4 0-24,-3-1-12,3-2-1,1-1-2,1-1 0,3-3 4,3-3 10,3-3 11,3-3 11,4-3 14,5-1 19,4-1 17,6-2 19,2-1 8,2 0-1,1 0-2,2 0-1,2-2-9,1-3-16,1-3-16,3-2-16,-2-2-11,-3 2-7,-3 1-7,-2 2-7,-5 1-4,-2 0-3,-3-1-1,-3 1-3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6801859587431" units="cm"/>
      <inkml:brushProperty name="height" value="0.0126801859587431" units="cm"/>
      <inkml:brushProperty name="color" value="#00BFF3"/>
      <inkml:brushProperty name="ignorePressure" value="0"/>
    </inkml:brush>
  </inkml:definitions>
  <inkml:trace contextRef="#ctx0" brushRef="#br0">9525 50800 657,'13'-1'0,"2"-2"2	,1-1 1,2-1 2,4-4 5,6-7 11,6-6 9,7-6 12,5-3 3,5 0-2,4-1-2,6 1-3,-1 1-6,-2 1-11,-3 1-12,-3 3-9,-6 1-9,-5 4-4,-7 3-5,-5 3-4,-7 3-9,-4 3-12,-5 3-13,-4 4-12,-4 1-4,-4 0 3,-2 0 4,-4 0 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4928752407432" units="cm"/>
      <inkml:brushProperty name="height" value="0.0104928752407432" units="cm"/>
      <inkml:brushProperty name="color" value="#00BFF3"/>
      <inkml:brushProperty name="ignorePressure" value="0"/>
    </inkml:brush>
  </inkml:definitions>
  <inkml:trace contextRef="#ctx0" brushRef="#br0">9950 50250 794,'10'2'-30,"-2"5"11	,-3 5 10,-3 4 12,-5 10 9,-4 14 9,-5 14 8,-4 14 8,-3 4 3,1-4-4,-1-5-4,0-4-3,0-6-10,1-6-13,-1-6-16,0-7-13,3-6-13,4-6-11,5-6-12,5-7-10,1-4-5,-2-1 4,-1-1 53,-1-2 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970912873745" units="cm"/>
      <inkml:brushProperty name="height" value="0.010970912873745" units="cm"/>
      <inkml:brushProperty name="color" value="#00BFF3"/>
      <inkml:brushProperty name="ignorePressure" value="0"/>
    </inkml:brush>
  </inkml:definitions>
  <inkml:trace contextRef="#ctx0" brushRef="#br0">10000 50600 759,'57'24'-14,"-8"-2"3	,-10-1 2,-9-1 3,-5 0 9,0 1 19,0 1 17,0 3 18,-1-3 2,-2-4-14,-1-5-13,-1-4-13,-3-4-14,-3-1-17,-3-1-15,-3-2-15,-3-1-12,-1 3-8,-1 1-8,-2 1-8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658512815833" units="cm"/>
      <inkml:brushProperty name="height" value="0.0152658512815833" units="cm"/>
      <inkml:brushProperty name="color" value="#00BFF3"/>
      <inkml:brushProperty name="ignorePressure" value="0"/>
    </inkml:brush>
  </inkml:definitions>
  <inkml:trace contextRef="#ctx0" brushRef="#br0">10425 50325 545,'24'-22'8,"-2"6"15	,-1 7 15,-1 6 15,-2 6 6,-2 6-1,-1 7-2,-1 6-2,-4 3-8,-2 3-13,-3 1-13,-3 1-13,-2-1-20,3-5-25,1-4-25,1-5-24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5556644052267" units="cm"/>
      <inkml:brushProperty name="height" value="0.0125556644052267" units="cm"/>
      <inkml:brushProperty name="color" value="#00BFF3"/>
      <inkml:brushProperty name="ignorePressure" value="0"/>
    </inkml:brush>
  </inkml:definitions>
  <inkml:trace contextRef="#ctx0" brushRef="#br0">9700 51125 663,'11'25'-27,"-1"0"22	,-1 0 21,-2 0 21,-2-2 11,-1-3-1,-1-3 0,-2-2-1,-1-5-4,3-2-8,1-3-8,1-3-8,0-1-11,-1 4-13,-1 3-15,-2 3-15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5561780557036" units="cm"/>
      <inkml:brushProperty name="height" value="0.0155561780557036" units="cm"/>
      <inkml:brushProperty name="color" value="#00BFF3"/>
      <inkml:brushProperty name="ignorePressure" value="0"/>
    </inkml:brush>
  </inkml:definitions>
  <inkml:trace contextRef="#ctx0" brushRef="#br0">9775 51050 535,'24'-13'4,"-2"1"6	,-1-1 6,-1 1 8,-1 1 4,0 3 4,-1 3 3,1 4 3,-1 1 1,-2 3-2,-1 1-2,-1 1-1,-3 2-3,-1 2-2,-1 1-2,-2 2-3,-3 2-7,-5 6-13,-4 4-11,-5 5-13,-2 1-9,2-1-5,1-1-6,2-2-6,1-3 0,0-3 6,-1-3 5,1-2 6,1-4 7,4-1 8,2-1 7,4-2 9,3-2 5,3-4 4,3-2 4,3-4 3,3-4 0,1-4-3,1-5-3,3-4-4,-1-3-5,-2 3-4,-1 1-7,-1 1-4,-3 2-7,-3 2-4,-3 1-7,-3 2-4,-2 1-5,1 2-1,-1 1-4,0 2-1,1 0 2,2-2 43,1-1 0,2-1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9515977352858" units="cm"/>
      <inkml:brushProperty name="height" value="0.0139515977352858" units="cm"/>
      <inkml:brushProperty name="color" value="#00BFF3"/>
      <inkml:brushProperty name="ignorePressure" value="0"/>
    </inkml:brush>
  </inkml:definitions>
  <inkml:trace contextRef="#ctx0" brushRef="#br0">10350 50925 597,'10'25'36,"-2"0"5	,-3 0 4,-3 0 3,-2-1 1,3-2-3,1-1-5,1-1-4,1-1-7,1 0-10,-1-1-11,0 1-9,0-2-17,1-3-23,-1-3-24,0-3-23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7404883801937" units="cm"/>
      <inkml:brushProperty name="height" value="0.0197404883801937" units="cm"/>
      <inkml:brushProperty name="color" value="#00BFF2"/>
      <inkml:brushProperty name="ignorePressure" value="0"/>
    </inkml:brush>
  </inkml:definitions>
  <inkml:trace contextRef="#ctx0" brushRef="#br0">41308 63126 422,'16'1'3,"-2"3"6	,-3 1 6,-1 3 6,-1 9 4,-1 17 5,1 17 3,-1 18 5,0 8 3,-3 0 0,-2 0 2,-2 0 1,-1-2-2,0-4-5,0-5-7,0-4-4,-1-6-3,-2-9 1,-2-9 2,-3-8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9464373290539" units="cm"/>
      <inkml:brushProperty name="height" value="0.0199464373290539" units="cm"/>
      <inkml:brushProperty name="color" value="#00BFF3"/>
      <inkml:brushProperty name="ignorePressure" value="0"/>
    </inkml:brush>
  </inkml:definitions>
  <inkml:trace contextRef="#ctx0" brushRef="#br0">10425 51025 417,'13'-36'0,"2"6"-2	,1 4-1,2 5 0,1 1 4,0-1 10,-1-1 11,1-2 10,1 1 6,1 5 4,1 5 2,3 4 4,-1 6-1,-2 6-3,-1 6-3,-1 7-3,-3 3-2,-3 0-1,-3-1 0,-3 1-1,-2 1-6,1 4-14,-1 2-13,0 4-14,-4 1-9,-7 1-6,-8-1-4,-8 0-6,-4-1-4,0-1-2,0-1-3,0-2-2,1-3 2,4-3 6,3-3 7,3-2 5,2-5 6,2-2 4,1-3 4,2-3 5,2-2 5,4 0 8,2 0 9,4 0 7,3-3 6,3-4 5,3-5 5,3-4 5,2-2-1,0 2-7,-1 1-8,1 2-7,1-1-10,4-1-14,2-1-13,4-2-14,-1 0-9,-5 2-5,-4 1-5,-5 2-5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103606 33165 1000,'6'-43'-11,"11"6"-19	,11 5-20,12 6-21,9 4-2,5-1 57,6 0 16,6 0 0,8 3 0,12 6 0,11 5 0,11 6 0,3 1 0,-5-7 0,-6-5 0,-6-6 0,6-6 0,17-5 0,17-6 0,18-6 0,10-3 23,7 0 6,5 1-2,6-1-1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8666646182537" units="cm"/>
      <inkml:brushProperty name="height" value="0.0238666646182537" units="cm"/>
      <inkml:brushProperty name="color" value="#00BFF2"/>
      <inkml:brushProperty name="ignorePressure" value="0"/>
    </inkml:brush>
  </inkml:definitions>
  <inkml:trace contextRef="#ctx0" brushRef="#br0">28500 16050 349,'0'-11'-15,"0"6"2	,0 4 2,0 5 1,0 6 7,0 8 8,0 8 10,0 8 9,0 6 7,0 7 4,0 6 5,0 7 3,0 7 4,0 9 3,0 10 3,0 10 2,0-3-1,3-11-5,1-14-6,1-11-4,2-3-6,2 10-5,1 10-7,2 9-5,2 0-5,6-7-4,4-8-4,5-8-2,1-8-7,-4-10-7,-2-9-8,-4-10-8,-2-5-10,-2-2-13,-1-1-15,-1-1-13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5697757452726" units="cm"/>
      <inkml:brushProperty name="height" value="0.0235697757452726" units="cm"/>
      <inkml:brushProperty name="color" value="#00BFF2"/>
      <inkml:brushProperty name="ignorePressure" value="0"/>
    </inkml:brush>
  </inkml:definitions>
  <inkml:trace contextRef="#ctx0" brushRef="#br0">31375 15975 353,'1'-10'-9,"4"7"9	,3 6 8,3 7 9,2 6 7,2 8 5,1 8 6,2 8 5,-1 6 3,-3 5-1,-3 4 1,-3 6-1,-2 2-2,1 2-1,-1 1-3,0 2-1,-2 5-3,-5 7-1,-4 8-3,-5 9 0,-2-3-5,2-10-4,1-12-6,2-10-6,-1-6-6,-3 1-8,-3-1-8,-3 0-8,-1-4-8,2-10-4,1-9-4,2-10-6,0-6-5,1-3-7,-1-3-5,1-3-6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4769349396229" units="cm"/>
      <inkml:brushProperty name="height" value="0.0174769349396229" units="cm"/>
      <inkml:brushProperty name="color" value="#00BFF2"/>
      <inkml:brushProperty name="ignorePressure" value="0"/>
    </inkml:brush>
  </inkml:definitions>
  <inkml:trace contextRef="#ctx0" brushRef="#br0">10126 39703 476,'29'0'192,"-2"0"-45	,-2 0-45,-2 0-44,-2 1-34,-1 2-23,-3 1-25,-1 3-24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2103336602449" units="cm"/>
      <inkml:brushProperty name="height" value="0.0232103336602449" units="cm"/>
      <inkml:brushProperty name="color" value="#00BFF2"/>
      <inkml:brushProperty name="ignorePressure" value="0"/>
    </inkml:brush>
  </inkml:definitions>
  <inkml:trace contextRef="#ctx0" brushRef="#br0">10185 40297 359,'14'1'4,"-2"2"10	,-2 1 8,-1 3 10,-1 4 5,2 7 0,2 8 1,2 8 1,-1 6 0,-3 5-1,-5 6-1,-3 6 0,-1 1-2,2-1-1,1-2-2,3-2-1,0-4-2,1-6-2,-1-5-3,1-5-1,0-6-5,2-6-8,2-5-7,2-6-6,1-6-7,0-8-4,0-7-4,-1-8-4,1-5-3,0-3 0,0-5 0,0-3 1,0-1-6,-1 5-8,1 3-9,0 4-9,-1 3-4,-2 1 2,-2 2 2,-1 3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7496519386768" units="cm"/>
      <inkml:brushProperty name="height" value="0.0157496519386768" units="cm"/>
      <inkml:brushProperty name="color" value="#00BFF2"/>
      <inkml:brushProperty name="ignorePressure" value="0"/>
    </inkml:brush>
  </inkml:definitions>
  <inkml:trace contextRef="#ctx0" brushRef="#br0">11046 39258 529,'15'0'103,"0"3"-16	,0 2-16,0 1-15,-1 2-11,-2-1-4,-2 1-5,-2-1-4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8051915764809" units="cm"/>
      <inkml:brushProperty name="height" value="0.0228051915764809" units="cm"/>
      <inkml:brushProperty name="color" value="#00BFF2"/>
      <inkml:brushProperty name="ignorePressure" value="0"/>
    </inkml:brush>
  </inkml:definitions>
  <inkml:trace contextRef="#ctx0" brushRef="#br0">10690 39881 365,'1'26'1,"2"-7"3	,2-8 2,1-7 4,4-6 2,6-4 3,5-3 4,6-4 3,4-3 1,1-2 1,2-1 1,3-2 1,0-1-3,0 3-6,0 1-7,0 2-6,-2 2-4,-7 2-1,-4 2-3,-7 2-2,-3 3-2,-2 6 0,-2 6-2,-1 5 0,-4 6 0,-3 8 2,-4 8 2,-3 6 2,-5 9 2,-6 6 2,-6 9 2,-5 6 1,-2 4 3,-1 1 0,0-1 0,1 0 2,-1-3 1,0-5 0,1-5 2,-1-7 0,3-4 1,6-7 0,5-5 1,6-5 0,5-8-2,6-9-6,5-10-5,7-9-5,4-9-5,6-9-4,6-10-5,5-9-3,4-4-2,-1-1-1,0 1 1,0-1 0,0 3 1,0 3 3,0 3 3,0 5 3,0 3 2,-3 4 2,-2 3 3,-1 5 1,-2 4 6,-2 9 7,-2 6 8,-2 9 8,-3 6 6,-7 8 3,-4 8 4,-6 6 3,-3 7 2,0 3-1,0 4 0,0 3 0,-3 1 0,-6-4-1,-4-4 1,-7-4-1,0-2-3,3-2-6,4-3-8,4-1-7,0-3-8,-1-6-12,-2-6-10,-2-6-12,-1-5-12,0-5-14,1-6-15,-1-6-13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6838141679764" units="cm"/>
      <inkml:brushProperty name="height" value="0.0226838141679764" units="cm"/>
      <inkml:brushProperty name="color" value="#00BFF2"/>
      <inkml:brushProperty name="ignorePressure" value="0"/>
    </inkml:brush>
  </inkml:definitions>
  <inkml:trace contextRef="#ctx0" brushRef="#br0">12086 40030 367,'1'19'19,"2"10"5	,1 9 4,3 9 5,-1 7 3,-1 4 6,-2 3 4,-2 4 5,-1-1 0,3-6-4,2-5-5,1-5-6,1-5-1,-3-1 0,-1-2 1,-2-2-1,-1-4-8,0-5-18,0-6-17,0-5-19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50564350932837" units="cm"/>
      <inkml:brushProperty name="height" value="0.00950564350932837" units="cm"/>
      <inkml:brushProperty name="color" value="#00BFF2"/>
      <inkml:brushProperty name="ignorePressure" value="0"/>
    </inkml:brush>
  </inkml:definitions>
  <inkml:trace contextRef="#ctx0" brushRef="#br0">12205 39406 876,'0'14'83,"3"-2"-42	,2-2-45,1-1-42,2-2-24,-1 0-3,1 1-4,-1-1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0611314028502" units="cm"/>
      <inkml:brushProperty name="height" value="0.0190611314028502" units="cm"/>
      <inkml:brushProperty name="color" value="#00BFF2"/>
      <inkml:brushProperty name="ignorePressure" value="0"/>
    </inkml:brush>
  </inkml:definitions>
  <inkml:trace contextRef="#ctx0" brushRef="#br0">41376 63572 437,'-1'-29'26,"-2"11"2	,-2 10 2,-3 11 2,-3 9 2,-4 6 1,-4 7 1,-4 6 1,-4 5 2,-2 5 0,-2 4 2,-2 4 1,-2 2-2,1-3-6,0-2-5,0-2-6,0-4-9,3-3-11,3-5-11,1-4-12,3-7-14,5-8-16,4-9-17,4-8-17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5672889500856" units="cm"/>
      <inkml:brushProperty name="height" value="0.0225672889500856" units="cm"/>
      <inkml:brushProperty name="color" value="#00BFF2"/>
      <inkml:brushProperty name="ignorePressure" value="0"/>
    </inkml:brush>
  </inkml:definitions>
  <inkml:trace contextRef="#ctx0" brushRef="#br0">12501 39465 369,'28'0'1,"-4"-3"4	,-3-2 2,-4-1 3,-2-2 2,3 1 0,1-1 1,3 1 0,1-1 0,2 1-2,2 0-1,2-1-2,0 2 0,1 1-1,0 2 1,0 2-1,-1 1 0,1 0 1,-1 0-1,1 0 0,-2 1 0,-4 2 0,-3 2 1,-5 1-1,-1 4 1,0 6 1,0 6 2,0 4 2,0 6 1,-1 3 2,1 4 2,0 4 1,-1 5 1,-2 8 0,-2 7 0,-1 7 1,-3 6 0,-1 1 0,-2 2 1,-2 1 0,-1 0 0,3-4-1,2-3-2,1-5-1,1-3-2,-2-4-3,-3-3-1,-1-4-3,-1-5-2,0-5-1,0-6-1,0-6-1,-2-6-9,-3-7-20,-5-8-18,-2-7-19,-3-6-8,0-4 2,0-3 3,0-4 2,0-2 3,0 0 3,0 0 4,1 0 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12501 40000 1000,'0'83'-36,"0"-14"18	,0-12 16,0-14 17,1-7 1,2-5-17,2-3-15,1-4-16,1-3-7,-3-5 0,-1-3 2,-2-3 0,0-4 13,2-1 24,2-3 0,1-1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6566862761974" units="cm"/>
      <inkml:brushProperty name="height" value="0.0206566862761974" units="cm"/>
      <inkml:brushProperty name="color" value="#00BFF2"/>
      <inkml:brushProperty name="ignorePressure" value="0"/>
    </inkml:brush>
  </inkml:definitions>
  <inkml:trace contextRef="#ctx0" brushRef="#br0">12501 39911 403,'2'-14'-26,"4"2"13	,3 2 12,4 1 13,3 1 9,2-2 10,1-2 7,2-2 9,2 2 3,-1 5 0,0 6 0,1 6-1,-2 5 0,-2 6-1,-1 5-1,-2 6 0,-3 4-6,-4 1-11,-3 3-11,-4 1-11,-4 2-12,-4 2-12,-3 2-12,-4 1-12,-3 0-6,-2-4-2,-1-4-1,-2-3-1,0-5 1,4-2 5,4-5 5,4-3 5,2-4 7,-1-4 7,1-3 7,-1-5 8,3-1 6,3 0 5,4 0 5,3 0 4,4-1 3,1-5 0,2-3 0,2-4 0,3-3 1,7-2-1,5-1 2,5-3 0,0 2-1,-5 3-1,-6 4-1,-5 4-2,-4 2-12,-2-1-22,-2 1-24,-2-1-22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2513630241156" units="cm"/>
      <inkml:brushProperty name="height" value="0.0172513630241156" units="cm"/>
      <inkml:brushProperty name="color" value="#00BFF2"/>
      <inkml:brushProperty name="ignorePressure" value="0"/>
    </inkml:brush>
  </inkml:definitions>
  <inkml:trace contextRef="#ctx0" brushRef="#br0">14194 38575 483,'14'-13'7,"-2"7"3	,-2 5 4,-1 6 2,0 5 5,4 6 6,4 5 5,3 6 6,2 3 3,1-1 0,-1 1-1,0 0 0,-1-1 0,-1 1 1,-2 0 0,-3 0 2,-2-3-18,-3-3-38,-5-3-38,-3-4-36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61703341454267" units="cm"/>
      <inkml:brushProperty name="height" value="0.00961703341454267" units="cm"/>
      <inkml:brushProperty name="color" value="#00BFF2"/>
      <inkml:brushProperty name="ignorePressure" value="0"/>
    </inkml:brush>
  </inkml:definitions>
  <inkml:trace contextRef="#ctx0" brushRef="#br0">13957 39287 866,'28'57'-58,"-1"-6"37	,-2-6 37,-1-5 37,-3-4 10,-2-1-18,-1-3-18,-2-1-19,-2-2-11,-2-2-7,-2-2-5,-2-2-7,-1-3-11,-2-3-17,-3-4-15,-1-4-17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6473618745804" units="cm"/>
      <inkml:brushProperty name="height" value="0.0206473618745804" units="cm"/>
      <inkml:brushProperty name="color" value="#00BFF2"/>
      <inkml:brushProperty name="ignorePressure" value="0"/>
    </inkml:brush>
  </inkml:definitions>
  <inkml:trace contextRef="#ctx0" brushRef="#br0">14046 39258 403,'15'-2'0,"-1"-4"0	,2-3-1,-2-4 0,1-1 2,0 2 6,0 2 6,0 1 4,3 1 7,8-2 6,7-2 7,8-2 7,5 1 2,1 4 1,2 3-1,2 4 0,-2 2 0,-5 0-2,-6 0-2,-5 0-1,-6 3-7,-3 5-12,-3 6-10,-4 6-13,-5 3-9,-6 2-7,-5 2-8,-5 2-7,-8 2-4,-10 4-1,-8 4 0,-10 4 0,-5 1-2,0-3-1,1-1-2,-1-2-1,5-2 1,6-5 6,8-3 6,8-4 6,4-3 5,2-5 8,2-3 7,1-3 6,4-4 7,3-1 8,3-3 7,5-1 7,4-2 4,2-1 0,5-3-1,4-1 1,3-3-3,3-1-5,5-2-6,3-2-6,1-2-10,-1-1-15,-3-3-16,-1-1-15,-5 0-7,-8 5 3,-6 3 3,-9 3 3,-2 3 0,2 0-1,2-1-1,1 1-2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4547826126218" units="cm"/>
      <inkml:brushProperty name="height" value="0.0124547826126218" units="cm"/>
      <inkml:brushProperty name="color" value="#00BFF2"/>
      <inkml:brushProperty name="ignorePressure" value="0"/>
    </inkml:brush>
  </inkml:definitions>
  <inkml:trace contextRef="#ctx0" brushRef="#br0">14461 39406 669,'-1'15'2,"-5"0"3	,-3 0 5,-4-1 3,-2 3 5,0 4 6,0 3 4,0 4 6,1 3 2,-1 4 0,0 4 0,0 4-1,0 2-6,0-1-11,1 1-11,-1-1-12,0 0-4,0-2 4,0-3 3,0 0 4,1-6-11,2-7-26,2-8-26,2-6-25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95680952817202" units="cm"/>
      <inkml:brushProperty name="height" value="0.00895680952817202" units="cm"/>
      <inkml:brushProperty name="color" value="#00BFF2"/>
      <inkml:brushProperty name="ignorePressure" value="0"/>
    </inkml:brush>
  </inkml:definitions>
  <inkml:trace contextRef="#ctx0" brushRef="#br0">14432 39822 930,'68'41'-63,"-14"-8"26	,-12-7 28,-13-7 27,-8-6 15,-1-4 0,-3-4 2,-1-3 1,-3-1-12,-4 2-29,-3 2-26,-4 1-28,-1 1-14,1-3-1,3-1 13,2-2 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4817278534174" units="cm"/>
      <inkml:brushProperty name="height" value="0.0194817278534174" units="cm"/>
      <inkml:brushProperty name="color" value="#00BFF2"/>
      <inkml:brushProperty name="ignorePressure" value="0"/>
    </inkml:brush>
  </inkml:definitions>
  <inkml:trace contextRef="#ctx0" brushRef="#br0">13808 40416 427,'32'-3'0,"3"-5"11	,4-6 12,4-6 12,3-1 7,4 1 3,4 3 3,4 1 4,4-1 1,5-3-1,7-4 0,5-4-1,0-2-5,-2 0-13,-5 1-12,-3-1-12,-8 3-15,-11 6-15,-11 5-16,-11 6-17,-10 5-9,-7 6-4,-7 6-4,-8 5-3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57820021361113" units="cm"/>
      <inkml:brushProperty name="height" value="0.0257820021361113" units="cm"/>
      <inkml:brushProperty name="color" value="#00BFF2"/>
      <inkml:brushProperty name="ignorePressure" value="0"/>
    </inkml:brush>
  </inkml:definitions>
  <inkml:trace contextRef="#ctx0" brushRef="#br0">14224 40416 323,'0'41'9,"0"-8"1	,0-7 1,0-8 1,0-3-1,0 0-3,0 0-2,0 0-2,1-2-5,2-4-5,1-3-6,3-4-6,0-5-3,1-6-2,-1-4 0,0-7-1,3-1 3,3 1 18,3 3 3,5 1 0,0 1 0,-1 0 0,-3 0 11,-1 0 1,1 1 3,3-1 2,4 0 2,4 0 1,-1 2 2,-6 4 1,-5 3 1,-6 4 1,-4 5-1,-4 5-5,-4 6-3,-4 6-5,-2 4-3,-2 4-3,-2 3-5,-2 5-3,-1-1-1,0-4-1,0-3 0,0-4 0,2-2 1,0-3-1,3-1 2,2-2-1,2-3 1,4-4 1,4-3 1,4-5 1,3-2 0,4-5 2,4-3 1,3-4 2,4-4 0,1-3 1,1-5-1,3-2 1,0-2 0,-2 2 0,-2 2 0,-2 2 0,-2 2-1,-5 5-3,-3 3-2,-3 3-2,-1 1-3,4-4-1,4-4-2,3-3-3,1 0 2,-1 6 1,-2 6 3,-3 5 1,-1 7 5,-2 7 3,-2 8 6,-1 7 4,-2 5 2,1 5 1,-1 3 0,0 3 0,0 4 3,-2 1 5,-2 2 6,-3 2 5,0 0 2,0-2-2,0-1-1,0-3-1,-1 0-2,-5-1-5,-3 1-2,-4-1-5,-2-2-2,0-6-2,0-5-2,0-6-1,-1-5-5,-1-7-7,-3-4-6,-1-6-6,-3-5-9,-4-4-10,-4-3-9,-3-4-10,0-3-5,3-2 1,4-1 1,4-2 1,3-2-1,2 1 0,1 0 0,2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72568988054991" units="cm"/>
      <inkml:brushProperty name="height" value="0.0172568988054991" units="cm"/>
      <inkml:brushProperty name="color" value="#00BFF2"/>
      <inkml:brushProperty name="ignorePressure" value="0"/>
    </inkml:brush>
  </inkml:definitions>
  <inkml:trace contextRef="#ctx0" brushRef="#br0">41342 63640 482,'49'33'5,"-4"-2"10	,-4-2 10,-5-2 9,0-1 6,1-1 3,3 1 1,1 0 2,5 0 2,7-1-1,6 1 0,6 0 0,4-5-7,-1-8-15,0-9-13,1-8-16,-6-5-17,-10 1-22,-12-1-22,-10 1-22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1474056765437" units="cm"/>
      <inkml:brushProperty name="height" value="0.0151474056765437" units="cm"/>
      <inkml:brushProperty name="color" value="#00BFF2"/>
      <inkml:brushProperty name="ignorePressure" value="0"/>
    </inkml:brush>
  </inkml:definitions>
  <inkml:trace contextRef="#ctx0" brushRef="#br0">15382 39703 550,'17'0'3,"3"0"8	,4 0 6,4 0 8,6-2 7,6-3 8,9-5 8,6-3 8,5-3 0,-1-5-6,0-3-6,1-4-8,-2-1-11,-1 3-18,-2 0-19,-2 3-18,-6 3-9,-9 3-1,-9 4 0,-10 4-1,-5 1-5,-2 1-6,-2 0-8,-1-1-8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2743331640959" units="cm"/>
      <inkml:brushProperty name="height" value="0.0172743331640959" units="cm"/>
      <inkml:brushProperty name="color" value="#00BFF2"/>
      <inkml:brushProperty name="ignorePressure" value="0"/>
    </inkml:brush>
  </inkml:definitions>
  <inkml:trace contextRef="#ctx0" brushRef="#br0">15857 39168 482,'-1'60'-24,"-2"-1"13	,-1 1 12,-3-1 12,-3 5 12,-6 9 8,-5 10 10,-6 9 10,-3 3 4,1-1-1,-1-2-1,0-2-1,1-3-4,-1-3-8,0-4-9,1-4-8,1-8-13,4-10-17,3-12-17,4-10-18,3-10-11,3-4-2,0-6-4,3-6-3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8879845142365" units="cm"/>
      <inkml:brushProperty name="height" value="0.0128879845142365" units="cm"/>
      <inkml:brushProperty name="color" value="#00BFF2"/>
      <inkml:brushProperty name="ignorePressure" value="0"/>
    </inkml:brush>
  </inkml:definitions>
  <inkml:trace contextRef="#ctx0" brushRef="#br0">15738 40148 646,'40'85'3,"-9"-10"4	,-10-9 6,-9-9 4,-5-5 9,-3-1 10,-1 1 11,-2 0 11,-1-1-1,0-5-14,0-3-14,0-4-15,0-5-11,0-5-9,0-6-11,0-5-10,0-6-12,0-6-14,0-5-14,0-6-15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3749070167542" units="cm"/>
      <inkml:brushProperty name="height" value="0.0193749070167542" units="cm"/>
      <inkml:brushProperty name="color" value="#00BFF2"/>
      <inkml:brushProperty name="ignorePressure" value="0"/>
    </inkml:brush>
  </inkml:definitions>
  <inkml:trace contextRef="#ctx0" brushRef="#br0">16035 39941 430,'15'-1'4,"0"-2"3	,0-2 4,0-1 2,0-2 2,3 1 1,2-1 0,1 1 0,0 1 2,-1 1 2,-3 2 4,-1 2 3,-1 3-2,0 4-5,0 3-5,0 4-6,-2 5-3,-4 8-1,-4 8-1,-3 7-1,-1 2 0,2-1 2,2-2 2,1-2 2,2 1 2,-1 4 3,0 3 2,1 4 3,-1 2 2,1 0 1,-1 0 2,1 0 1,-1-3-1,0-5-2,1-6-2,-1-6-2,0-3-3,-3-2-4,-1-2-4,-2-2-4,-4-2-7,-9-5-9,-6-3-9,-8-3-9,-6-7-7,-3-6-6,-4-8-6,-4-8-6,0-2 0,5 1 7,2 3 5,5 1 6,4 1 6,5 0 2,7 0 5,4 0 3,5 1 5,1 2 6,3 2 6,1 2 7,2-1 9,5-1 12,3-2 13,4-2 13,6-3 5,7-7-2,7-4-2,8-7-2,5-2-7,1 0-12,2 0-12,2 0-13,-1 2-7,-3 3-1,-5 4-1,-3 4-2,-4 2-10,-7 0-17,-4-1-19,-7 1-17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1782833486795" units="cm"/>
      <inkml:brushProperty name="height" value="0.0131782833486795" units="cm"/>
      <inkml:brushProperty name="color" value="#00BFF2"/>
      <inkml:brushProperty name="ignorePressure" value="0"/>
    </inkml:brush>
  </inkml:definitions>
  <inkml:trace contextRef="#ctx0" brushRef="#br0">16926 39198 632,'40'3'7,"-9"5"13	,-10 6 13,-9 6 13,-5 4 7,-3 4-1,-1 3-2,-2 5 0,-1 1-12,0 0-20,0 0-20,0 0-20,0-3-12,0-5-1,0-6 0,0-5-2,-1-4-6,-2-2-9,-1-2-9,-3-2-10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4057348370552" units="cm"/>
      <inkml:brushProperty name="height" value="0.0144057348370552" units="cm"/>
      <inkml:brushProperty name="color" value="#00BFF2"/>
      <inkml:brushProperty name="ignorePressure" value="0"/>
    </inkml:brush>
  </inkml:definitions>
  <inkml:trace contextRef="#ctx0" brushRef="#br0">16956 39139 578,'54'-1'-30,"-12"-2"21	,-10-2 21,-12-1 23,-3 0 12,3 5 4,5 2 4,2 5 3,1 2-1,-4 2-9,-3 3-7,-4 0-9,-5 4-11,-6 4-17,-5 3-17,-6 4-16,-4 1-11,-4 1-5,-4 0-6,-3-1-4,-2 1-4,-1 0-2,1-1-1,0 1-3,2-3 5,3-6 33,4-5 27,4-6 0,2-2 0,2-1 0,3 1 0,1-1 0,4-2 0,9-6 0,6-6 0,8-5 0,4-4 5,-1-1 25,1-3-8,0-1-6,-2 0-12,-4 1-16,-4 3-17,-3 1-7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5555416345596" units="cm"/>
      <inkml:brushProperty name="height" value="0.0135555416345596" units="cm"/>
      <inkml:brushProperty name="color" value="#00BFF2"/>
      <inkml:brushProperty name="ignorePressure" value="0"/>
    </inkml:brush>
  </inkml:definitions>
  <inkml:trace contextRef="#ctx0" brushRef="#br0">17580 39050 614,'0'15'4,"0"3"7	,0 2 7,0 1 7,0 2 7,0 2 7,0 2 7,0 2 6,0 1-1,0-1-10,0 1-11,0 0-10,0-2-8,0-1-7,0-2-8,0-1-6,0-4-14,3-3-21,2-4-21,1-4-21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7315600663424" units="cm"/>
      <inkml:brushProperty name="height" value="0.0157315600663424" units="cm"/>
      <inkml:brushProperty name="color" value="#00BFF2"/>
      <inkml:brushProperty name="ignorePressure" value="0"/>
    </inkml:brush>
  </inkml:definitions>
  <inkml:trace contextRef="#ctx0" brushRef="#br0">17698 39050 529,'28'-14'6,"-4"2"7	,-3 2 8,-5 1 7,-2 3 9,-2 1 7,-1 2 10,-3 2 7,-2 4 0,-1 5-10,-2 6-11,-2 6-9,-2 4-13,-2 4-13,-1 3-13,-3 5-14,-2 2-11,-4 2-9,-4 1-9,-3 3-9,-3-1-4,1-4-1,0-4 0,-1-4 0,4-3 4,5-4 9,6-3 38,5-4 14,3-4 0,0 0 0,0-3 0,0-2 0,3-3 0,5-6 5,6-6 56,5-5 14,4-4 1,-1-1-10,0-3-11,1-1-11,-2 0-15,-2 1-20,-1 3-18,-2 1-20,-2 3-10,-2 3 0,-2 5 0,-2 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2460766732693" units="cm"/>
      <inkml:brushProperty name="height" value="0.0162460766732693" units="cm"/>
      <inkml:brushProperty name="color" value="#00BFF2"/>
      <inkml:brushProperty name="ignorePressure" value="0"/>
    </inkml:brush>
  </inkml:definitions>
  <inkml:trace contextRef="#ctx0" brushRef="#br0">16986 40208 512,'57'-1'30,"-3"-2"6	,-4-2 7,-4-1 6,-2-2 2,-2-3-3,-2-1-2,-2-2-4,1-3-4,4-6-4,3-6-5,4-5-5,-3-1-9,-9 6-13,-9 6-12,-9 6-15,-6 3-13,-2 2-15,-2 1-15,-2 3-14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3907672762871" units="cm"/>
      <inkml:brushProperty name="height" value="0.0183907672762871" units="cm"/>
      <inkml:brushProperty name="color" value="#00BFF2"/>
      <inkml:brushProperty name="ignorePressure" value="0"/>
    </inkml:brush>
  </inkml:definitions>
  <inkml:trace contextRef="#ctx0" brushRef="#br0">17491 39644 453,'-2'44'-1,"-4"1"10	,-3-1 12,-4 1 9,-3 2 7,-2 6 3,-1 5 3,-3 7 3,-2 1 2,-4 1-1,-3 0 1,-4 0 1,0-5-6,3-9-8,4-10-9,4-8-9,4-7-9,3-4-8,4-4-8,4-3-9,1-3-5,1-2 0,-1-2-3,1-2 0,0 0-2,-1-1 1,1 1-1,-1-1 0,1-1-5,-1-4-12,1-4-11,-1-4-11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7314918041229" units="cm"/>
      <inkml:brushProperty name="height" value="0.0197314918041229" units="cm"/>
      <inkml:brushProperty name="color" value="#00BFF2"/>
      <inkml:brushProperty name="ignorePressure" value="0"/>
    </inkml:brush>
  </inkml:definitions>
  <inkml:trace contextRef="#ctx0" brushRef="#br0">43055 62304 422,'-5'82'7,"-8"-10"13	,-8-7 15,-9-10 13,-7 1 7,-7 8 0,-7 9 1,-5 8 1,-4 0-3,0-12-4,0-10-5,0-11-5,3-7-8,7-5-14,6-4-13,7-4-12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1892023384571" units="cm"/>
      <inkml:brushProperty name="height" value="0.0141892023384571" units="cm"/>
      <inkml:brushProperty name="color" value="#00BFF2"/>
      <inkml:brushProperty name="ignorePressure" value="0"/>
    </inkml:brush>
  </inkml:definitions>
  <inkml:trace contextRef="#ctx0" brushRef="#br0">17461 40238 587,'55'28'29,"-10"-1"9	,-9-2 8,-9-2 9,-5 0 0,1-1-7,-1 0-6,0 1-8,-1-4-6,-1-5-8,-2-6-8,-3-5-6,0-2-18,0 2-24,0 1-27,0 3-24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309323117137" units="cm"/>
      <inkml:brushProperty name="height" value="0.018309323117137" units="cm"/>
      <inkml:brushProperty name="color" value="#00BFF2"/>
      <inkml:brushProperty name="ignorePressure" value="0"/>
    </inkml:brush>
  </inkml:definitions>
  <inkml:trace contextRef="#ctx0" brushRef="#br0">17847 39851 455,'27'0'3,"-6"0"8	,-5 0 8,-6 0 7,-2 0 6,3 0 6,0 0 5,4 0 7,-2 1 0,-1 2-2,-1 2-4,-3 1-2,-1 2-5,1-1-7,-1 1-5,1-1-7,-1 2-5,1 4-4,-1 4-4,0 3-3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2641082853079" units="cm"/>
      <inkml:brushProperty name="height" value="0.0122641082853079" units="cm"/>
      <inkml:brushProperty name="color" value="#00BFF2"/>
      <inkml:brushProperty name="ignorePressure" value="0"/>
    </inkml:brush>
  </inkml:definitions>
  <inkml:trace contextRef="#ctx0" brushRef="#br0">16986 40772 679,'13'43'-1,"-4"-4"-1	,-3-4-1,-5-3-2,0-2 10,2 3 21,2 1 21,1 2 22,1-1 1,-3-7-16,-1-5-17,-2-5-17,-1-4-16,0-2-15,0-2-15,0-1-14,1-3-13,2-1-7,1-2-10,3-3-9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9644264280796" units="cm"/>
      <inkml:brushProperty name="height" value="0.0179644264280796" units="cm"/>
      <inkml:brushProperty name="color" value="#00BFF2"/>
      <inkml:brushProperty name="ignorePressure" value="0"/>
    </inkml:brush>
  </inkml:definitions>
  <inkml:trace contextRef="#ctx0" brushRef="#br0">17134 40831 463,'56'0'59,"-8"-3"-3	,-7-2-3,-8-1-4,-5-1 0,-4 2 0,-3 3 0,-5 1 0,-2 3-4,-2 3-11,-2 4-10,-1 4-9,-3 4-10,-1 4-5,-2 3-6,-2 4-7,-3 0-6,-4-1-8,-3-2-7,-4-2-7,-2 0-4,0-1-1,0 0-2,1 1 0,0-2 3,2-2 6,1-1 8,3-2 7,3-3 8,3-4 12,4-3 10,3-5 11,5-3 6,6-7 2,6-5 1,4-5 1,3-3-5,-2-1-11,-2 1-12,-2 0-11,-1 1-10,-3 1-8,-1 2-8,-2 3-9,-3 1-2,0 2 1,-3 1 3,-2 3 14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7464143335819" units="cm"/>
      <inkml:brushProperty name="height" value="0.0137464143335819" units="cm"/>
      <inkml:brushProperty name="color" value="#00BFF2"/>
      <inkml:brushProperty name="ignorePressure" value="0"/>
    </inkml:brush>
  </inkml:definitions>
  <inkml:trace contextRef="#ctx0" brushRef="#br0">17758 40772 606,'0'29'98,"0"-2"-16	,0-2-14,0-2-16,0 0-12,0 2-11,0 2-12,0 2-9,0-1-15,0-4-17,0-4-16,0-3-17,0-4-10,3-4-1,2-3-3,2-4-2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1555344760418" units="cm"/>
      <inkml:brushProperty name="height" value="0.0221555344760418" units="cm"/>
      <inkml:brushProperty name="color" value="#00BFF2"/>
      <inkml:brushProperty name="ignorePressure" value="0"/>
    </inkml:brush>
  </inkml:definitions>
  <inkml:trace contextRef="#ctx0" brushRef="#br0">17817 40742 376,'15'-13'1,"0"4"3	,0 4 4,-1 3 2,3 1 6,4-2 11,3-2 9,4-1 10,1-1 4,1 3 0,0 1 0,-1 2 0,-1 1-2,-4 0-2,-3 0-2,-4 0-2,-3 4-5,1 7-10,0 7-8,0 8-8,-3 4-10,-6 0-6,-5-1-9,-5 1-7,-7 2-7,-8 3-3,-7 4-6,-7 4-3,-4-1-4,3-3-1,1-3-1,3-5-1,2-3 1,4-4 5,4-4 3,3-3 5,4-5 8,4-5 14,3-6 13,4-6 14,4-4 9,4-4 4,3-4 5,4-3 5,4-3 1,7 1-1,4 0-3,7 0-3,5-2-5,5-1-10,6-2-10,6-1-9,-2 0-15,-10 4-17,-9 3-18,-9 5-18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77958083897829" units="cm"/>
      <inkml:brushProperty name="height" value="0.0277958083897829" units="cm"/>
      <inkml:brushProperty name="color" value="#00BFF2"/>
      <inkml:brushProperty name="ignorePressure" value="0"/>
    </inkml:brush>
  </inkml:definitions>
  <inkml:trace contextRef="#ctx0" brushRef="#br0">10809 43712 299,'26'-82'-15,"-8"15"5	,-6 16 3,-9 13 5,-2 11 5,2 6 6,2 5 6,1 6 6,2 6 4,-1 4 3,0 7 2,1 5 2,-1 5 1,1 3-1,-1 4 0,0 4-1,2 8 0,1 13 2,2 14 2,2 12 2,-1 6-1,-4-3 1,-3-1-2,-4-1 0,-2-7-2,3-8-3,2-10-3,2-10-3,0-6-4,0-7-5,1-4-5,-1-7-4,1-7-14,-1-9-20,0-9-19,1-10-21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4447384625673" units="cm"/>
      <inkml:brushProperty name="height" value="0.0134447384625673" units="cm"/>
      <inkml:brushProperty name="color" value="#00BFF2"/>
      <inkml:brushProperty name="ignorePressure" value="0"/>
    </inkml:brush>
  </inkml:definitions>
  <inkml:trace contextRef="#ctx0" brushRef="#br0">12264 42970 619,'-29'17'25,"2"6"3	,2 6 4,2 5 3,-1 5 3,-4 4 0,-4 4 1,-3 3 0,-1 2-4,2 0-8,1 0-8,3 0-9,2-4-5,4-7-1,3-8 0,4-7-1,2-3-8,-3 2-13,-1 2-13,-3 2-13,2-3-5,3-7 3,4-8 5,4-8 3,2-3-1,-1 0-8,1 0-8,-1 0-7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7026187255979" units="cm"/>
      <inkml:brushProperty name="height" value="0.0127026187255979" units="cm"/>
      <inkml:brushProperty name="color" value="#00BFF2"/>
      <inkml:brushProperty name="ignorePressure" value="0"/>
    </inkml:brush>
  </inkml:definitions>
  <inkml:trace contextRef="#ctx0" brushRef="#br0">12205 43118 656,'69'28'4,"-9"-4"8	,-9-4 10,-9-3 7,-5-2 6,0 0 3,1 0 3,-1 0 2,-2-1-2,-4 1-8,-3 0-6,-3 0-8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9976863116026" units="cm"/>
      <inkml:brushProperty name="height" value="0.0209976863116026" units="cm"/>
      <inkml:brushProperty name="color" value="#00BFF2"/>
      <inkml:brushProperty name="ignorePressure" value="0"/>
    </inkml:brush>
  </inkml:definitions>
  <inkml:trace contextRef="#ctx0" brushRef="#br0">12383 43445 396,'-1'42'13,"-2"-3"0	,-1-3 2,-3-5 1,0-3 0,3-4 1,1-3-1,2-5 1,2 5 4,2 10 7,1 12 8,3 11 7,0 3 5,1-3 0,-1-4 1,1-3 1,-1-4-3,0-1-8,1-2-8,-1-2-8,1-4-9,-1-5-10,1-6-12,-1-5-9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86621863394976" units="cm"/>
      <inkml:brushProperty name="height" value="0.0186621863394976" units="cm"/>
      <inkml:brushProperty name="color" value="#00BFF2"/>
      <inkml:brushProperty name="ignorePressure" value="0"/>
    </inkml:brush>
  </inkml:definitions>
  <inkml:trace contextRef="#ctx0" brushRef="#br0">43055 62784 446,'30'52'0,"-9"3"0	,-8 2 0,-9 2 0,-4 3 9,0 4 16,0 5 17,0 4 18,0-1 8,0-3 2,0-5 2,0-3 0,0-8-8,0-8-21,0-8-19,0-9-19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8693262338638" units="cm"/>
      <inkml:brushProperty name="height" value="0.0118693262338638" units="cm"/>
      <inkml:brushProperty name="color" value="#00BFF2"/>
      <inkml:brushProperty name="ignorePressure" value="0"/>
    </inkml:brush>
  </inkml:definitions>
  <inkml:trace contextRef="#ctx0" brushRef="#br0">13511 42970 702,'28'0'130,"-4"3"-37	,-4 2-37,-3 1-37,-2 2-21,0-1-1,0 1-1,0-1-3,-2 1-11,-4-1-23,-3 0-22,-5 1-23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0061926841736" units="cm"/>
      <inkml:brushProperty name="height" value="0.0190061926841736" units="cm"/>
      <inkml:brushProperty name="color" value="#00BFF2"/>
      <inkml:brushProperty name="ignorePressure" value="0"/>
    </inkml:brush>
  </inkml:definitions>
  <inkml:trace contextRef="#ctx0" brushRef="#br0">13066 43504 438,'15'13'-18,"3"-4"6	,2-3 7,1-4 6,4-4 5,6-4 1,5-3 1,6-4 3,2-3 2,1-1 3,-1-3 3,1-1 3,-2 0 0,-1 1-4,-2 2-5,-2 3-4,-3 2-2,-7 3 0,-5 5 0,-5 3-1,-4 4 2,-2 3 0,-2 5 2,-1 3 0,-5 5 2,-5 8 0,-5 8 1,-6 6 2,-4 4-2,-2-2 0,-1-2-1,-2-2-1,0-4-1,4-5-2,5-6-1,2-5-1,0 0-2,-6 8-2,-5 8-1,-6 6-3,-2 3-1,2-4-4,2-4-3,2-3-3,2-5-1,5-6 0,3-5 0,4-6 1,6-6 0,9-8-2,10-7-1,9-8 0,6-4 0,1-2 1,3-2 1,1-1 2,1-2 1,0 0 2,0 0 1,0 1 2,-1 0 0,-1 2 2,-3 2 1,-1 2 1,-2 2 0,-3 5 2,0 3 1,-3 3 1,-1 6 3,0 5 4,0 5 4,1 6 5,-3 5 3,-3 3 3,-4 5 2,-4 2 4,-2 4 1,-3 1 1,-1 3 0,-2 1 1,-3-1-1,-3-3-3,-4-4-3,-5-4-4,0 0-2,-1 4-2,0 3-2,0 5-2,0-3-2,0-7-3,0-7-1,1-8-4,0-7-11,5-5-21,4-5-23,3-6-21,3-3-10,2 0 5,1 0 4,3 0 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6685289740562" units="cm"/>
      <inkml:brushProperty name="height" value="0.0206685289740562" units="cm"/>
      <inkml:brushProperty name="color" value="#00BFF2"/>
      <inkml:brushProperty name="ignorePressure" value="0"/>
    </inkml:brush>
  </inkml:definitions>
  <inkml:trace contextRef="#ctx0" brushRef="#br0">14729 43296 403,'16'0'87,"5"0"-11	,3 0-11,4 0-12,2-1-5,-1-1-1,1-3-1,0-2-2,-3 1-3,-2 1-7,-5 2-8,-3 3-6,-2-2-10,3-4-13,1-3-11,3-4-12,-1-1-10,-1 2-9,-3 2-9,-1 1-9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59378999471664" units="cm"/>
      <inkml:brushProperty name="height" value="0.0259378999471664" units="cm"/>
      <inkml:brushProperty name="color" value="#00BFF2"/>
      <inkml:brushProperty name="ignorePressure" value="0"/>
    </inkml:brush>
  </inkml:definitions>
  <inkml:trace contextRef="#ctx0" brushRef="#br0">15026 42910 321,'-13'-11'2,"3"7"6	,5 8 8,3 7 6,3 10 5,2 10 2,1 12 2,3 11 3,0 8 1,1 6-1,-1 5 0,1 6 0,-1 5 1,0 6 2,1 6 3,-1 5 1,0-2 1,-3-9-4,-1-9-4,-2-10-2,-1-7-6,0-9-4,0-6-7,0-9-5,0-4-10,0-5-13,0-3-14,0-4-14,0-9-11,0-15-9,0-15-8,0-15-9,0-5 0,0 4 8,0 3 8,0 4 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4322484955192" units="cm"/>
      <inkml:brushProperty name="height" value="0.0134322484955192" units="cm"/>
      <inkml:brushProperty name="color" value="#00BFF2"/>
      <inkml:brushProperty name="ignorePressure" value="0"/>
    </inkml:brush>
  </inkml:definitions>
  <inkml:trace contextRef="#ctx0" brushRef="#br0">15055 43593 620,'-1'-10'6,"-1"9"6	,-3 9 6,-1 10 6,-5 6 6,-4 4 3,-7 4 6,-5 3 3,-2 4 1,-1 3-5,0 5-5,1 3-4,1-1-8,4-5-10,3-6-11,4-6-10,3-5-7,-1-5-4,0-7-5,0-4-3,1-6-8,2-3-14,2-4-13,1-3-13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7063915133476" units="cm"/>
      <inkml:brushProperty name="height" value="0.0127063915133476" units="cm"/>
      <inkml:brushProperty name="color" value="#00BFF2"/>
      <inkml:brushProperty name="ignorePressure" value="0"/>
    </inkml:brush>
  </inkml:definitions>
  <inkml:trace contextRef="#ctx0" brushRef="#br0">15026 43653 655,'54'28'27,"-12"-1"5	,-10-2 5,-12-1 6,-3-2 1,3 0-1,4 0-2,4 1-1,1-3-11,-2-3-20,-2-4-21,-2-4-21,-2-3-15,-5-1-11,-3-2-11,-3-2-12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1160062998533" units="cm"/>
      <inkml:brushProperty name="height" value="0.0161160062998533" units="cm"/>
      <inkml:brushProperty name="color" value="#00BFF2"/>
      <inkml:brushProperty name="ignorePressure" value="0"/>
    </inkml:brush>
  </inkml:definitions>
  <inkml:trace contextRef="#ctx0" brushRef="#br0">15441 42910 517,'15'0'84,"0"0"-4	,0 0-5,0 0-6,3 0-10,5 0-13,5 0-14,7 0-13,2 0-10,0 0-2,0 0-5,0 0-2,-1-1-7,-1-2-12,-3-1-9,-1-3-12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4105264917016" units="cm"/>
      <inkml:brushProperty name="height" value="0.0144105264917016" units="cm"/>
      <inkml:brushProperty name="color" value="#00BFF2"/>
      <inkml:brushProperty name="ignorePressure" value="0"/>
    </inkml:brush>
  </inkml:definitions>
  <inkml:trace contextRef="#ctx0" brushRef="#br0">15649 43177 578,'-28'125'-22,"4"-19"11	,4-19 11,3-19 11,3-6 7,2 3 6,2 3 3,2 5 6,0-1 0,1-3-4,-1-4-3,1-4-3,0-5-6,3-8-4,1-7-6,2-8-5,1-4-4,0-2 0,0-2-2,0-2 0,3-2-1,5-1 3,6-2 1,6-3 3,4-2 2,4-3 4,3-5 4,4-3 3,3-2 4,2 0 5,2 0 4,2 0 4,-1-2-1,-1-3-10,-2-5-9,-2-3-8,-1-1-10,0 2-8,0 2-10,1 2-8,-4 0-3,-5 1 2,-6 0 2,-5-1 4,-5 1-6,0-1-11,-3 1-13,-2-1-11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8960378244519" units="cm"/>
      <inkml:brushProperty name="height" value="0.0138960378244519" units="cm"/>
      <inkml:brushProperty name="color" value="#00BFF2"/>
      <inkml:brushProperty name="ignorePressure" value="0"/>
    </inkml:brush>
  </inkml:definitions>
  <inkml:trace contextRef="#ctx0" brushRef="#br0">15768 43326 599,'14'0'4,"-2"0"8	,-2 0 7,-1 0 8,-1-1 8,2-2 7,2-1 8,2-3 7,2 1-2,2 1-13,1 2-11,2 2-12,2 1-11,-1 0-9,0 0-9,0 0-9,-1 1-13,-4 2-18,-5 2-16,-2 1-18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4901519417763" units="cm"/>
      <inkml:brushProperty name="height" value="0.0154901519417763" units="cm"/>
      <inkml:brushProperty name="color" value="#00BFF2"/>
      <inkml:brushProperty name="ignorePressure" value="0"/>
    </inkml:brush>
  </inkml:definitions>
  <inkml:trace contextRef="#ctx0" brushRef="#br0">15738 43831 537,'3'12'8,"6"-6"16	,4-5 15,7-5 17,3-4 5,2 1-3,2-1-4,2 1-3,1-1-7,3-3-11,1-1-11,2-2-11,-1 0-9,-7 2-9,-4 2-7,-6 2-9,-5 0-11,-1 1-17,-1 0-15,-3-1-17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32511658594012" units="cm"/>
      <inkml:brushProperty name="height" value="0.0132511658594012" units="cm"/>
      <inkml:brushProperty name="color" value="#00BFF2"/>
      <inkml:brushProperty name="ignorePressure" value="0"/>
    </inkml:brush>
  </inkml:definitions>
  <inkml:trace contextRef="#ctx0" brushRef="#br0">43431 61825 628,'15'-12'37,"-4"11"2	,-5 11 1,-3 10 2,-7 10 0,-5 8 1,-7 10 0,-7 7 0,-2 5-10,-1 0-23,0 0-23,0 0-21,4-7-17,6-12-10,6-13-10,7-13-10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2341679632664" units="cm"/>
      <inkml:brushProperty name="height" value="0.0112341679632664" units="cm"/>
      <inkml:brushProperty name="color" value="#00BFF2"/>
      <inkml:brushProperty name="ignorePressure" value="0"/>
    </inkml:brush>
  </inkml:definitions>
  <inkml:trace contextRef="#ctx0" brushRef="#br0">16006 43563 741,'0'55'33,"0"-9"-1	,0-10 1,0-9 1,0-5-2,0 0-2,0 1-3,0-1-2,1 0-13,1 0-23,3 1-24,1-1-24,1-2-12,-2-3-2,-3-4 0,-1-4-2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1465280950069" units="cm"/>
      <inkml:brushProperty name="height" value="0.0191465280950069" units="cm"/>
      <inkml:brushProperty name="color" value="#00BFF2"/>
      <inkml:brushProperty name="ignorePressure" value="0"/>
    </inkml:brush>
  </inkml:definitions>
  <inkml:trace contextRef="#ctx0" brushRef="#br0">15709 44217 435,'15'0'2,"-1"0"4	,1 0 5,0 0 3,2-2 7,3-4 5,4-3 8,4-4 6,4-2 4,3 0 2,4 1 0,4-1 2,0 2-3,-1 3-7,-2 5-8,-2 3-8,-3 1-3,-3-2 1,-4-1 0,-4-3 0,-3 1-8,-1 1-14,-3 2-16,-1 2-16,-2 0-12,-2-1-12,-2-3-12,-1-2-11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28037554770708" units="cm"/>
      <inkml:brushProperty name="height" value="0.0228037554770708" units="cm"/>
      <inkml:brushProperty name="color" value="#00BFF2"/>
      <inkml:brushProperty name="ignorePressure" value="0"/>
    </inkml:brush>
  </inkml:definitions>
  <inkml:trace contextRef="#ctx0" brushRef="#br0">11254 46711 365,'-13'4'5,"4"7"11	,3 8 11,5 7 10,1 7 6,0 8-1,0 7-1,0 8 1,0 3 0,0 1 3,0-1 3,0 0 2,0-3-1,0-8-8,0-7-8,0-7-6,1-6-7,5-1-5,3-2-6,4-1-6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13051661849022" units="cm"/>
      <inkml:brushProperty name="height" value="0.0213051661849022" units="cm"/>
      <inkml:brushProperty name="color" value="#00BFF2"/>
      <inkml:brushProperty name="ignorePressure" value="0"/>
    </inkml:brush>
  </inkml:definitions>
  <inkml:trace contextRef="#ctx0" brushRef="#br0">12412 46266 391,'-30'58'94,"-3"-1"-12	,-1-2-12,-2-2-12,0-3-8,1-4 0,3-3-1,1-4-2,3-6-5,4-7-10,4-7-10,3-8-10,1-1-12,-1 6-18,-3 5-15,-1 6-17,0 0-6,5-6 3,3-5 5,3-6 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1631616801023" units="cm"/>
      <inkml:brushProperty name="height" value="0.0201631616801023" units="cm"/>
      <inkml:brushProperty name="color" value="#00BFF2"/>
      <inkml:brushProperty name="ignorePressure" value="0"/>
    </inkml:brush>
  </inkml:definitions>
  <inkml:trace contextRef="#ctx0" brushRef="#br0">12501 46296 413,'56'28'16,"-8"-1"9	,-7-2 10,-7-2 10,-4 1 4,3 1 2,1 2 0,2 1 1,1 1 0,1-2-1,-1-2-1,0-2-1,-2-2-10,-3-5-18,-4-3-21,-4-3-18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8650608807802" units="cm"/>
      <inkml:brushProperty name="height" value="0.0238650608807802" units="cm"/>
      <inkml:brushProperty name="color" value="#00BFF2"/>
      <inkml:brushProperty name="ignorePressure" value="0"/>
    </inkml:brush>
  </inkml:definitions>
  <inkml:trace contextRef="#ctx0" brushRef="#br0">12650 46800 349,'0'46'3,"0"1"6	,0 2 6,0 2 5,0 3 10,0 4 11,0 3 11,0 4 11,1 2 4,2 0-2,1-1-4,3 1-2,0-4-7,1-7-14,-1-8-11,1-7-13,-2-7-6,-1-5 0,-3-6 1,-1-5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6580427736044" units="cm"/>
      <inkml:brushProperty name="height" value="0.0236580427736044" units="cm"/>
      <inkml:brushProperty name="color" value="#00BFF2"/>
      <inkml:brushProperty name="ignorePressure" value="0"/>
    </inkml:brush>
  </inkml:definitions>
  <inkml:trace contextRef="#ctx0" brushRef="#br0">13749 46682 352,'-13'0'1,"3"3"4	,5 2 2,3 1 3,3 1 4,2-2 4,1-3 5,3-1 4,3-1 4,6 0 0,5 0 1,6 0 1,4-1-2,1-1-3,2-3-4,3-2-3,-4 0-3,-7 0-2,-7-1-1,-8 1-2,-1-2-2,6-1-4,5-2-4,6-2-3,3-1-7,0 0-9,-1 1-10,1-1-8,-3 0-7,-6 0-1,-5 0-3,-6 0-1,-5 1 0,-6 2 4,-6 2 4,-5 2 3,-3 0 3,-3 1 3,-2 0 3,-1-1 24,0 0 2,1-2 0,3-2 0,1-2 0,2 0 0,2 2 0,2 1 0,1 3 0,3 4 0,1 8 0,2 7 30,2 8 21,3 5 4,4 4-2,3 3-2,4 5-2,2 3-2,0 3 1,0 5-2,0 3 1,0 3-3,-1 1-3,1 3-3,0 1-4,-1 2-5,-2-1-4,-2 1-6,-2-1-5,0-2-5,-1-6-4,1-6-4,-1-5-5,0-11-13,-3-17-23,-1-17-22,-2-16-24,-2-9-5,-2 0 8,-1 1 9,-3-1 10,-1-2 7,-2-6 6,-3-6 6,0-5 6,-1 1 16,2 7 23,1 7 0,3 8 0,2 6 0,1 3 0,2 4 0,2 4 0,-1 3 0,-3 4 0,-4 4 0,-4 4 32,-2 6 4,0 9 2,0 10 2,0 9 2,-1 6-2,-1 4-4,-3 4-4,-1 4-5,-1-2-6,3-5-6,1-5-5,3-6-7,-1-7-8,2-7-9,-1-7-10,0-8-9,1-5-5,2-1-4,2-2-2,2-2-4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5725561305881" units="cm"/>
      <inkml:brushProperty name="height" value="0.0145725561305881" units="cm"/>
      <inkml:brushProperty name="color" value="#00BFF2"/>
      <inkml:brushProperty name="ignorePressure" value="0"/>
    </inkml:brush>
  </inkml:definitions>
  <inkml:trace contextRef="#ctx0" brushRef="#br0">14075 46889 571,'42'1'25,"-6"2"7	,-5 2 8,-6 1 9,-2 3 2,2 1-1,2 2-3,2 2-2,3-1-7,3-4-10,4-3-11,3-4-10,-1-2-19,-7 0-25,-8 0-25,-8 0-26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0129185318947" units="cm"/>
      <inkml:brushProperty name="height" value="0.0180129185318947" units="cm"/>
      <inkml:brushProperty name="color" value="#00BFF2"/>
      <inkml:brushProperty name="ignorePressure" value="0"/>
    </inkml:brush>
  </inkml:definitions>
  <inkml:trace contextRef="#ctx0" brushRef="#br0">14521 46563 462,'1'44'55,"2"1"-1	,1-1-1,3 1 0,0-2-2,0-4-1,1-4-1,-1-4-2,1 0-5,-1 2-8,1 1-8,-1 2-9,0 0-10,1-1-15,-1-3-14,1-1-13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8091209381819" units="cm"/>
      <inkml:brushProperty name="height" value="0.0178091209381819" units="cm"/>
      <inkml:brushProperty name="color" value="#00BFF2"/>
      <inkml:brushProperty name="ignorePressure" value="0"/>
    </inkml:brush>
  </inkml:definitions>
  <inkml:trace contextRef="#ctx0" brushRef="#br0">14461 46563 467,'5'-28'6,"9"4"11	,9 3 12,10 5 10,4 2 7,0 2-1,0 1 1,0 3 0,0 3-2,0 3-3,1 4-4,-1 3-4,-2 5-3,-3 6-6,-5 5-4,-3 6-5,-4 7-5,-6 7-6,-6 7-3,-5 8-6,-3 4-4,0 2 0,0 2-2,0 2-2,1-2 1,2-6 2,1-5 1,3-5 3,1-6 1,2-3 1,2-3 0,2-5 1,1-4 1,0-6 1,0-5 1,0-6 0,1-3 2,5-2-1,3-3 0,4-1 1,1-4-2,-3-5-1,-1-6-4,-1-5-1,-1-4-1,2-3 0,2 0 1,2-3 1,-2 0-5,-2 2-7,-5 2-9,-3 2-8,-2 2-8,0 1-8,-1 2-8,1 3-9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302698705345392" units="cm"/>
      <inkml:brushProperty name="height" value="0.0302698705345392" units="cm"/>
      <inkml:brushProperty name="color" value="#00BFF2"/>
      <inkml:brushProperty name="ignorePressure" value="0"/>
    </inkml:brush>
  </inkml:definitions>
  <inkml:trace contextRef="#ctx0" brushRef="#br0">43260 62476 275,'17'0'-3,"0"0"6	,0 0 5,1 0 6,0-3 3,2-3 4,3-5 2,1-4 4,3-2 1,2 0-2,2 0-2,2 0-1,0 1-1,-2 2-4,-2 2-2,-2 2-3,-2 3-3,-3 2-3,-2 1-2,-1 3-3,-2 3 0,0 5 2,0 4 3,0 4 1,-2 4 2,-4 4 4,-5 5 2,-4 4 3,-2 7 1,0 8 2,0 9-1,0 8 2,-1 12 0,-2 15-1,-2 15 1,-3 15 0,-1 8-1,-3 3-1,-2 2 0,-2 2 0,0-5-2,2-10-2,2-10-1,2-12-3,3-9-3,2-9-6,1-8-8,3-9-5,2-8-7,3-9-7,1-8-6,2-9-7,2-10-3,0-10-2,-1-11-2,1-11-1,-1-8-1,1-3-1,-1-5-1,1-4-1,0 0 0,-1 4 2,1 4 1,-1 5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15768 45999 1000,'27'82'-147,"-6"-12"44	,-5-14 103,-6-12 0,-2-8 0,-1-2 0,0-1 0,1-2 0,-2-4 0,-1-6 0,-2-5 0,-2-6 0,0-3 0,2 1 0,1-1 0,3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9630483463407" units="cm"/>
      <inkml:brushProperty name="height" value="0.0139630483463407" units="cm"/>
      <inkml:brushProperty name="color" value="#00BFF2"/>
      <inkml:brushProperty name="ignorePressure" value="0"/>
    </inkml:brush>
  </inkml:definitions>
  <inkml:trace contextRef="#ctx0" brushRef="#br0">15709 45880 596,'29'1'20,"1"1"8	,0 3 9,-1 2 8,0 0 5,-2 0-4,-2 1-1,-2-1-3,0 2-5,-1 1-10,0 2-9,0 2-9,-1 1-11,-4 0-10,-5-1-11,-2 1-11,-5 3-10,-3 5-9,-4 6-10,-3 5-10,-5 2-1,-2-1 6,-5-3 5,-4-1 19,-2-2 44,-2-3 0,-2 0 0,-2-3 0,3-2 0,4-1 0,6-3 0,6-1 0,4-2 0,1-2 0,2-2 0,2-1 0,3-3 0,4-1 0,3-3 0,4-1 46,4-2 15,3-5-6,4-3-5,4-4-4,1-2-4,-2 0-1,-2 0 0,-2 0-1,-3 1-9,-3 2-16,-4 2-15,-3 2-17,-3 0-10,1 1-3,-1-1-3,0 1-5,2 0-4,1-1-9,2 1-7,2-1-7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1622988954186" units="cm"/>
      <inkml:brushProperty name="height" value="0.0121622988954186" units="cm"/>
      <inkml:brushProperty name="color" value="#00BFF2"/>
      <inkml:brushProperty name="ignorePressure" value="0"/>
    </inkml:brush>
  </inkml:definitions>
  <inkml:trace contextRef="#ctx0" brushRef="#br0">16243 45850 685,'0'15'1,"0"0"4	,0 0 2,0-1 4,0 1 4,0 0 6,0 0 5,0 0 6,1 1 4,2 1 2,2 3 3,1 1 1,1 2-10,-3 2-25,-1 2-22,-2 2-24,0-2-16,2-6-9,1-5-8,3-6-8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9962923973799" units="cm"/>
      <inkml:brushProperty name="height" value="0.0169962923973799" units="cm"/>
      <inkml:brushProperty name="color" value="#00BFF2"/>
      <inkml:brushProperty name="ignorePressure" value="0"/>
    </inkml:brush>
  </inkml:definitions>
  <inkml:trace contextRef="#ctx0" brushRef="#br0">16214 45731 490,'15'13'18,"3"-3"8	,1-5 8,3-3 9,0-2 4,0 0-1,1 0 1,-1 0-1,-1 1-3,-1 2-5,-3 1-6,-1 3-6,-1-1-5,0-1-3,0-2-4,-1-2-4,0 1-9,-5 7-15,-4 5-14,-3 5-14,-4 5-8,-3 4-2,-5 4-2,-3 3-1,-2 1 0,-3-1 5,-1-3 3,-3-1 4,2-4 4,3-2 3,4-5 5,4-3 4,2-3 17,3-2 10,1-2 0,2-2 12,2-1 18,2-3 6,1-1 6,3-2 6,1-1 2,2 0-2,3 0-3,0 0-3,3-2-5,2-3-7,1-5-9,3-3-7,0-1-10,0-1-14,0 0-13,1 0-13,-3 2-9,-3 4-2,-4 3-4,-4 4-2,-3 1-1,-1-1 2,-2-3 4,-2-2 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7967954874039" units="cm"/>
      <inkml:brushProperty name="height" value="0.0157967954874039" units="cm"/>
      <inkml:brushProperty name="color" value="#00BFF2"/>
      <inkml:brushProperty name="ignorePressure" value="0"/>
    </inkml:brush>
  </inkml:definitions>
  <inkml:trace contextRef="#ctx0" brushRef="#br0">15887 46771 527,'58'-16'85,"-1"-2"-10	,-2-1-9,-2-3-11,-2 0-6,-2 0-6,-2 0-4,-1-1-5,-4 1-11,-3 0-20,-4 0-17,-3-1-19,-4 3-12,-4 3-5,-4 4-4,-3 4-6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0758422464132" units="cm"/>
      <inkml:brushProperty name="height" value="0.0170758422464132" units="cm"/>
      <inkml:brushProperty name="color" value="#00BFF2"/>
      <inkml:brushProperty name="ignorePressure" value="0"/>
    </inkml:brush>
  </inkml:definitions>
  <inkml:trace contextRef="#ctx0" brushRef="#br0">16362 46414 488,'-1'17'31,"-2"3"3	,-1 5 3,-3 2 3,-1 6 1,-2 5-2,-3 6-1,0 5-2,-2 2 1,0-2 1,0-2 2,0-1 1,-1-2-6,-1 1-15,-3-1-15,-1 1-16,1-4-12,3-8-13,4-7-12,4-7-11,1-5-8,1-2 0,-1-2-1,1-2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0349466130137" units="cm"/>
      <inkml:brushProperty name="height" value="0.0150349466130137" units="cm"/>
      <inkml:brushProperty name="color" value="#00BFF2"/>
      <inkml:brushProperty name="ignorePressure" value="0"/>
    </inkml:brush>
  </inkml:definitions>
  <inkml:trace contextRef="#ctx0" brushRef="#br0">16332 46830 554,'29'2'-15,"-2"3"19	,-2 5 19,-2 3 20,0 3 8,2 1-1,2 3-1,2 1-2,0 1-1,-2 1-3,-2-1-3,-2 0-4,-1-2-11,1-3-21,-1-4-22,0-4-20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289777725935" units="cm"/>
      <inkml:brushProperty name="height" value="0.014289777725935" units="cm"/>
      <inkml:brushProperty name="color" value="#00BFF2"/>
      <inkml:brushProperty name="ignorePressure" value="0"/>
    </inkml:brush>
  </inkml:definitions>
  <inkml:trace contextRef="#ctx0" brushRef="#br0">16659 46325 583,'15'29'120,"0"-2"-20	,-1-2-21,1-2-21,1 0-20,2 2-18,1 2-18,3 2-20,-2-1-17,-3-4-16,-4-4-17,-4-3-17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916780076921" units="cm"/>
      <inkml:brushProperty name="height" value="0.012916780076921" units="cm"/>
      <inkml:brushProperty name="color" value="#00BFF2"/>
      <inkml:brushProperty name="ignorePressure" value="0"/>
    </inkml:brush>
  </inkml:definitions>
  <inkml:trace contextRef="#ctx0" brushRef="#br0">16006 47335 645,'0'15'22,"0"0"7	,0-1 8,0 1 7,0 1 2,0 2-2,0 1-3,0 3-3,1 0-8,1 0-12,3 0-13,1 1-11,2-3-13,-1-3-10,0-4-11,1-4-12,0-3-6,-1-1-6,0-2-3,1-2-5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4288507550955" units="cm"/>
      <inkml:brushProperty name="height" value="0.0174288507550955" units="cm"/>
      <inkml:brushProperty name="color" value="#00BFF2"/>
      <inkml:brushProperty name="ignorePressure" value="0"/>
    </inkml:brush>
  </inkml:definitions>
  <inkml:trace contextRef="#ctx0" brushRef="#br0">16125 47275 478,'41'-13'108,"-5"0"-14	,-5 3-13,-6 2-13,-3 1-13,-3 3-9,-1 1-11,-3 2-9,-3 6-17,-5 9-23,-6 9-21,-6 9-23,-3 5-11,-2-3-1,-3-2 1,0-1-1,-2-4 4,0-6 9,0-5 10,0-6 8,3-3 14,6-3 19,5-1 18,5-2 19,7-2 10,4-2 2,7-1 2,5-3 2,1-2-5,-1-4-10,-2-4-12,-1-3-11,-4-1-9,-3 5-9,-4 3-9,-4 3-9,-1 3-8,2 0-6,2-1-7,2 1-7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9422385841608" units="cm"/>
      <inkml:brushProperty name="height" value="0.019422385841608" units="cm"/>
      <inkml:brushProperty name="color" value="#00BFF2"/>
      <inkml:brushProperty name="ignorePressure" value="0"/>
    </inkml:brush>
  </inkml:definitions>
  <inkml:trace contextRef="#ctx0" brushRef="#br0">43842 63092 429,'18'-2'10,"-1"-4"16	,0-5 15,0-4 15,2-1 7,5 2-1,4 2 0,4 3-1,1 1-4,-2 3-8,-2 1-10,-2 3-8,-5 5-17,-6 5-29,-6 7-28,-7 7-28,-6 6-12,-7 6 4,-6 7 3,-6 6 4,-3 2 6,2-2 9,3-2 7,2-2 10,2-3 13,2-5 27,2-4 0,3-4 0,4-5 0,10-7 29,7-7 14,10-5 12,6-5 3,4-3-7,4-1-8,5-2-7,2-3-5,-1-2-2,1-2-2,0-2-3,-3 0-14,-7 2-25,-6 2-26,-7 3-25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4780786037445" units="cm"/>
      <inkml:brushProperty name="height" value="0.0174780786037445" units="cm"/>
      <inkml:brushProperty name="color" value="#00BFF2"/>
      <inkml:brushProperty name="ignorePressure" value="0"/>
    </inkml:brush>
  </inkml:definitions>
  <inkml:trace contextRef="#ctx0" brushRef="#br0">16659 47127 476,'0'16'72,"0"1"-6	,0 3-6,0 1-7,0 2-2,0 2 0,0 2 0,0 2 0,1 0-10,2-2-18,1-2-18,3-2-20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9558789134026" units="cm"/>
      <inkml:brushProperty name="height" value="0.0189558789134026" units="cm"/>
      <inkml:brushProperty name="color" value="#00BFF2"/>
      <inkml:brushProperty name="ignorePressure" value="0"/>
    </inkml:brush>
  </inkml:definitions>
  <inkml:trace contextRef="#ctx0" brushRef="#br0">16689 47127 439,'27'0'23,"-6"0"5	,-5 0 7,-6 0 6,-1 0 3,4 0 3,4 0 1,3 0 2,3 0-1,-1 0-3,0 0-2,0 0-4,1 1-6,-1 2-12,0 1-12,0 3-12,-4 4-14,-10 8-17,-8 7-16,-11 7-17,-4 3-7,-3-2 2,-2-1 3,-1-2 1,0-4 6,1-2 8,3-5 8,1-3 9,2-3 8,2-2 25,2-2 3,1-2 0,3 0 0,1-1 21,2 0 9,3 1 7,1-2 6,5-1 2,3-2 2,4-2 3,4-2-1,3-2-6,4-2-6,4-1-6,4-3-9,3-4-14,4-4-14,4-3-14,-2-1-13,-4 4-10,-7 4-12,-5 4-10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49484982341528" units="cm"/>
      <inkml:brushProperty name="height" value="0.0249484982341528" units="cm"/>
      <inkml:brushProperty name="color" value="#00BFF2"/>
      <inkml:brushProperty name="ignorePressure" value="0"/>
    </inkml:brush>
  </inkml:definitions>
  <inkml:trace contextRef="#ctx0" brushRef="#br0">17401 45969 334,'-11'13'28,"7"-4"4	,8-3 2,7-4 3,9-3 3,9-2 1,9-2 1,9-1 2,5-3 0,0-1-1,0-2-2,0-2-2,0-1-1,0 0-1,0 1-2,0-1-1,-1 1-5,-2 2-10,-2 2-10,-1 1-10,-5 3-13,-4 1-17,-7 2-16,-5 2-17,-6 2-8,-8 2 1,-7 2 0,-8 1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624474182725" units="cm"/>
      <inkml:brushProperty name="height" value="0.023624474182725" units="cm"/>
      <inkml:brushProperty name="color" value="#00BFF2"/>
      <inkml:brushProperty name="ignorePressure" value="0"/>
    </inkml:brush>
  </inkml:definitions>
  <inkml:trace contextRef="#ctx0" brushRef="#br0">17966 45939 352,'-13'29'35,"3"-2"-3	,5-2-2,3-2-2,3 4 1,2 9 4,1 10 4,3 8 5,0 6 2,1-1-2,-1 1 0,0-1-1,0-4-2,-3-10-5,-1-9-4,-2-9-4,0 2-4,2 13-2,2 13-4,1 12-2,1 5-5,1-6-7,-1-6-6,1-5-8,-1-6-5,1-5-4,-1-6-2,0-6-5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9272441416979" units="cm"/>
      <inkml:brushProperty name="height" value="0.0169272441416979" units="cm"/>
      <inkml:brushProperty name="color" value="#00BFF2"/>
      <inkml:brushProperty name="ignorePressure" value="0"/>
    </inkml:brush>
  </inkml:definitions>
  <inkml:trace contextRef="#ctx0" brushRef="#br0">29257 40031 492,'-24'56'19,"7"4"3	,7 3 4,6 4 2,4 2 3,-3 2 4,-1 1 3,-2 3 3,0 5 2,2 11 0,1 9 1,2 12 0,3-2-5,6-12-11,5-12-9,5-11-12,1-13-7,-4-12-3,-3-11-4,-3-13-4,-1-4-2,4 1-1,4 2-1,2 1-2,1-1-9,-3-5-18,-4-6-18,-4-5-17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9285039454699" units="cm"/>
      <inkml:brushProperty name="height" value="0.0209285039454699" units="cm"/>
      <inkml:brushProperty name="color" value="#00BFF2"/>
      <inkml:brushProperty name="ignorePressure" value="0"/>
    </inkml:brush>
  </inkml:definitions>
  <inkml:trace contextRef="#ctx0" brushRef="#br0">31308 40058 398,'1'-12'1,"5"3"3	,2 4 2,4 4 4,2 3 2,0 6 6,-1 5 4,1 5 4,0 7 4,3 11 2,1 10 4,1 11 2,0-1-1,-4-10-2,-2-10-3,-5-10-3,0 4-1,1 18 0,2 20 0,2 18 1,-1 9-2,-3-2-2,-4-1-4,-4-3-2,-1-1-4,0-1-5,0-3-7,0-1-4,-2-3-4,-2-6-2,-5-5 0,-3-5-2,-1-6-3,2-6-9,2-8-7,1-6-7,1-8-7,0-6-5,0-7-6,1-6-5,-1-5-2,0 1 1,0 0 2,0 0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6831854730844" units="cm"/>
      <inkml:brushProperty name="height" value="0.0166831854730844" units="cm"/>
      <inkml:brushProperty name="color" value="#00BFF2"/>
      <inkml:brushProperty name="ignorePressure" value="0"/>
    </inkml:brush>
  </inkml:definitions>
  <inkml:trace contextRef="#ctx0" brushRef="#br0">29066 46511 499,'-12'3'-13,"3"8"10	,4 6 10,3 7 9,2 8 7,0 11 6,0 10 4,0 10 5,1 8 3,2 5 1,1 5 0,2 6 1,2 3-2,1 4-5,2 4-3,2 2-5,1 0-4,-1-5-7,1-5-5,0-6-7,-1-6-3,1-9 0,0-8-1,-1-9 1,0-9-5,-2-11-8,-1-9-7,-3-11-8,2-3-7,3 6-5,3 4-5,4 6-5,0 0-5,-4-6-4,-3-4-4,-3-6-5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3322724401951" units="cm"/>
      <inkml:brushProperty name="height" value="0.0163322724401951" units="cm"/>
      <inkml:brushProperty name="color" value="#00BFF2"/>
      <inkml:brushProperty name="ignorePressure" value="0"/>
    </inkml:brush>
  </inkml:definitions>
  <inkml:trace contextRef="#ctx0" brushRef="#br0">31390 46566 510,'13'15'-59,"1"4"6	,0 3 37,0 4 16,-1 7 0,1 12 0,0 13 0,-1 11 0,0 7 7,-2 2 51,-1 1 3,-3 2 4,-1 0 0,-1-5-6,-3-2-4,-1-4-5,-2 0-5,-2 4-6,-1 2-5,-2 5-7,-1-2-5,1-4-6,-1-6-6,0-5-6,-1-4-4,-1-4-5,-2-3-3,-2-3-5,-1-4-6,1-3-7,-1-4-8,0-3-8,1-5-5,2-4-3,2-6-4,1-5-2,2-3-2,2-2 2,1-1 1,3-3 2,-1-1 12,-2-1 41,-1-3 0,-2-1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30987037345767" units="cm"/>
      <inkml:brushProperty name="height" value="0.030987037345767" units="cm"/>
      <inkml:brushProperty name="color" value="#00BFF2"/>
      <inkml:brushProperty name="ignorePressure" value="0"/>
    </inkml:brush>
  </inkml:definitions>
  <inkml:trace contextRef="#ctx0" brushRef="#br0">35146 42058 268,'-14'30'2,"1"-2"4	,2-2 4,3-2 3,7 2 5,13 6 4,14 6 4,14 6 5,10 3 1,9 2 2,6 3 1,9 1 0,3 2 0,1 2-4,0 2-2,-1 2-3,-6-4-4,-14-13-3,-13-11-6,-15-12-3,0-1-3,12 7-1,11 8-2,12 7 0,0 2-3,-11-6-3,-13-6-2,-11-6-3,1 5-4,14 15-4,13 16-4,14 16-5,2 7-2,-7 0 0,-8 1-2,-7-1 1,-8-2 0,-5-4 5,-6-3 4,-6-4 4,-6-3 4,-5 1 5,-6 0 5,-6 0 4,-5 2 6,-4 7 4,-4 5 5,-3 6 4,-4 3 4,-1 0 0,-2 0 1,-3 0 1,-2-2 1,-4-4-1,-4-4-1,-4-3 1,-1-6-1,-1-9-1,0-6-1,0-9 0,3-7-2,7-5-2,4-6-4,7-6-2,-5 5-2,-12 16-1,-14 15-2,-15 15-1,-3 9-2,7 3-4,4 1-3,7 2-2,5-5-4,7-12-3,5-11-3,5-11-3,6-10-2,4-5 0,3-6 0,4-6-1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4315519183874" units="cm"/>
      <inkml:brushProperty name="height" value="0.0194315519183874" units="cm"/>
      <inkml:brushProperty name="color" value="#00BFF2"/>
      <inkml:brushProperty name="ignorePressure" value="0"/>
    </inkml:brush>
  </inkml:definitions>
  <inkml:trace contextRef="#ctx0" brushRef="#br0">37223 44010 428,'2'14'-2,"3"-5"-3	,5-3-5,4-4-3,4-5-2,6-5 3,6-7 1,6-5 3,6-4 1,5 1 0,7 0 1,5 0 1,-3 1-1,-12 5 6,-11 3 0,-12 5 0,-2 0 0,5-2 0,6-1 0,6-3 0,1 1 0,-4 1 0,-4 2 0,-4 3 0,-4 1 0,-3 2 0,-5 2 0,-3 2 0,-3 2 0,-2 2 5,-3 2 17,-1 2 4,-3 2 3,-3 5 4,-5 3 4,-3 5 3,-6 5 1,-5 8 1,-6 7 0,-6 9 0,-4 5-1,-1 4-1,-3 4-1,-2 4-1,1 2-2,1 3-5,3 2-5,1 1-4,5-3-4,8-10-4,8-10-5,7-9-4,6-9-6,0-5-10,4-5-9,1-7-9,2-5-10,1-7-9,3-5-11,2-5-8,1-5-3,0-2 5,-1-1 6,1-3 5,0 0 5,-1-1 3,1 1 3,0-1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49834191054106" units="cm"/>
      <inkml:brushProperty name="height" value="0.0249834191054106" units="cm"/>
      <inkml:brushProperty name="color" value="#00BFF2"/>
      <inkml:brushProperty name="ignorePressure" value="0"/>
    </inkml:brush>
  </inkml:definitions>
  <inkml:trace contextRef="#ctx0" brushRef="#br0">27949 62784 333,'-1'15'0,"-2"-4"0	,-2-5 0,-3-4 0,7-4 6,15-4 13,15-5 12,15-4 13,9-4 6,5-5-2,4-4 0,5-4-2,4-3-1,7-3-1,7-1-1,6-3-1,-1 1-4,-9 5-6,-8 4-7,-9 4-5,-3 4-3,2 5 1,3 4 1,1 4 2,-3 3-10,-8-1-21,-9 1-20,-8-1-20,-11 2-13,-13 1-4,-13 3-5,-13 2-5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30659509450197" units="cm"/>
      <inkml:brushProperty name="height" value="0.0130659509450197" units="cm"/>
      <inkml:brushProperty name="color" value="#00BFF2"/>
      <inkml:brushProperty name="ignorePressure" value="0"/>
    </inkml:brush>
  </inkml:definitions>
  <inkml:trace contextRef="#ctx0" brushRef="#br0">54500 21900 637,'0'51'-21,"0"4"17	,0 3 18,0 3 17,3 1 9,6 1 0,7-1-2,6 1-1,3-6-3,0-8-3,0-10-5,0-9-4,0-9-3,0-5-3,0-7-2,0-5-1,6-9-5,13-9-3,12-10-6,13-8-5,4-11-3,-3-8-2,-3-10-3,-2-9-2,-1-9-4,3-5-4,3-7-4,4-5-5,-6 2-1,-11 13 0,-14 12 1,-11 13 1,-11 13-4,-5 17-8,-7 15-8,-5 16-8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7666381672025" units="cm"/>
      <inkml:brushProperty name="height" value="0.0147666381672025" units="cm"/>
      <inkml:brushProperty name="color" value="#00BFF2"/>
      <inkml:brushProperty name="ignorePressure" value="0"/>
    </inkml:brush>
  </inkml:definitions>
  <inkml:trace contextRef="#ctx0" brushRef="#br0">37750 44444 564,'28'2'0,"-6"4"6	,-6 4 7,-5 3 7,-3 6 5,-1 5 3,1 6 5,0 6 4,-1 3 3,-2 3 0,-2 2 2,-2 1 2,0 1-5,1-3-8,3-1-8,2-2-8,1-6-19,0-7-28,-1-7-28,1-9-28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7968851700425" units="cm"/>
      <inkml:brushProperty name="height" value="0.0117968851700425" units="cm"/>
      <inkml:brushProperty name="color" value="#00BFF2"/>
      <inkml:brushProperty name="ignorePressure" value="0"/>
    </inkml:brush>
  </inkml:definitions>
  <inkml:trace contextRef="#ctx0" brushRef="#br0">38121 44568 706,'1'28'21,"2"-6"7	,2-5 8,2-6 8,2-3 0,1 3-5,3 2-6,1 1-6,1 0-9,-3-5-15,-1-3-13,-2-4-14,-1-2-14,-1 0-16,1 0-14,0 0-15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5933377146721" units="cm"/>
      <inkml:brushProperty name="height" value="0.0205933377146721" units="cm"/>
      <inkml:brushProperty name="color" value="#00BFF2"/>
      <inkml:brushProperty name="ignorePressure" value="0"/>
    </inkml:brush>
  </inkml:definitions>
  <inkml:trace contextRef="#ctx0" brushRef="#br0">38338 43855 404,'-13'-14'10,"3"1"13	,4 2 12,4 3 13,6 1 8,8 2 0,7 2 2,8 2 1,6 0-2,4-2-5,4-1-6,3-3-6,3-2-9,-1-2-12,1-1-13,-1-3-14,-1 0-11,-5-1-13,-3 1-12,-4-1-13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33333283662796" units="cm"/>
      <inkml:brushProperty name="height" value="0.00833333283662796" units="cm"/>
      <inkml:brushProperty name="color" value="#00BFF2"/>
      <inkml:brushProperty name="ignorePressure" value="0"/>
    </inkml:brush>
  </inkml:definitions>
  <inkml:trace contextRef="#ctx0" brushRef="#br0">38462 44103 1000,'0'44'-32,"0"-6"4	,0-6 5,0-6 4,1-4 0,2-2-3,2-1-5,2-3-4,0-1-5,-2-3 23,-3-1 13,-1-2 0,-1-2 0,0 1 0,0 0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7969688773155" units="cm"/>
      <inkml:brushProperty name="height" value="0.0167969688773155" units="cm"/>
      <inkml:brushProperty name="color" value="#00BFF2"/>
      <inkml:brushProperty name="ignorePressure" value="0"/>
    </inkml:brush>
  </inkml:definitions>
  <inkml:trace contextRef="#ctx0" brushRef="#br0">38524 44320 496,'1'-29'0,"2"4"1	,2 4 2,2 3 0,1 5 3,-1 3 5,1 4 5,0 4 5,0 1 4,-1-2 3,1-2 3,0-1 3,1-1 0,1 2 0,3 2-1,1 2-1,0 3-4,-4 4-4,-5 4-6,-3 3-5,-2 4-7,-4 1-7,0 2-9,-3 3-8,-1-1-5,0-2-2,1-1-2,-1-3-2,0-1 0,0-3 5,1-1 5,-1-2 4,2-3 3,4-1 5,4-2 3,4-2 3,4-4 2,3-6-2,4-5-1,5-6-1,0-3-5,-1 3-7,-3 2-7,-2 1-8,0 2-3,-1-1-1,1 1 0,-1-1 0,0 3 3,-3 3 3,-1 4 21,-2 4 7,-1 0 0,-1-4 0,1-3 0,0-5 0,0 4 0,-1 12 0,1 12 0,0 11 0,-1 10 34,-3 8 24,-1 7-1,-2 8-1,0 3-2,2-2 0,2-2-1,2-1-1,0-3-3,-3-2-7,-1-1-7,-2-3-6,-2-2-6,-1-5-7,-3-3-5,-2-4-7,-2-4-4,-2-4-1,-1-3-3,-3-5-1,-1-3-4,-3-5-3,-1-3-4,-2-4-4,-1-4-4,-1-4-5,1-3-5,0-5-5,1-2-1,1-3 1,3-1 2,1-3 2,2 0-3,-1 0-5,1 0-7,-1 0-5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9924435168505" units="cm"/>
      <inkml:brushProperty name="height" value="0.0129924435168505" units="cm"/>
      <inkml:brushProperty name="color" value="#00BFF2"/>
      <inkml:brushProperty name="ignorePressure" value="0"/>
    </inkml:brush>
  </inkml:definitions>
  <inkml:trace contextRef="#ctx0" brushRef="#br0">39547 43948 641,'0'47'0,"0"-1"1	,0 1 0,0-1 1,0 3 3,0 3 8,0 4 8,0 4 6,0-2 6,0-7 1,0-9 2,0-7 1,-1-2 1,-2 4-4,-1 4-2,-3 3-3,0 0-13,2-7-24,2-5-24,2-5-23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7441801428795" units="cm"/>
      <inkml:brushProperty name="height" value="0.0197441801428795" units="cm"/>
      <inkml:brushProperty name="color" value="#00BFF2"/>
      <inkml:brushProperty name="ignorePressure" value="0"/>
    </inkml:brush>
  </inkml:definitions>
  <inkml:trace contextRef="#ctx0" brushRef="#br0">39423 43638 422,'1'-28'-1,"2"6"-1	,2 5 0,2 7-2,2 1 2,5-2 6,3-1 4,5-3 6,4 0 2,6-1-2,6 1-2,5-1-1,2 1-3,-5-1-4,-3 1-3,-4-1-5,-2 3-2,0 3 0,0 4-1,0 4-1,-1 2 0,-2 0 0,-2 0 1,-1 0-1,-3 2 3,-2 4 2,-1 4 4,-3 3 2,-1 5 4,-3 3 4,-1 4 3,-3 4 4,1 4 2,2 4 3,1 4 2,3 3 2,-1 4 2,-1 1 1,-2 2 3,-3 3 1,0 1-1,0 2-1,0 2-3,-1 2-2,0 1-1,-2 0-1,-2 0 0,-2 0-1,-1-6-2,0-11-5,0-12-3,0-12-5,1 1-3,2 14-3,2 14-4,2 13-3,-1 2-3,-1-6-2,-2-9-4,-2-7-3,-4-11-10,-6-10-19,-5-13-19,-7-10-18,-1-8-5,2-2 9,1-1 9,3-3 10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6484436914325" units="cm"/>
      <inkml:brushProperty name="height" value="0.0126484436914325" units="cm"/>
      <inkml:brushProperty name="color" value="#00BFF2"/>
      <inkml:brushProperty name="ignorePressure" value="0"/>
    </inkml:brush>
  </inkml:definitions>
  <inkml:trace contextRef="#ctx0" brushRef="#br0">39671 44010 658,'-13'-28'3,"7"6"5	,5 5 5,6 7 6,4 3 2,5 2-1,3 2 0,5 2-1,1 1 1,0 0 4,0 0 2,1 0 4,-2 0 0,-2 0 0,-1 0 0,-3 0-1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929918885231018" units="cm"/>
      <inkml:brushProperty name="height" value="0.00929918885231018" units="cm"/>
      <inkml:brushProperty name="color" value="#00BFF2"/>
      <inkml:brushProperty name="ignorePressure" value="0"/>
    </inkml:brush>
  </inkml:definitions>
  <inkml:trace contextRef="#ctx0" brushRef="#br0">39702 44258 896,'0'43'36,"0"-8"-10	,0-8-8,0-8-10,0-4-4,0-3-1,0-1 1,0-2-1,1-2-1,2 1-3,2 0-1,2 0-3,0-1-12,-3 1-23,-1 0-24,-2 0-22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52662862092257" units="cm"/>
      <inkml:brushProperty name="height" value="0.0152662862092257" units="cm"/>
      <inkml:brushProperty name="color" value="#00BFF2"/>
      <inkml:brushProperty name="ignorePressure" value="0"/>
    </inkml:brush>
  </inkml:definitions>
  <inkml:trace contextRef="#ctx0" brushRef="#br0">39702 44289 545,'16'-14'1,"-1"1"3	,1 2 1,-1 3 3,1 1 3,-1 2 6,0 2 4,1 2 5,-1 1 4,-3 0 2,-1 0 3,-2 0 3,-2 1 2,1 2 2,0 2 1,0 2 3,-2 3-9,-1 7-19,-2 5-18,-2 6-19,-3 3-11,-4 0-4,-3 0-4,-5 0-3,-1-2-1,-1-4 2,1-3 1,-1-5 3,3-4 9,3-7 17,4-5 16,4-5 18,4-4 8,4 0-1,3 0-2,5 1-1,5-3-9,9-4-19,6-3-19,9-4-18,0-1-12,-8 5-5,-8 3-5,-8 5-4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26188872382045" units="cm"/>
      <inkml:brushProperty name="height" value="0.0126188872382045" units="cm"/>
      <inkml:brushProperty name="color" value="#00BFF2"/>
      <inkml:brushProperty name="ignorePressure" value="0"/>
    </inkml:brush>
  </inkml:definitions>
  <inkml:trace contextRef="#ctx0" brushRef="#br0">54400 43650 660,'-22'4'-50,"6"10"20	,7 10 21,6 9 19,4 9 13,4 9 4,3 10 6,3 10 4,3 0 1,3-5-2,3-7-2,4-5-3,2-9-3,4-9-2,3-10-4,3-8-4,3-11-1,3-8-3,3-10-1,4-9-2,-1-10-3,-3-9-5,-3-10-6,-2-8-4,-5-1-3,-2 9-1,-3 10 1,-3 10 0,2-4-3,10-16-5,10-15-4,9-15-6,4-6-3,1 7-2,-1 6-2,1 7-2,-4 4-2,-6 3 0,-6 3-1,-6 4 0,-7 4-2,-6 6 5,-6 7 37,-6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0095221102238" units="cm"/>
      <inkml:brushProperty name="height" value="0.0130095221102238" units="cm"/>
      <inkml:brushProperty name="color" value="#00BFF2"/>
      <inkml:brushProperty name="ignorePressure" value="0"/>
    </inkml:brush>
  </inkml:definitions>
  <inkml:trace contextRef="#ctx0" brushRef="#br0">40818 43824 640,'0'47'2,"0"-1"5	,0 1 3,0-1 5,1 3 6,2 3 6,1 4 6,3 4 7,0-1 3,-2-5-2,-2-7-2,-2-5-1,0-6-9,2-3-15,2-4-14,1-3-15,2-6-16,0-6-18,0-5-19,-1-6-17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9145745411515" units="cm"/>
      <inkml:brushProperty name="height" value="0.0119145745411515" units="cm"/>
      <inkml:brushProperty name="color" value="#00BFF2"/>
      <inkml:brushProperty name="ignorePressure" value="0"/>
    </inkml:brush>
  </inkml:definitions>
  <inkml:trace contextRef="#ctx0" brushRef="#br0">40787 43638 699,'4'-13'22,"7"3"5	,9 4 6,7 4 5,4 1 1,0-2-5,0-1-4,0-3-5,0 0-7,0 2-8,0 2-8,0 2-9,-2 1-6,-4 0-5,-4 0-3,-3 0-4,-4 3-2,-1 6 4,-2 5 1,-3 7 3,-1 4 0,-2 4-1,-2 4-1,-2 4-1,-1 4 7,0 7 13,0 5 13,0 6 15,0 1 6,0-4 2,0-3 1,0-5 1,0-2-2,0-3-5,0-1-6,0-2-6,0-5-5,0-5-6,0-5-5,0-7-5,0-3-5,0-3-6,0-1-6,0-2-5,0-2-7,0 1-11,0 0-8,0 0-10,0-3-4,0-3 2,0-4 1,0-3 47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08828945085406" units="cm"/>
      <inkml:brushProperty name="height" value="0.0108828945085406" units="cm"/>
      <inkml:brushProperty name="color" value="#00BFF2"/>
      <inkml:brushProperty name="ignorePressure" value="0"/>
    </inkml:brush>
  </inkml:definitions>
  <inkml:trace contextRef="#ctx0" brushRef="#br0">41004 44103 765,'-13'14'5,"6"-5"8	,6-3 9,6-4 9,4-2 3,2 0 0,1 0-2,3 0-1,1 0-7,3 0-15,1 0-15,2 0-15,0-1-15,-5-2-16,-3-2-16,-5-1-16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4065008237958" units="cm"/>
      <inkml:brushProperty name="height" value="0.0114065008237958" units="cm"/>
      <inkml:brushProperty name="color" value="#00BFF2"/>
      <inkml:brushProperty name="ignorePressure" value="0"/>
    </inkml:brush>
  </inkml:definitions>
  <inkml:trace contextRef="#ctx0" brushRef="#br0">41004 44444 730,'1'14'23,"2"-5"7	,2-3 6,1-4 7,5-2-1,5 0-6,7 0-7,5 0-8,2-1-11,-2-2-18,-2-2-17,-2-1-16,-2-3-13,-5-2-9,-3-1-7,-5-3-9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3432660475373" units="cm"/>
      <inkml:brushProperty name="height" value="0.0123432660475373" units="cm"/>
      <inkml:brushProperty name="color" value="#00BFF2"/>
      <inkml:brushProperty name="ignorePressure" value="0"/>
    </inkml:brush>
  </inkml:definitions>
  <inkml:trace contextRef="#ctx0" brushRef="#br0">41314 43731 675,'2'14'2,"4"-4"3	,3-5 5,5-3 4,4-3 4,6-2 6,6-1 6,6-3 6,5-1 3,4 0-3,3 1 0,4-1-3,1 0-6,-1 0-13,-3 1-14,-1-1-12,-5 0-6,-5 0 0,-6 1 0,-6-1 1,-5 1-5,-3 2-10,-5 2-9,-3 2-10,-2 1-6,0 0-3,0 0-2,-1 0-2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8764391541481" units="cm"/>
      <inkml:brushProperty name="height" value="0.018764391541481" units="cm"/>
      <inkml:brushProperty name="color" value="#00BFF2"/>
      <inkml:brushProperty name="ignorePressure" value="0"/>
    </inkml:brush>
  </inkml:definitions>
  <inkml:trace contextRef="#ctx0" brushRef="#br0">41686 43297 444,'0'-11'1,"0"7"3	,0 8 2,0 7 3,1 8 3,2 5 4,1 6 3,3 6 5,2 5 2,2 7 3,1 5 2,3 6 3,0 3 0,1 0 1,-1 0-1,1 0 0,-3-6-2,-3-11-3,-4-12-3,-4-12-4,-1 1-1,1 10-2,3 13-2,2 11-1,0 4-3,-2-4-4,-2-3-5,-2-5-5,-1-2-6,0-3-6,0-1-7,0-2-7,-1-3-5,-2-1-3,-2-2-2,-2-2-3,-1-4-1,1-6-1,-1-5 1,0-6 0,-1-7-2,-1-5-3,-3-5-3,-1-7-4,-2-5 2,1-7 5,-1-5 44,1-5 2,-2-6 0,-1-4 0,-3-3 0,-1-4 0,0 0 0,2 7 0,1 5 0,3 6 0,0 6 0,1 6 0,-1 5 0,1 7 0,0 2 0,3 0 0,1 0 0,2 1 0,1 0 0,1 2 0,-1 2 0,0 2 30,2 1 26,4 0-4,4 0-5,4 0-5,5 0-2,5 0-2,7 0-1,5 0-2,4 0-9,2 0-18,1 0-19,3 0-19,-2 0-11,-6 0-7,-6 0-5,-5 0-7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23196439817548" units="cm"/>
      <inkml:brushProperty name="height" value="0.0123196439817548" units="cm"/>
      <inkml:brushProperty name="color" value="#00BFF2"/>
      <inkml:brushProperty name="ignorePressure" value="0"/>
    </inkml:brush>
  </inkml:definitions>
  <inkml:trace contextRef="#ctx0" brushRef="#br0">42367 43576 676,'-27'-14'3,"4"1"5	,7 3 6,5 1 5,4 1 4,2 0 3,2 1 2,3-1 3,2 2 2,7 4 0,6 4 1,5 4 0,3 2-7,0-1-17,1 1-15,-1 0-18,-2-1-15,-3-3-15,-5-1-15,-3-2-16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6568402200937" units="cm"/>
      <inkml:brushProperty name="height" value="0.0166568402200937" units="cm"/>
      <inkml:brushProperty name="color" value="#00BFF2"/>
      <inkml:brushProperty name="ignorePressure" value="0"/>
    </inkml:brush>
  </inkml:definitions>
  <inkml:trace contextRef="#ctx0" brushRef="#br0">42367 43917 500,'-14'14'2,"2"-5"4	,1-3 4,2-4 4,3-2 1,4 0-1,4 0-2,4 0-1,4 0-4,3 0-7,5 0-6,3 0-6,1-2-5,-1-4-2,-3-3-4,-2-5-2,0 0-2,-1 1-1,1 2-2,0 3 1,-3 3 29,-3 6 0,-4 6 0,-4 5 0,-2 6 0,0 3 0,0 4 0,0 4 0,0 1 0,0-2 1,0-2 24,0-1 0,0 1 2,0 6 0,0 6 1,0 5 1,1 2-3,2-5-6,1-3-8,3-4-6,1-4-8,-1-4-10,1-3-10,0-5-9,-1-1-6,-2-1-2,-2 1-4,-2-1 3,-4-1 40,-6-5 0,-6-3 0,-5-4 0,-2-1 0,1 2 0,3 2 0,1 2 0,2-1 0,-1-1 0,1-2 0,0-2 0,0-1 0,2 0 0,3 0 0,1 0 0,5 1 0,8 2 0,7 2 0,9 2 0,5 0 16,4 1 63,4 0-5,4 0-5,5-1-6,5 1-4,6 0-6,7 0-5,-3-1-6,-10 1-5,-9 0-7,-10 0-7,5-1-5,19 1-8,20 0-6,19 0-8,6-1-7,-8 1-10,-8 0-8,-7 0-10,-6-2-5,-1-1-1,-2-2-2,-2-2-1,-8-2 2,-13-2 3,-14-2 5,-13-1 4,-8-2 0,1 0-4,0 0-4,0 1-5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3365292400122" units="cm"/>
      <inkml:brushProperty name="height" value="0.0203365292400122" units="cm"/>
      <inkml:brushProperty name="color" value="#00BFF2"/>
      <inkml:brushProperty name="ignorePressure" value="0"/>
    </inkml:brush>
  </inkml:definitions>
  <inkml:trace contextRef="#ctx0" brushRef="#br0">42801 43793 409,'-9'-1'10,"11"-2"6	,11-1 6,13-3 6,7-2 6,7-2 8,5-1 6,7-3 7,3 1 3,2 1-1,3 2 0,0 3-1,-1-1-7,-5-2-15,-7-1-14,-5-3-15,-5 2-15,-4 3-12,-4 4-15,-4 4-12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45037295296788" units="cm"/>
      <inkml:brushProperty name="height" value="0.0145037295296788" units="cm"/>
      <inkml:brushProperty name="color" value="#00BFF2"/>
      <inkml:brushProperty name="ignorePressure" value="0"/>
    </inkml:brush>
  </inkml:definitions>
  <inkml:trace contextRef="#ctx0" brushRef="#br0">42708 44196 574,'47'-1'39,"-1"-2"2	,1-2 4,-1-1 2,4-3 0,5-2-1,6-1-2,6-3-3,2 0-6,-3-1-10,-1 1-12,-2-1-10,-4 2-16,-9 1-17,-8 2-20,-7 3-17,-7 0-9,-5 0 4,-7 0 3,-5 1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24937538057566" units="cm"/>
      <inkml:brushProperty name="height" value="0.0124937538057566" units="cm"/>
      <inkml:brushProperty name="color" value="#00BFF2"/>
      <inkml:brushProperty name="ignorePressure" value="0"/>
    </inkml:brush>
  </inkml:definitions>
  <inkml:trace contextRef="#ctx0" brushRef="#br0">54150 29000 666,'-22'1'12,"6"4"5	,7 3 6,6 3 5,3 6 2,0 9-3,0 10-3,0 10-3,4 7-1,10 6 0,10 7-1,9 6 0,4-2-1,1-9-2,-1-10-3,1-8-3,-4-9-2,-6-6-2,-6-6-4,-6-6-2,2-7-1,14-6-3,11-6 0,14-6-2,7-13-1,3-19 0,3-18 0,4-19-1,2-12 0,4-2 1,3-3 0,3-3 1,-2 1 1,-6 6 0,-6 7 1,-6 6 0,-9 7 1,-8 10-1,-10 10 0,-9 9 0,-7 7 0,-3 7 0,-3 6 1,-2 7 0,-5 2-4,-2 1-8,-3-1-9,-3 1-7,-1 1-8,4 3-6,3 3-5,3 4-7,-1 2-2,-2 4 6,-3 3 53,-3 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70215684920549" units="cm"/>
      <inkml:brushProperty name="height" value="0.0170215684920549" units="cm"/>
      <inkml:brushProperty name="color" value="#00BFF2"/>
      <inkml:brushProperty name="ignorePressure" value="0"/>
    </inkml:brush>
  </inkml:definitions>
  <inkml:trace contextRef="#ctx0" brushRef="#br0">42863 43297 489,'1'-13'0,"2"3"0	,2 4 0,2 4 0,1 8 5,-1 12 8,1 11 10,0 11 8,1 10 7,1 5 2,3 6 4,1 6 2,1 4 2,-3 5 1,-1 3 0,-2 5 0,-1-3-8,-1-7-16,1-8-16,0-8-16,0-7-7,0-5 0,-1-7 1,1-5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4522845298052" units="cm"/>
      <inkml:brushProperty name="height" value="0.0164522845298052" units="cm"/>
      <inkml:brushProperty name="color" value="#00BFF2"/>
      <inkml:brushProperty name="ignorePressure" value="0"/>
    </inkml:brush>
  </inkml:definitions>
  <inkml:trace contextRef="#ctx0" brushRef="#br0">43266 43173 506,'14'-23'-27,"-4"15"19	,-4 16 19,-5 15 18,0 14 11,2 12 2,2 11 3,2 11 2,1 11 2,-1 7 0,1 8 1,0 7-1,-1 1-4,1-8-11,0-8-10,0-8-11,0-6-11,-1-6-15,1-7-15,0-4-13,0-9-12,-1-9-8,1-10-9,0-10-8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0844575464725494" units="cm"/>
      <inkml:brushProperty name="height" value="0.00844575464725494" units="cm"/>
      <inkml:brushProperty name="color" value="#00BFF2"/>
      <inkml:brushProperty name="ignorePressure" value="0"/>
    </inkml:brush>
  </inkml:definitions>
  <inkml:trace contextRef="#ctx0" brushRef="#br0">44010 43142 986,'0'16'-36,"0"-1"13	,0 1 13,0-1 14,0 4 8,0 5 3,0 6 3,0 6 2,0 0-7,0-6-15,0-6-16,0-6-16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14119201898575" units="cm"/>
      <inkml:brushProperty name="height" value="0.0114119201898575" units="cm"/>
      <inkml:brushProperty name="color" value="#00BFF2"/>
      <inkml:brushProperty name="ignorePressure" value="0"/>
    </inkml:brush>
  </inkml:definitions>
  <inkml:trace contextRef="#ctx0" brushRef="#br0">44413 43297 730,'-2'30'-4,"-4"-2"-7	,-3-1-8,-5-3-8,-5 3 8,-8 8 22,-8 7 23,-8 9 22,-3 5 8,-1 4-5,1 4-7,-1 4-5,3-1-7,3-6-8,4-6-7,4-6-8,5-5-10,6-6-16,5-6-14,7-6-15,2-6-10,0-5-7,0-7-7,1-5-7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816854916513" units="cm"/>
      <inkml:brushProperty name="height" value="0.013816854916513" units="cm"/>
      <inkml:brushProperty name="color" value="#00BFF2"/>
      <inkml:brushProperty name="ignorePressure" value="0"/>
    </inkml:brush>
  </inkml:definitions>
  <inkml:trace contextRef="#ctx0" brushRef="#br0">44320 43855 603,'0'74'41,"0"-8"1	,0-8 1,0-8 1,0-4 1,0-3-1,0-1 1,0-2 0,0-3-11,0-1-20,0-2-23,0-2-20,0-4-17,0-6-12,0-5-12,0-6-12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34643344208598" units="cm"/>
      <inkml:brushProperty name="height" value="0.0134643344208598" units="cm"/>
      <inkml:brushProperty name="color" value="#00BFF2"/>
      <inkml:brushProperty name="ignorePressure" value="0"/>
    </inkml:brush>
  </inkml:definitions>
  <inkml:trace contextRef="#ctx0" brushRef="#br0">44723 43204 618,'14'0'48,"-1"0"-3	,-2 0-2,-2 0-3,0 0 0,5 0 2,3 0 4,5 0 2,0 0-18,-2 0-40,-2 0-38,-1 0-39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68476607650518" units="cm"/>
      <inkml:brushProperty name="height" value="0.0168476607650518" units="cm"/>
      <inkml:brushProperty name="color" value="#00BFF2"/>
      <inkml:brushProperty name="ignorePressure" value="0"/>
    </inkml:brush>
  </inkml:definitions>
  <inkml:trace contextRef="#ctx0" brushRef="#br0">44475 43669 494,'18'-14'5,"7"1"8	,5 3 9,5 1 9,5 1 3,2 0-2,1 1-3,3-1-3,0-1-4,1-2-6,-1-1-8,1-3-6,-4 1-6,-9 1-6,-7 3-6,-7 1-7,-6 2-3,-1 2-1,-2 2 0,-3 2-2,-1 2 1,-2 2 1,-2 2 1,-2 2 1,-2 3 3,-2 7 5,-2 5 6,-2 6 4,1 5 8,1 4 9,2 4 10,2 3 9,1 5 6,0 3 4,0 4 2,0 4 4,0 3 0,0 2-3,0 2-4,0 2-2,0-3-2,0-4-4,0-7-2,0-6-3,0-4-3,0-5-3,0-3-3,0-4-4,-1-5-2,-2-6-3,-2-5-3,-2-6-2,-1-6-10,-3-3-19,-1-4-18,-3-3-18,0-3-10,3 0 1,1 0 0,2 1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190864931792021" units="cm"/>
      <inkml:brushProperty name="height" value="0.0190864931792021" units="cm"/>
      <inkml:brushProperty name="color" value="#00BFF3"/>
      <inkml:brushProperty name="ignorePressure" value="0"/>
    </inkml:brush>
  </inkml:definitions>
  <inkml:trace contextRef="#ctx0" brushRef="#br0">28250 52675 436,'-12'49'0,"2"-2"-1	,1-1 1,2-1-2,2 3 5,1 10 8,1 9 7,3 10 8,0 7 6,3 4 5,1 5 4,1 5 4,2-2 0,2-5-3,1-7-5,2-5-4,-1-12-3,-1-13-4,-1-14-3,-2-14-4,2-3-1,4 7 2,5 8 2,5 9 1,2-1-7,0-5-17,0-7-16,0-5-15,-2-7-15,-3-4-11,-3-5-12,-2-4-11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04776767641306" units="cm"/>
      <inkml:brushProperty name="height" value="0.0204776767641306" units="cm"/>
      <inkml:brushProperty name="color" value="#00BFF3"/>
      <inkml:brushProperty name="ignorePressure" value="0"/>
    </inkml:brush>
  </inkml:definitions>
  <inkml:trace contextRef="#ctx0" brushRef="#br0">29600 52650 406,'11'3'-22,"-1"6"10	,-1 7 10,-2 6 10,-1 6 9,1 6 8,-1 7 7,0 6 8,0 6 5,1 6 1,-1 7 0,0 6 2,-1-5-1,-1-13-5,-1-14-3,-2-14-4,-1 1-2,0 18-3,0 17-1,0 17-3,-1 6-4,-2-2-8,-1-3-9,-1-3-7,-2-5-7,-2-4-5,-1-5-6,-1-4-6,-1-7-4,2-7-6,1-8-6,2-8-4,1-6-6,0-3-3,-1-3-4,1-2-4,0-5 1,0-2 6,-1-3 5,1-3 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52490881830454" units="cm"/>
      <inkml:brushProperty name="height" value="0.0252490881830454" units="cm"/>
      <inkml:brushProperty name="color" value="#00BFF3"/>
      <inkml:brushProperty name="ignorePressure" value="0"/>
    </inkml:brush>
  </inkml:definitions>
  <inkml:trace contextRef="#ctx0" brushRef="#br0">30875 52625 330,'-1'-12'-1,"-2"2"1	,-1 1-1,-1 2 0,0 5 4,1 7 9,1 8 7,3 9 9,-1 8 4,-2 11 1,-1 12 1,-1 10 1,-1 7 0,0 4 1,-1 2 0,1 4 0,1 1 0,1 1 0,1-1 0,3 0 0,0-7-3,0-14-3,0-14-5,0-13-5,-1 0-2,-2 18-1,-1 17-2,-1 17-2,0 4-2,4-9-5,2-10-4,4-9-6,3-8-6,3-6-12,3-6-10,3-7-11,1-6-8,-2-6-2,-1-6-5,-1-7-3,-3-3 0,-1 1 1,-1-1 3,-2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0981263909488916" units="cm"/>
      <inkml:brushProperty name="height" value="0.00981263909488916" units="cm"/>
      <inkml:brushProperty name="color" value="#00BFF2"/>
      <inkml:brushProperty name="ignorePressure" value="0"/>
    </inkml:brush>
  </inkml:definitions>
  <inkml:trace contextRef="#ctx0" brushRef="#br0">55050 28800 849,'0'48'3,"0"-3"6	,0-3 4,0-2 5,3-1 3,6 3 0,7 3-1,6 4 1,4 1-4,4 0-9,3 0-9,3 0-9,1 1-2,1 4 1,-1 3 2,1 3 2,-4-5 1,-6-12 2,-6-13 2,-6-12 1,-4-7-11,1 1-23,-1-1-24,1 1-23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8:55"/>
    </inkml:context>
    <inkml:brush xml:id="br0">
      <inkml:brushProperty name="width" value="0.0238222442567348" units="cm"/>
      <inkml:brushProperty name="height" value="0.0238222442567348" units="cm"/>
      <inkml:brushProperty name="color" value="#00BFF3"/>
      <inkml:brushProperty name="ignorePressure" value="0"/>
    </inkml:brush>
  </inkml:definitions>
  <inkml:trace contextRef="#ctx0" brushRef="#br0">32175 52525 349,'22'0'0,"-4"3"-1	,-5 1 0,-4 1-1,0 8 5,7 12 9,6 12 11,6 13 10,1 9 6,-5 7 1,-4 6 1,-5 6 2,-4-1 0,-1-7-2,-1-8-2,-2-8-2,-2 3-1,-4 17-3,-2 15-3,-4 16-3,-3 4-1,-3-6-1,-3-6-3,-3-6 0,-3-9-4,-1-8-5,-1-10-6,-2-9-5,0-7-7,4-3-7,3-3-8,3-2-7,2-6-4,2-6-3,1-6-1,2-6-3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83021649718285" units="cm"/>
      <inkml:brushProperty name="height" value="0.0183021649718285" units="cm"/>
      <inkml:brushProperty name="color" value="#00BFF3"/>
      <inkml:brushProperty name="ignorePressure" value="0"/>
    </inkml:brush>
  </inkml:definitions>
  <inkml:trace contextRef="#ctx0" brushRef="#br0">29100 24650 455,'0'23'-33,"0"-3"12	,0-3 13,0-2 12,6 0 7,13 7 1,12 6 2,13 7 1,7-3 5,4-8 8,3-10 8,3-9 9,10-9 3,20-5-3,18-7-1,20-5-3,3-12-4,-8-16-6,-10-15-6,-9-15-6,-7-12-7,-3-6-8,-3-6-7,-2-6-7,-8-9-4,-8-8-3,-10-10-2,-9-9-1,-10-2-2,-9 6 2,-10 7 0,-8 6 1,-11 6 1,-8 6 1,-10 7 1,-9 6 2,-10 7 0,-9 10 1,-10 10 0,-8 9 0,-12 10 3,-12 14 2,-13 11 2,-12 14 4,-9 10 2,-2 9 2,-3 10 1,-3 10 2,1 11 2,6 17 4,7 15 3,6 16 3,6 13 2,6 14 3,7 11 2,6 14 2,9 8 2,13 7 2,12 6 0,13 7 2,7-4-1,4-12-3,3-13-4,3-12-3,7-10-3,14-6-4,11-6-3,14-6-5,11-10-5,14-12-11,11-13-9,14-12-9,-3-10-4,-15-6 3,-15-6 2,-16-6 2,-8-4-5,0 1-14,0-1-14,0 1-13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45434623211622" units="cm"/>
      <inkml:brushProperty name="height" value="0.0245434623211622" units="cm"/>
      <inkml:brushProperty name="color" value="#00BFF3"/>
      <inkml:brushProperty name="ignorePressure" value="0"/>
    </inkml:brush>
  </inkml:definitions>
  <inkml:trace contextRef="#ctx0" brushRef="#br0">25475 21775 339,'0'-25'0,"0"3"0	,0 1 0,0 1 0,1 3 9,4 3 17,3 3 18,3 3 17,3 3 8,3 1 0,3 1 0,4 3-1,0 0-4,-2 0-8,-1 0-9,-1 0-8,-1 2-12,0 5-14,-1 5-16,1 4-15,-2 2-16,-3-2-17,-3-1-17,-3-1-16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81561335921288" units="cm"/>
      <inkml:brushProperty name="height" value="0.0181561335921288" units="cm"/>
      <inkml:brushProperty name="color" value="#00BFF3"/>
      <inkml:brushProperty name="ignorePressure" value="0"/>
    </inkml:brush>
  </inkml:definitions>
  <inkml:trace contextRef="#ctx0" brushRef="#br0">25425 22375 458,'46'-33'34,"-8"9"3	,-8 10 2,-7 10 3,-4 8 1,0 10-1,-1 10-1,1 9-1,-2 5-2,-3 2-3,-3 1-4,-3 2-3,-3 1-4,-1 0-3,-1-1-5,-2 1-3,-1-3-4,3-7-3,1-6-4,1-6-2,3-6-4,3-7-5,3-6-6,3-6-5,1-5-4,-2-3-4,-1-3-3,-1-3-4,-1-3-3,2-1-4,1-1-3,2-2-4,-1 1-1,-3 5 3,-3 5 1,-3 4 2,-2 2 2,1-2 3,-1-1 1,0-1 29,0-2 9,1 1 0,-1-1 0,0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4907406643033" units="cm"/>
      <inkml:brushProperty name="height" value="0.014907406643033" units="cm"/>
      <inkml:brushProperty name="color" value="#00BFF3"/>
      <inkml:brushProperty name="ignorePressure" value="0"/>
    </inkml:brush>
  </inkml:definitions>
  <inkml:trace contextRef="#ctx0" brushRef="#br0">26100 21300 559,'0'-10'-7,"3"7"20	,1 6 18,1 7 19,2 4 7,2 3-7,1 3-5,2 4-6,0 0-2,1-2-1,-1-1 0,1-1-1,-2-3-17,-1-3-35,-1-3-35,-2-3-36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78877543658018" units="cm"/>
      <inkml:brushProperty name="height" value="0.0178877543658018" units="cm"/>
      <inkml:brushProperty name="color" value="#00BFF3"/>
      <inkml:brushProperty name="ignorePressure" value="0"/>
    </inkml:brush>
  </inkml:definitions>
  <inkml:trace contextRef="#ctx0" brushRef="#br0">25825 21875 465,'0'21'3,"3"-5"6	,1-7 5,1-5 5,4-4 4,7 0 1,6 0 2,6 0 1,0-1-1,-6-2-2,-6-1-1,-7-1-3,3-3-1,10-3-2,12-3 0,11-3-2,1-1-4,-5 2-7,-7 1-8,-5 2-7,-6 2-5,-3 3-2,-3 3-3,-2 4-2,-5 2 2,-2 4 3,-3 3 5,-3 3 4,-5 4 2,-4 7-1,-5 6 0,-4 7-1,-3 3 3,1 2 8,-1 1 6,0 2 8,-1 4 3,-4 6 0,-2 6-1,-4 7 1,0-2-2,4-9-2,2-10-2,4-9-2,4-7-2,4-5-4,5-4-2,5-5-3,5-8-5,6-8-7,7-10-6,6-9-7,4-7-5,4-3-1,3-3-1,3-2-1,0-2 0,-1 2 2,-1 1 1,-2 2 2,-2 3 4,-1 5 4,-1 4 6,-2 6 3,-2 3 4,-2 6-2,-1 4 0,-1 5 0,-2 7 6,-2 9 13,-1 10 13,-1 9 13,-3 4 9,-1-2 4,-1-1 5,-2-1 4,-2-3 1,-1-1-2,-1-1-3,-2-2-2,-3 0-5,-3 2-10,-3 1-9,-2 2-9,-3-3-7,1-6-7,-1-6-5,1-6-7,-1-5-8,1-1-11,-1-1-12,1-2-10,0-2-6,2-4-2,1-2-2,2-4-1,1-2 0,0-2 2,-1-1 2,1-1 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75571739673615" units="cm"/>
      <inkml:brushProperty name="height" value="0.0175571739673615" units="cm"/>
      <inkml:brushProperty name="color" value="#00BFF3"/>
      <inkml:brushProperty name="ignorePressure" value="0"/>
    </inkml:brush>
  </inkml:definitions>
  <inkml:trace contextRef="#ctx0" brushRef="#br0">26975 21900 474,'11'25'2,"-1"3"5	,-1 1 4,-2 1 4,-1 4 9,1 7 13,-1 6 12,0 6 13,-1 2 5,-1-1-6,-1-1-4,-2-2-5,-1-4-10,3-4-15,1-5-15,1-4-14,0-5-19,-1-5-22,-1-4-22,-2-5-22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16990869864821" units="cm"/>
      <inkml:brushProperty name="height" value="0.0116990869864821" units="cm"/>
      <inkml:brushProperty name="color" value="#00BFF3"/>
      <inkml:brushProperty name="ignorePressure" value="0"/>
    </inkml:brush>
  </inkml:definitions>
  <inkml:trace contextRef="#ctx0" brushRef="#br0">26925 21475 712,'0'-11'66,"3"3"-3	,1 3-4,1 4-3,3 2-18,3 4-32,3 3-34,3 3-33,0 0-16,-3-1 0,-3-1 1,-3-2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28163544088602" units="cm"/>
      <inkml:brushProperty name="height" value="0.0228163544088602" units="cm"/>
      <inkml:brushProperty name="color" value="#00BFF3"/>
      <inkml:brushProperty name="ignorePressure" value="0"/>
    </inkml:brush>
  </inkml:definitions>
  <inkml:trace contextRef="#ctx0" brushRef="#br0">27375 21500 365,'23'-12'1,"-3"2"2	,-3 1 1,-2 2 3,-2 0 2,2-2 2,1-1 3,2-1 1,1-1 0,0 2-5,-1 1-4,1 2-4,1 1-4,1 0-3,1-1-1,3 1-4,-1 0 0,-2 0 1,-1-1 1,-1 1 2,-1 1-1,0 1 1,-1 1-1,1 3 0,-2 0 3,-3 3 5,-3 1 6,-3 1 6,-2 4 4,1 4 4,-1 5 4,0 5 4,0 3 3,1 4 0,-1 3 2,0 3 1,0 2 0,1 2-2,-1 1-1,0 2-1,0 8 0,1 14-1,-1 14 1,0 14-1,1 6-1,2-2-3,1-1-5,2-1-4,-1-5-3,-1-8-4,-1-8-4,-2-7-3,-1-9-5,1-7-3,-1-8-5,0-8-3,-1-6-4,-1-5-3,-1-4-1,-2-5-4,-3-5 0,-3-2 1,-3-3 0,-2-3 0,-4-3-4,-1-2-11,-1-1-9,-2-1-9,0-2-5,2-2 5,1-1 2,2-1 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34381325915456" units="cm"/>
      <inkml:brushProperty name="height" value="0.0134381325915456" units="cm"/>
      <inkml:brushProperty name="color" value="#00BFF3"/>
      <inkml:brushProperty name="ignorePressure" value="0"/>
    </inkml:brush>
  </inkml:definitions>
  <inkml:trace contextRef="#ctx0" brushRef="#br0">27325 22075 620,'0'47'38,"3"-4"4	,1-5 2,1-4 2,1-4 1,1-4-1,-1-2 0,0-4-1,-1-2-19,-1-2-39,-1-1-36,-2-1-39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7322827726603" units="cm"/>
      <inkml:brushProperty name="height" value="0.0157322827726603" units="cm"/>
      <inkml:brushProperty name="color" value="#00BFF2"/>
      <inkml:brushProperty name="ignorePressure" value="0"/>
    </inkml:brush>
  </inkml:definitions>
  <inkml:trace contextRef="#ctx0" brushRef="#br0">53700 36900 529,'-2'-22'1,"-3"6"2	,-3 7 3,-2 6 1,2 9 4,9 13 5,10 12 4,10 13 5,2 2 2,-3-5-1,-3-7-2,-2-5-1,0-1-1,7 6-1,6 7-2,7 6-1,5-2-1,7-9 2,6-10 0,7-8 2,2-9 0,1-6-3,-1-6-1,1-6-3,-4-9-1,-6-8 0,-6-10-1,-6-9-1,-1-12-5,7-11-8,6-14-10,7-11-8,-1-4-5,-6 6-1,-6 7 1,-6 6-1,-6 7 0,-2 10-1,-3 10-1,-3 9-1,-6 7 0,-5 7 1,-7 6-1,-5 7 2,-4 7-3,0 9-6,0 10-6,0 10-6,-2 0-1,-3-5 11,-3-7 38,-2-5 0,-1-3 0,3 4 0,3 3 0,4 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85127817094326" units="cm"/>
      <inkml:brushProperty name="height" value="0.0185127817094326" units="cm"/>
      <inkml:brushProperty name="color" value="#00BFF3"/>
      <inkml:brushProperty name="ignorePressure" value="0"/>
    </inkml:brush>
  </inkml:definitions>
  <inkml:trace contextRef="#ctx0" brushRef="#br0">27425 21975 450,'24'-11'5,"-2"3"12	,-1 3 11,-1 4 11,-2 1 10,-2 0 7,-1 0 8,-1 0 7,-1 0-3,2 0-12,1 0-13,2 0-13,-2 1-12,-4 4-12,-5 3-12,-4 3-12,-5 3-8,-3 6-3,-3 4-4,-2 5-4,-4 3-2,-1 2-3,-1 1-2,-2 2-2,0-2 3,2-5 7,1-4 8,2-5 8,1-3 9,2-2 14,1-1 14,2-1 12,3-4 8,5-2 2,4-3 2,6-3 2,3-3-2,3-2-5,3-1-5,4-1-6,1-4-10,3-4-18,1-5-18,1-4-18,-1-1-12,-5 5-6,-4 5-7,-5 4-7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55492713674903" units="cm"/>
      <inkml:brushProperty name="height" value="0.0155492713674903" units="cm"/>
      <inkml:brushProperty name="color" value="#00BFF3"/>
      <inkml:brushProperty name="ignorePressure" value="0"/>
    </inkml:brush>
  </inkml:definitions>
  <inkml:trace contextRef="#ctx0" brushRef="#br0">25725 24325 535,'11'0'2,"-1"3"4	,-1 1 3,-2 1 3,-1 7 8,1 10 9,-1 12 9,0 11 10,0 4 3,1-2-4,-1-1-4,0-1-4,0-3-4,1-3-5,-1-3-5,0-3-5,-1-2-9,-1 1-15,-1-1-14,-2 0-14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47843638062477" units="cm"/>
      <inkml:brushProperty name="height" value="0.0247843638062477" units="cm"/>
      <inkml:brushProperty name="color" value="#00BFF3"/>
      <inkml:brushProperty name="ignorePressure" value="0"/>
    </inkml:brush>
  </inkml:definitions>
  <inkml:trace contextRef="#ctx0" brushRef="#br0">25800 24225 336,'12'-47'2,"1"9"3	,-1 8 5,1 7 3,2 5 5,7 2 6,6 1 7,7 2 6,3-1 2,2-1-1,1-1 0,2-2-2,2-1-2,1 1-5,1-1-6,3 0-4,-3 2-5,-4 3-5,-5 3-4,-4 3-6,-4 3-2,-1 1-1,-1 1-2,-2 3-2,-3 2 1,-3 5 0,-3 5 1,-2 4 2,-2 7 2,2 7 3,1 8 4,2 9 4,-1 3 2,-3 0 4,-3 0 3,-3 0 3,-3-5 0,-1-9-2,-1-10-2,-2-8-2,-1 1-1,3 15 1,1 13 1,1 15 1,0 5-1,-1-3-1,-1-3-1,-2-3-1,-1-5-4,0-6-4,0-6-3,0-7-6,-3-5-8,-4-5-13,-5-4-13,-4-5-13,-3-7-6,1-7 0,-1-8 1,0-8 0,0-3 2,1 2 2,-1 1 1,0 2 3,2 0 2,3 1 3,3-1 4,3 1 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73808578401804" units="cm"/>
      <inkml:brushProperty name="height" value="0.0173808578401804" units="cm"/>
      <inkml:brushProperty name="color" value="#00BFF3"/>
      <inkml:brushProperty name="ignorePressure" value="0"/>
    </inkml:brush>
  </inkml:definitions>
  <inkml:trace contextRef="#ctx0" brushRef="#br0">26175 23700 479,'33'-32'1,"-7"14"13	,-8 11 11,-8 14 12,-5 10 8,-1 12 0,-1 11 3,-2 11 0,-2 8-1,-2 4-4,-1 5-5,-1 5-4,-3 2-5,-3 0-5,-3 0-3,-3 0-5,-2-3-10,1-4-16,-1-5-15,0-4-15,2-9-10,3-12-2,3-13-2,3-13-3,1-5-1,-2 2 0,-1 1-1,-1 2-1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88994128257036" units="cm"/>
      <inkml:brushProperty name="height" value="0.0188994128257036" units="cm"/>
      <inkml:brushProperty name="color" value="#00BFF3"/>
      <inkml:brushProperty name="ignorePressure" value="0"/>
    </inkml:brush>
  </inkml:definitions>
  <inkml:trace contextRef="#ctx0" brushRef="#br0">26250 24175 440,'46'14'58,"-5"3"-2	,-7 3 0,-5 4-1,-5 1-2,-2 0-3,-1 0-4,-1 0-3,-3-3-6,-3-4-7,-3-5-7,-3-4-8,1-1-4,7 3-1,6 3-1,6 3-1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26080380380154" units="cm"/>
      <inkml:brushProperty name="height" value="0.0226080380380154" units="cm"/>
      <inkml:brushProperty name="color" value="#00BFF3"/>
      <inkml:brushProperty name="ignorePressure" value="0"/>
    </inkml:brush>
  </inkml:definitions>
  <inkml:trace contextRef="#ctx0" brushRef="#br0">27175 23850 368,'-7'10'8,"14"-5"15	,11-4 16,14-5 15,3-2 6,-2 0-3,-3-1-2,-3 1-3,-4 0-4,-3 0-5,-3-1-6,-2 1-5,2-3-4,9-4-5,10-5-5,10-4-5,2-2-2,-3 4-1,-3 3 0,-2 3 0,-6 2-10,-6 2-19,-6 1-21,-6 2-19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1823575720191" units="cm"/>
      <inkml:brushProperty name="height" value="0.021823575720191" units="cm"/>
      <inkml:brushProperty name="color" value="#00BFF3"/>
      <inkml:brushProperty name="ignorePressure" value="0"/>
    </inkml:brush>
  </inkml:definitions>
  <inkml:trace contextRef="#ctx0" brushRef="#br0">27525 23475 381,'0'59'51,"0"-6"-3	,0-6-3,0-6-1,-4 3 0,-5 15 2,-7 13 3,-5 15 2,-6 7-2,-3 0-5,-3-1-7,-2 1-7,-1-3-4,3-7-5,3-6-4,4-6-4,2-9-9,4-10-14,3-12-12,3-10-14,1-9-11,1-4-11,-1-5-11,1-4-10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178073849529028" units="cm"/>
      <inkml:brushProperty name="height" value="0.0178073849529028" units="cm"/>
      <inkml:brushProperty name="color" value="#00BFF3"/>
      <inkml:brushProperty name="ignorePressure" value="0"/>
    </inkml:brush>
  </inkml:definitions>
  <inkml:trace contextRef="#ctx0" brushRef="#br0">27450 24275 467,'23'15'3,"-3"7"5	,-3 6 5,-2 7 6,-5 4 6,-2 6 8,-3 4 8,-3 5 7,-2 1 4,0-1 0,0-1-1,0-2-1,0-4-6,0-4-10,0-5-12,0-4-12,0-5-4,3-5 0,1-4 1,1-5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39:48"/>
    </inkml:context>
    <inkml:brush xml:id="br0">
      <inkml:brushProperty name="width" value="0.0255755502730608" units="cm"/>
      <inkml:brushProperty name="height" value="0.0255755502730608" units="cm"/>
      <inkml:brushProperty name="color" value="#00BFF3"/>
      <inkml:brushProperty name="ignorePressure" value="0"/>
    </inkml:brush>
  </inkml:definitions>
  <inkml:trace contextRef="#ctx0" brushRef="#br0">27650 24125 325,'1'-11'-17,"4"3"14	,3 3 13,3 4 15,2 1 6,2 0-1,1 0-1,2 0-1,1 0-4,0 0-7,-1 0-7,1 0-7,-1 0-4,-2 0-4,-1 0-4,-1 0-2,-3 0-2,-1 0 0,-1 0 1,-2 0 0,-2 3 2,-1 6 3,-1 7 3,-2 6 4,-1 4 4,3 4 5,1 3 5,1 3 5,2 1 2,2 1-1,1-1-1,2 1-1,2 0-1,3 2-2,3 1-1,4 2-2,-1 1-1,-3 0 0,-3-1-1,-2 1 1,-3-3-2,1-4-1,-1-5-1,1-4-1,-3-4-2,-2-2 0,-3-1 0,-3-1-2,-6-3-1,-5-3-4,-7-3-3,-5-3-3,-7-3-3,-4-4-1,-5-2-3,-4-4-1,-2-1-1,2 0-2,1-1-1,2 1-1,3 0 0,7 0 1,6-1 3,7 1 1,0 0 3,-2 0 4,-3-1 4,-3 1 5,0 0 5,5 0 9,5-1 9,4 1 7,5-3 5,5-4 0,4-5 0,6-4 1,5-5 2,8-3 4,8-3 5,8-2 4,7-3 0,6 1-5,6-1-5,7 1-5,1 0-11,-3 2-16,-3 1-19,-3 2-16,-6 3-11,-7 5-4,-8 4-3,-8 6-4,-6 1-4,-3 1-5,-3-1-4,-2 1-5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59212926030159" units="cm"/>
      <inkml:brushProperty name="height" value="0.0259212926030159" units="cm"/>
      <inkml:brushProperty name="color" value="#00BFF3"/>
      <inkml:brushProperty name="ignorePressure" value="0"/>
    </inkml:brush>
  </inkml:definitions>
  <inkml:trace contextRef="#ctx0" brushRef="#br0">59950 16250 321,'-1'-54'13,"-2"17"5	,-1 17 3,-1 18 5,-1 11 2,0 7 1,-1 6 1,1 6 1,0 13 2,0 21 3,-1 20 4,1 21 3,1 8 0,1-1-1,1-1-2,3-2-2,3-2-3,6-1-1,7-1-3,6-2-3,4-4-5,4-4-10,3-5-9,3-4-10,2-8-10,2-11-10,1-11-12,2-11-10,-2-11-6,-7-8 2,-6-10 0,-6-9 1,-4-5 0,-2 0-1,-1 0-2,-1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13575411960483" units="cm"/>
      <inkml:brushProperty name="height" value="0.0113575411960483" units="cm"/>
      <inkml:brushProperty name="color" value="#00BFF2"/>
      <inkml:brushProperty name="ignorePressure" value="0"/>
    </inkml:brush>
  </inkml:definitions>
  <inkml:trace contextRef="#ctx0" brushRef="#br0">54600 36800 733,'1'26'51,"4"4"-6	,3 3-4,3 3-5,3 1-5,3 1-7,3-1-4,4 1-7,1-1-7,0 1-10,0-1-10,0 1-9,0-1-4,0 1 0,0-1 1,0 1 0,-4-4-2,-5-6-6,-7-6-6,-5-6-6,-3-4-5,4 1-2,3-1 2,3 1 51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47863102704287" units="cm"/>
      <inkml:brushProperty name="height" value="0.0247863102704287" units="cm"/>
      <inkml:brushProperty name="color" value="#00BFF3"/>
      <inkml:brushProperty name="ignorePressure" value="0"/>
    </inkml:brush>
  </inkml:definitions>
  <inkml:trace contextRef="#ctx0" brushRef="#br0">62650 16000 336,'11'-11'-13,"-1"3"6	,-1 3 5,-2 4 6,0 2 3,2 4 4,1 3 4,2 3 2,-2 1 2,-2 1-1,-3-1-1,-3 1 0,1 9 1,6 21 6,7 20 4,6 21 5,0 4 2,-4-10-3,-5-12-1,-4-10-3,-3 1-1,1 14 1,-1 14 0,0 14 0,-1-4 0,-1-21-2,-1-23-1,-2-21-3,-3-3-1,-3 15-3,-3 16-3,-2 15-2,-5 15-3,-2 12 0,-3 12 0,-3 13-1,-1-4-2,4-20-3,3-21-1,3-19-4,1-12-4,1-2-7,-1-1-7,1-1-7,-1-5-7,1-8-5,-1-8-5,1-7-6,0-7-5,2-5-3,1-4-4,2-5-4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3243011385202" units="cm"/>
      <inkml:brushProperty name="height" value="0.0213243011385202" units="cm"/>
      <inkml:brushProperty name="color" value="#00BFF3"/>
      <inkml:brushProperty name="ignorePressure" value="0"/>
    </inkml:brush>
  </inkml:definitions>
  <inkml:trace contextRef="#ctx0" brushRef="#br0">61225 40000 390,'-2'15'4,"-3"7"3	,-3 6 6,-2 7 3,-3 7 5,1 9 3,-1 10 4,1 10 3,0 6 3,2 5 3,1 5 1,2 4 3,2 3 1,1 0-2,1-1 0,3 1-1,0-3-3,3-4-5,1-5-4,1-4-6,3-7-5,3-8-3,3-8-6,3-7-3,2-6-10,0-3-14,-1-3-13,1-3-14,1-6-9,1-7-4,1-8-5,3-8-4,-3-5 1,-4-2 5,-5-1 5,-4-1 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09807008504868" units="cm"/>
      <inkml:brushProperty name="height" value="0.0209807008504868" units="cm"/>
      <inkml:brushProperty name="color" value="#00BFF3"/>
      <inkml:brushProperty name="ignorePressure" value="0"/>
    </inkml:brush>
  </inkml:definitions>
  <inkml:trace contextRef="#ctx0" brushRef="#br0">62925 40100 397,'0'-12'-1,"0"2"-3	,0 1-1,0 2-3,0 1 3,0 0 9,0-1 8,0 1 8,1 2 6,4 5 0,3 4 2,3 6 1,0 0-1,-1-1-1,-1-1-3,-2-2-2,1 4 0,3 9 0,3 10 1,3 9 0,1 6 0,-2 1-1,-1 1-2,-1 3-1,-3 2-2,-1 5 0,-1 5 0,-2 4-1,-2 6 0,-1 6 0,-1 6 1,-2 7 1,-3 3-2,-3 0-3,-3-1-3,-2 1-3,-3-3-2,1-7-1,-1-6-1,1-6 0,-2-4-1,-1-2 0,-1-1 0,-2-1 0,1-5-1,3-6 0,3-6-1,3-6 0,3-10-10,1-12-18,1-13-19,3-12-19,0-6-9,3 2 2,1 1 1,1 2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724238499999" units="cm"/>
      <inkml:brushProperty name="height" value="0.018724238499999" units="cm"/>
      <inkml:brushProperty name="color" value="#00BFF3"/>
      <inkml:brushProperty name="ignorePressure" value="0"/>
    </inkml:brush>
  </inkml:definitions>
  <inkml:trace contextRef="#ctx0" brushRef="#br0">60775 46750 445,'-11'1'-17,"3"4"6	,3 3 6,4 3 6,0 3 5,-2 6 4,-1 4 4,-1 5 5,0 5 3,1 7 2,1 6 3,3 6 3,0 4 2,0 2 0,0 1 1,0 2 0,0 3 0,0 7 1,0 6-1,0 7 1,0 1 0,3-1-2,1-1-1,1-2 0,2-3-6,2-5-11,1-4-11,2-5-10,1-5-9,2-5-9,1-4-9,2-5-8,0-6-5,-2-8 0,-1-8-1,-1-7 0,-3-6-2,-1-1-3,-1-1-2,-2-2-2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6269953846931" units="cm"/>
      <inkml:brushProperty name="height" value="0.0186269953846931" units="cm"/>
      <inkml:brushProperty name="color" value="#00BFF3"/>
      <inkml:brushProperty name="ignorePressure" value="0"/>
    </inkml:brush>
  </inkml:definitions>
  <inkml:trace contextRef="#ctx0" brushRef="#br0">62725 46925 447,'11'0'1,"-1"0"3	,-1 0 2,-2 0 2,0 3 4,2 6 3,1 7 3,2 6 4,0 9 3,1 13 1,-1 12 1,1 13 1,-3-2 0,-2-13-1,-3-14-2,-3-14-2,-2 2 0,3 19-1,1 19 0,1 18-1,0 9 0,-1-2-1,-1-1 0,-2-1 0,-2-3-1,-2-1-2,-1-1-2,-1-2-2,-2-2-2,-2-4-3,-1-2-4,-1-4-3,-2-6-3,1-9-4,-1-10-3,1-9-5,0-7-3,2-5-6,1-4-4,2-5-5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9806311130524" units="cm"/>
      <inkml:brushProperty name="height" value="0.0159806311130524" units="cm"/>
      <inkml:brushProperty name="color" value="#00BFF3"/>
      <inkml:brushProperty name="ignorePressure" value="0"/>
    </inkml:brush>
  </inkml:definitions>
  <inkml:trace contextRef="#ctx0" brushRef="#br0">59875 52950 521,'-11'0'-43,"3"3"10	,3 1 10,4 1 10,1 3 6,0 3 5,0 3 4,0 3 4,0 5 4,0 6 5,0 6 4,0 7 5,-1 8 4,-2 11 3,-1 11 3,-1 12 4,0 6 1,1 3 2,1 3 1,3 4 2,0-2-2,3-4-2,1-5-3,1-4-4,3-6-4,3-6-7,3-6-7,3-7-8,2-7-5,0-7-6,-1-8-5,1-8-5,-1-6-9,-2-3-11,-1-3-13,-1-2-12,-3-5-7,-1-2 0,-1-3-1,-2-3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0349610745907" units="cm"/>
      <inkml:brushProperty name="height" value="0.0180349610745907" units="cm"/>
      <inkml:brushProperty name="color" value="#00BFF3"/>
      <inkml:brushProperty name="ignorePressure" value="0"/>
    </inkml:brush>
  </inkml:definitions>
  <inkml:trace contextRef="#ctx0" brushRef="#br0">61075 52925 462,'12'50'31,"1"3"-3	,-1 1-1,1 1-2,-2 4-1,-1 4 2,-1 5 1,-2 5 2,-2 4 1,-1 5-1,-1 5 0,-2 4-1,-3 1-1,-3-3-3,-3-3-2,-2-3-3,-3-3-2,1-4-2,-1-2 0,1-4-3,0-4 0,2-7 0,1-6-1,2-6 0,1-7-3,0-8-9,-1-8-6,1-7-8,0-8-13,0-6-19,-1-6-19,1-6-18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9553142040968" units="cm"/>
      <inkml:brushProperty name="height" value="0.0169553142040968" units="cm"/>
      <inkml:brushProperty name="color" value="#00BFF3"/>
      <inkml:brushProperty name="ignorePressure" value="0"/>
    </inkml:brush>
  </inkml:definitions>
  <inkml:trace contextRef="#ctx0" brushRef="#br0">62225 52850 491,'10'-9'-36,"-5"8"6	,-4 8 5,-5 8 7,-1 8 7,1 7 9,1 8 10,3 9 9,-1 6 5,-2 9 1,-1 8 0,-1 7 0,0 8 4,1 8 7,1 8 6,3 8 7,0 0 2,0-6 0,0-6-1,0-6-2,0-6-2,3-5-6,1-4-5,1-5-4,3-5-9,3-7-10,3-6-10,3-6-10,3-6-10,1-7-9,1-6-10,3-6-10,-1-6-4,-2-4 0,-1-5-1,-1-4 0,-3-4 0,-3-2 0,-3-1 0,-3-1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2721760571003" units="cm"/>
      <inkml:brushProperty name="height" value="0.0162721760571003" units="cm"/>
      <inkml:brushProperty name="color" value="#00BFF3"/>
      <inkml:brushProperty name="ignorePressure" value="0"/>
    </inkml:brush>
  </inkml:definitions>
  <inkml:trace contextRef="#ctx0" brushRef="#br0">63725 52875 512,'0'14'2,"3"6"4	,1 4 4,1 5 4,1 5 4,1 4 4,-1 5 2,0 5 4,0 5 2,1 9 1,-1 8 1,0 7 1,-1 5 1,-1 2-2,-1 1-2,-2 2 0,-2 1-3,-2 2-4,-1 1-3,-1 2-3,-2-1-4,-2-3-5,-1-3-5,-1-3-3,-2-6-2,1-7 0,-1-8 3,1-8 0,0-8-6,2-8-12,1-8-13,2-7-14,0-7-9,-2-7-8,-1-6-8,-1-6-7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0220563411713" units="cm"/>
      <inkml:brushProperty name="height" value="0.0160220563411713" units="cm"/>
      <inkml:brushProperty name="color" value="#00BFF3"/>
      <inkml:brushProperty name="ignorePressure" value="0"/>
    </inkml:brush>
  </inkml:definitions>
  <inkml:trace contextRef="#ctx0" brushRef="#br0">28750 28975 520,'0'12'-32,"0"1"6	,0-1 6,0 1 5,0 3 8,0 8 10,0 8 11,0 8 10,0 8 8,0 7 4,0 8 3,0 9 4,0 3 1,3 3 0,1 1 0,1 1-1,0-5-3,-1-12-3,-1-13-5,-2-13-4,0-2-3,4 8-5,3 8-5,3 8-4,3 0-6,3-6-7,3-6-9,4-6-7,0-8-7,-2-7-6,-1-8-6,-1-8-6,-3-4-7,-3 1-6,-3-1-8,-3 0-6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0907830148935318" units="cm"/>
      <inkml:brushProperty name="height" value="0.00907830148935318" units="cm"/>
      <inkml:brushProperty name="color" value="#00BFF2"/>
      <inkml:brushProperty name="ignorePressure" value="0"/>
    </inkml:brush>
  </inkml:definitions>
  <inkml:trace contextRef="#ctx0" brushRef="#br0">56950 42950 917,'0'-68'-65,"0"17"11	,0 15 12,0 16 12,-5 4 5,-9-6 12,-10-6 13,-8-6 0,-11-1 0,-8 7 0,-10 6 0,-9 7 0,-12 2 0,-11 1 0,-14-1 0,-11 1 0,-14 1 0,-11 3 0,-14 3 0,-11 4 0,-9 1 0,-3 0 0,-3 0 0,-2 0 0,-9 1 0,-12 4 0,-13 3 0,-12 3 0,-10 3 0,-6 3 0,-6 3 0,-6 4 0,12-1 0,31-3 0,32-3 0,31-2 0,23-5 0,16-2 0,15-3 0,17-3 0,-31 1 0,-74 6 0,-76 7 0,-74 6 0,-35 4 0,6 4 0,7 3 0,6 3 0,7-1 0,10-2 0,10-3 0,9-3 0,-1-2 0,-8 0 0,-10 0 0,-9 0 0,-9 0 0,-5 0 0,-7 0 0,-5 0 0,-1 0 0,6 0 0,7 0 0,6 0 0,12 0 0,19 0 0,19 0 0,19 0 0,30-2 0,45-3 0,43-3 0,45-2 0,-15 0 0,-72 7 0,-72 6 0,-71 7 0,-32 2 0,9 1 0,10-1 0,10 1 0,2 1 0,-3 3 0,-3 3 0,-2 4 0,-5 1 0,-2 0 0,-3 0 0,-3 0 0,2 0 0,10 0 0,10 0 0,9 0 0,13-2 0,20-3 0,18-3 0,20-2 0,-14 0 0,-43 7 0,-44 6 0,-43 7 0,-7 0 0,31-2 0,32-3 0,31-3 0,15-4 0,1-3 0,-1-3 0,1-2 0,1-5 0,3-2 0,3-3 0,4-3 0,2-2 0,4 0 0,3 0 0,3 0 0,4 0 0,7 0 0,6 0 0,7 0 0,4 0 0,3 0 0,3 0 0,4 0 0,1 0 0,0 0 0,0 0 0,0 0 0,0 0 0,0 0 0,0 0 0,0 0 0,4-2 0,10-3 0,10-3 0,9-2 0,-1 0 0,-8 7 2,-10 6 3,-9 7-1,1 0 0,13-2-1,12-3 1,13-3-1,2-1 1,-5 4-1,-7 3-1,-5 3 0,-3 3 0,4 3 0,3 3-1,3 4 0,4-1 0,7-3-1,6-3 0,7-2-1,-1-1 0,-6 3 0,-6 3 0,-6 4 0,1-1 0,9-3-1,10-3 1,10-2-1,7 0 0,6 7 1,7 6-1,6 7 1,1 0 0,-3-2 0,-3-3 1,-2-3-1,-1-1 1,3 4-1,3 3 0,4 3-1,8 3 1,17 3-1,15 3 1,16 4 0,10 1 0,7 0 0,6 0 0,7 0 0,5 1 0,7 4 0,6 3 0,7 3 0,4-1 0,3-2 0,3-3 0,4-3-1,4-4 1,6-3 1,7-3 0,6-2 0,9 0 0,13 7 0,12 6 0,13 7 0,9-3 0,6-8 0,7-10 0,6-9 0,7-4 0,10 4 0,10 3 0,9 3 0,15 1 0,22 1 0,22-1 0,23 1 0,10-3 0,0-2 0,0-3 0,0-3 0,-5-4 0,-9-3 0,-10-3 0,-8-2 2,19-5-1,51-2 0,49-3 1,51-3-1,18-6 2,-12-5 1,-13-7 1,-12-5 2,-5-4 1,3 0 0,3 0 0,4 0 0,8-5-1,17-9 1,15-10 0,16-8 0,7-6 0,1 1-1,-1-1-1,1 1 1,-4 1-2,-6 3 0,-6 3-1,-6 4-1,-10 1-1,-12 0 0,-13 0 0,-12 0 0,16-4-1,48-5 0,47-7-1,47-5-1,10-3 1,-24 4 0,-26 3 1,-24 3 0,-15-1 0,-3-2 2,-3-3 1,-2-3 0,-1-1 2,3 4 1,3 3 0,4 3 2,-1 3 0,-3 3 0,-3 3-1,-2 4 1,-5-1-1,-2-3 0,-3-3-1,-3-2 0,-2-5-1,0-2-1,0-3-1,0-3 0,0-1-2,0 4 1,0 3-1,0 3 0,-4-2 0,-5-6-1,-7-6-1,-5-6 0,-4-6 0,0-2 0,0-3 0,0-3-1,-8-1 0,-16 4 1,-15 3 0,-15 3-1,8-4 1,35-8 0,35-10 0,34-9-1,2-4 1,-27 4-1,-28 3 1,-28 3-1,-12 1 1,7 1 0,6-1 0,7 1-1,-3-3 2,-8-2 1,-10-3 1,-9-3 2,-4-2 0,4 0 0,3 0-1,3 0 0,-7 0 0,-15 0-2,-15 0-1,-16 0 0,-5 1-2,6 4-1,7 3 0,6 3 0,-2 1-2,-9 1 1,-10-1-1,-8 1 0,-4 1 0,3 3 0,3 3-1,4 4 0,-4-1-1,-9-3 1,-10-3-1,-8-2-1,-6-3 1,1 1 0,-1-1 0,1 1 0,-9 4 1,-15 9 0,-15 10-1,-16 10 1,-4-1 0,10-9 1,10-10 2,9-8 0,-2-1 1,-12 9 0,-13 10 0,-12 10 0,-7 2 0,1-3 0,-1-3 0,1-2 0,-7-1-1,-12 3 1,-13 3 0,-12 4 0,-10 1 1,-6 0-1,-6 0-1,-6 0 1,-9 1 0,-8 4-1,-10 3 1,-9 3 0,-7 6 0,-3 9-1,-3 10-1,-2 10 0,-3-1-1,1-9 0,-1-10 0,1-8 0,-1-4-1,1 3-1,-1 3 0,1 4-2,-7 1 0,-12 0 0,-13 0 0,-12 0 0,-12 1 0,-8 4-2,-10 3-1,-9 3-1,-18 1-1,-24 1 2,-26-1 0,-24 1 1,-18 2 10,-9 7 0,-10 6 0,-8 7 0,-11 4 0,-8 3 0,-10 3 0,-9 4 0,-13 1 0,-16 0 0,-15 0 0,-15 0 0,-11 1 0,-2 4 0,-3 3 0,-3 3 0,1 3 0,6 3 0,7 3 0,6 4 0,12 1 0,19 0 0,19 0 0,19 0 0,26-4 0,34-5 0,35-7 0,35-5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753966152668" units="cm"/>
      <inkml:brushProperty name="height" value="0.017753966152668" units="cm"/>
      <inkml:brushProperty name="color" value="#00BFF3"/>
      <inkml:brushProperty name="ignorePressure" value="0"/>
    </inkml:brush>
  </inkml:definitions>
  <inkml:trace contextRef="#ctx0" brushRef="#br0">31750 29000 469,'23'37'4,"-3"1"5	,-3-1 5,-2 1 5,-3 3 4,1 8 5,-1 8 5,1 8 5,-2 5 1,-1 1-1,-1 1-2,-2 3-2,-2-7-1,-1-11-4,-1-14-3,-2-11-4,-1-4-1,0 9 0,0 8-1,0 7 0,-2 2-4,-3-5-9,-3-4-7,-2-5-7,-4-5-11,-1-2-12,-1-3-13,-2-3-11,0-5-8,2-4-3,1-5-3,2-4-3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2159680724144" units="cm"/>
      <inkml:brushProperty name="height" value="0.022159680724144" units="cm"/>
      <inkml:brushProperty name="color" value="#00BFF3"/>
      <inkml:brushProperty name="ignorePressure" value="0"/>
    </inkml:brush>
  </inkml:definitions>
  <inkml:trace contextRef="#ctx0" brushRef="#br0">60400 28775 376,'-25'14'-6,"3"3"7	,1 3 7,1 4 5,2 4 5,2 9 4,1 8 3,2 7 5,0 8 2,1 8 4,-1 8 2,1 8 4,1-5-1,3-15-3,3-15-4,4-16-3,1-2-1,0 13 0,0 12 0,0 13 0,2 5-2,5-2-4,5-1-4,4-1-4,4-4-6,1-4-7,1-5-8,3-4-7,1-7-7,4-8-8,3-8-7,3-7-7,-2-7-3,-6-4-1,-6-5 1,-6-4 0,-4-3-2,1 3-3,-1 1-5,1 1-4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0752322822809" units="cm"/>
      <inkml:brushProperty name="height" value="0.0230752322822809" units="cm"/>
      <inkml:brushProperty name="color" value="#00BFF3"/>
      <inkml:brushProperty name="ignorePressure" value="0"/>
    </inkml:brush>
  </inkml:definitions>
  <inkml:trace contextRef="#ctx0" brushRef="#br0">63100 28925 361,'22'-10'17,"-4"7"2	,-5 6 1,-4 7 0,-2 7 2,2 9 3,1 10 1,2 10 2,-2 7 2,-2 9 3,-3 8 1,-3 7 3,-2 1 1,0-6 0,0-6 0,0-7 0,-4 1-1,-5 8-3,-7 8-3,-5 8-4,-4-2-4,3-8-8,1-10-7,1-9-7,1-7-5,1-3 0,-1-3 0,0-2-1,1-6-7,2-6-14,1-6-13,2-6-14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1622149646282" units="cm"/>
      <inkml:brushProperty name="height" value="0.0171622149646282" units="cm"/>
      <inkml:brushProperty name="color" value="#00BFF3"/>
      <inkml:brushProperty name="ignorePressure" value="0"/>
    </inkml:brush>
  </inkml:definitions>
  <inkml:trace contextRef="#ctx0" brushRef="#br0">44600 11100 485,'0'-21'1,"0"10"2	,0 10 2,0 9 1,1 12 3,4 16 3,3 15 2,3 17 3,1 16 3,1 19 2,-1 19 2,1 19 3,-3 1 1,-2-16-1,-3-15-1,-3-15 0,-2-14-2,0-8-1,0-10-1,0-9-1,-2 4 0,-3 19 0,-3 19 2,-2 19 0,-1 4-1,3-9-4,3-10-5,4-8-4,1-14-4,0-15-2,0-15-4,0-16-2,0-8-1,0 0-1,0 0-1,0 0 0,-2 0-3,-3 0-5,-3 0-4,-2 0-6,-1-15-8,3-27-12,3-28-12,4-28-12,1-10-4,0 9 4,0 10 5,0 10 5,-2 5 5,-3 4 21,-3 3 32,-2 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635539507493377" units="cm"/>
      <inkml:brushProperty name="height" value="0.00635539507493377" units="cm"/>
      <inkml:brushProperty name="color" value="#00BFF3"/>
      <inkml:brushProperty name="ignorePressure" value="0"/>
    </inkml:brush>
  </inkml:definitions>
  <inkml:trace contextRef="#ctx0" brushRef="#br0">44500 11300 983,'0'-24'0,"0"4"0	,0 3 0,0 3 0,-2 4 0,-3 7 0,-3 6 0,-2 7 0,-5 5 0,-2 7 0,-3 6 0,-3 7 0,-4 7 0,-3 9 0,-3 10 0,-2 10 0,-5 4 11,-2 0-5,-3 0-23,-3 0 17,2-8 0,10-16 0,10-15 0,9-15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8719898164272" units="cm"/>
      <inkml:brushProperty name="height" value="0.0118719898164272" units="cm"/>
      <inkml:brushProperty name="color" value="#00BFF3"/>
      <inkml:brushProperty name="ignorePressure" value="0"/>
    </inkml:brush>
  </inkml:definitions>
  <inkml:trace contextRef="#ctx0" brushRef="#br0">44400 11000 701,'93'48'-46,"-11"-3"24	,-14-3 24,-11-2 25,-6-5 14,4-2 3,3-3 2,3-3 4,1-1-2,1 4-9,-1 3-7,1 3-9,-7-4-10,-12-8-11,-13-10-14,-12-9-11,-7-4-8,1 4-1,-1 3-3,1 3-2,-1-1-1,1-2 0,-1-3 1,1-3-1,-1-1-2,1 4-6,-1 3-6,1 3 37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1029648780823" units="cm"/>
      <inkml:brushProperty name="height" value="0.0211029648780823" units="cm"/>
      <inkml:brushProperty name="color" value="#00BFF3"/>
      <inkml:brushProperty name="ignorePressure" value="0"/>
    </inkml:brush>
  </inkml:definitions>
  <inkml:trace contextRef="#ctx0" brushRef="#br0">42900 7600 394,'0'-68'0,"0"17"1	,0 15-1,0 16 1,0 10 0,0 7 3,0 6 2,0 7 3,1 7 1,4 9 3,3 10 1,3 10 3,4 14 1,7 23 2,6 22 0,7 22 3,-3-1-2,-8-21 0,-10-22-2,-9-22-2,-4 1 1,4 26 1,3 24 1,3 26 1,-1-3 1,-2-27-2,-3-28-1,-3-28-1,-2-2 0,0 25 1,0 25 2,0 25 2,0 6 0,0-12-2,0-13-1,0-12-2,0-15-1,0-15-4,0-15-2,0-16-4,-4-16-4,-5-16-8,-7-15-7,-5-15-7,-6-14-6,-3-8-5,-3-10-4,-2-9-5,-3-5-2,1 0-1,-1 0-2,1 0-1,-1 0 1,1 0 0,-1 0 0,1 0 2,2 1 2,7 4 6,6 3 6,7 3 6,2 6 6,1 9 6,-1 10 7,1 10 6,-1 7 5,1 6 3,-1 7 4,1 6 4,5 1 4,14-3 6,11-3 7,14-2 5,8-1 2,7 3-4,6 3-3,7 4-4,0-1-3,-2-3-2,-3-3-2,-3-2-2,-4-3-2,-3 1-3,-3-1-4,-2 1-3,-8 4-11,-8 9-20,-10 10-18,-9 10-20,-9 5-8,-5 4 2,-7 3 2,-5 3 2,-12 7 4,-16 14 6,-15 11 5,-15 14 20,-7 0 25,3-8 0,3-10 0,4-9 0,5-10 0,10-9 0,10-10 0,9-8 0,9-6 0,9 1 0,10-1 0,10 1 0,8-4 0,10-6 0,10-6 0,9-6 1,6-6 37,3-2 0,3-3 0,4-3-1,7-6-2,13-5-4,12-7-4,13-5-5,1-1-7,-9 6-10,-10 7-10,-8 6-11,-11 4-9,-8 4-7,-10 3-8,-9 3-9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2820994108915" units="cm"/>
      <inkml:brushProperty name="height" value="0.0112820994108915" units="cm"/>
      <inkml:brushProperty name="color" value="#00BFF3"/>
      <inkml:brushProperty name="ignorePressure" value="0"/>
    </inkml:brush>
  </inkml:definitions>
  <inkml:trace contextRef="#ctx0" brushRef="#br0">43650 7500 738,'23'70'30,"-3"-9"3	,-3-10 2,-2-8 4,-3-8-2,1-2-6,-1-3-5,1-3-7,-1-2-8,1 0-11,-1 0-13,1 0-12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33764316141605" units="cm"/>
      <inkml:brushProperty name="height" value="0.00933764316141605" units="cm"/>
      <inkml:brushProperty name="color" value="#00BFF3"/>
      <inkml:brushProperty name="ignorePressure" value="0"/>
    </inkml:brush>
  </inkml:definitions>
  <inkml:trace contextRef="#ctx0" brushRef="#br0">43250 8300 892,'68'95'-2,"-11"-9"7	,-14-10 4,-11-8 7,-9-12 1,-3-12-3,-3-13-2,-2-12-2,-5-5-2,-2 3-1,-3 3-1,-3 4-1,-1-1-13,4-3-27,3-3-26,3-2-27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1479236036539" units="cm"/>
      <inkml:brushProperty name="height" value="0.0101479236036539" units="cm"/>
      <inkml:brushProperty name="color" value="#00BFF3"/>
      <inkml:brushProperty name="ignorePressure" value="0"/>
    </inkml:brush>
  </inkml:definitions>
  <inkml:trace contextRef="#ctx0" brushRef="#br0">43450 8200 821,'70'21'-8,"-9"-5"-15	,-10-7-16,-8-5-14,-4 0 2,3 10 23,3 10 24,4 9 20,-3-4 16,-5-15 9,-7-15 7,-5-16 9,-6-5-1,-3 6-11,-3 7-11,-2 6-11,-5 6-7,-2 6-6,-3 7-4,-3 6-5,-4 1-4,-3-3-2,-3-3-1,-2-2-3,-3-3-11,1 1-22,-1-1-21,1 1-22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240961294621229" units="cm"/>
      <inkml:brushProperty name="height" value="0.0240961294621229" units="cm"/>
      <inkml:brushProperty name="color" value="#00BFF2"/>
      <inkml:brushProperty name="ignorePressure" value="0"/>
    </inkml:brush>
  </inkml:definitions>
  <inkml:trace contextRef="#ctx0" brushRef="#br0">35200 43675 345,'11'-33'5,"-1"9"11	,-1 10 9,-2 10 11,-2 7 6,-4 6 1,-2 7 1,-4 6 1,-4 6 0,-4 9-3,-5 8-4,-4 7-2,-4 6-5,-2 3-5,-1 3-6,-1 3-5,-1-1-4,0-4-3,-1-5-3,1-4-3,1-6-3,4-4-4,2-5-3,4-4-3,3-4-2,3-4 0,3-2 0,3-4 0,6-4 2,7-4 6,8-5 5,9-4 6,3-4 2,0-2 1,0-1 1,0-1 1,-2 0 0,-3 1-1,-3 1-2,-2 3 0,-5 3-1,-2 6-3,-3 7-1,-3 6-3,-4 3-1,-3 0 0,-3 0 0,-2 0-1,-4 0 1,-1 3 0,-1 1-1,-2 1 1,1-1 1,3-5 3,3-4 2,3-5 3,2-3 1,0 1 2,-1-1 1,1 1 1,4-3 0,7-5-1,8-4 0,9-5 0,1-2-3,-3 0-3,-3-1-4,-2 1-3,-1-3-4,3-4-6,3-5-4,4-4-4,-1-2-7,-3 4-8,-3 3-8,-2 3-8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3745735511184" units="cm"/>
      <inkml:brushProperty name="height" value="0.0133745735511184" units="cm"/>
      <inkml:brushProperty name="color" value="#00BFF3"/>
      <inkml:brushProperty name="ignorePressure" value="0"/>
    </inkml:brush>
  </inkml:definitions>
  <inkml:trace contextRef="#ctx0" brushRef="#br0">43750 9100 623,'-47'25'56,"6"0"-5	,7 0-5,6 0-4,4-2-5,4-3-5,3-3-4,3-2-4,-1 0-4,-2 7-4,-3 6-2,-3 7-3,2-4-16,10-12-28,10-13-27,9-12-28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1052525937557" units="cm"/>
      <inkml:brushProperty name="height" value="0.0121052525937557" units="cm"/>
      <inkml:brushProperty name="color" value="#00BFF3"/>
      <inkml:brushProperty name="ignorePressure" value="0"/>
    </inkml:brush>
  </inkml:definitions>
  <inkml:trace contextRef="#ctx0" brushRef="#br0">43950 8950 688,'68'46'16,"-11"-5"7	,-14-7 7,-11-5 6,-7-6 3,0-3 1,0-3 1,0-2 0,-2-3-10,-3 1-17,-3-1-17,-2 1-19,-3-1-17,1 1-14,-1-1-16,1 1-15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587682671845" units="cm"/>
      <inkml:brushProperty name="height" value="0.014587682671845" units="cm"/>
      <inkml:brushProperty name="color" value="#00BFF3"/>
      <inkml:brushProperty name="ignorePressure" value="0"/>
    </inkml:brush>
  </inkml:definitions>
  <inkml:trace contextRef="#ctx0" brushRef="#br0">43750 9500 571,'-21'21'3,"10"-5"12	,10-7 10,9-5 12,6-6 2,3-3-6,3-3-5,4-2-7,-1-3-8,-3 1-10,-3-1-10,-2 1-11,-3 1-4,1 3 0,-1 3 1,1 4 1,-3 4 2,-2 6 2,-3 7 4,-3 6 2,-2 3 3,0 0 3,0 0 4,0 0 3,0 1 3,0 4 3,0 3 2,0 3 2,0-1 0,0-2-2,0-3-3,0-3-3,0-4-4,0-3-8,0-3-6,0-2-8,-2-3-6,-3 1-5,-3-1-5,-2 1-4,-5 1-3,-2 3 3,-3 3 41,-3 4 0,-2-3 0,0-5 0,0-7 0,0-5 0,0-3 0,0 4 0,0 3 0,0 3 0,3-2 0,6-6 0,7-6 0,6-6 0,7-6 0,10-2 63,10-3 2,9-3-1,6 1-2,3 6-4,3 7-2,4 6-4,1 1-6,0-3-8,0-3-7,0-2-8,1-3-10,4 1-13,3-1-10,3 1-13,-2-1-11,-6 1-10,-6-1-11,-6 1-9,-6-1-5,-2 1 2,-3-1 2,-3 1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44600 7850 1000,'21'26'-10,"-5"4"-18	,-7 3-19,-5 3-19,-4 3 5,0 3 28,0 3 28,0 4 27,0-3 11,0-5-7,0-7-7,0-5-8,0-1-5,0 6-4,0 7-4,0 6-4,1-2-11,4-9-20,3-10-18,3-8 53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44750 7950 1000,'26'43'-104,"4"-11"35	,3-14 37,3-11 35,1-7 18,1 0-2,-1 0 0,1 0-1,-1 0-8,1 0-12,-1 0-12,1 0-13,-4 0-12,-6 0-11,-6 0 47,-6 0 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8668771833181" units="cm"/>
      <inkml:brushProperty name="height" value="0.0138668771833181" units="cm"/>
      <inkml:brushProperty name="color" value="#00BFF3"/>
      <inkml:brushProperty name="ignorePressure" value="0"/>
    </inkml:brush>
  </inkml:definitions>
  <inkml:trace contextRef="#ctx0" brushRef="#br0">44050 9050 600,'76'-29'7,"4"-5"12	,3-7 12,3-5 11,4-3 6,7 4 0,6 3-1,7 3 1,-1 3-6,-6 3-10,-6 3-10,-6 4-10,-9 1-11,-8 0-11,-10 0-13,-9 0-12,-10 1-9,-9 4-4,-10 3-5,-8 3-5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9338473826647" units="cm"/>
      <inkml:brushProperty name="height" value="0.0179338473826647" units="cm"/>
      <inkml:brushProperty name="color" value="#00BFF3"/>
      <inkml:brushProperty name="ignorePressure" value="0"/>
    </inkml:brush>
  </inkml:definitions>
  <inkml:trace contextRef="#ctx0" brushRef="#br0">44900 7800 464,'3'50'-9,"6"0"10	,7 0 8,6 0 9,1 6 6,-3 13 4,-3 12 4,-2 13 3,-5 7 2,-2 4 0,-3 3 0,-3 3 1,-1-2-2,4-6 0,3-6-2,3-6 0,-1-12-4,-2-15-4,-3-15-5,-3-16-4,-2-1-6,0 17-8,0 15-6,0 16-7,0 2-6,0-8-4,0-10-4,0-9-3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1250888854265" units="cm"/>
      <inkml:brushProperty name="height" value="0.0181250888854265" units="cm"/>
      <inkml:brushProperty name="color" value="#00BFF3"/>
      <inkml:brushProperty name="ignorePressure" value="0"/>
    </inkml:brush>
  </inkml:definitions>
  <inkml:trace contextRef="#ctx0" brushRef="#br0">44550 9200 459,'0'48'-69,"0"-3"23	,0-3 46,0-2 0,1-5 0,4-2 0,3-3 0,3-3 0,-1-4 0,-2-3 0,-3-3 0,-3-2 0,-1-6 0,4-6 0,3-6 0,3-6 0,3-7 0,3-6 0,3-6 0,4-6 0,-1-1 0,-3 7 0,-3 6 0,-2 7 0,-5 2 0,-2 1 0,-3-1 0,-3 1 0,2-4 0,10-6 0,10-6 0,9-6 0,4-2 0,1 3 0,-1 3 0,1 4 0,-1 2 0,1 4 0,-1 3 0,1 3 0,-1 1 0,1 1 0,-1-1 0,1 1 0,-4 4 18,-6 9 15,-6 10-2,-6 10-3,-4 5-3,1 4-4,-1 3-3,1 3-5,-3-1-2,-2-2-1,-3-3-2,-3-3-1,-4-2-2,-3 0-3,-3 0-3,-2 0-3,-1-2-3,3-3-6,3-3-3,4-2-5,1-8-3,0-8 0,0-10-1,0-9-1,3-10 0,6-9-1,7-10 11,6-8 16,1-6 0,-3 1 0,-3-1 0,-2 1 0,-3 1 0,1 3 0,-1 3 0,1 4 0,-1 4 0,1 6 0,-1 7 0,1 6 0,-1 6 0,1 6 0,-1 7 0,1 6 0,-1 7 0,1 10 0,-1 10 0,1 9 0,-3 1 11,-2-6 21,-3-6-3,-3-6-4,-2-1 0,0 7 2,0 6 1,0 7 2,1-1-3,4-6-6,3-6-6,3-6-6,-1-10-10,-2-12-14,-3-13-13,-3-12-14,-1-9-5,4-2 3,3-3 1,3-3 4,-1-6 19,-2-5 20,-3-7 0,-3-5 0,-1-1 0,4 6 0,3 7 0,3 6 0,1 4 0,1 4 0,-1 3 0,1 3 0,-1 10 0,1 20 0,-1 18 0,1 20 0,-3 13 0,-2 9 14,-3 10 36,-3 10-2,-1 13 1,4 19 2,3 19 1,3 19 2,-1 2-1,-2-11-4,-3-14-5,-3-11-4,-2-9-4,0-3-6,0-3-4,0-2-6,0-6-4,0-6-4,0-6-4,0-6-5,-2-6-5,-3-2-10,-3-3-10,-2-3-9,-5-10-10,-2-16-13,-3-15-11,-3-15-13,-1-9-2,4 1 8,3-1 8,3 1 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54378938674927" units="cm"/>
      <inkml:brushProperty name="height" value="0.00854378938674927" units="cm"/>
      <inkml:brushProperty name="color" value="#00BFF3"/>
      <inkml:brushProperty name="ignorePressure" value="0"/>
    </inkml:brush>
  </inkml:definitions>
  <inkml:trace contextRef="#ctx0" brushRef="#br0">46750 7900 975,'-2'26'-2,"-3"4"-5	,-3 3-4,-2 3-4,-8 9 3,-8 16 11,-10 15 10,-9 17 12,-7 7 0,-3 0-6,-3 0-9,-2 0-6,0-5-10,7-9-10,6-10-10,7-8-11,5-12-8,7-12-6,6-13-5,7-12 57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6782946065068" units="cm"/>
      <inkml:brushProperty name="height" value="0.0136782946065068" units="cm"/>
      <inkml:brushProperty name="color" value="#00BFF3"/>
      <inkml:brushProperty name="ignorePressure" value="0"/>
    </inkml:brush>
  </inkml:definitions>
  <inkml:trace contextRef="#ctx0" brushRef="#br0">46650 8600 609,'45'75'1,"-9"0"4	,-10 0 4,-8 0 3,-8 3 4,-2 6 7,-3 7 7,-3 6 6,-2-4 4,0-11 1,0-14 2,0-11 1,0-7-5,0 0-11,0 0-11,0 0-10,1-10-19,4-18-26,3-19-24,3-18-25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96953173726797" units="cm"/>
      <inkml:brushProperty name="height" value="0.0196953173726797" units="cm"/>
      <inkml:brushProperty name="color" value="#00BFF2"/>
      <inkml:brushProperty name="ignorePressure" value="0"/>
    </inkml:brush>
  </inkml:definitions>
  <inkml:trace contextRef="#ctx0" brushRef="#br0">34875 45375 423,'-20'21'11,"11"-8"22	,12-8 22,10-7 21,10-7 10,7-7-7,8-6-4,9-6-6,0-4-15,-4-2-23,-5-1-24,-4-1-23,-6 1-19,-6 7-18,-6 6-15,-7 7-17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53422114253044" units="cm"/>
      <inkml:brushProperty name="height" value="0.00953422114253044" units="cm"/>
      <inkml:brushProperty name="color" value="#00BFF3"/>
      <inkml:brushProperty name="ignorePressure" value="0"/>
    </inkml:brush>
  </inkml:definitions>
  <inkml:trace contextRef="#ctx0" brushRef="#br0">47150 7900 874,'45'1'5,"-9"4"7	,-10 3 8,-8 3 8,-4 1-1,3 1-8,3-1-8,4 1-8,-1-1-7,-3 1-8,-3-1-6,-2 1-8,-3-1-11,1 1-14,-1-1-15,1 1-15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8215534389019" units="cm"/>
      <inkml:brushProperty name="height" value="0.0138215534389019" units="cm"/>
      <inkml:brushProperty name="color" value="#00BFF3"/>
      <inkml:brushProperty name="ignorePressure" value="0"/>
    </inkml:brush>
  </inkml:definitions>
  <inkml:trace contextRef="#ctx0" brushRef="#br0">46650 8400 602,'51'0'3,"4"0"5	,3 0 5,3 0 4,3-4 7,3-5 5,3-7 8,4-5 7,1-4 1,0 0-2,0 0-4,0 0-3,-5 1-6,-9 4-10,-10 3-10,-8 3-11,-8 1-12,-2 1-12,-3-1-14,-3 1-13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64940525591373" units="cm"/>
      <inkml:brushProperty name="height" value="0.00964940525591373" units="cm"/>
      <inkml:brushProperty name="color" value="#00BFF3"/>
      <inkml:brushProperty name="ignorePressure" value="0"/>
    </inkml:brush>
  </inkml:definitions>
  <inkml:trace contextRef="#ctx0" brushRef="#br0">47050 8800 863,'25'21'-108,"0"-5"36	,0-7 36,0-5 36,-4-6 11,-5-3 6,-7-3-1,-5-2 2,2-3 3,13 1 7,12-1 6,13 1 7,2-1 1,-5 1-6,-7-1-6,-5 1-6,-6-1-5,-3 1-8,-3-1-6,-2 1-8,-3 1-5,1 3-7,-1 3-6,1 4-5,-3 2-11,-2 4-14,-3 3-14,-3 3-15,-4 1 33,-3 1 47,-3-1 0,-2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66577418148518" units="cm"/>
      <inkml:brushProperty name="height" value="0.00966577418148518" units="cm"/>
      <inkml:brushProperty name="color" value="#00BFF3"/>
      <inkml:brushProperty name="ignorePressure" value="0"/>
    </inkml:brush>
  </inkml:definitions>
  <inkml:trace contextRef="#ctx0" brushRef="#br0">47300 9050 862,'-19'0'2,"13"0"4	,12 0 4,13 0 5,7-2 3,4-3 1,3-3 1,3-2 3,-1-3-5,-2 1-12,-3-1-10,-3 1-11,-4-1-10,-3 1-9,-3-1-10,-2 1-9,-3 1-6,1 3-4,-1 3 7,1 4 56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3890663012862" units="cm"/>
      <inkml:brushProperty name="height" value="0.0103890663012862" units="cm"/>
      <inkml:brushProperty name="color" value="#00BFF3"/>
      <inkml:brushProperty name="ignorePressure" value="0"/>
    </inkml:brush>
  </inkml:definitions>
  <inkml:trace contextRef="#ctx0" brushRef="#br0">47250 9500 802,'0'25'-24,"0"0"6	,0 0 7,0 0 5,0 0 7,0 0 9,0 0 7,0 0 8,0-2 5,0-3 1,0-3 1,0-2 1,0-3-3,0 1-9,0-1-7,0 1-9,0-1-4,0 1 1,0-1 0,0 1 0,0-1-10,0 1-23,0-1-23,0 1-22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35434243083" units="cm"/>
      <inkml:brushProperty name="height" value="0.01335434243083" units="cm"/>
      <inkml:brushProperty name="color" value="#00BFF3"/>
      <inkml:brushProperty name="ignorePressure" value="0"/>
    </inkml:brush>
  </inkml:definitions>
  <inkml:trace contextRef="#ctx0" brushRef="#br0">47250 9650 624,'26'-47'-45,"4"6"8	,3 7 9,3 6 9,1 3 10,1 0 15,-1 0 13,1 0 15,-1 3 6,1 6 2,-1 7 1,1 6 0,-4 4 2,-6 4 3,-6 3 2,-6 3 1,-6 4-5,-2 7-16,-3 6-14,-3 7-15,-6 4-13,-5 3-7,-7 3-8,-5 4-8,-4-1-6,0-3-3,0-3-4,0-2-2,3-6 0,6-6 2,7-6 3,6-6 2,3-4 2,0 1 12,0-1 29,0 1 0,1-4 0,4-6 0,3-6 0,3-6 0,3-6 0,3-2 0,3-3 0,4-3 9,2-4-2,4-3-14,3-3-2,3-2 9,-2 0 0,-6 7 0,-6 6 0,-6 7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72206222265959" units="cm"/>
      <inkml:brushProperty name="height" value="0.00872206222265959" units="cm"/>
      <inkml:brushProperty name="color" value="#00BFF3"/>
      <inkml:brushProperty name="ignorePressure" value="0"/>
    </inkml:brush>
  </inkml:definitions>
  <inkml:trace contextRef="#ctx0" brushRef="#br0">48250 7850 955,'21'48'-1,"-5"-3"-3	,-7-3-2,-5-2-2,-4 0 3,0 7 11,0 6 10,0 7 11,0 0-8,0-2-25,0-3-26,0-3-26,0-7-14,0-9 0,0-10 29,0-8 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6178525388241" units="cm"/>
      <inkml:brushProperty name="height" value="0.0126178525388241" units="cm"/>
      <inkml:brushProperty name="color" value="#00BFF3"/>
      <inkml:brushProperty name="ignorePressure" value="0"/>
    </inkml:brush>
  </inkml:definitions>
  <inkml:trace contextRef="#ctx0" brushRef="#br0">48200 7950 660,'25'-2'0,"0"-3"0	,0-3 0,0-2 1,0-3 3,0 1 8,0-1 9,0 1 7,1 1 6,4 3 3,3 3 5,3 4 3,-2 4-2,-6 6-10,-6 7-8,-6 6-11,-7 7-14,-6 10-22,-6 10-21,-6 9-22,-6 1-10,-2-6 1,-3-6 0,-3-6 2,-2-4 4,0 1 57,0-1 11,0 1 0,3-4 0,6-6 0,7-6 0,6-6 0,4-6 0,4-2 0,3-3 0,3-3 0,3-2 0,3 0 15,3 0 35,4 0-4,-1-2-1,-3-3-3,-3-3-1,-2-2-3,-3-1-7,1 3-12,-1 3-12,1 4-13,-3-1-12,-2-3-12,-3-3-13,-3-2-11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9171477854252" units="cm"/>
      <inkml:brushProperty name="height" value="0.0119171477854252" units="cm"/>
      <inkml:brushProperty name="color" value="#00BFF3"/>
      <inkml:brushProperty name="ignorePressure" value="0"/>
    </inkml:brush>
  </inkml:definitions>
  <inkml:trace contextRef="#ctx0" brushRef="#br0">47950 9050 699,'51'-25'-20,"4"0"14	,3 0 15,3 0 14,1-2 7,1-3-1,-1-3 0,1-2 0,-1 0 1,1 7 1,-1 6 3,1 7 1,-4 2-6,-6 1-13,-6-1-14,-6 1-12,-10 5-12,-12 14-6,-13 11-8,-12 14-8,-7 2-2,1-6 3,-1-6 2,1-6 2,-7 2 2,-12 14 2,-13 11 1,-12 14 1,-2 2 6,9-6 27,10-6 0,10-6 0,4-4 0,0 1 0,0-1 0,0 1 0,3-4 0,6-6 0,7-6 0,6-6 0,4-6 0,4-2 0,3-3 0,3-3 0,4-4 0,7-3 28,6-3 11,7-2 2,2-3 0,1 1-3,-1-1-1,1 1-2,-1 1-3,1 3-4,-1 3-5,1 4-5,-1 1-3,1 0-3,-1 0-4,1 0-2,-6 3-3,-8 6-4,-10 7-1,-9 6-4,-5 4 0,0 4 1,0 3 1,0 3 2,-4-1 0,-5-2 0,-7-3 0,-5-3 1,-3-4 0,4-3 0,3-3 1,3-2 0,-2-1-1,-6 3-5,-6 3-4,-6 4-4,-4-3-6,1-5-7,-1-7-7,1-5-8,2-6-6,7-3-4,6-3-6,7-2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0262138769031" units="cm"/>
      <inkml:brushProperty name="height" value="0.0110262138769031" units="cm"/>
      <inkml:brushProperty name="color" value="#00BFF3"/>
      <inkml:brushProperty name="ignorePressure" value="0"/>
    </inkml:brush>
  </inkml:definitions>
  <inkml:trace contextRef="#ctx0" brushRef="#br0">41550 55175 755,'0'11'-64,"0"-1"11	,0-1 10,0-2 14,1-2 29,4-1 0,3-1 0,3-2 0,2-1 21,2 0 8,1 0 4,2 0 2,2-4 0,4-5-2,2-7-4,4-5-3,1-5-2,1-2-3,-1-1-3,0-1-2,0-1-3,1 0-3,-1-1-4,0 1-4,0-1-2,1-2-3,-1-1-1,0-1-2,-1-2-4,-4 1-4,-2-1-6,-4 1-4,-3 0-2,-3 2 2,-3 1 1,-3 2 2,-3 2 1,-1 4 2,-1 2 2,-2 4 3,-1 2 1,0 2 3,0 1 2,0 2 3,0 2 3,3 3 4,1 3 4,1 4 5,1 2 2,1 4-1,-1 3-1,0 3-1,-1 0-1,-1-1 1,-1-1 0,-2-2 0,0 1 1,4 3 0,3 3 1,3 3 0,2 3 2,2 1-1,1 1 1,2 3 1,1 0-1,0 3 0,-1 1 0,1 1-1,1 0-1,1-1-1,1-1-2,3-2 0,-1-1-2,-2 0-2,-1 0 0,-1 0-2,-2-1-1,-2-2-2,-1-1 0,-1-1-2,-2-2-3,1-2-2,-1-1-3,1-1-3,-1-3-4,1-1-3,-1-1-4,1-2-4,-2-1-3,-1 1-5,-1-1-4,-2 0-4,-2-2-3,-1-5 0,-1-4 1,-2-5 12,-1-1 33,3 3 0,1 3 0,1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6961807385087" units="cm"/>
      <inkml:brushProperty name="height" value="0.016961807385087" units="cm"/>
      <inkml:brushProperty name="color" value="#00BFF2"/>
      <inkml:brushProperty name="ignorePressure" value="0"/>
    </inkml:brush>
  </inkml:definitions>
  <inkml:trace contextRef="#ctx0" brushRef="#br0">35975 43350 491,'-61'14'23,"3"6"9	,3 4 7,4 5 8,2 2 3,4 1 0,3-1-2,3 0-1,4-2-3,7-5-6,6-4-6,7-5-5,-1 0-8,-6 7-8,-6 6-10,-6 7-7,-2 0-13,3-2-12,3-3-15,4-3-13,3-5-7,5-4-2,5-5-1,4-4-1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2775386124849" units="cm"/>
      <inkml:brushProperty name="height" value="0.0162775386124849" units="cm"/>
      <inkml:brushProperty name="color" value="#00BFF3"/>
      <inkml:brushProperty name="ignorePressure" value="0"/>
    </inkml:brush>
  </inkml:definitions>
  <inkml:trace contextRef="#ctx0" brushRef="#br0">5019 52790 511,'13'1'20,"-1"1"13	,1 2 13,0 2 15,0-1 5,0-1-5,0-1-4,0-2-4,0-1-9,3 3-14,0 1-14,3 1-14,-2 2-13,-2-1-9,-4 1-10,-3-1-11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4500942230225" units="cm"/>
      <inkml:brushProperty name="height" value="0.0174500942230225" units="cm"/>
      <inkml:brushProperty name="color" value="#00BFF3"/>
      <inkml:brushProperty name="ignorePressure" value="0"/>
    </inkml:brush>
  </inkml:definitions>
  <inkml:trace contextRef="#ctx0" brushRef="#br0">4941 53433 477,'13'-1'-1,"0"-1"-3	,0-2-2,0-2-3,1 2 3,1 2 11,2 4 10,1 2 10,2 5 6,2 5 2,2 4 2,0 6 1,0 3 2,-3 4-2,-3 2 0,-3 4-1,-3 2-3,-2 0-4,-1-1-5,-2 1-4,-1 0-3,-2-1-1,-2 1 0,-1-1 0,0-1-2,1-3-1,2-3-2,2-4-2,-1-3-1,0-3-2,-3-3-1,-1-4-3,0-2-1,4-4 0,3-4-2,3-2 0,2-6-2,0-8-2,0-8-1,0-8-3,1-5-4,1-2-8,2-1-8,1-2-7,0 2-10,-4 4-8,-2 6-10,-4 4-8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5711156502366" units="cm"/>
      <inkml:brushProperty name="height" value="0.0105711156502366" units="cm"/>
      <inkml:brushProperty name="color" value="#00BFF3"/>
      <inkml:brushProperty name="ignorePressure" value="0"/>
    </inkml:brush>
  </inkml:definitions>
  <inkml:trace contextRef="#ctx0" brushRef="#br0">5688 52429 788,'0'36'4,"0"-7"8	,0-7 8,0-6 8,1-3 4,4-3-1,3-1-1,4-2-1,0-1-9,-2 1-14,-1-1-17,-2 1-14,-1-1-16,-2 1-13,-2-1-15,-1 1-13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393197640777" units="cm"/>
      <inkml:brushProperty name="height" value="0.0152393197640777" units="cm"/>
      <inkml:brushProperty name="color" value="#00BFF3"/>
      <inkml:brushProperty name="ignorePressure" value="0"/>
    </inkml:brush>
  </inkml:definitions>
  <inkml:trace contextRef="#ctx0" brushRef="#br0">5482 53124 546,'0'35'2,"0"-8"4	,0-9 4,0-7 3,2-7 5,5-5 3,5-5 4,5-4 4,4-5 0,0-3-3,3-2-3,1-5-3,-2 2-4,-5 5-5,-4 4-4,-5 5-5,0 1-5,8-3-3,5-4-3,7-2-4,2-1-2,-4 3 0,-3 4 1,-3 3-1,-3 5 0,-4 6-3,-3 7-2,-2 6-2,-6 6 0,-3 7 3,-6 7 2,-4 6 4,-5 5 2,-3 5 3,-2 5 3,-5 5 2,0 0 3,2-5 3,1-4 2,2-6 3,2-1 2,1 1 2,2 2 1,1 2 3,3-4 0,3-10 1,3-10-2,3-9 1,2-8-4,0-4-6,0-5-7,0-5-6,3-7-4,4-7-5,5-9-2,5-7-4,3-3-2,2 6-1,1 5-1,2 4 0,-2 4 0,-4 4 4,-5 2 4,-6 4 2,4-1 2,9-4 6,9-6 8,10-4 0,4 0 0,-4 4 0,-3 5 0,-3 6 0,-4 4 0,-2 4 0,-4 6 0,-3 5 24,-4 2 12,-2 2 1,-4 2 1,-3 2 0,-1 3 2,-1 4 2,0 5 3,1 6 1,-4 0-1,-6 0-4,-7-3-4,-6-1-5,-2-2-4,1-4-5,2-3-4,1-3-5,1-3-9,0-4-17,0-2-16,0-4-15,2-4-12,3-2-8,3-4-7,4-2-8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7687330394983" units="cm"/>
      <inkml:brushProperty name="height" value="0.0167687330394983" units="cm"/>
      <inkml:brushProperty name="color" value="#00BFF3"/>
      <inkml:brushProperty name="ignorePressure" value="0"/>
    </inkml:brush>
  </inkml:definitions>
  <inkml:trace contextRef="#ctx0" brushRef="#br0">6589 53176 496,'12'39'4,"-2"-1"7	,-1 1 8,-2-1 7,-1 3 7,-2 2 9,-2 4 8,-1 3 8,-1-1 2,0-2-5,0-4-5,0-2-4,0-4-12,0 0-18,0-3-20,0-1-18,0-3-9,0-5 0,0-5 0,0-5-1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95774660259485" units="cm"/>
      <inkml:brushProperty name="height" value="0.00995774660259485" units="cm"/>
      <inkml:brushProperty name="color" value="#00BFF3"/>
      <inkml:brushProperty name="ignorePressure" value="0"/>
    </inkml:brush>
  </inkml:definitions>
  <inkml:trace contextRef="#ctx0" brushRef="#br0">6537 52610 836,'0'12'81,"0"-2"-27	,0-1-26,0-2-28,0 0-12,0-1-2,0 1 0,0-1 0,1 0-10,2 1-20,0-1-19,3 1-19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4541361629963" units="cm"/>
      <inkml:brushProperty name="height" value="0.0174541361629963" units="cm"/>
      <inkml:brushProperty name="color" value="#00BFF3"/>
      <inkml:brushProperty name="ignorePressure" value="0"/>
    </inkml:brush>
  </inkml:definitions>
  <inkml:trace contextRef="#ctx0" brushRef="#br0">6820 52713 477,'15'0'0,"2"0"0	,4 0 1,4 0-1,3-1 2,5-2 3,4-1 3,6-1 3,2-3 0,0 0-3,0-3-2,0-1-3,0 1-2,-3 3-2,-1 3-2,-1 3-3,-4 3 1,-5 2 2,-4 1 3,-6 1 2,-3 4 1,-3 5-5,-4 4-4,-3 6-3,-1 5 3,2 6 7,1 7 10,2 6 8,1 8 6,-3 10 5,-1 10 4,-2 9 4,-1 5 2,1 0 0,-1 0-1,1 1 1,-1-4-3,1-4-3,-1-5-4,1-5-4,-1-5-4,0-7-5,1-6-5,-1-7-5,0-6-7,-2-7-10,-2-6-10,-1-6-10,-2-6-9,-1-2-10,-2-4-8,-2-3-10,0-2-3,-1-2 4,1-2 3,0-1 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7000 53305 1000,'1'37'-6,"2"-4"-10	,1-2-12,1-4-10,1 0-8,-2 1-2,-2 2-3,-1 1 34,-1-2 17,0-6 0,0-7 0,0-7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7743409723043" units="cm"/>
      <inkml:brushProperty name="height" value="0.0137743409723043" units="cm"/>
      <inkml:brushProperty name="color" value="#00BFF3"/>
      <inkml:brushProperty name="ignorePressure" value="0"/>
    </inkml:brush>
  </inkml:definitions>
  <inkml:trace contextRef="#ctx0" brushRef="#br0">7129 53253 604,'36'-12'4,"-4"2"6	,-6 1 8,-4 2 6,-3 2 6,1 3 6,-1 4 6,0 3 5,-2 4-1,-5 7-6,-5 7-6,-4 6-6,-5 5-8,-3 3-7,-3 3-10,-3 3-7,-2 0-6,0-5-4,0-5-2,1-5-4,0-4-1,1-3 1,2-4 2,2-2 0,1-2 2,-1 0 0,1 0 1,-1-1 0,3-2 5,5-7 8,5-6 9,4-7 7,5-3 0,2-3-9,4 0-9,3-3-10,0 1-5,-3 1 0,-3 1-1,-3 3 0,-2 1-7,-1 1-12,1 2-12,0 2-12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6832349449396" units="cm"/>
      <inkml:brushProperty name="height" value="0.0116832349449396" units="cm"/>
      <inkml:brushProperty name="color" value="#00BFF3"/>
      <inkml:brushProperty name="ignorePressure" value="0"/>
    </inkml:brush>
  </inkml:definitions>
  <inkml:trace contextRef="#ctx0" brushRef="#br0">8159 53305 713,'12'28'3,"-2"5"6	,-1 5 5,-2 4 7,-1 3 6,-2 0 8,-2 0 6,-1 0 7,-1-1-3,0-4-16,0-3-14,0-3-16,1-5-14,1-7-15,2-6-15,2-6-15,0-5-8,-2-4 0,-2-2-2,-1-4-1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0562599301338" units="cm"/>
      <inkml:brushProperty name="height" value="0.0150562599301338" units="cm"/>
      <inkml:brushProperty name="color" value="#00BFF2"/>
      <inkml:brushProperty name="ignorePressure" value="0"/>
    </inkml:brush>
  </inkml:definitions>
  <inkml:trace contextRef="#ctx0" brushRef="#br0">28326 62407 553,'16'32'84,"-2"-4"-15	,-2-4-15,-3-5-14,0 2-6,0 9 0,-1 9 0,1 8 1,-1 6-4,1 5-11,-1 4-9,1 5-11,-2-4-11,-1-11-15,-3-10-15,-2-11-14,0-7-8,2-5-4,3-4-2,1-4-4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37155558913946" units="cm"/>
      <inkml:brushProperty name="height" value="0.0137155558913946" units="cm"/>
      <inkml:brushProperty name="color" value="#00BFF2"/>
      <inkml:brushProperty name="ignorePressure" value="0"/>
    </inkml:brush>
  </inkml:definitions>
  <inkml:trace contextRef="#ctx0" brushRef="#br0">35350 43750 607,'33'46'31,"-7"-5"5	,-8-7 6,-8-5 4,-3-5 2,2-2 0,1-1-2,2-1-1,-1-2-10,-1-2-19,-1-1-20,-2-1-19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04398576170206" units="cm"/>
      <inkml:brushProperty name="height" value="0.0204398576170206" units="cm"/>
      <inkml:brushProperty name="color" value="#00BFF3"/>
      <inkml:brushProperty name="ignorePressure" value="0"/>
    </inkml:brush>
  </inkml:definitions>
  <inkml:trace contextRef="#ctx0" brushRef="#br0">8107 53099 407,'14'-24'13,"1"6"3	,2 4 3,2 5 3,3 2 2,7-2 2,6-1 2,7-2 3,3-2-1,0-1-4,0-2-3,0-2-4,1 0-3,-1 0-3,0-1-2,0 1-3,-3 1-3,-4 4-2,-5 3-4,-5 3-2,-3 3-1,-2 3 0,-1 4 0,-2 3 1,0 5 1,-1 9 5,0 7 5,0 9 3,-2 9 4,-5 12 3,-4 10 4,-6 12 3,-1 7 1,1 1-1,2 1-1,2 3-2,0-3-2,1-4-2,-1-5-2,1-4-3,-2-8-3,0-7-5,-3-8-6,-1-9-4,-2-6-7,2-7-5,-1-7-6,0-6-6,-2-8-7,-3-9-7,-3-11-7,-3-8-8,-3-7-3,-1-1 0,-2-2 0,-2-1 1,1 0 2,1 4 7,2 3 6,1 3 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0028707683086" units="cm"/>
      <inkml:brushProperty name="height" value="0.0140028707683086" units="cm"/>
      <inkml:brushProperty name="color" value="#00BFF3"/>
      <inkml:brushProperty name="ignorePressure" value="0"/>
    </inkml:brush>
  </inkml:definitions>
  <inkml:trace contextRef="#ctx0" brushRef="#br0">8596 52584 595,'0'15'-13,"0"5"14	,0 5 13,0 5 13,-1 6 7,-1 8 3,-2 9 1,-2 7 2,-2 4 1,-3 1 2,-3-1 2,-4 0 1,-1-2-10,-1-8-21,1-5-20,0-8-21,1-6-10,4-9 3,2-7 3,4-9 3,2-3-6,-1-1-13,1 1-13,-1-1-14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0190425813198" units="cm"/>
      <inkml:brushProperty name="height" value="0.0160190425813198" units="cm"/>
      <inkml:brushProperty name="color" value="#00BFF3"/>
      <inkml:brushProperty name="ignorePressure" value="0"/>
    </inkml:brush>
  </inkml:definitions>
  <inkml:trace contextRef="#ctx0" brushRef="#br0">8622 53021 520,'60'61'39,"-10"-9"2	,-10-8 2,-10-7 1,-5-6 2,-2-1 0,-1-2 2,-2-2 1,-2-2-4,-3-6-10,-4-4-9,-3-5-8,-2-3-20,1 1-29,-1-1-28,0 0-29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3023605495691" units="cm"/>
      <inkml:brushProperty name="height" value="0.0183023605495691" units="cm"/>
      <inkml:brushProperty name="color" value="#00BFF3"/>
      <inkml:brushProperty name="ignorePressure" value="0"/>
    </inkml:brush>
  </inkml:definitions>
  <inkml:trace contextRef="#ctx0" brushRef="#br0">9446 52867 455,'17'-2'34,"7"-2"5	,10-4 5,6-4 5,6-1 2,-1-3 1,0-1 0,0-1 1,-1-1-3,-2-1-9,-1 1-6,-1 0-9,-3 1-10,-3 4-13,-4 2-14,-2 4-13,-4 3-12,-3 1-11,-4 1-10,-2 2-11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7209506034851" units="cm"/>
      <inkml:brushProperty name="height" value="0.0167209506034851" units="cm"/>
      <inkml:brushProperty name="color" value="#00BFF3"/>
      <inkml:brushProperty name="ignorePressure" value="0"/>
    </inkml:brush>
  </inkml:definitions>
  <inkml:trace contextRef="#ctx0" brushRef="#br0">9780 52352 498,'0'26'-5,"0"0"9	,0-1 7,0 1 8,0 3 8,-3 7 6,-1 5 7,-2 8 8,-2 5 2,-3 7-3,-4 7-1,-2 6-1,-4 5-5,-3 3-6,-3 3-6,-4 4-6,0-3-10,1-8-12,2-8-14,1-8-14,3-9-10,3-10-11,3-9-9,4-10-11,2-7-2,1-5 3,3-5 3,0-4 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821270480752" units="cm"/>
      <inkml:brushProperty name="height" value="0.014821270480752" units="cm"/>
      <inkml:brushProperty name="color" value="#00BFF3"/>
      <inkml:brushProperty name="ignorePressure" value="0"/>
    </inkml:brush>
  </inkml:definitions>
  <inkml:trace contextRef="#ctx0" brushRef="#br0">9755 53047 562,'11'52'4,"-3"-1"8	,-3 1 7,-4-1 9,0 1 7,1 2 9,2 2 7,2 1 7,0-1 0,-2-3-10,-2-3-10,-1-3-9,-1-5-15,0-4-23,0-5-21,0-5-21,1-5-14,1-7-3,2-6-5,2-7-3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2442874908447" units="cm"/>
      <inkml:brushProperty name="height" value="0.0212442874908447" units="cm"/>
      <inkml:brushProperty name="color" value="#00BFF3"/>
      <inkml:brushProperty name="ignorePressure" value="0"/>
    </inkml:brush>
  </inkml:definitions>
  <inkml:trace contextRef="#ctx0" brushRef="#br0">9909 53047 392,'13'11'2,"0"-2"4	,0-5 3,-1-2 5,2-2 3,1 0 3,2 0 4,2 0 3,2 0 0,3 0-3,3 0-2,4 0-3,0 0-4,-1 0-5,-2 0-4,-1 0-6,-3 2-2,-3 6 0,-4 4-1,-2 5 0,-2 6 1,0 8 1,-1 9 4,1 7 1,0 6 4,0 4 4,0 2 4,0 4 5,-1-1 2,-2-5 2,-1-5 2,-2-4 0,0-3 2,-1 3-1,1 1 0,-1 2 1,0-4-3,-2-8-2,-2-7-3,-1-9-3,-6-6-8,-9-5-16,-10-5-14,-10-4-14,-6-6-10,-1-7-3,-1-6-3,-3-7-3,1-3-1,2-2 4,0-2 4,3-2 3,3 2 6,4 3 8,6 2 10,4 5 8,5 1 6,5 2 4,5 2 3,5 1 5,2 1 6,3 0 10,1 1 9,2-1 10,3-2 4,7-2-5,7-4-5,6-4-3,4 1-5,5 0-5,2 2-5,3 2-4,5 1-10,4 0-12,5-1-14,5 1-13,-4 2-5,-13 5 3,-13 5 3,-13 5 3,-6 0-2,0-3-6,0-3-7,0-3-5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2183129042387" units="cm"/>
      <inkml:brushProperty name="height" value="0.0212183129042387" units="cm"/>
      <inkml:brushProperty name="color" value="#00BFF3"/>
      <inkml:brushProperty name="ignorePressure" value="0"/>
    </inkml:brush>
  </inkml:definitions>
  <inkml:trace contextRef="#ctx0" brushRef="#br0">10861 52893 392,'1'39'-6,"1"2"16	,2 2 15,2 1 17,1 4 8,-1 7 5,0 6 4,1 7 3,-2 0-1,0-4-7,-3-6-7,-1-4-6,0-6-8,1-9-4,2-8-6,2-7-5,-1-6-13,-1-1-22,-1-2-21,-2-1-21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28873547166586" units="cm"/>
      <inkml:brushProperty name="height" value="0.0228873547166586" units="cm"/>
      <inkml:brushProperty name="color" value="#00BFF3"/>
      <inkml:brushProperty name="ignorePressure" value="0"/>
    </inkml:brush>
  </inkml:definitions>
  <inkml:trace contextRef="#ctx0" brushRef="#br0">10758 52841 364,'13'-1'3,"0"-1"8	,0-2 6,0-2 8,1 0 5,1 0 1,2-1 3,1 1 1,1-2 1,1 0-3,-1-3-3,0-1-2,1 1-4,-1 3-5,0 3-4,1 3-5,-2 5-2,-1 4-2,-2 5-2,-1 5-1,-1 4 0,0 3 0,0 3 1,-1 4 0,1 3 3,0 6 2,0 4 4,0 5 3,-1 3 2,-2 2 2,-1 2 2,-2 1 0,0-2 0,-1-4-3,1-5-4,-1-5-3,0-4-2,-2-3-3,-2-4-2,-1-2-3,-1-3-6,0-2-12,0-1-11,0-2-12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10964 53279 1000,'2'12'-41,"3"-2"0	,3-1-1,3-2-2,2-1 12,0-2 27,0-1 27,-1-3 25,2 0 4,1-3-20,2-1-20,2-2-21,-2 0-18,-2 0-19,-4-1-17,-3 1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15525089204311" units="cm"/>
      <inkml:brushProperty name="height" value="0.0115525089204311" units="cm"/>
      <inkml:brushProperty name="color" value="#00BFF2"/>
      <inkml:brushProperty name="ignorePressure" value="0"/>
    </inkml:brush>
  </inkml:definitions>
  <inkml:trace contextRef="#ctx0" brushRef="#br0">35800 43750 721,'10'12'15,"-2"1"5	,-3-1 4,-3 1 4,-2-1 4,3 1 2,1-1 4,1 1 3,1-2-9,1-1-18,-1-1-18,0-2-19,1-2-12,2-4-9,1-2-6,2-4-8,-1-1-4,-1 0-2,-1-1 0,-2 1 10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6875935345888" units="cm"/>
      <inkml:brushProperty name="height" value="0.0116875935345888" units="cm"/>
      <inkml:brushProperty name="color" value="#00BFF3"/>
      <inkml:brushProperty name="ignorePressure" value="0"/>
    </inkml:brush>
  </inkml:definitions>
  <inkml:trace contextRef="#ctx0" brushRef="#br0">10939 53716 713,'2'23'1,"5"-7"16	,5-6 16,5-7 16,4-4 4,3-1-8,4-2-6,2-2-7,1-1-15,-1-2-19,-2-2-21,-1-1-21,-3 0-13,-3-1-7,-3 0-8,-4 0-7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979217980057001" units="cm"/>
      <inkml:brushProperty name="height" value="0.00979217980057001" units="cm"/>
      <inkml:brushProperty name="color" value="#00BFF3"/>
      <inkml:brushProperty name="ignorePressure" value="0"/>
    </inkml:brush>
  </inkml:definitions>
  <inkml:trace contextRef="#ctx0" brushRef="#br0">11273 52893 851,'13'11'-1,"0"-3"1	,0-3-2,0-3 1,3-3-1,9-2 0,8-1 0,8-1 1,5-3 7,2 0 13,1-3 13,1-1 15,0-1-7,-3 0-24,-4 0-26,-2 1-24,-8-1-12,-8 3 1,-11 1 1,-9 2 1,-4 1-2,4-1-7,3 1 9,3-1 43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5900022089481" units="cm"/>
      <inkml:brushProperty name="height" value="0.0235900022089481" units="cm"/>
      <inkml:brushProperty name="color" value="#00BFF3"/>
      <inkml:brushProperty name="ignorePressure" value="0"/>
    </inkml:brush>
  </inkml:definitions>
  <inkml:trace contextRef="#ctx0" brushRef="#br0">11531 52275 353,'24'27'11,"-3"4"5	,-4 3 6,-2 3 6,-2 4 4,3 5 2,0 4 1,3 6 3,0 4 2,-3 5 2,0 5 3,-3 5 2,0 4-1,-3 3-4,-1 3-4,-2 4-4,0-2-5,-1-4-5,0-5-6,1-5-5,-1-5-5,1-7-4,-1-6-3,0-7-5,0-7-6,-2-8-9,-1-8-10,-3-8-8,-2-6-8,-5-3-7,-6-3-7,-3-3-6,-3-4-3,2-3 5,2-3 3,1-3 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0317056104541" units="cm"/>
      <inkml:brushProperty name="height" value="0.0150317056104541" units="cm"/>
      <inkml:brushProperty name="color" value="#00BFF3"/>
      <inkml:brushProperty name="ignorePressure" value="0"/>
    </inkml:brush>
  </inkml:definitions>
  <inkml:trace contextRef="#ctx0" brushRef="#br0">11453 53356 554,'12'-22'13,"-1"5"6	,-2 8 7,-2 6 6,2 3 5,4 0 1,6 0 3,4 0 3,3 1 0,0 4-1,-1 3 0,1 3-1,-2 1-19,-3-1-36,-3-2-38,-4-2-36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7973425537348" units="cm"/>
      <inkml:brushProperty name="height" value="0.0237973425537348" units="cm"/>
      <inkml:brushProperty name="color" value="#00BFF3"/>
      <inkml:brushProperty name="ignorePressure" value="0"/>
    </inkml:brush>
  </inkml:definitions>
  <inkml:trace contextRef="#ctx0" brushRef="#br0">12431 52687 350,'-1'11'-11,"-1"-3"10	,-2-3 8,-2-3 8,2-2 6,5 0 1,5 0 2,4 0 1,7-1 2,8-2 5,8-1 4,8-1 3,3-3 2,-1 0-1,-2-3 0,-1-1 0,-2 0-3,1 2-3,-1 1-3,1 2-3,-2-1-2,-3-1 0,-4-1 1,-2-2 0,-4-2-11,-3-1-19,-4-2-21,-2-1-19,-9 0-15,-12 3-6,-14 4-8,-12 3-7,-4 2 1,5-1 9,4 1 7,6-1 9,2 2 6,2 1 5,2 1 5,1 2 31,2 0 6,2-4 0,1-3 0,2-3 0,1-1 0,2 1 0,1 2 0,3 2 0,0 1 0,0-1 0,0 1 0,0-1 0,0 3 0,0 2 0,0 4 0,0 2 0,1 5 0,4 5 0,3 4 27,3 6 6,2 5 2,0 6 3,0 7 2,0 6 3,1 6 2,1 5 1,2 4 0,1 6 2,1 2-2,-2 2-4,-2 2-2,-1 2-4,-2-1-4,1-1-3,0-2-4,0-1-4,-1-6-4,-1-7-5,-3-8-4,0-9-4,-3-5-5,-1-6-5,-1-4-4,-3-6-5,-1-5-7,-4-9-11,-3-8-11,-3-8-9,-3-8-7,-1-8 1,-2-8-1,-2-8-1,1-4 2,1 0 5,2 0 5,1 0 3,1-3 6,0-7 3,1-6 33,-1-6 4,1-1 0,4 7 0,3 6 0,4 7 0,1 7 0,0 8 0,0 8 0,0 8 0,0 5 0,0 2 0,0 1 0,0 1 0,-1 4 0,-1 5 0,-2 5 0,-2 4 0,-1 6 37,-2 7 0,-1 6 1,-3 6-1,-1 5 1,-4 4-2,-3 3-1,-3 2 0,0-1-3,3-9-4,4-7-5,2-9-3,0 0-5,-5 5-3,-5 8-4,-5 6-3,-2 0-6,3-7-7,1-6-7,1-7-8,2-6-8,2-6-7,1-7-10,2-6-7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4245708361268" units="cm"/>
      <inkml:brushProperty name="height" value="0.0144245708361268" units="cm"/>
      <inkml:brushProperty name="color" value="#00BFF3"/>
      <inkml:brushProperty name="ignorePressure" value="0"/>
    </inkml:brush>
  </inkml:definitions>
  <inkml:trace contextRef="#ctx0" brushRef="#br0">13641 52481 577,'1'17'-4,"1"8"3	,2 8 2,2 8 4,0 5 8,1 4 12,-1 3 13,1 4 13,0 1 6,2 3-1,1 1-2,2 1-1,0-3-9,-1-10-20,-2-10-18,-2-10-18,-2-8-19,-4-8-18,-2-9-18,-4-7-18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5166406184435" units="cm"/>
      <inkml:brushProperty name="height" value="0.0155166406184435" units="cm"/>
      <inkml:brushProperty name="color" value="#00BFF3"/>
      <inkml:brushProperty name="ignorePressure" value="0"/>
    </inkml:brush>
  </inkml:definitions>
  <inkml:trace contextRef="#ctx0" brushRef="#br0">13487 52841 537,'25'0'97,"1"0"-11	,0 0-13,0 0-13,0 0-10,2 0-11,2 0-9,1 0-10,0 0-12,-4 0-16,-3 0-14,-3 0-14,-2 0-14,-2 0-9,-2 0-10,-1 0-11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8396810293198" units="cm"/>
      <inkml:brushProperty name="height" value="0.0158396810293198" units="cm"/>
      <inkml:brushProperty name="color" value="#00BFF3"/>
      <inkml:brushProperty name="ignorePressure" value="0"/>
    </inkml:brush>
  </inkml:definitions>
  <inkml:trace contextRef="#ctx0" brushRef="#br0">13461 53382 526,'-11'23'-3,"3"-4"-4	,3-6-4,3-4-5,4-3 7,3-2 19,3-2 18,3-1 18,5-4 12,7-7 2,5-6 3,8-6 4,5-5-5,5-1-12,4-2-12,6-1-12,0-1-14,-3-1-20,-3 1-18,-3 0-19,-6 3-10,-8 7 0,-8 5-1,-8 8-1,-5 2-1,-2-2 0,-1-2 0,-2-1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13796 52069 1000,'23'12'-110,"-5"-1"33	,-4-2 33,-5-2 33,0 0 13,4 2-9,6 1 4,4 2 3,1 0 0,-6-1 0,-4-2 0,-5-2 0,-2-1 0,2-2 0,1-2 0,2-1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14439 51966 1000,'11'12'0,"-6"-1"0	,-4-2 0,-5-2 0,-2-1-2,2 1-3,2-1-2,1 1-4,-2 1 1,-7 6 5,-6 5 4,-6 4 4,-4 5-5,0 5-16,0 5-16,0 4-15,2-1-7,4-8 3,2-8 53,3-8 0,3-4 0,2 0 0,1 0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35993370786309" units="cm"/>
      <inkml:brushProperty name="height" value="0.0135993370786309" units="cm"/>
      <inkml:brushProperty name="color" value="#00BFF2"/>
      <inkml:brushProperty name="ignorePressure" value="0"/>
    </inkml:brush>
  </inkml:definitions>
  <inkml:trace contextRef="#ctx0" brushRef="#br0">36075 43775 612,'10'0'-3,"-2"3"7	,-3 1 8,-3 1 8,-3 3 8,-2 3 5,-1 3 8,-1 3 5,-3 3 2,-3 4-3,-3 2-4,-3 4-3,-3 1-12,-4 1-18,-2-1-18,-4 0-19,1-2-8,5-5 0,4-4 2,6-5 2,1-4-6,1-1-9,-1-1-12,1-2-10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44060114398599" units="cm"/>
      <inkml:brushProperty name="height" value="0.0144060114398599" units="cm"/>
      <inkml:brushProperty name="color" value="#00BFF3"/>
      <inkml:brushProperty name="ignorePressure" value="0"/>
    </inkml:brush>
  </inkml:definitions>
  <inkml:trace contextRef="#ctx0" brushRef="#br0">13873 52532 578,'13'15'4,"-1"3"8	,1 3 8,0 3 8,0 1 6,0 1 6,0 0 6,0 0 5,-1 0 0,-2 2-7,-1 2-5,-2 1-6,-1-1-14,-2-5-20,-2-5-22,-1-4-21,0-4-14,1-2-7,2-1-6,2-2-8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34226882457733" units="cm"/>
      <inkml:brushProperty name="height" value="0.0234226882457733" units="cm"/>
      <inkml:brushProperty name="color" value="#00BFF3"/>
      <inkml:brushProperty name="ignorePressure" value="0"/>
    </inkml:brush>
  </inkml:definitions>
  <inkml:trace contextRef="#ctx0" brushRef="#br0">13976 52404 355,'14'11'3,"4"-3"4	,3-3 6,3-4 4,3-1 5,4 0 4,2 0 3,5 0 4,0-1 0,1-4-6,-1-3-4,1-3-5,0-3-5,-1-1-7,1-2-6,0-2-6,-3 2-4,-5 2 0,-4 4-1,-6 3 0,-2 2-1,-2 2 0,-2 2 1,-1 1-1,-3 3 2,-3 6 5,-3 4 5,-4 5 5,-1 4 6,0 6 7,0 4 7,0 5 6,0 4 5,0 1 2,0 2 0,0 1 3,0-1-2,-3-3-2,-1-3-2,-2-3-2,1-2-4,1 1-4,1-1-4,3 0-4,-2-3-12,-3-7-19,-3-6-20,-3-6-19,-2-7-12,0-6-3,0-7-2,0-6-4,0-2 3,-2 1 6,-2 2 8,-2 1 6,1 2 6,4 2 5,3 1 14,3 1 26,-1 0 0,-2-6 0,-3-5 0,-4-4 0,-1-2 0,0 2 0,-1 1 0,1 2 0,1 2 0,4 4 0,2 3 0,4 3 0,2 2 0,0 2 0,-1 1 6,1 3 52,0 2 3,2 5-6,2 5-4,1 5-6,1 3-5,0-1-6,0 0-6,0 0-6,1 0-7,1-2-7,2-2-9,2-1-6,-1-1-9,-1 0-8,-2-1-8,-1 1-9,-1-1-2,0-1 1,0-2 3,0-2 2,-1-1 2,-4 1 0,-3-1 0,-3 1 1,-2-1 32,0 1 2,0-1 0,0 0 0,0 2 0,1 0 0,-1 3 0,0 1 0,1-1 0,1-3 0,3-3 0,0-3 0,4-2 0,5 0 0,5 0 0,4 0 29,4-1 33,1-1-3,2-3-4,1 0-4,3-2-9,0-2-15,3-2-15,0-1-15,0-1-10,-2 1-3,-5-1-5,-2 0-4,-3 1-5,-2 1-4,-1 2-6,-2 2-4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33333283662796" units="cm"/>
      <inkml:brushProperty name="height" value="0.00833333283662796" units="cm"/>
      <inkml:brushProperty name="color" value="#00BFF3"/>
      <inkml:brushProperty name="ignorePressure" value="0"/>
    </inkml:brush>
  </inkml:definitions>
  <inkml:trace contextRef="#ctx0" brushRef="#br0">14104 52635 1000,'14'12'-58,"1"-1"4	,2-2 4,2-2 4,-2-1 4,-2-2 42,-4-2 0,-3-1 0,-1-1 0,2 0 0,2 0 0,1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0880409777164459" units="cm"/>
      <inkml:brushProperty name="height" value="0.00880409777164459" units="cm"/>
      <inkml:brushProperty name="color" value="#00BFF3"/>
      <inkml:brushProperty name="ignorePressure" value="0"/>
    </inkml:brush>
  </inkml:definitions>
  <inkml:trace contextRef="#ctx0" brushRef="#br0">14542 52610 946,'-14'24'2,"-1"-3"5	,-2-4 4,-1-2 4,-2-1-1,1 4-10,0 3-7,-1 3-9,2 0-7,1-3-6,2-3-6,1-4-6,2-2-8,1-1-10,3-2-8,0-2 63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1377267166972" units="cm"/>
      <inkml:brushProperty name="height" value="0.0111377267166972" units="cm"/>
      <inkml:brushProperty name="color" value="#00BFF3"/>
      <inkml:brushProperty name="ignorePressure" value="0"/>
    </inkml:brush>
  </inkml:definitions>
  <inkml:trace contextRef="#ctx0" brushRef="#br0">14259 53073 748,'11'60'-19,"-3"-7"13	,-3-9 13,-4-8 13,-1-3 10,0 2 6,0 1 8,0 2 6,0-1-4,0 0-16,0-3-17,0-1-15,0-4-16,0-6-15,0-7-15,0-7-14,1-2-8,2-1 0,1 1 0,1-1 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02588383108377" units="cm"/>
      <inkml:brushProperty name="height" value="0.0202588383108377" units="cm"/>
      <inkml:brushProperty name="color" value="#00BFF3"/>
      <inkml:brushProperty name="ignorePressure" value="0"/>
    </inkml:brush>
  </inkml:definitions>
  <inkml:trace contextRef="#ctx0" brushRef="#br0">14336 53150 411,'1'-12'1,"1"2"3	,2 1 4,2 2 5,1 0 2,2 1 1,1-1 3,3 1 0,1 0 1,4 2-3,3 2-1,3 1-3,0 2-1,-3 1 1,-4 2-1,-2 2 1,-2 3 0,0 4 1,0 6 0,-1 4 0,0 4 3,-1 1 2,-2 2 4,-2 1 3,-2 2 1,0 2 1,-3 1 1,-1 2 1,0 0-1,1 1-3,2-1-2,2 1-2,-1-3-6,-1-4-9,-1-6-10,-2-4-10,-3-5-10,-3-5-11,-3-5-11,-3-5-11,-3-3-7,-1-4-3,-2-3-1,-1-3-2,-2-3 2,1-1 8,0-2 6,-1-2 7,2 1 18,1 1 28,2 2 0,1 1 0,1 1 0,0 0 0,0 0 0,1 1 0,0-1 0,4 3 0,3 1 0,4 2 0,1 0 0,0 1 0,0 0 0,0-1 16,2 2 35,5 1-2,5 1-2,5 2-3,3 1-5,-1 0-8,0 0-8,1 0-7,-2 1-8,-1 2-7,-2 1-7,-1 1-7,-3 2-8,-3 2-9,-3 2-9,-3 1-7,-5 1-4,-4 3 4,-5 1 3,-5 1 12,-2 1 31,0-2 0,-1-2 0,1-2 0,0-1 0,2-4 0,2-3 0,2-4 0,1 0 0,4 1 0,3 2 0,4 2 0,2 0 31,4-2 27,3-2-7,4-1-7,2-1-10,4 0-13,3 0-15,3 0-13,0-1-12,-3-1-10,-4-2-9,-2-2-9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78086066246" units="cm"/>
      <inkml:brushProperty name="height" value="0.015278086066246" units="cm"/>
      <inkml:brushProperty name="color" value="#00BFF3"/>
      <inkml:brushProperty name="ignorePressure" value="0"/>
    </inkml:brush>
  </inkml:definitions>
  <inkml:trace contextRef="#ctx0" brushRef="#br0">15108 52816 545,'-10'11'4,"4"-3"5	,5-3 7,5-4 5,3-1 2,-1 0 0,1 0-2,-1 0 0,0-1-2,1-1-1,-1-2 0,1-2-2,0 1 0,2 1 0,1 1-1,2 3 0,1-1 0,-3-2 1,-1-1-1,-2-1 1,3-3-1,6 0 1,6-3-1,7-1-1,5-2-1,3-1-1,3-2-3,4-1-2,-3 1-1,-8 5-1,-8 5 0,-8 4-1,-1 3-4,6 0-6,7 0-6,7 0-8,0 3-4,-5 4-3,-4 5-2,-6 5-3,-3 4 1,-4 6 3,-2 4 5,-4 6 3,-4 4 5,-2 8 4,-4 5 4,-2 7 5,-4 3 4,-4-2 5,-2-2 4,-4-1 5,-1-4 2,0-4 0,-1-5 0,1-5 0,0-5 0,0-4 1,-1-6 0,1-4 0,0-4-2,2-4-8,2-3-6,2-3-8,0-6-6,3-10-7,1-10-6,2-9-8,0-9-7,1-5-7,0-8-6,-1-5-7,1-7-1,-1-7 2,1-6 2,-1-6 3,1 3 51,-1 15 2,1 15 0,0 14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94570310413837" units="cm"/>
      <inkml:brushProperty name="height" value="0.0194570310413837" units="cm"/>
      <inkml:brushProperty name="color" value="#00BFF3"/>
      <inkml:brushProperty name="ignorePressure" value="0"/>
    </inkml:brush>
  </inkml:definitions>
  <inkml:trace contextRef="#ctx0" brushRef="#br0">15443 52532 428,'1'-70'-37,"1"15"11	,2 14 12,2 14 10,-1 10 10,-1 2 9,-1 4 8,-3 3 9,1 6 5,2 7 0,1 9 2,1 8 0,1 6 2,-2 8 0,-2 6 2,-1 6 1,-2 5-1,-4 3-2,-3 4-4,-4 3-2,-1 1-5,-2 0-4,-2 1-5,-2-1-5,1-2-9,1-5-14,1-5-14,3-4-13,1-7-12,1-8-12,2-8-11,2-8-11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1703658476472" units="cm"/>
      <inkml:brushProperty name="height" value="0.0111703658476472" units="cm"/>
      <inkml:brushProperty name="color" value="#00BFF3"/>
      <inkml:brushProperty name="ignorePressure" value="0"/>
    </inkml:brush>
  </inkml:definitions>
  <inkml:trace contextRef="#ctx0" brushRef="#br0">16060 52687 746,'13'49'35,"-3"-5"3	,-1-4 2,-2-6 2,-1-2-3,-2-3-10,-2-1-9,-1-1-9,-1-4-13,0-4-16,0-6-15,0-4-16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6346356272697" units="cm"/>
      <inkml:brushProperty name="height" value="0.0166346356272697" units="cm"/>
      <inkml:brushProperty name="color" value="#00BFF3"/>
      <inkml:brushProperty name="ignorePressure" value="0"/>
    </inkml:brush>
  </inkml:definitions>
  <inkml:trace contextRef="#ctx0" brushRef="#br0">16086 52687 500,'24'-23'-4,"-3"4"8	,-3 5 10,-3 6 8,-3 2 8,1 2 4,0 1 6,0 3 5,1 0 1,1 3 0,2 1-2,1 2-1,1 2-4,-2 3-6,-2 3-7,-1 4-6,-2 1-8,-2 1-7,-1-1-7,-2 0-8,-3 1-7,-5 2-8,-4 1-7,-6 2-8,-1 0-5,-1-1 0,0-3-2,0-1 0,1-2 1,1-3 6,3-4 4,0-3 5,1-1 3,-2 2 4,-1 1 2,-2 2 2,0 1 6,4-3 5,3-1 7,4-2 5,3-1 9,6-2 12,4-2 10,5-1 11,3-2 1,1-1-8,3-2-9,1-2-9,0 0-11,-2-1-11,-1 1-12,-2-1-12,-3 1-9,-2-1-7,-4 1-5,-3 0-7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211742594838142" units="cm"/>
      <inkml:brushProperty name="height" value="0.0211742594838142" units="cm"/>
      <inkml:brushProperty name="color" value="#00BFF2"/>
      <inkml:brushProperty name="ignorePressure" value="0"/>
    </inkml:brush>
  </inkml:definitions>
  <inkml:trace contextRef="#ctx0" brushRef="#br0">35400 44325 393,'37'-13'103,"1"1"-14	,-1-1-15,1 1-13,-1 0-9,1 2-1,-1 1-1,1 2-1,-2 1-8,-1 0-15,-1-1-16,-2 1-14,-3 1-15,-5 1-12,-4 1-14,-5 3-12,-4-1-7,-1-2-2,-1-1-3,-2-1-1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4809171110392" units="cm"/>
      <inkml:brushProperty name="height" value="0.0164809171110392" units="cm"/>
      <inkml:brushProperty name="color" value="#00BFF3"/>
      <inkml:brushProperty name="ignorePressure" value="0"/>
    </inkml:brush>
  </inkml:definitions>
  <inkml:trace contextRef="#ctx0" brushRef="#br0">16730 52790 505,'13'-1'-20,"3"-1"19	,0-2 20,3-2 21,1 0 9,2 2 1,1 2 0,2 1 1,4 0-1,7-1-5,5-2-3,8-2-4,-3 0-6,-9-1-8,-9 1-7,-11-1-9,-3 0-10,1-2-15,2-1-15,2-2-15,-2-1-9,-6 0-4,-3 0-4,-6 0-4,-1 1 1,1 2 4,3 1 5,0 2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71325297653675" units="cm"/>
      <inkml:brushProperty name="height" value="0.0271325297653675" units="cm"/>
      <inkml:brushProperty name="color" value="#00BFF3"/>
      <inkml:brushProperty name="ignorePressure" value="0"/>
    </inkml:brush>
  </inkml:definitions>
  <inkml:trace contextRef="#ctx0" brushRef="#br0">17039 52429 307,'-24'0'-1,"3"-3"0	,3-1-1,3-1 0,4-2 0,3 1 3,3-1 2,4 1 2,2 2 5,1 5 9,2 4 7,2 6 7,1 5 6,2 6 0,1 7 1,2 7 0,1 6 2,0 9-1,0 8 0,0 7 0,-1 8-1,-2 7-2,-1 6-3,-2 6-1,-1 0-3,-2-6-3,-2-6-3,-1-7-4,-1-8-5,0-7-6,0-8-7,0-9-8,0-12-13,0-18-23,0-17-22,0-19-22,-1-5-6,-1 4 9,-2 5 8,-2 4 10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245713397861" units="cm"/>
      <inkml:brushProperty name="height" value="0.0152245713397861" units="cm"/>
      <inkml:brushProperty name="color" value="#00BFF3"/>
      <inkml:brushProperty name="ignorePressure" value="0"/>
    </inkml:brush>
  </inkml:definitions>
  <inkml:trace contextRef="#ctx0" brushRef="#br0">17039 52996 547,'-1'-22'2,"-2"8"4	,-1 9 3,-1 7 4,-3 6 6,0 3 7,-3 4 8,-1 3 6,-2 7 3,-4 11-2,-3 11-2,-3 12-2,-2 2-4,0-6-5,1-7-6,-1-6-4,3-6-5,4-5-1,5-4-3,6-5-1,0-5-12,0-5-24,-3-5-24,-1-5-24,1-3-8,3-1 7,3-2 5,3-2 7,2 0 6,0 0 5,0-1 36,0 1 18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9403034225106" units="cm"/>
      <inkml:brushProperty name="height" value="0.0129403034225106" units="cm"/>
      <inkml:brushProperty name="color" value="#00BFF3"/>
      <inkml:brushProperty name="ignorePressure" value="0"/>
    </inkml:brush>
  </inkml:definitions>
  <inkml:trace contextRef="#ctx0" brushRef="#br0">16884 53099 643,'81'-10'8,"-17"7"14	,-18 6 13,-18 7 15,-9 3 3,0-1-4,1 1-5,-1 0-4,1-1-9,-1-1-13,0-2-12,0-2-12,-1-2-6,-3-1-1,-4-1 0,-3-2-1,-2-1-10,1 0-19,-1 0-19,1 0-20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0681850761175" units="cm"/>
      <inkml:brushProperty name="height" value="0.0180681850761175" units="cm"/>
      <inkml:brushProperty name="color" value="#00BFF3"/>
      <inkml:brushProperty name="ignorePressure" value="0"/>
    </inkml:brush>
  </inkml:definitions>
  <inkml:trace contextRef="#ctx0" brushRef="#br0">17425 52713 461,'11'1'6,"-3"4"8	,-3 3 6,-4 3 7,-1 6 7,0 8 6,1 8 7,-2 8 7,1 6 1,0 3-2,1 3-4,-2 3-3,1 1-7,-3-1-10,-1-2-11,-1-2-10,-1-4-12,2-6-13,1-7-12,3-6-13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80211272090673" units="cm"/>
      <inkml:brushProperty name="height" value="0.0180211272090673" units="cm"/>
      <inkml:brushProperty name="color" value="#00BFF3"/>
      <inkml:brushProperty name="ignorePressure" value="0"/>
    </inkml:brush>
  </inkml:definitions>
  <inkml:trace contextRef="#ctx0" brushRef="#br0">17425 52713 462,'12'-24'-8,"1"6"9	,0 4 10,0 5 9,0 4 8,0 1 3,0 1 5,0 2 3,0 2 2,-1 2 0,1 1 0,0 1-1,0 3-3,0 4-4,0 2-6,0 4-4,-2 3-4,0 3-1,-2 3-2,-2 4-2,-1 2-2,-2 1-3,-2 2-3,-1 2-4,-1-2-1,0-7-2,0-7 0,0-6-1,0 4 0,0 12-1,0 13-1,0 13 0,0 4 0,0-5 1,0-5 1,0-5 0,0-5 1,0-6 0,0-7 0,0-7-1,2-5 1,3-5 0,3-5 0,3-4 0,3-3 0,4 0 0,3 0 0,3 0 0,2-2-1,-1-3-2,1-3-2,0-3-2,-1-3-3,-2-1-6,-1-2-4,-2-1-7,-1-2-3,-2 1-5,-2 0-5,-2-1-3,0 3-1,-3 2 1,-1 4 3,-2 3 1,-1 2 1,-2-1 3,-2 1 2,-1-1 1,-1 0 1,0-2 12,0-1 20,0-2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11176781356335" units="cm"/>
      <inkml:brushProperty name="height" value="0.0111176781356335" units="cm"/>
      <inkml:brushProperty name="color" value="#00BFF3"/>
      <inkml:brushProperty name="ignorePressure" value="0"/>
    </inkml:brush>
  </inkml:definitions>
  <inkml:trace contextRef="#ctx0" brushRef="#br0">18145 52352 749,'13'37'32,"-3"-3"-1	,-1-3 0,-2-4 0,-1-1-2,1-1 0,-1 1-2,1 0-1,-1-1-12,1-2-19,-1-1-22,0-2-21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1405902579427" units="cm"/>
      <inkml:brushProperty name="height" value="0.0151405902579427" units="cm"/>
      <inkml:brushProperty name="color" value="#00BFF3"/>
      <inkml:brushProperty name="ignorePressure" value="0"/>
    </inkml:brush>
  </inkml:definitions>
  <inkml:trace contextRef="#ctx0" brushRef="#br0">18248 52198 550,'13'1'28,"0"1"6	,0 2 6,0 2 6,0 1 3,-1 2-2,1 1-1,0 2 0,-1 2-6,-1 1-8,-2 2-9,-2 2-9,-1 0-9,-2 0-13,-2 1-11,-1-1-12,-3 0-9,-3 0-5,-3 1-5,-3-1-5,-2 1-2,0 2 3,1 1 2,-2 2 2,2-1 7,-1-3 11,0-3 11,0-4 10,2-2 11,3-1 10,3-2 10,3-2 10,5-1 6,4-2 2,5-2 3,5-1 1,3-3-3,2-3-11,1-3-10,2-3-11,-1-2-10,-3 0-10,-3 1-10,-4-1-10,-2 1-7,-1 1-6,-2 2-5,-2 2-6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09687289223075" units="cm"/>
      <inkml:brushProperty name="height" value="0.0109687289223075" units="cm"/>
      <inkml:brushProperty name="color" value="#00BFF3"/>
      <inkml:brushProperty name="ignorePressure" value="0"/>
    </inkml:brush>
  </inkml:definitions>
  <inkml:trace contextRef="#ctx0" brushRef="#br0">18634 52018 759,'0'60'-31,"0"-8"22	,0-7 22,0-9 24,1-3 10,2 1-1,1 2-1,1 2-1,1-2-10,-2-4-19,-2-6-19,-1-4-19,0-4-13,1-4-6,2-2-6,2-4-6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2877708896995" units="cm"/>
      <inkml:brushProperty name="height" value="0.0152877708896995" units="cm"/>
      <inkml:brushProperty name="color" value="#00BFF3"/>
      <inkml:brushProperty name="ignorePressure" value="0"/>
    </inkml:brush>
  </inkml:definitions>
  <inkml:trace contextRef="#ctx0" brushRef="#br0">18686 52069 545,'13'-12'9,"0"2"5	,0 1 4,-1 2 6,1 1 3,0 2 5,0 1 4,0 3 4,0 1 2,0 4 1,-1 3-1,1 3 0,-1 2-6,-1 0-11,-2 0-10,-2 0-12,-1 1-8,-2 1-7,-2 2-6,-1 1-6,-3 4-5,-3 4-3,-3 6-1,-3 4-4,-3 1 0,-1-3 2,-2-4 2,-1-2 1,0-3 5,4-2 6,2-1 7,4-2 7,3-2 7,1-1 10,1-1 8,2-3 9,1-1 6,0-1 4,0-2 5,0-2 3,4-3 0,5-5-2,7-5-4,7-4-3,2-2-12,-2 1-20,-1 3-23,-2 0-20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213736556470394" units="cm"/>
      <inkml:brushProperty name="height" value="0.0213736556470394" units="cm"/>
      <inkml:brushProperty name="color" value="#00BFF2"/>
      <inkml:brushProperty name="ignorePressure" value="0"/>
    </inkml:brush>
  </inkml:definitions>
  <inkml:trace contextRef="#ctx0" brushRef="#br0">35325 44700 389,'3'9'66,"6"-6"-6	,7-6-4,6-6-6,5-4-2,5 1 2,5-1 1,4 1 1,4-2-2,1-1-6,1-1-7,3-2-7,-4 1-13,-5 3-22,-7 3-21,-5 3-22,-6 1-11,-3-2-3,-3-1-2,-2-1-2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5768826156855" units="cm"/>
      <inkml:brushProperty name="height" value="0.0175768826156855" units="cm"/>
      <inkml:brushProperty name="color" value="#00BFF3"/>
      <inkml:brushProperty name="ignorePressure" value="0"/>
    </inkml:brush>
  </inkml:definitions>
  <inkml:trace contextRef="#ctx0" brushRef="#br0">18120 53021 474,'14'0'26,"4"0"6	,3 0 4,3 0 6,4-1 3,5-4 3,5-3 2,4-3 2,3-2-2,-3 0-7,-1 0-5,-1 0-7,-3 0-9,0-3-11,-3-1-13,-1-1-11,-3-1-12,-5 3-12,-5 0-13,-5 3-12,-3 0-6,-4 3 0,-3 1 0,-4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58677883446217" units="cm"/>
      <inkml:brushProperty name="height" value="0.0158677883446217" units="cm"/>
      <inkml:brushProperty name="color" value="#00BFF3"/>
      <inkml:brushProperty name="ignorePressure" value="0"/>
    </inkml:brush>
  </inkml:definitions>
  <inkml:trace contextRef="#ctx0" brushRef="#br0">18532 52610 525,'0'13'-17,"3"-1"13	,1 1 13,1 0 12,1 2 9,-2 2 4,-2 4 6,-1 3 5,-3 5 2,-2 7-2,-4 6-1,-3 6-2,-4 4-3,-3 2-6,-3 1-6,-3 3-5,0-4-8,3-5-10,4-8-12,2-5-11,3-7-10,2-7-11,1-6-10,1-6-11,2-4-5,-1 1-1,1-1 1,0 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7259233742952" units="cm"/>
      <inkml:brushProperty name="height" value="0.0137259233742952" units="cm"/>
      <inkml:brushProperty name="color" value="#00BFF3"/>
      <inkml:brushProperty name="ignorePressure" value="0"/>
    </inkml:brush>
  </inkml:definitions>
  <inkml:trace contextRef="#ctx0" brushRef="#br0">18506 53047 607,'24'1'-33,"-3"1"9	,-4 2 9,-2 2 10,-1 1 12,1 2 18,2 2 17,1 1 18,2 1 7,-1-1-5,0 1-4,1 0-4,-2-1-9,-1-1-15,-2-2-13,-1-2-14,-1-2-16,0-4-15,-1-2-17,1-4-15,-1-2-9,-4 1-1,-3-1-1,-4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14802324771881" units="cm"/>
      <inkml:brushProperty name="height" value="0.0214802324771881" units="cm"/>
      <inkml:brushProperty name="color" value="#00BFF3"/>
      <inkml:brushProperty name="ignorePressure" value="0"/>
    </inkml:brush>
  </inkml:definitions>
  <inkml:trace contextRef="#ctx0" brushRef="#br0">18866 52687 387,'12'-10'9,"-1"7"18	,-2 6 18,-2 7 18,-1 2 6,0-2-8,1-1-7,-1-2-7,2 2-4,0 2-2,3 3-1,1 4-1,0 1-6,-1 1-9,-3-1-11,0 0-9,-3 0-12,-1 1-16,-2-1-16,-1 0-16,-1-1-8,-3-3-4,-1-4-2,-1-3-3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6115988716483" units="cm"/>
      <inkml:brushProperty name="height" value="0.0136115988716483" units="cm"/>
      <inkml:brushProperty name="color" value="#00BFF3"/>
      <inkml:brushProperty name="ignorePressure" value="0"/>
    </inkml:brush>
  </inkml:definitions>
  <inkml:trace contextRef="#ctx0" brushRef="#br0">18300 53433 612,'1'14'4,"1"1"9	,2 2 8,2 2 9,0 0 6,0 0 5,1 1 4,-1-1 4,2-1-2,0-1-7,3-1-8,1-3-8,0-1-18,-1-1-32,-3-2-31,0-2-31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7243267968297" units="cm"/>
      <inkml:brushProperty name="height" value="0.017243267968297" units="cm"/>
      <inkml:brushProperty name="color" value="#00BFF3"/>
      <inkml:brushProperty name="ignorePressure" value="0"/>
    </inkml:brush>
  </inkml:definitions>
  <inkml:trace contextRef="#ctx0" brushRef="#br0">18377 53459 483,'13'-11'4,"0"3"9	,0 3 8,-1 3 9,1 2 7,0 0 7,0 0 6,0 0 6,0 0 3,0 0-5,0 0-3,0 0-4,-2 2-12,0 3-19,-2 3-22,-2 3-19,-3 4-14,-5 2-6,-5 4-7,-4 3-6,-2 0-2,2-3 3,1-3 2,2-4 3,1-1 7,2-3 14,2-1 12,1-2 14,2-1 12,4-2 13,3-2 12,4-1 13,0-2 2,1-1-6,0-2-8,0-2-7,1-3-11,1-4-13,2-6-15,1-4-15,0 0-7,-4 7-2,-2 6-3,-4 7-1,-2 2-1,1-4-1,-1-3 0,1-3 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32792107760906" units="cm"/>
      <inkml:brushProperty name="height" value="0.0132792107760906" units="cm"/>
      <inkml:brushProperty name="color" value="#00BFF3"/>
      <inkml:brushProperty name="ignorePressure" value="0"/>
    </inkml:brush>
  </inkml:definitions>
  <inkml:trace contextRef="#ctx0" brushRef="#br0">18840 53330 627,'0'37'21,"0"-3"6	,0-3 8,0-4 7,0-2 4,0-2-2,0-1 0,0-2-1,1-1-7,2 1-13,1-1-11,1 0-14,1 0-17,-2-2-23,-2-2-22,-1-1-23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65244769304991" units="cm"/>
      <inkml:brushProperty name="height" value="0.0165244769304991" units="cm"/>
      <inkml:brushProperty name="color" value="#00BFF3"/>
      <inkml:brushProperty name="ignorePressure" value="0"/>
    </inkml:brush>
  </inkml:definitions>
  <inkml:trace contextRef="#ctx0" brushRef="#br0">18917 53356 504,'13'-1'7,"-3"-1"-6	,-1-2-6,-2-2-7,1 1 7,3 1 21,4 1 21,3 2 20,2 1 9,2 0-6,1 0-4,2 0-5,0 0-6,-2 0-4,-2 0-4,0 0-6,-3 1-19,-4 2-33,-3 1-33,-3 1-34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121419476345181" units="cm"/>
      <inkml:brushProperty name="height" value="0.0121419476345181" units="cm"/>
      <inkml:brushProperty name="color" value="#00BFF3"/>
      <inkml:brushProperty name="ignorePressure" value="0"/>
    </inkml:brush>
  </inkml:definitions>
  <inkml:trace contextRef="#ctx0" brushRef="#br0">19252 53356 686,'-3'60'15,"-7"-11"-3	,-6-8-4,-6-11-5,-3-4-3,1 0-3,3-1-4,1 1-3,0-2-1,1-6 0,0-4 0,-1-5 0,6-4 7,9-1 15,10-1 15,9-3 15,6 0 6,-1 0-2,0 0-3,1 0-2,-3 0-5,-2 0-8,-4 0-8,-3 0-9,2 0-10,6-3-15,6-1-14,7-1-14,1-1-11,-5 2-8,-5 1-8,-5 3-7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81696915626526" units="cm"/>
      <inkml:brushProperty name="height" value="0.0281696915626526" units="cm"/>
      <inkml:brushProperty name="color" value="#00BFF3"/>
      <inkml:brushProperty name="ignorePressure" value="0"/>
    </inkml:brush>
  </inkml:definitions>
  <inkml:trace contextRef="#ctx0" brushRef="#br0">19407 52481 295,'13'11'100,"2"-3"-13	,2-3-11,2-3-12,3-2-6,7 0 0,7 0-1,6 0 0,3-3-6,0-4-10,0-5-12,0-5-10,-1-1-11,-1 1-12,-2 1-11,-2 3-10,-3 1-12,-4 1-10,-6 2-11,-4 2-11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97332538664341" units="cm"/>
      <inkml:brushProperty name="height" value="0.0197332538664341" units="cm"/>
      <inkml:brushProperty name="color" value="#00BFF2"/>
      <inkml:brushProperty name="ignorePressure" value="0"/>
    </inkml:brush>
  </inkml:definitions>
  <inkml:trace contextRef="#ctx0" brushRef="#br0">35675 44450 422,'11'2'5,"-1"5"11	,-1 5 10,-2 4 11,-4 4 6,-6 4 1,-6 2 1,-7 4 1,-4 4 1,-4 4 0,-2 5-1,-4 5 0,0 1-4,1-2-7,1-1-9,3-1-8,0-2-9,3-2-14,1-1-13,1-1-13,4-5-11,4-6-9,5-6-10,5-6-9,1-6-3,-2-2 5,-1-3 4,-1-3 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52:21"/>
    </inkml:context>
    <inkml:brush xml:id="br0">
      <inkml:brushProperty name="width" value="0.0257771462202072" units="cm"/>
      <inkml:brushProperty name="height" value="0.0257771462202072" units="cm"/>
      <inkml:brushProperty name="color" value="#00BFF3"/>
      <inkml:brushProperty name="ignorePressure" value="0"/>
    </inkml:brush>
  </inkml:definitions>
  <inkml:trace contextRef="#ctx0" brushRef="#br0">19818 52558 323,'0'26'17,"0"0"4	,0-1 4,0 1 5,0 3 3,0 6 5,0 7 4,0 7 4,0 5 1,0 7 0,0 7-1,0 6-1,0 4-1,0 2-3,0 1-1,0 2-4,0-4-4,0-7-9,0-9-7,0-7-9,1-8-11,2-6-16,1-7-16,1-6-16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314882695674896" units="cm"/>
      <inkml:brushProperty name="height" value="0.0314882695674896" units="cm"/>
      <inkml:brushProperty name="color" value="#F2395B"/>
      <inkml:brushProperty name="ignorePressure" value="0"/>
    </inkml:brush>
  </inkml:definitions>
  <inkml:trace contextRef="#ctx0" brushRef="#br0">39650 19650 487,'0'-47'-1,"0"6"-4	,0 7-3,0 6-3,3 12 8,6 19 19,7 19 19,6 19 19,-1 12 7,-5 6-3,-7 7-5,-5 6-3,-6 10-4,-3 17-4,-3 15-4,-3 16-3,-1-1-8,0-15-9,-1-15-10,0-17-10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344111733138561" units="cm"/>
      <inkml:brushProperty name="height" value="0.0344111733138561" units="cm"/>
      <inkml:brushProperty name="color" value="#F2395B"/>
      <inkml:brushProperty name="ignorePressure" value="0"/>
    </inkml:brush>
  </inkml:definitions>
  <inkml:trace contextRef="#ctx0" brushRef="#br0">39750 19299 453,'-18'-45'3,"17"9"6	,15 10 5,15 9 7,12 2 1,6-2-4,6-3-4,7-3-3,0 1-5,-2 6-2,-3 7-5,-3 6-3,-4 4-2,-3 4 2,-3 3-1,-3 3 1,-4 6 3,-7 9 4,-6 10 3,-6 10 5,-4 10 3,1 12 4,-1 14 5,1 12 4,-3 9 2,-2 6 2,-3 7 1,-3 6 2,-1-1-1,4-5-2,3-7-3,3-5-2,-1-9-1,-2-9 0,-3-10 1,-3-8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74074396491051" units="cm"/>
      <inkml:brushProperty name="height" value="0.0174074396491051" units="cm"/>
      <inkml:brushProperty name="color" value="#F2395B"/>
      <inkml:brushProperty name="ignorePressure" value="0"/>
    </inkml:brush>
  </inkml:definitions>
  <inkml:trace contextRef="#ctx0" brushRef="#br0">40150 20050 1000,'90'1'-51,"-18"4"-12	,-19 3-11,-18 3-11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30467710644007" units="cm"/>
      <inkml:brushProperty name="height" value="0.0230467710644007" units="cm"/>
      <inkml:brushProperty name="color" value="#F2395B"/>
      <inkml:brushProperty name="ignorePressure" value="0"/>
    </inkml:brush>
  </inkml:definitions>
  <inkml:trace contextRef="#ctx0" brushRef="#br0">39950 20550 1000,'114'0'-47,"-22"0"-3	,-22 0-4,-21 0-5,-15-2-2,-6-3-2,-6-3-1,-7-2-3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35505849123001" units="cm"/>
      <inkml:brushProperty name="height" value="0.0235505849123001" units="cm"/>
      <inkml:brushProperty name="color" value="#F2395B"/>
      <inkml:brushProperty name="ignorePressure" value="0"/>
    </inkml:brush>
  </inkml:definitions>
  <inkml:trace contextRef="#ctx0" brushRef="#br0">39750 20950 978,'96'-22'15,"-5"6"-9	,-7 7-8,-5 6-8,-8 1-12,-5-3-14,-7-3-14,-5-2-13,-8-3-8,-5 1 2,-7-1 0,-5 1 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69609840959311" units="cm"/>
      <inkml:brushProperty name="height" value="0.0169609840959311" units="cm"/>
      <inkml:brushProperty name="color" value="#F2395B"/>
      <inkml:brushProperty name="ignorePressure" value="0"/>
    </inkml:brush>
  </inkml:definitions>
  <inkml:trace contextRef="#ctx0" brushRef="#br0">41700 19200 999,'-93'70'-98,"17"-9"9	,15-10 8,16-9 23,10-9 58,7-9 0,6-10 0,7-9 0,2-4 0,0 4 0,1 3 0,0 3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62265335768461" units="cm"/>
      <inkml:brushProperty name="height" value="0.0262265335768461" units="cm"/>
      <inkml:brushProperty name="color" value="#F2395B"/>
      <inkml:brushProperty name="ignorePressure" value="0"/>
    </inkml:brush>
  </inkml:definitions>
  <inkml:trace contextRef="#ctx0" brushRef="#br0">41249 19599 878,'22'119'0,"-6"-12"-2	,-7-14 0,-6-11-2,-3-7 4,0 0 8,0 0 7,0 0 9,0-4 2,0-5-4,0-7-3,0-5-4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52766720950603" units="cm"/>
      <inkml:brushProperty name="height" value="0.0252766720950603" units="cm"/>
      <inkml:brushProperty name="color" value="#F2395B"/>
      <inkml:brushProperty name="ignorePressure" value="0"/>
    </inkml:brush>
  </inkml:definitions>
  <inkml:trace contextRef="#ctx0" brushRef="#br0">41350 19599 984,'135'0'3,"-27"0"-4	,-28 0-4,-28 0-4,-17 2-3,-2 3-2,-3 3-3,-4 2-1,-4 6 0,-6 6 3,-7 6 4,-5 7 2,-3 5 5,4 7 6,3 6 5,3 7 6,-1 2 4,-2 1 2,-3-1 2,-3 1 1,-2-3-2,0-2-5,0-3-7,0-3-7,-2-6-14,-3-5-25,-3-7-25,-2-5-25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44431535154581" units="cm"/>
      <inkml:brushProperty name="height" value="0.0144431535154581" units="cm"/>
      <inkml:brushProperty name="color" value="#F2395B"/>
      <inkml:brushProperty name="ignorePressure" value="0"/>
    </inkml:brush>
  </inkml:definitions>
  <inkml:trace contextRef="#ctx0" brushRef="#br0">41450 20100 877,'25'-22'32,"-1"6"-4	,2 7-2,-2 6-3,2 3-9,-1 0-16,0 0-14,0 0-15,-2 1-11,-3 4-8,-3 3-7,-2 3 45,-5 1 12,-2 1 0,-3-1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80149972438812" units="cm"/>
      <inkml:brushProperty name="height" value="0.0180149972438812" units="cm"/>
      <inkml:brushProperty name="color" value="#00BFF2"/>
      <inkml:brushProperty name="ignorePressure" value="0"/>
    </inkml:brush>
  </inkml:definitions>
  <inkml:trace contextRef="#ctx0" brushRef="#br0">35625 44875 462,'67'-22'2,"-13"6"4	,-14 7 3,-14 6 5,-8 3 4,-2 0 4,-1 0 4,-1 0 4,-4 2 4,-2 5 1,-3 5 1,-3 4 2,-2 4 0,0 1-1,0 1-2,0 3-1,-3 1-3,-4 4-3,-5 3-4,-4 3-4,-5 0-6,-5-1-8,-4-1-7,-5-2-8,-2-3-8,2-5-9,1-4-8,2-5-10,4-4-3,6-1 0,6-1-1,7-2 0,2-1-1,-2 1-3,-1-1-2,-1 0-3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69834569096565" units="cm"/>
      <inkml:brushProperty name="height" value="0.0169834569096565" units="cm"/>
      <inkml:brushProperty name="color" value="#F2395B"/>
      <inkml:brushProperty name="ignorePressure" value="0"/>
    </inkml:brush>
  </inkml:definitions>
  <inkml:trace contextRef="#ctx0" brushRef="#br0">41400 20449 686,'-21'24'8,"10"-4"15	,10-3 15,9-2 15,9-5 3,9-2-8,10-3-8,9-3-9,5-2-15,1 0-19,-1 0-21,0 0-20,-4-4-14,-5-5-7,-7-7-6,-6-6 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87092758715153" units="cm"/>
      <inkml:brushProperty name="height" value="0.0187092758715153" units="cm"/>
      <inkml:brushProperty name="color" value="#F2395B"/>
      <inkml:brushProperty name="ignorePressure" value="0"/>
    </inkml:brush>
  </inkml:definitions>
  <inkml:trace contextRef="#ctx0" brushRef="#br0">42200 18850 994,'-22'93'5,"6"-11"-9	,7-14-10,6-11-10,1-11-12,-3-5-16,-3-7-15,-3-6-15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392751954495907" units="cm"/>
      <inkml:brushProperty name="height" value="0.0392751954495907" units="cm"/>
      <inkml:brushProperty name="color" value="#F2395B"/>
      <inkml:brushProperty name="ignorePressure" value="0"/>
    </inkml:brush>
  </inkml:definitions>
  <inkml:trace contextRef="#ctx0" brushRef="#br0">42300 19100 517,'70'0'10,"-9"0"1	,-10 0 3,-8 0 1,-4 1 2,3 4 2,3 3 2,4 3 2,-4 9 0,-9 16-1,-10 15-1,-8 16-2,-8 15 0,-2 11 2,-3 14 2,-3 12 1,-2 4 2,0-3-1,0-3 2,0-2-1,0-8-1,0-8-4,0-10-4,0-9-4,-7-16-15,-11-22-29,-14-22-29,-11-21-28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48887930065393" units="cm"/>
      <inkml:brushProperty name="height" value="0.0248887930065393" units="cm"/>
      <inkml:brushProperty name="color" value="#F2395B"/>
      <inkml:brushProperty name="ignorePressure" value="0"/>
    </inkml:brush>
  </inkml:definitions>
  <inkml:trace contextRef="#ctx0" brushRef="#br0">42450 20250 925,'-19'-68'4,"12"17"8	,14 15 7,12 16 7,9 9-13,6 3-33,7 3-34,6 4-34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305320378392935" units="cm"/>
      <inkml:brushProperty name="height" value="0.0305320378392935" units="cm"/>
      <inkml:brushProperty name="color" value="#F2395B"/>
      <inkml:brushProperty name="ignorePressure" value="0"/>
    </inkml:brush>
  </inkml:definitions>
  <inkml:trace contextRef="#ctx0" brushRef="#br0">40899 25450 754,'-1'78'77,"-4"6"-18	,-3 7-17,-2 6-19,-3 3-9,0 0-3,1 0-1,0-1-3,-1-5-4,1-12-6,-1-14-6,1-12-6,-1-18-10,1-25-13,-1-26-15,1-25-13,2-18-5,7-12 4,6-14 4,7-12 5,2-4 6,1 3 11,-1 3 8,1 3 11,1 4 12,3 7 10,3 6 0,3 7 0,4 7 0,3 9 0,3 10 0,3 10 0,3 7 0,3 6 2,3 7 20,3 6 7,1 4 3,-4 4-2,-3 3-2,-2 3-2,-5 3-2,-2 3-1,-3 3-2,-3 3-1,-6 4-3,-5 3-6,-7 3-4,-6 3-5,-7-1-2,-10-2-1,-10-3 1,-8-3 0,-6-2-1,1 0-3,-1 0-1,1 0-3,-1-2-3,0-3-2,1-3-4,0-2-3,1-3 0,3 1 4,3-1 4,3 1 4,6 1 5,5 3 4,7 3 5,5 4 5,12 4 6,16 6 6,15 7 7,16 6 6,10-1 2,7-5-4,6-7-3,7-5-4,2-6-7,0-3-12,1-3-12,0-2-12,-7-3-6,-12 1-2,-13-1 0,-13 1-1,-7-1-6,-3 1-10,-3-1-9,-3 1-9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06398423761129" units="cm"/>
      <inkml:brushProperty name="height" value="0.0206398423761129" units="cm"/>
      <inkml:brushProperty name="color" value="#F2395B"/>
      <inkml:brushProperty name="ignorePressure" value="0"/>
    </inkml:brush>
  </inkml:definitions>
  <inkml:trace contextRef="#ctx0" brushRef="#br0">47200 25700 553,'21'-68'0,"-5"17"0	,-7 15 0,-5 16 0,-4 18 0,0 22 0,0 22 0,0 23 0,0 13 0,0 6 36,0 7 37,0 6-9,-2-4-7,-3-11-8,-3-14-9,-2-11-9,-1-11-9,3-5-9,3-7-9,4-6-9,1-13-16,0-23-20,0-22-20,0-21-20,0-12-6,0 1 9,0-1 63,0 1 15,0 1 0,0 3 0,0 3 0,0 4 0,1-1 0,4-3 0,3-3 0,3-2 0,3 0 0,3 7 0,3 6 0,4 7 0,0 7 0,2 9 0,-2 10 0,2 9 0,0 5 0,4 0 5,3 0 45,3 0-3,-1 2-2,-2 3-2,-3 3-2,-3 2-2,-3 5-3,2 2-2,-1 3-2,-1 4-3,-2 1-5,-6 0-9,-7-1-8,-6 2-10,-6-1-4,-6 0-4,-7 0-3,-6 0-2,-6 0-1,-6 0-1,-7 0 1,-5 0 0,-1-2 1,6-3-1,7-3 1,6-2-1,4-3 2,4 1 1,3-1 2,2 1 3,8 1 5,8 3 10,10 3 10,10 4 11,7 4 4,6 6-1,7 7 0,6 6-1,4 1-3,4-3-7,3-3-6,3-2-6,3-6-13,3-6-16,3-6-19,4-6-17,-6-6-9,-11-2 1,-14-3 1,-12-4 1,-7-1 12,-4 0 52,-3 0 0,-2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68521904945374" units="cm"/>
      <inkml:brushProperty name="height" value="0.0268521904945374" units="cm"/>
      <inkml:brushProperty name="color" value="#F2395B"/>
      <inkml:brushProperty name="ignorePressure" value="0"/>
    </inkml:brush>
  </inkml:definitions>
  <inkml:trace contextRef="#ctx0" brushRef="#br0">48549 25700 886,'-43'120'27,"12"-9"-2	,12-10-4,12-8-2,7-11-5,0-8-7,0-10-7,0-9-7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4692316763103" units="cm"/>
      <inkml:brushProperty name="height" value="0.014692316763103" units="cm"/>
      <inkml:brushProperty name="color" value="#F2395B"/>
      <inkml:brushProperty name="ignorePressure" value="0"/>
    </inkml:brush>
  </inkml:definitions>
  <inkml:trace contextRef="#ctx0" brushRef="#br0">48400 25200 1000,'-19'-22'-8,"13"6"-13	,12 7-15,13 6-14,6 3-10,-1 0 12,2 0 48,-2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35003475099802" units="cm"/>
      <inkml:brushProperty name="height" value="0.0235003475099802" units="cm"/>
      <inkml:brushProperty name="color" value="#F2395B"/>
      <inkml:brushProperty name="ignorePressure" value="0"/>
    </inkml:brush>
  </inkml:definitions>
  <inkml:trace contextRef="#ctx0" brushRef="#br0">48850 25099 881,'68'0'-6,"-12"0"-2	,-12 0-1,-12 0-1,-6 0-3,4 0-4,3 0-2,3 0-4,-1 0-1,-2 0 3,-3 0 3,-3 0 2,-4 5 7,-3 9 10,-3 10 10,-3 9 11,-3 6 5,-3 3-1,-3 3-1,-3 4-1,-2 5-1,0 10 0,0 10 0,0 9-1,0 7-1,0 7-3,0 6-4,0 7-3,0 0-2,0-2-3,0-3-2,0-4-2,0-7-4,0-12-5,0-14-5,0-11-5,-2-11-5,-3-5-5,-3-7-4,-3-5-5,-3-9-8,-3-9-8,-3-10-11,-3-8-9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96617767214775" units="cm"/>
      <inkml:brushProperty name="height" value="0.0196617767214775" units="cm"/>
      <inkml:brushProperty name="color" value="#F2395B"/>
      <inkml:brushProperty name="ignorePressure" value="0"/>
    </inkml:brush>
  </inkml:definitions>
  <inkml:trace contextRef="#ctx0" brushRef="#br0">48850 25850 1000,'-22'93'-29,"6"-11"0	,7-14-1,5-11 0,4-9-5,0-3-7,0-3-7,0-2-7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73695161938667" units="cm"/>
      <inkml:brushProperty name="height" value="0.0173695161938667" units="cm"/>
      <inkml:brushProperty name="color" value="#00BFF2"/>
      <inkml:brushProperty name="ignorePressure" value="0"/>
    </inkml:brush>
  </inkml:definitions>
  <inkml:trace contextRef="#ctx0" brushRef="#br0">35525 45075 479,'25'11'5,"3"-1"11	,1-1 10,1-2 10,3 2 8,3 7 5,3 6 7,3 6 5,3 2-1,1-1-7,1-1-6,3-2-8,-1-5-14,-2-5-22,-1-7-21,-1-5-23,-5-4-14,-8 0-9,-8 0-8,-7 0-7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82308256626129" units="cm"/>
      <inkml:brushProperty name="height" value="0.0182308256626129" units="cm"/>
      <inkml:brushProperty name="color" value="#F2395B"/>
      <inkml:brushProperty name="ignorePressure" value="0"/>
    </inkml:brush>
  </inkml:definitions>
  <inkml:trace contextRef="#ctx0" brushRef="#br0">48750 25800 626,'3'-44'0,"6"13"0	,7 12 0,5 13 0,5 4 0,-1-3 0,0-3 0,0-2 7,-1-1 32,2 3-3,-2 3-3,2 4-4,-3 4-2,-3 6-4,-3 7-2,-3 6-3,-1 4-1,0 4-1,-1 3 0,0 3-1,-1 4 1,-3 7-1,-3 6-1,-3 7 1,-2 0-4,0-2-5,0-3-8,0-3-5,0-6-12,0-5-17,0-7-16,0-5-16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30467710644007" units="cm"/>
      <inkml:brushProperty name="height" value="0.0230467710644007" units="cm"/>
      <inkml:brushProperty name="color" value="#F2395B"/>
      <inkml:brushProperty name="ignorePressure" value="0"/>
    </inkml:brush>
  </inkml:definitions>
  <inkml:trace contextRef="#ctx0" brushRef="#br0">48950 26100 1000,'65'4'-111,"-18"10"14	,-19 10 12,-18 9 13,-15 2 8,-9-2 4,-10-3 44,-9-3 16,-2-2 0,2 0 0,3 0 0,4 0 0,2-2 0,4-3 0,3-3 0,3-3 0,6-3 0,9-3 0,10-3 0,10-4 0,5-1 0,4 0 0,3 0 0,2 0 0,5 0 0,2 0 0,3 0 0,4 0 0,-4-1 0,-9-4 0,-10-3 0,-9-3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19741503149271" units="cm"/>
      <inkml:brushProperty name="height" value="0.0119741503149271" units="cm"/>
      <inkml:brushProperty name="color" value="#F2395B"/>
      <inkml:brushProperty name="ignorePressure" value="0"/>
    </inkml:brush>
  </inkml:definitions>
  <inkml:trace contextRef="#ctx0" brushRef="#br0">50300 25350 998,'-22'117'-28,"6"-16"16	,7-15 16,5-15 15,4-9-1,0 1-17,0-1-19,0 1-11,0-7 29,0-12 0,0-13 0,0-12 0,0-7 0,0 1 0,0-1 0,0 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24204913154244" units="cm"/>
      <inkml:brushProperty name="height" value="0.0124204913154244" units="cm"/>
      <inkml:brushProperty name="color" value="#F2395B"/>
      <inkml:brushProperty name="ignorePressure" value="0"/>
    </inkml:brush>
  </inkml:definitions>
  <inkml:trace contextRef="#ctx0" brushRef="#br0">49900 25650 919,'26'1'0,"4"4"0	,3 3 0,3 3 34,1-1-2,0-2-17,1-3-18,0-3-16,-3-1-18,-2 4 15,-3 3 22,-3 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26473566144705" units="cm"/>
      <inkml:brushProperty name="height" value="0.0226473566144705" units="cm"/>
      <inkml:brushProperty name="color" value="#F2395B"/>
      <inkml:brushProperty name="ignorePressure" value="0"/>
    </inkml:brush>
  </inkml:definitions>
  <inkml:trace contextRef="#ctx0" brushRef="#br0">49600 26400 952,'100'-5'33,"0"-9"-19	,0-10-17,0-8-19,-5-4-13,-9 3-5,-10 3-6,-8 3-7,-12 4-1,-12 3 1,-13 3 2,-12 3 2,-7 1 0,0 1 9,1-1 40,0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62680482119322" units="cm"/>
      <inkml:brushProperty name="height" value="0.0262680482119322" units="cm"/>
      <inkml:brushProperty name="color" value="#F2395B"/>
      <inkml:brushProperty name="ignorePressure" value="0"/>
    </inkml:brush>
  </inkml:definitions>
  <inkml:trace contextRef="#ctx0" brushRef="#br0">50900 25399 877,'21'118'40,"-5"-17"-7	,-7-15-8,-5-15-8,-3-11-9,4-2-13,3-3-12,3-3-12,1-4-12,1-3-14,-1-3-13,1-2-14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14194359630346" units="cm"/>
      <inkml:brushProperty name="height" value="0.0114194359630346" units="cm"/>
      <inkml:brushProperty name="color" value="#F2395B"/>
      <inkml:brushProperty name="ignorePressure" value="0"/>
    </inkml:brush>
  </inkml:definitions>
  <inkml:trace contextRef="#ctx0" brushRef="#br0">51149 25700 1000,'22'-2'0,"-6"-3"0	,-7-3 0,-5-2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189152527600527" units="cm"/>
      <inkml:brushProperty name="height" value="0.0189152527600527" units="cm"/>
      <inkml:brushProperty name="color" value="#F2395B"/>
      <inkml:brushProperty name="ignorePressure" value="0"/>
    </inkml:brush>
  </inkml:definitions>
  <inkml:trace contextRef="#ctx0" brushRef="#br0">50600 25600 922,'-22'46'2,"6"-5"4	,7-7 4,5-5 5,6-1 0,3 6-3,3 7-2,3 6-3,1 3-6,1 0-10,-1 0-9,1 0-8,-3-2-13,-2-3-14,-3-3-14,-3-2-14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8T17:52:02"/>
    </inkml:context>
    <inkml:brush xml:id="br0">
      <inkml:brushProperty name="width" value="0.0234554950147867" units="cm"/>
      <inkml:brushProperty name="height" value="0.0234554950147867" units="cm"/>
      <inkml:brushProperty name="color" value="#F2395B"/>
      <inkml:brushProperty name="ignorePressure" value="0"/>
    </inkml:brush>
  </inkml:definitions>
  <inkml:trace contextRef="#ctx0" brushRef="#br0">50449 26499 859,'94'-45'37,"-12"9"-7	,-14 10-4,-11 9-7,-8 4-5,1 1-4,1-1-5,-1 1-6,0-1-9,0 1-16,0-1-16,-1 1-16,-2-1-7,-6 1 1,-7-1 1,-5 0 1,-6 1 2,-3-1 3,-3 1 51,-2 0 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53500 22200,'50'50,"-26"-50,1 0,1 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07019627466798" units="cm"/>
      <inkml:brushProperty name="height" value="0.0107019627466798" units="cm"/>
      <inkml:brushProperty name="color" value="#00BFF2"/>
      <inkml:brushProperty name="ignorePressure" value="0"/>
    </inkml:brush>
  </inkml:definitions>
  <inkml:trace contextRef="#ctx0" brushRef="#br0">36300 44300 778,'23'11'80,"-3"-1"-17	,-3-1-19,-2-2-17,-4-2-19,-1-1-22,-1-1-21,-2-2-20,-1-1-12,1 3-3,-1 1-3,0 1-2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53450 22799,'0'-50,"75"50,-1 0,-23 50,-1 1,-25 48,0 2,-25 49,0 0,0-25,0 0,0-50,0 0,0-50,0 0,50-25,0 0,0-25,0 0,-25-75,0 0,0 50,0 0,-25 25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54450 21799,'0'-99,"50"74,0-1,-25 1,0 0,25 75,-1 1,-23-26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54150 22300,'100'0,"0"-25,0 0,25-25,-1 0,-23 25,-1-1,-75 2,0-1,-25 50,0-1,0 52,0-1,-75 50,0 0,0 50,0 0,0-25,0 0,25 0,0 0,25-75,0 0,50-75,0 0,0-25,0 0,-25-25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55100 22799,'100'-50,"-51"50,1 0,0 50,1 1,-26 23,0 2,-25 74,0 0,0-25,0 0,-50 0,-1 0,-49-26,1 2,74-76,0-1,0 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56000 21949,'-100'-49,"225"49,0 0,50-25,0 0,0 0,0-1,-75 1,-1 0,-74 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56500 21500,'0'99,"25"27,0-1,-25-75,0-1,-50 202,0-1,-50 0,0-1,-25-73,0-1,49-75,2 0,49-75,0 0,25-50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56600 22700,'0'99,"0"26,0 1,-25 49,0 0,0 25,0 0,25-51,0 1,0-125,0 1,25-26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56950 22650,'250'-50,"-150"25,0 0,-25 25,-1 0,-74 25,0 0,0 50,0-1,0 27,0-2,0 77,0-1,26 25,-2 0,2-26,-2 1,-24-49,0-1,0-50,0 0,-24-50,-2 0,-24-25,1 0,-51-50,0-1,0-23,-1-2,27-23,-1-2,50 26,0 0,25 50,0 1,100-26,-1 0,52 0,-1 0,-50 0,-1 0,-49 50,1 0,24-25,0 0,-50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58400 22450,'200'0,"-50"25,0 0,-25 25,0 0,-75 0,0 0,-25 24,0 2,-150 49,0-1,0 2,0-1,25-50,0 0,100-25,0 0,25 0,0 0,75-50,0 0,75 0,0 0,-26-75,2 0,-101 50,0 0,-25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60200 22550,'50'0,"0"25,0 0,0 0,0 0,-25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32283037528396" units="cm"/>
      <inkml:brushProperty name="height" value="0.0132283037528396" units="cm"/>
      <inkml:brushProperty name="color" value="#00BFF2"/>
      <inkml:brushProperty name="ignorePressure" value="0"/>
    </inkml:brush>
  </inkml:definitions>
  <inkml:trace contextRef="#ctx0" brushRef="#br0">36275 44875 629,'-10'8'8,"7"-7"16	,6-8 16,7-8 15,4-5 5,3-1-6,3-1-6,4-2-6,2-2-13,4-2-18,3-1-20,3-1-18,-2 2-17,-6 6-12,-6 6-14,-6 7-12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60250 23300,'100'-51,"25"2,0-1,0-1,0 2,-100-1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61200 21799,'0'-50,"25"75,0 0,0 100,0 1,-25 49,0 0,-50-25,0 0,50-101,0 1,-25-25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61550 22150,'149'-51,"-48"27,-1-1,0 25,0 0,-25 25,-1-1,-48 77,-2-1,-24 0,0 0,-50 0,0 0,-24-1,-1 1,50-75,0 0,0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61950 22600,'-100'149,"50"1,0 1,-50 48,0 2,50-51,0 0,25-125,0 0,25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8T17:52:02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61950 22949,'100'201,"-25"-51,-1 0,77 0,-1 0,75-26,0 2,-175-101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63274908065796" units="cm"/>
      <inkml:brushProperty name="height" value="0.0263274908065796" units="cm"/>
      <inkml:brushProperty name="color" value="#00BFF2"/>
      <inkml:brushProperty name="ignorePressure" value="0"/>
    </inkml:brush>
  </inkml:definitions>
  <inkml:trace contextRef="#ctx0" brushRef="#br0">84300 32350 316,'-68'0'-44,"17"0"9	,15 0 35,16 0 0,12-2 0,9-3 0,10-3 0,10-2 40,7-3 23,6 1-3,7-1-4,6 1-3,9-1-2,13 1-3,12-1-3,13 1-1,16-3-2,23-2-2,22-3-2,22-3-1,18-4-3,16-3-4,15-3-3,17-2-4,5-3-5,-3 1-7,-3-1-9,-2 1-6,-5 2-5,-2 7-4,-3 6-2,-3 7-2,-15 4-3,-24 3-1,-26 3-1,-24 4-2,-26 1 0,-24 0 3,-26 0 2,-24 0 2,-20 1-7,-11 4-13,-14 3-16,-11 3-13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16963812708855" units="cm"/>
      <inkml:brushProperty name="height" value="0.0216963812708855" units="cm"/>
      <inkml:brushProperty name="color" value="#00BFF2"/>
      <inkml:brushProperty name="ignorePressure" value="0"/>
    </inkml:brush>
  </inkml:definitions>
  <inkml:trace contextRef="#ctx0" brushRef="#br0">88800 30700 384,'76'0'103,"4"0"-15	,3 0-16,3 0-15,4-4-11,7-5-4,6-7-5,7-5-6,-9-1-3,-21 6-5,-22 7-3,-22 6-3,-10 3-4,4 0 0,3 0-2,3 0-2,1-2-3,1-3-7,-1-3-7,1-2-5,2-3-10,7 1-12,6-1-12,7 1-12,-3 1-6,-8 3 1,-10 3 2,-9 4 2,-7-1 2,-3-3 4,-3-3 4,-2-2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65707506239414" units="cm"/>
      <inkml:brushProperty name="height" value="0.0165707506239414" units="cm"/>
      <inkml:brushProperty name="color" value="#00BFF2"/>
      <inkml:brushProperty name="ignorePressure" value="0"/>
    </inkml:brush>
  </inkml:definitions>
  <inkml:trace contextRef="#ctx0" brushRef="#br0">89250 31350 502,'0'25'43,"0"0"2	,0 0 2,0 0 4,0 1 2,0 4 0,0 3 2,0 3 0,1 1-7,4 1-16,3-1-17,3 1-15,1-4-16,1-6-16,-1-6-16,1-6-15,-1-4-7,1 1 0,-1-1-1,1 1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10289321839809" units="cm"/>
      <inkml:brushProperty name="height" value="0.0210289321839809" units="cm"/>
      <inkml:brushProperty name="color" value="#00BFF2"/>
      <inkml:brushProperty name="ignorePressure" value="0"/>
    </inkml:brush>
  </inkml:definitions>
  <inkml:trace contextRef="#ctx0" brushRef="#br0">89500 31400 396,'25'-24'4,"0"4"12	,0 3 10,0 3 12,0 3 6,0 3 1,0 3 1,0 4 0,0 2-3,0 4-6,0 3-7,0 3-7,-4 4-7,-5 7-9,-7 6-8,-5 7-8,-9 2-6,-9 1-2,-10-1-2,-8 1-3,-6 1-1,1 3-1,-1 3 0,1 4-2,2-4 2,7-9 2,6-10 1,7-8 3,5-8 6,7-2 8,6-3 11,7-3 9,10-9 3,16-11-5,15-14-3,17-11-5,3-6-4,-5 4-5,-7 3-5,-5 3-4,-8 1-4,-5 1-1,-7-1-1,-5 1-2,-4 2 0,0 7 1,0 6 2,0 7 2,-4 2 2,-5 1 1,-7-1 3,-5 1 1,-4 7 8,0 16 13,0 15 14,0 17 14,0 11 5,0 10-1,0 10-2,0 9-1,0 4-2,0 1-1,0-1-1,0 1-2,0-4-3,0-6-3,0-6-5,0-6-3,0-7-3,0-6-4,0-6-2,0-6-4,-5-7-1,-9-6-3,-10-6-1,-8-6-1,-8-7-8,-2-6-10,-3-6-10,-3-6-12,-1-4-5,4 1-1,3-1 0,3 1 0,4-1-4,7 1-5,6-1-5,7 1-7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83004625141621" units="cm"/>
      <inkml:brushProperty name="height" value="0.0183004625141621" units="cm"/>
      <inkml:brushProperty name="color" value="#00BFF2"/>
      <inkml:brushProperty name="ignorePressure" value="0"/>
    </inkml:brush>
  </inkml:definitions>
  <inkml:trace contextRef="#ctx0" brushRef="#br0">90850 30900 455,'0'-40'-4,"0"23"10	,0 22 12,0 22 11,0 12 5,0 3 1,0 3-1,0 4 2,1 11 0,4 23 3,3 22 3,3 22 2,-1 4-1,-2-12-4,-3-13-4,-3-12-5,-2-10-6,0-6-8,0-6-8,0-6-8,0-9-9,0-8-11,0-10-10,0-9-11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153270494192839" units="cm"/>
      <inkml:brushProperty name="height" value="0.0153270494192839" units="cm"/>
      <inkml:brushProperty name="color" value="#00BFF2"/>
      <inkml:brushProperty name="ignorePressure" value="0"/>
    </inkml:brush>
  </inkml:definitions>
  <inkml:trace contextRef="#ctx0" brushRef="#br0">28771 62167 543,'15'1'1,"-4"3"1	,-4 1 2,-5 2 2,-1 4 0,2 4 1,2 4 0,3 5 0,-1 6 8,-1 8 16,-3 10 16,-2 7 17,-2 8 3,-2 7-7,-3 6-6,-1 6-9,-1-2-15,3-14-26,2-13-26,2-12-25,0-9-16,-3-4-5,-1-4-5,-2-5-5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22858723625541" units="cm"/>
      <inkml:brushProperty name="height" value="0.0122858723625541" units="cm"/>
      <inkml:brushProperty name="color" value="#00BFF2"/>
      <inkml:brushProperty name="ignorePressure" value="0"/>
    </inkml:brush>
  </inkml:definitions>
  <inkml:trace contextRef="#ctx0" brushRef="#br0">36725 44125 678,'11'69'-13,"-1"-10"18	,-1-12 18,-2-10 19,-1-6 5,1 1-5,-1-1-6,0 0-5,0-2-3,1-5 0,-1-4-2,0-5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2613201290369" units="cm"/>
      <inkml:brushProperty name="height" value="0.022613201290369" units="cm"/>
      <inkml:brushProperty name="color" value="#00BFF2"/>
      <inkml:brushProperty name="ignorePressure" value="0"/>
    </inkml:brush>
  </inkml:definitions>
  <inkml:trace contextRef="#ctx0" brushRef="#br0">90900 30550 368,'-16'0'49,"19"0"-2	,19 0-2,19 0-2,12-2-6,6-3-9,7-3-10,6-2-9,1-1-9,-3 3-6,-3 3-7,-2 4-6,-3 1-5,1 0 0,-1 0-1,1 0 0,-6 0-1,-8 0 0,-10 0 1,-9 0 1,-7 0 2,-3 0 5,-3 0 4,-2 0 5,-5 1 7,-2 4 7,-3 3 8,-3 3 7,-2 3 7,0 3 3,0 3 4,0 4 4,1 2 1,4 4-2,3 3-1,3 3-2,1 6-2,1 9-3,-1 10-1,1 10-3,-1 7-2,1 6-2,-1 7 0,1 6-1,-1 7-2,1 10 0,-1 10-1,1 9-1,-3-1-2,-2-8-3,-3-10-3,-3-9-3,-2-10-3,0-9 0,0-10-2,0-8 0,-2-11-5,-3-8-7,-3-10-7,-2-9-8,-5-12-9,-2-11-14,-3-14-13,-3-11-13,-1-7-3,4 0 6,3 0 6,3 0 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32368234917521" units="cm"/>
      <inkml:brushProperty name="height" value="0.0132368234917521" units="cm"/>
      <inkml:brushProperty name="color" value="#00BFF2"/>
      <inkml:brushProperty name="ignorePressure" value="0"/>
    </inkml:brush>
  </inkml:definitions>
  <inkml:trace contextRef="#ctx0" brushRef="#br0">90950 31100 629,'-18'0'35,"17"0"10	,15 0 10,16 0 10,9 0-3,3 0-14,3 0-14,4 0-14,-3 0-14,-5 0-13,-7 0-14,-5 0-14,-4-2-12,0-3-11,0-3-11,0-2-11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33315483108163" units="cm"/>
      <inkml:brushProperty name="height" value="0.0133315483108163" units="cm"/>
      <inkml:brushProperty name="color" value="#00BFF2"/>
      <inkml:brushProperty name="ignorePressure" value="0"/>
    </inkml:brush>
  </inkml:definitions>
  <inkml:trace contextRef="#ctx0" brushRef="#br0">90950 31700 625,'1'45'31,"4"-9"13	,3-10 11,3-8 11,1-4-1,1 3-13,-1 3-15,1 4-14,-1 1-22,1 0-29,-1 0-30,1 0-31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12634336203337" units="cm"/>
      <inkml:brushProperty name="height" value="0.0212634336203337" units="cm"/>
      <inkml:brushProperty name="color" value="#00BFF2"/>
      <inkml:brushProperty name="ignorePressure" value="0"/>
    </inkml:brush>
  </inkml:definitions>
  <inkml:trace contextRef="#ctx0" brushRef="#br0">91050 31600 391,'25'-24'71,"0"4"-3	,0 3-3,0 3-3,1 3-3,4 3-1,3 3-3,3 4-2,1 2-7,1 4-11,-1 3-11,1 3-11,-6 4-16,-8 7-20,-10 6-18,-9 7-20,-10 4-9,-9 3 2,-10 3 2,-8 4 2,-6-3 5,1-5 5,-1-7 8,1-5 5,2-6 7,7-3 6,6-3 6,7-2 5,8-5 11,14-2 13,11-3 15,14-3 13,8-6 4,7-5-7,6-7-6,7-5-7,-3-3-12,-8 4-17,-10 3-16,-9 3-16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01653465628624" units="cm"/>
      <inkml:brushProperty name="height" value="0.0201653465628624" units="cm"/>
      <inkml:brushProperty name="color" value="#00BFF2"/>
      <inkml:brushProperty name="ignorePressure" value="0"/>
    </inkml:brush>
  </inkml:definitions>
  <inkml:trace contextRef="#ctx0" brushRef="#br0">92800 31000 413,'0'29'36,"0"10"-1	,0 10 0,0 9-3,0 9 2,0 9 4,0 10 2,0 10 4,0-4 1,0-16-3,0-15-2,0-15-2,0-11-4,0-2-4,0-3-5,0-3-5,0 4-6,0 13-10,0 12-8,0 13-9,0-1-10,0-11-11,0-14-11,0-11-12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03225892037153" units="cm"/>
      <inkml:brushProperty name="height" value="0.0203225892037153" units="cm"/>
      <inkml:brushProperty name="color" value="#00BFF2"/>
      <inkml:brushProperty name="ignorePressure" value="0"/>
    </inkml:brush>
  </inkml:definitions>
  <inkml:trace contextRef="#ctx0" brushRef="#br0">92850 30750 410,'-22'-2'-4,"6"-3"10	,7-3 9,6-2 9,4-1 4,4 3 2,3 3 0,3 4 0,6 1-3,9 0-6,10 0-8,10 0-6,0 0-5,-5 0-4,-7 0-2,-5 0-4,-4 0-2,0 0-1,0 0-1,0 0 0,-4 1 0,-5 4 1,-7 3 3,-5 3 1,-3 1 3,4 1 1,3-1 3,3 1 2,-1 1 2,-2 3 3,-3 3 4,-3 4 3,-2 7 4,0 13 4,0 12 5,0 13 4,0 9 2,0 6 0,0 7-1,0 6-1,0 1 0,0-3-1,0-3-1,0-2 0,0-5-4,0-2-4,0-3-4,0-3-6,0-7-5,0-9-6,0-10-5,0-8-7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0880787149071693" units="cm"/>
      <inkml:brushProperty name="height" value="0.00880787149071693" units="cm"/>
      <inkml:brushProperty name="color" value="#00BFF2"/>
      <inkml:brushProperty name="ignorePressure" value="0"/>
    </inkml:brush>
  </inkml:definitions>
  <inkml:trace contextRef="#ctx0" brushRef="#br0">92850 31550 946,'48'0'37,"-3"0"-20	,-3 0-22,-2 0-20,-5 0-9,-2 0 0,-3 0 3,-3 0 1,-4-2-6,-3-3-11,-3-3-2,-2-2 49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48653900250793" units="cm"/>
      <inkml:brushProperty name="height" value="0.0148653900250793" units="cm"/>
      <inkml:brushProperty name="color" value="#00BFF2"/>
      <inkml:brushProperty name="ignorePressure" value="0"/>
    </inkml:brush>
  </inkml:definitions>
  <inkml:trace contextRef="#ctx0" brushRef="#br0">92750 32300 560,'-21'21'44,"10"-5"-2	,10-7 0,9-5-2,10-4-3,14 0-3,11 0-5,14 0-3,5-5-1,1-9 2,-1-10 3,1-8 2,-7-3-8,-12 7-17,-13 6-16,-12 7-18,-7 2-14,1 1-15,-1-1-13,1 1-13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74049455672503" units="cm"/>
      <inkml:brushProperty name="height" value="0.0174049455672503" units="cm"/>
      <inkml:brushProperty name="color" value="#00BFF2"/>
      <inkml:brushProperty name="ignorePressure" value="0"/>
    </inkml:brush>
  </inkml:definitions>
  <inkml:trace contextRef="#ctx0" brushRef="#br0">93300 31100 478,'-19'21'-62,"13"-5"42	,12-7 42,13-5 43,12-6 20,13-3-5,12-3-4,13-2-4,7-3-8,4 1-11,3-1-12,3 1-11,-2-1-14,-6 1-17,-6-1-17,-6 1-16,-9-1-15,-8 1-10,-10-1-11,-9 1-10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29152403771877" units="cm"/>
      <inkml:brushProperty name="height" value="0.0229152403771877" units="cm"/>
      <inkml:brushProperty name="color" value="#00BFF2"/>
      <inkml:brushProperty name="ignorePressure" value="0"/>
    </inkml:brush>
  </inkml:definitions>
  <inkml:trace contextRef="#ctx0" brushRef="#br0">93700 30350 363,'45'96'93,"-9"-5"-11	,-10-7-13,-8-5-13,-4 0-6,3 10-4,3 10-2,4 9-3,-1 6-4,-3 3-4,-3 3-4,-2 4-4,-5-4-7,-2-9-7,-3-10-9,-3-8-7,-2-12-4,0-12-3,0-13-2,0-12-1,-4-9-5,-5-2-4,-7-3-7,-5-3-5,-3-4-5,4-3-5,3-3-4,3-2-5,3-6-2,3-6 2,3-6 2,4-6 1,-1-4 3,-3 1 5,-3-1 5,-2 1 19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230083093047142" units="cm"/>
      <inkml:brushProperty name="height" value="0.0230083093047142" units="cm"/>
      <inkml:brushProperty name="color" value="#00BFF2"/>
      <inkml:brushProperty name="ignorePressure" value="0"/>
    </inkml:brush>
  </inkml:definitions>
  <inkml:trace contextRef="#ctx0" brushRef="#br0">36725 44200 362,'48'-25'6,"-3"3"7	,-3 1 7,-2 1 6,-4 3 7,-1 3 7,-1 3 6,-2 3 7,-3 3 1,-5 1-4,-4 1-4,-5 3-3,-1 0-4,6 0-4,4 0-3,5 0-3,1 1-4,-1 4-6,-1 3-4,-2 3-5,-4 3-6,-4 3-10,-5 3-9,-4 4-8,-6 3-8,-6 5-8,-6 5-6,-7 4-8,-6 3-4,-6 0-1,-6-1 0,-7 1-1,-4-1 1,-1-2 4,-1-1 5,-2-1 3,2-6 6,6-7 7,7-8 28,6-8 5,5-4 0,5 1 0,5-1 0,4 0 0,6-1 0,6-4 2,6-2 29,7-4 7,5-3 4,5-3 2,4-3 2,6-3 3,1-2-3,1 1-5,-1-1-4,1 0-7,-2 1-2,-1 2-1,-1 1-2,-2 2-1,-2 0-10,-4 1-17,-2-1-19,-4 1-18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04934123903513" units="cm"/>
      <inkml:brushProperty name="height" value="0.0204934123903513" units="cm"/>
      <inkml:brushProperty name="color" value="#00BFF2"/>
      <inkml:brushProperty name="ignorePressure" value="0"/>
    </inkml:brush>
  </inkml:definitions>
  <inkml:trace contextRef="#ctx0" brushRef="#br0">93400 31600 406,'-21'0'87,"10"0"-11	,10 0-10,9 0-9,6 0-7,3 0-3,3 0-2,4 0-4,1 0-4,0 0-5,0 0-7,0 0-5,4 0-10,10 0-11,10 0-12,9 0-13,-1 1-13,-8 4-14,-10 3-15,-9 3-14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25460010021925" units="cm"/>
      <inkml:brushProperty name="height" value="0.0125460010021925" units="cm"/>
      <inkml:brushProperty name="color" value="#00BFF2"/>
      <inkml:brushProperty name="ignorePressure" value="0"/>
    </inkml:brush>
  </inkml:definitions>
  <inkml:trace contextRef="#ctx0" brushRef="#br0">94600 30750 664,'-19'1'15,"13"4"15	,12 3 14,13 3 15,6-1 3,0-2-12,0-3-10,0-3-12,0-2-21,0 0-31,0 0-32,0 0-32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17521749436855" units="cm"/>
      <inkml:brushProperty name="height" value="0.0217521749436855" units="cm"/>
      <inkml:brushProperty name="color" value="#00BFF2"/>
      <inkml:brushProperty name="ignorePressure" value="0"/>
    </inkml:brush>
  </inkml:definitions>
  <inkml:trace contextRef="#ctx0" brushRef="#br0">94500 31300 383,'-61'21'-9,"28"-5"5	,28-7 5,29-5 6,16-8 2,7-5 0,6-7-1,7-5 0,-1-3-5,-6 4-10,-6 3-9,-6 3-10,-7 3-3,-6 3 0,-6 3 8,-6 4 21,-6 2 0,-2 4 0,-3 3 0,-3 3 0,-4 1 0,-3 1 0,-3-1 0,-2 1 0,-3 2 0,1 7 0,-1 6 0,1 7 0,1 4 0,3 3 0,3 3 1,4 4 38,2 2-1,4 4-1,3 3-2,3 3-1,1-2-6,1-6-7,-1-6-8,1-6-8,-1-4-6,1 1-2,-1-1-2,1 1-3,-3-4-4,-2-6-5,-3-6-4,-3-6-5,-4-6-3,-3-2-1,-3-3-1,-2-3-2,-5-2 0,-2 0 31,-3 0 2,-3 0 0,-4 1 0,-3 4 0,-3 3 0,-2 3 0,-1-1 0,3-2 0,3-3 0,4-3 0,8-4 0,17-3 0,15-3 0,16-2 0,10-1 58,7 3 19,6 3-3,7 4-3,4 1-5,3 0-5,3 0-4,4 0-4,1 1-6,0 4-5,0 3-6,0 3-6,3-1-7,6-2-10,7-3-8,6-3-11,3-1-9,0 4-11,0 3-12,0 3-11,-7 1-4,-11 1 1,-14-1 2,-11 1 1,-11-3 0,-5-2-2,-7-3-2,-5-3-3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69137064367533" units="cm"/>
      <inkml:brushProperty name="height" value="0.0169137064367533" units="cm"/>
      <inkml:brushProperty name="color" value="#00BFF2"/>
      <inkml:brushProperty name="ignorePressure" value="0"/>
    </inkml:brush>
  </inkml:definitions>
  <inkml:trace contextRef="#ctx0" brushRef="#br0">95000 31100 492,'25'-2'64,"0"-3"-7	,0-3-7,0-2-7,3-3-3,6 1 0,7-1 0,6 1 1,3-1-4,0 1-5,0-1-5,0 1-6,0-1-8,0 1-10,0-1-12,0 1-11,-4 1-11,-5 3-11,-7 3-11,-5 4-11,-6 1-4,-3 0 0,-3 0 2,-2 0 1,-3 0 4,1 0 6,-1 0 26,1 0 29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67196411639452" units="cm"/>
      <inkml:brushProperty name="height" value="0.0167196411639452" units="cm"/>
      <inkml:brushProperty name="color" value="#00BFF2"/>
      <inkml:brushProperty name="ignorePressure" value="0"/>
    </inkml:brush>
  </inkml:definitions>
  <inkml:trace contextRef="#ctx0" brushRef="#br0">94850 31700 498,'26'-4'0,"4"-5"0	,3-7 0,3-5 0,4-4 5,7 0 9,6 0 10,7 0 10,0 0 6,-2 0 3,-3 0 4,-3 0 2,-1 1 1,4 4-2,3 3-2,3 3-2,-2 3-9,-6 3-16,-6 3-16,-6 4-15,-6-1-17,-2-3-14,-3-3-16,-3-2-14,-6-3-6,-5 1 6,-7-1 3,-5 1 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70009899884462" units="cm"/>
      <inkml:brushProperty name="height" value="0.0170009899884462" units="cm"/>
      <inkml:brushProperty name="color" value="#00BFF2"/>
      <inkml:brushProperty name="ignorePressure" value="0"/>
    </inkml:brush>
  </inkml:definitions>
  <inkml:trace contextRef="#ctx0" brushRef="#br0">95150 30550 490,'0'26'-28,"0"4"6	,0 3 5,0 3 5,1 4 12,4 7 18,3 6 17,3 7 19,1 4 8,1 3 0,-1 3-2,1 4-1,1 1-3,3 0-5,3 0-4,4 0-5,-3-2-12,-5-3-17,-7-3-19,-5-2-18,-3-9-8,4-12 1,3-13 2,3-12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7956892028451" units="cm"/>
      <inkml:brushProperty name="height" value="0.017956892028451" units="cm"/>
      <inkml:brushProperty name="color" value="#00BFF2"/>
      <inkml:brushProperty name="ignorePressure" value="0"/>
    </inkml:brush>
  </inkml:definitions>
  <inkml:trace contextRef="#ctx0" brushRef="#br0">95500 30700 464,'23'51'94,"-3"4"-14	,-3 3-14,-2 3-16,-3 4-7,1 7-4,-1 6-4,1 7-2,-3 4-4,-2 3-5,-3 3-4,-3 4-6,-2-3-6,0-5-8,0-7-8,0-5-9,0-9-10,0-9-13,0-10-12,0-8-13,1-9-5,4-6 2,3-6 1,3-6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39487748965621" units="cm"/>
      <inkml:brushProperty name="height" value="0.0139487748965621" units="cm"/>
      <inkml:brushProperty name="color" value="#00BFF2"/>
      <inkml:brushProperty name="ignorePressure" value="0"/>
    </inkml:brush>
  </inkml:definitions>
  <inkml:trace contextRef="#ctx0" brushRef="#br0">96600 30500 597,'21'-24'-2,"-5"4"-4	,-7 3-4,-5 3-3,-4 4 9,0 7 23,0 6 23,0 7 23,0 4 8,0 3-8,0 3-8,0 4-8,0 2-12,0 4-14,0 3-15,0 3-16,-2-2-17,-3-6-20,-3-6-21,-2-6-20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52009818702936" units="cm"/>
      <inkml:brushProperty name="height" value="0.0152009818702936" units="cm"/>
      <inkml:brushProperty name="color" value="#00BFF2"/>
      <inkml:brushProperty name="ignorePressure" value="0"/>
    </inkml:brush>
  </inkml:definitions>
  <inkml:trace contextRef="#ctx0" brushRef="#br0">97050 30600 548,'20'3'-18,"-9"6"9	,-10 7 9,-8 6 8,-8 6 10,-2 6 9,-3 7 10,-3 6 10,-7 4 3,-9 4-4,-10 3-5,-8 3-4,-9 4-3,-6 7 0,-6 6-1,-6 7 0,-1 0-8,7-2-17,6-3-14,7-3-16,7-9-10,9-11-3,10-14-4,10-11-3,8-12-5,10-9-8,10-10-7,9-8-8,6-6 0,3 1 8,3-1 16,4 1 46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42598925158381" units="cm"/>
      <inkml:brushProperty name="height" value="0.0142598925158381" units="cm"/>
      <inkml:brushProperty name="color" value="#00BFF2"/>
      <inkml:brushProperty name="ignorePressure" value="0"/>
    </inkml:brush>
  </inkml:definitions>
  <inkml:trace contextRef="#ctx0" brushRef="#br0">96800 31350 584,'43'6'-8,"-11"13"2	,-14 12 2,-11 13 1,-7 7 9,0 4 19,0 3 17,0 3 19,0-1 7,0-2-5,0-3-4,0-3-4,0-6-15,0-5-22,0-7-25,0-5-23,1-8-18,4-5-11,3-7-12,3-5-11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94161850959063" units="cm"/>
      <inkml:brushProperty name="height" value="0.0194161850959063" units="cm"/>
      <inkml:brushProperty name="color" value="#00BFF2"/>
      <inkml:brushProperty name="ignorePressure" value="0"/>
    </inkml:brush>
  </inkml:definitions>
  <inkml:trace contextRef="#ctx0" brushRef="#br0">37075 43375 429,'0'101'47,"0"4"4	,0 3 4,0 3 2,0 0 2,0-1-2,0-1 0,0-2-2,-1 8-5,-2 17-12,-1 17-12,-1 18-10,0-3-14,1-22-14,1-22-15,3-21-14,0-20-12,0-15-9,0-15-7,0-16-9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134019013494253" units="cm"/>
      <inkml:brushProperty name="height" value="0.0134019013494253" units="cm"/>
      <inkml:brushProperty name="color" value="#00BFF2"/>
      <inkml:brushProperty name="ignorePressure" value="0"/>
    </inkml:brush>
  </inkml:definitions>
  <inkml:trace contextRef="#ctx0" brushRef="#br0">97300 30600 621,'25'0'111,"0"0"-21	,0 0-18,0 0-20,0 0-18,0 0-16,0 0-17,0 0-15,-2 0-18,-3 0-18,-3 0-17,-2 0-18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38:51"/>
    </inkml:context>
    <inkml:brush xml:id="br0">
      <inkml:brushProperty name="width" value="0.0208158232271671" units="cm"/>
      <inkml:brushProperty name="height" value="0.0208158232271671" units="cm"/>
      <inkml:brushProperty name="color" value="#00BFF2"/>
      <inkml:brushProperty name="ignorePressure" value="0"/>
    </inkml:brush>
  </inkml:definitions>
  <inkml:trace contextRef="#ctx0" brushRef="#br0">97000 31250 400,'-21'21'18,"10"-5"1	,10-7 1,9-5 1,7-6 1,7-3 1,6-3 1,7-2 1,7-5-2,9-2-5,10-3-6,10-3-6,-1-2-2,-9 0 0,-10 0-1,-8 0 0,-9 4-4,-6 10-9,-6 10-7,-6 9-9,-6 6-1,-2 3 3,-3 3 3,-3 4 4,-2 5 9,0 10 14,0 10 15,0 9 13,0 7 7,0 7-1,0 6-1,0 7-1,0 4-2,0 3-3,0 3-1,0 4-3,1-1-1,4-3 0,3-3 0,3-2-1,-1-8-4,-2-8-8,-3-10-7,-3-9-9,-4-9-7,-3-5-6,-3-7-5,-2-5-7,-5-8-6,-2-5-7,-3-7-6,-3-5-7,-1-6-5,4-3-2,3-3-2,3-2-3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94764416664839" units="cm"/>
      <inkml:brushProperty name="height" value="0.0194764416664839" units="cm"/>
      <inkml:brushProperty name="color" value="#00BFF2"/>
      <inkml:brushProperty name="ignorePressure" value="0"/>
    </inkml:brush>
  </inkml:definitions>
  <inkml:trace contextRef="#ctx0" brushRef="#br0">81964 25351 427,'-11'-11'9,"6"2"19	,4 5 17,5 2 18,5 2 8,4 0-4,6 0-3,5 0-3,1 0-7,1 0-10,0 0-10,0 0-11,-2 0-13,-2 0-16,-5 0-16,-2 0-16,-3 1-12,-1 1-10,-3 2-10,0 2-10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75145659595728" units="cm"/>
      <inkml:brushProperty name="height" value="0.0175145659595728" units="cm"/>
      <inkml:brushProperty name="color" value="#00BFF2"/>
      <inkml:brushProperty name="ignorePressure" value="0"/>
    </inkml:brush>
  </inkml:definitions>
  <inkml:trace contextRef="#ctx0" brushRef="#br0">81938 25895 475,'24'0'26,"-3"0"4	,-3 0 3,-3 0 3,-3 0-1,-2 0-3,-1 0-4,-2 0-5,1 1-1,4 1-2,2 2 0,4 2-1,1 4-1,-2 6-1,-2 7-1,-1 6-2,-3 5-1,-2 3-1,-5 4-1,-2 2-2,-3 3-2,-1-1-2,-2 1-3,-2-1-1,-1-1-1,-2-4 0,-2-3 2,-1-3 0,1-2 2,3-2 3,3-2 2,3-1 3,3-3-1,2-6-1,0-4-2,3-5-2,2-3-2,0-2-4,3-2-2,1-1-4,3-4-4,2-7-7,5-6-5,2-7-7,1-4-8,-2-1-8,-1-2-9,-1-2-8,-4 3-2,-2 7 3,-4 5 5,-3 8 3,-1 1 3,-1-1 4,1-1 17,-1-2 29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69283375144005" units="cm"/>
      <inkml:brushProperty name="height" value="0.0169283375144005" units="cm"/>
      <inkml:brushProperty name="color" value="#00BFF2"/>
      <inkml:brushProperty name="ignorePressure" value="0"/>
    </inkml:brush>
  </inkml:definitions>
  <inkml:trace contextRef="#ctx0" brushRef="#br0">82586 25092 492,'-32'0'6,"15"0"14	,15 0 12,14 0 14,9 0 6,3 0-2,4 0 0,3 0-1,3 0-3,3 0-7,3 0-4,4 0-7,0-1-5,-3-2-7,-4-1-5,-3-1-7,-4-2-8,-2 1-12,-4-1-13,-3 1-12,-5 1-10,-9 3-9,-8 4-8,-8 3-10,-4 1 1,0 1 7,0-1 9,0 1 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53016913682222" units="cm"/>
      <inkml:brushProperty name="height" value="0.0153016913682222" units="cm"/>
      <inkml:brushProperty name="color" value="#00BFF2"/>
      <inkml:brushProperty name="ignorePressure" value="0"/>
    </inkml:brush>
  </inkml:definitions>
  <inkml:trace contextRef="#ctx0" brushRef="#br0">82741 24806 544,'0'27'68,"0"2"-9	,0 1-8,0 1-9,0 2-6,0 2-5,0 2-4,0 1-5,0 0-1,0-2 3,0-1 2,0-2 3,0-3-10,0-5-19,0-4-21,0-6-20,1-3-14,1-1-9,3-2-7,0-2-9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69541873037815" units="cm"/>
      <inkml:brushProperty name="height" value="0.0169541873037815" units="cm"/>
      <inkml:brushProperty name="color" value="#00BFF2"/>
      <inkml:brushProperty name="ignorePressure" value="0"/>
    </inkml:brush>
  </inkml:definitions>
  <inkml:trace contextRef="#ctx0" brushRef="#br0">82352 25636 491,'15'0'9,"3"0"7	,3 0 5,3 0 6,4-2 5,3-2 4,3-5 3,3-2 4,3-3 1,4-1-3,3-2-4,3-2-2,1 1-3,-1 1-4,-2 1-4,-2 2-3,1 1-6,6 1-7,5-1-7,4 0-8,-2 0-6,-10 3-5,-9 1-5,-10 2-5,-8 2-3,-4 3 3,-6 4 0,-4 3 2,-4 3 1,-3 3 3,-4 4 1,-3 3 2,-5 3 2,-6 6 0,-6 5 0,-7 4 1,-3 1-2,2-2-2,2-5-3,1-2-2,2-4-3,1-3-1,2-3 0,2-3-2,2-2-2,1 0 0,1-1 26,2 1 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90443564206362" units="cm"/>
      <inkml:brushProperty name="height" value="0.0190443564206362" units="cm"/>
      <inkml:brushProperty name="color" value="#00BFF2"/>
      <inkml:brushProperty name="ignorePressure" value="0"/>
    </inkml:brush>
  </inkml:definitions>
  <inkml:trace contextRef="#ctx0" brushRef="#br0">82793 25869 437,'12'2'3,"-4"3"7	,-4 3 6,-2 3 7,-2 4 4,0 3 4,0 3 4,0 3 3,-1 4 2,-1 6-3,-2 4-1,-2 5-2,0 3-2,-1 2-2,1 1-4,-1 2-1,0 2-2,-2 1 1,-2 2 1,-1 1 1,-1-1-8,0-5-15,1-5-14,-1-4-16,0-6-13,3-4-11,1-6-12,2-4-11,0-5-2,1-4 4,-1-6 7,1-5 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11033692955971" units="cm"/>
      <inkml:brushProperty name="height" value="0.0111033692955971" units="cm"/>
      <inkml:brushProperty name="color" value="#00BFF2"/>
      <inkml:brushProperty name="ignorePressure" value="0"/>
    </inkml:brush>
  </inkml:definitions>
  <inkml:trace contextRef="#ctx0" brushRef="#br0">82897 26465 750,'13'14'0,"3"2"0	,1 1-1,2 1 0,2 3 1,3 0 1,4 3 1,2 1 2,2 0 8,-2-1 15,-2-3 15,-1 0 15,-1-2-3,0 1-18,0-1-19,0 0-20,-2 1-13,-3-1-6,-3 1-8,-4-1-7,-2-1-9,-1-3-10,-2-4-10,-2-3-10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94282736629248" units="cm"/>
      <inkml:brushProperty name="height" value="0.0194282736629248" units="cm"/>
      <inkml:brushProperty name="color" value="#00BFF2"/>
      <inkml:brushProperty name="ignorePressure" value="0"/>
    </inkml:brush>
  </inkml:definitions>
  <inkml:trace contextRef="#ctx0" brushRef="#br0">82378 26440 428,'-18'0'6,"14"0"12	,14 0 12,15 0 13,9-3 5,4-4-2,2-5 0,4-5-2,1-2-1,1 2-2,-1 2-2,0 1-2,0 2-3,-2 1-4,-2 2-5,-1 2-5,-2 1-5,-2-1-9,-1 1-7,-2-1-8,-2 1-4,-3 2-1,-4 2 0,-3 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140416044741869" units="cm"/>
      <inkml:brushProperty name="height" value="0.0140416044741869" units="cm"/>
      <inkml:brushProperty name="color" value="#00BFF2"/>
      <inkml:brushProperty name="ignorePressure" value="0"/>
    </inkml:brush>
  </inkml:definitions>
  <inkml:trace contextRef="#ctx0" brushRef="#br0">38200 43800 593,'0'-23'-1,"0"5"-1	,0 5-3,0 4-1,0 8 5,0 11 10,0 11 12,0 12 10,-2 10 6,-3 14 0,-3 11-1,-2 14 1,-2 3-1,2-2-2,1-3-3,2-3-1,0-5-3,-2-4-6,-1-5-4,-1-4-5,0-7-7,3-7-7,3-8-7,4-8-9,1-5-7,0-2-10,0-1-8,0-1-9,0-5-6,3-8-4,1-8-3,1-7-4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00247366353869" units="cm"/>
      <inkml:brushProperty name="height" value="0.0100247366353869" units="cm"/>
      <inkml:brushProperty name="color" value="#00BFF2"/>
      <inkml:brushProperty name="ignorePressure" value="0"/>
    </inkml:brush>
  </inkml:definitions>
  <inkml:trace contextRef="#ctx0" brushRef="#br0">82482 25973 831,'-12'0'1,"1"0"3	,3 0 2,0 0 3,4 0 6,5 0 7,5 0 9,4 0 7,3 1-6,0 1-22,0 2-20,0 2-22,-2 0-9,-3 1 1,-3-1 3,-3 1 2,-1-1-4,1-2-10,2-2-10,2-1 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7T11:18:42"/>
    </inkml:context>
    <inkml:brush xml:id="br0">
      <inkml:brushProperty name="width" value="0.0106854094192386" units="cm"/>
      <inkml:brushProperty name="height" value="0.0106854094192386" units="cm"/>
      <inkml:brushProperty name="color" value="#00BFF2"/>
      <inkml:brushProperty name="ignorePressure" value="0"/>
    </inkml:brush>
  </inkml:definitions>
  <inkml:trace contextRef="#ctx0" brushRef="#br0">82456 26154 779,'-9'12'1,"9"-4"10	,7-3 12,8-4 10,3-1 6,-4 0-4,-2 0-1,-4 0-3,-2 1-17,1 2-35,0 1-33,-1 1-34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10:05"/>
    </inkml:context>
    <inkml:brush xml:id="br0">
      <inkml:brushProperty name="width" value="0.0204295087605715" units="cm"/>
      <inkml:brushProperty name="height" value="0.0204295087605715" units="cm"/>
      <inkml:brushProperty name="color" value="#00BFF2"/>
      <inkml:brushProperty name="ignorePressure" value="0"/>
    </inkml:brush>
  </inkml:definitions>
  <inkml:trace contextRef="#ctx0" brushRef="#br0">38275 43825 407,'23'-35'-2,"-3"7"-7	,-3 6-5,-2 7-6,-2 4 3,2 3 10,1 3 11,2 4 9,0 2 7,-2 4 1,-1 3 1,-1 3 2,-4 0-1,-2-1-2,-3-1-2,-3-2-3,-2 3 0,3 8 0,1 8 0,1 8 1,0 2 0,-1-1-3,-1-1 0,-2-2-3,-3-1-2,-3 1-4,-3-1-4,-2 0-5,-5-1-2,-2-1-4,-3-1-2,-3-2-3,-2-2-1,3-2 2,1-1 1,1-1 1,2-4 2,2-4 2,1-5 0,2-4 3,2-3 2,3 3 5,3 1 5,4 1 4,2 3 3,4 3 3,3 3 4,3 3 2,3 3 3,3 1 3,3 1 4,4 3 2,1-1 2,3-2-1,1-1-1,1-1 0,0 0-2,-1 1-5,-1 1-5,-2 3-3,-1-1-8,0-2-10,0-1-11,0-1-9,-2-1-9,-3 0-11,-3-1-8,-2 1-10,-4-2-6,-1-3-1,-1-3-3,-2-3-1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89053118228912" units="cm"/>
      <inkml:brushProperty name="height" value="0.0189053118228912" units="cm"/>
      <inkml:brushProperty name="color" value="#00BFF2"/>
      <inkml:brushProperty name="ignorePressure" value="0"/>
    </inkml:brush>
  </inkml:definitions>
  <inkml:trace contextRef="#ctx0" brushRef="#br0">15150 35700 440,'-5'-29'-5,"-9"-5"-9	,-10-7-10,-8-5-10,-8-3 4,-2 4 27,-3 3 3,-3 3 8,-6 3 19,-5 3 2,-7 3 2,-5 4 3,-4 2 1,0 4 0,0 3 0,0 3-1,1 3 0,4 3-2,3 3-2,3 4-1,1 10-5,1 19-4,-1 19-4,1 19-6,-3 15-3,-2 13-3,-3 12-3,-3 13-3,-1 6-1,4 0-1,3 0 1,3 0 0,4 0 1,7 0 1,6 0 1,7 0 1,2 4 1,1 10 2,-1 10 1,1 9 2,2 9 2,7 9 0,6 10 1,7 10 1,4 0 0,3-5 0,3-7 1,4-5-1,8-9 0,17-9 0,15-10 0,16-8 0,10-9 0,7-6-1,6-6-1,7-6 0,2-10-2,1-12-1,-1-13-1,1-12-1,-1-13-1,1-12-2,-1-13 0,1-12-3,-1-9 0,1-2-1,-1-3-1,1-3 0,-1-12 0,1-18 0,-1-19 1,1-18-1,-1-20 1,1-18-1,-1-19 1,1-18-1,-6-12 0,-8-3 1,-10-3 0,-9-2 0,-7-11 1,-3-15-1,-3-15 2,-2-16-1,-6-5 0,-6 6-1,-6 7-1,-6 6-1,-6 12-1,-2 19-1,-3 19 0,-3 19-2,-9 15-3,-11 13-3,-14 12-5,-11 13-5,-7 7-4,0 4-6,0 3-5,0 3-6,4 7-1,10 14 3,10 11 3,9 14 3,2 3 1,-2-2-1,-3-3-3,-3-3-1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02755872160196" units="cm"/>
      <inkml:brushProperty name="height" value="0.0202755872160196" units="cm"/>
      <inkml:brushProperty name="color" value="#00BFF2"/>
      <inkml:brushProperty name="ignorePressure" value="0"/>
    </inkml:brush>
  </inkml:definitions>
  <inkml:trace contextRef="#ctx0" brushRef="#br0">5000 36900 411,'50'-2'51,"0"-3"1	,0-3 0,0-2 0,4-6 0,10-6 1,10-6 0,9-6 1,2-2-4,-2 3-8,-3 3-8,-3 4-8,-4 1-11,-3 0-12,-3 0-14,-2 0-14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52953674644232" units="cm"/>
      <inkml:brushProperty name="height" value="0.0252953674644232" units="cm"/>
      <inkml:brushProperty name="color" value="#00BFF2"/>
      <inkml:brushProperty name="ignorePressure" value="0"/>
    </inkml:brush>
  </inkml:definitions>
  <inkml:trace contextRef="#ctx0" brushRef="#br0">5400 37200 329,'1'46'0,"4"-5"2	,3-7 0,3-5 1,-1-3 2,-2 4 1,-3 3 2,-3 3 1,-1-1-1,4-2-4,3-3-4,3-3-3,-1-4-6,-2-3-4,-3-3-6,-3-2-5,-2-9-2,0-12 2,0-13 13,0-12 11,1-5 0,4 3 0,3 3 0,3 4 0,3 1 0,3 0 0,3 0 0,4 0 0,2 1 12,4 4 15,3 3 2,3 3 2,-1 3 1,-2 3-1,-3 3-1,-3 4-2,-7 7-1,-9 13-3,-10 12-3,-8 13-3,-6 6-3,1 0-2,-1 0-3,1 0-3,-1-4-1,1-5-3,-1-7 0,1-5-3,5-9 0,14-9 0,11-10 0,14-8 0,5-11 0,1-8-2,-1-10-1,1-9-3,-1-5 0,1 0-3,-1 0-1,1 0-1,-3 3-1,-2 6 2,-3 7 0,-3 6 1,-2 4 1,0 4 2,0 3 1,0 3 1,-2 3 0,-3 3 1,-3 3-1,-2 4-1,-5 2 3,-2 4 3,-3 3 5,-3 3 3,-1 6 4,4 9 5,3 10 4,3 10 4,1 7 2,1 6 2,-1 7 0,1 6 1,-3 1 0,-2-3 0,-3-3-1,-3-2 0,-4-6-2,-3-6-2,-3-6-1,-2-6-2,-5-6-3,-2-2-3,-3-3-2,-3-3-4,-4-6-4,-3-5-2,-3-7-3,-2-5-4,-1-4-6,3 0-9,3 0-8,4 0-8,1-7-10,0-11-8,0-14-10,0-11-8,1-3-3,4 10 5,3 10 5,3 9 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88938211649656" units="cm"/>
      <inkml:brushProperty name="height" value="0.0188938211649656" units="cm"/>
      <inkml:brushProperty name="color" value="#00BFF2"/>
      <inkml:brushProperty name="ignorePressure" value="0"/>
    </inkml:brush>
  </inkml:definitions>
  <inkml:trace contextRef="#ctx0" brushRef="#br0">7150 36850 441,'0'51'4,"0"4"10	,0 3 9,0 3 9,0 3 8,0 3 6,0 3 7,0 4 6,0 1 1,0 0-5,0 0-5,0 0-6,0-5-8,0-9-10,0-10-12,0-8-11,1-8-12,4-2-13,3-3-12,3-3-12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40057595074177" units="cm"/>
      <inkml:brushProperty name="height" value="0.0240057595074177" units="cm"/>
      <inkml:brushProperty name="color" value="#00BFF2"/>
      <inkml:brushProperty name="ignorePressure" value="0"/>
    </inkml:brush>
  </inkml:definitions>
  <inkml:trace contextRef="#ctx0" brushRef="#br0">6900 36900 347,'0'-27'1,"0"-3"1	,0-3 3,0-2 2,4-1 2,10 3 4,10 3 4,9 4 3,6-1 2,3-3 0,3-3 0,4-2 0,1-1 0,0 3 1,0 3-1,0 4 0,-2 2-2,-3 4-2,-3 3-4,-2 3-2,-5 3-3,-2 3-2,-3 3-1,-3 4-1,-2 2-1,0 4-2,0 3 0,0 3-1,0 3 1,0 3 2,0 3 2,0 4 2,0 2 1,0 4 2,0 3 2,0 3 1,-2 4 2,-3 7-1,-3 6 1,-2 7 0,-3 2 0,1 1 0,-1-1 1,1 1-1,-1 4 0,1 9-2,-1 10-1,1 10-3,-3-1 0,-2-9-1,-3-10-1,-3-8-1,-2-11 0,0-8-3,0-10 0,0-9-2,1-1-1,4 10 0,3 10-1,3 9 0,-1-1-1,-2-8-2,-3-10-2,-3-9-1,-6-9-11,-5-5-20,-7-7-20,-5-5-19,-3-8-8,4-5 7,3-7 5,3-5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68303416669369" units="cm"/>
      <inkml:brushProperty name="height" value="0.0268303416669369" units="cm"/>
      <inkml:brushProperty name="color" value="#00BFF2"/>
      <inkml:brushProperty name="ignorePressure" value="0"/>
    </inkml:brush>
  </inkml:definitions>
  <inkml:trace contextRef="#ctx0" brushRef="#br0">28326 63400 310,'3'-18'48,"7"-2"-4	,6-3-4,6-1-3,8-3-3,9-2 0,8-2-1,9-2 0,4 0 0,0 2-2,0 2 0,0 2-2,3 1 0,6 1 1,7-1 0,7 0 1,-1 5-9,-6 8-15,-6 9-17,-7 8-15,-11 7-7,-14 4 6,-16 4 4,-14 5 5,-8 1 4,0 1 5,0 0 4,0-1 4,-2 4 3,-5 6 0,-4 7 0,-4 6 1,-3 2-1,-2-5 0,-3-5 0,-1-3 1,-1-5-1,3-4 2,1-5 2,3-4 0,0-4-1,-2-4-7,-3-4-5,-1-5-5,-1-3-9,2-3-12,3-1-12,2-2-11,2-2-4,2 0 6,2 1 6,3-1 4,0-1 5,0-5 2,1-5 2,-1-3 2,0-4 3,-3-2 18,-2-2 11,-2-2 0,1 1 0,4 4 0,5 4 0,4 5 0,1 5 1,-3 7 39,-1 6 2,-2 6 4,-1 8 1,3 8-2,1 9 0,3 9-2,1 10 0,0 13-1,0 13-1,0 13 0,1 7-1,3 2-1,1 3-2,3 2-2,0-6-2,1-12-4,-1-14-4,1-12-4,-2-8-4,-1-2-7,-3-2-4,-2-2-7,0-8-15,2-16-23,3-15-25,1-14-23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5049597248435" units="cm"/>
      <inkml:brushProperty name="height" value="0.015049597248435" units="cm"/>
      <inkml:brushProperty name="color" value="#00BFF2"/>
      <inkml:brushProperty name="ignorePressure" value="0"/>
    </inkml:brush>
  </inkml:definitions>
  <inkml:trace contextRef="#ctx0" brushRef="#br0">7400 37000 553,'1'21'5,"4"-5"11	,3-7 9,3-5 10,4-4 7,7 0 4,6 0 2,7 0 3,2-2-3,1-3-12,-1-3-10,1-2-12,-4-3-4,-6 1 3,-6-1 2,-6 1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883742049336433" units="cm"/>
      <inkml:brushProperty name="height" value="0.00883742049336433" units="cm"/>
      <inkml:brushProperty name="color" value="#00BFF2"/>
      <inkml:brushProperty name="ignorePressure" value="0"/>
    </inkml:brush>
  </inkml:definitions>
  <inkml:trace contextRef="#ctx0" brushRef="#br0">7500 37450 942,'0'45'-10,"0"-9"7	,0-10 6,0-8 8,0-4 4,0 3-2,0 3-1,0 4-1,0-1-6,0-3-9,0-3-11,0-2-9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29297068342566" units="cm"/>
      <inkml:brushProperty name="height" value="0.0129297068342566" units="cm"/>
      <inkml:brushProperty name="color" value="#00BFF2"/>
      <inkml:brushProperty name="ignorePressure" value="0"/>
    </inkml:brush>
  </inkml:definitions>
  <inkml:trace contextRef="#ctx0" brushRef="#br0">7500 37650 644,'1'-46'-1,"4"10"-4	,3 10-2,3 9-2,3 2 2,3-2 9,3-3 10,4-3 9,1-2 7,0 0 3,0 0 5,0 0 3,0 3 2,0 6-1,0 7-1,0 6-1,-4 7-7,-5 10-12,-7 10-11,-5 9-13,-6 4-6,-3 1-1,-3-1-3,-2 1-1,-3-3 0,1-2 2,-1-3 2,1-3 1,1-4 2,3-3 1,3-3 1,4-2 0,2-5 2,4-2 3,3-3 2,3-3 2,6-6-3,9-5-11,10-7-11,10-5-10,-1-3-5,-9 4 0,-10 3-1,-8 3-1,-6-1-1,1-2-4,-1-3-4,1-3 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57143920660019" units="cm"/>
      <inkml:brushProperty name="height" value="0.0157143920660019" units="cm"/>
      <inkml:brushProperty name="color" value="#00BFF2"/>
      <inkml:brushProperty name="ignorePressure" value="0"/>
    </inkml:brush>
  </inkml:definitions>
  <inkml:trace contextRef="#ctx0" brushRef="#br0">8800 36700 530,'0'48'-11,"0"-3"13	,0-3 11,0-2 13,0-3 7,0 1-1,0-1 1,0 1 0,1-4 0,4-6-1,3-6 0,3-6 0,-1 1 1,-2 9 0,-3 10 1,-3 10 0,-1 4-5,4 0-14,3 0-14,3 0-12,1-4-17,1-5-19,-1-7-19,1-5-20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05222107470036" units="cm"/>
      <inkml:brushProperty name="height" value="0.0205222107470036" units="cm"/>
      <inkml:brushProperty name="color" value="#00BFF2"/>
      <inkml:brushProperty name="ignorePressure" value="0"/>
    </inkml:brush>
  </inkml:definitions>
  <inkml:trace contextRef="#ctx0" brushRef="#br0">8650 36500 406,'3'-22'-9,"6"6"9	,7 7 9,6 6 7,3 1 6,0-3 5,0-3 4,0-2 4,1-3 1,4 1-1,3-1-2,3 1-1,1 1-3,1 3-6,-1 3-5,1 4-6,-3 5-3,-2 10 0,-3 10 0,-3 9 1,-4 6 0,-3 3 2,-3 3 2,-2 4 1,-3 2 2,1 4 0,-1 3 2,1 3 1,-1 3 0,1 3-2,-1 3-1,1 4-1,-3-4-6,-2-9-8,-3-10-7,-3-8-9,-2-8-4,0-2-2,0-3-1,0-3-1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984341092407703" units="cm"/>
      <inkml:brushProperty name="height" value="0.00984341092407703" units="cm"/>
      <inkml:brushProperty name="color" value="#00BFF2"/>
      <inkml:brushProperty name="ignorePressure" value="0"/>
    </inkml:brush>
  </inkml:definitions>
  <inkml:trace contextRef="#ctx0" brushRef="#br0">9000 36900 846,'25'0'50,"0"0"-10	,0 0-7,0 0-9,0 1-18,0 4-23,0 3-26,0 3-25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40124764293432" units="cm"/>
      <inkml:brushProperty name="height" value="0.0140124764293432" units="cm"/>
      <inkml:brushProperty name="color" value="#00BFF2"/>
      <inkml:brushProperty name="ignorePressure" value="0"/>
    </inkml:brush>
  </inkml:definitions>
  <inkml:trace contextRef="#ctx0" brushRef="#br0">8950 37450 594,'4'21'6,"10"-5"11	,10-7 10,9-5 13,6-8 3,3-5-2,3-7-3,4-5-2,-1-4-2,-3 0 1,-3 0 0,-2 0 0,-5 0-16,-2 0-37,-3 0-34,-3 0-36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67703106999397" units="cm"/>
      <inkml:brushProperty name="height" value="0.0167703106999397" units="cm"/>
      <inkml:brushProperty name="color" value="#00BFF2"/>
      <inkml:brushProperty name="ignorePressure" value="0"/>
    </inkml:brush>
  </inkml:definitions>
  <inkml:trace contextRef="#ctx0" brushRef="#br0">9500 36550 496,'50'-2'101,"0"-3"-13	,0-3-11,0-2-12,-2-5-11,-3-2-10,-3-3-9,-2-3-11,-1 1-10,3 6-13,3 7-11,4 6-14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07814853638411" units="cm"/>
      <inkml:brushProperty name="height" value="0.0207814853638411" units="cm"/>
      <inkml:brushProperty name="color" value="#00BFF2"/>
      <inkml:brushProperty name="ignorePressure" value="0"/>
    </inkml:brush>
  </inkml:definitions>
  <inkml:trace contextRef="#ctx0" brushRef="#br0">9750 35900 400,'0'28'-12,"0"6"1	,0 7 3,0 6 3,1 7 8,4 10 15,3 10 16,3 9 15,3 4 7,3 1 1,3-1 0,4 1 0,-1-3-1,-3-2-5,-3-3-3,-2-3-4,-5-4-6,-2-3-9,-3-3-7,-3-2-9,-1-6-9,4-6-13,3-6-11,3-6-12,-2-6-12,-6-2-12,-6-3-12,-6-3-12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05313574895263" units="cm"/>
      <inkml:brushProperty name="height" value="0.0105313574895263" units="cm"/>
      <inkml:brushProperty name="color" value="#00BFF2"/>
      <inkml:brushProperty name="ignorePressure" value="0"/>
    </inkml:brush>
  </inkml:definitions>
  <inkml:trace contextRef="#ctx0" brushRef="#br0">9650 37050 791,'28'0'60,"6"0"-10	,7 0-10,6 0-10,-1 0-10,-5 0-11,-7 0-12,-5 0-10,-6 0-15,-3 0-19,-3 0-19,-2 0-20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2:26:13"/>
    </inkml:context>
    <inkml:brush xml:id="br0">
      <inkml:brushProperty name="width" value="0.025353480130434" units="cm"/>
      <inkml:brushProperty name="height" value="0.025353480130434" units="cm"/>
      <inkml:brushProperty name="color" value="#00BFF2"/>
      <inkml:brushProperty name="ignorePressure" value="0"/>
    </inkml:brush>
  </inkml:definitions>
  <inkml:trace contextRef="#ctx0" brushRef="#br0">30244 62476 328,'0'-16'-7,"0"2"7	,0 2 7,0 2 6,1 11 6,3 20 5,1 18 4,2 20 5,3 14 4,2 8 1,2 9 1,2 9 2,0 7 0,-2 6-2,-3 7-1,-1 6-2,-2 0-1,-3-6-2,-2-7-2,-2-6-1,-2-9-3,-2-14-3,-2-12-3,-3-13-3,1-7-4,1 0-5,3 1-6,2-1-4,-1-11-7,-5-24-11,-3-24-10,-5-23-10,-1-13-4,2-2 1,2-2 1,2-2 2,2 2-4,-1 6-6,1 7-7,-1 6-6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41047043725848" units="cm"/>
      <inkml:brushProperty name="height" value="0.0141047043725848" units="cm"/>
      <inkml:brushProperty name="color" value="#00BFF2"/>
      <inkml:brushProperty name="ignorePressure" value="0"/>
    </inkml:brush>
  </inkml:definitions>
  <inkml:trace contextRef="#ctx0" brushRef="#br0">10800 35900 590,'-2'50'-11,"-3"0"8	,-3 0 10,-2 0 9,-6 0 4,-6 0 1,-6 0 0,-6 0 0,-4-2-4,1-3-10,-1-3-7,1-2-10,2-3-5,7 1 0,6-1-2,7 1-1,4-4-1,3-6 0,3-6-2,4-6 0,4-6 4,6-2 11,7-3 9,6-3 11,4-2 6,4 0 5,3 0 3,3 0 5,-1-2-1,-2-3-3,-3-3-3,-3-2-3,-4-1-3,-3 3-3,-3 3-1,-2 4-3,-5 4-1,-2 6-1,-3 7-1,-3 6-1,-6 4-3,-5 4-3,-7 3-4,-5 3-4,-4 1-1,0 1 2,0-1 1,0 1 3,3-3 2,6-2 3,7-3 3,6-3 3,7-6 4,10-5 4,10-7 4,9-5 4,4-6-5,1-3-13,-1-3-15,1-2-13,-3-3-15,-2 1-17,-3-1-17,-3 1-16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976104848086834" units="cm"/>
      <inkml:brushProperty name="height" value="0.00976104848086834" units="cm"/>
      <inkml:brushProperty name="color" value="#00BFF2"/>
      <inkml:brushProperty name="ignorePressure" value="0"/>
    </inkml:brush>
  </inkml:definitions>
  <inkml:trace contextRef="#ctx0" brushRef="#br0">10850 37500 853,'-18'-2'6,"17"-3"12	,15-3 12,16-2 12,9-6-6,3-6-22,3-6-22,4-6-22,-4 1-11,-9 9 1,-10 10 2,-8 10 2,-6 0-5,1-5-9,-1-7-9,1-5 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18474138528109" units="cm"/>
      <inkml:brushProperty name="height" value="0.0218474138528109" units="cm"/>
      <inkml:brushProperty name="color" value="#00BFF2"/>
      <inkml:brushProperty name="ignorePressure" value="0"/>
    </inkml:brush>
  </inkml:definitions>
  <inkml:trace contextRef="#ctx0" brushRef="#br0">11500 35600 381,'-4'51'52,"-5"4"0	,-7 3 0,-5 3-1,-3 4 0,4 7-1,3 6-1,3 7 0,-2 2-3,-6 1-5,-6-1-4,-6 1-5,-4-3-6,1-2-8,-1-3-8,1-3-7,1-7-11,3-9-13,3-10-12,4-8-14,2-9-9,4-6-6,3-6-7,3-6-6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30402406305075" units="cm"/>
      <inkml:brushProperty name="height" value="0.0230402406305075" units="cm"/>
      <inkml:brushProperty name="color" value="#00BFF2"/>
      <inkml:brushProperty name="ignorePressure" value="0"/>
    </inkml:brush>
  </inkml:definitions>
  <inkml:trace contextRef="#ctx0" brushRef="#br0">11300 35800 361,'25'25'3,"0"0"4	,0 0 6,0 0 5,1 1 5,4 4 5,3 3 5,3 3 6,-2-2 1,-6-6-2,-6-6-1,-6-6-3,2-1 0,14 7-1,11 6 0,14 7-1,3 0-1,-2-2-4,-3-3-2,-3-3-3,-2-4-1,0-3 0,0-3 2,0-2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76209732890129" units="cm"/>
      <inkml:brushProperty name="height" value="0.0176209732890129" units="cm"/>
      <inkml:brushProperty name="color" value="#00BFF2"/>
      <inkml:brushProperty name="ignorePressure" value="0"/>
    </inkml:brush>
  </inkml:definitions>
  <inkml:trace contextRef="#ctx0" brushRef="#br0">11350 36600 472,'26'-22'107,"4"6"-12	,3 7-14,3 6-12,3 1-11,3-3-12,3-3-11,4-2-11,-3-1-12,-5 3-13,-7 3-14,-5 4-14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0984972901642323" units="cm"/>
      <inkml:brushProperty name="height" value="0.00984972901642323" units="cm"/>
      <inkml:brushProperty name="color" value="#00BFF2"/>
      <inkml:brushProperty name="ignorePressure" value="0"/>
    </inkml:brush>
  </inkml:definitions>
  <inkml:trace contextRef="#ctx0" brushRef="#br0">11600 36950 846,'-2'26'2,"-3"4"3	,-3 3 5,-2 3 4,-1-1 3,3-2 2,3-3 1,4-3 3,1-1-3,0 4-6,0 3-6,0 3-6,1-2-16,4-6-25,3-6-24,3-6-24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71662997454405" units="cm"/>
      <inkml:brushProperty name="height" value="0.0171662997454405" units="cm"/>
      <inkml:brushProperty name="color" value="#00BFF2"/>
      <inkml:brushProperty name="ignorePressure" value="0"/>
    </inkml:brush>
  </inkml:definitions>
  <inkml:trace contextRef="#ctx0" brushRef="#br0">11500 37050 485,'21'-2'-3,"-5"-3"-4	,-7-3-7,-5-2-4,-1-3-2,6 1 3,7-1 1,6 1 2,4-1 12,4 1 21,3-1 21,3 1 20,-1 1 9,-2 3-3,-3 3-2,-3 4-4,-2 4-3,0 6-5,0 7-5,0 6-5,-4 3-10,-5 0-16,-7 0-15,-5 0-15,-8 1-10,-5 4-5,-7 3-4,-5 3-6,-4-1-1,0-2-2,0-3 1,0-3-2,1-4 3,4-3 5,3-3 5,3-2 5,3-3 6,3 1 5,3-1 6,4 1 6,4-3 7,6-2 8,7-3 8,6-3 8,4-4 3,4-3-5,3-3-4,3-2-4,-1-5-2,-2-2-3,-3-3-1,-3-3-2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230934172868729" units="cm"/>
      <inkml:brushProperty name="height" value="0.0230934172868729" units="cm"/>
      <inkml:brushProperty name="color" value="#00BFF2"/>
      <inkml:brushProperty name="ignorePressure" value="0"/>
    </inkml:brush>
  </inkml:definitions>
  <inkml:trace contextRef="#ctx0" brushRef="#br0">8200 40250 360,'-24'-2'37,"4"-3"1	,3-3 2,3-2 1,4-6 0,7-6-1,6-6-3,7-6-2,4-7-1,3-6-1,3-6 0,4-6 0,5-9-4,10-8-6,10-10-6,9-9-6,2-2-6,-2 6-7,-3 7-5,-3 6-7,-4 6-2,-3 6 1,-3 7 2,-2 6 1,-3 7 2,1 10 6,-1 10 4,1 9 6,-3 13 3,-2 20 2,-3 18 2,-3 20 3,-2 8 1,0 1 1,0-1 0,0 1 0,-2 1 0,-3 3-1,-3 3-3,-2 4-2,-3-3-2,1-5-4,-1-7-3,1-5-5,-3-8-2,-2-5-2,-3-7-2,-3-5-2,-9-6-6,-11-3-9,-14-3-8,-11-2-10,-7-9-2,0-12 2,0-13 2,0-12 3,1-7 4,4 1 3,3-1 5,3 1 4,3 1 4,3 3 3,3 3 2,4 4 3,2 2 5,4 4 7,3 3 6,3 3 6,6 3 7,9 3 4,10 3 5,10 4 5,5-1 0,4-3-6,3-3-5,3-2-6,6-3-8,9 1-11,10-1-10,10 1-12,-1-1-6,-9 1-3,-10-1-2,-8 1-4,-8-3-2,-2-2-4,-3-3-3,-3-3-3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79554801434278" units="cm"/>
      <inkml:brushProperty name="height" value="0.0179554801434278" units="cm"/>
      <inkml:brushProperty name="color" value="#00BFF2"/>
      <inkml:brushProperty name="ignorePressure" value="0"/>
    </inkml:brush>
  </inkml:definitions>
  <inkml:trace contextRef="#ctx0" brushRef="#br0">9700 38750 464,'0'50'98,"0"0"-14	,0 0-15,0 0-14,0 1-10,0 4-4,0 3-4,0 3-5,0 1-4,0 1-8,0-1-5,0 1-8,0-4-4,0-6-2,0-6-1,0-6-3,0-6-1,0-2-3,0-3-1,0-3-1,3-6-1,6-5 0,7-7 0,6-5 1,3-4 1,0 0 1,0 0 0,0 0 1,3-5-5,6-9-10,7-10-10,6-8-10,-1-3-5,-5 7 0,-7 6-1,-5 7 1,-4 2-1,0 1-2,0-1-1,0 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5-13T03:22:27"/>
    </inkml:context>
    <inkml:brush xml:id="br0">
      <inkml:brushProperty name="width" value="0.0156472194939852" units="cm"/>
      <inkml:brushProperty name="height" value="0.0156472194939852" units="cm"/>
      <inkml:brushProperty name="color" value="#00BFF2"/>
      <inkml:brushProperty name="ignorePressure" value="0"/>
    </inkml:brush>
  </inkml:definitions>
  <inkml:trace contextRef="#ctx0" brushRef="#br0">10500 38650 532,'1'71'91,"4"-5"-16	,3-7-17,3-5-16,1-4-8,1 0-2,-1 0-1,1 0 0,-3 0-5,-2 0-5,-3 0-7,-3 0-5,1-2-6,6-3-2,7-3-5,6-2-3,1-6-2,-3-6 1,-3-6 1,-2-6 0,-1-4 0,3 1 2,3-1-1,4 1 2,4-3 0,6-2 0,7-3 1,6-3 0,-1-6 0,-5-5 0,-7-7 1,-5-5-1,-4-6 0,0-3-1,0-3-1,0-2 0,-2-3 0,-3 1-1,-3-1 1,-2 1-1,-5-1 0,-2 1 1,-3-1 0,-3 1 0,-2-1 2,0 1 2,0-1 3,0 1 2,0 1 1,0 3 1,0 3 0,0 4 1,0 1-1,0 0 0,0 0 0,0 0-2,-2 0 1,-3 0-2,-3 0 1,-2 0-1,-3 1-2,1 4-1,-1 3-2,1 3-2,2 1-11,7 1-22,6-1-21,7 1-21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>
              <a:buClr>
                <a:srgbClr val="000000"/>
              </a:buClr>
            </a:pPr>
            <a:endParaRPr lang="zh-CN" sz="1200" strike="noStrike" noProof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>
              <a:buClr>
                <a:srgbClr val="000000"/>
              </a:buClr>
            </a:pPr>
            <a:endParaRPr lang="zh-CN" altLang="en-US" sz="1200" strike="noStrike" noProof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076" name="幻灯片图像占位符 307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>
              <a:buClr>
                <a:srgbClr val="000000"/>
              </a:buClr>
            </a:pPr>
            <a:endParaRPr lang="zh-CN" sz="1200" strike="noStrike" noProof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>
              <a:buClr>
                <a:srgbClr val="000000"/>
              </a:buClr>
            </a:pPr>
            <a:fld id="{9A0DB2DC-4C9A-4742-B13C-FB6460FD3503}" type="slidenum">
              <a:rPr lang="zh-CN" sz="1200" strike="noStrike" noProof="1" dirty="0">
                <a:latin typeface="Times New Roman" pitchFamily="18" charset="0"/>
                <a:ea typeface="宋体" charset="-122"/>
                <a:cs typeface="+mn-ea"/>
              </a:rPr>
            </a:fld>
            <a:endParaRPr lang="zh-CN" sz="1200" strike="noStrike" noProof="1" dirty="0"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276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文本占位符 2765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① </a:t>
            </a:r>
            <a:r>
              <a:rPr lang="zh-CN" altLang="en-US" dirty="0"/>
              <a:t>程序计数器</a:t>
            </a:r>
            <a:r>
              <a:rPr lang="en-US" altLang="zh-CN" dirty="0"/>
              <a:t>PC</a:t>
            </a:r>
            <a:r>
              <a:rPr lang="zh-CN" altLang="en-US" dirty="0"/>
              <a:t>中装入第一条指令地址</a:t>
            </a:r>
            <a:r>
              <a:rPr lang="en-US" altLang="zh-CN" dirty="0"/>
              <a:t>101</a:t>
            </a:r>
            <a:r>
              <a:rPr lang="zh-CN" altLang="en-US" dirty="0"/>
              <a:t>（八进制）；</a:t>
            </a:r>
            <a:endParaRPr lang="zh-CN" altLang="en-US" dirty="0"/>
          </a:p>
          <a:p>
            <a:pPr lvl="0"/>
            <a:r>
              <a:rPr lang="en-US" altLang="zh-CN" dirty="0"/>
              <a:t>② PC</a:t>
            </a:r>
            <a:r>
              <a:rPr lang="zh-CN" altLang="en-US" dirty="0"/>
              <a:t>的内容被放到指令地址总线</a:t>
            </a:r>
            <a:r>
              <a:rPr lang="en-US" altLang="zh-CN" dirty="0"/>
              <a:t>ABUS</a:t>
            </a:r>
            <a:r>
              <a:rPr lang="zh-CN" altLang="en-US" dirty="0"/>
              <a:t>（</a:t>
            </a:r>
            <a:r>
              <a:rPr lang="en-US" altLang="zh-CN" dirty="0"/>
              <a:t>I</a:t>
            </a:r>
            <a:r>
              <a:rPr lang="zh-CN" altLang="en-US" dirty="0"/>
              <a:t>）上，对指存进行译码，并启动读命令；</a:t>
            </a:r>
            <a:endParaRPr lang="zh-CN" altLang="en-US" dirty="0"/>
          </a:p>
          <a:p>
            <a:pPr lvl="0"/>
            <a:r>
              <a:rPr lang="en-US" altLang="zh-CN" dirty="0"/>
              <a:t>③ </a:t>
            </a:r>
            <a:r>
              <a:rPr lang="zh-CN" altLang="en-US" dirty="0"/>
              <a:t>从</a:t>
            </a:r>
            <a:r>
              <a:rPr lang="en-US" altLang="zh-CN" dirty="0"/>
              <a:t>101</a:t>
            </a:r>
            <a:r>
              <a:rPr lang="zh-CN" altLang="en-US" dirty="0"/>
              <a:t>号地址读出的</a:t>
            </a:r>
            <a:r>
              <a:rPr lang="en-US" altLang="zh-CN" dirty="0"/>
              <a:t>MOV</a:t>
            </a:r>
            <a:r>
              <a:rPr lang="zh-CN" altLang="en-US" dirty="0"/>
              <a:t>指令通过指令总线</a:t>
            </a:r>
            <a:r>
              <a:rPr lang="en-US" altLang="zh-CN" dirty="0"/>
              <a:t>IBUS</a:t>
            </a:r>
            <a:r>
              <a:rPr lang="zh-CN" altLang="en-US" dirty="0"/>
              <a:t>装入指令寄存器</a:t>
            </a:r>
            <a:r>
              <a:rPr lang="en-US" altLang="zh-CN" dirty="0"/>
              <a:t>IR</a:t>
            </a:r>
            <a:r>
              <a:rPr lang="zh-CN" altLang="en-US" dirty="0"/>
              <a:t>；</a:t>
            </a:r>
            <a:endParaRPr lang="zh-CN" altLang="en-US" dirty="0"/>
          </a:p>
          <a:p>
            <a:pPr lvl="0"/>
            <a:r>
              <a:rPr lang="en-US" altLang="zh-CN" dirty="0"/>
              <a:t>④  </a:t>
            </a:r>
            <a:r>
              <a:rPr lang="zh-CN" altLang="en-US" dirty="0"/>
              <a:t>程序计数器内容加</a:t>
            </a:r>
            <a:r>
              <a:rPr lang="en-US" altLang="zh-CN" dirty="0"/>
              <a:t>1</a:t>
            </a:r>
            <a:r>
              <a:rPr lang="zh-CN" altLang="en-US" dirty="0"/>
              <a:t>，变成</a:t>
            </a:r>
            <a:r>
              <a:rPr lang="en-US" altLang="zh-CN" dirty="0"/>
              <a:t>102</a:t>
            </a:r>
            <a:r>
              <a:rPr lang="zh-CN" altLang="en-US" dirty="0"/>
              <a:t>，为取下一条指令做好准备；</a:t>
            </a:r>
            <a:endParaRPr lang="zh-CN" altLang="en-US" dirty="0"/>
          </a:p>
          <a:p>
            <a:pPr lvl="0"/>
            <a:r>
              <a:rPr lang="en-US" altLang="zh-CN" dirty="0"/>
              <a:t>⑤ </a:t>
            </a:r>
            <a:r>
              <a:rPr lang="zh-CN" altLang="en-US" dirty="0"/>
              <a:t>指令寄存器中的操作码（</a:t>
            </a:r>
            <a:r>
              <a:rPr lang="en-US" altLang="zh-CN" dirty="0"/>
              <a:t>OP</a:t>
            </a:r>
            <a:r>
              <a:rPr lang="zh-CN" altLang="en-US" dirty="0"/>
              <a:t>）被译码；</a:t>
            </a:r>
            <a:endParaRPr lang="zh-CN" altLang="en-US" dirty="0"/>
          </a:p>
          <a:p>
            <a:pPr lvl="0"/>
            <a:r>
              <a:rPr lang="en-US" altLang="zh-CN" dirty="0"/>
              <a:t>⑥ CPU</a:t>
            </a:r>
            <a:r>
              <a:rPr lang="zh-CN" altLang="en-US" dirty="0"/>
              <a:t>识别出是</a:t>
            </a:r>
            <a:r>
              <a:rPr lang="en-US" altLang="zh-CN" dirty="0"/>
              <a:t>MOV</a:t>
            </a:r>
            <a:r>
              <a:rPr lang="zh-CN" altLang="en-US" dirty="0"/>
              <a:t>指令，至此，取指周期即告结束。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331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296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2" name="文本占位符 2969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① </a:t>
            </a:r>
            <a:r>
              <a:rPr lang="zh-CN" altLang="en-US" dirty="0"/>
              <a:t>操作控制器（</a:t>
            </a:r>
            <a:r>
              <a:rPr lang="en-US" altLang="zh-CN" dirty="0"/>
              <a:t>OC</a:t>
            </a:r>
            <a:r>
              <a:rPr lang="zh-CN" altLang="en-US" dirty="0"/>
              <a:t>）送出控制信号到通用寄存器，选择</a:t>
            </a:r>
            <a:r>
              <a:rPr lang="en-US" altLang="zh-CN" dirty="0"/>
              <a:t>R1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）作源寄存器，选择</a:t>
            </a:r>
            <a:r>
              <a:rPr lang="en-US" altLang="zh-CN" dirty="0"/>
              <a:t>R</a:t>
            </a:r>
            <a:r>
              <a:rPr lang="zh-CN" altLang="en-US" dirty="0"/>
              <a:t></a:t>
            </a:r>
            <a:r>
              <a:rPr lang="en-US" altLang="zh-CN" dirty="0"/>
              <a:t>0</a:t>
            </a:r>
            <a:r>
              <a:rPr lang="zh-CN" altLang="en-US" dirty="0"/>
              <a:t>作目标寄存器；</a:t>
            </a:r>
            <a:endParaRPr lang="zh-CN" altLang="en-US" dirty="0"/>
          </a:p>
          <a:p>
            <a:pPr lvl="0"/>
            <a:r>
              <a:rPr lang="en-US" altLang="zh-CN" dirty="0"/>
              <a:t>② OC</a:t>
            </a:r>
            <a:r>
              <a:rPr lang="zh-CN" altLang="en-US" dirty="0"/>
              <a:t>送出控制信号到</a:t>
            </a:r>
            <a:r>
              <a:rPr lang="en-US" altLang="zh-CN" dirty="0"/>
              <a:t>ALU</a:t>
            </a:r>
            <a:r>
              <a:rPr lang="zh-CN" altLang="en-US" dirty="0"/>
              <a:t>，指定</a:t>
            </a:r>
            <a:r>
              <a:rPr lang="en-US" altLang="zh-CN" dirty="0"/>
              <a:t>ALU</a:t>
            </a:r>
            <a:r>
              <a:rPr lang="zh-CN" altLang="en-US" dirty="0"/>
              <a:t>做传送操作；</a:t>
            </a:r>
            <a:endParaRPr lang="zh-CN" altLang="en-US" dirty="0"/>
          </a:p>
          <a:p>
            <a:pPr lvl="0"/>
            <a:r>
              <a:rPr lang="en-US" altLang="zh-CN" dirty="0"/>
              <a:t>③ OC</a:t>
            </a:r>
            <a:r>
              <a:rPr lang="zh-CN" altLang="en-US" dirty="0"/>
              <a:t>送出控制信号，打开</a:t>
            </a:r>
            <a:r>
              <a:rPr lang="en-US" altLang="zh-CN" dirty="0"/>
              <a:t>ALU</a:t>
            </a:r>
            <a:r>
              <a:rPr lang="zh-CN" altLang="en-US" dirty="0"/>
              <a:t>输出三态门，将</a:t>
            </a:r>
            <a:r>
              <a:rPr lang="en-US" altLang="zh-CN" dirty="0"/>
              <a:t>ALU</a:t>
            </a:r>
            <a:r>
              <a:rPr lang="zh-CN" altLang="en-US" dirty="0"/>
              <a:t>输出送到数据总线</a:t>
            </a:r>
            <a:r>
              <a:rPr lang="en-US" altLang="zh-CN" dirty="0"/>
              <a:t>DBUS</a:t>
            </a:r>
            <a:r>
              <a:rPr lang="zh-CN" altLang="en-US" dirty="0"/>
              <a:t>上。注意，任何时候</a:t>
            </a:r>
            <a:r>
              <a:rPr lang="en-US" altLang="zh-CN" dirty="0"/>
              <a:t>DBUS</a:t>
            </a:r>
            <a:r>
              <a:rPr lang="zh-CN" altLang="en-US" dirty="0"/>
              <a:t>上只能有一个数据。</a:t>
            </a:r>
            <a:endParaRPr lang="zh-CN" altLang="en-US" dirty="0"/>
          </a:p>
          <a:p>
            <a:pPr lvl="0"/>
            <a:r>
              <a:rPr lang="en-US" altLang="zh-CN" dirty="0"/>
              <a:t>④ OC</a:t>
            </a:r>
            <a:r>
              <a:rPr lang="zh-CN" altLang="en-US" dirty="0"/>
              <a:t>送出控制信号，将</a:t>
            </a:r>
            <a:r>
              <a:rPr lang="en-US" altLang="zh-CN" dirty="0"/>
              <a:t>DBUS</a:t>
            </a:r>
            <a:r>
              <a:rPr lang="zh-CN" altLang="en-US" dirty="0"/>
              <a:t>上的数据打入到数据缓冲寄存器</a:t>
            </a:r>
            <a:r>
              <a:rPr lang="en-US" altLang="zh-CN" dirty="0"/>
              <a:t>DR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0"/>
            <a:r>
              <a:rPr lang="en-US" altLang="zh-CN" dirty="0"/>
              <a:t>⑤ OC</a:t>
            </a:r>
            <a:r>
              <a:rPr lang="zh-CN" altLang="en-US" dirty="0"/>
              <a:t>送出控制信号，将</a:t>
            </a:r>
            <a:r>
              <a:rPr lang="en-US" altLang="zh-CN" dirty="0"/>
              <a:t>DR</a:t>
            </a:r>
            <a:r>
              <a:rPr lang="zh-CN" altLang="en-US" dirty="0"/>
              <a:t>中的数据</a:t>
            </a:r>
            <a:r>
              <a:rPr lang="en-US" altLang="zh-CN" dirty="0"/>
              <a:t>10</a:t>
            </a:r>
            <a:r>
              <a:rPr lang="zh-CN" altLang="en-US" dirty="0"/>
              <a:t>打入到目标寄存器</a:t>
            </a:r>
            <a:r>
              <a:rPr lang="en-US" altLang="zh-CN" dirty="0"/>
              <a:t>R0</a:t>
            </a:r>
            <a:r>
              <a:rPr lang="zh-CN" altLang="en-US" dirty="0"/>
              <a:t>，</a:t>
            </a:r>
            <a:r>
              <a:rPr lang="en-US" altLang="zh-CN" dirty="0"/>
              <a:t>R0</a:t>
            </a:r>
            <a:r>
              <a:rPr lang="zh-CN" altLang="en-US" dirty="0"/>
              <a:t>的内容由</a:t>
            </a:r>
            <a:r>
              <a:rPr lang="en-US" altLang="zh-CN" dirty="0"/>
              <a:t>00</a:t>
            </a:r>
            <a:r>
              <a:rPr lang="zh-CN" altLang="en-US" dirty="0"/>
              <a:t>变为</a:t>
            </a:r>
            <a:r>
              <a:rPr lang="en-US" altLang="zh-CN" dirty="0"/>
              <a:t>10</a:t>
            </a:r>
            <a:r>
              <a:rPr lang="zh-CN" altLang="en-US" dirty="0"/>
              <a:t>。至此，</a:t>
            </a:r>
            <a:r>
              <a:rPr lang="en-US" altLang="zh-CN" dirty="0"/>
              <a:t>MOV</a:t>
            </a:r>
            <a:r>
              <a:rPr lang="zh-CN" altLang="en-US" dirty="0"/>
              <a:t>指令执行结束。</a:t>
            </a:r>
            <a:endParaRPr lang="zh-CN" altLang="en-US" dirty="0"/>
          </a:p>
        </p:txBody>
      </p:sp>
      <p:sp>
        <p:nvSpPr>
          <p:cNvPr id="1536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327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4" name="文本占位符 3277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LAD</a:t>
            </a:r>
            <a:r>
              <a:rPr lang="zh-CN" altLang="en-US" dirty="0"/>
              <a:t>指令的执行周期见图</a:t>
            </a:r>
            <a:r>
              <a:rPr lang="en-US" altLang="zh-CN" dirty="0"/>
              <a:t>5</a:t>
            </a:r>
            <a:r>
              <a:rPr lang="zh-CN" altLang="en-US" dirty="0"/>
              <a:t></a:t>
            </a:r>
            <a:r>
              <a:rPr lang="en-US" altLang="zh-CN" dirty="0"/>
              <a:t>8</a:t>
            </a:r>
            <a:r>
              <a:rPr lang="zh-CN" altLang="en-US" dirty="0"/>
              <a:t>所示。</a:t>
            </a:r>
            <a:r>
              <a:rPr lang="en-US" altLang="zh-CN" dirty="0"/>
              <a:t>CPU</a:t>
            </a:r>
            <a:r>
              <a:rPr lang="zh-CN" altLang="en-US" dirty="0"/>
              <a:t>执行的动作如下：</a:t>
            </a:r>
            <a:endParaRPr lang="zh-CN" altLang="en-US" dirty="0"/>
          </a:p>
          <a:p>
            <a:pPr lvl="0"/>
            <a:r>
              <a:rPr lang="en-US" altLang="zh-CN" dirty="0"/>
              <a:t>① </a:t>
            </a:r>
            <a:r>
              <a:rPr lang="zh-CN" altLang="en-US" dirty="0"/>
              <a:t>操作控制器</a:t>
            </a:r>
            <a:r>
              <a:rPr lang="en-US" altLang="zh-CN" dirty="0"/>
              <a:t>OC</a:t>
            </a:r>
            <a:r>
              <a:rPr lang="zh-CN" altLang="en-US" dirty="0"/>
              <a:t>发出控制命令打开</a:t>
            </a:r>
            <a:r>
              <a:rPr lang="en-US" altLang="zh-CN" dirty="0"/>
              <a:t>IR</a:t>
            </a:r>
            <a:r>
              <a:rPr lang="zh-CN" altLang="en-US" dirty="0"/>
              <a:t>输出三态门，将指令中的直接地址码</a:t>
            </a:r>
            <a:r>
              <a:rPr lang="en-US" altLang="zh-CN" dirty="0"/>
              <a:t>6</a:t>
            </a:r>
            <a:r>
              <a:rPr lang="zh-CN" altLang="en-US" dirty="0"/>
              <a:t>放到数据总线</a:t>
            </a:r>
            <a:r>
              <a:rPr lang="en-US" altLang="zh-CN" dirty="0"/>
              <a:t>DBUS</a:t>
            </a:r>
            <a:r>
              <a:rPr lang="zh-CN" altLang="en-US" dirty="0"/>
              <a:t>上；</a:t>
            </a:r>
            <a:endParaRPr lang="zh-CN" altLang="en-US" dirty="0"/>
          </a:p>
          <a:p>
            <a:pPr lvl="0"/>
            <a:r>
              <a:rPr lang="en-US" altLang="zh-CN" dirty="0"/>
              <a:t>② OC</a:t>
            </a:r>
            <a:r>
              <a:rPr lang="zh-CN" altLang="en-US" dirty="0"/>
              <a:t>发出操作命令，将地址码</a:t>
            </a:r>
            <a:r>
              <a:rPr lang="en-US" altLang="zh-CN" dirty="0"/>
              <a:t>6</a:t>
            </a:r>
            <a:r>
              <a:rPr lang="zh-CN" altLang="en-US" dirty="0"/>
              <a:t>装入数存地址寄存器</a:t>
            </a:r>
            <a:r>
              <a:rPr lang="en-US" altLang="zh-CN" dirty="0"/>
              <a:t>AR</a:t>
            </a:r>
            <a:r>
              <a:rPr lang="zh-CN" altLang="en-US" dirty="0"/>
              <a:t>；</a:t>
            </a:r>
            <a:endParaRPr lang="zh-CN" altLang="en-US" dirty="0"/>
          </a:p>
          <a:p>
            <a:pPr lvl="0"/>
            <a:r>
              <a:rPr lang="en-US" altLang="zh-CN" dirty="0"/>
              <a:t>③ OC</a:t>
            </a:r>
            <a:r>
              <a:rPr lang="zh-CN" altLang="en-US" dirty="0"/>
              <a:t>发出读命令，将数存</a:t>
            </a:r>
            <a:r>
              <a:rPr lang="en-US" altLang="zh-CN" dirty="0"/>
              <a:t>6</a:t>
            </a:r>
            <a:r>
              <a:rPr lang="zh-CN" altLang="en-US" dirty="0"/>
              <a:t>号单元中的数</a:t>
            </a:r>
            <a:r>
              <a:rPr lang="en-US" altLang="zh-CN" dirty="0"/>
              <a:t>100</a:t>
            </a:r>
            <a:r>
              <a:rPr lang="zh-CN" altLang="en-US" dirty="0"/>
              <a:t>读出到</a:t>
            </a:r>
            <a:r>
              <a:rPr lang="en-US" altLang="zh-CN" dirty="0"/>
              <a:t>DBUS</a:t>
            </a:r>
            <a:r>
              <a:rPr lang="zh-CN" altLang="en-US" dirty="0"/>
              <a:t>上；</a:t>
            </a:r>
            <a:endParaRPr lang="zh-CN" altLang="en-US" dirty="0"/>
          </a:p>
          <a:p>
            <a:pPr lvl="0"/>
            <a:r>
              <a:rPr lang="en-US" altLang="zh-CN" dirty="0"/>
              <a:t>④ OC</a:t>
            </a:r>
            <a:r>
              <a:rPr lang="zh-CN" altLang="en-US" dirty="0"/>
              <a:t>发出命令，将</a:t>
            </a:r>
            <a:r>
              <a:rPr lang="en-US" altLang="zh-CN" dirty="0"/>
              <a:t>DBUS</a:t>
            </a:r>
            <a:r>
              <a:rPr lang="zh-CN" altLang="en-US" dirty="0"/>
              <a:t>上的数据</a:t>
            </a:r>
            <a:r>
              <a:rPr lang="en-US" altLang="zh-CN" dirty="0"/>
              <a:t>100</a:t>
            </a:r>
            <a:r>
              <a:rPr lang="zh-CN" altLang="en-US" dirty="0"/>
              <a:t>装入缓冲寄存器</a:t>
            </a:r>
            <a:r>
              <a:rPr lang="en-US" altLang="zh-CN" dirty="0"/>
              <a:t>DR</a:t>
            </a:r>
            <a:r>
              <a:rPr lang="zh-CN" altLang="en-US" dirty="0"/>
              <a:t>；</a:t>
            </a:r>
            <a:endParaRPr lang="zh-CN" altLang="en-US" dirty="0"/>
          </a:p>
          <a:p>
            <a:pPr lvl="0"/>
            <a:r>
              <a:rPr lang="en-US" altLang="zh-CN" dirty="0"/>
              <a:t>⑤ OC</a:t>
            </a:r>
            <a:r>
              <a:rPr lang="zh-CN" altLang="en-US" dirty="0"/>
              <a:t>发出命令，将</a:t>
            </a:r>
            <a:r>
              <a:rPr lang="en-US" altLang="zh-CN" dirty="0"/>
              <a:t>DR</a:t>
            </a:r>
            <a:r>
              <a:rPr lang="zh-CN" altLang="en-US" dirty="0"/>
              <a:t>中的数</a:t>
            </a:r>
            <a:r>
              <a:rPr lang="en-US" altLang="zh-CN" dirty="0"/>
              <a:t>100</a:t>
            </a:r>
            <a:r>
              <a:rPr lang="zh-CN" altLang="en-US" dirty="0"/>
              <a:t>装入通用寄存器</a:t>
            </a:r>
            <a:r>
              <a:rPr lang="en-US" altLang="zh-CN" dirty="0"/>
              <a:t>R1</a:t>
            </a:r>
            <a:r>
              <a:rPr lang="zh-CN" altLang="en-US" dirty="0"/>
              <a:t>，原来</a:t>
            </a:r>
            <a:r>
              <a:rPr lang="en-US" altLang="zh-CN" dirty="0"/>
              <a:t>R1</a:t>
            </a:r>
            <a:r>
              <a:rPr lang="zh-CN" altLang="en-US" dirty="0"/>
              <a:t>中的数</a:t>
            </a:r>
            <a:r>
              <a:rPr lang="en-US" altLang="zh-CN" dirty="0"/>
              <a:t>10</a:t>
            </a:r>
            <a:r>
              <a:rPr lang="zh-CN" altLang="en-US" dirty="0"/>
              <a:t>被冲掉。至此，</a:t>
            </a:r>
            <a:r>
              <a:rPr lang="en-US" altLang="zh-CN" dirty="0"/>
              <a:t>LAD</a:t>
            </a:r>
            <a:r>
              <a:rPr lang="zh-CN" altLang="en-US" dirty="0"/>
              <a:t>指令执行周期结束。</a:t>
            </a:r>
            <a:endParaRPr lang="zh-CN" altLang="en-US" dirty="0"/>
          </a:p>
        </p:txBody>
      </p:sp>
      <p:sp>
        <p:nvSpPr>
          <p:cNvPr id="1843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358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文本占位符 3584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① </a:t>
            </a:r>
            <a:r>
              <a:rPr lang="zh-CN" altLang="en-US" dirty="0"/>
              <a:t>操作控制器</a:t>
            </a:r>
            <a:r>
              <a:rPr lang="en-US" altLang="zh-CN" dirty="0"/>
              <a:t>OC</a:t>
            </a:r>
            <a:r>
              <a:rPr lang="zh-CN" altLang="en-US" dirty="0"/>
              <a:t>送出控制命令到通用寄存器，选择</a:t>
            </a:r>
            <a:r>
              <a:rPr lang="en-US" altLang="zh-CN" dirty="0"/>
              <a:t>R1</a:t>
            </a:r>
            <a:r>
              <a:rPr lang="zh-CN" altLang="en-US" dirty="0"/>
              <a:t>做源寄存器，</a:t>
            </a:r>
            <a:r>
              <a:rPr lang="en-US" altLang="zh-CN" dirty="0"/>
              <a:t>R2</a:t>
            </a:r>
            <a:r>
              <a:rPr lang="zh-CN" altLang="en-US" dirty="0"/>
              <a:t>做目标寄存器；</a:t>
            </a:r>
            <a:endParaRPr lang="zh-CN" altLang="en-US" dirty="0"/>
          </a:p>
          <a:p>
            <a:pPr lvl="0"/>
            <a:r>
              <a:rPr lang="en-US" altLang="zh-CN" dirty="0"/>
              <a:t>② OC </a:t>
            </a:r>
            <a:r>
              <a:rPr lang="zh-CN" altLang="en-US" dirty="0"/>
              <a:t>送出控制命令到</a:t>
            </a:r>
            <a:r>
              <a:rPr lang="en-US" altLang="zh-CN" dirty="0"/>
              <a:t>ALU</a:t>
            </a:r>
            <a:r>
              <a:rPr lang="zh-CN" altLang="en-US" dirty="0"/>
              <a:t>，指定</a:t>
            </a:r>
            <a:r>
              <a:rPr lang="en-US" altLang="zh-CN" dirty="0"/>
              <a:t>ALU</a:t>
            </a:r>
            <a:r>
              <a:rPr lang="zh-CN" altLang="en-US" dirty="0"/>
              <a:t>做</a:t>
            </a:r>
            <a:r>
              <a:rPr lang="en-US" altLang="zh-CN" dirty="0"/>
              <a:t>R1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）和</a:t>
            </a:r>
            <a:r>
              <a:rPr lang="en-US" altLang="zh-CN" dirty="0"/>
              <a:t>R2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）的加法操作；</a:t>
            </a:r>
            <a:endParaRPr lang="zh-CN" altLang="en-US" dirty="0"/>
          </a:p>
          <a:p>
            <a:pPr lvl="0"/>
            <a:r>
              <a:rPr lang="en-US" altLang="zh-CN" dirty="0"/>
              <a:t>③ OC</a:t>
            </a:r>
            <a:r>
              <a:rPr lang="zh-CN" altLang="en-US" dirty="0"/>
              <a:t>送出控制命令，打开</a:t>
            </a:r>
            <a:r>
              <a:rPr lang="en-US" altLang="zh-CN" dirty="0"/>
              <a:t>ALU</a:t>
            </a:r>
            <a:r>
              <a:rPr lang="zh-CN" altLang="en-US" dirty="0"/>
              <a:t>输出三态门，运算结果</a:t>
            </a:r>
            <a:r>
              <a:rPr lang="en-US" altLang="zh-CN" dirty="0"/>
              <a:t>120</a:t>
            </a:r>
            <a:r>
              <a:rPr lang="zh-CN" altLang="en-US" dirty="0"/>
              <a:t>放到</a:t>
            </a:r>
            <a:r>
              <a:rPr lang="en-US" altLang="zh-CN" dirty="0"/>
              <a:t>DBUS</a:t>
            </a:r>
            <a:r>
              <a:rPr lang="zh-CN" altLang="en-US" dirty="0"/>
              <a:t>上；</a:t>
            </a:r>
            <a:endParaRPr lang="zh-CN" altLang="en-US" dirty="0"/>
          </a:p>
          <a:p>
            <a:pPr lvl="0"/>
            <a:r>
              <a:rPr lang="en-US" altLang="zh-CN" dirty="0"/>
              <a:t>④ OC</a:t>
            </a:r>
            <a:r>
              <a:rPr lang="zh-CN" altLang="en-US" dirty="0"/>
              <a:t>送出控制命令，将</a:t>
            </a:r>
            <a:r>
              <a:rPr lang="en-US" altLang="zh-CN" dirty="0"/>
              <a:t>DBUS</a:t>
            </a:r>
            <a:r>
              <a:rPr lang="zh-CN" altLang="en-US" dirty="0"/>
              <a:t>上数据打入缓冲寄存器</a:t>
            </a:r>
            <a:r>
              <a:rPr lang="en-US" altLang="zh-CN" dirty="0"/>
              <a:t>DR</a:t>
            </a:r>
            <a:r>
              <a:rPr lang="zh-CN" altLang="en-US" dirty="0"/>
              <a:t>；</a:t>
            </a:r>
            <a:r>
              <a:rPr lang="en-US" altLang="zh-CN" dirty="0"/>
              <a:t>ALU</a:t>
            </a:r>
            <a:r>
              <a:rPr lang="zh-CN" altLang="en-US" dirty="0"/>
              <a:t>产生的进位信号保存状态字寄存器在</a:t>
            </a:r>
            <a:r>
              <a:rPr lang="en-US" altLang="zh-CN" dirty="0"/>
              <a:t>PSW</a:t>
            </a:r>
            <a:r>
              <a:rPr lang="zh-CN" altLang="en-US" dirty="0"/>
              <a:t>中。</a:t>
            </a:r>
            <a:endParaRPr lang="zh-CN" altLang="en-US" dirty="0"/>
          </a:p>
          <a:p>
            <a:pPr lvl="0"/>
            <a:r>
              <a:rPr lang="en-US" altLang="zh-CN" dirty="0"/>
              <a:t>⑤ OC</a:t>
            </a:r>
            <a:r>
              <a:rPr lang="zh-CN" altLang="en-US" dirty="0"/>
              <a:t>送出控制命令，将</a:t>
            </a:r>
            <a:r>
              <a:rPr lang="en-US" altLang="zh-CN" dirty="0"/>
              <a:t>DR</a:t>
            </a:r>
            <a:r>
              <a:rPr lang="zh-CN" altLang="en-US" dirty="0"/>
              <a:t>（</a:t>
            </a:r>
            <a:r>
              <a:rPr lang="en-US" altLang="zh-CN" dirty="0"/>
              <a:t>120</a:t>
            </a:r>
            <a:r>
              <a:rPr lang="zh-CN" altLang="en-US" dirty="0"/>
              <a:t>）装入</a:t>
            </a:r>
            <a:r>
              <a:rPr lang="en-US" altLang="zh-CN" dirty="0"/>
              <a:t>R2</a:t>
            </a:r>
            <a:r>
              <a:rPr lang="zh-CN" altLang="en-US" dirty="0"/>
              <a:t>，</a:t>
            </a:r>
            <a:r>
              <a:rPr lang="en-US" altLang="zh-CN" dirty="0"/>
              <a:t>R2</a:t>
            </a:r>
            <a:r>
              <a:rPr lang="zh-CN" altLang="en-US" dirty="0"/>
              <a:t>中原来的内容</a:t>
            </a:r>
            <a:r>
              <a:rPr lang="en-US" altLang="zh-CN" dirty="0"/>
              <a:t>20</a:t>
            </a:r>
            <a:r>
              <a:rPr lang="zh-CN" altLang="en-US" dirty="0"/>
              <a:t>被冲掉。至此</a:t>
            </a:r>
            <a:r>
              <a:rPr lang="en-US" altLang="zh-CN" dirty="0"/>
              <a:t>ADD</a:t>
            </a:r>
            <a:r>
              <a:rPr lang="zh-CN" altLang="en-US" dirty="0"/>
              <a:t>指令执行周期结束。</a:t>
            </a:r>
            <a:endParaRPr lang="zh-CN" altLang="en-US" dirty="0"/>
          </a:p>
        </p:txBody>
      </p:sp>
      <p:sp>
        <p:nvSpPr>
          <p:cNvPr id="215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389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文本占位符 3891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① </a:t>
            </a:r>
            <a:r>
              <a:rPr lang="zh-CN" altLang="en-US" dirty="0"/>
              <a:t>操作控制器</a:t>
            </a:r>
            <a:r>
              <a:rPr lang="en-US" altLang="zh-CN" dirty="0"/>
              <a:t>OC</a:t>
            </a:r>
            <a:r>
              <a:rPr lang="zh-CN" altLang="en-US" dirty="0"/>
              <a:t>送出操作命令到通用寄存器，选择（</a:t>
            </a:r>
            <a:r>
              <a:rPr lang="en-US" altLang="zh-CN" dirty="0"/>
              <a:t>R3</a:t>
            </a:r>
            <a:r>
              <a:rPr lang="zh-CN" altLang="en-US" dirty="0"/>
              <a:t>）</a:t>
            </a:r>
            <a:r>
              <a:rPr lang="en-US" altLang="zh-CN" dirty="0"/>
              <a:t>=30</a:t>
            </a:r>
            <a:r>
              <a:rPr lang="zh-CN" altLang="en-US" dirty="0"/>
              <a:t>做数据存储器的地址单元；</a:t>
            </a:r>
            <a:endParaRPr lang="zh-CN" altLang="en-US" dirty="0"/>
          </a:p>
          <a:p>
            <a:pPr lvl="0"/>
            <a:r>
              <a:rPr lang="en-US" altLang="zh-CN" dirty="0"/>
              <a:t>② OC</a:t>
            </a:r>
            <a:r>
              <a:rPr lang="zh-CN" altLang="en-US" dirty="0"/>
              <a:t>发出操作命令，打开通用寄存器输出三态门（不经</a:t>
            </a:r>
            <a:r>
              <a:rPr lang="en-US" altLang="zh-CN" dirty="0"/>
              <a:t>ALU</a:t>
            </a:r>
            <a:r>
              <a:rPr lang="zh-CN" altLang="en-US" dirty="0"/>
              <a:t>以节省时间），将地址</a:t>
            </a:r>
            <a:r>
              <a:rPr lang="en-US" altLang="zh-CN" dirty="0"/>
              <a:t>30</a:t>
            </a:r>
            <a:r>
              <a:rPr lang="zh-CN" altLang="en-US" dirty="0"/>
              <a:t>放到</a:t>
            </a:r>
            <a:r>
              <a:rPr lang="en-US" altLang="zh-CN" dirty="0"/>
              <a:t>DBUS</a:t>
            </a:r>
            <a:r>
              <a:rPr lang="zh-CN" altLang="en-US" dirty="0"/>
              <a:t>上；</a:t>
            </a:r>
            <a:endParaRPr lang="zh-CN" altLang="en-US" dirty="0"/>
          </a:p>
          <a:p>
            <a:pPr lvl="0"/>
            <a:r>
              <a:rPr lang="en-US" altLang="zh-CN" dirty="0"/>
              <a:t>③ OC</a:t>
            </a:r>
            <a:r>
              <a:rPr lang="zh-CN" altLang="en-US" dirty="0"/>
              <a:t>发出操作命令，将地址</a:t>
            </a:r>
            <a:r>
              <a:rPr lang="en-US" altLang="zh-CN" dirty="0"/>
              <a:t>30</a:t>
            </a:r>
            <a:r>
              <a:rPr lang="zh-CN" altLang="en-US" dirty="0"/>
              <a:t>打入</a:t>
            </a:r>
            <a:r>
              <a:rPr lang="en-US" altLang="zh-CN" dirty="0"/>
              <a:t>AR</a:t>
            </a:r>
            <a:r>
              <a:rPr lang="zh-CN" altLang="en-US" dirty="0"/>
              <a:t>，并进行数存地址译码；</a:t>
            </a:r>
            <a:endParaRPr lang="zh-CN" altLang="en-US" dirty="0"/>
          </a:p>
          <a:p>
            <a:pPr lvl="0"/>
            <a:r>
              <a:rPr lang="en-US" altLang="zh-CN" dirty="0"/>
              <a:t>④ OC</a:t>
            </a:r>
            <a:r>
              <a:rPr lang="zh-CN" altLang="en-US" dirty="0"/>
              <a:t>发出操作命令到通用寄存器，选择（</a:t>
            </a:r>
            <a:r>
              <a:rPr lang="en-US" altLang="zh-CN" dirty="0"/>
              <a:t>R2</a:t>
            </a:r>
            <a:r>
              <a:rPr lang="zh-CN" altLang="en-US" dirty="0"/>
              <a:t>）</a:t>
            </a:r>
            <a:r>
              <a:rPr lang="en-US" altLang="zh-CN" dirty="0"/>
              <a:t>=120</a:t>
            </a:r>
            <a:r>
              <a:rPr lang="zh-CN" altLang="en-US" dirty="0"/>
              <a:t>，作为数存的写入数据；</a:t>
            </a:r>
            <a:endParaRPr lang="zh-CN" altLang="en-US" dirty="0"/>
          </a:p>
          <a:p>
            <a:pPr lvl="0"/>
            <a:r>
              <a:rPr lang="en-US" altLang="zh-CN" dirty="0"/>
              <a:t>⑤ OC</a:t>
            </a:r>
            <a:r>
              <a:rPr lang="zh-CN" altLang="en-US" dirty="0"/>
              <a:t>发出操作命令，打开通用寄存器输出三态门，将数据</a:t>
            </a:r>
            <a:r>
              <a:rPr lang="en-US" altLang="zh-CN" dirty="0"/>
              <a:t>120</a:t>
            </a:r>
            <a:r>
              <a:rPr lang="zh-CN" altLang="en-US" dirty="0"/>
              <a:t>放到</a:t>
            </a:r>
            <a:r>
              <a:rPr lang="en-US" altLang="zh-CN" dirty="0"/>
              <a:t>DBUS</a:t>
            </a:r>
            <a:r>
              <a:rPr lang="zh-CN" altLang="en-US" dirty="0"/>
              <a:t>上。</a:t>
            </a:r>
            <a:endParaRPr lang="zh-CN" altLang="en-US" dirty="0"/>
          </a:p>
          <a:p>
            <a:pPr lvl="0"/>
            <a:r>
              <a:rPr lang="en-US" altLang="zh-CN" dirty="0"/>
              <a:t>⑥ OC</a:t>
            </a:r>
            <a:r>
              <a:rPr lang="zh-CN" altLang="en-US" dirty="0"/>
              <a:t>发出操作命令，将数据</a:t>
            </a:r>
            <a:r>
              <a:rPr lang="en-US" altLang="zh-CN" dirty="0"/>
              <a:t>120</a:t>
            </a:r>
            <a:r>
              <a:rPr lang="zh-CN" altLang="en-US" dirty="0"/>
              <a:t>写入数存</a:t>
            </a:r>
            <a:r>
              <a:rPr lang="en-US" altLang="zh-CN" dirty="0"/>
              <a:t>30</a:t>
            </a:r>
            <a:r>
              <a:rPr lang="zh-CN" altLang="en-US" dirty="0"/>
              <a:t>号单元，它原先的数据</a:t>
            </a:r>
            <a:r>
              <a:rPr lang="en-US" altLang="zh-CN" dirty="0"/>
              <a:t>40</a:t>
            </a:r>
            <a:r>
              <a:rPr lang="zh-CN" altLang="en-US" dirty="0"/>
              <a:t>被冲掉。至此，</a:t>
            </a:r>
            <a:r>
              <a:rPr lang="en-US" altLang="zh-CN" dirty="0"/>
              <a:t>STO</a:t>
            </a:r>
            <a:r>
              <a:rPr lang="zh-CN" altLang="en-US" dirty="0"/>
              <a:t>指令执行周期结束。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457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419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0" name="文本占位符 4198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en-US" altLang="zh-CN" dirty="0"/>
              <a:t>① OC</a:t>
            </a:r>
            <a:r>
              <a:rPr lang="zh-CN" altLang="en-US" dirty="0"/>
              <a:t>发生操作控制命令，打开指令寄存器</a:t>
            </a:r>
            <a:r>
              <a:rPr lang="en-US" altLang="zh-CN" dirty="0"/>
              <a:t>IR</a:t>
            </a:r>
            <a:r>
              <a:rPr lang="zh-CN" altLang="en-US" dirty="0"/>
              <a:t>的输出三态门，将</a:t>
            </a:r>
            <a:r>
              <a:rPr lang="en-US" altLang="zh-CN" dirty="0"/>
              <a:t>IR</a:t>
            </a:r>
            <a:r>
              <a:rPr lang="zh-CN" altLang="en-US" dirty="0"/>
              <a:t>中的地址码</a:t>
            </a:r>
            <a:r>
              <a:rPr lang="en-US" altLang="zh-CN" dirty="0"/>
              <a:t>101</a:t>
            </a:r>
            <a:r>
              <a:rPr lang="zh-CN" altLang="en-US" dirty="0"/>
              <a:t>发送到</a:t>
            </a:r>
            <a:r>
              <a:rPr lang="en-US" altLang="zh-CN" dirty="0"/>
              <a:t>DBUS</a:t>
            </a:r>
            <a:r>
              <a:rPr lang="zh-CN" altLang="en-US" dirty="0"/>
              <a:t>上；</a:t>
            </a:r>
            <a:endParaRPr lang="zh-CN" altLang="en-US" dirty="0"/>
          </a:p>
          <a:p>
            <a:pPr lvl="0"/>
            <a:r>
              <a:rPr lang="en-US" altLang="zh-CN" dirty="0"/>
              <a:t>② CC</a:t>
            </a:r>
            <a:r>
              <a:rPr lang="zh-CN" altLang="en-US" dirty="0"/>
              <a:t>发出操作控制命令，将</a:t>
            </a:r>
            <a:r>
              <a:rPr lang="en-US" altLang="zh-CN" dirty="0"/>
              <a:t>DBUS</a:t>
            </a:r>
            <a:r>
              <a:rPr lang="zh-CN" altLang="en-US" dirty="0"/>
              <a:t>上的地址码</a:t>
            </a:r>
            <a:r>
              <a:rPr lang="en-US" altLang="zh-CN" dirty="0"/>
              <a:t>101</a:t>
            </a:r>
            <a:r>
              <a:rPr lang="zh-CN" altLang="en-US" dirty="0"/>
              <a:t>打入到程序计数器</a:t>
            </a:r>
            <a:r>
              <a:rPr lang="en-US" altLang="zh-CN" dirty="0"/>
              <a:t>PC</a:t>
            </a:r>
            <a:r>
              <a:rPr lang="zh-CN" altLang="en-US" dirty="0"/>
              <a:t>中，</a:t>
            </a:r>
            <a:r>
              <a:rPr lang="en-US" altLang="zh-CN" dirty="0"/>
              <a:t>PC</a:t>
            </a:r>
            <a:r>
              <a:rPr lang="zh-CN" altLang="en-US" dirty="0"/>
              <a:t>中的原先内容</a:t>
            </a:r>
            <a:r>
              <a:rPr lang="en-US" altLang="zh-CN" dirty="0"/>
              <a:t>106</a:t>
            </a:r>
            <a:r>
              <a:rPr lang="zh-CN" altLang="en-US" dirty="0"/>
              <a:t>被更换。于是下一条指令不是从</a:t>
            </a:r>
            <a:r>
              <a:rPr lang="en-US" altLang="zh-CN" dirty="0"/>
              <a:t>106</a:t>
            </a:r>
            <a:r>
              <a:rPr lang="zh-CN" altLang="en-US" dirty="0"/>
              <a:t>号单元取出，而是转移到</a:t>
            </a:r>
            <a:r>
              <a:rPr lang="en-US" altLang="zh-CN" dirty="0"/>
              <a:t>101</a:t>
            </a:r>
            <a:r>
              <a:rPr lang="zh-CN" altLang="en-US" dirty="0"/>
              <a:t>号单元取出。至此</a:t>
            </a:r>
            <a:r>
              <a:rPr lang="en-US" altLang="zh-CN" dirty="0"/>
              <a:t>JMP</a:t>
            </a:r>
            <a:r>
              <a:rPr lang="zh-CN" altLang="en-US" dirty="0"/>
              <a:t>指令执行周期结束。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765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imes New Roman" pitchFamily="18" charset="0"/>
                <a:ea typeface="宋体" charset="-122"/>
              </a:rPr>
            </a:fld>
            <a:endParaRPr lang="zh-CN" altLang="en-US" sz="12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2049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2" name="组合 2055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" name="椭圆 2056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3" name="椭圆 2057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4" name="椭圆 2058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5" name="椭圆 2059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6" name="椭圆 2060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7" name="椭圆 2061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8" name="椭圆 2062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9" name="椭圆 2063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0" name="椭圆 206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1" name="椭圆 2065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2" name="椭圆 2066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3" name="椭圆 2067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4" name="椭圆 2068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5" name="椭圆 2069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6" name="椭圆 2070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7" name="椭圆 2071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8" name="椭圆 2072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9" name="椭圆 2073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0" name="椭圆 207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1" name="椭圆 2075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2" name="椭圆 2076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3" name="椭圆 2077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4" name="椭圆 2078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5" name="椭圆 2079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6" name="椭圆 2080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7" name="椭圆 2081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8" name="椭圆 2082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9" name="椭圆 2083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0" name="椭圆 208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1" name="椭圆 2085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2" name="椭圆 2086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2083" name="直接连接符 2087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r">
              <a:defRPr sz="4800"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sz="3200" kern="1200"/>
            </a:lvl1pPr>
            <a:lvl2pPr marL="344805" lvl="1" indent="-344805" algn="ctr">
              <a:buNone/>
              <a:defRPr sz="3200" kern="1200"/>
            </a:lvl2pPr>
            <a:lvl3pPr marL="694055" lvl="2" indent="-694055" algn="ctr">
              <a:buNone/>
              <a:defRPr sz="3200" kern="1200"/>
            </a:lvl3pPr>
            <a:lvl4pPr marL="989330" lvl="3" indent="-989330" algn="ctr">
              <a:buNone/>
              <a:defRPr sz="3200" kern="1200"/>
            </a:lvl4pPr>
            <a:lvl5pPr marL="1282700" lvl="4" indent="-1282700" algn="ctr">
              <a:buNone/>
              <a:defRPr sz="3200"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endParaRPr lang="zh-CN" altLang="en-US" strike="noStrike" noProof="1">
              <a:ea typeface="宋体" charset="-122"/>
            </a:endParaRPr>
          </a:p>
        </p:txBody>
      </p:sp>
      <p:sp>
        <p:nvSpPr>
          <p:cNvPr id="5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endParaRPr lang="zh-CN" strike="noStrike" noProof="1">
              <a:ea typeface="宋体" charset="-122"/>
            </a:endParaRPr>
          </a:p>
        </p:txBody>
      </p:sp>
      <p:sp>
        <p:nvSpPr>
          <p:cNvPr id="6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>
                <a:ea typeface="宋体" charset="-122"/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>
                <a:ea typeface="宋体" charset="-122"/>
              </a:defRPr>
            </a:lvl1pPr>
          </a:lstStyle>
          <a:p>
            <a:pPr lvl="0" eaLnBrk="1" fontAlgn="base" hangingPunct="1"/>
            <a:endParaRPr lang="zh-CN" strike="noStrike" noProof="1" dirty="0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>
                <a:ea typeface="宋体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strike="noStrike" noProof="1" dirty="0"/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椭圆 1032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4" name="椭圆 1033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5" name="椭圆 1034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6" name="椭圆 1035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7" name="椭圆 1036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8" name="椭圆 1037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9" name="椭圆 1038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0" name="椭圆 1039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1" name="椭圆 1040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2" name="椭圆 1041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3" name="椭圆 1042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4" name="椭圆 1043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5" name="椭圆 1044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6" name="椭圆 1045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7" name="椭圆 1046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8" name="椭圆 1047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9" name="椭圆 1048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0" name="椭圆 1049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1" name="椭圆 1050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2" name="椭圆 1051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3" name="椭圆 1052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4" name="椭圆 1053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5" name="椭圆 1054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6" name="椭圆 1055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7" name="椭圆 1056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8" name="椭圆 1057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9" name="椭圆 1058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0" name="椭圆 1059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1" name="椭圆 1060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2" name="椭圆 1061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3" name="椭圆 1062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5.5-5.13.sw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5.4.swf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1.xml"/><Relationship Id="rId8" Type="http://schemas.openxmlformats.org/officeDocument/2006/relationships/customXml" Target="../ink/ink80.xml"/><Relationship Id="rId7" Type="http://schemas.openxmlformats.org/officeDocument/2006/relationships/customXml" Target="../ink/ink79.xml"/><Relationship Id="rId6" Type="http://schemas.openxmlformats.org/officeDocument/2006/relationships/customXml" Target="../ink/ink78.xml"/><Relationship Id="rId5" Type="http://schemas.openxmlformats.org/officeDocument/2006/relationships/customXml" Target="../ink/ink77.xml"/><Relationship Id="rId49" Type="http://schemas.openxmlformats.org/officeDocument/2006/relationships/notesSlide" Target="../notesSlides/notesSlide4.xml"/><Relationship Id="rId48" Type="http://schemas.openxmlformats.org/officeDocument/2006/relationships/slideLayout" Target="../slideLayouts/slideLayout2.xml"/><Relationship Id="rId47" Type="http://schemas.openxmlformats.org/officeDocument/2006/relationships/customXml" Target="../ink/ink119.xml"/><Relationship Id="rId46" Type="http://schemas.openxmlformats.org/officeDocument/2006/relationships/customXml" Target="../ink/ink118.xml"/><Relationship Id="rId45" Type="http://schemas.openxmlformats.org/officeDocument/2006/relationships/customXml" Target="../ink/ink117.xml"/><Relationship Id="rId44" Type="http://schemas.openxmlformats.org/officeDocument/2006/relationships/customXml" Target="../ink/ink116.xml"/><Relationship Id="rId43" Type="http://schemas.openxmlformats.org/officeDocument/2006/relationships/customXml" Target="../ink/ink115.xml"/><Relationship Id="rId42" Type="http://schemas.openxmlformats.org/officeDocument/2006/relationships/customXml" Target="../ink/ink114.xml"/><Relationship Id="rId41" Type="http://schemas.openxmlformats.org/officeDocument/2006/relationships/customXml" Target="../ink/ink113.xml"/><Relationship Id="rId40" Type="http://schemas.openxmlformats.org/officeDocument/2006/relationships/customXml" Target="../ink/ink112.xml"/><Relationship Id="rId4" Type="http://schemas.openxmlformats.org/officeDocument/2006/relationships/customXml" Target="../ink/ink76.xml"/><Relationship Id="rId39" Type="http://schemas.openxmlformats.org/officeDocument/2006/relationships/customXml" Target="../ink/ink111.xml"/><Relationship Id="rId38" Type="http://schemas.openxmlformats.org/officeDocument/2006/relationships/customXml" Target="../ink/ink110.xml"/><Relationship Id="rId37" Type="http://schemas.openxmlformats.org/officeDocument/2006/relationships/customXml" Target="../ink/ink109.xml"/><Relationship Id="rId36" Type="http://schemas.openxmlformats.org/officeDocument/2006/relationships/customXml" Target="../ink/ink108.xml"/><Relationship Id="rId35" Type="http://schemas.openxmlformats.org/officeDocument/2006/relationships/customXml" Target="../ink/ink107.xml"/><Relationship Id="rId34" Type="http://schemas.openxmlformats.org/officeDocument/2006/relationships/customXml" Target="../ink/ink106.xml"/><Relationship Id="rId33" Type="http://schemas.openxmlformats.org/officeDocument/2006/relationships/customXml" Target="../ink/ink105.xml"/><Relationship Id="rId32" Type="http://schemas.openxmlformats.org/officeDocument/2006/relationships/customXml" Target="../ink/ink104.xml"/><Relationship Id="rId31" Type="http://schemas.openxmlformats.org/officeDocument/2006/relationships/customXml" Target="../ink/ink103.xml"/><Relationship Id="rId30" Type="http://schemas.openxmlformats.org/officeDocument/2006/relationships/customXml" Target="../ink/ink102.xml"/><Relationship Id="rId3" Type="http://schemas.openxmlformats.org/officeDocument/2006/relationships/image" Target="../media/image2.png"/><Relationship Id="rId29" Type="http://schemas.openxmlformats.org/officeDocument/2006/relationships/customXml" Target="../ink/ink101.xml"/><Relationship Id="rId28" Type="http://schemas.openxmlformats.org/officeDocument/2006/relationships/customXml" Target="../ink/ink100.xml"/><Relationship Id="rId27" Type="http://schemas.openxmlformats.org/officeDocument/2006/relationships/customXml" Target="../ink/ink99.xml"/><Relationship Id="rId26" Type="http://schemas.openxmlformats.org/officeDocument/2006/relationships/customXml" Target="../ink/ink98.xml"/><Relationship Id="rId25" Type="http://schemas.openxmlformats.org/officeDocument/2006/relationships/customXml" Target="../ink/ink97.xml"/><Relationship Id="rId24" Type="http://schemas.openxmlformats.org/officeDocument/2006/relationships/customXml" Target="../ink/ink96.xml"/><Relationship Id="rId23" Type="http://schemas.openxmlformats.org/officeDocument/2006/relationships/customXml" Target="../ink/ink95.xml"/><Relationship Id="rId22" Type="http://schemas.openxmlformats.org/officeDocument/2006/relationships/customXml" Target="../ink/ink94.xml"/><Relationship Id="rId21" Type="http://schemas.openxmlformats.org/officeDocument/2006/relationships/customXml" Target="../ink/ink93.xml"/><Relationship Id="rId20" Type="http://schemas.openxmlformats.org/officeDocument/2006/relationships/customXml" Target="../ink/ink92.xml"/><Relationship Id="rId2" Type="http://schemas.openxmlformats.org/officeDocument/2006/relationships/customXml" Target="../ink/ink75.xml"/><Relationship Id="rId19" Type="http://schemas.openxmlformats.org/officeDocument/2006/relationships/customXml" Target="../ink/ink91.xml"/><Relationship Id="rId18" Type="http://schemas.openxmlformats.org/officeDocument/2006/relationships/customXml" Target="../ink/ink90.xml"/><Relationship Id="rId17" Type="http://schemas.openxmlformats.org/officeDocument/2006/relationships/customXml" Target="../ink/ink89.xml"/><Relationship Id="rId16" Type="http://schemas.openxmlformats.org/officeDocument/2006/relationships/customXml" Target="../ink/ink88.xml"/><Relationship Id="rId15" Type="http://schemas.openxmlformats.org/officeDocument/2006/relationships/customXml" Target="../ink/ink87.xml"/><Relationship Id="rId14" Type="http://schemas.openxmlformats.org/officeDocument/2006/relationships/customXml" Target="../ink/ink86.xml"/><Relationship Id="rId13" Type="http://schemas.openxmlformats.org/officeDocument/2006/relationships/customXml" Target="../ink/ink85.xml"/><Relationship Id="rId12" Type="http://schemas.openxmlformats.org/officeDocument/2006/relationships/customXml" Target="../ink/ink84.xml"/><Relationship Id="rId11" Type="http://schemas.openxmlformats.org/officeDocument/2006/relationships/customXml" Target="../ink/ink83.xml"/><Relationship Id="rId10" Type="http://schemas.openxmlformats.org/officeDocument/2006/relationships/customXml" Target="../ink/ink8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16.xml"/><Relationship Id="rId98" Type="http://schemas.openxmlformats.org/officeDocument/2006/relationships/customXml" Target="../ink/ink215.xml"/><Relationship Id="rId97" Type="http://schemas.openxmlformats.org/officeDocument/2006/relationships/customXml" Target="../ink/ink214.xml"/><Relationship Id="rId96" Type="http://schemas.openxmlformats.org/officeDocument/2006/relationships/customXml" Target="../ink/ink213.xml"/><Relationship Id="rId95" Type="http://schemas.openxmlformats.org/officeDocument/2006/relationships/customXml" Target="../ink/ink212.xml"/><Relationship Id="rId94" Type="http://schemas.openxmlformats.org/officeDocument/2006/relationships/customXml" Target="../ink/ink211.xml"/><Relationship Id="rId93" Type="http://schemas.openxmlformats.org/officeDocument/2006/relationships/customXml" Target="../ink/ink210.xml"/><Relationship Id="rId92" Type="http://schemas.openxmlformats.org/officeDocument/2006/relationships/customXml" Target="../ink/ink209.xml"/><Relationship Id="rId91" Type="http://schemas.openxmlformats.org/officeDocument/2006/relationships/customXml" Target="../ink/ink208.xml"/><Relationship Id="rId90" Type="http://schemas.openxmlformats.org/officeDocument/2006/relationships/customXml" Target="../ink/ink207.xml"/><Relationship Id="rId9" Type="http://schemas.openxmlformats.org/officeDocument/2006/relationships/customXml" Target="../ink/ink126.xml"/><Relationship Id="rId89" Type="http://schemas.openxmlformats.org/officeDocument/2006/relationships/customXml" Target="../ink/ink206.xml"/><Relationship Id="rId88" Type="http://schemas.openxmlformats.org/officeDocument/2006/relationships/customXml" Target="../ink/ink205.xml"/><Relationship Id="rId87" Type="http://schemas.openxmlformats.org/officeDocument/2006/relationships/customXml" Target="../ink/ink204.xml"/><Relationship Id="rId86" Type="http://schemas.openxmlformats.org/officeDocument/2006/relationships/customXml" Target="../ink/ink203.xml"/><Relationship Id="rId85" Type="http://schemas.openxmlformats.org/officeDocument/2006/relationships/customXml" Target="../ink/ink202.xml"/><Relationship Id="rId84" Type="http://schemas.openxmlformats.org/officeDocument/2006/relationships/customXml" Target="../ink/ink201.xml"/><Relationship Id="rId83" Type="http://schemas.openxmlformats.org/officeDocument/2006/relationships/customXml" Target="../ink/ink200.xml"/><Relationship Id="rId82" Type="http://schemas.openxmlformats.org/officeDocument/2006/relationships/customXml" Target="../ink/ink199.xml"/><Relationship Id="rId81" Type="http://schemas.openxmlformats.org/officeDocument/2006/relationships/customXml" Target="../ink/ink198.xml"/><Relationship Id="rId80" Type="http://schemas.openxmlformats.org/officeDocument/2006/relationships/customXml" Target="../ink/ink197.xml"/><Relationship Id="rId8" Type="http://schemas.openxmlformats.org/officeDocument/2006/relationships/customXml" Target="../ink/ink125.xml"/><Relationship Id="rId79" Type="http://schemas.openxmlformats.org/officeDocument/2006/relationships/customXml" Target="../ink/ink196.xml"/><Relationship Id="rId78" Type="http://schemas.openxmlformats.org/officeDocument/2006/relationships/customXml" Target="../ink/ink195.xml"/><Relationship Id="rId77" Type="http://schemas.openxmlformats.org/officeDocument/2006/relationships/customXml" Target="../ink/ink194.xml"/><Relationship Id="rId76" Type="http://schemas.openxmlformats.org/officeDocument/2006/relationships/customXml" Target="../ink/ink193.xml"/><Relationship Id="rId75" Type="http://schemas.openxmlformats.org/officeDocument/2006/relationships/customXml" Target="../ink/ink192.xml"/><Relationship Id="rId74" Type="http://schemas.openxmlformats.org/officeDocument/2006/relationships/customXml" Target="../ink/ink191.xml"/><Relationship Id="rId73" Type="http://schemas.openxmlformats.org/officeDocument/2006/relationships/customXml" Target="../ink/ink190.xml"/><Relationship Id="rId72" Type="http://schemas.openxmlformats.org/officeDocument/2006/relationships/customXml" Target="../ink/ink189.xml"/><Relationship Id="rId71" Type="http://schemas.openxmlformats.org/officeDocument/2006/relationships/customXml" Target="../ink/ink188.xml"/><Relationship Id="rId70" Type="http://schemas.openxmlformats.org/officeDocument/2006/relationships/customXml" Target="../ink/ink187.xml"/><Relationship Id="rId7" Type="http://schemas.openxmlformats.org/officeDocument/2006/relationships/customXml" Target="../ink/ink124.xml"/><Relationship Id="rId69" Type="http://schemas.openxmlformats.org/officeDocument/2006/relationships/customXml" Target="../ink/ink186.xml"/><Relationship Id="rId68" Type="http://schemas.openxmlformats.org/officeDocument/2006/relationships/customXml" Target="../ink/ink185.xml"/><Relationship Id="rId67" Type="http://schemas.openxmlformats.org/officeDocument/2006/relationships/customXml" Target="../ink/ink184.xml"/><Relationship Id="rId66" Type="http://schemas.openxmlformats.org/officeDocument/2006/relationships/customXml" Target="../ink/ink183.xml"/><Relationship Id="rId65" Type="http://schemas.openxmlformats.org/officeDocument/2006/relationships/customXml" Target="../ink/ink182.xml"/><Relationship Id="rId64" Type="http://schemas.openxmlformats.org/officeDocument/2006/relationships/customXml" Target="../ink/ink181.xml"/><Relationship Id="rId63" Type="http://schemas.openxmlformats.org/officeDocument/2006/relationships/customXml" Target="../ink/ink180.xml"/><Relationship Id="rId62" Type="http://schemas.openxmlformats.org/officeDocument/2006/relationships/customXml" Target="../ink/ink179.xml"/><Relationship Id="rId61" Type="http://schemas.openxmlformats.org/officeDocument/2006/relationships/customXml" Target="../ink/ink178.xml"/><Relationship Id="rId60" Type="http://schemas.openxmlformats.org/officeDocument/2006/relationships/customXml" Target="../ink/ink177.xml"/><Relationship Id="rId6" Type="http://schemas.openxmlformats.org/officeDocument/2006/relationships/customXml" Target="../ink/ink123.xml"/><Relationship Id="rId59" Type="http://schemas.openxmlformats.org/officeDocument/2006/relationships/customXml" Target="../ink/ink176.xml"/><Relationship Id="rId58" Type="http://schemas.openxmlformats.org/officeDocument/2006/relationships/customXml" Target="../ink/ink175.xml"/><Relationship Id="rId57" Type="http://schemas.openxmlformats.org/officeDocument/2006/relationships/customXml" Target="../ink/ink174.xml"/><Relationship Id="rId56" Type="http://schemas.openxmlformats.org/officeDocument/2006/relationships/customXml" Target="../ink/ink173.xml"/><Relationship Id="rId55" Type="http://schemas.openxmlformats.org/officeDocument/2006/relationships/customXml" Target="../ink/ink172.xml"/><Relationship Id="rId54" Type="http://schemas.openxmlformats.org/officeDocument/2006/relationships/customXml" Target="../ink/ink171.xml"/><Relationship Id="rId53" Type="http://schemas.openxmlformats.org/officeDocument/2006/relationships/customXml" Target="../ink/ink170.xml"/><Relationship Id="rId52" Type="http://schemas.openxmlformats.org/officeDocument/2006/relationships/customXml" Target="../ink/ink169.xml"/><Relationship Id="rId51" Type="http://schemas.openxmlformats.org/officeDocument/2006/relationships/customXml" Target="../ink/ink168.xml"/><Relationship Id="rId50" Type="http://schemas.openxmlformats.org/officeDocument/2006/relationships/customXml" Target="../ink/ink167.xml"/><Relationship Id="rId5" Type="http://schemas.openxmlformats.org/officeDocument/2006/relationships/customXml" Target="../ink/ink122.xml"/><Relationship Id="rId49" Type="http://schemas.openxmlformats.org/officeDocument/2006/relationships/customXml" Target="../ink/ink166.xml"/><Relationship Id="rId48" Type="http://schemas.openxmlformats.org/officeDocument/2006/relationships/customXml" Target="../ink/ink165.xml"/><Relationship Id="rId47" Type="http://schemas.openxmlformats.org/officeDocument/2006/relationships/customXml" Target="../ink/ink164.xml"/><Relationship Id="rId46" Type="http://schemas.openxmlformats.org/officeDocument/2006/relationships/customXml" Target="../ink/ink163.xml"/><Relationship Id="rId45" Type="http://schemas.openxmlformats.org/officeDocument/2006/relationships/customXml" Target="../ink/ink162.xml"/><Relationship Id="rId44" Type="http://schemas.openxmlformats.org/officeDocument/2006/relationships/customXml" Target="../ink/ink161.xml"/><Relationship Id="rId43" Type="http://schemas.openxmlformats.org/officeDocument/2006/relationships/customXml" Target="../ink/ink160.xml"/><Relationship Id="rId42" Type="http://schemas.openxmlformats.org/officeDocument/2006/relationships/customXml" Target="../ink/ink159.xml"/><Relationship Id="rId41" Type="http://schemas.openxmlformats.org/officeDocument/2006/relationships/customXml" Target="../ink/ink158.xml"/><Relationship Id="rId40" Type="http://schemas.openxmlformats.org/officeDocument/2006/relationships/customXml" Target="../ink/ink157.xml"/><Relationship Id="rId4" Type="http://schemas.openxmlformats.org/officeDocument/2006/relationships/customXml" Target="../ink/ink121.xml"/><Relationship Id="rId39" Type="http://schemas.openxmlformats.org/officeDocument/2006/relationships/customXml" Target="../ink/ink156.xml"/><Relationship Id="rId38" Type="http://schemas.openxmlformats.org/officeDocument/2006/relationships/customXml" Target="../ink/ink155.xml"/><Relationship Id="rId37" Type="http://schemas.openxmlformats.org/officeDocument/2006/relationships/customXml" Target="../ink/ink154.xml"/><Relationship Id="rId36" Type="http://schemas.openxmlformats.org/officeDocument/2006/relationships/customXml" Target="../ink/ink153.xml"/><Relationship Id="rId35" Type="http://schemas.openxmlformats.org/officeDocument/2006/relationships/customXml" Target="../ink/ink152.xml"/><Relationship Id="rId34" Type="http://schemas.openxmlformats.org/officeDocument/2006/relationships/customXml" Target="../ink/ink151.xml"/><Relationship Id="rId33" Type="http://schemas.openxmlformats.org/officeDocument/2006/relationships/customXml" Target="../ink/ink150.xml"/><Relationship Id="rId32" Type="http://schemas.openxmlformats.org/officeDocument/2006/relationships/customXml" Target="../ink/ink149.xml"/><Relationship Id="rId31" Type="http://schemas.openxmlformats.org/officeDocument/2006/relationships/customXml" Target="../ink/ink148.xml"/><Relationship Id="rId30" Type="http://schemas.openxmlformats.org/officeDocument/2006/relationships/customXml" Target="../ink/ink147.xml"/><Relationship Id="rId3" Type="http://schemas.openxmlformats.org/officeDocument/2006/relationships/image" Target="../media/image2.png"/><Relationship Id="rId29" Type="http://schemas.openxmlformats.org/officeDocument/2006/relationships/customXml" Target="../ink/ink146.xml"/><Relationship Id="rId28" Type="http://schemas.openxmlformats.org/officeDocument/2006/relationships/customXml" Target="../ink/ink145.xml"/><Relationship Id="rId27" Type="http://schemas.openxmlformats.org/officeDocument/2006/relationships/customXml" Target="../ink/ink144.xml"/><Relationship Id="rId26" Type="http://schemas.openxmlformats.org/officeDocument/2006/relationships/customXml" Target="../ink/ink143.xml"/><Relationship Id="rId25" Type="http://schemas.openxmlformats.org/officeDocument/2006/relationships/customXml" Target="../ink/ink142.xml"/><Relationship Id="rId24" Type="http://schemas.openxmlformats.org/officeDocument/2006/relationships/customXml" Target="../ink/ink141.xml"/><Relationship Id="rId23" Type="http://schemas.openxmlformats.org/officeDocument/2006/relationships/customXml" Target="../ink/ink140.xml"/><Relationship Id="rId22" Type="http://schemas.openxmlformats.org/officeDocument/2006/relationships/customXml" Target="../ink/ink139.xml"/><Relationship Id="rId21" Type="http://schemas.openxmlformats.org/officeDocument/2006/relationships/customXml" Target="../ink/ink138.xml"/><Relationship Id="rId20" Type="http://schemas.openxmlformats.org/officeDocument/2006/relationships/customXml" Target="../ink/ink137.xml"/><Relationship Id="rId2" Type="http://schemas.openxmlformats.org/officeDocument/2006/relationships/customXml" Target="../ink/ink120.xml"/><Relationship Id="rId19" Type="http://schemas.openxmlformats.org/officeDocument/2006/relationships/customXml" Target="../ink/ink136.xml"/><Relationship Id="rId18" Type="http://schemas.openxmlformats.org/officeDocument/2006/relationships/customXml" Target="../ink/ink135.xml"/><Relationship Id="rId17" Type="http://schemas.openxmlformats.org/officeDocument/2006/relationships/customXml" Target="../ink/ink134.xml"/><Relationship Id="rId16" Type="http://schemas.openxmlformats.org/officeDocument/2006/relationships/customXml" Target="../ink/ink133.xml"/><Relationship Id="rId15" Type="http://schemas.openxmlformats.org/officeDocument/2006/relationships/customXml" Target="../ink/ink132.xml"/><Relationship Id="rId14" Type="http://schemas.openxmlformats.org/officeDocument/2006/relationships/customXml" Target="../ink/ink131.xml"/><Relationship Id="rId13" Type="http://schemas.openxmlformats.org/officeDocument/2006/relationships/customXml" Target="../ink/ink130.xml"/><Relationship Id="rId12" Type="http://schemas.openxmlformats.org/officeDocument/2006/relationships/customXml" Target="../ink/ink129.xml"/><Relationship Id="rId11" Type="http://schemas.openxmlformats.org/officeDocument/2006/relationships/customXml" Target="../ink/ink128.xml"/><Relationship Id="rId106" Type="http://schemas.openxmlformats.org/officeDocument/2006/relationships/notesSlide" Target="../notesSlides/notesSlide5.xml"/><Relationship Id="rId105" Type="http://schemas.openxmlformats.org/officeDocument/2006/relationships/slideLayout" Target="../slideLayouts/slideLayout2.xml"/><Relationship Id="rId104" Type="http://schemas.openxmlformats.org/officeDocument/2006/relationships/customXml" Target="../ink/ink221.xml"/><Relationship Id="rId103" Type="http://schemas.openxmlformats.org/officeDocument/2006/relationships/customXml" Target="../ink/ink220.xml"/><Relationship Id="rId102" Type="http://schemas.openxmlformats.org/officeDocument/2006/relationships/customXml" Target="../ink/ink219.xml"/><Relationship Id="rId101" Type="http://schemas.openxmlformats.org/officeDocument/2006/relationships/customXml" Target="../ink/ink218.xml"/><Relationship Id="rId100" Type="http://schemas.openxmlformats.org/officeDocument/2006/relationships/customXml" Target="../ink/ink217.xml"/><Relationship Id="rId10" Type="http://schemas.openxmlformats.org/officeDocument/2006/relationships/customXml" Target="../ink/ink12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customXml" Target="../ink/ink223.xml"/><Relationship Id="rId4" Type="http://schemas.openxmlformats.org/officeDocument/2006/relationships/image" Target="../media/image2.png"/><Relationship Id="rId3" Type="http://schemas.openxmlformats.org/officeDocument/2006/relationships/customXml" Target="../ink/ink222.xml"/><Relationship Id="rId2" Type="http://schemas.openxmlformats.org/officeDocument/2006/relationships/image" Target="../media/image13.png"/><Relationship Id="rId1" Type="http://schemas.openxmlformats.org/officeDocument/2006/relationships/hyperlink" Target="5.14.swf" TargetMode="External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19.xml"/><Relationship Id="rId98" Type="http://schemas.openxmlformats.org/officeDocument/2006/relationships/customXml" Target="../ink/ink318.xml"/><Relationship Id="rId97" Type="http://schemas.openxmlformats.org/officeDocument/2006/relationships/customXml" Target="../ink/ink317.xml"/><Relationship Id="rId96" Type="http://schemas.openxmlformats.org/officeDocument/2006/relationships/customXml" Target="../ink/ink316.xml"/><Relationship Id="rId95" Type="http://schemas.openxmlformats.org/officeDocument/2006/relationships/customXml" Target="../ink/ink315.xml"/><Relationship Id="rId94" Type="http://schemas.openxmlformats.org/officeDocument/2006/relationships/customXml" Target="../ink/ink314.xml"/><Relationship Id="rId93" Type="http://schemas.openxmlformats.org/officeDocument/2006/relationships/customXml" Target="../ink/ink313.xml"/><Relationship Id="rId92" Type="http://schemas.openxmlformats.org/officeDocument/2006/relationships/customXml" Target="../ink/ink312.xml"/><Relationship Id="rId91" Type="http://schemas.openxmlformats.org/officeDocument/2006/relationships/customXml" Target="../ink/ink311.xml"/><Relationship Id="rId90" Type="http://schemas.openxmlformats.org/officeDocument/2006/relationships/customXml" Target="../ink/ink310.xml"/><Relationship Id="rId9" Type="http://schemas.openxmlformats.org/officeDocument/2006/relationships/customXml" Target="../ink/ink229.xml"/><Relationship Id="rId89" Type="http://schemas.openxmlformats.org/officeDocument/2006/relationships/customXml" Target="../ink/ink309.xml"/><Relationship Id="rId88" Type="http://schemas.openxmlformats.org/officeDocument/2006/relationships/customXml" Target="../ink/ink308.xml"/><Relationship Id="rId87" Type="http://schemas.openxmlformats.org/officeDocument/2006/relationships/customXml" Target="../ink/ink307.xml"/><Relationship Id="rId86" Type="http://schemas.openxmlformats.org/officeDocument/2006/relationships/customXml" Target="../ink/ink306.xml"/><Relationship Id="rId85" Type="http://schemas.openxmlformats.org/officeDocument/2006/relationships/customXml" Target="../ink/ink305.xml"/><Relationship Id="rId84" Type="http://schemas.openxmlformats.org/officeDocument/2006/relationships/customXml" Target="../ink/ink304.xml"/><Relationship Id="rId83" Type="http://schemas.openxmlformats.org/officeDocument/2006/relationships/customXml" Target="../ink/ink303.xml"/><Relationship Id="rId82" Type="http://schemas.openxmlformats.org/officeDocument/2006/relationships/customXml" Target="../ink/ink302.xml"/><Relationship Id="rId81" Type="http://schemas.openxmlformats.org/officeDocument/2006/relationships/customXml" Target="../ink/ink301.xml"/><Relationship Id="rId80" Type="http://schemas.openxmlformats.org/officeDocument/2006/relationships/customXml" Target="../ink/ink300.xml"/><Relationship Id="rId8" Type="http://schemas.openxmlformats.org/officeDocument/2006/relationships/customXml" Target="../ink/ink228.xml"/><Relationship Id="rId79" Type="http://schemas.openxmlformats.org/officeDocument/2006/relationships/customXml" Target="../ink/ink299.xml"/><Relationship Id="rId78" Type="http://schemas.openxmlformats.org/officeDocument/2006/relationships/customXml" Target="../ink/ink298.xml"/><Relationship Id="rId77" Type="http://schemas.openxmlformats.org/officeDocument/2006/relationships/customXml" Target="../ink/ink297.xml"/><Relationship Id="rId76" Type="http://schemas.openxmlformats.org/officeDocument/2006/relationships/customXml" Target="../ink/ink296.xml"/><Relationship Id="rId75" Type="http://schemas.openxmlformats.org/officeDocument/2006/relationships/customXml" Target="../ink/ink295.xml"/><Relationship Id="rId74" Type="http://schemas.openxmlformats.org/officeDocument/2006/relationships/customXml" Target="../ink/ink294.xml"/><Relationship Id="rId73" Type="http://schemas.openxmlformats.org/officeDocument/2006/relationships/customXml" Target="../ink/ink293.xml"/><Relationship Id="rId72" Type="http://schemas.openxmlformats.org/officeDocument/2006/relationships/customXml" Target="../ink/ink292.xml"/><Relationship Id="rId71" Type="http://schemas.openxmlformats.org/officeDocument/2006/relationships/customXml" Target="../ink/ink291.xml"/><Relationship Id="rId70" Type="http://schemas.openxmlformats.org/officeDocument/2006/relationships/customXml" Target="../ink/ink290.xml"/><Relationship Id="rId7" Type="http://schemas.openxmlformats.org/officeDocument/2006/relationships/customXml" Target="../ink/ink227.xml"/><Relationship Id="rId69" Type="http://schemas.openxmlformats.org/officeDocument/2006/relationships/customXml" Target="../ink/ink289.xml"/><Relationship Id="rId68" Type="http://schemas.openxmlformats.org/officeDocument/2006/relationships/customXml" Target="../ink/ink288.xml"/><Relationship Id="rId67" Type="http://schemas.openxmlformats.org/officeDocument/2006/relationships/customXml" Target="../ink/ink287.xml"/><Relationship Id="rId66" Type="http://schemas.openxmlformats.org/officeDocument/2006/relationships/customXml" Target="../ink/ink286.xml"/><Relationship Id="rId65" Type="http://schemas.openxmlformats.org/officeDocument/2006/relationships/customXml" Target="../ink/ink285.xml"/><Relationship Id="rId64" Type="http://schemas.openxmlformats.org/officeDocument/2006/relationships/customXml" Target="../ink/ink284.xml"/><Relationship Id="rId63" Type="http://schemas.openxmlformats.org/officeDocument/2006/relationships/customXml" Target="../ink/ink283.xml"/><Relationship Id="rId62" Type="http://schemas.openxmlformats.org/officeDocument/2006/relationships/customXml" Target="../ink/ink282.xml"/><Relationship Id="rId61" Type="http://schemas.openxmlformats.org/officeDocument/2006/relationships/customXml" Target="../ink/ink281.xml"/><Relationship Id="rId60" Type="http://schemas.openxmlformats.org/officeDocument/2006/relationships/customXml" Target="../ink/ink280.xml"/><Relationship Id="rId6" Type="http://schemas.openxmlformats.org/officeDocument/2006/relationships/customXml" Target="../ink/ink226.xml"/><Relationship Id="rId59" Type="http://schemas.openxmlformats.org/officeDocument/2006/relationships/customXml" Target="../ink/ink279.xml"/><Relationship Id="rId58" Type="http://schemas.openxmlformats.org/officeDocument/2006/relationships/customXml" Target="../ink/ink278.xml"/><Relationship Id="rId57" Type="http://schemas.openxmlformats.org/officeDocument/2006/relationships/customXml" Target="../ink/ink277.xml"/><Relationship Id="rId56" Type="http://schemas.openxmlformats.org/officeDocument/2006/relationships/customXml" Target="../ink/ink276.xml"/><Relationship Id="rId55" Type="http://schemas.openxmlformats.org/officeDocument/2006/relationships/customXml" Target="../ink/ink275.xml"/><Relationship Id="rId54" Type="http://schemas.openxmlformats.org/officeDocument/2006/relationships/customXml" Target="../ink/ink274.xml"/><Relationship Id="rId53" Type="http://schemas.openxmlformats.org/officeDocument/2006/relationships/customXml" Target="../ink/ink273.xml"/><Relationship Id="rId52" Type="http://schemas.openxmlformats.org/officeDocument/2006/relationships/customXml" Target="../ink/ink272.xml"/><Relationship Id="rId51" Type="http://schemas.openxmlformats.org/officeDocument/2006/relationships/customXml" Target="../ink/ink271.xml"/><Relationship Id="rId50" Type="http://schemas.openxmlformats.org/officeDocument/2006/relationships/customXml" Target="../ink/ink270.xml"/><Relationship Id="rId5" Type="http://schemas.openxmlformats.org/officeDocument/2006/relationships/customXml" Target="../ink/ink225.xml"/><Relationship Id="rId49" Type="http://schemas.openxmlformats.org/officeDocument/2006/relationships/customXml" Target="../ink/ink269.xml"/><Relationship Id="rId48" Type="http://schemas.openxmlformats.org/officeDocument/2006/relationships/customXml" Target="../ink/ink268.xml"/><Relationship Id="rId47" Type="http://schemas.openxmlformats.org/officeDocument/2006/relationships/customXml" Target="../ink/ink267.xml"/><Relationship Id="rId46" Type="http://schemas.openxmlformats.org/officeDocument/2006/relationships/customXml" Target="../ink/ink266.xml"/><Relationship Id="rId45" Type="http://schemas.openxmlformats.org/officeDocument/2006/relationships/customXml" Target="../ink/ink265.xml"/><Relationship Id="rId44" Type="http://schemas.openxmlformats.org/officeDocument/2006/relationships/customXml" Target="../ink/ink264.xml"/><Relationship Id="rId43" Type="http://schemas.openxmlformats.org/officeDocument/2006/relationships/customXml" Target="../ink/ink263.xml"/><Relationship Id="rId42" Type="http://schemas.openxmlformats.org/officeDocument/2006/relationships/customXml" Target="../ink/ink262.xml"/><Relationship Id="rId41" Type="http://schemas.openxmlformats.org/officeDocument/2006/relationships/customXml" Target="../ink/ink261.xml"/><Relationship Id="rId40" Type="http://schemas.openxmlformats.org/officeDocument/2006/relationships/customXml" Target="../ink/ink260.xml"/><Relationship Id="rId4" Type="http://schemas.openxmlformats.org/officeDocument/2006/relationships/image" Target="../media/image2.png"/><Relationship Id="rId39" Type="http://schemas.openxmlformats.org/officeDocument/2006/relationships/customXml" Target="../ink/ink259.xml"/><Relationship Id="rId38" Type="http://schemas.openxmlformats.org/officeDocument/2006/relationships/customXml" Target="../ink/ink258.xml"/><Relationship Id="rId37" Type="http://schemas.openxmlformats.org/officeDocument/2006/relationships/customXml" Target="../ink/ink257.xml"/><Relationship Id="rId36" Type="http://schemas.openxmlformats.org/officeDocument/2006/relationships/customXml" Target="../ink/ink256.xml"/><Relationship Id="rId35" Type="http://schemas.openxmlformats.org/officeDocument/2006/relationships/customXml" Target="../ink/ink255.xml"/><Relationship Id="rId34" Type="http://schemas.openxmlformats.org/officeDocument/2006/relationships/customXml" Target="../ink/ink254.xml"/><Relationship Id="rId33" Type="http://schemas.openxmlformats.org/officeDocument/2006/relationships/customXml" Target="../ink/ink253.xml"/><Relationship Id="rId32" Type="http://schemas.openxmlformats.org/officeDocument/2006/relationships/customXml" Target="../ink/ink252.xml"/><Relationship Id="rId31" Type="http://schemas.openxmlformats.org/officeDocument/2006/relationships/customXml" Target="../ink/ink251.xml"/><Relationship Id="rId30" Type="http://schemas.openxmlformats.org/officeDocument/2006/relationships/customXml" Target="../ink/ink250.xml"/><Relationship Id="rId3" Type="http://schemas.openxmlformats.org/officeDocument/2006/relationships/customXml" Target="../ink/ink224.xml"/><Relationship Id="rId29" Type="http://schemas.openxmlformats.org/officeDocument/2006/relationships/customXml" Target="../ink/ink249.xml"/><Relationship Id="rId28" Type="http://schemas.openxmlformats.org/officeDocument/2006/relationships/customXml" Target="../ink/ink248.xml"/><Relationship Id="rId27" Type="http://schemas.openxmlformats.org/officeDocument/2006/relationships/customXml" Target="../ink/ink247.xml"/><Relationship Id="rId26" Type="http://schemas.openxmlformats.org/officeDocument/2006/relationships/customXml" Target="../ink/ink246.xml"/><Relationship Id="rId25" Type="http://schemas.openxmlformats.org/officeDocument/2006/relationships/customXml" Target="../ink/ink245.xml"/><Relationship Id="rId24" Type="http://schemas.openxmlformats.org/officeDocument/2006/relationships/customXml" Target="../ink/ink244.xml"/><Relationship Id="rId23" Type="http://schemas.openxmlformats.org/officeDocument/2006/relationships/customXml" Target="../ink/ink243.xml"/><Relationship Id="rId22" Type="http://schemas.openxmlformats.org/officeDocument/2006/relationships/customXml" Target="../ink/ink242.xml"/><Relationship Id="rId21" Type="http://schemas.openxmlformats.org/officeDocument/2006/relationships/customXml" Target="../ink/ink241.xml"/><Relationship Id="rId201" Type="http://schemas.openxmlformats.org/officeDocument/2006/relationships/slideLayout" Target="../slideLayouts/slideLayout2.xml"/><Relationship Id="rId200" Type="http://schemas.openxmlformats.org/officeDocument/2006/relationships/customXml" Target="../ink/ink420.xml"/><Relationship Id="rId20" Type="http://schemas.openxmlformats.org/officeDocument/2006/relationships/customXml" Target="../ink/ink240.xml"/><Relationship Id="rId2" Type="http://schemas.openxmlformats.org/officeDocument/2006/relationships/image" Target="../media/image14.png"/><Relationship Id="rId199" Type="http://schemas.openxmlformats.org/officeDocument/2006/relationships/customXml" Target="../ink/ink419.xml"/><Relationship Id="rId198" Type="http://schemas.openxmlformats.org/officeDocument/2006/relationships/customXml" Target="../ink/ink418.xml"/><Relationship Id="rId197" Type="http://schemas.openxmlformats.org/officeDocument/2006/relationships/customXml" Target="../ink/ink417.xml"/><Relationship Id="rId196" Type="http://schemas.openxmlformats.org/officeDocument/2006/relationships/customXml" Target="../ink/ink416.xml"/><Relationship Id="rId195" Type="http://schemas.openxmlformats.org/officeDocument/2006/relationships/customXml" Target="../ink/ink415.xml"/><Relationship Id="rId194" Type="http://schemas.openxmlformats.org/officeDocument/2006/relationships/customXml" Target="../ink/ink414.xml"/><Relationship Id="rId193" Type="http://schemas.openxmlformats.org/officeDocument/2006/relationships/customXml" Target="../ink/ink413.xml"/><Relationship Id="rId192" Type="http://schemas.openxmlformats.org/officeDocument/2006/relationships/customXml" Target="../ink/ink412.xml"/><Relationship Id="rId191" Type="http://schemas.openxmlformats.org/officeDocument/2006/relationships/customXml" Target="../ink/ink411.xml"/><Relationship Id="rId190" Type="http://schemas.openxmlformats.org/officeDocument/2006/relationships/customXml" Target="../ink/ink410.xml"/><Relationship Id="rId19" Type="http://schemas.openxmlformats.org/officeDocument/2006/relationships/customXml" Target="../ink/ink239.xml"/><Relationship Id="rId189" Type="http://schemas.openxmlformats.org/officeDocument/2006/relationships/customXml" Target="../ink/ink409.xml"/><Relationship Id="rId188" Type="http://schemas.openxmlformats.org/officeDocument/2006/relationships/customXml" Target="../ink/ink408.xml"/><Relationship Id="rId187" Type="http://schemas.openxmlformats.org/officeDocument/2006/relationships/customXml" Target="../ink/ink407.xml"/><Relationship Id="rId186" Type="http://schemas.openxmlformats.org/officeDocument/2006/relationships/customXml" Target="../ink/ink406.xml"/><Relationship Id="rId185" Type="http://schemas.openxmlformats.org/officeDocument/2006/relationships/customXml" Target="../ink/ink405.xml"/><Relationship Id="rId184" Type="http://schemas.openxmlformats.org/officeDocument/2006/relationships/customXml" Target="../ink/ink404.xml"/><Relationship Id="rId183" Type="http://schemas.openxmlformats.org/officeDocument/2006/relationships/customXml" Target="../ink/ink403.xml"/><Relationship Id="rId182" Type="http://schemas.openxmlformats.org/officeDocument/2006/relationships/customXml" Target="../ink/ink402.xml"/><Relationship Id="rId181" Type="http://schemas.openxmlformats.org/officeDocument/2006/relationships/customXml" Target="../ink/ink401.xml"/><Relationship Id="rId180" Type="http://schemas.openxmlformats.org/officeDocument/2006/relationships/customXml" Target="../ink/ink400.xml"/><Relationship Id="rId18" Type="http://schemas.openxmlformats.org/officeDocument/2006/relationships/customXml" Target="../ink/ink238.xml"/><Relationship Id="rId179" Type="http://schemas.openxmlformats.org/officeDocument/2006/relationships/customXml" Target="../ink/ink399.xml"/><Relationship Id="rId178" Type="http://schemas.openxmlformats.org/officeDocument/2006/relationships/customXml" Target="../ink/ink398.xml"/><Relationship Id="rId177" Type="http://schemas.openxmlformats.org/officeDocument/2006/relationships/customXml" Target="../ink/ink397.xml"/><Relationship Id="rId176" Type="http://schemas.openxmlformats.org/officeDocument/2006/relationships/customXml" Target="../ink/ink396.xml"/><Relationship Id="rId175" Type="http://schemas.openxmlformats.org/officeDocument/2006/relationships/customXml" Target="../ink/ink395.xml"/><Relationship Id="rId174" Type="http://schemas.openxmlformats.org/officeDocument/2006/relationships/customXml" Target="../ink/ink394.xml"/><Relationship Id="rId173" Type="http://schemas.openxmlformats.org/officeDocument/2006/relationships/customXml" Target="../ink/ink393.xml"/><Relationship Id="rId172" Type="http://schemas.openxmlformats.org/officeDocument/2006/relationships/customXml" Target="../ink/ink392.xml"/><Relationship Id="rId171" Type="http://schemas.openxmlformats.org/officeDocument/2006/relationships/customXml" Target="../ink/ink391.xml"/><Relationship Id="rId170" Type="http://schemas.openxmlformats.org/officeDocument/2006/relationships/customXml" Target="../ink/ink390.xml"/><Relationship Id="rId17" Type="http://schemas.openxmlformats.org/officeDocument/2006/relationships/customXml" Target="../ink/ink237.xml"/><Relationship Id="rId169" Type="http://schemas.openxmlformats.org/officeDocument/2006/relationships/customXml" Target="../ink/ink389.xml"/><Relationship Id="rId168" Type="http://schemas.openxmlformats.org/officeDocument/2006/relationships/customXml" Target="../ink/ink388.xml"/><Relationship Id="rId167" Type="http://schemas.openxmlformats.org/officeDocument/2006/relationships/customXml" Target="../ink/ink387.xml"/><Relationship Id="rId166" Type="http://schemas.openxmlformats.org/officeDocument/2006/relationships/customXml" Target="../ink/ink386.xml"/><Relationship Id="rId165" Type="http://schemas.openxmlformats.org/officeDocument/2006/relationships/customXml" Target="../ink/ink385.xml"/><Relationship Id="rId164" Type="http://schemas.openxmlformats.org/officeDocument/2006/relationships/customXml" Target="../ink/ink384.xml"/><Relationship Id="rId163" Type="http://schemas.openxmlformats.org/officeDocument/2006/relationships/customXml" Target="../ink/ink383.xml"/><Relationship Id="rId162" Type="http://schemas.openxmlformats.org/officeDocument/2006/relationships/customXml" Target="../ink/ink382.xml"/><Relationship Id="rId161" Type="http://schemas.openxmlformats.org/officeDocument/2006/relationships/customXml" Target="../ink/ink381.xml"/><Relationship Id="rId160" Type="http://schemas.openxmlformats.org/officeDocument/2006/relationships/customXml" Target="../ink/ink380.xml"/><Relationship Id="rId16" Type="http://schemas.openxmlformats.org/officeDocument/2006/relationships/customXml" Target="../ink/ink236.xml"/><Relationship Id="rId159" Type="http://schemas.openxmlformats.org/officeDocument/2006/relationships/customXml" Target="../ink/ink379.xml"/><Relationship Id="rId158" Type="http://schemas.openxmlformats.org/officeDocument/2006/relationships/customXml" Target="../ink/ink378.xml"/><Relationship Id="rId157" Type="http://schemas.openxmlformats.org/officeDocument/2006/relationships/customXml" Target="../ink/ink377.xml"/><Relationship Id="rId156" Type="http://schemas.openxmlformats.org/officeDocument/2006/relationships/customXml" Target="../ink/ink376.xml"/><Relationship Id="rId155" Type="http://schemas.openxmlformats.org/officeDocument/2006/relationships/customXml" Target="../ink/ink375.xml"/><Relationship Id="rId154" Type="http://schemas.openxmlformats.org/officeDocument/2006/relationships/customXml" Target="../ink/ink374.xml"/><Relationship Id="rId153" Type="http://schemas.openxmlformats.org/officeDocument/2006/relationships/customXml" Target="../ink/ink373.xml"/><Relationship Id="rId152" Type="http://schemas.openxmlformats.org/officeDocument/2006/relationships/customXml" Target="../ink/ink372.xml"/><Relationship Id="rId151" Type="http://schemas.openxmlformats.org/officeDocument/2006/relationships/customXml" Target="../ink/ink371.xml"/><Relationship Id="rId150" Type="http://schemas.openxmlformats.org/officeDocument/2006/relationships/customXml" Target="../ink/ink370.xml"/><Relationship Id="rId15" Type="http://schemas.openxmlformats.org/officeDocument/2006/relationships/customXml" Target="../ink/ink235.xml"/><Relationship Id="rId149" Type="http://schemas.openxmlformats.org/officeDocument/2006/relationships/customXml" Target="../ink/ink369.xml"/><Relationship Id="rId148" Type="http://schemas.openxmlformats.org/officeDocument/2006/relationships/customXml" Target="../ink/ink368.xml"/><Relationship Id="rId147" Type="http://schemas.openxmlformats.org/officeDocument/2006/relationships/customXml" Target="../ink/ink367.xml"/><Relationship Id="rId146" Type="http://schemas.openxmlformats.org/officeDocument/2006/relationships/customXml" Target="../ink/ink366.xml"/><Relationship Id="rId145" Type="http://schemas.openxmlformats.org/officeDocument/2006/relationships/customXml" Target="../ink/ink365.xml"/><Relationship Id="rId144" Type="http://schemas.openxmlformats.org/officeDocument/2006/relationships/customXml" Target="../ink/ink364.xml"/><Relationship Id="rId143" Type="http://schemas.openxmlformats.org/officeDocument/2006/relationships/customXml" Target="../ink/ink363.xml"/><Relationship Id="rId142" Type="http://schemas.openxmlformats.org/officeDocument/2006/relationships/customXml" Target="../ink/ink362.xml"/><Relationship Id="rId141" Type="http://schemas.openxmlformats.org/officeDocument/2006/relationships/customXml" Target="../ink/ink361.xml"/><Relationship Id="rId140" Type="http://schemas.openxmlformats.org/officeDocument/2006/relationships/customXml" Target="../ink/ink360.xml"/><Relationship Id="rId14" Type="http://schemas.openxmlformats.org/officeDocument/2006/relationships/customXml" Target="../ink/ink234.xml"/><Relationship Id="rId139" Type="http://schemas.openxmlformats.org/officeDocument/2006/relationships/customXml" Target="../ink/ink359.xml"/><Relationship Id="rId138" Type="http://schemas.openxmlformats.org/officeDocument/2006/relationships/customXml" Target="../ink/ink358.xml"/><Relationship Id="rId137" Type="http://schemas.openxmlformats.org/officeDocument/2006/relationships/customXml" Target="../ink/ink357.xml"/><Relationship Id="rId136" Type="http://schemas.openxmlformats.org/officeDocument/2006/relationships/customXml" Target="../ink/ink356.xml"/><Relationship Id="rId135" Type="http://schemas.openxmlformats.org/officeDocument/2006/relationships/customXml" Target="../ink/ink355.xml"/><Relationship Id="rId134" Type="http://schemas.openxmlformats.org/officeDocument/2006/relationships/customXml" Target="../ink/ink354.xml"/><Relationship Id="rId133" Type="http://schemas.openxmlformats.org/officeDocument/2006/relationships/customXml" Target="../ink/ink353.xml"/><Relationship Id="rId132" Type="http://schemas.openxmlformats.org/officeDocument/2006/relationships/customXml" Target="../ink/ink352.xml"/><Relationship Id="rId131" Type="http://schemas.openxmlformats.org/officeDocument/2006/relationships/customXml" Target="../ink/ink351.xml"/><Relationship Id="rId130" Type="http://schemas.openxmlformats.org/officeDocument/2006/relationships/customXml" Target="../ink/ink350.xml"/><Relationship Id="rId13" Type="http://schemas.openxmlformats.org/officeDocument/2006/relationships/customXml" Target="../ink/ink233.xml"/><Relationship Id="rId129" Type="http://schemas.openxmlformats.org/officeDocument/2006/relationships/customXml" Target="../ink/ink349.xml"/><Relationship Id="rId128" Type="http://schemas.openxmlformats.org/officeDocument/2006/relationships/customXml" Target="../ink/ink348.xml"/><Relationship Id="rId127" Type="http://schemas.openxmlformats.org/officeDocument/2006/relationships/customXml" Target="../ink/ink347.xml"/><Relationship Id="rId126" Type="http://schemas.openxmlformats.org/officeDocument/2006/relationships/customXml" Target="../ink/ink346.xml"/><Relationship Id="rId125" Type="http://schemas.openxmlformats.org/officeDocument/2006/relationships/customXml" Target="../ink/ink345.xml"/><Relationship Id="rId124" Type="http://schemas.openxmlformats.org/officeDocument/2006/relationships/customXml" Target="../ink/ink344.xml"/><Relationship Id="rId123" Type="http://schemas.openxmlformats.org/officeDocument/2006/relationships/customXml" Target="../ink/ink343.xml"/><Relationship Id="rId122" Type="http://schemas.openxmlformats.org/officeDocument/2006/relationships/customXml" Target="../ink/ink342.xml"/><Relationship Id="rId121" Type="http://schemas.openxmlformats.org/officeDocument/2006/relationships/customXml" Target="../ink/ink341.xml"/><Relationship Id="rId120" Type="http://schemas.openxmlformats.org/officeDocument/2006/relationships/customXml" Target="../ink/ink340.xml"/><Relationship Id="rId12" Type="http://schemas.openxmlformats.org/officeDocument/2006/relationships/customXml" Target="../ink/ink232.xml"/><Relationship Id="rId119" Type="http://schemas.openxmlformats.org/officeDocument/2006/relationships/customXml" Target="../ink/ink339.xml"/><Relationship Id="rId118" Type="http://schemas.openxmlformats.org/officeDocument/2006/relationships/customXml" Target="../ink/ink338.xml"/><Relationship Id="rId117" Type="http://schemas.openxmlformats.org/officeDocument/2006/relationships/customXml" Target="../ink/ink337.xml"/><Relationship Id="rId116" Type="http://schemas.openxmlformats.org/officeDocument/2006/relationships/customXml" Target="../ink/ink336.xml"/><Relationship Id="rId115" Type="http://schemas.openxmlformats.org/officeDocument/2006/relationships/customXml" Target="../ink/ink335.xml"/><Relationship Id="rId114" Type="http://schemas.openxmlformats.org/officeDocument/2006/relationships/customXml" Target="../ink/ink334.xml"/><Relationship Id="rId113" Type="http://schemas.openxmlformats.org/officeDocument/2006/relationships/customXml" Target="../ink/ink333.xml"/><Relationship Id="rId112" Type="http://schemas.openxmlformats.org/officeDocument/2006/relationships/customXml" Target="../ink/ink332.xml"/><Relationship Id="rId111" Type="http://schemas.openxmlformats.org/officeDocument/2006/relationships/customXml" Target="../ink/ink331.xml"/><Relationship Id="rId110" Type="http://schemas.openxmlformats.org/officeDocument/2006/relationships/customXml" Target="../ink/ink330.xml"/><Relationship Id="rId11" Type="http://schemas.openxmlformats.org/officeDocument/2006/relationships/customXml" Target="../ink/ink231.xml"/><Relationship Id="rId109" Type="http://schemas.openxmlformats.org/officeDocument/2006/relationships/customXml" Target="../ink/ink329.xml"/><Relationship Id="rId108" Type="http://schemas.openxmlformats.org/officeDocument/2006/relationships/customXml" Target="../ink/ink328.xml"/><Relationship Id="rId107" Type="http://schemas.openxmlformats.org/officeDocument/2006/relationships/customXml" Target="../ink/ink327.xml"/><Relationship Id="rId106" Type="http://schemas.openxmlformats.org/officeDocument/2006/relationships/customXml" Target="../ink/ink326.xml"/><Relationship Id="rId105" Type="http://schemas.openxmlformats.org/officeDocument/2006/relationships/customXml" Target="../ink/ink325.xml"/><Relationship Id="rId104" Type="http://schemas.openxmlformats.org/officeDocument/2006/relationships/customXml" Target="../ink/ink324.xml"/><Relationship Id="rId103" Type="http://schemas.openxmlformats.org/officeDocument/2006/relationships/customXml" Target="../ink/ink323.xml"/><Relationship Id="rId102" Type="http://schemas.openxmlformats.org/officeDocument/2006/relationships/customXml" Target="../ink/ink322.xml"/><Relationship Id="rId101" Type="http://schemas.openxmlformats.org/officeDocument/2006/relationships/customXml" Target="../ink/ink321.xml"/><Relationship Id="rId100" Type="http://schemas.openxmlformats.org/officeDocument/2006/relationships/customXml" Target="../ink/ink320.xml"/><Relationship Id="rId10" Type="http://schemas.openxmlformats.org/officeDocument/2006/relationships/customXml" Target="../ink/ink230.xml"/><Relationship Id="rId1" Type="http://schemas.openxmlformats.org/officeDocument/2006/relationships/hyperlink" Target="5.15.swf" TargetMode="External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16.xml"/><Relationship Id="rId98" Type="http://schemas.openxmlformats.org/officeDocument/2006/relationships/customXml" Target="../ink/ink515.xml"/><Relationship Id="rId97" Type="http://schemas.openxmlformats.org/officeDocument/2006/relationships/customXml" Target="../ink/ink514.xml"/><Relationship Id="rId96" Type="http://schemas.openxmlformats.org/officeDocument/2006/relationships/customXml" Target="../ink/ink513.xml"/><Relationship Id="rId95" Type="http://schemas.openxmlformats.org/officeDocument/2006/relationships/customXml" Target="../ink/ink512.xml"/><Relationship Id="rId94" Type="http://schemas.openxmlformats.org/officeDocument/2006/relationships/customXml" Target="../ink/ink511.xml"/><Relationship Id="rId93" Type="http://schemas.openxmlformats.org/officeDocument/2006/relationships/customXml" Target="../ink/ink510.xml"/><Relationship Id="rId92" Type="http://schemas.openxmlformats.org/officeDocument/2006/relationships/customXml" Target="../ink/ink509.xml"/><Relationship Id="rId91" Type="http://schemas.openxmlformats.org/officeDocument/2006/relationships/customXml" Target="../ink/ink508.xml"/><Relationship Id="rId90" Type="http://schemas.openxmlformats.org/officeDocument/2006/relationships/customXml" Target="../ink/ink507.xml"/><Relationship Id="rId9" Type="http://schemas.openxmlformats.org/officeDocument/2006/relationships/customXml" Target="../ink/ink426.xml"/><Relationship Id="rId89" Type="http://schemas.openxmlformats.org/officeDocument/2006/relationships/customXml" Target="../ink/ink506.xml"/><Relationship Id="rId88" Type="http://schemas.openxmlformats.org/officeDocument/2006/relationships/customXml" Target="../ink/ink505.xml"/><Relationship Id="rId87" Type="http://schemas.openxmlformats.org/officeDocument/2006/relationships/customXml" Target="../ink/ink504.xml"/><Relationship Id="rId86" Type="http://schemas.openxmlformats.org/officeDocument/2006/relationships/customXml" Target="../ink/ink503.xml"/><Relationship Id="rId85" Type="http://schemas.openxmlformats.org/officeDocument/2006/relationships/customXml" Target="../ink/ink502.xml"/><Relationship Id="rId84" Type="http://schemas.openxmlformats.org/officeDocument/2006/relationships/customXml" Target="../ink/ink501.xml"/><Relationship Id="rId83" Type="http://schemas.openxmlformats.org/officeDocument/2006/relationships/customXml" Target="../ink/ink500.xml"/><Relationship Id="rId82" Type="http://schemas.openxmlformats.org/officeDocument/2006/relationships/customXml" Target="../ink/ink499.xml"/><Relationship Id="rId81" Type="http://schemas.openxmlformats.org/officeDocument/2006/relationships/customXml" Target="../ink/ink498.xml"/><Relationship Id="rId80" Type="http://schemas.openxmlformats.org/officeDocument/2006/relationships/customXml" Target="../ink/ink497.xml"/><Relationship Id="rId8" Type="http://schemas.openxmlformats.org/officeDocument/2006/relationships/customXml" Target="../ink/ink425.xml"/><Relationship Id="rId79" Type="http://schemas.openxmlformats.org/officeDocument/2006/relationships/customXml" Target="../ink/ink496.xml"/><Relationship Id="rId78" Type="http://schemas.openxmlformats.org/officeDocument/2006/relationships/customXml" Target="../ink/ink495.xml"/><Relationship Id="rId77" Type="http://schemas.openxmlformats.org/officeDocument/2006/relationships/customXml" Target="../ink/ink494.xml"/><Relationship Id="rId76" Type="http://schemas.openxmlformats.org/officeDocument/2006/relationships/customXml" Target="../ink/ink493.xml"/><Relationship Id="rId75" Type="http://schemas.openxmlformats.org/officeDocument/2006/relationships/customXml" Target="../ink/ink492.xml"/><Relationship Id="rId74" Type="http://schemas.openxmlformats.org/officeDocument/2006/relationships/customXml" Target="../ink/ink491.xml"/><Relationship Id="rId73" Type="http://schemas.openxmlformats.org/officeDocument/2006/relationships/customXml" Target="../ink/ink490.xml"/><Relationship Id="rId72" Type="http://schemas.openxmlformats.org/officeDocument/2006/relationships/customXml" Target="../ink/ink489.xml"/><Relationship Id="rId71" Type="http://schemas.openxmlformats.org/officeDocument/2006/relationships/customXml" Target="../ink/ink488.xml"/><Relationship Id="rId70" Type="http://schemas.openxmlformats.org/officeDocument/2006/relationships/customXml" Target="../ink/ink487.xml"/><Relationship Id="rId7" Type="http://schemas.openxmlformats.org/officeDocument/2006/relationships/customXml" Target="../ink/ink424.xml"/><Relationship Id="rId69" Type="http://schemas.openxmlformats.org/officeDocument/2006/relationships/customXml" Target="../ink/ink486.xml"/><Relationship Id="rId68" Type="http://schemas.openxmlformats.org/officeDocument/2006/relationships/customXml" Target="../ink/ink485.xml"/><Relationship Id="rId67" Type="http://schemas.openxmlformats.org/officeDocument/2006/relationships/customXml" Target="../ink/ink484.xml"/><Relationship Id="rId66" Type="http://schemas.openxmlformats.org/officeDocument/2006/relationships/customXml" Target="../ink/ink483.xml"/><Relationship Id="rId65" Type="http://schemas.openxmlformats.org/officeDocument/2006/relationships/customXml" Target="../ink/ink482.xml"/><Relationship Id="rId64" Type="http://schemas.openxmlformats.org/officeDocument/2006/relationships/customXml" Target="../ink/ink481.xml"/><Relationship Id="rId63" Type="http://schemas.openxmlformats.org/officeDocument/2006/relationships/customXml" Target="../ink/ink480.xml"/><Relationship Id="rId62" Type="http://schemas.openxmlformats.org/officeDocument/2006/relationships/customXml" Target="../ink/ink479.xml"/><Relationship Id="rId61" Type="http://schemas.openxmlformats.org/officeDocument/2006/relationships/customXml" Target="../ink/ink478.xml"/><Relationship Id="rId60" Type="http://schemas.openxmlformats.org/officeDocument/2006/relationships/customXml" Target="../ink/ink477.xml"/><Relationship Id="rId6" Type="http://schemas.openxmlformats.org/officeDocument/2006/relationships/customXml" Target="../ink/ink423.xml"/><Relationship Id="rId59" Type="http://schemas.openxmlformats.org/officeDocument/2006/relationships/customXml" Target="../ink/ink476.xml"/><Relationship Id="rId58" Type="http://schemas.openxmlformats.org/officeDocument/2006/relationships/customXml" Target="../ink/ink475.xml"/><Relationship Id="rId57" Type="http://schemas.openxmlformats.org/officeDocument/2006/relationships/customXml" Target="../ink/ink474.xml"/><Relationship Id="rId56" Type="http://schemas.openxmlformats.org/officeDocument/2006/relationships/customXml" Target="../ink/ink473.xml"/><Relationship Id="rId55" Type="http://schemas.openxmlformats.org/officeDocument/2006/relationships/customXml" Target="../ink/ink472.xml"/><Relationship Id="rId54" Type="http://schemas.openxmlformats.org/officeDocument/2006/relationships/customXml" Target="../ink/ink471.xml"/><Relationship Id="rId53" Type="http://schemas.openxmlformats.org/officeDocument/2006/relationships/customXml" Target="../ink/ink470.xml"/><Relationship Id="rId52" Type="http://schemas.openxmlformats.org/officeDocument/2006/relationships/customXml" Target="../ink/ink469.xml"/><Relationship Id="rId51" Type="http://schemas.openxmlformats.org/officeDocument/2006/relationships/customXml" Target="../ink/ink468.xml"/><Relationship Id="rId50" Type="http://schemas.openxmlformats.org/officeDocument/2006/relationships/customXml" Target="../ink/ink467.xml"/><Relationship Id="rId5" Type="http://schemas.openxmlformats.org/officeDocument/2006/relationships/customXml" Target="../ink/ink422.xml"/><Relationship Id="rId49" Type="http://schemas.openxmlformats.org/officeDocument/2006/relationships/customXml" Target="../ink/ink466.xml"/><Relationship Id="rId48" Type="http://schemas.openxmlformats.org/officeDocument/2006/relationships/customXml" Target="../ink/ink465.xml"/><Relationship Id="rId47" Type="http://schemas.openxmlformats.org/officeDocument/2006/relationships/customXml" Target="../ink/ink464.xml"/><Relationship Id="rId46" Type="http://schemas.openxmlformats.org/officeDocument/2006/relationships/customXml" Target="../ink/ink463.xml"/><Relationship Id="rId45" Type="http://schemas.openxmlformats.org/officeDocument/2006/relationships/customXml" Target="../ink/ink462.xml"/><Relationship Id="rId44" Type="http://schemas.openxmlformats.org/officeDocument/2006/relationships/customXml" Target="../ink/ink461.xml"/><Relationship Id="rId43" Type="http://schemas.openxmlformats.org/officeDocument/2006/relationships/customXml" Target="../ink/ink460.xml"/><Relationship Id="rId42" Type="http://schemas.openxmlformats.org/officeDocument/2006/relationships/customXml" Target="../ink/ink459.xml"/><Relationship Id="rId41" Type="http://schemas.openxmlformats.org/officeDocument/2006/relationships/customXml" Target="../ink/ink458.xml"/><Relationship Id="rId40" Type="http://schemas.openxmlformats.org/officeDocument/2006/relationships/customXml" Target="../ink/ink457.xml"/><Relationship Id="rId4" Type="http://schemas.openxmlformats.org/officeDocument/2006/relationships/image" Target="../media/image2.png"/><Relationship Id="rId39" Type="http://schemas.openxmlformats.org/officeDocument/2006/relationships/customXml" Target="../ink/ink456.xml"/><Relationship Id="rId38" Type="http://schemas.openxmlformats.org/officeDocument/2006/relationships/customXml" Target="../ink/ink455.xml"/><Relationship Id="rId37" Type="http://schemas.openxmlformats.org/officeDocument/2006/relationships/customXml" Target="../ink/ink454.xml"/><Relationship Id="rId36" Type="http://schemas.openxmlformats.org/officeDocument/2006/relationships/customXml" Target="../ink/ink453.xml"/><Relationship Id="rId35" Type="http://schemas.openxmlformats.org/officeDocument/2006/relationships/customXml" Target="../ink/ink452.xml"/><Relationship Id="rId34" Type="http://schemas.openxmlformats.org/officeDocument/2006/relationships/customXml" Target="../ink/ink451.xml"/><Relationship Id="rId33" Type="http://schemas.openxmlformats.org/officeDocument/2006/relationships/customXml" Target="../ink/ink450.xml"/><Relationship Id="rId32" Type="http://schemas.openxmlformats.org/officeDocument/2006/relationships/customXml" Target="../ink/ink449.xml"/><Relationship Id="rId31" Type="http://schemas.openxmlformats.org/officeDocument/2006/relationships/customXml" Target="../ink/ink448.xml"/><Relationship Id="rId30" Type="http://schemas.openxmlformats.org/officeDocument/2006/relationships/customXml" Target="../ink/ink447.xml"/><Relationship Id="rId3" Type="http://schemas.openxmlformats.org/officeDocument/2006/relationships/customXml" Target="../ink/ink421.xml"/><Relationship Id="rId29" Type="http://schemas.openxmlformats.org/officeDocument/2006/relationships/customXml" Target="../ink/ink446.xml"/><Relationship Id="rId28" Type="http://schemas.openxmlformats.org/officeDocument/2006/relationships/customXml" Target="../ink/ink445.xml"/><Relationship Id="rId27" Type="http://schemas.openxmlformats.org/officeDocument/2006/relationships/customXml" Target="../ink/ink444.xml"/><Relationship Id="rId26" Type="http://schemas.openxmlformats.org/officeDocument/2006/relationships/customXml" Target="../ink/ink443.xml"/><Relationship Id="rId25" Type="http://schemas.openxmlformats.org/officeDocument/2006/relationships/customXml" Target="../ink/ink442.xml"/><Relationship Id="rId24" Type="http://schemas.openxmlformats.org/officeDocument/2006/relationships/customXml" Target="../ink/ink441.xml"/><Relationship Id="rId234" Type="http://schemas.openxmlformats.org/officeDocument/2006/relationships/slideLayout" Target="../slideLayouts/slideLayout2.xml"/><Relationship Id="rId233" Type="http://schemas.openxmlformats.org/officeDocument/2006/relationships/customXml" Target="../ink/ink650.xml"/><Relationship Id="rId232" Type="http://schemas.openxmlformats.org/officeDocument/2006/relationships/customXml" Target="../ink/ink649.xml"/><Relationship Id="rId231" Type="http://schemas.openxmlformats.org/officeDocument/2006/relationships/customXml" Target="../ink/ink648.xml"/><Relationship Id="rId230" Type="http://schemas.openxmlformats.org/officeDocument/2006/relationships/customXml" Target="../ink/ink647.xml"/><Relationship Id="rId23" Type="http://schemas.openxmlformats.org/officeDocument/2006/relationships/customXml" Target="../ink/ink440.xml"/><Relationship Id="rId229" Type="http://schemas.openxmlformats.org/officeDocument/2006/relationships/customXml" Target="../ink/ink646.xml"/><Relationship Id="rId228" Type="http://schemas.openxmlformats.org/officeDocument/2006/relationships/customXml" Target="../ink/ink645.xml"/><Relationship Id="rId227" Type="http://schemas.openxmlformats.org/officeDocument/2006/relationships/customXml" Target="../ink/ink644.xml"/><Relationship Id="rId226" Type="http://schemas.openxmlformats.org/officeDocument/2006/relationships/customXml" Target="../ink/ink643.xml"/><Relationship Id="rId225" Type="http://schemas.openxmlformats.org/officeDocument/2006/relationships/customXml" Target="../ink/ink642.xml"/><Relationship Id="rId224" Type="http://schemas.openxmlformats.org/officeDocument/2006/relationships/customXml" Target="../ink/ink641.xml"/><Relationship Id="rId223" Type="http://schemas.openxmlformats.org/officeDocument/2006/relationships/customXml" Target="../ink/ink640.xml"/><Relationship Id="rId222" Type="http://schemas.openxmlformats.org/officeDocument/2006/relationships/customXml" Target="../ink/ink639.xml"/><Relationship Id="rId221" Type="http://schemas.openxmlformats.org/officeDocument/2006/relationships/customXml" Target="../ink/ink638.xml"/><Relationship Id="rId220" Type="http://schemas.openxmlformats.org/officeDocument/2006/relationships/customXml" Target="../ink/ink637.xml"/><Relationship Id="rId22" Type="http://schemas.openxmlformats.org/officeDocument/2006/relationships/customXml" Target="../ink/ink439.xml"/><Relationship Id="rId219" Type="http://schemas.openxmlformats.org/officeDocument/2006/relationships/customXml" Target="../ink/ink636.xml"/><Relationship Id="rId218" Type="http://schemas.openxmlformats.org/officeDocument/2006/relationships/customXml" Target="../ink/ink635.xml"/><Relationship Id="rId217" Type="http://schemas.openxmlformats.org/officeDocument/2006/relationships/customXml" Target="../ink/ink634.xml"/><Relationship Id="rId216" Type="http://schemas.openxmlformats.org/officeDocument/2006/relationships/customXml" Target="../ink/ink633.xml"/><Relationship Id="rId215" Type="http://schemas.openxmlformats.org/officeDocument/2006/relationships/customXml" Target="../ink/ink632.xml"/><Relationship Id="rId214" Type="http://schemas.openxmlformats.org/officeDocument/2006/relationships/customXml" Target="../ink/ink631.xml"/><Relationship Id="rId213" Type="http://schemas.openxmlformats.org/officeDocument/2006/relationships/customXml" Target="../ink/ink630.xml"/><Relationship Id="rId212" Type="http://schemas.openxmlformats.org/officeDocument/2006/relationships/customXml" Target="../ink/ink629.xml"/><Relationship Id="rId211" Type="http://schemas.openxmlformats.org/officeDocument/2006/relationships/customXml" Target="../ink/ink628.xml"/><Relationship Id="rId210" Type="http://schemas.openxmlformats.org/officeDocument/2006/relationships/customXml" Target="../ink/ink627.xml"/><Relationship Id="rId21" Type="http://schemas.openxmlformats.org/officeDocument/2006/relationships/customXml" Target="../ink/ink438.xml"/><Relationship Id="rId209" Type="http://schemas.openxmlformats.org/officeDocument/2006/relationships/customXml" Target="../ink/ink626.xml"/><Relationship Id="rId208" Type="http://schemas.openxmlformats.org/officeDocument/2006/relationships/customXml" Target="../ink/ink625.xml"/><Relationship Id="rId207" Type="http://schemas.openxmlformats.org/officeDocument/2006/relationships/customXml" Target="../ink/ink624.xml"/><Relationship Id="rId206" Type="http://schemas.openxmlformats.org/officeDocument/2006/relationships/customXml" Target="../ink/ink623.xml"/><Relationship Id="rId205" Type="http://schemas.openxmlformats.org/officeDocument/2006/relationships/customXml" Target="../ink/ink622.xml"/><Relationship Id="rId204" Type="http://schemas.openxmlformats.org/officeDocument/2006/relationships/customXml" Target="../ink/ink621.xml"/><Relationship Id="rId203" Type="http://schemas.openxmlformats.org/officeDocument/2006/relationships/customXml" Target="../ink/ink620.xml"/><Relationship Id="rId202" Type="http://schemas.openxmlformats.org/officeDocument/2006/relationships/customXml" Target="../ink/ink619.xml"/><Relationship Id="rId201" Type="http://schemas.openxmlformats.org/officeDocument/2006/relationships/customXml" Target="../ink/ink618.xml"/><Relationship Id="rId200" Type="http://schemas.openxmlformats.org/officeDocument/2006/relationships/customXml" Target="../ink/ink617.xml"/><Relationship Id="rId20" Type="http://schemas.openxmlformats.org/officeDocument/2006/relationships/customXml" Target="../ink/ink437.xml"/><Relationship Id="rId2" Type="http://schemas.openxmlformats.org/officeDocument/2006/relationships/image" Target="../media/image15.png"/><Relationship Id="rId199" Type="http://schemas.openxmlformats.org/officeDocument/2006/relationships/customXml" Target="../ink/ink616.xml"/><Relationship Id="rId198" Type="http://schemas.openxmlformats.org/officeDocument/2006/relationships/customXml" Target="../ink/ink615.xml"/><Relationship Id="rId197" Type="http://schemas.openxmlformats.org/officeDocument/2006/relationships/customXml" Target="../ink/ink614.xml"/><Relationship Id="rId196" Type="http://schemas.openxmlformats.org/officeDocument/2006/relationships/customXml" Target="../ink/ink613.xml"/><Relationship Id="rId195" Type="http://schemas.openxmlformats.org/officeDocument/2006/relationships/customXml" Target="../ink/ink612.xml"/><Relationship Id="rId194" Type="http://schemas.openxmlformats.org/officeDocument/2006/relationships/customXml" Target="../ink/ink611.xml"/><Relationship Id="rId193" Type="http://schemas.openxmlformats.org/officeDocument/2006/relationships/customXml" Target="../ink/ink610.xml"/><Relationship Id="rId192" Type="http://schemas.openxmlformats.org/officeDocument/2006/relationships/customXml" Target="../ink/ink609.xml"/><Relationship Id="rId191" Type="http://schemas.openxmlformats.org/officeDocument/2006/relationships/customXml" Target="../ink/ink608.xml"/><Relationship Id="rId190" Type="http://schemas.openxmlformats.org/officeDocument/2006/relationships/customXml" Target="../ink/ink607.xml"/><Relationship Id="rId19" Type="http://schemas.openxmlformats.org/officeDocument/2006/relationships/customXml" Target="../ink/ink436.xml"/><Relationship Id="rId189" Type="http://schemas.openxmlformats.org/officeDocument/2006/relationships/customXml" Target="../ink/ink606.xml"/><Relationship Id="rId188" Type="http://schemas.openxmlformats.org/officeDocument/2006/relationships/customXml" Target="../ink/ink605.xml"/><Relationship Id="rId187" Type="http://schemas.openxmlformats.org/officeDocument/2006/relationships/customXml" Target="../ink/ink604.xml"/><Relationship Id="rId186" Type="http://schemas.openxmlformats.org/officeDocument/2006/relationships/customXml" Target="../ink/ink603.xml"/><Relationship Id="rId185" Type="http://schemas.openxmlformats.org/officeDocument/2006/relationships/customXml" Target="../ink/ink602.xml"/><Relationship Id="rId184" Type="http://schemas.openxmlformats.org/officeDocument/2006/relationships/customXml" Target="../ink/ink601.xml"/><Relationship Id="rId183" Type="http://schemas.openxmlformats.org/officeDocument/2006/relationships/customXml" Target="../ink/ink600.xml"/><Relationship Id="rId182" Type="http://schemas.openxmlformats.org/officeDocument/2006/relationships/customXml" Target="../ink/ink599.xml"/><Relationship Id="rId181" Type="http://schemas.openxmlformats.org/officeDocument/2006/relationships/customXml" Target="../ink/ink598.xml"/><Relationship Id="rId180" Type="http://schemas.openxmlformats.org/officeDocument/2006/relationships/customXml" Target="../ink/ink597.xml"/><Relationship Id="rId18" Type="http://schemas.openxmlformats.org/officeDocument/2006/relationships/customXml" Target="../ink/ink435.xml"/><Relationship Id="rId179" Type="http://schemas.openxmlformats.org/officeDocument/2006/relationships/customXml" Target="../ink/ink596.xml"/><Relationship Id="rId178" Type="http://schemas.openxmlformats.org/officeDocument/2006/relationships/customXml" Target="../ink/ink595.xml"/><Relationship Id="rId177" Type="http://schemas.openxmlformats.org/officeDocument/2006/relationships/customXml" Target="../ink/ink594.xml"/><Relationship Id="rId176" Type="http://schemas.openxmlformats.org/officeDocument/2006/relationships/customXml" Target="../ink/ink593.xml"/><Relationship Id="rId175" Type="http://schemas.openxmlformats.org/officeDocument/2006/relationships/customXml" Target="../ink/ink592.xml"/><Relationship Id="rId174" Type="http://schemas.openxmlformats.org/officeDocument/2006/relationships/customXml" Target="../ink/ink591.xml"/><Relationship Id="rId173" Type="http://schemas.openxmlformats.org/officeDocument/2006/relationships/customXml" Target="../ink/ink590.xml"/><Relationship Id="rId172" Type="http://schemas.openxmlformats.org/officeDocument/2006/relationships/customXml" Target="../ink/ink589.xml"/><Relationship Id="rId171" Type="http://schemas.openxmlformats.org/officeDocument/2006/relationships/customXml" Target="../ink/ink588.xml"/><Relationship Id="rId170" Type="http://schemas.openxmlformats.org/officeDocument/2006/relationships/customXml" Target="../ink/ink587.xml"/><Relationship Id="rId17" Type="http://schemas.openxmlformats.org/officeDocument/2006/relationships/customXml" Target="../ink/ink434.xml"/><Relationship Id="rId169" Type="http://schemas.openxmlformats.org/officeDocument/2006/relationships/customXml" Target="../ink/ink586.xml"/><Relationship Id="rId168" Type="http://schemas.openxmlformats.org/officeDocument/2006/relationships/customXml" Target="../ink/ink585.xml"/><Relationship Id="rId167" Type="http://schemas.openxmlformats.org/officeDocument/2006/relationships/customXml" Target="../ink/ink584.xml"/><Relationship Id="rId166" Type="http://schemas.openxmlformats.org/officeDocument/2006/relationships/customXml" Target="../ink/ink583.xml"/><Relationship Id="rId165" Type="http://schemas.openxmlformats.org/officeDocument/2006/relationships/customXml" Target="../ink/ink582.xml"/><Relationship Id="rId164" Type="http://schemas.openxmlformats.org/officeDocument/2006/relationships/customXml" Target="../ink/ink581.xml"/><Relationship Id="rId163" Type="http://schemas.openxmlformats.org/officeDocument/2006/relationships/customXml" Target="../ink/ink580.xml"/><Relationship Id="rId162" Type="http://schemas.openxmlformats.org/officeDocument/2006/relationships/customXml" Target="../ink/ink579.xml"/><Relationship Id="rId161" Type="http://schemas.openxmlformats.org/officeDocument/2006/relationships/customXml" Target="../ink/ink578.xml"/><Relationship Id="rId160" Type="http://schemas.openxmlformats.org/officeDocument/2006/relationships/customXml" Target="../ink/ink577.xml"/><Relationship Id="rId16" Type="http://schemas.openxmlformats.org/officeDocument/2006/relationships/customXml" Target="../ink/ink433.xml"/><Relationship Id="rId159" Type="http://schemas.openxmlformats.org/officeDocument/2006/relationships/customXml" Target="../ink/ink576.xml"/><Relationship Id="rId158" Type="http://schemas.openxmlformats.org/officeDocument/2006/relationships/customXml" Target="../ink/ink575.xml"/><Relationship Id="rId157" Type="http://schemas.openxmlformats.org/officeDocument/2006/relationships/customXml" Target="../ink/ink574.xml"/><Relationship Id="rId156" Type="http://schemas.openxmlformats.org/officeDocument/2006/relationships/customXml" Target="../ink/ink573.xml"/><Relationship Id="rId155" Type="http://schemas.openxmlformats.org/officeDocument/2006/relationships/customXml" Target="../ink/ink572.xml"/><Relationship Id="rId154" Type="http://schemas.openxmlformats.org/officeDocument/2006/relationships/customXml" Target="../ink/ink571.xml"/><Relationship Id="rId153" Type="http://schemas.openxmlformats.org/officeDocument/2006/relationships/customXml" Target="../ink/ink570.xml"/><Relationship Id="rId152" Type="http://schemas.openxmlformats.org/officeDocument/2006/relationships/customXml" Target="../ink/ink569.xml"/><Relationship Id="rId151" Type="http://schemas.openxmlformats.org/officeDocument/2006/relationships/customXml" Target="../ink/ink568.xml"/><Relationship Id="rId150" Type="http://schemas.openxmlformats.org/officeDocument/2006/relationships/customXml" Target="../ink/ink567.xml"/><Relationship Id="rId15" Type="http://schemas.openxmlformats.org/officeDocument/2006/relationships/customXml" Target="../ink/ink432.xml"/><Relationship Id="rId149" Type="http://schemas.openxmlformats.org/officeDocument/2006/relationships/customXml" Target="../ink/ink566.xml"/><Relationship Id="rId148" Type="http://schemas.openxmlformats.org/officeDocument/2006/relationships/customXml" Target="../ink/ink565.xml"/><Relationship Id="rId147" Type="http://schemas.openxmlformats.org/officeDocument/2006/relationships/customXml" Target="../ink/ink564.xml"/><Relationship Id="rId146" Type="http://schemas.openxmlformats.org/officeDocument/2006/relationships/customXml" Target="../ink/ink563.xml"/><Relationship Id="rId145" Type="http://schemas.openxmlformats.org/officeDocument/2006/relationships/customXml" Target="../ink/ink562.xml"/><Relationship Id="rId144" Type="http://schemas.openxmlformats.org/officeDocument/2006/relationships/customXml" Target="../ink/ink561.xml"/><Relationship Id="rId143" Type="http://schemas.openxmlformats.org/officeDocument/2006/relationships/customXml" Target="../ink/ink560.xml"/><Relationship Id="rId142" Type="http://schemas.openxmlformats.org/officeDocument/2006/relationships/customXml" Target="../ink/ink559.xml"/><Relationship Id="rId141" Type="http://schemas.openxmlformats.org/officeDocument/2006/relationships/customXml" Target="../ink/ink558.xml"/><Relationship Id="rId140" Type="http://schemas.openxmlformats.org/officeDocument/2006/relationships/customXml" Target="../ink/ink557.xml"/><Relationship Id="rId14" Type="http://schemas.openxmlformats.org/officeDocument/2006/relationships/customXml" Target="../ink/ink431.xml"/><Relationship Id="rId139" Type="http://schemas.openxmlformats.org/officeDocument/2006/relationships/customXml" Target="../ink/ink556.xml"/><Relationship Id="rId138" Type="http://schemas.openxmlformats.org/officeDocument/2006/relationships/customXml" Target="../ink/ink555.xml"/><Relationship Id="rId137" Type="http://schemas.openxmlformats.org/officeDocument/2006/relationships/customXml" Target="../ink/ink554.xml"/><Relationship Id="rId136" Type="http://schemas.openxmlformats.org/officeDocument/2006/relationships/customXml" Target="../ink/ink553.xml"/><Relationship Id="rId135" Type="http://schemas.openxmlformats.org/officeDocument/2006/relationships/customXml" Target="../ink/ink552.xml"/><Relationship Id="rId134" Type="http://schemas.openxmlformats.org/officeDocument/2006/relationships/customXml" Target="../ink/ink551.xml"/><Relationship Id="rId133" Type="http://schemas.openxmlformats.org/officeDocument/2006/relationships/customXml" Target="../ink/ink550.xml"/><Relationship Id="rId132" Type="http://schemas.openxmlformats.org/officeDocument/2006/relationships/customXml" Target="../ink/ink549.xml"/><Relationship Id="rId131" Type="http://schemas.openxmlformats.org/officeDocument/2006/relationships/customXml" Target="../ink/ink548.xml"/><Relationship Id="rId130" Type="http://schemas.openxmlformats.org/officeDocument/2006/relationships/customXml" Target="../ink/ink547.xml"/><Relationship Id="rId13" Type="http://schemas.openxmlformats.org/officeDocument/2006/relationships/customXml" Target="../ink/ink430.xml"/><Relationship Id="rId129" Type="http://schemas.openxmlformats.org/officeDocument/2006/relationships/customXml" Target="../ink/ink546.xml"/><Relationship Id="rId128" Type="http://schemas.openxmlformats.org/officeDocument/2006/relationships/customXml" Target="../ink/ink545.xml"/><Relationship Id="rId127" Type="http://schemas.openxmlformats.org/officeDocument/2006/relationships/customXml" Target="../ink/ink544.xml"/><Relationship Id="rId126" Type="http://schemas.openxmlformats.org/officeDocument/2006/relationships/customXml" Target="../ink/ink543.xml"/><Relationship Id="rId125" Type="http://schemas.openxmlformats.org/officeDocument/2006/relationships/customXml" Target="../ink/ink542.xml"/><Relationship Id="rId124" Type="http://schemas.openxmlformats.org/officeDocument/2006/relationships/customXml" Target="../ink/ink541.xml"/><Relationship Id="rId123" Type="http://schemas.openxmlformats.org/officeDocument/2006/relationships/customXml" Target="../ink/ink540.xml"/><Relationship Id="rId122" Type="http://schemas.openxmlformats.org/officeDocument/2006/relationships/customXml" Target="../ink/ink539.xml"/><Relationship Id="rId121" Type="http://schemas.openxmlformats.org/officeDocument/2006/relationships/customXml" Target="../ink/ink538.xml"/><Relationship Id="rId120" Type="http://schemas.openxmlformats.org/officeDocument/2006/relationships/customXml" Target="../ink/ink537.xml"/><Relationship Id="rId12" Type="http://schemas.openxmlformats.org/officeDocument/2006/relationships/customXml" Target="../ink/ink429.xml"/><Relationship Id="rId119" Type="http://schemas.openxmlformats.org/officeDocument/2006/relationships/customXml" Target="../ink/ink536.xml"/><Relationship Id="rId118" Type="http://schemas.openxmlformats.org/officeDocument/2006/relationships/customXml" Target="../ink/ink535.xml"/><Relationship Id="rId117" Type="http://schemas.openxmlformats.org/officeDocument/2006/relationships/customXml" Target="../ink/ink534.xml"/><Relationship Id="rId116" Type="http://schemas.openxmlformats.org/officeDocument/2006/relationships/customXml" Target="../ink/ink533.xml"/><Relationship Id="rId115" Type="http://schemas.openxmlformats.org/officeDocument/2006/relationships/customXml" Target="../ink/ink532.xml"/><Relationship Id="rId114" Type="http://schemas.openxmlformats.org/officeDocument/2006/relationships/customXml" Target="../ink/ink531.xml"/><Relationship Id="rId113" Type="http://schemas.openxmlformats.org/officeDocument/2006/relationships/customXml" Target="../ink/ink530.xml"/><Relationship Id="rId112" Type="http://schemas.openxmlformats.org/officeDocument/2006/relationships/customXml" Target="../ink/ink529.xml"/><Relationship Id="rId111" Type="http://schemas.openxmlformats.org/officeDocument/2006/relationships/customXml" Target="../ink/ink528.xml"/><Relationship Id="rId110" Type="http://schemas.openxmlformats.org/officeDocument/2006/relationships/customXml" Target="../ink/ink527.xml"/><Relationship Id="rId11" Type="http://schemas.openxmlformats.org/officeDocument/2006/relationships/customXml" Target="../ink/ink428.xml"/><Relationship Id="rId109" Type="http://schemas.openxmlformats.org/officeDocument/2006/relationships/customXml" Target="../ink/ink526.xml"/><Relationship Id="rId108" Type="http://schemas.openxmlformats.org/officeDocument/2006/relationships/customXml" Target="../ink/ink525.xml"/><Relationship Id="rId107" Type="http://schemas.openxmlformats.org/officeDocument/2006/relationships/customXml" Target="../ink/ink524.xml"/><Relationship Id="rId106" Type="http://schemas.openxmlformats.org/officeDocument/2006/relationships/customXml" Target="../ink/ink523.xml"/><Relationship Id="rId105" Type="http://schemas.openxmlformats.org/officeDocument/2006/relationships/customXml" Target="../ink/ink522.xml"/><Relationship Id="rId104" Type="http://schemas.openxmlformats.org/officeDocument/2006/relationships/customXml" Target="../ink/ink521.xml"/><Relationship Id="rId103" Type="http://schemas.openxmlformats.org/officeDocument/2006/relationships/customXml" Target="../ink/ink520.xml"/><Relationship Id="rId102" Type="http://schemas.openxmlformats.org/officeDocument/2006/relationships/customXml" Target="../ink/ink519.xml"/><Relationship Id="rId101" Type="http://schemas.openxmlformats.org/officeDocument/2006/relationships/customXml" Target="../ink/ink518.xml"/><Relationship Id="rId100" Type="http://schemas.openxmlformats.org/officeDocument/2006/relationships/customXml" Target="../ink/ink517.xml"/><Relationship Id="rId10" Type="http://schemas.openxmlformats.org/officeDocument/2006/relationships/customXml" Target="../ink/ink427.xml"/><Relationship Id="rId1" Type="http://schemas.openxmlformats.org/officeDocument/2006/relationships/hyperlink" Target="5.16.swf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657.xml"/><Relationship Id="rId84" Type="http://schemas.openxmlformats.org/officeDocument/2006/relationships/slideLayout" Target="../slideLayouts/slideLayout2.xml"/><Relationship Id="rId83" Type="http://schemas.openxmlformats.org/officeDocument/2006/relationships/customXml" Target="../ink/ink731.xml"/><Relationship Id="rId82" Type="http://schemas.openxmlformats.org/officeDocument/2006/relationships/customXml" Target="../ink/ink730.xml"/><Relationship Id="rId81" Type="http://schemas.openxmlformats.org/officeDocument/2006/relationships/customXml" Target="../ink/ink729.xml"/><Relationship Id="rId80" Type="http://schemas.openxmlformats.org/officeDocument/2006/relationships/customXml" Target="../ink/ink728.xml"/><Relationship Id="rId8" Type="http://schemas.openxmlformats.org/officeDocument/2006/relationships/customXml" Target="../ink/ink656.xml"/><Relationship Id="rId79" Type="http://schemas.openxmlformats.org/officeDocument/2006/relationships/customXml" Target="../ink/ink727.xml"/><Relationship Id="rId78" Type="http://schemas.openxmlformats.org/officeDocument/2006/relationships/customXml" Target="../ink/ink726.xml"/><Relationship Id="rId77" Type="http://schemas.openxmlformats.org/officeDocument/2006/relationships/customXml" Target="../ink/ink725.xml"/><Relationship Id="rId76" Type="http://schemas.openxmlformats.org/officeDocument/2006/relationships/customXml" Target="../ink/ink724.xml"/><Relationship Id="rId75" Type="http://schemas.openxmlformats.org/officeDocument/2006/relationships/customXml" Target="../ink/ink723.xml"/><Relationship Id="rId74" Type="http://schemas.openxmlformats.org/officeDocument/2006/relationships/customXml" Target="../ink/ink722.xml"/><Relationship Id="rId73" Type="http://schemas.openxmlformats.org/officeDocument/2006/relationships/customXml" Target="../ink/ink721.xml"/><Relationship Id="rId72" Type="http://schemas.openxmlformats.org/officeDocument/2006/relationships/customXml" Target="../ink/ink720.xml"/><Relationship Id="rId71" Type="http://schemas.openxmlformats.org/officeDocument/2006/relationships/customXml" Target="../ink/ink719.xml"/><Relationship Id="rId70" Type="http://schemas.openxmlformats.org/officeDocument/2006/relationships/customXml" Target="../ink/ink718.xml"/><Relationship Id="rId7" Type="http://schemas.openxmlformats.org/officeDocument/2006/relationships/customXml" Target="../ink/ink655.xml"/><Relationship Id="rId69" Type="http://schemas.openxmlformats.org/officeDocument/2006/relationships/customXml" Target="../ink/ink717.xml"/><Relationship Id="rId68" Type="http://schemas.openxmlformats.org/officeDocument/2006/relationships/customXml" Target="../ink/ink716.xml"/><Relationship Id="rId67" Type="http://schemas.openxmlformats.org/officeDocument/2006/relationships/customXml" Target="../ink/ink715.xml"/><Relationship Id="rId66" Type="http://schemas.openxmlformats.org/officeDocument/2006/relationships/customXml" Target="../ink/ink714.xml"/><Relationship Id="rId65" Type="http://schemas.openxmlformats.org/officeDocument/2006/relationships/customXml" Target="../ink/ink713.xml"/><Relationship Id="rId64" Type="http://schemas.openxmlformats.org/officeDocument/2006/relationships/customXml" Target="../ink/ink712.xml"/><Relationship Id="rId63" Type="http://schemas.openxmlformats.org/officeDocument/2006/relationships/customXml" Target="../ink/ink711.xml"/><Relationship Id="rId62" Type="http://schemas.openxmlformats.org/officeDocument/2006/relationships/customXml" Target="../ink/ink710.xml"/><Relationship Id="rId61" Type="http://schemas.openxmlformats.org/officeDocument/2006/relationships/customXml" Target="../ink/ink709.xml"/><Relationship Id="rId60" Type="http://schemas.openxmlformats.org/officeDocument/2006/relationships/customXml" Target="../ink/ink708.xml"/><Relationship Id="rId6" Type="http://schemas.openxmlformats.org/officeDocument/2006/relationships/customXml" Target="../ink/ink654.xml"/><Relationship Id="rId59" Type="http://schemas.openxmlformats.org/officeDocument/2006/relationships/customXml" Target="../ink/ink707.xml"/><Relationship Id="rId58" Type="http://schemas.openxmlformats.org/officeDocument/2006/relationships/customXml" Target="../ink/ink706.xml"/><Relationship Id="rId57" Type="http://schemas.openxmlformats.org/officeDocument/2006/relationships/customXml" Target="../ink/ink705.xml"/><Relationship Id="rId56" Type="http://schemas.openxmlformats.org/officeDocument/2006/relationships/customXml" Target="../ink/ink704.xml"/><Relationship Id="rId55" Type="http://schemas.openxmlformats.org/officeDocument/2006/relationships/customXml" Target="../ink/ink703.xml"/><Relationship Id="rId54" Type="http://schemas.openxmlformats.org/officeDocument/2006/relationships/customXml" Target="../ink/ink702.xml"/><Relationship Id="rId53" Type="http://schemas.openxmlformats.org/officeDocument/2006/relationships/customXml" Target="../ink/ink701.xml"/><Relationship Id="rId52" Type="http://schemas.openxmlformats.org/officeDocument/2006/relationships/customXml" Target="../ink/ink700.xml"/><Relationship Id="rId51" Type="http://schemas.openxmlformats.org/officeDocument/2006/relationships/customXml" Target="../ink/ink699.xml"/><Relationship Id="rId50" Type="http://schemas.openxmlformats.org/officeDocument/2006/relationships/customXml" Target="../ink/ink698.xml"/><Relationship Id="rId5" Type="http://schemas.openxmlformats.org/officeDocument/2006/relationships/customXml" Target="../ink/ink653.xml"/><Relationship Id="rId49" Type="http://schemas.openxmlformats.org/officeDocument/2006/relationships/customXml" Target="../ink/ink697.xml"/><Relationship Id="rId48" Type="http://schemas.openxmlformats.org/officeDocument/2006/relationships/customXml" Target="../ink/ink696.xml"/><Relationship Id="rId47" Type="http://schemas.openxmlformats.org/officeDocument/2006/relationships/customXml" Target="../ink/ink695.xml"/><Relationship Id="rId46" Type="http://schemas.openxmlformats.org/officeDocument/2006/relationships/customXml" Target="../ink/ink694.xml"/><Relationship Id="rId45" Type="http://schemas.openxmlformats.org/officeDocument/2006/relationships/customXml" Target="../ink/ink693.xml"/><Relationship Id="rId44" Type="http://schemas.openxmlformats.org/officeDocument/2006/relationships/customXml" Target="../ink/ink692.xml"/><Relationship Id="rId43" Type="http://schemas.openxmlformats.org/officeDocument/2006/relationships/customXml" Target="../ink/ink691.xml"/><Relationship Id="rId42" Type="http://schemas.openxmlformats.org/officeDocument/2006/relationships/customXml" Target="../ink/ink690.xml"/><Relationship Id="rId41" Type="http://schemas.openxmlformats.org/officeDocument/2006/relationships/customXml" Target="../ink/ink689.xml"/><Relationship Id="rId40" Type="http://schemas.openxmlformats.org/officeDocument/2006/relationships/customXml" Target="../ink/ink688.xml"/><Relationship Id="rId4" Type="http://schemas.openxmlformats.org/officeDocument/2006/relationships/customXml" Target="../ink/ink652.xml"/><Relationship Id="rId39" Type="http://schemas.openxmlformats.org/officeDocument/2006/relationships/customXml" Target="../ink/ink687.xml"/><Relationship Id="rId38" Type="http://schemas.openxmlformats.org/officeDocument/2006/relationships/customXml" Target="../ink/ink686.xml"/><Relationship Id="rId37" Type="http://schemas.openxmlformats.org/officeDocument/2006/relationships/customXml" Target="../ink/ink685.xml"/><Relationship Id="rId36" Type="http://schemas.openxmlformats.org/officeDocument/2006/relationships/customXml" Target="../ink/ink684.xml"/><Relationship Id="rId35" Type="http://schemas.openxmlformats.org/officeDocument/2006/relationships/customXml" Target="../ink/ink683.xml"/><Relationship Id="rId34" Type="http://schemas.openxmlformats.org/officeDocument/2006/relationships/customXml" Target="../ink/ink682.xml"/><Relationship Id="rId33" Type="http://schemas.openxmlformats.org/officeDocument/2006/relationships/customXml" Target="../ink/ink681.xml"/><Relationship Id="rId32" Type="http://schemas.openxmlformats.org/officeDocument/2006/relationships/customXml" Target="../ink/ink680.xml"/><Relationship Id="rId31" Type="http://schemas.openxmlformats.org/officeDocument/2006/relationships/customXml" Target="../ink/ink679.xml"/><Relationship Id="rId30" Type="http://schemas.openxmlformats.org/officeDocument/2006/relationships/customXml" Target="../ink/ink678.xml"/><Relationship Id="rId3" Type="http://schemas.openxmlformats.org/officeDocument/2006/relationships/image" Target="../media/image2.png"/><Relationship Id="rId29" Type="http://schemas.openxmlformats.org/officeDocument/2006/relationships/customXml" Target="../ink/ink677.xml"/><Relationship Id="rId28" Type="http://schemas.openxmlformats.org/officeDocument/2006/relationships/customXml" Target="../ink/ink676.xml"/><Relationship Id="rId27" Type="http://schemas.openxmlformats.org/officeDocument/2006/relationships/customXml" Target="../ink/ink675.xml"/><Relationship Id="rId26" Type="http://schemas.openxmlformats.org/officeDocument/2006/relationships/customXml" Target="../ink/ink674.xml"/><Relationship Id="rId25" Type="http://schemas.openxmlformats.org/officeDocument/2006/relationships/customXml" Target="../ink/ink673.xml"/><Relationship Id="rId24" Type="http://schemas.openxmlformats.org/officeDocument/2006/relationships/customXml" Target="../ink/ink672.xml"/><Relationship Id="rId23" Type="http://schemas.openxmlformats.org/officeDocument/2006/relationships/customXml" Target="../ink/ink671.xml"/><Relationship Id="rId22" Type="http://schemas.openxmlformats.org/officeDocument/2006/relationships/customXml" Target="../ink/ink670.xml"/><Relationship Id="rId21" Type="http://schemas.openxmlformats.org/officeDocument/2006/relationships/customXml" Target="../ink/ink669.xml"/><Relationship Id="rId20" Type="http://schemas.openxmlformats.org/officeDocument/2006/relationships/customXml" Target="../ink/ink668.xml"/><Relationship Id="rId2" Type="http://schemas.openxmlformats.org/officeDocument/2006/relationships/customXml" Target="../ink/ink651.xml"/><Relationship Id="rId19" Type="http://schemas.openxmlformats.org/officeDocument/2006/relationships/customXml" Target="../ink/ink667.xml"/><Relationship Id="rId18" Type="http://schemas.openxmlformats.org/officeDocument/2006/relationships/customXml" Target="../ink/ink666.xml"/><Relationship Id="rId17" Type="http://schemas.openxmlformats.org/officeDocument/2006/relationships/customXml" Target="../ink/ink665.xml"/><Relationship Id="rId16" Type="http://schemas.openxmlformats.org/officeDocument/2006/relationships/customXml" Target="../ink/ink664.xml"/><Relationship Id="rId15" Type="http://schemas.openxmlformats.org/officeDocument/2006/relationships/customXml" Target="../ink/ink663.xml"/><Relationship Id="rId14" Type="http://schemas.openxmlformats.org/officeDocument/2006/relationships/customXml" Target="../ink/ink662.xml"/><Relationship Id="rId13" Type="http://schemas.openxmlformats.org/officeDocument/2006/relationships/customXml" Target="../ink/ink661.xml"/><Relationship Id="rId12" Type="http://schemas.openxmlformats.org/officeDocument/2006/relationships/customXml" Target="../ink/ink660.xml"/><Relationship Id="rId11" Type="http://schemas.openxmlformats.org/officeDocument/2006/relationships/customXml" Target="../ink/ink659.xml"/><Relationship Id="rId10" Type="http://schemas.openxmlformats.org/officeDocument/2006/relationships/customXml" Target="../ink/ink658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5.2.swf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" Type="http://schemas.openxmlformats.org/officeDocument/2006/relationships/customXml" Target="../ink/ink6.xml"/><Relationship Id="rId6" Type="http://schemas.openxmlformats.org/officeDocument/2006/relationships/customXml" Target="../ink/ink5.xml"/><Relationship Id="rId51" Type="http://schemas.openxmlformats.org/officeDocument/2006/relationships/slideLayout" Target="../slideLayouts/slideLayout2.xml"/><Relationship Id="rId50" Type="http://schemas.openxmlformats.org/officeDocument/2006/relationships/customXml" Target="../ink/ink49.xml"/><Relationship Id="rId5" Type="http://schemas.openxmlformats.org/officeDocument/2006/relationships/customXml" Target="../ink/ink4.xml"/><Relationship Id="rId49" Type="http://schemas.openxmlformats.org/officeDocument/2006/relationships/customXml" Target="../ink/ink48.xml"/><Relationship Id="rId48" Type="http://schemas.openxmlformats.org/officeDocument/2006/relationships/customXml" Target="../ink/ink47.xml"/><Relationship Id="rId47" Type="http://schemas.openxmlformats.org/officeDocument/2006/relationships/customXml" Target="../ink/ink46.xml"/><Relationship Id="rId46" Type="http://schemas.openxmlformats.org/officeDocument/2006/relationships/customXml" Target="../ink/ink45.xml"/><Relationship Id="rId45" Type="http://schemas.openxmlformats.org/officeDocument/2006/relationships/customXml" Target="../ink/ink44.xml"/><Relationship Id="rId44" Type="http://schemas.openxmlformats.org/officeDocument/2006/relationships/customXml" Target="../ink/ink43.xml"/><Relationship Id="rId43" Type="http://schemas.openxmlformats.org/officeDocument/2006/relationships/customXml" Target="../ink/ink42.xml"/><Relationship Id="rId42" Type="http://schemas.openxmlformats.org/officeDocument/2006/relationships/customXml" Target="../ink/ink41.xml"/><Relationship Id="rId41" Type="http://schemas.openxmlformats.org/officeDocument/2006/relationships/customXml" Target="../ink/ink40.xml"/><Relationship Id="rId40" Type="http://schemas.openxmlformats.org/officeDocument/2006/relationships/customXml" Target="../ink/ink39.xml"/><Relationship Id="rId4" Type="http://schemas.openxmlformats.org/officeDocument/2006/relationships/customXml" Target="../ink/ink3.xml"/><Relationship Id="rId39" Type="http://schemas.openxmlformats.org/officeDocument/2006/relationships/customXml" Target="../ink/ink38.xml"/><Relationship Id="rId38" Type="http://schemas.openxmlformats.org/officeDocument/2006/relationships/customXml" Target="../ink/ink37.xml"/><Relationship Id="rId37" Type="http://schemas.openxmlformats.org/officeDocument/2006/relationships/customXml" Target="../ink/ink36.xml"/><Relationship Id="rId36" Type="http://schemas.openxmlformats.org/officeDocument/2006/relationships/customXml" Target="../ink/ink35.xml"/><Relationship Id="rId35" Type="http://schemas.openxmlformats.org/officeDocument/2006/relationships/customXml" Target="../ink/ink34.xml"/><Relationship Id="rId34" Type="http://schemas.openxmlformats.org/officeDocument/2006/relationships/customXml" Target="../ink/ink33.xml"/><Relationship Id="rId33" Type="http://schemas.openxmlformats.org/officeDocument/2006/relationships/customXml" Target="../ink/ink32.xml"/><Relationship Id="rId32" Type="http://schemas.openxmlformats.org/officeDocument/2006/relationships/customXml" Target="../ink/ink31.xml"/><Relationship Id="rId31" Type="http://schemas.openxmlformats.org/officeDocument/2006/relationships/customXml" Target="../ink/ink30.xml"/><Relationship Id="rId30" Type="http://schemas.openxmlformats.org/officeDocument/2006/relationships/customXml" Target="../ink/ink29.xml"/><Relationship Id="rId3" Type="http://schemas.openxmlformats.org/officeDocument/2006/relationships/customXml" Target="../ink/ink2.xml"/><Relationship Id="rId29" Type="http://schemas.openxmlformats.org/officeDocument/2006/relationships/customXml" Target="../ink/ink28.xml"/><Relationship Id="rId28" Type="http://schemas.openxmlformats.org/officeDocument/2006/relationships/customXml" Target="../ink/ink27.xml"/><Relationship Id="rId27" Type="http://schemas.openxmlformats.org/officeDocument/2006/relationships/customXml" Target="../ink/ink26.xml"/><Relationship Id="rId26" Type="http://schemas.openxmlformats.org/officeDocument/2006/relationships/customXml" Target="../ink/ink25.xml"/><Relationship Id="rId25" Type="http://schemas.openxmlformats.org/officeDocument/2006/relationships/customXml" Target="../ink/ink24.xml"/><Relationship Id="rId24" Type="http://schemas.openxmlformats.org/officeDocument/2006/relationships/customXml" Target="../ink/ink23.xml"/><Relationship Id="rId23" Type="http://schemas.openxmlformats.org/officeDocument/2006/relationships/customXml" Target="../ink/ink22.xml"/><Relationship Id="rId22" Type="http://schemas.openxmlformats.org/officeDocument/2006/relationships/customXml" Target="../ink/ink21.xml"/><Relationship Id="rId21" Type="http://schemas.openxmlformats.org/officeDocument/2006/relationships/customXml" Target="../ink/ink20.xml"/><Relationship Id="rId20" Type="http://schemas.openxmlformats.org/officeDocument/2006/relationships/customXml" Target="../ink/ink19.xml"/><Relationship Id="rId2" Type="http://schemas.openxmlformats.org/officeDocument/2006/relationships/image" Target="../media/image2.png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55.xml"/><Relationship Id="rId6" Type="http://schemas.openxmlformats.org/officeDocument/2006/relationships/customXml" Target="../ink/ink54.xml"/><Relationship Id="rId5" Type="http://schemas.openxmlformats.org/officeDocument/2006/relationships/customXml" Target="../ink/ink53.xml"/><Relationship Id="rId4" Type="http://schemas.openxmlformats.org/officeDocument/2006/relationships/customXml" Target="../ink/ink52.xml"/><Relationship Id="rId3" Type="http://schemas.openxmlformats.org/officeDocument/2006/relationships/customXml" Target="../ink/ink51.xml"/><Relationship Id="rId2" Type="http://schemas.openxmlformats.org/officeDocument/2006/relationships/image" Target="../media/image2.png"/><Relationship Id="rId1" Type="http://schemas.openxmlformats.org/officeDocument/2006/relationships/customXml" Target="../ink/ink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5.4.swf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62.xml"/><Relationship Id="rId8" Type="http://schemas.openxmlformats.org/officeDocument/2006/relationships/customXml" Target="../ink/ink61.xml"/><Relationship Id="rId7" Type="http://schemas.openxmlformats.org/officeDocument/2006/relationships/customXml" Target="../ink/ink60.xml"/><Relationship Id="rId6" Type="http://schemas.openxmlformats.org/officeDocument/2006/relationships/customXml" Target="../ink/ink59.xml"/><Relationship Id="rId5" Type="http://schemas.openxmlformats.org/officeDocument/2006/relationships/customXml" Target="../ink/ink58.xml"/><Relationship Id="rId4" Type="http://schemas.openxmlformats.org/officeDocument/2006/relationships/customXml" Target="../ink/ink57.xml"/><Relationship Id="rId3" Type="http://schemas.openxmlformats.org/officeDocument/2006/relationships/image" Target="../media/image2.png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2.xml"/><Relationship Id="rId21" Type="http://schemas.openxmlformats.org/officeDocument/2006/relationships/customXml" Target="../ink/ink74.xml"/><Relationship Id="rId20" Type="http://schemas.openxmlformats.org/officeDocument/2006/relationships/customXml" Target="../ink/ink73.xml"/><Relationship Id="rId2" Type="http://schemas.openxmlformats.org/officeDocument/2006/relationships/customXml" Target="../ink/ink56.xml"/><Relationship Id="rId19" Type="http://schemas.openxmlformats.org/officeDocument/2006/relationships/customXml" Target="../ink/ink72.xml"/><Relationship Id="rId18" Type="http://schemas.openxmlformats.org/officeDocument/2006/relationships/customXml" Target="../ink/ink71.xml"/><Relationship Id="rId17" Type="http://schemas.openxmlformats.org/officeDocument/2006/relationships/customXml" Target="../ink/ink70.xml"/><Relationship Id="rId16" Type="http://schemas.openxmlformats.org/officeDocument/2006/relationships/customXml" Target="../ink/ink69.xml"/><Relationship Id="rId15" Type="http://schemas.openxmlformats.org/officeDocument/2006/relationships/customXml" Target="../ink/ink68.xml"/><Relationship Id="rId14" Type="http://schemas.openxmlformats.org/officeDocument/2006/relationships/customXml" Target="../ink/ink67.xml"/><Relationship Id="rId13" Type="http://schemas.openxmlformats.org/officeDocument/2006/relationships/customXml" Target="../ink/ink66.xml"/><Relationship Id="rId12" Type="http://schemas.openxmlformats.org/officeDocument/2006/relationships/customXml" Target="../ink/ink65.xml"/><Relationship Id="rId11" Type="http://schemas.openxmlformats.org/officeDocument/2006/relationships/customXml" Target="../ink/ink64.xml"/><Relationship Id="rId10" Type="http://schemas.openxmlformats.org/officeDocument/2006/relationships/customXml" Target="../ink/ink6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defTabSz="914400">
              <a:buClrTx/>
              <a:buSzTx/>
              <a:buFontTx/>
            </a:pPr>
            <a:r>
              <a:rPr lang="zh-CN" altLang="en-US" b="0" kern="1200" baseline="0" dirty="0">
                <a:solidFill>
                  <a:schemeClr val="tx1"/>
                </a:solidFill>
                <a:latin typeface="Arial" charset="0"/>
                <a:ea typeface="宋体" charset="-122"/>
                <a:cs typeface="+mj-cs"/>
              </a:rPr>
              <a:t>第五章   中央处理器</a:t>
            </a:r>
            <a:endParaRPr lang="zh-CN" altLang="en-US" b="0" kern="1200" baseline="0" dirty="0">
              <a:solidFill>
                <a:schemeClr val="tx1"/>
              </a:solidFill>
              <a:latin typeface="Arial" charset="0"/>
              <a:ea typeface="宋体" charset="-122"/>
              <a:cs typeface="+mj-cs"/>
            </a:endParaRPr>
          </a:p>
        </p:txBody>
      </p:sp>
      <p:sp>
        <p:nvSpPr>
          <p:cNvPr id="4098" name="动作按钮: 第一张 4098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  <p:sp>
        <p:nvSpPr>
          <p:cNvPr id="4099" name="灯片编号占位符 1"/>
          <p:cNvSpPr/>
          <p:nvPr>
            <p:ph type="sldNum" sz="quarter" idx="4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28675" descr="5a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41438"/>
            <a:ext cx="7058025" cy="5326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矩形 28677"/>
          <p:cNvSpPr/>
          <p:nvPr/>
        </p:nvSpPr>
        <p:spPr>
          <a:xfrm>
            <a:off x="611188" y="692150"/>
            <a:ext cx="8178800" cy="654050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1C42A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① 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操作控制器（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OC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）送出控制信号到通用寄存器，选择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R1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）作源寄存器，选择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R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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作目标寄存器；</a:t>
            </a:r>
            <a:endParaRPr lang="zh-CN" altLang="en-US" b="1" dirty="0">
              <a:solidFill>
                <a:srgbClr val="E8060B"/>
              </a:solidFill>
              <a:latin typeface="Arial" charset="0"/>
              <a:ea typeface="宋体" charset="-122"/>
            </a:endParaRPr>
          </a:p>
        </p:txBody>
      </p:sp>
      <p:sp>
        <p:nvSpPr>
          <p:cNvPr id="28679" name="矩形 28678"/>
          <p:cNvSpPr/>
          <p:nvPr/>
        </p:nvSpPr>
        <p:spPr>
          <a:xfrm>
            <a:off x="1692275" y="836613"/>
            <a:ext cx="55943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1C42A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② OC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送出控制信号到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ALU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，指定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ALU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做传送操作；</a:t>
            </a:r>
            <a:endParaRPr lang="zh-CN" altLang="en-US" b="1" dirty="0">
              <a:solidFill>
                <a:srgbClr val="E8060B"/>
              </a:solidFill>
              <a:latin typeface="Arial" charset="0"/>
              <a:ea typeface="宋体" charset="-122"/>
            </a:endParaRPr>
          </a:p>
        </p:txBody>
      </p:sp>
      <p:sp>
        <p:nvSpPr>
          <p:cNvPr id="28680" name="矩形 28679"/>
          <p:cNvSpPr/>
          <p:nvPr/>
        </p:nvSpPr>
        <p:spPr>
          <a:xfrm>
            <a:off x="468313" y="692150"/>
            <a:ext cx="8389937" cy="654050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1C42A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③ OC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送出控制信号，打开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ALU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输出三态门，将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ALU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输出送到数据总线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DBUS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上。注意，任何时候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DBUS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上只能有一个数据。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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8681" name="矩形 28680"/>
          <p:cNvSpPr/>
          <p:nvPr/>
        </p:nvSpPr>
        <p:spPr>
          <a:xfrm>
            <a:off x="684213" y="836613"/>
            <a:ext cx="79819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1C42A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④ OC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送出控制信号，将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DBUS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上的数据打入到数据缓冲寄存器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DR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）；</a:t>
            </a:r>
            <a:endParaRPr lang="zh-CN" altLang="en-US" b="1" dirty="0">
              <a:solidFill>
                <a:srgbClr val="E8060B"/>
              </a:solidFill>
              <a:latin typeface="Arial" charset="0"/>
              <a:ea typeface="宋体" charset="-122"/>
            </a:endParaRPr>
          </a:p>
        </p:txBody>
      </p:sp>
      <p:sp>
        <p:nvSpPr>
          <p:cNvPr id="28682" name="矩形 28681"/>
          <p:cNvSpPr/>
          <p:nvPr/>
        </p:nvSpPr>
        <p:spPr>
          <a:xfrm>
            <a:off x="684213" y="692150"/>
            <a:ext cx="7939087" cy="654050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1C42A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⑤ OC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送出控制信号，将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DR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中的数据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打入到目标寄存器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R0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R0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的内容由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00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变为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。至此，</a:t>
            </a:r>
            <a:r>
              <a:rPr lang="en-US" altLang="zh-CN" b="1" dirty="0">
                <a:solidFill>
                  <a:srgbClr val="E8060B"/>
                </a:solidFill>
                <a:latin typeface="Arial" charset="0"/>
                <a:ea typeface="宋体" charset="-122"/>
              </a:rPr>
              <a:t>MOV</a:t>
            </a:r>
            <a:r>
              <a:rPr lang="zh-CN" altLang="en-US" b="1" dirty="0">
                <a:solidFill>
                  <a:srgbClr val="E8060B"/>
                </a:solidFill>
                <a:latin typeface="Arial" charset="0"/>
                <a:ea typeface="宋体" charset="-122"/>
              </a:rPr>
              <a:t>指令执行结束。</a:t>
            </a:r>
            <a:endParaRPr lang="zh-CN" altLang="en-US" b="1" dirty="0">
              <a:solidFill>
                <a:srgbClr val="E8060B"/>
              </a:solidFill>
              <a:latin typeface="Arial" charset="0"/>
              <a:ea typeface="宋体" charset="-122"/>
            </a:endParaRPr>
          </a:p>
        </p:txBody>
      </p:sp>
      <p:sp>
        <p:nvSpPr>
          <p:cNvPr id="14343" name="矩形 28687"/>
          <p:cNvSpPr/>
          <p:nvPr/>
        </p:nvSpPr>
        <p:spPr>
          <a:xfrm>
            <a:off x="395288" y="115888"/>
            <a:ext cx="4992687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5.2.2 MOV</a:t>
            </a:r>
            <a:r>
              <a:rPr lang="zh-CN" altLang="en-US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指令的指令周期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执行</a:t>
            </a:r>
            <a:endParaRPr lang="zh-CN" altLang="en-US" sz="24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28689" name="直接连接符 28688"/>
          <p:cNvSpPr/>
          <p:nvPr/>
        </p:nvSpPr>
        <p:spPr>
          <a:xfrm rot="-5400000" flipV="1">
            <a:off x="3197225" y="3351213"/>
            <a:ext cx="1588" cy="360362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0" name="直接连接符 28689"/>
          <p:cNvSpPr/>
          <p:nvPr/>
        </p:nvSpPr>
        <p:spPr>
          <a:xfrm flipV="1">
            <a:off x="2397125" y="2679700"/>
            <a:ext cx="0" cy="433388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1" name="直接连接符 28690"/>
          <p:cNvSpPr/>
          <p:nvPr/>
        </p:nvSpPr>
        <p:spPr>
          <a:xfrm rot="-5400000" flipV="1">
            <a:off x="3195638" y="2082800"/>
            <a:ext cx="1587" cy="360363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2" name="直接连接符 28691"/>
          <p:cNvSpPr/>
          <p:nvPr/>
        </p:nvSpPr>
        <p:spPr>
          <a:xfrm flipV="1">
            <a:off x="2700338" y="1773238"/>
            <a:ext cx="0" cy="287337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3" name="直接连接符 28692"/>
          <p:cNvSpPr/>
          <p:nvPr/>
        </p:nvSpPr>
        <p:spPr>
          <a:xfrm>
            <a:off x="2700338" y="1773238"/>
            <a:ext cx="863600" cy="0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4" name="直接连接符 28693"/>
          <p:cNvSpPr/>
          <p:nvPr/>
        </p:nvSpPr>
        <p:spPr>
          <a:xfrm>
            <a:off x="3563938" y="1773238"/>
            <a:ext cx="0" cy="3384550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5" name="直接连接符 28694"/>
          <p:cNvSpPr/>
          <p:nvPr/>
        </p:nvSpPr>
        <p:spPr>
          <a:xfrm>
            <a:off x="2339975" y="5157788"/>
            <a:ext cx="1223963" cy="0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triangle" w="med" len="med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6" name="直接连接符 28695"/>
          <p:cNvSpPr/>
          <p:nvPr/>
        </p:nvSpPr>
        <p:spPr>
          <a:xfrm flipV="1">
            <a:off x="2339975" y="4724400"/>
            <a:ext cx="0" cy="433388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8697" name="直接连接符 28696"/>
          <p:cNvSpPr/>
          <p:nvPr/>
        </p:nvSpPr>
        <p:spPr>
          <a:xfrm flipV="1">
            <a:off x="2268538" y="3357563"/>
            <a:ext cx="0" cy="1023937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3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0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5.2.3 LAD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sp>
        <p:nvSpPr>
          <p:cNvPr id="16386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取指周期</a:t>
            </a:r>
            <a:endParaRPr lang="zh-CN" altLang="en-US" dirty="0"/>
          </a:p>
          <a:p>
            <a:r>
              <a:rPr lang="zh-CN" altLang="en-US" dirty="0"/>
              <a:t>执行周期</a:t>
            </a:r>
            <a:endParaRPr lang="zh-CN" altLang="en-US" dirty="0"/>
          </a:p>
        </p:txBody>
      </p:sp>
      <p:pic>
        <p:nvPicPr>
          <p:cNvPr id="16387" name="图片 30723" descr="5a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989138"/>
            <a:ext cx="4967287" cy="3697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31745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 anchor="b"/>
          <a:p>
            <a:r>
              <a:rPr lang="en-US" altLang="zh-CN" dirty="0"/>
              <a:t>5.2.3 LAD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pic>
        <p:nvPicPr>
          <p:cNvPr id="17410" name="文本占位符 31746" descr="5a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988" y="1125538"/>
            <a:ext cx="7056437" cy="5324475"/>
          </a:xfrm>
        </p:spPr>
      </p:pic>
      <p:sp>
        <p:nvSpPr>
          <p:cNvPr id="31748" name="右箭头 31747"/>
          <p:cNvSpPr/>
          <p:nvPr/>
        </p:nvSpPr>
        <p:spPr>
          <a:xfrm rot="-5400000">
            <a:off x="6873875" y="5011738"/>
            <a:ext cx="1008063" cy="142875"/>
          </a:xfrm>
          <a:prstGeom prst="rightArrow">
            <a:avLst>
              <a:gd name="adj1" fmla="val 50000"/>
              <a:gd name="adj2" fmla="val 176356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49" name="右箭头 31748"/>
          <p:cNvSpPr/>
          <p:nvPr/>
        </p:nvSpPr>
        <p:spPr>
          <a:xfrm rot="10800000">
            <a:off x="5219700" y="4076700"/>
            <a:ext cx="360363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0" name="右箭头 31749"/>
          <p:cNvSpPr/>
          <p:nvPr/>
        </p:nvSpPr>
        <p:spPr>
          <a:xfrm rot="-5400000">
            <a:off x="4537075" y="1952625"/>
            <a:ext cx="935038" cy="144463"/>
          </a:xfrm>
          <a:prstGeom prst="rightArrow">
            <a:avLst>
              <a:gd name="adj1" fmla="val 50000"/>
              <a:gd name="adj2" fmla="val 161782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3" name="右箭头 31752"/>
          <p:cNvSpPr/>
          <p:nvPr/>
        </p:nvSpPr>
        <p:spPr>
          <a:xfrm rot="10800000">
            <a:off x="5245100" y="2292350"/>
            <a:ext cx="360363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4" name="右箭头 31753"/>
          <p:cNvSpPr/>
          <p:nvPr/>
        </p:nvSpPr>
        <p:spPr>
          <a:xfrm rot="10800000">
            <a:off x="3084513" y="4356100"/>
            <a:ext cx="360362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5" name="右箭头 31754"/>
          <p:cNvSpPr/>
          <p:nvPr/>
        </p:nvSpPr>
        <p:spPr>
          <a:xfrm rot="10800000">
            <a:off x="3084513" y="3268663"/>
            <a:ext cx="360362" cy="144462"/>
          </a:xfrm>
          <a:prstGeom prst="rightArrow">
            <a:avLst>
              <a:gd name="adj1" fmla="val 50000"/>
              <a:gd name="adj2" fmla="val 62351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417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3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5.2.5 ADD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pic>
        <p:nvPicPr>
          <p:cNvPr id="19458" name="文本占位符 33796" descr="5a4">
            <a:hlinkClick r:id="rId1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275" y="1700213"/>
            <a:ext cx="4679950" cy="4519612"/>
          </a:xfrm>
        </p:spPr>
      </p:pic>
      <p:sp>
        <p:nvSpPr>
          <p:cNvPr id="19459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文本占位符 34818" descr="5a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313" y="900113"/>
            <a:ext cx="7848600" cy="5922962"/>
          </a:xfrm>
        </p:spPr>
      </p:pic>
      <p:sp>
        <p:nvSpPr>
          <p:cNvPr id="20482" name="矩形 34819"/>
          <p:cNvSpPr/>
          <p:nvPr/>
        </p:nvSpPr>
        <p:spPr>
          <a:xfrm>
            <a:off x="539750" y="222250"/>
            <a:ext cx="5965825" cy="6858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5.2.5 ADD</a:t>
            </a:r>
            <a:r>
              <a:rPr lang="zh-CN" altLang="en-US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指令的指令周期</a:t>
            </a:r>
            <a:endParaRPr lang="zh-CN" altLang="en-US" sz="39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34821" name="右箭头 34820"/>
          <p:cNvSpPr/>
          <p:nvPr/>
        </p:nvSpPr>
        <p:spPr>
          <a:xfrm rot="10800000">
            <a:off x="2771775" y="1844675"/>
            <a:ext cx="360363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4822" name="右箭头 34821"/>
          <p:cNvSpPr/>
          <p:nvPr/>
        </p:nvSpPr>
        <p:spPr>
          <a:xfrm rot="-5400000">
            <a:off x="1379538" y="2828925"/>
            <a:ext cx="984250" cy="73025"/>
          </a:xfrm>
          <a:prstGeom prst="rightArrow">
            <a:avLst>
              <a:gd name="adj1" fmla="val 50000"/>
              <a:gd name="adj2" fmla="val 336894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4823" name="右箭头 34822"/>
          <p:cNvSpPr/>
          <p:nvPr/>
        </p:nvSpPr>
        <p:spPr>
          <a:xfrm rot="-5400000">
            <a:off x="1905000" y="2922588"/>
            <a:ext cx="1223963" cy="73025"/>
          </a:xfrm>
          <a:prstGeom prst="rightArrow">
            <a:avLst>
              <a:gd name="adj1" fmla="val 50000"/>
              <a:gd name="adj2" fmla="val 418944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4824" name="任意多边形 34823"/>
          <p:cNvSpPr/>
          <p:nvPr/>
        </p:nvSpPr>
        <p:spPr>
          <a:xfrm rot="-5400000" flipV="1">
            <a:off x="2251075" y="1358900"/>
            <a:ext cx="395288" cy="360363"/>
          </a:xfrm>
          <a:custGeom>
            <a:avLst/>
            <a:gdLst/>
            <a:ahLst/>
            <a:cxnLst>
              <a:cxn ang="270">
                <a:pos x="15428" y="0"/>
              </a:cxn>
              <a:cxn ang="180">
                <a:pos x="9257" y="7200"/>
              </a:cxn>
              <a:cxn ang="180">
                <a:pos x="0" y="18000"/>
              </a:cxn>
              <a:cxn ang="90">
                <a:pos x="9257" y="21600"/>
              </a:cxn>
              <a:cxn ang="0">
                <a:pos x="18514" y="15000"/>
              </a:cxn>
              <a:cxn ang="0">
                <a:pos x="21600" y="7200"/>
              </a:cxn>
            </a:cxnLst>
            <a:pathLst>
              <a:path w="21600" h="21600">
                <a:moveTo>
                  <a:pt x="15428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4825" name="右箭头 34824"/>
          <p:cNvSpPr/>
          <p:nvPr/>
        </p:nvSpPr>
        <p:spPr>
          <a:xfrm rot="10800000">
            <a:off x="2732088" y="4492625"/>
            <a:ext cx="431800" cy="144463"/>
          </a:xfrm>
          <a:prstGeom prst="rightArrow">
            <a:avLst>
              <a:gd name="adj1" fmla="val 50000"/>
              <a:gd name="adj2" fmla="val 74711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4826" name="右箭头 34825"/>
          <p:cNvSpPr/>
          <p:nvPr/>
        </p:nvSpPr>
        <p:spPr>
          <a:xfrm rot="-5400000">
            <a:off x="1979613" y="3932238"/>
            <a:ext cx="647700" cy="73025"/>
          </a:xfrm>
          <a:prstGeom prst="rightArrow">
            <a:avLst>
              <a:gd name="adj1" fmla="val 50000"/>
              <a:gd name="adj2" fmla="val 221698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9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164608" y="3197065"/>
              <a:ext cx="250209" cy="47751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164608" y="3197065"/>
                <a:ext cx="250209" cy="477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54925" y="3324401"/>
              <a:ext cx="97809" cy="318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54925" y="3324401"/>
                <a:ext cx="97809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91319" y="3383522"/>
              <a:ext cx="104633" cy="9550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91319" y="3383522"/>
                <a:ext cx="104633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50543" y="3351688"/>
              <a:ext cx="2274" cy="104598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650543" y="3351688"/>
                <a:ext cx="2274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627797" y="3301663"/>
              <a:ext cx="118280" cy="17281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627797" y="3301663"/>
                <a:ext cx="118280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673289" y="3363057"/>
              <a:ext cx="34119" cy="682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673289" y="3363057"/>
                <a:ext cx="3411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82388" y="3406261"/>
              <a:ext cx="360" cy="2501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682388" y="3406261"/>
                <a:ext cx="360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682388" y="3392618"/>
              <a:ext cx="52316" cy="4092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682388" y="3392618"/>
                <a:ext cx="52316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800668" y="3338045"/>
              <a:ext cx="11373" cy="8185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800668" y="3338045"/>
                <a:ext cx="11373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787020" y="3306210"/>
              <a:ext cx="68239" cy="10005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787020" y="3306210"/>
                <a:ext cx="68239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18865" y="3356236"/>
              <a:ext cx="18197" cy="227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818865" y="3356236"/>
                <a:ext cx="18197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814316" y="3388070"/>
              <a:ext cx="50042" cy="2273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814316" y="3388070"/>
                <a:ext cx="50042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864358" y="3310758"/>
              <a:ext cx="50042" cy="1364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864358" y="3310758"/>
                <a:ext cx="5004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887104" y="3265281"/>
              <a:ext cx="21609" cy="15462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887104" y="3265281"/>
                <a:ext cx="21609" cy="1546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878005" y="3369879"/>
              <a:ext cx="3412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878005" y="3369879"/>
                <a:ext cx="34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946244" y="3265281"/>
              <a:ext cx="50042" cy="11824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946244" y="3265281"/>
                <a:ext cx="50042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985482" y="3388070"/>
              <a:ext cx="35825" cy="2273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985482" y="3388070"/>
                <a:ext cx="35825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994011" y="3237994"/>
              <a:ext cx="52317" cy="13870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994011" y="3237994"/>
                <a:ext cx="52317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1028131" y="3256185"/>
              <a:ext cx="81886" cy="5684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1028131" y="3256185"/>
                <a:ext cx="81886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1032680" y="3319854"/>
              <a:ext cx="40943" cy="90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1032680" y="3319854"/>
                <a:ext cx="4094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1050877" y="3360783"/>
              <a:ext cx="4549" cy="43204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1050877" y="3360783"/>
                <a:ext cx="4549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1046328" y="3356236"/>
              <a:ext cx="50042" cy="500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1046328" y="3356236"/>
                <a:ext cx="50042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738116" y="3535587"/>
              <a:ext cx="112594" cy="12534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738116" y="3535587"/>
                <a:ext cx="112594" cy="125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882555" y="3524502"/>
              <a:ext cx="50042" cy="95503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882555" y="3524502"/>
                <a:ext cx="50042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955343" y="3508585"/>
              <a:ext cx="72788" cy="97777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955343" y="3508585"/>
                <a:ext cx="72788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696035" y="3742794"/>
              <a:ext cx="47767" cy="143254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696035" y="3742794"/>
                <a:ext cx="47767" cy="143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731008" y="3717781"/>
              <a:ext cx="90132" cy="34108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731008" y="3717781"/>
                <a:ext cx="9013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741528" y="3710960"/>
              <a:ext cx="27295" cy="12278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741528" y="3710960"/>
                <a:ext cx="27295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777922" y="3770080"/>
              <a:ext cx="20471" cy="104599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777922" y="3770080"/>
                <a:ext cx="20471" cy="10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796119" y="3756437"/>
              <a:ext cx="52885" cy="119947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796119" y="3756437"/>
                <a:ext cx="52885" cy="119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878005" y="3738246"/>
              <a:ext cx="70514" cy="7731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878005" y="3738246"/>
                <a:ext cx="70514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956480" y="3683673"/>
              <a:ext cx="58003" cy="10005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956480" y="3683673"/>
                <a:ext cx="58003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973540" y="3729151"/>
              <a:ext cx="97809" cy="1364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973540" y="3729151"/>
                <a:ext cx="97809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991737" y="3749616"/>
              <a:ext cx="68239" cy="3410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991737" y="3749616"/>
                <a:ext cx="68239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1028131" y="3751890"/>
              <a:ext cx="9098" cy="80296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1028131" y="3751890"/>
                <a:ext cx="9098" cy="80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1000835" y="3792819"/>
              <a:ext cx="9099" cy="36382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1000835" y="3792819"/>
                <a:ext cx="9099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1055426" y="3792819"/>
              <a:ext cx="20472" cy="454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1055426" y="3792819"/>
                <a:ext cx="2047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1082722" y="3698880"/>
              <a:ext cx="34119" cy="6665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1082722" y="3698880"/>
                <a:ext cx="34119" cy="66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1096370" y="3776902"/>
              <a:ext cx="29570" cy="2501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1096370" y="3776902"/>
                <a:ext cx="2957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1105468" y="3703001"/>
              <a:ext cx="57434" cy="60968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1105468" y="3703001"/>
                <a:ext cx="57434" cy="60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1110017" y="3649565"/>
              <a:ext cx="84162" cy="16940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1110017" y="3649565"/>
                <a:ext cx="84162" cy="169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1150961" y="3656387"/>
              <a:ext cx="27295" cy="1591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1150961" y="3656387"/>
                <a:ext cx="27295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1201002" y="3660934"/>
              <a:ext cx="31845" cy="13415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1201002" y="3660934"/>
                <a:ext cx="31845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1737814" y="2337541"/>
              <a:ext cx="38669" cy="539618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1737814" y="2337541"/>
                <a:ext cx="38669" cy="539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2383808" y="2319350"/>
              <a:ext cx="11374" cy="561646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2383808" y="2319350"/>
                <a:ext cx="11374" cy="56164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368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5.2.5 STO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pic>
        <p:nvPicPr>
          <p:cNvPr id="22530" name="文本占位符 36866" descr="5a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6375" y="1773238"/>
            <a:ext cx="6119813" cy="4019550"/>
          </a:xfrm>
        </p:spPr>
      </p:pic>
      <p:sp>
        <p:nvSpPr>
          <p:cNvPr id="22531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37891" descr="5a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901700"/>
            <a:ext cx="7848600" cy="592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矩形 37892"/>
          <p:cNvSpPr/>
          <p:nvPr/>
        </p:nvSpPr>
        <p:spPr>
          <a:xfrm>
            <a:off x="539750" y="222250"/>
            <a:ext cx="5913438" cy="6858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5.2.5 STO</a:t>
            </a:r>
            <a:r>
              <a:rPr lang="zh-CN" altLang="en-US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指令的指令周期</a:t>
            </a:r>
            <a:endParaRPr lang="zh-CN" altLang="en-US" sz="39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5" name="右箭头 37894"/>
          <p:cNvSpPr/>
          <p:nvPr/>
        </p:nvSpPr>
        <p:spPr>
          <a:xfrm rot="10800000">
            <a:off x="2843213" y="3789363"/>
            <a:ext cx="360362" cy="144462"/>
          </a:xfrm>
          <a:prstGeom prst="rightArrow">
            <a:avLst>
              <a:gd name="adj1" fmla="val 50000"/>
              <a:gd name="adj2" fmla="val 62351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897" name="任意多边形 37896"/>
          <p:cNvSpPr/>
          <p:nvPr/>
        </p:nvSpPr>
        <p:spPr>
          <a:xfrm flipV="1">
            <a:off x="2874963" y="2755900"/>
            <a:ext cx="433387" cy="358775"/>
          </a:xfrm>
          <a:custGeom>
            <a:avLst/>
            <a:gdLst/>
            <a:ahLst/>
            <a:cxnLst>
              <a:cxn ang="270">
                <a:pos x="15428" y="0"/>
              </a:cxn>
              <a:cxn ang="180">
                <a:pos x="9257" y="7200"/>
              </a:cxn>
              <a:cxn ang="180">
                <a:pos x="0" y="18000"/>
              </a:cxn>
              <a:cxn ang="90">
                <a:pos x="9257" y="21600"/>
              </a:cxn>
              <a:cxn ang="0">
                <a:pos x="18514" y="15000"/>
              </a:cxn>
              <a:cxn ang="0">
                <a:pos x="21600" y="7200"/>
              </a:cxn>
            </a:cxnLst>
            <a:pathLst>
              <a:path w="21600" h="21600">
                <a:moveTo>
                  <a:pt x="15428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7899" name="右箭头 37898"/>
          <p:cNvSpPr/>
          <p:nvPr/>
        </p:nvSpPr>
        <p:spPr>
          <a:xfrm rot="10800000">
            <a:off x="2843213" y="3530600"/>
            <a:ext cx="360362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900" name="任意多边形 37899"/>
          <p:cNvSpPr/>
          <p:nvPr/>
        </p:nvSpPr>
        <p:spPr>
          <a:xfrm rot="-5400000" flipV="1">
            <a:off x="3563938" y="1503363"/>
            <a:ext cx="433387" cy="358775"/>
          </a:xfrm>
          <a:custGeom>
            <a:avLst/>
            <a:gdLst/>
            <a:ahLst/>
            <a:cxnLst>
              <a:cxn ang="270">
                <a:pos x="15428" y="0"/>
              </a:cxn>
              <a:cxn ang="180">
                <a:pos x="9257" y="7200"/>
              </a:cxn>
              <a:cxn ang="180">
                <a:pos x="0" y="18000"/>
              </a:cxn>
              <a:cxn ang="90">
                <a:pos x="9257" y="21600"/>
              </a:cxn>
              <a:cxn ang="0">
                <a:pos x="18514" y="15000"/>
              </a:cxn>
              <a:cxn ang="0">
                <a:pos x="21600" y="7200"/>
              </a:cxn>
            </a:cxnLst>
            <a:pathLst>
              <a:path w="21600" h="21600">
                <a:moveTo>
                  <a:pt x="15428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7902" name="右箭头 37901"/>
          <p:cNvSpPr/>
          <p:nvPr/>
        </p:nvSpPr>
        <p:spPr>
          <a:xfrm rot="10800000">
            <a:off x="5164138" y="4205288"/>
            <a:ext cx="360362" cy="144462"/>
          </a:xfrm>
          <a:prstGeom prst="rightArrow">
            <a:avLst>
              <a:gd name="adj1" fmla="val 50000"/>
              <a:gd name="adj2" fmla="val 62351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903" name="右箭头 37902"/>
          <p:cNvSpPr/>
          <p:nvPr/>
        </p:nvSpPr>
        <p:spPr>
          <a:xfrm rot="10800000">
            <a:off x="5156200" y="3268663"/>
            <a:ext cx="360363" cy="144462"/>
          </a:xfrm>
          <a:prstGeom prst="rightArrow">
            <a:avLst>
              <a:gd name="adj1" fmla="val 50000"/>
              <a:gd name="adj2" fmla="val 62351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3561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773838" y="1236986"/>
              <a:ext cx="52503" cy="2999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773838" y="1236986"/>
                <a:ext cx="52503" cy="29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006488" y="6414595"/>
              <a:ext cx="93828" cy="11369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006488" y="6414595"/>
                <a:ext cx="9382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034352" y="6444154"/>
              <a:ext cx="9098" cy="145528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034352" y="6444154"/>
                <a:ext cx="9098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070746" y="6462346"/>
              <a:ext cx="4549" cy="16371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070746" y="6462346"/>
                <a:ext cx="4549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016155" y="6494180"/>
              <a:ext cx="56865" cy="12165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3016155" y="6494180"/>
                <a:ext cx="56865" cy="121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098041" y="6507823"/>
              <a:ext cx="50042" cy="909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098041" y="6507823"/>
                <a:ext cx="50042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093492" y="6548753"/>
              <a:ext cx="116006" cy="6366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3093492" y="6548753"/>
                <a:ext cx="116006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216322" y="6477552"/>
              <a:ext cx="4549" cy="12804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216322" y="6477552"/>
                <a:ext cx="4549" cy="1280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220871" y="6454387"/>
              <a:ext cx="118281" cy="15121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3220871" y="6454387"/>
                <a:ext cx="118281" cy="1512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3320955" y="6489632"/>
              <a:ext cx="50042" cy="13188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3320955" y="6489632"/>
                <a:ext cx="50042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2529385" y="3874679"/>
              <a:ext cx="1476943" cy="22738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2529385" y="3874679"/>
                <a:ext cx="1476943" cy="227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3828197" y="4011111"/>
              <a:ext cx="235992" cy="16826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3828197" y="4011111"/>
                <a:ext cx="235992" cy="168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2456597" y="2633144"/>
              <a:ext cx="2056262" cy="200555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2456597" y="2633144"/>
                <a:ext cx="2056262" cy="2005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4517408" y="4297619"/>
              <a:ext cx="47768" cy="4547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4517408" y="4297619"/>
                <a:ext cx="47768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4540475" y="4414924"/>
              <a:ext cx="36047" cy="104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4540475" y="4414924"/>
                <a:ext cx="36047" cy="10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4538520" y="4470604"/>
              <a:ext cx="32200" cy="2544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4538520" y="4470604"/>
                <a:ext cx="32200" cy="25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4577677" y="4395640"/>
              <a:ext cx="32849" cy="7728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4577677" y="4395640"/>
                <a:ext cx="32849" cy="77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4606688" y="4449724"/>
              <a:ext cx="3483" cy="7576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4606688" y="4449724"/>
                <a:ext cx="3483" cy="75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4634543" y="4384765"/>
              <a:ext cx="19725" cy="81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4634543" y="4384765"/>
                <a:ext cx="19725" cy="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4615973" y="4418405"/>
              <a:ext cx="62658" cy="1508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4615973" y="4418405"/>
                <a:ext cx="62658" cy="1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4632215" y="4456684"/>
              <a:ext cx="34812" cy="464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4632215" y="4456684"/>
                <a:ext cx="34812" cy="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4636862" y="4483364"/>
              <a:ext cx="34812" cy="104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4636862" y="4483364"/>
                <a:ext cx="34812" cy="10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4657751" y="4449724"/>
              <a:ext cx="2319" cy="6612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4657751" y="4449724"/>
                <a:ext cx="2319" cy="66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4634543" y="4513524"/>
              <a:ext cx="76582" cy="24359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4634543" y="4513524"/>
                <a:ext cx="76582" cy="24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4704159" y="4380125"/>
              <a:ext cx="20889" cy="5451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4704159" y="4380125"/>
                <a:ext cx="20889" cy="54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4701840" y="4398684"/>
              <a:ext cx="54902" cy="904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4701840" y="4398684"/>
                <a:ext cx="54902" cy="9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4718091" y="4429642"/>
              <a:ext cx="93988" cy="2820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4718091" y="4429642"/>
                <a:ext cx="93988" cy="282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4734333" y="4475244"/>
              <a:ext cx="4638" cy="58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734333" y="4475244"/>
                <a:ext cx="4638" cy="5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4732014" y="4463644"/>
              <a:ext cx="60340" cy="6031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732014" y="4463644"/>
                <a:ext cx="60340" cy="60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4750576" y="4489164"/>
              <a:ext cx="29010" cy="69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750576" y="4489164"/>
                <a:ext cx="29010" cy="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4762180" y="4479884"/>
              <a:ext cx="4646" cy="394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762180" y="4479884"/>
                <a:ext cx="4646" cy="3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4741290" y="4515844"/>
              <a:ext cx="55702" cy="17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741290" y="4515844"/>
                <a:ext cx="55702" cy="1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4831804" y="4439792"/>
              <a:ext cx="5803" cy="59812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831804" y="4439792"/>
                <a:ext cx="5803" cy="59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4822519" y="4462484"/>
              <a:ext cx="33649" cy="81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4822519" y="4462484"/>
                <a:ext cx="33649" cy="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4820200" y="4489164"/>
              <a:ext cx="44098" cy="2783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4820200" y="4489164"/>
                <a:ext cx="44098" cy="27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4865240" y="4429787"/>
              <a:ext cx="53960" cy="61697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4865240" y="4429787"/>
                <a:ext cx="53960" cy="61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4875893" y="4425365"/>
              <a:ext cx="81229" cy="103239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4875893" y="4425365"/>
                <a:ext cx="81229" cy="103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4989616" y="4428845"/>
              <a:ext cx="6957" cy="6495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4989616" y="4428845"/>
                <a:ext cx="6957" cy="64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4975692" y="4462484"/>
              <a:ext cx="25528" cy="348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4975692" y="4462484"/>
                <a:ext cx="25528" cy="3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4983813" y="4491484"/>
              <a:ext cx="35968" cy="2552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4983813" y="4491484"/>
                <a:ext cx="35968" cy="25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5054594" y="4426525"/>
              <a:ext cx="5802" cy="6263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5054594" y="4426525"/>
                <a:ext cx="5802" cy="626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5070845" y="4457844"/>
              <a:ext cx="12759" cy="11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070845" y="4457844"/>
                <a:ext cx="12759" cy="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5019781" y="4456684"/>
              <a:ext cx="3483" cy="556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5019781" y="4456684"/>
                <a:ext cx="3483" cy="55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5012824" y="4492644"/>
              <a:ext cx="88186" cy="290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5012824" y="4492644"/>
                <a:ext cx="88186" cy="2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2333767" y="1305202"/>
              <a:ext cx="2968388" cy="2328446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2333767" y="1305202"/>
                <a:ext cx="2968388" cy="2328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5011002" y="1314298"/>
              <a:ext cx="407159" cy="1978269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5011002" y="1314298"/>
                <a:ext cx="407159" cy="197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4978731" y="3192517"/>
              <a:ext cx="114158" cy="1500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4978731" y="3192517"/>
                <a:ext cx="114158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3448334" y="6543068"/>
              <a:ext cx="1492" cy="1137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3448334" y="6543068"/>
                <a:ext cx="1492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3436961" y="6499509"/>
              <a:ext cx="4549" cy="69709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3436961" y="6499509"/>
                <a:ext cx="4549" cy="69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3425588" y="6532835"/>
              <a:ext cx="36394" cy="13644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3425588" y="6532835"/>
                <a:ext cx="36394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3421038" y="6558985"/>
              <a:ext cx="61415" cy="3069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3421038" y="6558985"/>
                <a:ext cx="61415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3467313" y="6512939"/>
              <a:ext cx="71437" cy="44909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3467313" y="6512939"/>
                <a:ext cx="71437" cy="44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3507474" y="6482811"/>
              <a:ext cx="4549" cy="7503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3507474" y="6482811"/>
                <a:ext cx="4549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7" name="墨迹 56"/>
              <p14:cNvContentPartPr/>
              <p14:nvPr/>
            </p14:nvContentPartPr>
            <p14:xfrm>
              <a:off x="3482453" y="6497875"/>
              <a:ext cx="94397" cy="12954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3482453" y="6497875"/>
                <a:ext cx="94397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8" name="墨迹 57"/>
              <p14:cNvContentPartPr/>
              <p14:nvPr/>
            </p14:nvContentPartPr>
            <p14:xfrm>
              <a:off x="3614382" y="6502422"/>
              <a:ext cx="2274" cy="59974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3614382" y="6502422"/>
                <a:ext cx="2274" cy="59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9" name="墨迹 58"/>
              <p14:cNvContentPartPr/>
              <p14:nvPr/>
            </p14:nvContentPartPr>
            <p14:xfrm>
              <a:off x="3596185" y="6532835"/>
              <a:ext cx="30707" cy="909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3596185" y="6532835"/>
                <a:ext cx="3070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0" name="墨迹 59"/>
              <p14:cNvContentPartPr/>
              <p14:nvPr/>
            </p14:nvContentPartPr>
            <p14:xfrm>
              <a:off x="3587086" y="6562396"/>
              <a:ext cx="56866" cy="30697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3587086" y="6562396"/>
                <a:ext cx="56866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墨迹 60"/>
              <p14:cNvContentPartPr/>
              <p14:nvPr/>
            </p14:nvContentPartPr>
            <p14:xfrm>
              <a:off x="3673522" y="6494180"/>
              <a:ext cx="7961" cy="75038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3673522" y="6494180"/>
                <a:ext cx="7961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2" name="墨迹 61"/>
              <p14:cNvContentPartPr/>
              <p14:nvPr/>
            </p14:nvContentPartPr>
            <p14:xfrm>
              <a:off x="3682620" y="6528288"/>
              <a:ext cx="17060" cy="6822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3682620" y="6528288"/>
                <a:ext cx="1706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3" name="墨迹 62"/>
              <p14:cNvContentPartPr/>
              <p14:nvPr/>
            </p14:nvContentPartPr>
            <p14:xfrm>
              <a:off x="3637128" y="6523740"/>
              <a:ext cx="4549" cy="75038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3637128" y="6523740"/>
                <a:ext cx="4549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4" name="墨迹 63"/>
              <p14:cNvContentPartPr/>
              <p14:nvPr/>
            </p14:nvContentPartPr>
            <p14:xfrm>
              <a:off x="3625755" y="6587409"/>
              <a:ext cx="111456" cy="2046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3625755" y="6587409"/>
                <a:ext cx="111456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3934820" y="6435059"/>
              <a:ext cx="90132" cy="15917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3934820" y="6435059"/>
                <a:ext cx="9013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3966949" y="6473715"/>
              <a:ext cx="14785" cy="105877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3966949" y="6473715"/>
                <a:ext cx="14785" cy="105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4005617" y="6467177"/>
              <a:ext cx="6824" cy="167414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4005617" y="6467177"/>
                <a:ext cx="6824" cy="1674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3981450" y="6505549"/>
              <a:ext cx="21111" cy="4093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3981450" y="6505549"/>
                <a:ext cx="21111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3933967" y="6546479"/>
              <a:ext cx="98946" cy="68216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3933967" y="6546479"/>
                <a:ext cx="9894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1" name="墨迹 70"/>
              <p14:cNvContentPartPr/>
              <p14:nvPr/>
            </p14:nvContentPartPr>
            <p14:xfrm>
              <a:off x="4022677" y="6501002"/>
              <a:ext cx="45848" cy="74469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4022677" y="6501002"/>
                <a:ext cx="45848" cy="74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" name="墨迹 71"/>
              <p14:cNvContentPartPr/>
              <p14:nvPr/>
            </p14:nvContentPartPr>
            <p14:xfrm>
              <a:off x="4023814" y="6535109"/>
              <a:ext cx="187657" cy="5833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4023814" y="6535109"/>
                <a:ext cx="187657" cy="5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4146644" y="6485653"/>
              <a:ext cx="6256" cy="12520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4146644" y="6485653"/>
                <a:ext cx="6256" cy="125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4" name="墨迹 73"/>
              <p14:cNvContentPartPr/>
              <p14:nvPr/>
            </p14:nvContentPartPr>
            <p14:xfrm>
              <a:off x="4144370" y="6467817"/>
              <a:ext cx="94397" cy="171891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4144370" y="6467817"/>
                <a:ext cx="94397" cy="171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5" name="墨迹 74"/>
              <p14:cNvContentPartPr/>
              <p14:nvPr/>
            </p14:nvContentPartPr>
            <p14:xfrm>
              <a:off x="4244453" y="6567512"/>
              <a:ext cx="59141" cy="62318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4244453" y="6567512"/>
                <a:ext cx="59141" cy="623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6" name="墨迹 75"/>
              <p14:cNvContentPartPr/>
              <p14:nvPr/>
            </p14:nvContentPartPr>
            <p14:xfrm>
              <a:off x="4367283" y="6437333"/>
              <a:ext cx="8530" cy="121936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4367283" y="6437333"/>
                <a:ext cx="8530" cy="121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7" name="墨迹 76"/>
              <p14:cNvContentPartPr/>
              <p14:nvPr/>
            </p14:nvContentPartPr>
            <p14:xfrm>
              <a:off x="4319516" y="6462346"/>
              <a:ext cx="68523" cy="101187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4319516" y="6462346"/>
                <a:ext cx="68523" cy="101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8" name="墨迹 77"/>
              <p14:cNvContentPartPr/>
              <p14:nvPr/>
            </p14:nvContentPartPr>
            <p14:xfrm>
              <a:off x="4371832" y="6514645"/>
              <a:ext cx="37532" cy="23876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4371832" y="6514645"/>
                <a:ext cx="37532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4356479" y="6557849"/>
              <a:ext cx="51748" cy="71982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4356479" y="6557849"/>
                <a:ext cx="51748" cy="719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0" name="墨迹 79"/>
              <p14:cNvContentPartPr/>
              <p14:nvPr/>
            </p14:nvContentPartPr>
            <p14:xfrm>
              <a:off x="4367283" y="6562396"/>
              <a:ext cx="31845" cy="71627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4367283" y="6562396"/>
                <a:ext cx="31845" cy="71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1" name="墨迹 80"/>
              <p14:cNvContentPartPr/>
              <p14:nvPr/>
            </p14:nvContentPartPr>
            <p14:xfrm>
              <a:off x="4333164" y="6561259"/>
              <a:ext cx="68238" cy="261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4333164" y="6561259"/>
                <a:ext cx="68238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2" name="墨迹 81"/>
              <p14:cNvContentPartPr/>
              <p14:nvPr/>
            </p14:nvContentPartPr>
            <p14:xfrm>
              <a:off x="4409364" y="6487359"/>
              <a:ext cx="7961" cy="84133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4409364" y="6487359"/>
                <a:ext cx="7961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3" name="墨迹 82"/>
              <p14:cNvContentPartPr/>
              <p14:nvPr/>
            </p14:nvContentPartPr>
            <p14:xfrm>
              <a:off x="4417325" y="6508960"/>
              <a:ext cx="30707" cy="23876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4417325" y="6508960"/>
                <a:ext cx="30707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4" name="墨迹 83"/>
              <p14:cNvContentPartPr/>
              <p14:nvPr/>
            </p14:nvContentPartPr>
            <p14:xfrm>
              <a:off x="4410501" y="6521466"/>
              <a:ext cx="43218" cy="103461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4410501" y="6521466"/>
                <a:ext cx="43218" cy="10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5" name="墨迹 84"/>
              <p14:cNvContentPartPr/>
              <p14:nvPr/>
            </p14:nvContentPartPr>
            <p14:xfrm>
              <a:off x="4403677" y="6571492"/>
              <a:ext cx="114869" cy="51446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4403677" y="6571492"/>
                <a:ext cx="114869" cy="51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6" name="墨迹 85"/>
              <p14:cNvContentPartPr/>
              <p14:nvPr/>
            </p14:nvContentPartPr>
            <p14:xfrm>
              <a:off x="2864323" y="6475989"/>
              <a:ext cx="113163" cy="111419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2864323" y="6475989"/>
                <a:ext cx="113163" cy="11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7" name="墨迹 86"/>
              <p14:cNvContentPartPr/>
              <p14:nvPr/>
            </p14:nvContentPartPr>
            <p14:xfrm>
              <a:off x="3799764" y="6503275"/>
              <a:ext cx="48051" cy="72764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3"/>
            </p:blipFill>
            <p:spPr>
              <a:xfrm>
                <a:off x="3799764" y="6503275"/>
                <a:ext cx="4805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8" name="墨迹 87"/>
              <p14:cNvContentPartPr/>
              <p14:nvPr/>
            </p14:nvContentPartPr>
            <p14:xfrm>
              <a:off x="3775880" y="6479045"/>
              <a:ext cx="100084" cy="125986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3"/>
            </p:blipFill>
            <p:spPr>
              <a:xfrm>
                <a:off x="3775880" y="6479045"/>
                <a:ext cx="100084" cy="125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9" name="墨迹 88"/>
              <p14:cNvContentPartPr/>
              <p14:nvPr/>
            </p14:nvContentPartPr>
            <p14:xfrm>
              <a:off x="2283725" y="6541931"/>
              <a:ext cx="6824" cy="65942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3"/>
            </p:blipFill>
            <p:spPr>
              <a:xfrm>
                <a:off x="2283725" y="6541931"/>
                <a:ext cx="682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0" name="墨迹 89"/>
              <p14:cNvContentPartPr/>
              <p14:nvPr/>
            </p14:nvContentPartPr>
            <p14:xfrm>
              <a:off x="2230058" y="6509244"/>
              <a:ext cx="111670" cy="112273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3"/>
            </p:blipFill>
            <p:spPr>
              <a:xfrm>
                <a:off x="2230058" y="6509244"/>
                <a:ext cx="111670" cy="112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1" name="墨迹 90"/>
              <p14:cNvContentPartPr/>
              <p14:nvPr/>
            </p14:nvContentPartPr>
            <p14:xfrm>
              <a:off x="2351964" y="6491906"/>
              <a:ext cx="87573" cy="13643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2351964" y="6491906"/>
                <a:ext cx="87573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2" name="墨迹 91"/>
              <p14:cNvContentPartPr/>
              <p14:nvPr/>
            </p14:nvContentPartPr>
            <p14:xfrm>
              <a:off x="2379259" y="6523740"/>
              <a:ext cx="11373" cy="121652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3"/>
            </p:blipFill>
            <p:spPr>
              <a:xfrm>
                <a:off x="2379259" y="6523740"/>
                <a:ext cx="11373" cy="121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3" name="墨迹 92"/>
              <p14:cNvContentPartPr/>
              <p14:nvPr/>
            </p14:nvContentPartPr>
            <p14:xfrm>
              <a:off x="2417928" y="6512371"/>
              <a:ext cx="4549" cy="167414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3"/>
            </p:blipFill>
            <p:spPr>
              <a:xfrm>
                <a:off x="2417928" y="6512371"/>
                <a:ext cx="4549" cy="1674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2350471" y="6566944"/>
              <a:ext cx="58358" cy="86407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3"/>
            </p:blipFill>
            <p:spPr>
              <a:xfrm>
                <a:off x="2350471" y="6566944"/>
                <a:ext cx="58358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5" name="墨迹 94"/>
              <p14:cNvContentPartPr/>
              <p14:nvPr/>
            </p14:nvContentPartPr>
            <p14:xfrm>
              <a:off x="2421340" y="6569218"/>
              <a:ext cx="45777" cy="53436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3"/>
            </p:blipFill>
            <p:spPr>
              <a:xfrm>
                <a:off x="2421340" y="6569218"/>
                <a:ext cx="45777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6" name="墨迹 95"/>
              <p14:cNvContentPartPr/>
              <p14:nvPr/>
            </p14:nvContentPartPr>
            <p14:xfrm>
              <a:off x="2429301" y="6589682"/>
              <a:ext cx="77337" cy="62532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3"/>
            </p:blipFill>
            <p:spPr>
              <a:xfrm>
                <a:off x="2429301" y="6589682"/>
                <a:ext cx="77337" cy="62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7" name="墨迹 96"/>
              <p14:cNvContentPartPr/>
              <p14:nvPr/>
            </p14:nvContentPartPr>
            <p14:xfrm>
              <a:off x="2528247" y="6494180"/>
              <a:ext cx="14785" cy="16144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3"/>
            </p:blipFill>
            <p:spPr>
              <a:xfrm>
                <a:off x="2528247" y="6494180"/>
                <a:ext cx="14785" cy="16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8" name="墨迹 97"/>
              <p14:cNvContentPartPr/>
              <p14:nvPr/>
            </p14:nvContentPartPr>
            <p14:xfrm>
              <a:off x="2506638" y="6532835"/>
              <a:ext cx="43218" cy="6822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3"/>
            </p:blipFill>
            <p:spPr>
              <a:xfrm>
                <a:off x="2506638" y="6532835"/>
                <a:ext cx="43218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9" name="墨迹 98"/>
              <p14:cNvContentPartPr/>
              <p14:nvPr/>
            </p14:nvContentPartPr>
            <p14:xfrm>
              <a:off x="2497540" y="6558985"/>
              <a:ext cx="63689" cy="20821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3"/>
            </p:blipFill>
            <p:spPr>
              <a:xfrm>
                <a:off x="2497540" y="6558985"/>
                <a:ext cx="63689" cy="20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0" name="墨迹 99"/>
              <p14:cNvContentPartPr/>
              <p14:nvPr/>
            </p14:nvContentPartPr>
            <p14:xfrm>
              <a:off x="2570897" y="6501002"/>
              <a:ext cx="36962" cy="7049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3"/>
            </p:blipFill>
            <p:spPr>
              <a:xfrm>
                <a:off x="2570897" y="6501002"/>
                <a:ext cx="3696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1" name="墨迹 100"/>
              <p14:cNvContentPartPr/>
              <p14:nvPr/>
            </p14:nvContentPartPr>
            <p14:xfrm>
              <a:off x="2577152" y="6521466"/>
              <a:ext cx="25021" cy="34109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3"/>
            </p:blipFill>
            <p:spPr>
              <a:xfrm>
                <a:off x="2577152" y="6521466"/>
                <a:ext cx="25021" cy="34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2" name="墨迹 101"/>
              <p14:cNvContentPartPr/>
              <p14:nvPr/>
            </p14:nvContentPartPr>
            <p14:xfrm>
              <a:off x="2562367" y="6589682"/>
              <a:ext cx="5686" cy="71627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3"/>
            </p:blipFill>
            <p:spPr>
              <a:xfrm>
                <a:off x="2562367" y="6589682"/>
                <a:ext cx="5686" cy="71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3" name="墨迹 102"/>
              <p14:cNvContentPartPr/>
              <p14:nvPr/>
            </p14:nvContentPartPr>
            <p14:xfrm>
              <a:off x="2570328" y="6597073"/>
              <a:ext cx="31845" cy="67648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3"/>
            </p:blipFill>
            <p:spPr>
              <a:xfrm>
                <a:off x="2570328" y="6597073"/>
                <a:ext cx="31845" cy="67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4" name="墨迹 103"/>
              <p14:cNvContentPartPr/>
              <p14:nvPr/>
            </p14:nvContentPartPr>
            <p14:xfrm>
              <a:off x="2632880" y="6496454"/>
              <a:ext cx="71651" cy="94366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3"/>
            </p:blipFill>
            <p:spPr>
              <a:xfrm>
                <a:off x="2632880" y="6496454"/>
                <a:ext cx="71651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5" name="墨迹 104"/>
              <p14:cNvContentPartPr/>
              <p14:nvPr/>
            </p14:nvContentPartPr>
            <p14:xfrm>
              <a:off x="2697707" y="6489632"/>
              <a:ext cx="52317" cy="103461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3"/>
            </p:blipFill>
            <p:spPr>
              <a:xfrm>
                <a:off x="2697707" y="6489632"/>
                <a:ext cx="52317" cy="10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6" name="墨迹 105"/>
              <p14:cNvContentPartPr/>
              <p14:nvPr/>
            </p14:nvContentPartPr>
            <p14:xfrm>
              <a:off x="2678017" y="6573766"/>
              <a:ext cx="42436" cy="93229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3"/>
            </p:blipFill>
            <p:spPr>
              <a:xfrm>
                <a:off x="2678017" y="6573766"/>
                <a:ext cx="42436" cy="9322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39937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 anchor="b"/>
          <a:p>
            <a:r>
              <a:rPr lang="en-US" altLang="zh-CN" dirty="0"/>
              <a:t>5.2.6 JMP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pic>
        <p:nvPicPr>
          <p:cNvPr id="25602" name="图片 39939" descr="5a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341438"/>
            <a:ext cx="5472113" cy="486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40963" descr="5a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801688"/>
            <a:ext cx="7777163" cy="586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矩形 40964"/>
          <p:cNvSpPr/>
          <p:nvPr/>
        </p:nvSpPr>
        <p:spPr>
          <a:xfrm>
            <a:off x="539750" y="188913"/>
            <a:ext cx="5913438" cy="6858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5.2.6 JMP</a:t>
            </a:r>
            <a:r>
              <a:rPr lang="zh-CN" altLang="en-US" sz="39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指令的指令周期</a:t>
            </a:r>
            <a:endParaRPr lang="zh-CN" altLang="en-US" sz="39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40967" name="右箭头 40966"/>
          <p:cNvSpPr/>
          <p:nvPr/>
        </p:nvSpPr>
        <p:spPr>
          <a:xfrm rot="-5400000">
            <a:off x="7053263" y="5118100"/>
            <a:ext cx="936625" cy="144463"/>
          </a:xfrm>
          <a:prstGeom prst="rightArrow">
            <a:avLst>
              <a:gd name="adj1" fmla="val 50000"/>
              <a:gd name="adj2" fmla="val 162057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0968" name="右箭头 40967"/>
          <p:cNvSpPr/>
          <p:nvPr/>
        </p:nvSpPr>
        <p:spPr>
          <a:xfrm rot="-5400000">
            <a:off x="7343775" y="4184650"/>
            <a:ext cx="360363" cy="144463"/>
          </a:xfrm>
          <a:prstGeom prst="rightArrow">
            <a:avLst>
              <a:gd name="adj1" fmla="val 50000"/>
              <a:gd name="adj2" fmla="val 62350"/>
            </a:avLst>
          </a:prstGeom>
          <a:solidFill>
            <a:srgbClr val="E8060B"/>
          </a:solidFill>
          <a:ln w="12700" cap="sq" cmpd="sng">
            <a:solidFill>
              <a:srgbClr val="E8060B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629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43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5.2.7</a:t>
            </a:r>
            <a:r>
              <a:rPr lang="zh-CN" altLang="en-US" dirty="0"/>
              <a:t>用方框图语言表示指令周期</a:t>
            </a:r>
            <a:endParaRPr lang="zh-CN" altLang="en-US" dirty="0"/>
          </a:p>
        </p:txBody>
      </p:sp>
      <p:sp>
        <p:nvSpPr>
          <p:cNvPr id="28674" name="文本占位符 43010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11663"/>
          </a:xfrm>
        </p:spPr>
        <p:txBody>
          <a:bodyPr anchor="t"/>
          <a:p>
            <a:r>
              <a:rPr lang="zh-CN" altLang="en-US" dirty="0"/>
              <a:t>引入目的主要是为了教学目的（控制器设计）</a:t>
            </a:r>
            <a:endParaRPr lang="zh-CN" altLang="en-US" dirty="0"/>
          </a:p>
          <a:p>
            <a:r>
              <a:rPr lang="zh-CN" altLang="en-US" dirty="0"/>
              <a:t>方法：</a:t>
            </a:r>
            <a:endParaRPr lang="zh-CN" altLang="en-US" dirty="0"/>
          </a:p>
          <a:p>
            <a:pPr lvl="1"/>
            <a:r>
              <a:rPr lang="zh-CN" altLang="en-US" dirty="0"/>
              <a:t>指令系统设计（模型机的五指令系统）</a:t>
            </a:r>
            <a:endParaRPr lang="zh-CN" altLang="en-US" dirty="0"/>
          </a:p>
          <a:p>
            <a:pPr lvl="1"/>
            <a:r>
              <a:rPr lang="zh-CN" altLang="en-US" dirty="0"/>
              <a:t>方框</a:t>
            </a:r>
            <a:r>
              <a:rPr lang="en-US" altLang="zh-CN" dirty="0"/>
              <a:t>——</a:t>
            </a:r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zh-CN" altLang="en-US" dirty="0"/>
          </a:p>
          <a:p>
            <a:pPr lvl="1"/>
            <a:r>
              <a:rPr lang="zh-CN" altLang="en-US" dirty="0"/>
              <a:t>方框内内容</a:t>
            </a:r>
            <a:r>
              <a:rPr lang="en-US" altLang="zh-CN" dirty="0"/>
              <a:t>——</a:t>
            </a:r>
            <a:r>
              <a:rPr lang="zh-CN" altLang="en-US" dirty="0"/>
              <a:t>数据通路操作或控制操作</a:t>
            </a:r>
            <a:endParaRPr lang="zh-CN" altLang="en-US" dirty="0"/>
          </a:p>
          <a:p>
            <a:pPr lvl="1"/>
            <a:r>
              <a:rPr lang="zh-CN" altLang="en-US" dirty="0"/>
              <a:t>菱形符号</a:t>
            </a:r>
            <a:r>
              <a:rPr lang="en-US" altLang="zh-CN" dirty="0"/>
              <a:t>——</a:t>
            </a:r>
            <a:r>
              <a:rPr lang="zh-CN" altLang="en-US" dirty="0"/>
              <a:t>判别或测试</a:t>
            </a:r>
            <a:endParaRPr lang="zh-CN" altLang="en-US" dirty="0"/>
          </a:p>
          <a:p>
            <a:pPr lvl="1"/>
            <a:r>
              <a:rPr lang="en-US" altLang="zh-CN" dirty="0"/>
              <a:t>~——</a:t>
            </a:r>
            <a:r>
              <a:rPr lang="zh-CN" altLang="en-US" dirty="0"/>
              <a:t>公操作，即一条指令执行完毕以后的一些操作，如中断处理，</a:t>
            </a:r>
            <a:r>
              <a:rPr lang="en-US" altLang="zh-CN" dirty="0"/>
              <a:t>DMA</a:t>
            </a:r>
            <a:r>
              <a:rPr lang="zh-CN" altLang="en-US" dirty="0"/>
              <a:t>处理等（取指令也可认为是公操作）</a:t>
            </a:r>
            <a:endParaRPr lang="zh-CN" altLang="en-US" dirty="0"/>
          </a:p>
        </p:txBody>
      </p:sp>
      <p:sp>
        <p:nvSpPr>
          <p:cNvPr id="28675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0" dirty="0">
                <a:solidFill>
                  <a:schemeClr val="tx1"/>
                </a:solidFill>
              </a:rPr>
              <a:t>第五章   中央处理器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 sz="2600" dirty="0"/>
              <a:t>5.1CPU</a:t>
            </a:r>
            <a:r>
              <a:rPr lang="zh-CN" altLang="en-US" sz="2600" dirty="0"/>
              <a:t>功能和组成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5.2</a:t>
            </a:r>
            <a:r>
              <a:rPr lang="zh-CN" altLang="en-US" sz="2600" dirty="0"/>
              <a:t>指令周期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5.3</a:t>
            </a:r>
            <a:r>
              <a:rPr lang="zh-CN" altLang="en-US" sz="2600" dirty="0"/>
              <a:t>时序产生器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5.4</a:t>
            </a:r>
            <a:r>
              <a:rPr lang="zh-CN" altLang="en-US" sz="2600" dirty="0"/>
              <a:t>微程序控制器及其设计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5.5</a:t>
            </a:r>
            <a:r>
              <a:rPr lang="zh-CN" altLang="en-US" sz="2600" dirty="0"/>
              <a:t>硬布线控制器及其设计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 dirty="0"/>
              <a:t>5.6</a:t>
            </a:r>
            <a:r>
              <a:rPr lang="zh-CN" altLang="en-US" sz="2600" dirty="0"/>
              <a:t>传统</a:t>
            </a:r>
            <a:r>
              <a:rPr lang="en-US" altLang="zh-CN" sz="2600"/>
              <a:t>CPU</a:t>
            </a:r>
            <a:endParaRPr lang="en-US" altLang="zh-CN" sz="2600"/>
          </a:p>
          <a:p>
            <a:pPr>
              <a:buNone/>
            </a:pPr>
            <a:r>
              <a:rPr lang="en-US" altLang="zh-CN" sz="2600" dirty="0"/>
              <a:t>5.7</a:t>
            </a:r>
            <a:r>
              <a:rPr lang="zh-CN" altLang="en-US" sz="2600" dirty="0"/>
              <a:t>流水</a:t>
            </a:r>
            <a:r>
              <a:rPr lang="en-US" altLang="zh-CN" sz="2600"/>
              <a:t>CPU</a:t>
            </a:r>
            <a:endParaRPr lang="en-US" altLang="zh-CN" sz="2600"/>
          </a:p>
          <a:p>
            <a:pPr>
              <a:buNone/>
            </a:pPr>
            <a:r>
              <a:rPr lang="en-US" altLang="zh-CN" sz="2600" dirty="0"/>
              <a:t>5.8RISC</a:t>
            </a:r>
            <a:r>
              <a:rPr lang="zh-CN" altLang="en-US" sz="2600" dirty="0"/>
              <a:t>的</a:t>
            </a:r>
            <a:r>
              <a:rPr lang="en-US" altLang="zh-CN" sz="2600"/>
              <a:t>CPU</a:t>
            </a:r>
            <a:endParaRPr lang="en-US" altLang="zh-CN" sz="2600"/>
          </a:p>
          <a:p>
            <a:pPr>
              <a:buNone/>
            </a:pPr>
            <a:r>
              <a:rPr lang="en-US" altLang="zh-CN" sz="2600" dirty="0"/>
              <a:t>5.9</a:t>
            </a:r>
            <a:r>
              <a:rPr lang="zh-CN" altLang="en-US" sz="2600" dirty="0"/>
              <a:t>多媒体</a:t>
            </a:r>
            <a:r>
              <a:rPr lang="en-US" altLang="zh-CN" sz="2600"/>
              <a:t>CPU</a:t>
            </a:r>
            <a:endParaRPr lang="en-US" altLang="zh-CN" sz="2600"/>
          </a:p>
        </p:txBody>
      </p:sp>
      <p:sp>
        <p:nvSpPr>
          <p:cNvPr id="5123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44033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003300"/>
          </a:xfrm>
        </p:spPr>
        <p:txBody>
          <a:bodyPr anchor="b"/>
          <a:p>
            <a:r>
              <a:rPr lang="en-US" altLang="zh-CN" dirty="0"/>
              <a:t>5.2.7 </a:t>
            </a:r>
            <a:r>
              <a:rPr lang="zh-CN" altLang="en-US" dirty="0"/>
              <a:t>方框图表示指令周期</a:t>
            </a:r>
            <a:endParaRPr lang="zh-CN" altLang="en-US" dirty="0"/>
          </a:p>
        </p:txBody>
      </p:sp>
      <p:pic>
        <p:nvPicPr>
          <p:cNvPr id="29698" name="文本占位符 44034" descr="5a14">
            <a:hlinkClick r:id="rId1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484313"/>
            <a:ext cx="6913562" cy="4432300"/>
          </a:xfrm>
        </p:spPr>
      </p:pic>
      <p:sp>
        <p:nvSpPr>
          <p:cNvPr id="29699" name="直接连接符 44035"/>
          <p:cNvSpPr/>
          <p:nvPr/>
        </p:nvSpPr>
        <p:spPr>
          <a:xfrm>
            <a:off x="611188" y="3571875"/>
            <a:ext cx="74882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700" name="文本框 44036"/>
          <p:cNvSpPr txBox="1"/>
          <p:nvPr/>
        </p:nvSpPr>
        <p:spPr>
          <a:xfrm>
            <a:off x="7648575" y="2786063"/>
            <a:ext cx="6413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Arial" charset="0"/>
                <a:ea typeface="宋体" charset="-122"/>
              </a:rPr>
              <a:t>取指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9701" name="文本框 44037"/>
          <p:cNvSpPr txBox="1"/>
          <p:nvPr/>
        </p:nvSpPr>
        <p:spPr>
          <a:xfrm>
            <a:off x="7648575" y="3721100"/>
            <a:ext cx="641350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Arial" charset="0"/>
                <a:ea typeface="宋体" charset="-122"/>
              </a:rPr>
              <a:t>执行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4039" name="矩形 44038"/>
          <p:cNvSpPr/>
          <p:nvPr/>
        </p:nvSpPr>
        <p:spPr>
          <a:xfrm>
            <a:off x="754063" y="2205038"/>
            <a:ext cx="1225550" cy="919162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4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(R</a:t>
            </a:r>
            <a:r>
              <a:rPr lang="en-US" altLang="zh-CN" sz="1000">
                <a:latin typeface="Arial" charset="0"/>
                <a:ea typeface="宋体" charset="-122"/>
              </a:rPr>
              <a:t>1</a:t>
            </a:r>
            <a:r>
              <a:rPr lang="en-US" altLang="zh-CN" sz="1400">
                <a:latin typeface="Arial" charset="0"/>
                <a:ea typeface="宋体" charset="-122"/>
              </a:rPr>
              <a:t>)→DR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(DR) →R</a:t>
            </a:r>
            <a:r>
              <a:rPr lang="en-US" altLang="zh-CN" sz="1000">
                <a:latin typeface="Arial" charset="0"/>
                <a:ea typeface="宋体" charset="-122"/>
              </a:rPr>
              <a:t>0</a:t>
            </a:r>
            <a:endParaRPr lang="en-US" altLang="zh-CN" sz="1000">
              <a:latin typeface="Arial" charset="0"/>
              <a:ea typeface="宋体" charset="-122"/>
            </a:endParaRPr>
          </a:p>
        </p:txBody>
      </p:sp>
      <p:sp>
        <p:nvSpPr>
          <p:cNvPr id="44040" name="矩形 44039"/>
          <p:cNvSpPr/>
          <p:nvPr/>
        </p:nvSpPr>
        <p:spPr>
          <a:xfrm>
            <a:off x="2124075" y="1917700"/>
            <a:ext cx="1295400" cy="6477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3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IR→AR</a:t>
            </a:r>
            <a:endParaRPr lang="en-US" altLang="zh-CN" sz="1200">
              <a:latin typeface="Arial" charset="0"/>
              <a:ea typeface="宋体" charset="-122"/>
            </a:endParaRPr>
          </a:p>
        </p:txBody>
      </p:sp>
      <p:sp>
        <p:nvSpPr>
          <p:cNvPr id="44041" name="矩形 44040"/>
          <p:cNvSpPr/>
          <p:nvPr/>
        </p:nvSpPr>
        <p:spPr>
          <a:xfrm>
            <a:off x="2124075" y="2746375"/>
            <a:ext cx="1295400" cy="611188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30000"/>
              </a:lnSpc>
            </a:pPr>
            <a:r>
              <a:rPr lang="en-US" altLang="zh-CN" sz="1400" err="1">
                <a:latin typeface="Arial" charset="0"/>
                <a:ea typeface="宋体" charset="-122"/>
              </a:rPr>
              <a:t>Cache(D</a:t>
            </a:r>
            <a:r>
              <a:rPr lang="en-US" altLang="zh-CN" sz="1400">
                <a:latin typeface="Arial" charset="0"/>
                <a:ea typeface="宋体" charset="-122"/>
              </a:rPr>
              <a:t>) →DR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(DR) →R</a:t>
            </a:r>
            <a:r>
              <a:rPr lang="en-US" altLang="zh-CN" sz="1000">
                <a:latin typeface="Arial" charset="0"/>
                <a:ea typeface="宋体" charset="-122"/>
              </a:rPr>
              <a:t>1</a:t>
            </a:r>
            <a:endParaRPr lang="en-US" altLang="zh-CN" sz="1000">
              <a:latin typeface="Arial" charset="0"/>
              <a:ea typeface="宋体" charset="-122"/>
            </a:endParaRPr>
          </a:p>
        </p:txBody>
      </p:sp>
      <p:sp>
        <p:nvSpPr>
          <p:cNvPr id="44042" name="矩形 44041"/>
          <p:cNvSpPr/>
          <p:nvPr/>
        </p:nvSpPr>
        <p:spPr>
          <a:xfrm>
            <a:off x="3546475" y="5172075"/>
            <a:ext cx="1295400" cy="919163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5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(R</a:t>
            </a:r>
            <a:r>
              <a:rPr lang="en-US" altLang="zh-CN" sz="1000">
                <a:latin typeface="Arial" charset="0"/>
                <a:ea typeface="宋体" charset="-122"/>
              </a:rPr>
              <a:t>1</a:t>
            </a:r>
            <a:r>
              <a:rPr lang="en-US" altLang="zh-CN" sz="1400">
                <a:latin typeface="Arial" charset="0"/>
                <a:ea typeface="宋体" charset="-122"/>
              </a:rPr>
              <a:t>)+(R</a:t>
            </a:r>
            <a:r>
              <a:rPr lang="en-US" altLang="zh-CN" sz="1000">
                <a:latin typeface="Arial" charset="0"/>
                <a:ea typeface="宋体" charset="-122"/>
              </a:rPr>
              <a:t>2</a:t>
            </a:r>
            <a:r>
              <a:rPr lang="en-US" altLang="zh-CN" sz="1400">
                <a:latin typeface="Arial" charset="0"/>
                <a:ea typeface="宋体" charset="-122"/>
              </a:rPr>
              <a:t>)</a:t>
            </a:r>
            <a:r>
              <a:rPr lang="en-US" altLang="zh-CN" sz="1600">
                <a:latin typeface="Arial" charset="0"/>
                <a:ea typeface="宋体" charset="-122"/>
              </a:rPr>
              <a:t> </a:t>
            </a:r>
            <a:r>
              <a:rPr lang="en-US" altLang="zh-CN" sz="1400">
                <a:latin typeface="Arial" charset="0"/>
                <a:ea typeface="宋体" charset="-122"/>
              </a:rPr>
              <a:t>→DR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(DR) →R</a:t>
            </a:r>
            <a:r>
              <a:rPr lang="en-US" altLang="zh-CN" sz="1000">
                <a:latin typeface="Arial" charset="0"/>
                <a:ea typeface="宋体" charset="-122"/>
              </a:rPr>
              <a:t>2</a:t>
            </a:r>
            <a:endParaRPr lang="en-US" altLang="zh-CN" sz="1000">
              <a:latin typeface="Arial" charset="0"/>
              <a:ea typeface="宋体" charset="-122"/>
            </a:endParaRPr>
          </a:p>
        </p:txBody>
      </p:sp>
      <p:sp>
        <p:nvSpPr>
          <p:cNvPr id="44046" name="矩形 44045"/>
          <p:cNvSpPr/>
          <p:nvPr/>
        </p:nvSpPr>
        <p:spPr>
          <a:xfrm>
            <a:off x="4991100" y="1917700"/>
            <a:ext cx="1295400" cy="6477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3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(R</a:t>
            </a:r>
            <a:r>
              <a:rPr lang="en-US" altLang="zh-CN" sz="1400" baseline="-25000">
                <a:latin typeface="Arial" charset="0"/>
                <a:ea typeface="宋体" charset="-122"/>
              </a:rPr>
              <a:t>3</a:t>
            </a:r>
            <a:r>
              <a:rPr lang="en-US" altLang="zh-CN" sz="1400">
                <a:latin typeface="Arial" charset="0"/>
                <a:ea typeface="宋体" charset="-122"/>
              </a:rPr>
              <a:t>)→AR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44047" name="矩形 44046"/>
          <p:cNvSpPr/>
          <p:nvPr/>
        </p:nvSpPr>
        <p:spPr>
          <a:xfrm>
            <a:off x="4991100" y="2746375"/>
            <a:ext cx="1295400" cy="611188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3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 (R</a:t>
            </a:r>
            <a:r>
              <a:rPr lang="en-US" altLang="zh-CN" sz="1000">
                <a:latin typeface="Arial" charset="0"/>
                <a:ea typeface="宋体" charset="-122"/>
              </a:rPr>
              <a:t>2</a:t>
            </a:r>
            <a:r>
              <a:rPr lang="en-US" altLang="zh-CN" sz="1400" err="1">
                <a:latin typeface="Arial" charset="0"/>
                <a:ea typeface="宋体" charset="-122"/>
              </a:rPr>
              <a:t>) → Cache(D</a:t>
            </a:r>
            <a:r>
              <a:rPr lang="en-US" altLang="zh-CN" sz="1400">
                <a:latin typeface="Arial" charset="0"/>
                <a:ea typeface="宋体" charset="-122"/>
              </a:rPr>
              <a:t>) </a:t>
            </a:r>
            <a:endParaRPr lang="en-US" altLang="zh-CN" sz="1400">
              <a:latin typeface="Arial" charset="0"/>
              <a:ea typeface="宋体" charset="-122"/>
            </a:endParaRPr>
          </a:p>
        </p:txBody>
      </p:sp>
      <p:sp>
        <p:nvSpPr>
          <p:cNvPr id="44048" name="矩形 44047"/>
          <p:cNvSpPr/>
          <p:nvPr/>
        </p:nvSpPr>
        <p:spPr>
          <a:xfrm>
            <a:off x="3535363" y="1004888"/>
            <a:ext cx="1295400" cy="611187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>
              <a:lnSpc>
                <a:spcPct val="130000"/>
              </a:lnSpc>
            </a:pPr>
            <a:r>
              <a:rPr lang="en-US" altLang="zh-CN" sz="1400" err="1">
                <a:latin typeface="Arial" charset="0"/>
                <a:ea typeface="宋体" charset="-122"/>
              </a:rPr>
              <a:t>Cache(I</a:t>
            </a:r>
            <a:r>
              <a:rPr lang="en-US" altLang="zh-CN" sz="1400">
                <a:latin typeface="Arial" charset="0"/>
                <a:ea typeface="宋体" charset="-122"/>
              </a:rPr>
              <a:t>) →IR</a:t>
            </a:r>
            <a:endParaRPr lang="en-US" altLang="zh-CN" sz="1400">
              <a:latin typeface="Arial" charset="0"/>
              <a:ea typeface="宋体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>
                <a:latin typeface="Arial" charset="0"/>
                <a:ea typeface="宋体" charset="-122"/>
              </a:rPr>
              <a:t>(PC)+1 →PC</a:t>
            </a:r>
            <a:endParaRPr lang="en-US" altLang="zh-CN" sz="1000">
              <a:latin typeface="Arial" charset="0"/>
              <a:ea typeface="宋体" charset="-122"/>
            </a:endParaRPr>
          </a:p>
        </p:txBody>
      </p:sp>
      <p:sp>
        <p:nvSpPr>
          <p:cNvPr id="29709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593910" y="5498224"/>
              <a:ext cx="1089546" cy="4092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593910" y="5498224"/>
                <a:ext cx="1089546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794077" y="5848400"/>
              <a:ext cx="789295" cy="3183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794077" y="5848400"/>
                <a:ext cx="789295" cy="3183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  <p:bldP spid="44040" grpId="0" animBg="1"/>
      <p:bldP spid="44041" grpId="0" animBg="1"/>
      <p:bldP spid="44042" grpId="0" animBg="1"/>
      <p:bldP spid="44046" grpId="0" animBg="1"/>
      <p:bldP spid="44047" grpId="0" animBg="1"/>
      <p:bldP spid="440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4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5.2.7</a:t>
            </a:r>
            <a:r>
              <a:rPr lang="zh-CN" altLang="en-US" dirty="0"/>
              <a:t>方框图表示指令周期</a:t>
            </a:r>
            <a:endParaRPr lang="zh-CN" altLang="en-US" dirty="0"/>
          </a:p>
        </p:txBody>
      </p:sp>
      <p:pic>
        <p:nvPicPr>
          <p:cNvPr id="30722" name="文本占位符 45058" descr="5a15">
            <a:hlinkClick r:id="rId1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2205038"/>
            <a:ext cx="7058025" cy="3910012"/>
          </a:xfrm>
        </p:spPr>
      </p:pic>
      <p:sp>
        <p:nvSpPr>
          <p:cNvPr id="30723" name="文本框 45059"/>
          <p:cNvSpPr txBox="1"/>
          <p:nvPr/>
        </p:nvSpPr>
        <p:spPr>
          <a:xfrm>
            <a:off x="468313" y="1614488"/>
            <a:ext cx="6192837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Arial" charset="0"/>
                <a:ea typeface="宋体" charset="-122"/>
              </a:rPr>
              <a:t>P139</a:t>
            </a:r>
            <a:r>
              <a:rPr lang="zh-CN" altLang="en-US" sz="2800" b="1" dirty="0">
                <a:latin typeface="Arial" charset="0"/>
                <a:ea typeface="宋体" charset="-122"/>
              </a:rPr>
              <a:t>例</a:t>
            </a:r>
            <a:r>
              <a:rPr lang="en-US" altLang="zh-CN" sz="2800" b="1" dirty="0">
                <a:latin typeface="Arial" charset="0"/>
                <a:ea typeface="宋体" charset="-122"/>
              </a:rPr>
              <a:t>1</a:t>
            </a:r>
            <a:r>
              <a:rPr lang="zh-CN" altLang="en-US" sz="2800" b="1" dirty="0">
                <a:latin typeface="Arial" charset="0"/>
                <a:ea typeface="宋体" charset="-122"/>
              </a:rPr>
              <a:t>双总线结构机器的数据通路图</a:t>
            </a:r>
            <a:endParaRPr lang="zh-CN" altLang="en-US" sz="2800" b="1" dirty="0">
              <a:latin typeface="Arial" charset="0"/>
              <a:ea typeface="宋体" charset="-122"/>
            </a:endParaRPr>
          </a:p>
        </p:txBody>
      </p:sp>
      <p:sp>
        <p:nvSpPr>
          <p:cNvPr id="45061" name="矩形标注 45060"/>
          <p:cNvSpPr/>
          <p:nvPr/>
        </p:nvSpPr>
        <p:spPr>
          <a:xfrm>
            <a:off x="6589713" y="1125538"/>
            <a:ext cx="914400" cy="609600"/>
          </a:xfrm>
          <a:prstGeom prst="wedgeRectCallout">
            <a:avLst>
              <a:gd name="adj1" fmla="val -113370"/>
              <a:gd name="adj2" fmla="val 244792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1600" dirty="0">
                <a:latin typeface="Arial" charset="0"/>
                <a:ea typeface="宋体" charset="-122"/>
              </a:rPr>
              <a:t>微操作信号</a:t>
            </a:r>
            <a:endParaRPr lang="zh-CN" altLang="en-US" sz="1600" dirty="0">
              <a:latin typeface="Arial" charset="0"/>
              <a:ea typeface="宋体" charset="-122"/>
            </a:endParaRPr>
          </a:p>
        </p:txBody>
      </p:sp>
      <p:sp>
        <p:nvSpPr>
          <p:cNvPr id="45062" name="矩形标注 45061"/>
          <p:cNvSpPr/>
          <p:nvPr/>
        </p:nvSpPr>
        <p:spPr>
          <a:xfrm>
            <a:off x="7597775" y="1844675"/>
            <a:ext cx="914400" cy="609600"/>
          </a:xfrm>
          <a:prstGeom prst="wedgeRectCallout">
            <a:avLst>
              <a:gd name="adj1" fmla="val -149134"/>
              <a:gd name="adj2" fmla="val 207551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/>
            <a:r>
              <a:rPr lang="zh-CN" altLang="en-US" sz="1600" dirty="0">
                <a:latin typeface="Arial" charset="0"/>
                <a:ea typeface="宋体" charset="-122"/>
              </a:rPr>
              <a:t>微操作信号</a:t>
            </a:r>
            <a:endParaRPr lang="zh-CN" altLang="en-US" sz="1600" dirty="0">
              <a:latin typeface="Arial" charset="0"/>
              <a:ea typeface="宋体" charset="-122"/>
            </a:endParaRPr>
          </a:p>
        </p:txBody>
      </p:sp>
      <p:sp>
        <p:nvSpPr>
          <p:cNvPr id="30726" name="直接连接符 45062"/>
          <p:cNvSpPr/>
          <p:nvPr/>
        </p:nvSpPr>
        <p:spPr>
          <a:xfrm>
            <a:off x="1692275" y="3236913"/>
            <a:ext cx="0" cy="3603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0727" name="文本框 45063"/>
          <p:cNvSpPr txBox="1"/>
          <p:nvPr/>
        </p:nvSpPr>
        <p:spPr>
          <a:xfrm>
            <a:off x="1322388" y="3082925"/>
            <a:ext cx="611187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+1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0728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824466" y="4218815"/>
              <a:ext cx="45563" cy="1286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824466" y="4218815"/>
                <a:ext cx="45563" cy="128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5850340" y="4190747"/>
              <a:ext cx="19903" cy="704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850340" y="4190747"/>
                <a:ext cx="19903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832143" y="4271469"/>
              <a:ext cx="39806" cy="1478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832143" y="4271469"/>
                <a:ext cx="39806" cy="14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857164" y="4240772"/>
              <a:ext cx="6824" cy="57984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857164" y="4240772"/>
                <a:ext cx="6824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876498" y="4208938"/>
              <a:ext cx="30707" cy="3183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5876498" y="4208938"/>
                <a:ext cx="30707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886734" y="4236224"/>
              <a:ext cx="6824" cy="4434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5886734" y="4236224"/>
                <a:ext cx="6824" cy="44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904931" y="4225992"/>
              <a:ext cx="21609" cy="1250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5904931" y="4225992"/>
                <a:ext cx="21609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918578" y="4240772"/>
              <a:ext cx="2275" cy="44341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5918578" y="4240772"/>
                <a:ext cx="2275" cy="44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5882184" y="4302167"/>
              <a:ext cx="360" cy="443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5882184" y="4302167"/>
                <a:ext cx="360" cy="4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5875361" y="4286250"/>
              <a:ext cx="40943" cy="6821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5875361" y="4286250"/>
                <a:ext cx="40943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5954972" y="4214623"/>
              <a:ext cx="54591" cy="1932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5954972" y="4214623"/>
                <a:ext cx="54591" cy="19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957247" y="4206664"/>
              <a:ext cx="22747" cy="11710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5957247" y="4206664"/>
                <a:ext cx="22747" cy="117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979994" y="4283976"/>
              <a:ext cx="10235" cy="6082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5979994" y="4283976"/>
                <a:ext cx="10235" cy="60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5986817" y="4263511"/>
              <a:ext cx="58004" cy="926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5986817" y="4263511"/>
                <a:ext cx="58004" cy="92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6052782" y="4206664"/>
              <a:ext cx="11373" cy="4206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6052782" y="4206664"/>
                <a:ext cx="11373" cy="42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6059605" y="4204390"/>
              <a:ext cx="29002" cy="3865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6059605" y="4204390"/>
                <a:ext cx="29002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6096000" y="4199842"/>
              <a:ext cx="9098" cy="352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6096000" y="4199842"/>
                <a:ext cx="9098" cy="3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6105098" y="4195295"/>
              <a:ext cx="18197" cy="4092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6105098" y="4195295"/>
                <a:ext cx="18197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6059605" y="4254415"/>
              <a:ext cx="60278" cy="1591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6059605" y="4254415"/>
                <a:ext cx="60278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6074390" y="4245320"/>
              <a:ext cx="21610" cy="5116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6074390" y="4245320"/>
                <a:ext cx="21610" cy="51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6089176" y="4279428"/>
              <a:ext cx="37531" cy="2387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6089176" y="4279428"/>
                <a:ext cx="37531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6125570" y="4247594"/>
              <a:ext cx="4549" cy="2273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6125570" y="4247594"/>
                <a:ext cx="4549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6059605" y="4324905"/>
              <a:ext cx="3412" cy="23876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6059605" y="4324905"/>
                <a:ext cx="3412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6070978" y="4313536"/>
              <a:ext cx="26159" cy="2273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6070978" y="4313536"/>
                <a:ext cx="26159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6107372" y="4313536"/>
              <a:ext cx="2275" cy="2842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6107372" y="4313536"/>
                <a:ext cx="2275" cy="28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7" name="墨迹 26"/>
              <p14:cNvContentPartPr/>
              <p14:nvPr/>
            </p14:nvContentPartPr>
            <p14:xfrm>
              <a:off x="6114196" y="4304440"/>
              <a:ext cx="26159" cy="4547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6114196" y="4304440"/>
                <a:ext cx="26159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8" name="墨迹 27"/>
              <p14:cNvContentPartPr/>
              <p14:nvPr/>
            </p14:nvContentPartPr>
            <p14:xfrm>
              <a:off x="4519683" y="4620509"/>
              <a:ext cx="22746" cy="454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4519683" y="4620509"/>
                <a:ext cx="22746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4524232" y="4645522"/>
              <a:ext cx="122830" cy="7276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4524232" y="4645522"/>
                <a:ext cx="122830" cy="72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墨迹 29"/>
              <p14:cNvContentPartPr/>
              <p14:nvPr/>
            </p14:nvContentPartPr>
            <p14:xfrm>
              <a:off x="4551528" y="4600044"/>
              <a:ext cx="49189" cy="25013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4551528" y="4600044"/>
                <a:ext cx="49189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4567450" y="4652343"/>
              <a:ext cx="2275" cy="466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4567450" y="4652343"/>
                <a:ext cx="2275" cy="46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2" name="墨迹 31"/>
              <p14:cNvContentPartPr/>
              <p14:nvPr/>
            </p14:nvContentPartPr>
            <p14:xfrm>
              <a:off x="4567450" y="4631878"/>
              <a:ext cx="61415" cy="7276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4567450" y="4631878"/>
                <a:ext cx="61415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3" name="墨迹 32"/>
              <p14:cNvContentPartPr/>
              <p14:nvPr/>
            </p14:nvContentPartPr>
            <p14:xfrm>
              <a:off x="4579605" y="4652343"/>
              <a:ext cx="34475" cy="909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4579605" y="4652343"/>
                <a:ext cx="34475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4" name="墨迹 33"/>
              <p14:cNvContentPartPr/>
              <p14:nvPr/>
            </p14:nvContentPartPr>
            <p14:xfrm>
              <a:off x="4583373" y="4671671"/>
              <a:ext cx="32982" cy="1023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4583373" y="4671671"/>
                <a:ext cx="32982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5" name="墨迹 34"/>
              <p14:cNvContentPartPr/>
              <p14:nvPr/>
            </p14:nvContentPartPr>
            <p14:xfrm>
              <a:off x="4599295" y="4642111"/>
              <a:ext cx="3412" cy="500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4599295" y="4642111"/>
                <a:ext cx="3412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墨迹 35"/>
              <p14:cNvContentPartPr/>
              <p14:nvPr/>
            </p14:nvContentPartPr>
            <p14:xfrm>
              <a:off x="4644788" y="4627330"/>
              <a:ext cx="9098" cy="57984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4644788" y="4627330"/>
                <a:ext cx="9098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7" name="墨迹 36"/>
              <p14:cNvContentPartPr/>
              <p14:nvPr/>
            </p14:nvContentPartPr>
            <p14:xfrm>
              <a:off x="4649337" y="4593222"/>
              <a:ext cx="79612" cy="10914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4649337" y="4593222"/>
                <a:ext cx="79612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8" name="墨迹 37"/>
              <p14:cNvContentPartPr/>
              <p14:nvPr/>
            </p14:nvContentPartPr>
            <p14:xfrm>
              <a:off x="4665259" y="4635289"/>
              <a:ext cx="42081" cy="795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4665259" y="4635289"/>
                <a:ext cx="42081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9" name="墨迹 38"/>
              <p14:cNvContentPartPr/>
              <p14:nvPr/>
            </p14:nvContentPartPr>
            <p14:xfrm>
              <a:off x="4674358" y="4660302"/>
              <a:ext cx="28432" cy="5684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4674358" y="4660302"/>
                <a:ext cx="28432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0" name="墨迹 39"/>
              <p14:cNvContentPartPr/>
              <p14:nvPr/>
            </p14:nvContentPartPr>
            <p14:xfrm>
              <a:off x="4688005" y="4615961"/>
              <a:ext cx="7962" cy="8413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4688005" y="4615961"/>
                <a:ext cx="7962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1" name="墨迹 40"/>
              <p14:cNvContentPartPr/>
              <p14:nvPr/>
            </p14:nvContentPartPr>
            <p14:xfrm>
              <a:off x="4785814" y="4572758"/>
              <a:ext cx="12511" cy="1932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4785814" y="4572758"/>
                <a:ext cx="12511" cy="19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2" name="墨迹 41"/>
              <p14:cNvContentPartPr/>
              <p14:nvPr/>
            </p14:nvContentPartPr>
            <p14:xfrm>
              <a:off x="4749420" y="4600044"/>
              <a:ext cx="15923" cy="3297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4749420" y="4600044"/>
                <a:ext cx="15923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3" name="墨迹 42"/>
              <p14:cNvContentPartPr/>
              <p14:nvPr/>
            </p14:nvContentPartPr>
            <p14:xfrm>
              <a:off x="4760794" y="4595496"/>
              <a:ext cx="52316" cy="34108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4760794" y="4595496"/>
                <a:ext cx="52316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4" name="墨迹 43"/>
              <p14:cNvContentPartPr/>
              <p14:nvPr/>
            </p14:nvContentPartPr>
            <p14:xfrm>
              <a:off x="4773304" y="4609140"/>
              <a:ext cx="19334" cy="3751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4773304" y="4609140"/>
                <a:ext cx="19334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5" name="墨迹 44"/>
              <p14:cNvContentPartPr/>
              <p14:nvPr/>
            </p14:nvContentPartPr>
            <p14:xfrm>
              <a:off x="4790364" y="4631878"/>
              <a:ext cx="21608" cy="795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4790364" y="4631878"/>
                <a:ext cx="21608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6" name="墨迹 45"/>
              <p14:cNvContentPartPr/>
              <p14:nvPr/>
            </p14:nvContentPartPr>
            <p14:xfrm>
              <a:off x="4751695" y="4639837"/>
              <a:ext cx="67102" cy="26149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4751695" y="4639837"/>
                <a:ext cx="67102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7" name="墨迹 46"/>
              <p14:cNvContentPartPr/>
              <p14:nvPr/>
            </p14:nvContentPartPr>
            <p14:xfrm>
              <a:off x="4775223" y="4663712"/>
              <a:ext cx="46985" cy="60826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4775223" y="4663712"/>
                <a:ext cx="46985" cy="60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8" name="墨迹 47"/>
              <p14:cNvContentPartPr/>
              <p14:nvPr/>
            </p14:nvContentPartPr>
            <p14:xfrm>
              <a:off x="4852560" y="4610276"/>
              <a:ext cx="50398" cy="795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4852560" y="4610276"/>
                <a:ext cx="50398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9" name="墨迹 48"/>
              <p14:cNvContentPartPr/>
              <p14:nvPr/>
            </p14:nvContentPartPr>
            <p14:xfrm>
              <a:off x="4843817" y="4595496"/>
              <a:ext cx="32983" cy="9664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4843817" y="4595496"/>
                <a:ext cx="32983" cy="96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0" name="墨迹 49"/>
              <p14:cNvContentPartPr/>
              <p14:nvPr/>
            </p14:nvContentPartPr>
            <p14:xfrm>
              <a:off x="4876800" y="4647795"/>
              <a:ext cx="6823" cy="5571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4876800" y="4647795"/>
                <a:ext cx="6823" cy="5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1" name="墨迹 50"/>
              <p14:cNvContentPartPr/>
              <p14:nvPr/>
            </p14:nvContentPartPr>
            <p14:xfrm>
              <a:off x="4892722" y="4645522"/>
              <a:ext cx="39806" cy="6366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4892722" y="4645522"/>
                <a:ext cx="39806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2" name="墨迹 51"/>
              <p14:cNvContentPartPr/>
              <p14:nvPr/>
            </p14:nvContentPartPr>
            <p14:xfrm>
              <a:off x="4951862" y="4600044"/>
              <a:ext cx="11373" cy="30697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4951862" y="4600044"/>
                <a:ext cx="11373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3" name="墨迹 52"/>
              <p14:cNvContentPartPr/>
              <p14:nvPr/>
            </p14:nvContentPartPr>
            <p14:xfrm>
              <a:off x="4949588" y="4586401"/>
              <a:ext cx="35256" cy="36382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4949588" y="4586401"/>
                <a:ext cx="35256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4" name="墨迹 53"/>
              <p14:cNvContentPartPr/>
              <p14:nvPr/>
            </p14:nvContentPartPr>
            <p14:xfrm>
              <a:off x="4992805" y="4581853"/>
              <a:ext cx="5687" cy="32971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4992805" y="4581853"/>
                <a:ext cx="5687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5" name="墨迹 54"/>
              <p14:cNvContentPartPr/>
              <p14:nvPr/>
            </p14:nvContentPartPr>
            <p14:xfrm>
              <a:off x="4999629" y="4581853"/>
              <a:ext cx="12866" cy="36382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4999629" y="4581853"/>
                <a:ext cx="12866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6" name="墨迹 55"/>
              <p14:cNvContentPartPr/>
              <p14:nvPr/>
            </p14:nvContentPartPr>
            <p14:xfrm>
              <a:off x="4958686" y="4630741"/>
              <a:ext cx="51179" cy="17054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4958686" y="4630741"/>
                <a:ext cx="51179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7" name="墨迹 56"/>
              <p14:cNvContentPartPr/>
              <p14:nvPr/>
            </p14:nvContentPartPr>
            <p14:xfrm>
              <a:off x="4965510" y="4625056"/>
              <a:ext cx="22746" cy="5571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4965510" y="4625056"/>
                <a:ext cx="22746" cy="5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8" name="墨迹 57"/>
              <p14:cNvContentPartPr/>
              <p14:nvPr/>
            </p14:nvContentPartPr>
            <p14:xfrm>
              <a:off x="4990531" y="4650069"/>
              <a:ext cx="23883" cy="25013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4990531" y="4650069"/>
                <a:ext cx="23883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9" name="墨迹 58"/>
              <p14:cNvContentPartPr/>
              <p14:nvPr/>
            </p14:nvContentPartPr>
            <p14:xfrm>
              <a:off x="5017826" y="4627330"/>
              <a:ext cx="6824" cy="1478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5017826" y="4627330"/>
                <a:ext cx="6824" cy="14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0" name="墨迹 59"/>
              <p14:cNvContentPartPr/>
              <p14:nvPr/>
            </p14:nvContentPartPr>
            <p14:xfrm>
              <a:off x="4951862" y="4693273"/>
              <a:ext cx="360" cy="2160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4951862" y="4693273"/>
                <a:ext cx="360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1" name="墨迹 60"/>
              <p14:cNvContentPartPr/>
              <p14:nvPr/>
            </p14:nvContentPartPr>
            <p14:xfrm>
              <a:off x="4958686" y="4680411"/>
              <a:ext cx="48905" cy="31053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4958686" y="4680411"/>
                <a:ext cx="48905" cy="31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2" name="墨迹 61"/>
              <p14:cNvContentPartPr/>
              <p14:nvPr/>
            </p14:nvContentPartPr>
            <p14:xfrm>
              <a:off x="5008728" y="4682472"/>
              <a:ext cx="32982" cy="3275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5008728" y="4682472"/>
                <a:ext cx="32982" cy="32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3" name="墨迹 62"/>
              <p14:cNvContentPartPr/>
              <p14:nvPr/>
            </p14:nvContentPartPr>
            <p14:xfrm>
              <a:off x="1974376" y="2035116"/>
              <a:ext cx="1016189" cy="4320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1974376" y="2035116"/>
                <a:ext cx="1016189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4" name="墨迹 63"/>
              <p14:cNvContentPartPr/>
              <p14:nvPr/>
            </p14:nvContentPartPr>
            <p14:xfrm>
              <a:off x="5027760" y="4797744"/>
              <a:ext cx="28558" cy="85238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5027760" y="4797744"/>
                <a:ext cx="28558" cy="85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5" name="墨迹 64"/>
              <p14:cNvContentPartPr/>
              <p14:nvPr/>
            </p14:nvContentPartPr>
            <p14:xfrm>
              <a:off x="4973240" y="5510011"/>
              <a:ext cx="159633" cy="138821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4973240" y="5510011"/>
                <a:ext cx="159633" cy="138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6" name="墨迹 65"/>
              <p14:cNvContentPartPr/>
              <p14:nvPr/>
            </p14:nvContentPartPr>
            <p14:xfrm>
              <a:off x="5040732" y="5656616"/>
              <a:ext cx="2273774" cy="622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5040732" y="5656616"/>
                <a:ext cx="2273774" cy="6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7" name="墨迹 66"/>
              <p14:cNvContentPartPr/>
              <p14:nvPr/>
            </p14:nvContentPartPr>
            <p14:xfrm>
              <a:off x="7314506" y="4535671"/>
              <a:ext cx="44142" cy="1171543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7314506" y="4535671"/>
                <a:ext cx="44142" cy="1171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8" name="墨迹 67"/>
              <p14:cNvContentPartPr/>
              <p14:nvPr/>
            </p14:nvContentPartPr>
            <p14:xfrm>
              <a:off x="7270382" y="4559024"/>
              <a:ext cx="64898" cy="10541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7270382" y="4559024"/>
                <a:ext cx="64898" cy="105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9" name="墨迹 68"/>
              <p14:cNvContentPartPr/>
              <p14:nvPr/>
            </p14:nvContentPartPr>
            <p14:xfrm>
              <a:off x="7340469" y="4546943"/>
              <a:ext cx="75276" cy="71762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7340469" y="4546943"/>
                <a:ext cx="75276" cy="71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0" name="墨迹 69"/>
              <p14:cNvContentPartPr/>
              <p14:nvPr/>
            </p14:nvContentPartPr>
            <p14:xfrm>
              <a:off x="7345658" y="2791981"/>
              <a:ext cx="25963" cy="118062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4"/>
            </p:blipFill>
            <p:spPr>
              <a:xfrm>
                <a:off x="7345658" y="2791981"/>
                <a:ext cx="25963" cy="1180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1" name="墨迹 70"/>
              <p14:cNvContentPartPr/>
              <p14:nvPr/>
            </p14:nvContentPartPr>
            <p14:xfrm>
              <a:off x="7282057" y="2784196"/>
              <a:ext cx="84357" cy="107684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4"/>
            </p:blipFill>
            <p:spPr>
              <a:xfrm>
                <a:off x="7282057" y="2784196"/>
                <a:ext cx="84357" cy="107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2" name="墨迹 71"/>
              <p14:cNvContentPartPr/>
              <p14:nvPr/>
            </p14:nvContentPartPr>
            <p14:xfrm>
              <a:off x="7358631" y="2784196"/>
              <a:ext cx="83059" cy="7524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4"/>
            </p:blipFill>
            <p:spPr>
              <a:xfrm>
                <a:off x="7358631" y="2784196"/>
                <a:ext cx="83059" cy="75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3" name="墨迹 72"/>
              <p14:cNvContentPartPr/>
              <p14:nvPr/>
            </p14:nvContentPartPr>
            <p14:xfrm>
              <a:off x="5985538" y="2721922"/>
              <a:ext cx="1397438" cy="64869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4"/>
            </p:blipFill>
            <p:spPr>
              <a:xfrm>
                <a:off x="5985538" y="2721922"/>
                <a:ext cx="1397438" cy="64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4" name="墨迹 73"/>
              <p14:cNvContentPartPr/>
              <p14:nvPr/>
            </p14:nvContentPartPr>
            <p14:xfrm>
              <a:off x="5962188" y="2758249"/>
              <a:ext cx="118103" cy="45051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"/>
            </p:blipFill>
            <p:spPr>
              <a:xfrm>
                <a:off x="5962188" y="2758249"/>
                <a:ext cx="118103" cy="450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5" name="墨迹 74"/>
              <p14:cNvContentPartPr/>
              <p14:nvPr/>
            </p14:nvContentPartPr>
            <p14:xfrm>
              <a:off x="4856435" y="5207719"/>
              <a:ext cx="32448" cy="18164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"/>
            </p:blipFill>
            <p:spPr>
              <a:xfrm>
                <a:off x="4856435" y="5207719"/>
                <a:ext cx="32448" cy="18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6" name="墨迹 75"/>
              <p14:cNvContentPartPr/>
              <p14:nvPr/>
            </p14:nvContentPartPr>
            <p14:xfrm>
              <a:off x="4900559" y="5207719"/>
              <a:ext cx="31151" cy="27246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4900559" y="5207719"/>
                <a:ext cx="31151" cy="27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7" name="墨迹 76"/>
              <p14:cNvContentPartPr/>
              <p14:nvPr/>
            </p14:nvContentPartPr>
            <p14:xfrm>
              <a:off x="4872019" y="5251830"/>
              <a:ext cx="6486" cy="48004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"/>
            </p:blipFill>
            <p:spPr>
              <a:xfrm>
                <a:off x="4872019" y="5251830"/>
                <a:ext cx="6486" cy="48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8" name="墨迹 77"/>
              <p14:cNvContentPartPr/>
              <p14:nvPr/>
            </p14:nvContentPartPr>
            <p14:xfrm>
              <a:off x="4852863" y="5241451"/>
              <a:ext cx="80376" cy="90169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4852863" y="5241451"/>
                <a:ext cx="80376" cy="90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9" name="墨迹 78"/>
              <p14:cNvContentPartPr/>
              <p14:nvPr/>
            </p14:nvContentPartPr>
            <p14:xfrm>
              <a:off x="4903153" y="5259615"/>
              <a:ext cx="7802" cy="98601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"/>
            </p:blipFill>
            <p:spPr>
              <a:xfrm>
                <a:off x="4903153" y="5259615"/>
                <a:ext cx="7802" cy="98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0" name="墨迹 79"/>
              <p14:cNvContentPartPr/>
              <p14:nvPr/>
            </p14:nvContentPartPr>
            <p14:xfrm>
              <a:off x="4861623" y="5366001"/>
              <a:ext cx="44142" cy="82384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"/>
            </p:blipFill>
            <p:spPr>
              <a:xfrm>
                <a:off x="4861623" y="5366001"/>
                <a:ext cx="44142" cy="82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1" name="墨迹 80"/>
              <p14:cNvContentPartPr/>
              <p14:nvPr/>
            </p14:nvContentPartPr>
            <p14:xfrm>
              <a:off x="4897964" y="5368595"/>
              <a:ext cx="77888" cy="8952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4"/>
            </p:blipFill>
            <p:spPr>
              <a:xfrm>
                <a:off x="4897964" y="5368595"/>
                <a:ext cx="77888" cy="89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2" name="墨迹 81"/>
              <p14:cNvContentPartPr/>
              <p14:nvPr/>
            </p14:nvContentPartPr>
            <p14:xfrm>
              <a:off x="4916143" y="5407517"/>
              <a:ext cx="3892" cy="2465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4"/>
            </p:blipFill>
            <p:spPr>
              <a:xfrm>
                <a:off x="4916143" y="5407517"/>
                <a:ext cx="3892" cy="24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3" name="墨迹 82"/>
              <p14:cNvContentPartPr/>
              <p14:nvPr/>
            </p14:nvContentPartPr>
            <p14:xfrm>
              <a:off x="4926521" y="5395192"/>
              <a:ext cx="22071" cy="40868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"/>
            </p:blipFill>
            <p:spPr>
              <a:xfrm>
                <a:off x="4926521" y="5395192"/>
                <a:ext cx="22071" cy="40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4" name="墨迹 83"/>
              <p14:cNvContentPartPr/>
              <p14:nvPr/>
            </p14:nvContentPartPr>
            <p14:xfrm>
              <a:off x="4425570" y="6131460"/>
              <a:ext cx="7784" cy="128766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4"/>
            </p:blipFill>
            <p:spPr>
              <a:xfrm>
                <a:off x="4425570" y="6131460"/>
                <a:ext cx="7784" cy="128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5" name="墨迹 84"/>
              <p14:cNvContentPartPr/>
              <p14:nvPr/>
            </p14:nvContentPartPr>
            <p14:xfrm>
              <a:off x="4417769" y="6108107"/>
              <a:ext cx="106428" cy="17271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4"/>
            </p:blipFill>
            <p:spPr>
              <a:xfrm>
                <a:off x="4417769" y="6108107"/>
                <a:ext cx="106428" cy="17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6" name="墨迹 85"/>
              <p14:cNvContentPartPr/>
              <p14:nvPr/>
            </p14:nvContentPartPr>
            <p14:xfrm>
              <a:off x="4441137" y="6169085"/>
              <a:ext cx="32449" cy="9081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"/>
            </p:blipFill>
            <p:spPr>
              <a:xfrm>
                <a:off x="4441137" y="6169085"/>
                <a:ext cx="32449" cy="90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7" name="墨迹 86"/>
              <p14:cNvContentPartPr/>
              <p14:nvPr/>
            </p14:nvContentPartPr>
            <p14:xfrm>
              <a:off x="4463208" y="6198925"/>
              <a:ext cx="3892" cy="27893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"/>
            </p:blipFill>
            <p:spPr>
              <a:xfrm>
                <a:off x="4463208" y="6198925"/>
                <a:ext cx="3892" cy="278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8" name="墨迹 87"/>
              <p14:cNvContentPartPr/>
              <p14:nvPr/>
            </p14:nvContentPartPr>
            <p14:xfrm>
              <a:off x="4459299" y="6201519"/>
              <a:ext cx="36341" cy="28543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"/>
            </p:blipFill>
            <p:spPr>
              <a:xfrm>
                <a:off x="4459299" y="6201519"/>
                <a:ext cx="36341" cy="28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9" name="墨迹 88"/>
              <p14:cNvContentPartPr/>
              <p14:nvPr/>
            </p14:nvContentPartPr>
            <p14:xfrm>
              <a:off x="4550142" y="6149624"/>
              <a:ext cx="2630" cy="76221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"/>
            </p:blipFill>
            <p:spPr>
              <a:xfrm>
                <a:off x="4550142" y="6149624"/>
                <a:ext cx="2630" cy="76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0" name="墨迹 89"/>
              <p14:cNvContentPartPr/>
              <p14:nvPr/>
            </p14:nvContentPartPr>
            <p14:xfrm>
              <a:off x="4547565" y="6126271"/>
              <a:ext cx="38935" cy="105494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4"/>
            </p:blipFill>
            <p:spPr>
              <a:xfrm>
                <a:off x="4547565" y="6126271"/>
                <a:ext cx="38935" cy="105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1" name="墨迹 90"/>
              <p14:cNvContentPartPr/>
              <p14:nvPr/>
            </p14:nvContentPartPr>
            <p14:xfrm>
              <a:off x="4542376" y="6213195"/>
              <a:ext cx="41530" cy="21408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4542376" y="6213195"/>
                <a:ext cx="41530" cy="21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2" name="墨迹 91"/>
              <p14:cNvContentPartPr/>
              <p14:nvPr/>
            </p14:nvContentPartPr>
            <p14:xfrm>
              <a:off x="4602956" y="6123676"/>
              <a:ext cx="48424" cy="12973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4"/>
            </p:blipFill>
            <p:spPr>
              <a:xfrm>
                <a:off x="4602956" y="6123676"/>
                <a:ext cx="48424" cy="12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3" name="墨迹 92"/>
              <p14:cNvContentPartPr/>
              <p14:nvPr/>
            </p14:nvContentPartPr>
            <p14:xfrm>
              <a:off x="4600130" y="6097728"/>
              <a:ext cx="30494" cy="157309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4"/>
            </p:blipFill>
            <p:spPr>
              <a:xfrm>
                <a:off x="4600130" y="6097728"/>
                <a:ext cx="30494" cy="15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4" name="墨迹 93"/>
              <p14:cNvContentPartPr/>
              <p14:nvPr/>
            </p14:nvContentPartPr>
            <p14:xfrm>
              <a:off x="4692892" y="6138920"/>
              <a:ext cx="36359" cy="4184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4"/>
            </p:blipFill>
            <p:spPr>
              <a:xfrm>
                <a:off x="4692892" y="6138920"/>
                <a:ext cx="36359" cy="41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5" name="墨迹 94"/>
              <p14:cNvContentPartPr/>
              <p14:nvPr/>
            </p14:nvContentPartPr>
            <p14:xfrm>
              <a:off x="4714981" y="6115892"/>
              <a:ext cx="3892" cy="8433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4"/>
            </p:blipFill>
            <p:spPr>
              <a:xfrm>
                <a:off x="4714981" y="6115892"/>
                <a:ext cx="3892" cy="84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6" name="墨迹 95"/>
              <p14:cNvContentPartPr/>
              <p14:nvPr/>
            </p14:nvContentPartPr>
            <p14:xfrm>
              <a:off x="4685127" y="6189600"/>
              <a:ext cx="63600" cy="37867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4"/>
            </p:blipFill>
            <p:spPr>
              <a:xfrm>
                <a:off x="4685127" y="6189600"/>
                <a:ext cx="63600" cy="378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7" name="墨迹 96"/>
              <p14:cNvContentPartPr/>
              <p14:nvPr/>
            </p14:nvContentPartPr>
            <p14:xfrm>
              <a:off x="4794149" y="6141109"/>
              <a:ext cx="7783" cy="87331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4"/>
            </p:blipFill>
            <p:spPr>
              <a:xfrm>
                <a:off x="4794149" y="6141109"/>
                <a:ext cx="7783" cy="87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8" name="墨迹 97"/>
              <p14:cNvContentPartPr/>
              <p14:nvPr/>
            </p14:nvContentPartPr>
            <p14:xfrm>
              <a:off x="4794149" y="6121081"/>
              <a:ext cx="72681" cy="102493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4794149" y="6121081"/>
                <a:ext cx="72681" cy="10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99" name="墨迹 98"/>
              <p14:cNvContentPartPr/>
              <p14:nvPr/>
            </p14:nvContentPartPr>
            <p14:xfrm>
              <a:off x="4864218" y="6115081"/>
              <a:ext cx="46736" cy="59518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4"/>
            </p:blipFill>
            <p:spPr>
              <a:xfrm>
                <a:off x="4864218" y="6115081"/>
                <a:ext cx="46736" cy="59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0" name="墨迹 99"/>
              <p14:cNvContentPartPr/>
              <p14:nvPr/>
            </p14:nvContentPartPr>
            <p14:xfrm>
              <a:off x="4910954" y="6100323"/>
              <a:ext cx="49314" cy="8173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4910954" y="6100323"/>
                <a:ext cx="49314" cy="81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1" name="墨迹 100"/>
              <p14:cNvContentPartPr/>
              <p14:nvPr/>
            </p14:nvContentPartPr>
            <p14:xfrm>
              <a:off x="4897964" y="6154813"/>
              <a:ext cx="59709" cy="81736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4"/>
            </p:blipFill>
            <p:spPr>
              <a:xfrm>
                <a:off x="4897964" y="6154813"/>
                <a:ext cx="59709" cy="81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2" name="墨迹 101"/>
              <p14:cNvContentPartPr/>
              <p14:nvPr/>
            </p14:nvContentPartPr>
            <p14:xfrm>
              <a:off x="5006986" y="6141840"/>
              <a:ext cx="51908" cy="36326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4"/>
            </p:blipFill>
            <p:spPr>
              <a:xfrm>
                <a:off x="5006986" y="6141840"/>
                <a:ext cx="51908" cy="36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3" name="墨迹 102"/>
              <p14:cNvContentPartPr/>
              <p14:nvPr/>
            </p14:nvContentPartPr>
            <p14:xfrm>
              <a:off x="5031652" y="6113297"/>
              <a:ext cx="14270" cy="94709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4"/>
            </p:blipFill>
            <p:spPr>
              <a:xfrm>
                <a:off x="5031652" y="6113297"/>
                <a:ext cx="14270" cy="94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4" name="墨迹 103"/>
              <p14:cNvContentPartPr/>
              <p14:nvPr/>
            </p14:nvContentPartPr>
            <p14:xfrm>
              <a:off x="5009581" y="6193735"/>
              <a:ext cx="81762" cy="36327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4"/>
            </p:blipFill>
            <p:spPr>
              <a:xfrm>
                <a:off x="5009581" y="6193735"/>
                <a:ext cx="81762" cy="36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5" name="墨迹 104"/>
              <p14:cNvContentPartPr/>
              <p14:nvPr/>
            </p14:nvContentPartPr>
            <p14:xfrm>
              <a:off x="5108225" y="6144434"/>
              <a:ext cx="32431" cy="778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4"/>
            </p:blipFill>
            <p:spPr>
              <a:xfrm>
                <a:off x="5108225" y="6144434"/>
                <a:ext cx="32431" cy="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6" name="墨迹 105"/>
              <p14:cNvContentPartPr/>
              <p14:nvPr/>
            </p14:nvContentPartPr>
            <p14:xfrm>
              <a:off x="5103018" y="6179464"/>
              <a:ext cx="29855" cy="6487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4"/>
            </p:blipFill>
            <p:spPr>
              <a:xfrm>
                <a:off x="5103018" y="6179464"/>
                <a:ext cx="29855" cy="6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7" name="墨迹 106"/>
              <p14:cNvContentPartPr/>
              <p14:nvPr/>
            </p14:nvContentPartPr>
            <p14:xfrm>
              <a:off x="5122495" y="6165192"/>
              <a:ext cx="9081" cy="42814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4"/>
            </p:blipFill>
            <p:spPr>
              <a:xfrm>
                <a:off x="5122495" y="6165192"/>
                <a:ext cx="9081" cy="4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8" name="墨迹 107"/>
              <p14:cNvContentPartPr/>
              <p14:nvPr/>
            </p14:nvContentPartPr>
            <p14:xfrm>
              <a:off x="5108225" y="6204114"/>
              <a:ext cx="31134" cy="18163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4"/>
            </p:blipFill>
            <p:spPr>
              <a:xfrm>
                <a:off x="5108225" y="6204114"/>
                <a:ext cx="31134" cy="181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09" name="墨迹 108"/>
              <p14:cNvContentPartPr/>
              <p14:nvPr/>
            </p14:nvContentPartPr>
            <p14:xfrm>
              <a:off x="5149755" y="6133731"/>
              <a:ext cx="3891" cy="49624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4"/>
            </p:blipFill>
            <p:spPr>
              <a:xfrm>
                <a:off x="5149755" y="6133731"/>
                <a:ext cx="3891" cy="49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0" name="墨迹 109"/>
              <p14:cNvContentPartPr/>
              <p14:nvPr/>
            </p14:nvContentPartPr>
            <p14:xfrm>
              <a:off x="5149755" y="6118486"/>
              <a:ext cx="33728" cy="60978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4"/>
            </p:blipFill>
            <p:spPr>
              <a:xfrm>
                <a:off x="5149755" y="6118486"/>
                <a:ext cx="33728" cy="60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1" name="墨迹 110"/>
              <p14:cNvContentPartPr/>
              <p14:nvPr/>
            </p14:nvContentPartPr>
            <p14:xfrm>
              <a:off x="5151052" y="6147029"/>
              <a:ext cx="11675" cy="7654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4"/>
            </p:blipFill>
            <p:spPr>
              <a:xfrm>
                <a:off x="5151052" y="6147029"/>
                <a:ext cx="11675" cy="76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2" name="墨迹 111"/>
              <p14:cNvContentPartPr/>
              <p14:nvPr/>
            </p14:nvContentPartPr>
            <p14:xfrm>
              <a:off x="5162727" y="6183355"/>
              <a:ext cx="62286" cy="49302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4"/>
            </p:blipFill>
            <p:spPr>
              <a:xfrm>
                <a:off x="5162727" y="6183355"/>
                <a:ext cx="62286" cy="49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3" name="墨迹 112"/>
              <p14:cNvContentPartPr/>
              <p14:nvPr/>
            </p14:nvContentPartPr>
            <p14:xfrm>
              <a:off x="5214635" y="6110702"/>
              <a:ext cx="18179" cy="10379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4"/>
            </p:blipFill>
            <p:spPr>
              <a:xfrm>
                <a:off x="5214635" y="6110702"/>
                <a:ext cx="18179" cy="10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4" name="墨迹 113"/>
              <p14:cNvContentPartPr/>
              <p14:nvPr/>
            </p14:nvContentPartPr>
            <p14:xfrm>
              <a:off x="5261353" y="6092538"/>
              <a:ext cx="22462" cy="3243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4"/>
            </p:blipFill>
            <p:spPr>
              <a:xfrm>
                <a:off x="5261353" y="6092538"/>
                <a:ext cx="22462" cy="32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5" name="墨迹 114"/>
              <p14:cNvContentPartPr/>
              <p14:nvPr/>
            </p14:nvContentPartPr>
            <p14:xfrm>
              <a:off x="5248381" y="6128865"/>
              <a:ext cx="10378" cy="48003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4"/>
            </p:blipFill>
            <p:spPr>
              <a:xfrm>
                <a:off x="5248381" y="6128865"/>
                <a:ext cx="10378" cy="48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6" name="墨迹 115"/>
              <p14:cNvContentPartPr/>
              <p14:nvPr/>
            </p14:nvContentPartPr>
            <p14:xfrm>
              <a:off x="5258759" y="6136649"/>
              <a:ext cx="25962" cy="4581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4"/>
            </p:blipFill>
            <p:spPr>
              <a:xfrm>
                <a:off x="5258759" y="6136649"/>
                <a:ext cx="25962" cy="45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7" name="墨迹 116"/>
              <p14:cNvContentPartPr/>
              <p14:nvPr/>
            </p14:nvContentPartPr>
            <p14:xfrm>
              <a:off x="5243192" y="6206709"/>
              <a:ext cx="7784" cy="23353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4"/>
            </p:blipFill>
            <p:spPr>
              <a:xfrm>
                <a:off x="5243192" y="6206709"/>
                <a:ext cx="7784" cy="233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8" name="墨迹 117"/>
              <p14:cNvContentPartPr/>
              <p14:nvPr/>
            </p14:nvContentPartPr>
            <p14:xfrm>
              <a:off x="5269155" y="6189843"/>
              <a:ext cx="67475" cy="50598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4"/>
            </p:blipFill>
            <p:spPr>
              <a:xfrm>
                <a:off x="5269155" y="6189843"/>
                <a:ext cx="67475" cy="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19" name="墨迹 118"/>
              <p14:cNvContentPartPr/>
              <p14:nvPr/>
            </p14:nvContentPartPr>
            <p14:xfrm>
              <a:off x="5349620" y="6121081"/>
              <a:ext cx="27242" cy="80438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4"/>
            </p:blipFill>
            <p:spPr>
              <a:xfrm>
                <a:off x="5349620" y="6121081"/>
                <a:ext cx="27242" cy="80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0" name="墨迹 119"/>
              <p14:cNvContentPartPr/>
              <p14:nvPr/>
            </p14:nvContentPartPr>
            <p14:xfrm>
              <a:off x="5349620" y="6204114"/>
              <a:ext cx="38917" cy="28543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4"/>
            </p:blipFill>
            <p:spPr>
              <a:xfrm>
                <a:off x="5349620" y="6204114"/>
                <a:ext cx="38917" cy="28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1" name="墨迹 120"/>
              <p14:cNvContentPartPr/>
              <p14:nvPr/>
            </p14:nvContentPartPr>
            <p14:xfrm>
              <a:off x="5383348" y="6134055"/>
              <a:ext cx="36341" cy="76951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4"/>
            </p:blipFill>
            <p:spPr>
              <a:xfrm>
                <a:off x="5383348" y="6134055"/>
                <a:ext cx="36341" cy="7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2" name="墨迹 121"/>
              <p14:cNvContentPartPr/>
              <p14:nvPr/>
            </p14:nvContentPartPr>
            <p14:xfrm>
              <a:off x="5388537" y="6091241"/>
              <a:ext cx="48674" cy="169066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4"/>
            </p:blipFill>
            <p:spPr>
              <a:xfrm>
                <a:off x="5388537" y="6091241"/>
                <a:ext cx="48674" cy="169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3" name="墨迹 122"/>
              <p14:cNvContentPartPr/>
              <p14:nvPr/>
            </p14:nvContentPartPr>
            <p14:xfrm>
              <a:off x="5419689" y="6105513"/>
              <a:ext cx="16882" cy="12973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4"/>
            </p:blipFill>
            <p:spPr>
              <a:xfrm>
                <a:off x="5419689" y="6105513"/>
                <a:ext cx="16882" cy="12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4" name="墨迹 123"/>
              <p14:cNvContentPartPr/>
              <p14:nvPr/>
            </p14:nvContentPartPr>
            <p14:xfrm>
              <a:off x="5453435" y="6149624"/>
              <a:ext cx="16864" cy="1946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4"/>
            </p:blipFill>
            <p:spPr>
              <a:xfrm>
                <a:off x="5453435" y="6149624"/>
                <a:ext cx="16864" cy="1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5" name="墨迹 124"/>
              <p14:cNvContentPartPr/>
              <p14:nvPr/>
            </p14:nvContentPartPr>
            <p14:xfrm>
              <a:off x="5449223" y="6137947"/>
              <a:ext cx="56120" cy="63572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4"/>
            </p:blipFill>
            <p:spPr>
              <a:xfrm>
                <a:off x="5449223" y="6137947"/>
                <a:ext cx="56120" cy="63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6" name="墨迹 125"/>
              <p14:cNvContentPartPr/>
              <p14:nvPr/>
            </p14:nvContentPartPr>
            <p14:xfrm>
              <a:off x="5502748" y="6141840"/>
              <a:ext cx="44125" cy="5449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4"/>
            </p:blipFill>
            <p:spPr>
              <a:xfrm>
                <a:off x="5502748" y="6141840"/>
                <a:ext cx="44125" cy="54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27" name="墨迹 126"/>
              <p14:cNvContentPartPr/>
              <p14:nvPr/>
            </p14:nvContentPartPr>
            <p14:xfrm>
              <a:off x="5520928" y="6094323"/>
              <a:ext cx="360" cy="165254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4"/>
            </p:blipFill>
            <p:spPr>
              <a:xfrm>
                <a:off x="5520928" y="6094323"/>
                <a:ext cx="360" cy="165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28" name="墨迹 127"/>
              <p14:cNvContentPartPr/>
              <p14:nvPr/>
            </p14:nvContentPartPr>
            <p14:xfrm>
              <a:off x="5606581" y="6095134"/>
              <a:ext cx="9081" cy="11676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4"/>
            </p:blipFill>
            <p:spPr>
              <a:xfrm>
                <a:off x="5606581" y="6095134"/>
                <a:ext cx="9081" cy="11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29" name="墨迹 128"/>
              <p14:cNvContentPartPr/>
              <p14:nvPr/>
            </p14:nvContentPartPr>
            <p14:xfrm>
              <a:off x="5578024" y="6115892"/>
              <a:ext cx="14288" cy="44111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4"/>
            </p:blipFill>
            <p:spPr>
              <a:xfrm>
                <a:off x="5578024" y="6115892"/>
                <a:ext cx="14288" cy="44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0" name="墨迹 129"/>
              <p14:cNvContentPartPr/>
              <p14:nvPr/>
            </p14:nvContentPartPr>
            <p14:xfrm>
              <a:off x="5590997" y="6110702"/>
              <a:ext cx="61663" cy="36327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4"/>
            </p:blipFill>
            <p:spPr>
              <a:xfrm>
                <a:off x="5590997" y="6110702"/>
                <a:ext cx="61663" cy="36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1" name="墨迹 130"/>
              <p14:cNvContentPartPr/>
              <p14:nvPr/>
            </p14:nvContentPartPr>
            <p14:xfrm>
              <a:off x="5601375" y="6134055"/>
              <a:ext cx="10395" cy="40219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4"/>
            </p:blipFill>
            <p:spPr>
              <a:xfrm>
                <a:off x="5601375" y="6134055"/>
                <a:ext cx="10395" cy="40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2" name="墨迹 131"/>
              <p14:cNvContentPartPr/>
              <p14:nvPr/>
            </p14:nvContentPartPr>
            <p14:xfrm>
              <a:off x="5619554" y="6147029"/>
              <a:ext cx="16882" cy="2724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4"/>
            </p:blipFill>
            <p:spPr>
              <a:xfrm>
                <a:off x="5619554" y="6147029"/>
                <a:ext cx="16882" cy="2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3" name="墨迹 132"/>
              <p14:cNvContentPartPr/>
              <p14:nvPr/>
            </p14:nvContentPartPr>
            <p14:xfrm>
              <a:off x="5581916" y="6184653"/>
              <a:ext cx="60047" cy="19461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4"/>
            </p:blipFill>
            <p:spPr>
              <a:xfrm>
                <a:off x="5581916" y="6184653"/>
                <a:ext cx="60047" cy="19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4" name="墨迹 133"/>
              <p14:cNvContentPartPr/>
              <p14:nvPr/>
            </p14:nvContentPartPr>
            <p14:xfrm>
              <a:off x="5597501" y="6165192"/>
              <a:ext cx="19459" cy="60978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4"/>
            </p:blipFill>
            <p:spPr>
              <a:xfrm>
                <a:off x="5597501" y="6165192"/>
                <a:ext cx="19459" cy="60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5" name="墨迹 134"/>
              <p14:cNvContentPartPr/>
              <p14:nvPr/>
            </p14:nvContentPartPr>
            <p14:xfrm>
              <a:off x="5611770" y="6206709"/>
              <a:ext cx="57097" cy="24651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4"/>
            </p:blipFill>
            <p:spPr>
              <a:xfrm>
                <a:off x="5611770" y="6206709"/>
                <a:ext cx="57097" cy="24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36" name="墨迹 135"/>
              <p14:cNvContentPartPr/>
              <p14:nvPr/>
            </p14:nvContentPartPr>
            <p14:xfrm>
              <a:off x="5658489" y="6162598"/>
              <a:ext cx="24666" cy="16866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4"/>
            </p:blipFill>
            <p:spPr>
              <a:xfrm>
                <a:off x="5658489" y="6162598"/>
                <a:ext cx="24666" cy="16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37" name="墨迹 136"/>
              <p14:cNvContentPartPr/>
              <p14:nvPr/>
            </p14:nvContentPartPr>
            <p14:xfrm>
              <a:off x="4445367" y="2614590"/>
              <a:ext cx="2868109" cy="2997288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4"/>
            </p:blipFill>
            <p:spPr>
              <a:xfrm>
                <a:off x="4445367" y="2614590"/>
                <a:ext cx="2868109" cy="2997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38" name="墨迹 137"/>
              <p14:cNvContentPartPr/>
              <p14:nvPr/>
            </p14:nvContentPartPr>
            <p14:xfrm>
              <a:off x="4379509" y="3470302"/>
              <a:ext cx="143942" cy="12629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4"/>
            </p:blipFill>
            <p:spPr>
              <a:xfrm>
                <a:off x="4379509" y="3470302"/>
                <a:ext cx="143942" cy="126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39" name="墨迹 138"/>
              <p14:cNvContentPartPr/>
              <p14:nvPr/>
            </p14:nvContentPartPr>
            <p14:xfrm>
              <a:off x="1180531" y="3148816"/>
              <a:ext cx="78830" cy="148299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4"/>
            </p:blipFill>
            <p:spPr>
              <a:xfrm>
                <a:off x="1180531" y="3148816"/>
                <a:ext cx="78830" cy="148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0" name="墨迹 139"/>
              <p14:cNvContentPartPr/>
              <p14:nvPr/>
            </p14:nvContentPartPr>
            <p14:xfrm>
              <a:off x="1098644" y="3352541"/>
              <a:ext cx="36394" cy="51446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4"/>
            </p:blipFill>
            <p:spPr>
              <a:xfrm>
                <a:off x="1098644" y="3352541"/>
                <a:ext cx="36394" cy="51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1" name="墨迹 140"/>
              <p14:cNvContentPartPr/>
              <p14:nvPr/>
            </p14:nvContentPartPr>
            <p14:xfrm>
              <a:off x="1141862" y="3356236"/>
              <a:ext cx="40944" cy="46614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4"/>
            </p:blipFill>
            <p:spPr>
              <a:xfrm>
                <a:off x="1141862" y="3356236"/>
                <a:ext cx="40944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2" name="墨迹 141"/>
              <p14:cNvContentPartPr/>
              <p14:nvPr/>
            </p14:nvContentPartPr>
            <p14:xfrm>
              <a:off x="1122528" y="3313032"/>
              <a:ext cx="4549" cy="1137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4"/>
            </p:blipFill>
            <p:spPr>
              <a:xfrm>
                <a:off x="1122528" y="3313032"/>
                <a:ext cx="4549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3" name="墨迹 142"/>
              <p14:cNvContentPartPr/>
              <p14:nvPr/>
            </p14:nvContentPartPr>
            <p14:xfrm>
              <a:off x="1167736" y="5229054"/>
              <a:ext cx="83308" cy="138564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4"/>
            </p:blipFill>
            <p:spPr>
              <a:xfrm>
                <a:off x="1167736" y="5229054"/>
                <a:ext cx="83308" cy="138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4" name="墨迹 143"/>
              <p14:cNvContentPartPr/>
              <p14:nvPr/>
            </p14:nvContentPartPr>
            <p14:xfrm>
              <a:off x="1034955" y="5394194"/>
              <a:ext cx="87573" cy="44909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4"/>
            </p:blipFill>
            <p:spPr>
              <a:xfrm>
                <a:off x="1034955" y="5394194"/>
                <a:ext cx="87573" cy="44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45" name="墨迹 144"/>
              <p14:cNvContentPartPr/>
              <p14:nvPr/>
            </p14:nvContentPartPr>
            <p14:xfrm>
              <a:off x="1135038" y="5385098"/>
              <a:ext cx="21609" cy="56279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4"/>
            </p:blipFill>
            <p:spPr>
              <a:xfrm>
                <a:off x="1135038" y="5385098"/>
                <a:ext cx="21609" cy="56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46" name="墨迹 145"/>
              <p14:cNvContentPartPr/>
              <p14:nvPr/>
            </p14:nvContentPartPr>
            <p14:xfrm>
              <a:off x="1114567" y="5393626"/>
              <a:ext cx="36394" cy="15917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4"/>
            </p:blipFill>
            <p:spPr>
              <a:xfrm>
                <a:off x="1114567" y="5393626"/>
                <a:ext cx="36394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47" name="墨迹 146"/>
              <p14:cNvContentPartPr/>
              <p14:nvPr/>
            </p14:nvContentPartPr>
            <p14:xfrm>
              <a:off x="4907507" y="5858420"/>
              <a:ext cx="19334" cy="119591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4"/>
            </p:blipFill>
            <p:spPr>
              <a:xfrm>
                <a:off x="4907507" y="5858420"/>
                <a:ext cx="19334" cy="119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48" name="墨迹 147"/>
              <p14:cNvContentPartPr/>
              <p14:nvPr/>
            </p14:nvContentPartPr>
            <p14:xfrm>
              <a:off x="4890447" y="5881371"/>
              <a:ext cx="56866" cy="19328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4"/>
            </p:blipFill>
            <p:spPr>
              <a:xfrm>
                <a:off x="4890447" y="5881371"/>
                <a:ext cx="56866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49" name="墨迹 148"/>
              <p14:cNvContentPartPr/>
              <p14:nvPr/>
            </p14:nvContentPartPr>
            <p14:xfrm>
              <a:off x="4892438" y="5907520"/>
              <a:ext cx="44639" cy="18192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4"/>
            </p:blipFill>
            <p:spPr>
              <a:xfrm>
                <a:off x="4892438" y="5907520"/>
                <a:ext cx="44639" cy="18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0" name="墨迹 149"/>
              <p14:cNvContentPartPr/>
              <p14:nvPr/>
            </p14:nvContentPartPr>
            <p14:xfrm>
              <a:off x="4931391" y="5866591"/>
              <a:ext cx="58003" cy="36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4"/>
            </p:blipFill>
            <p:spPr>
              <a:xfrm>
                <a:off x="4931391" y="5866591"/>
                <a:ext cx="5800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1" name="墨迹 150"/>
              <p14:cNvContentPartPr/>
              <p14:nvPr/>
            </p14:nvContentPartPr>
            <p14:xfrm>
              <a:off x="4949588" y="5868865"/>
              <a:ext cx="29570" cy="129611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4"/>
            </p:blipFill>
            <p:spPr>
              <a:xfrm>
                <a:off x="4949588" y="5868865"/>
                <a:ext cx="29570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2" name="墨迹 151"/>
              <p14:cNvContentPartPr/>
              <p14:nvPr/>
            </p14:nvContentPartPr>
            <p14:xfrm>
              <a:off x="5008728" y="5880803"/>
              <a:ext cx="63689" cy="50593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4"/>
            </p:blipFill>
            <p:spPr>
              <a:xfrm>
                <a:off x="5008728" y="5880803"/>
                <a:ext cx="63689" cy="505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3" name="墨迹 152"/>
              <p14:cNvContentPartPr/>
              <p14:nvPr/>
            </p14:nvContentPartPr>
            <p14:xfrm>
              <a:off x="5038298" y="5863607"/>
              <a:ext cx="6824" cy="80296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4"/>
            </p:blipFill>
            <p:spPr>
              <a:xfrm>
                <a:off x="5038298" y="5863607"/>
                <a:ext cx="6824" cy="80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4" name="墨迹 153"/>
              <p14:cNvContentPartPr/>
              <p14:nvPr/>
            </p14:nvContentPartPr>
            <p14:xfrm>
              <a:off x="5008728" y="5937081"/>
              <a:ext cx="76200" cy="42067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4"/>
            </p:blipFill>
            <p:spPr>
              <a:xfrm>
                <a:off x="5008728" y="5937081"/>
                <a:ext cx="76200" cy="42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55" name="墨迹 154"/>
              <p14:cNvContentPartPr/>
              <p14:nvPr/>
            </p14:nvContentPartPr>
            <p14:xfrm>
              <a:off x="4992805" y="2363690"/>
              <a:ext cx="9099" cy="140696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4"/>
            </p:blipFill>
            <p:spPr>
              <a:xfrm>
                <a:off x="4992805" y="2363690"/>
                <a:ext cx="9099" cy="140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56" name="墨迹 155"/>
              <p14:cNvContentPartPr/>
              <p14:nvPr/>
            </p14:nvContentPartPr>
            <p14:xfrm>
              <a:off x="4963235" y="2383587"/>
              <a:ext cx="63690" cy="15348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4"/>
            </p:blipFill>
            <p:spPr>
              <a:xfrm>
                <a:off x="4963235" y="2383587"/>
                <a:ext cx="63690" cy="1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57" name="墨迹 156"/>
              <p14:cNvContentPartPr/>
              <p14:nvPr/>
            </p14:nvContentPartPr>
            <p14:xfrm>
              <a:off x="4961885" y="2411441"/>
              <a:ext cx="65040" cy="23876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4"/>
            </p:blipFill>
            <p:spPr>
              <a:xfrm>
                <a:off x="4961885" y="2411441"/>
                <a:ext cx="65040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58" name="墨迹 157"/>
              <p14:cNvContentPartPr/>
              <p14:nvPr/>
            </p14:nvContentPartPr>
            <p14:xfrm>
              <a:off x="5015552" y="2364827"/>
              <a:ext cx="58003" cy="2274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4"/>
            </p:blipFill>
            <p:spPr>
              <a:xfrm>
                <a:off x="5015552" y="2364827"/>
                <a:ext cx="58003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59" name="墨迹 158"/>
              <p14:cNvContentPartPr/>
              <p14:nvPr/>
            </p14:nvContentPartPr>
            <p14:xfrm>
              <a:off x="5040573" y="2376196"/>
              <a:ext cx="22746" cy="142331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4"/>
            </p:blipFill>
            <p:spPr>
              <a:xfrm>
                <a:off x="5040573" y="2376196"/>
                <a:ext cx="22746" cy="142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0" name="墨迹 159"/>
              <p14:cNvContentPartPr/>
              <p14:nvPr/>
            </p14:nvContentPartPr>
            <p14:xfrm>
              <a:off x="5098007" y="2377120"/>
              <a:ext cx="42649" cy="105948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4"/>
            </p:blipFill>
            <p:spPr>
              <a:xfrm>
                <a:off x="5098007" y="2377120"/>
                <a:ext cx="42649" cy="105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1" name="墨迹 160"/>
              <p14:cNvContentPartPr/>
              <p14:nvPr/>
            </p14:nvContentPartPr>
            <p14:xfrm>
              <a:off x="5113076" y="2415989"/>
              <a:ext cx="40091" cy="1478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4"/>
            </p:blipFill>
            <p:spPr>
              <a:xfrm>
                <a:off x="5113076" y="2415989"/>
                <a:ext cx="40091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2" name="墨迹 161"/>
              <p14:cNvContentPartPr/>
              <p14:nvPr/>
            </p14:nvContentPartPr>
            <p14:xfrm>
              <a:off x="5165677" y="2380744"/>
              <a:ext cx="3412" cy="138707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4"/>
            </p:blipFill>
            <p:spPr>
              <a:xfrm>
                <a:off x="5165677" y="2380744"/>
                <a:ext cx="3412" cy="13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3" name="墨迹 162"/>
              <p14:cNvContentPartPr/>
              <p14:nvPr/>
            </p14:nvContentPartPr>
            <p14:xfrm>
              <a:off x="5170226" y="2367101"/>
              <a:ext cx="43218" cy="7049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4"/>
            </p:blipFill>
            <p:spPr>
              <a:xfrm>
                <a:off x="5170226" y="2367101"/>
                <a:ext cx="43218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4" name="墨迹 163"/>
              <p14:cNvContentPartPr/>
              <p14:nvPr/>
            </p14:nvContentPartPr>
            <p14:xfrm>
              <a:off x="839337" y="3767806"/>
              <a:ext cx="13648" cy="137854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4"/>
            </p:blipFill>
            <p:spPr>
              <a:xfrm>
                <a:off x="839337" y="3767806"/>
                <a:ext cx="13648" cy="1378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65" name="墨迹 164"/>
              <p14:cNvContentPartPr/>
              <p14:nvPr/>
            </p14:nvContentPartPr>
            <p14:xfrm>
              <a:off x="806355" y="3793956"/>
              <a:ext cx="48904" cy="21602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4"/>
            </p:blipFill>
            <p:spPr>
              <a:xfrm>
                <a:off x="806355" y="3793956"/>
                <a:ext cx="48904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66" name="墨迹 165"/>
              <p14:cNvContentPartPr/>
              <p14:nvPr/>
            </p14:nvContentPartPr>
            <p14:xfrm>
              <a:off x="805217" y="3820106"/>
              <a:ext cx="54591" cy="34108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4"/>
            </p:blipFill>
            <p:spPr>
              <a:xfrm>
                <a:off x="805217" y="3820106"/>
                <a:ext cx="54591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67" name="墨迹 166"/>
              <p14:cNvContentPartPr/>
              <p14:nvPr/>
            </p14:nvContentPartPr>
            <p14:xfrm>
              <a:off x="868907" y="3770365"/>
              <a:ext cx="50042" cy="38371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4"/>
            </p:blipFill>
            <p:spPr>
              <a:xfrm>
                <a:off x="868907" y="3770365"/>
                <a:ext cx="50042" cy="38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68" name="墨迹 167"/>
              <p14:cNvContentPartPr/>
              <p14:nvPr/>
            </p14:nvContentPartPr>
            <p14:xfrm>
              <a:off x="885967" y="3773136"/>
              <a:ext cx="26158" cy="29916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4"/>
            </p:blipFill>
            <p:spPr>
              <a:xfrm>
                <a:off x="885967" y="3773136"/>
                <a:ext cx="26158" cy="29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69" name="墨迹 168"/>
              <p14:cNvContentPartPr/>
              <p14:nvPr/>
            </p14:nvContentPartPr>
            <p14:xfrm>
              <a:off x="880280" y="3824653"/>
              <a:ext cx="4549" cy="60258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4"/>
            </p:blipFill>
            <p:spPr>
              <a:xfrm>
                <a:off x="880280" y="3824653"/>
                <a:ext cx="4549" cy="60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0" name="墨迹 169"/>
              <p14:cNvContentPartPr/>
              <p14:nvPr/>
            </p14:nvContentPartPr>
            <p14:xfrm>
              <a:off x="891653" y="3824653"/>
              <a:ext cx="38669" cy="69638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4"/>
            </p:blipFill>
            <p:spPr>
              <a:xfrm>
                <a:off x="891653" y="3824653"/>
                <a:ext cx="38669" cy="69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1" name="墨迹 170"/>
              <p14:cNvContentPartPr/>
              <p14:nvPr/>
            </p14:nvContentPartPr>
            <p14:xfrm>
              <a:off x="896202" y="3856488"/>
              <a:ext cx="11374" cy="7958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4"/>
            </p:blipFill>
            <p:spPr>
              <a:xfrm>
                <a:off x="896202" y="3856488"/>
                <a:ext cx="11374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2" name="墨迹 171"/>
              <p14:cNvContentPartPr/>
              <p14:nvPr/>
            </p14:nvContentPartPr>
            <p14:xfrm>
              <a:off x="892435" y="3883774"/>
              <a:ext cx="23102" cy="6822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4"/>
            </p:blipFill>
            <p:spPr>
              <a:xfrm>
                <a:off x="892435" y="3883774"/>
                <a:ext cx="2310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3" name="墨迹 172"/>
              <p14:cNvContentPartPr/>
              <p14:nvPr/>
            </p14:nvContentPartPr>
            <p14:xfrm>
              <a:off x="824552" y="3951990"/>
              <a:ext cx="58003" cy="9095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4"/>
            </p:blipFill>
            <p:spPr>
              <a:xfrm>
                <a:off x="824552" y="3951990"/>
                <a:ext cx="58003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74" name="墨迹 173"/>
              <p14:cNvContentPartPr/>
              <p14:nvPr/>
            </p14:nvContentPartPr>
            <p14:xfrm>
              <a:off x="873456" y="3933799"/>
              <a:ext cx="53454" cy="57984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4"/>
            </p:blipFill>
            <p:spPr>
              <a:xfrm>
                <a:off x="873456" y="3933799"/>
                <a:ext cx="53454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75" name="墨迹 174"/>
              <p14:cNvContentPartPr/>
              <p14:nvPr/>
            </p14:nvContentPartPr>
            <p14:xfrm>
              <a:off x="871182" y="3993488"/>
              <a:ext cx="31844" cy="69922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4"/>
            </p:blipFill>
            <p:spPr>
              <a:xfrm>
                <a:off x="871182" y="3993488"/>
                <a:ext cx="31844" cy="69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76" name="墨迹 175"/>
              <p14:cNvContentPartPr/>
              <p14:nvPr/>
            </p14:nvContentPartPr>
            <p14:xfrm>
              <a:off x="875731" y="4113435"/>
              <a:ext cx="11373" cy="28424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4"/>
            </p:blipFill>
            <p:spPr>
              <a:xfrm>
                <a:off x="875731" y="4113435"/>
                <a:ext cx="11373" cy="28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77" name="墨迹 176"/>
              <p14:cNvContentPartPr/>
              <p14:nvPr/>
            </p14:nvContentPartPr>
            <p14:xfrm>
              <a:off x="839337" y="4156639"/>
              <a:ext cx="30707" cy="21602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4"/>
            </p:blipFill>
            <p:spPr>
              <a:xfrm>
                <a:off x="839337" y="4156639"/>
                <a:ext cx="30707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78" name="墨迹 177"/>
              <p14:cNvContentPartPr/>
              <p14:nvPr/>
            </p14:nvContentPartPr>
            <p14:xfrm>
              <a:off x="855259" y="4131626"/>
              <a:ext cx="60633" cy="59121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4"/>
            </p:blipFill>
            <p:spPr>
              <a:xfrm>
                <a:off x="855259" y="4131626"/>
                <a:ext cx="60633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79" name="墨迹 178"/>
              <p14:cNvContentPartPr/>
              <p14:nvPr/>
            </p14:nvContentPartPr>
            <p14:xfrm>
              <a:off x="872319" y="4161186"/>
              <a:ext cx="12510" cy="4661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4"/>
            </p:blipFill>
            <p:spPr>
              <a:xfrm>
                <a:off x="872319" y="4161186"/>
                <a:ext cx="12510" cy="46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0" name="墨迹 179"/>
              <p14:cNvContentPartPr/>
              <p14:nvPr/>
            </p14:nvContentPartPr>
            <p14:xfrm>
              <a:off x="887104" y="4190747"/>
              <a:ext cx="17628" cy="12506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4"/>
            </p:blipFill>
            <p:spPr>
              <a:xfrm>
                <a:off x="887104" y="4190747"/>
                <a:ext cx="17628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1" name="墨迹 180"/>
              <p14:cNvContentPartPr/>
              <p14:nvPr/>
            </p14:nvContentPartPr>
            <p14:xfrm>
              <a:off x="834788" y="4202116"/>
              <a:ext cx="92122" cy="4093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4"/>
            </p:blipFill>
            <p:spPr>
              <a:xfrm>
                <a:off x="834788" y="4202116"/>
                <a:ext cx="92122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2" name="墨迹 181"/>
              <p14:cNvContentPartPr/>
              <p14:nvPr/>
            </p14:nvContentPartPr>
            <p14:xfrm>
              <a:off x="871182" y="4233950"/>
              <a:ext cx="61415" cy="76459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4"/>
            </p:blipFill>
            <p:spPr>
              <a:xfrm>
                <a:off x="871182" y="4233950"/>
                <a:ext cx="61415" cy="76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83" name="墨迹 182"/>
              <p14:cNvContentPartPr/>
              <p14:nvPr/>
            </p14:nvContentPartPr>
            <p14:xfrm>
              <a:off x="852985" y="4360150"/>
              <a:ext cx="70513" cy="261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4"/>
            </p:blipFill>
            <p:spPr>
              <a:xfrm>
                <a:off x="852985" y="4360150"/>
                <a:ext cx="70513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84" name="墨迹 183"/>
              <p14:cNvContentPartPr/>
              <p14:nvPr/>
            </p14:nvContentPartPr>
            <p14:xfrm>
              <a:off x="854122" y="4352192"/>
              <a:ext cx="37531" cy="105948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4"/>
            </p:blipFill>
            <p:spPr>
              <a:xfrm>
                <a:off x="854122" y="4352192"/>
                <a:ext cx="37531" cy="105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85" name="墨迹 184"/>
              <p14:cNvContentPartPr/>
              <p14:nvPr/>
            </p14:nvContentPartPr>
            <p14:xfrm>
              <a:off x="873456" y="4411313"/>
              <a:ext cx="12511" cy="54572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4"/>
            </p:blipFill>
            <p:spPr>
              <a:xfrm>
                <a:off x="873456" y="4411313"/>
                <a:ext cx="12511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86" name="墨迹 185"/>
              <p14:cNvContentPartPr/>
              <p14:nvPr/>
            </p14:nvContentPartPr>
            <p14:xfrm>
              <a:off x="894497" y="4390848"/>
              <a:ext cx="65395" cy="77311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4"/>
            </p:blipFill>
            <p:spPr>
              <a:xfrm>
                <a:off x="894497" y="4390848"/>
                <a:ext cx="65395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87" name="墨迹 186"/>
              <p14:cNvContentPartPr/>
              <p14:nvPr/>
            </p14:nvContentPartPr>
            <p14:xfrm>
              <a:off x="873456" y="4541705"/>
              <a:ext cx="4549" cy="25368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4"/>
            </p:blipFill>
            <p:spPr>
              <a:xfrm>
                <a:off x="873456" y="4541705"/>
                <a:ext cx="4549" cy="25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88" name="墨迹 187"/>
              <p14:cNvContentPartPr/>
              <p14:nvPr/>
            </p14:nvContentPartPr>
            <p14:xfrm>
              <a:off x="878005" y="4527280"/>
              <a:ext cx="30708" cy="36382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4"/>
            </p:blipFill>
            <p:spPr>
              <a:xfrm>
                <a:off x="878005" y="4527280"/>
                <a:ext cx="30708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89" name="墨迹 188"/>
              <p14:cNvContentPartPr/>
              <p14:nvPr/>
            </p14:nvContentPartPr>
            <p14:xfrm>
              <a:off x="921223" y="4515911"/>
              <a:ext cx="6824" cy="42066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4"/>
            </p:blipFill>
            <p:spPr>
              <a:xfrm>
                <a:off x="921223" y="4515911"/>
                <a:ext cx="6824" cy="42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0" name="墨迹 189"/>
              <p14:cNvContentPartPr/>
              <p14:nvPr/>
            </p14:nvContentPartPr>
            <p14:xfrm>
              <a:off x="925773" y="4518753"/>
              <a:ext cx="29570" cy="35813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4"/>
            </p:blipFill>
            <p:spPr>
              <a:xfrm>
                <a:off x="925773" y="4518753"/>
                <a:ext cx="29570" cy="35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1" name="墨迹 190"/>
              <p14:cNvContentPartPr/>
              <p14:nvPr/>
            </p14:nvContentPartPr>
            <p14:xfrm>
              <a:off x="866632" y="4581853"/>
              <a:ext cx="76769" cy="38656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4"/>
            </p:blipFill>
            <p:spPr>
              <a:xfrm>
                <a:off x="866632" y="4581853"/>
                <a:ext cx="76769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2" name="墨迹 191"/>
              <p14:cNvContentPartPr/>
              <p14:nvPr/>
            </p14:nvContentPartPr>
            <p14:xfrm>
              <a:off x="885967" y="4570484"/>
              <a:ext cx="21609" cy="68216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4"/>
            </p:blipFill>
            <p:spPr>
              <a:xfrm>
                <a:off x="885967" y="4570484"/>
                <a:ext cx="21609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93" name="墨迹 192"/>
              <p14:cNvContentPartPr/>
              <p14:nvPr/>
            </p14:nvContentPartPr>
            <p14:xfrm>
              <a:off x="909850" y="4602318"/>
              <a:ext cx="38669" cy="238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4"/>
            </p:blipFill>
            <p:spPr>
              <a:xfrm>
                <a:off x="909850" y="4602318"/>
                <a:ext cx="38669" cy="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94" name="墨迹 193"/>
              <p14:cNvContentPartPr/>
              <p14:nvPr/>
            </p14:nvContentPartPr>
            <p14:xfrm>
              <a:off x="948519" y="4572758"/>
              <a:ext cx="17060" cy="22738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4"/>
            </p:blipFill>
            <p:spPr>
              <a:xfrm>
                <a:off x="948519" y="4572758"/>
                <a:ext cx="17060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95" name="墨迹 194"/>
              <p14:cNvContentPartPr/>
              <p14:nvPr/>
            </p14:nvContentPartPr>
            <p14:xfrm>
              <a:off x="882555" y="4650069"/>
              <a:ext cx="6824" cy="2046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4"/>
            </p:blipFill>
            <p:spPr>
              <a:xfrm>
                <a:off x="882555" y="4650069"/>
                <a:ext cx="6824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96" name="墨迹 195"/>
              <p14:cNvContentPartPr/>
              <p14:nvPr/>
            </p14:nvContentPartPr>
            <p14:xfrm>
              <a:off x="889379" y="4636426"/>
              <a:ext cx="47767" cy="3354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4"/>
            </p:blipFill>
            <p:spPr>
              <a:xfrm>
                <a:off x="889379" y="4636426"/>
                <a:ext cx="47767" cy="3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97" name="墨迹 196"/>
              <p14:cNvContentPartPr/>
              <p14:nvPr/>
            </p14:nvContentPartPr>
            <p14:xfrm>
              <a:off x="941695" y="4631878"/>
              <a:ext cx="7961" cy="28423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4"/>
            </p:blipFill>
            <p:spPr>
              <a:xfrm>
                <a:off x="941695" y="4631878"/>
                <a:ext cx="7961" cy="28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98" name="墨迹 197"/>
              <p14:cNvContentPartPr/>
              <p14:nvPr/>
            </p14:nvContentPartPr>
            <p14:xfrm>
              <a:off x="948519" y="4616814"/>
              <a:ext cx="40943" cy="49172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4"/>
            </p:blipFill>
            <p:spPr>
              <a:xfrm>
                <a:off x="948519" y="4616814"/>
                <a:ext cx="40943" cy="4917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1" grpId="1" animBg="1"/>
      <p:bldP spid="45062" grpId="0" animBg="1"/>
      <p:bldP spid="450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46081" descr="5a1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36613"/>
            <a:ext cx="5976938" cy="508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矩形 46082"/>
          <p:cNvSpPr/>
          <p:nvPr/>
        </p:nvSpPr>
        <p:spPr>
          <a:xfrm>
            <a:off x="3059113" y="5949950"/>
            <a:ext cx="3600450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注意微操作控制信号（右边）</a:t>
            </a:r>
            <a:endParaRPr lang="zh-CN" altLang="en-US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31747" name="文本框 46083"/>
          <p:cNvSpPr txBox="1"/>
          <p:nvPr/>
        </p:nvSpPr>
        <p:spPr>
          <a:xfrm>
            <a:off x="3687763" y="4962525"/>
            <a:ext cx="536575" cy="2746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charset="0"/>
                <a:ea typeface="宋体" charset="-122"/>
              </a:rPr>
              <a:t>ALU</a:t>
            </a:r>
            <a:r>
              <a:rPr lang="en-US" altLang="zh-CN" sz="1200" baseline="-25000">
                <a:latin typeface="Arial" charset="0"/>
                <a:ea typeface="宋体" charset="-122"/>
              </a:rPr>
              <a:t>0</a:t>
            </a:r>
            <a:endParaRPr lang="en-US" altLang="zh-CN" sz="1200" baseline="-25000">
              <a:latin typeface="Arial" charset="0"/>
              <a:ea typeface="宋体" charset="-122"/>
            </a:endParaRPr>
          </a:p>
        </p:txBody>
      </p:sp>
      <p:sp>
        <p:nvSpPr>
          <p:cNvPr id="31748" name="文本框 46084"/>
          <p:cNvSpPr txBox="1"/>
          <p:nvPr/>
        </p:nvSpPr>
        <p:spPr>
          <a:xfrm>
            <a:off x="6588125" y="4941888"/>
            <a:ext cx="536575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charset="0"/>
                <a:ea typeface="宋体" charset="-122"/>
              </a:rPr>
              <a:t>ALU</a:t>
            </a:r>
            <a:r>
              <a:rPr lang="en-US" altLang="zh-CN" sz="1200" baseline="-25000">
                <a:latin typeface="Arial" charset="0"/>
                <a:ea typeface="宋体" charset="-122"/>
              </a:rPr>
              <a:t>0</a:t>
            </a:r>
            <a:endParaRPr lang="en-US" altLang="zh-CN" sz="1200" baseline="-25000">
              <a:latin typeface="Arial" charset="0"/>
              <a:ea typeface="宋体" charset="-122"/>
            </a:endParaRPr>
          </a:p>
        </p:txBody>
      </p:sp>
      <p:sp>
        <p:nvSpPr>
          <p:cNvPr id="31749" name="文本框 46095"/>
          <p:cNvSpPr txBox="1"/>
          <p:nvPr/>
        </p:nvSpPr>
        <p:spPr>
          <a:xfrm>
            <a:off x="2339975" y="479425"/>
            <a:ext cx="1584325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ADD R</a:t>
            </a:r>
            <a:r>
              <a:rPr lang="en-US" altLang="zh-CN" sz="1200" b="1">
                <a:latin typeface="Arial" charset="0"/>
                <a:ea typeface="宋体" charset="-122"/>
              </a:rPr>
              <a:t>0</a:t>
            </a:r>
            <a:r>
              <a:rPr lang="en-US" altLang="zh-CN" sz="2000" b="1">
                <a:latin typeface="Arial" charset="0"/>
                <a:ea typeface="宋体" charset="-122"/>
              </a:rPr>
              <a:t>, R</a:t>
            </a:r>
            <a:r>
              <a:rPr lang="en-US" altLang="zh-CN" sz="1200" b="1">
                <a:latin typeface="Arial" charset="0"/>
                <a:ea typeface="宋体" charset="-122"/>
              </a:rPr>
              <a:t>2</a:t>
            </a:r>
            <a:endParaRPr lang="en-US" altLang="zh-CN" sz="1200" b="1">
              <a:latin typeface="Arial" charset="0"/>
              <a:ea typeface="宋体" charset="-122"/>
            </a:endParaRPr>
          </a:p>
        </p:txBody>
      </p:sp>
      <p:sp>
        <p:nvSpPr>
          <p:cNvPr id="31750" name="文本框 46096"/>
          <p:cNvSpPr txBox="1"/>
          <p:nvPr/>
        </p:nvSpPr>
        <p:spPr>
          <a:xfrm>
            <a:off x="5075238" y="479425"/>
            <a:ext cx="1584325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SUB R</a:t>
            </a:r>
            <a:r>
              <a:rPr lang="en-US" altLang="zh-CN" sz="1200" b="1">
                <a:latin typeface="Arial" charset="0"/>
                <a:ea typeface="宋体" charset="-122"/>
              </a:rPr>
              <a:t>3</a:t>
            </a:r>
            <a:r>
              <a:rPr lang="en-US" altLang="zh-CN" sz="2000" b="1">
                <a:latin typeface="Arial" charset="0"/>
                <a:ea typeface="宋体" charset="-122"/>
              </a:rPr>
              <a:t>, R</a:t>
            </a:r>
            <a:r>
              <a:rPr lang="en-US" altLang="zh-CN" sz="1200" b="1">
                <a:latin typeface="Arial" charset="0"/>
                <a:ea typeface="宋体" charset="-122"/>
              </a:rPr>
              <a:t>1</a:t>
            </a:r>
            <a:endParaRPr lang="en-US" altLang="zh-CN" sz="1200" b="1">
              <a:latin typeface="Arial" charset="0"/>
              <a:ea typeface="宋体" charset="-122"/>
            </a:endParaRPr>
          </a:p>
        </p:txBody>
      </p:sp>
      <p:sp>
        <p:nvSpPr>
          <p:cNvPr id="31751" name="文本框 46097"/>
          <p:cNvSpPr txBox="1"/>
          <p:nvPr/>
        </p:nvSpPr>
        <p:spPr>
          <a:xfrm>
            <a:off x="2262188" y="2689225"/>
            <a:ext cx="1582737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(PC)+1→PC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1752" name="矩形 46099"/>
          <p:cNvSpPr/>
          <p:nvPr/>
        </p:nvSpPr>
        <p:spPr>
          <a:xfrm>
            <a:off x="2178050" y="1052513"/>
            <a:ext cx="1546225" cy="1944687"/>
          </a:xfrm>
          <a:prstGeom prst="rect">
            <a:avLst/>
          </a:prstGeom>
          <a:noFill/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3" name="文本框 46098"/>
          <p:cNvSpPr txBox="1"/>
          <p:nvPr/>
        </p:nvSpPr>
        <p:spPr>
          <a:xfrm>
            <a:off x="5148263" y="2676525"/>
            <a:ext cx="1582737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(PC)+1→PC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1754" name="矩形 46100"/>
          <p:cNvSpPr/>
          <p:nvPr/>
        </p:nvSpPr>
        <p:spPr>
          <a:xfrm>
            <a:off x="5041900" y="1052513"/>
            <a:ext cx="1546225" cy="1944687"/>
          </a:xfrm>
          <a:prstGeom prst="rect">
            <a:avLst/>
          </a:prstGeom>
          <a:noFill/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5" name="矩形 46101"/>
          <p:cNvSpPr/>
          <p:nvPr/>
        </p:nvSpPr>
        <p:spPr>
          <a:xfrm>
            <a:off x="2171700" y="3429000"/>
            <a:ext cx="1546225" cy="1728788"/>
          </a:xfrm>
          <a:prstGeom prst="rect">
            <a:avLst/>
          </a:prstGeom>
          <a:noFill/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6" name="矩形 46102"/>
          <p:cNvSpPr/>
          <p:nvPr/>
        </p:nvSpPr>
        <p:spPr>
          <a:xfrm>
            <a:off x="5041900" y="3429000"/>
            <a:ext cx="1546225" cy="1728788"/>
          </a:xfrm>
          <a:prstGeom prst="rect">
            <a:avLst/>
          </a:prstGeom>
          <a:noFill/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57" name="文本框 46103"/>
          <p:cNvSpPr txBox="1"/>
          <p:nvPr/>
        </p:nvSpPr>
        <p:spPr>
          <a:xfrm>
            <a:off x="3697288" y="2700338"/>
            <a:ext cx="47148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+1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1758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6" name="墨迹 85"/>
              <p14:cNvContentPartPr/>
              <p14:nvPr/>
            </p14:nvContentPartPr>
            <p14:xfrm>
              <a:off x="9426634" y="2958349"/>
              <a:ext cx="207818" cy="5817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"/>
            </p:blipFill>
            <p:spPr>
              <a:xfrm>
                <a:off x="9426634" y="2958349"/>
                <a:ext cx="207818" cy="5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7" name="墨迹 86"/>
              <p14:cNvContentPartPr/>
              <p14:nvPr/>
            </p14:nvContentPartPr>
            <p14:xfrm>
              <a:off x="2593074" y="1458334"/>
              <a:ext cx="27295" cy="153841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"/>
            </p:blipFill>
            <p:spPr>
              <a:xfrm>
                <a:off x="2593074" y="1458334"/>
                <a:ext cx="27295" cy="1538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8" name="墨迹 87"/>
              <p14:cNvContentPartPr/>
              <p14:nvPr/>
            </p14:nvContentPartPr>
            <p14:xfrm>
              <a:off x="2850107" y="1451867"/>
              <a:ext cx="19690" cy="1523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"/>
            </p:blipFill>
            <p:spPr>
              <a:xfrm>
                <a:off x="2850107" y="1451867"/>
                <a:ext cx="19690" cy="15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9" name="墨迹 88"/>
              <p14:cNvContentPartPr/>
              <p14:nvPr/>
            </p14:nvContentPartPr>
            <p14:xfrm>
              <a:off x="921348" y="3611228"/>
              <a:ext cx="16206" cy="1351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"/>
            </p:blipFill>
            <p:spPr>
              <a:xfrm>
                <a:off x="921348" y="3611228"/>
                <a:ext cx="16206" cy="1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0" name="墨迹 89"/>
              <p14:cNvContentPartPr/>
              <p14:nvPr/>
            </p14:nvContentPartPr>
            <p14:xfrm>
              <a:off x="926750" y="3665248"/>
              <a:ext cx="39166" cy="69213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4"/>
            </p:blipFill>
            <p:spPr>
              <a:xfrm>
                <a:off x="926750" y="3665248"/>
                <a:ext cx="39166" cy="6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1" name="墨迹 90"/>
              <p14:cNvContentPartPr/>
              <p14:nvPr/>
            </p14:nvContentPartPr>
            <p14:xfrm>
              <a:off x="1005100" y="3570713"/>
              <a:ext cx="9454" cy="4052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1005100" y="3570713"/>
                <a:ext cx="9454" cy="4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2" name="墨迹 91"/>
              <p14:cNvContentPartPr/>
              <p14:nvPr/>
            </p14:nvContentPartPr>
            <p14:xfrm>
              <a:off x="972687" y="3612157"/>
              <a:ext cx="75649" cy="130492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4"/>
            </p:blipFill>
            <p:spPr>
              <a:xfrm>
                <a:off x="972687" y="3612157"/>
                <a:ext cx="75649" cy="130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3" name="墨迹 92"/>
              <p14:cNvContentPartPr/>
              <p14:nvPr/>
            </p14:nvContentPartPr>
            <p14:xfrm>
              <a:off x="1099675" y="3640939"/>
              <a:ext cx="5402" cy="78329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4"/>
            </p:blipFill>
            <p:spPr>
              <a:xfrm>
                <a:off x="1099675" y="3640939"/>
                <a:ext cx="5402" cy="78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4" name="墨迹 93"/>
              <p14:cNvContentPartPr/>
              <p14:nvPr/>
            </p14:nvContentPartPr>
            <p14:xfrm>
              <a:off x="1110479" y="3584218"/>
              <a:ext cx="4052" cy="6753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4"/>
            </p:blipFill>
            <p:spPr>
              <a:xfrm>
                <a:off x="1110479" y="3584218"/>
                <a:ext cx="4052" cy="6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5" name="墨迹 94"/>
              <p14:cNvContentPartPr/>
              <p14:nvPr/>
            </p14:nvContentPartPr>
            <p14:xfrm>
              <a:off x="1137491" y="3581517"/>
              <a:ext cx="72948" cy="140452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4"/>
            </p:blipFill>
            <p:spPr>
              <a:xfrm>
                <a:off x="1137491" y="3581517"/>
                <a:ext cx="72948" cy="1404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6" name="墨迹 95"/>
              <p14:cNvContentPartPr/>
              <p14:nvPr/>
            </p14:nvContentPartPr>
            <p14:xfrm>
              <a:off x="1137491" y="3638238"/>
              <a:ext cx="4051" cy="4051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4"/>
            </p:blipFill>
            <p:spPr>
              <a:xfrm>
                <a:off x="1137491" y="3638238"/>
                <a:ext cx="4051" cy="4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7" name="墨迹 96"/>
              <p14:cNvContentPartPr/>
              <p14:nvPr/>
            </p14:nvContentPartPr>
            <p14:xfrm>
              <a:off x="1137491" y="3620260"/>
              <a:ext cx="36483" cy="58493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4"/>
            </p:blipFill>
            <p:spPr>
              <a:xfrm>
                <a:off x="1137491" y="3620260"/>
                <a:ext cx="36483" cy="58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8" name="墨迹 97"/>
              <p14:cNvContentPartPr/>
              <p14:nvPr/>
            </p14:nvContentPartPr>
            <p14:xfrm>
              <a:off x="1291508" y="3506818"/>
              <a:ext cx="27011" cy="36886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1291508" y="3506818"/>
                <a:ext cx="27011" cy="36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9" name="墨迹 98"/>
              <p14:cNvContentPartPr/>
              <p14:nvPr/>
            </p14:nvContentPartPr>
            <p14:xfrm>
              <a:off x="1269881" y="3573414"/>
              <a:ext cx="21627" cy="44567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4"/>
            </p:blipFill>
            <p:spPr>
              <a:xfrm>
                <a:off x="1269881" y="3573414"/>
                <a:ext cx="21627" cy="44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0" name="墨迹 99"/>
              <p14:cNvContentPartPr/>
              <p14:nvPr/>
            </p14:nvContentPartPr>
            <p14:xfrm>
              <a:off x="1278002" y="3557208"/>
              <a:ext cx="63921" cy="59422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1278002" y="3557208"/>
                <a:ext cx="63921" cy="59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1" name="墨迹 100"/>
              <p14:cNvContentPartPr/>
              <p14:nvPr/>
            </p14:nvContentPartPr>
            <p14:xfrm>
              <a:off x="1287456" y="3584218"/>
              <a:ext cx="28362" cy="66174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4"/>
            </p:blipFill>
            <p:spPr>
              <a:xfrm>
                <a:off x="1287456" y="3584218"/>
                <a:ext cx="28362" cy="66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02" name="墨迹 101"/>
              <p14:cNvContentPartPr/>
              <p14:nvPr/>
            </p14:nvContentPartPr>
            <p14:xfrm>
              <a:off x="1313117" y="3622032"/>
              <a:ext cx="28379" cy="16206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4"/>
            </p:blipFill>
            <p:spPr>
              <a:xfrm>
                <a:off x="1313117" y="3622032"/>
                <a:ext cx="28379" cy="16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3" name="墨迹 102"/>
              <p14:cNvContentPartPr/>
              <p14:nvPr/>
            </p14:nvContentPartPr>
            <p14:xfrm>
              <a:off x="1256375" y="3639167"/>
              <a:ext cx="104367" cy="3688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4"/>
            </p:blipFill>
            <p:spPr>
              <a:xfrm>
                <a:off x="1256375" y="3639167"/>
                <a:ext cx="104367" cy="36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04" name="墨迹 103"/>
              <p14:cNvContentPartPr/>
              <p14:nvPr/>
            </p14:nvContentPartPr>
            <p14:xfrm>
              <a:off x="1294209" y="3670650"/>
              <a:ext cx="67546" cy="86432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4"/>
            </p:blipFill>
            <p:spPr>
              <a:xfrm>
                <a:off x="1294209" y="3670650"/>
                <a:ext cx="67546" cy="8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05" name="墨迹 104"/>
              <p14:cNvContentPartPr/>
              <p14:nvPr/>
            </p14:nvContentPartPr>
            <p14:xfrm>
              <a:off x="1399570" y="3582868"/>
              <a:ext cx="82420" cy="28361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4"/>
            </p:blipFill>
            <p:spPr>
              <a:xfrm>
                <a:off x="1399570" y="3582868"/>
                <a:ext cx="82420" cy="28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06" name="墨迹 105"/>
              <p14:cNvContentPartPr/>
              <p14:nvPr/>
            </p14:nvContentPartPr>
            <p14:xfrm>
              <a:off x="1400921" y="3562610"/>
              <a:ext cx="41885" cy="139102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4"/>
            </p:blipFill>
            <p:spPr>
              <a:xfrm>
                <a:off x="1400921" y="3562610"/>
                <a:ext cx="41885" cy="139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07" name="墨迹 106"/>
              <p14:cNvContentPartPr/>
              <p14:nvPr/>
            </p14:nvContentPartPr>
            <p14:xfrm>
              <a:off x="1432002" y="3651743"/>
              <a:ext cx="10804" cy="71998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4"/>
            </p:blipFill>
            <p:spPr>
              <a:xfrm>
                <a:off x="1432002" y="3651743"/>
                <a:ext cx="10804" cy="719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08" name="墨迹 107"/>
              <p14:cNvContentPartPr/>
              <p14:nvPr/>
            </p14:nvContentPartPr>
            <p14:xfrm>
              <a:off x="1456312" y="3627434"/>
              <a:ext cx="56741" cy="93522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4"/>
            </p:blipFill>
            <p:spPr>
              <a:xfrm>
                <a:off x="1456312" y="3627434"/>
                <a:ext cx="56741" cy="9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9" name="墨迹 108"/>
              <p14:cNvContentPartPr/>
              <p14:nvPr/>
            </p14:nvContentPartPr>
            <p14:xfrm>
              <a:off x="1540082" y="3565311"/>
              <a:ext cx="10804" cy="41866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4"/>
            </p:blipFill>
            <p:spPr>
              <a:xfrm>
                <a:off x="1540082" y="3565311"/>
                <a:ext cx="10804" cy="41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10" name="墨迹 109"/>
              <p14:cNvContentPartPr/>
              <p14:nvPr/>
            </p14:nvContentPartPr>
            <p14:xfrm>
              <a:off x="1542783" y="3557883"/>
              <a:ext cx="35115" cy="44313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4"/>
            </p:blipFill>
            <p:spPr>
              <a:xfrm>
                <a:off x="1542783" y="3557883"/>
                <a:ext cx="35115" cy="44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11" name="墨迹 110"/>
              <p14:cNvContentPartPr/>
              <p14:nvPr/>
            </p14:nvContentPartPr>
            <p14:xfrm>
              <a:off x="1599524" y="3551806"/>
              <a:ext cx="1351" cy="41866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4"/>
            </p:blipFill>
            <p:spPr>
              <a:xfrm>
                <a:off x="1599524" y="3551806"/>
                <a:ext cx="1351" cy="41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12" name="墨迹 111"/>
              <p14:cNvContentPartPr/>
              <p14:nvPr/>
            </p14:nvContentPartPr>
            <p14:xfrm>
              <a:off x="1604926" y="3546404"/>
              <a:ext cx="22960" cy="55793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4"/>
            </p:blipFill>
            <p:spPr>
              <a:xfrm>
                <a:off x="1604926" y="3546404"/>
                <a:ext cx="22960" cy="55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13" name="墨迹 112"/>
              <p14:cNvContentPartPr/>
              <p14:nvPr/>
            </p14:nvContentPartPr>
            <p14:xfrm>
              <a:off x="1545484" y="3628785"/>
              <a:ext cx="66195" cy="2836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4"/>
            </p:blipFill>
            <p:spPr>
              <a:xfrm>
                <a:off x="1545484" y="3628785"/>
                <a:ext cx="66195" cy="2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14" name="墨迹 113"/>
              <p14:cNvContentPartPr/>
              <p14:nvPr/>
            </p14:nvContentPartPr>
            <p14:xfrm>
              <a:off x="1546835" y="3605826"/>
              <a:ext cx="44586" cy="9386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4"/>
            </p:blipFill>
            <p:spPr>
              <a:xfrm>
                <a:off x="1546835" y="3605826"/>
                <a:ext cx="44586" cy="93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15" name="墨迹 114"/>
              <p14:cNvContentPartPr/>
              <p14:nvPr/>
            </p14:nvContentPartPr>
            <p14:xfrm>
              <a:off x="1588702" y="3659846"/>
              <a:ext cx="35132" cy="22958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4"/>
            </p:blipFill>
            <p:spPr>
              <a:xfrm>
                <a:off x="1588702" y="3659846"/>
                <a:ext cx="35132" cy="22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16" name="墨迹 115"/>
              <p14:cNvContentPartPr/>
              <p14:nvPr/>
            </p14:nvContentPartPr>
            <p14:xfrm>
              <a:off x="1623834" y="3624733"/>
              <a:ext cx="20259" cy="9454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4"/>
            </p:blipFill>
            <p:spPr>
              <a:xfrm>
                <a:off x="1623834" y="3624733"/>
                <a:ext cx="20259" cy="9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17" name="墨迹 116"/>
              <p14:cNvContentPartPr/>
              <p14:nvPr/>
            </p14:nvContentPartPr>
            <p14:xfrm>
              <a:off x="1545484" y="3708464"/>
              <a:ext cx="6753" cy="4051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4"/>
            </p:blipFill>
            <p:spPr>
              <a:xfrm>
                <a:off x="1545484" y="3708464"/>
                <a:ext cx="6753" cy="4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18" name="墨迹 117"/>
              <p14:cNvContentPartPr/>
              <p14:nvPr/>
            </p14:nvContentPartPr>
            <p14:xfrm>
              <a:off x="1558990" y="3711165"/>
              <a:ext cx="44586" cy="37814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4"/>
            </p:blipFill>
            <p:spPr>
              <a:xfrm>
                <a:off x="1558990" y="3711165"/>
                <a:ext cx="44586" cy="37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19" name="墨迹 118"/>
              <p14:cNvContentPartPr/>
              <p14:nvPr/>
            </p14:nvContentPartPr>
            <p14:xfrm>
              <a:off x="1615731" y="3708464"/>
              <a:ext cx="1351" cy="29711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4"/>
            </p:blipFill>
            <p:spPr>
              <a:xfrm>
                <a:off x="1615731" y="3708464"/>
                <a:ext cx="1351" cy="297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20" name="墨迹 119"/>
              <p14:cNvContentPartPr/>
              <p14:nvPr/>
            </p14:nvContentPartPr>
            <p14:xfrm>
              <a:off x="1621133" y="3700361"/>
              <a:ext cx="52690" cy="53092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4"/>
            </p:blipFill>
            <p:spPr>
              <a:xfrm>
                <a:off x="1621133" y="3700361"/>
                <a:ext cx="52690" cy="53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21" name="墨迹 120"/>
              <p14:cNvContentPartPr/>
              <p14:nvPr/>
            </p14:nvContentPartPr>
            <p14:xfrm>
              <a:off x="983491" y="3947080"/>
              <a:ext cx="25661" cy="89217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4"/>
            </p:blipFill>
            <p:spPr>
              <a:xfrm>
                <a:off x="983491" y="3947080"/>
                <a:ext cx="25661" cy="89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22" name="墨迹 121"/>
              <p14:cNvContentPartPr/>
              <p14:nvPr/>
            </p14:nvContentPartPr>
            <p14:xfrm>
              <a:off x="1060491" y="3908337"/>
              <a:ext cx="55391" cy="72927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4"/>
            </p:blipFill>
            <p:spPr>
              <a:xfrm>
                <a:off x="1060491" y="3908337"/>
                <a:ext cx="55391" cy="7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123" name="墨迹 122"/>
              <p14:cNvContentPartPr/>
              <p14:nvPr/>
            </p14:nvContentPartPr>
            <p14:xfrm>
              <a:off x="1110479" y="3921843"/>
              <a:ext cx="44587" cy="18906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4"/>
            </p:blipFill>
            <p:spPr>
              <a:xfrm>
                <a:off x="1110479" y="3921843"/>
                <a:ext cx="44587" cy="18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24" name="墨迹 123"/>
              <p14:cNvContentPartPr/>
              <p14:nvPr/>
            </p14:nvContentPartPr>
            <p14:xfrm>
              <a:off x="1123985" y="3951553"/>
              <a:ext cx="9454" cy="78329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4"/>
            </p:blipFill>
            <p:spPr>
              <a:xfrm>
                <a:off x="1123985" y="3951553"/>
                <a:ext cx="9454" cy="78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25" name="墨迹 124"/>
              <p14:cNvContentPartPr/>
              <p14:nvPr/>
            </p14:nvContentPartPr>
            <p14:xfrm>
              <a:off x="1229364" y="3908337"/>
              <a:ext cx="16207" cy="6753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4"/>
            </p:blipFill>
            <p:spPr>
              <a:xfrm>
                <a:off x="1229364" y="3908337"/>
                <a:ext cx="16207" cy="6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26" name="墨迹 125"/>
              <p14:cNvContentPartPr/>
              <p14:nvPr/>
            </p14:nvContentPartPr>
            <p14:xfrm>
              <a:off x="1188830" y="3940749"/>
              <a:ext cx="94574" cy="82803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4"/>
            </p:blipFill>
            <p:spPr>
              <a:xfrm>
                <a:off x="1188830" y="3940749"/>
                <a:ext cx="94574" cy="82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27" name="墨迹 126"/>
              <p14:cNvContentPartPr/>
              <p14:nvPr/>
            </p14:nvContentPartPr>
            <p14:xfrm>
              <a:off x="1340128" y="3928595"/>
              <a:ext cx="40535" cy="9454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4"/>
            </p:blipFill>
            <p:spPr>
              <a:xfrm>
                <a:off x="1340128" y="3928595"/>
                <a:ext cx="40535" cy="9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28" name="墨迹 127"/>
              <p14:cNvContentPartPr/>
              <p14:nvPr/>
            </p14:nvContentPartPr>
            <p14:xfrm>
              <a:off x="1364456" y="3901585"/>
              <a:ext cx="8103" cy="1364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4"/>
            </p:blipFill>
            <p:spPr>
              <a:xfrm>
                <a:off x="1364456" y="3901585"/>
                <a:ext cx="8103" cy="13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29" name="墨迹 128"/>
              <p14:cNvContentPartPr/>
              <p14:nvPr/>
            </p14:nvContentPartPr>
            <p14:xfrm>
              <a:off x="1333375" y="3964046"/>
              <a:ext cx="36483" cy="51656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4"/>
            </p:blipFill>
            <p:spPr>
              <a:xfrm>
                <a:off x="1333375" y="3964046"/>
                <a:ext cx="36483" cy="51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30" name="墨迹 129"/>
              <p14:cNvContentPartPr/>
              <p14:nvPr/>
            </p14:nvContentPartPr>
            <p14:xfrm>
              <a:off x="1367157" y="3970460"/>
              <a:ext cx="36483" cy="24309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4"/>
            </p:blipFill>
            <p:spPr>
              <a:xfrm>
                <a:off x="1367157" y="3970460"/>
                <a:ext cx="36483" cy="24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31" name="墨迹 130"/>
              <p14:cNvContentPartPr/>
              <p14:nvPr/>
            </p14:nvContentPartPr>
            <p14:xfrm>
              <a:off x="1404990" y="3901585"/>
              <a:ext cx="40517" cy="1351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4"/>
            </p:blipFill>
            <p:spPr>
              <a:xfrm>
                <a:off x="1404990" y="3901585"/>
                <a:ext cx="40517" cy="1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32" name="墨迹 131"/>
              <p14:cNvContentPartPr/>
              <p14:nvPr/>
            </p14:nvContentPartPr>
            <p14:xfrm>
              <a:off x="1407691" y="3927244"/>
              <a:ext cx="71598" cy="118844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4"/>
            </p:blipFill>
            <p:spPr>
              <a:xfrm>
                <a:off x="1407691" y="3927244"/>
                <a:ext cx="71598" cy="118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33" name="墨迹 132"/>
              <p14:cNvContentPartPr/>
              <p14:nvPr/>
            </p14:nvContentPartPr>
            <p14:xfrm>
              <a:off x="1434703" y="3938049"/>
              <a:ext cx="28361" cy="2701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4"/>
            </p:blipFill>
            <p:spPr>
              <a:xfrm>
                <a:off x="1434703" y="3938049"/>
                <a:ext cx="28361" cy="2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34" name="墨迹 133"/>
              <p14:cNvContentPartPr/>
              <p14:nvPr/>
            </p14:nvContentPartPr>
            <p14:xfrm>
              <a:off x="1432002" y="3974512"/>
              <a:ext cx="39184" cy="13927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4"/>
            </p:blipFill>
            <p:spPr>
              <a:xfrm>
                <a:off x="1432002" y="3974512"/>
                <a:ext cx="39184" cy="13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35" name="墨迹 134"/>
              <p14:cNvContentPartPr/>
              <p14:nvPr/>
            </p14:nvContentPartPr>
            <p14:xfrm>
              <a:off x="1456312" y="3962358"/>
              <a:ext cx="2701" cy="36463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4"/>
            </p:blipFill>
            <p:spPr>
              <a:xfrm>
                <a:off x="1456312" y="3962358"/>
                <a:ext cx="2701" cy="36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136" name="墨迹 135"/>
              <p14:cNvContentPartPr/>
              <p14:nvPr/>
            </p14:nvContentPartPr>
            <p14:xfrm>
              <a:off x="1429300" y="4006924"/>
              <a:ext cx="63494" cy="1485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4"/>
            </p:blipFill>
            <p:spPr>
              <a:xfrm>
                <a:off x="1429300" y="4006924"/>
                <a:ext cx="63494" cy="14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137" name="墨迹 136"/>
              <p14:cNvContentPartPr/>
              <p14:nvPr/>
            </p14:nvContentPartPr>
            <p14:xfrm>
              <a:off x="1021307" y="4248663"/>
              <a:ext cx="2701" cy="6887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4"/>
            </p:blipFill>
            <p:spPr>
              <a:xfrm>
                <a:off x="1021307" y="4248663"/>
                <a:ext cx="2701" cy="68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138" name="墨迹 137"/>
              <p14:cNvContentPartPr/>
              <p14:nvPr/>
            </p14:nvContentPartPr>
            <p14:xfrm>
              <a:off x="1084801" y="4208148"/>
              <a:ext cx="44586" cy="58071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4"/>
            </p:blipFill>
            <p:spPr>
              <a:xfrm>
                <a:off x="1084801" y="4208148"/>
                <a:ext cx="44586" cy="58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39" name="墨迹 138"/>
              <p14:cNvContentPartPr/>
              <p14:nvPr/>
            </p14:nvContentPartPr>
            <p14:xfrm>
              <a:off x="1137491" y="4210849"/>
              <a:ext cx="52689" cy="33762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4"/>
            </p:blipFill>
            <p:spPr>
              <a:xfrm>
                <a:off x="1137491" y="4210849"/>
                <a:ext cx="52689" cy="33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140" name="墨迹 139"/>
              <p14:cNvContentPartPr/>
              <p14:nvPr/>
            </p14:nvContentPartPr>
            <p14:xfrm>
              <a:off x="1150996" y="4256766"/>
              <a:ext cx="5420" cy="91833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4"/>
            </p:blipFill>
            <p:spPr>
              <a:xfrm>
                <a:off x="1150996" y="4256766"/>
                <a:ext cx="5420" cy="918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41" name="墨迹 140"/>
              <p14:cNvContentPartPr/>
              <p14:nvPr/>
            </p14:nvContentPartPr>
            <p14:xfrm>
              <a:off x="1248272" y="4214563"/>
              <a:ext cx="54040" cy="10162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4"/>
            </p:blipFill>
            <p:spPr>
              <a:xfrm>
                <a:off x="1248272" y="4214563"/>
                <a:ext cx="54040" cy="1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142" name="墨迹 141"/>
              <p14:cNvContentPartPr/>
              <p14:nvPr/>
            </p14:nvContentPartPr>
            <p14:xfrm>
              <a:off x="1280703" y="4264869"/>
              <a:ext cx="45919" cy="8103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4"/>
            </p:blipFill>
            <p:spPr>
              <a:xfrm>
                <a:off x="1280703" y="4264869"/>
                <a:ext cx="45919" cy="8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43" name="墨迹 142"/>
              <p14:cNvContentPartPr/>
              <p14:nvPr/>
            </p14:nvContentPartPr>
            <p14:xfrm>
              <a:off x="1321220" y="4235158"/>
              <a:ext cx="9454" cy="54019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4"/>
            </p:blipFill>
            <p:spPr>
              <a:xfrm>
                <a:off x="1321220" y="4235158"/>
                <a:ext cx="9454" cy="54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44" name="墨迹 143"/>
              <p14:cNvContentPartPr/>
              <p14:nvPr/>
            </p14:nvContentPartPr>
            <p14:xfrm>
              <a:off x="1315818" y="4222328"/>
              <a:ext cx="99977" cy="88457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4"/>
            </p:blipFill>
            <p:spPr>
              <a:xfrm>
                <a:off x="1315818" y="4222328"/>
                <a:ext cx="99977" cy="88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145" name="墨迹 144"/>
              <p14:cNvContentPartPr/>
              <p14:nvPr/>
            </p14:nvContentPartPr>
            <p14:xfrm>
              <a:off x="1434703" y="4183839"/>
              <a:ext cx="12155" cy="44567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4"/>
            </p:blipFill>
            <p:spPr>
              <a:xfrm>
                <a:off x="1434703" y="4183839"/>
                <a:ext cx="12155" cy="44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46" name="墨迹 145"/>
              <p14:cNvContentPartPr/>
              <p14:nvPr/>
            </p14:nvContentPartPr>
            <p14:xfrm>
              <a:off x="1429300" y="4173035"/>
              <a:ext cx="43236" cy="56721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4"/>
            </p:blipFill>
            <p:spPr>
              <a:xfrm>
                <a:off x="1429300" y="4173035"/>
                <a:ext cx="43236" cy="56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47" name="墨迹 146"/>
              <p14:cNvContentPartPr/>
              <p14:nvPr/>
            </p14:nvContentPartPr>
            <p14:xfrm>
              <a:off x="1477938" y="4170334"/>
              <a:ext cx="4052" cy="33762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4"/>
            </p:blipFill>
            <p:spPr>
              <a:xfrm>
                <a:off x="1477938" y="4170334"/>
                <a:ext cx="4052" cy="33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48" name="墨迹 147"/>
              <p14:cNvContentPartPr/>
              <p14:nvPr/>
            </p14:nvContentPartPr>
            <p14:xfrm>
              <a:off x="1475237" y="4159530"/>
              <a:ext cx="40517" cy="45917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4"/>
            </p:blipFill>
            <p:spPr>
              <a:xfrm>
                <a:off x="1475237" y="4159530"/>
                <a:ext cx="40517" cy="4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49" name="墨迹 148"/>
              <p14:cNvContentPartPr/>
              <p14:nvPr/>
            </p14:nvContentPartPr>
            <p14:xfrm>
              <a:off x="1445507" y="4225704"/>
              <a:ext cx="59443" cy="28361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4"/>
            </p:blipFill>
            <p:spPr>
              <a:xfrm>
                <a:off x="1445507" y="4225704"/>
                <a:ext cx="59443" cy="28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50" name="墨迹 149"/>
              <p14:cNvContentPartPr/>
              <p14:nvPr/>
            </p14:nvContentPartPr>
            <p14:xfrm>
              <a:off x="1463064" y="4221653"/>
              <a:ext cx="25679" cy="71576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4"/>
            </p:blipFill>
            <p:spPr>
              <a:xfrm>
                <a:off x="1463064" y="4221653"/>
                <a:ext cx="25679" cy="71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51" name="墨迹 150"/>
              <p14:cNvContentPartPr/>
              <p14:nvPr/>
            </p14:nvContentPartPr>
            <p14:xfrm>
              <a:off x="1486042" y="4259467"/>
              <a:ext cx="36465" cy="22958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4"/>
            </p:blipFill>
            <p:spPr>
              <a:xfrm>
                <a:off x="1486042" y="4259467"/>
                <a:ext cx="36465" cy="22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52" name="墨迹 151"/>
              <p14:cNvContentPartPr/>
              <p14:nvPr/>
            </p14:nvContentPartPr>
            <p14:xfrm>
              <a:off x="1515754" y="4213550"/>
              <a:ext cx="17575" cy="2701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4"/>
            </p:blipFill>
            <p:spPr>
              <a:xfrm>
                <a:off x="1515754" y="4213550"/>
                <a:ext cx="17575" cy="27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53" name="墨迹 152"/>
              <p14:cNvContentPartPr/>
              <p14:nvPr/>
            </p14:nvContentPartPr>
            <p14:xfrm>
              <a:off x="1456312" y="4305384"/>
              <a:ext cx="6752" cy="2701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4"/>
            </p:blipFill>
            <p:spPr>
              <a:xfrm>
                <a:off x="1456312" y="4305384"/>
                <a:ext cx="6752" cy="27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54" name="墨迹 153"/>
              <p14:cNvContentPartPr/>
              <p14:nvPr/>
            </p14:nvContentPartPr>
            <p14:xfrm>
              <a:off x="1467134" y="4294580"/>
              <a:ext cx="35114" cy="2701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4"/>
            </p:blipFill>
            <p:spPr>
              <a:xfrm>
                <a:off x="1467134" y="4294580"/>
                <a:ext cx="35114" cy="27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55" name="墨迹 154"/>
              <p14:cNvContentPartPr/>
              <p14:nvPr/>
            </p14:nvContentPartPr>
            <p14:xfrm>
              <a:off x="1515754" y="4286476"/>
              <a:ext cx="1351" cy="2566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4"/>
            </p:blipFill>
            <p:spPr>
              <a:xfrm>
                <a:off x="1515754" y="4286476"/>
                <a:ext cx="1351" cy="25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56" name="墨迹 155"/>
              <p14:cNvContentPartPr/>
              <p14:nvPr/>
            </p14:nvContentPartPr>
            <p14:xfrm>
              <a:off x="1518455" y="4286476"/>
              <a:ext cx="47287" cy="37814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4"/>
            </p:blipFill>
            <p:spPr>
              <a:xfrm>
                <a:off x="1518455" y="4286476"/>
                <a:ext cx="47287" cy="37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57" name="墨迹 156"/>
              <p14:cNvContentPartPr/>
              <p14:nvPr/>
            </p14:nvContentPartPr>
            <p14:xfrm>
              <a:off x="1581949" y="4167633"/>
              <a:ext cx="84108" cy="16206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4"/>
            </p:blipFill>
            <p:spPr>
              <a:xfrm>
                <a:off x="1581949" y="4167633"/>
                <a:ext cx="84108" cy="16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58" name="墨迹 157"/>
              <p14:cNvContentPartPr/>
              <p14:nvPr/>
            </p14:nvContentPartPr>
            <p14:xfrm>
              <a:off x="1631938" y="4178437"/>
              <a:ext cx="12155" cy="116143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4"/>
            </p:blipFill>
            <p:spPr>
              <a:xfrm>
                <a:off x="1631938" y="4178437"/>
                <a:ext cx="12155" cy="116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159" name="墨迹 158"/>
              <p14:cNvContentPartPr/>
              <p14:nvPr/>
            </p14:nvContentPartPr>
            <p14:xfrm>
              <a:off x="2654542" y="3641020"/>
              <a:ext cx="18659" cy="147979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4"/>
            </p:blipFill>
            <p:spPr>
              <a:xfrm>
                <a:off x="2654542" y="3641020"/>
                <a:ext cx="18659" cy="147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60" name="墨迹 159"/>
              <p14:cNvContentPartPr/>
              <p14:nvPr/>
            </p14:nvContentPartPr>
            <p14:xfrm>
              <a:off x="2848596" y="3641020"/>
              <a:ext cx="24879" cy="172849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4"/>
            </p:blipFill>
            <p:spPr>
              <a:xfrm>
                <a:off x="2848596" y="3641020"/>
                <a:ext cx="24879" cy="1728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161" name="墨迹 160"/>
              <p14:cNvContentPartPr/>
              <p14:nvPr/>
            </p14:nvContentPartPr>
            <p14:xfrm>
              <a:off x="2642085" y="4230447"/>
              <a:ext cx="28629" cy="165388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4"/>
            </p:blipFill>
            <p:spPr>
              <a:xfrm>
                <a:off x="2642085" y="4230447"/>
                <a:ext cx="28629" cy="165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62" name="墨迹 161"/>
              <p14:cNvContentPartPr/>
              <p14:nvPr/>
            </p14:nvContentPartPr>
            <p14:xfrm>
              <a:off x="2852328" y="4235422"/>
              <a:ext cx="18659" cy="18404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4"/>
            </p:blipFill>
            <p:spPr>
              <a:xfrm>
                <a:off x="2852328" y="4235422"/>
                <a:ext cx="18659" cy="184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63" name="墨迹 162"/>
              <p14:cNvContentPartPr/>
              <p14:nvPr/>
            </p14:nvContentPartPr>
            <p14:xfrm>
              <a:off x="3193487" y="3825391"/>
              <a:ext cx="167878" cy="424261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4"/>
            </p:blipFill>
            <p:spPr>
              <a:xfrm>
                <a:off x="3193487" y="3825391"/>
                <a:ext cx="167878" cy="424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64" name="墨迹 163"/>
              <p14:cNvContentPartPr/>
              <p14:nvPr/>
            </p14:nvContentPartPr>
            <p14:xfrm>
              <a:off x="3386741" y="3977617"/>
              <a:ext cx="73321" cy="10333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4"/>
            </p:blipFill>
            <p:spPr>
              <a:xfrm>
                <a:off x="3386741" y="3977617"/>
                <a:ext cx="73321" cy="10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65" name="墨迹 164"/>
              <p14:cNvContentPartPr/>
              <p14:nvPr/>
            </p14:nvContentPartPr>
            <p14:xfrm>
              <a:off x="3434686" y="4042455"/>
              <a:ext cx="15514" cy="52152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4"/>
            </p:blipFill>
            <p:spPr>
              <a:xfrm>
                <a:off x="3434686" y="4042455"/>
                <a:ext cx="15514" cy="52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166" name="墨迹 165"/>
              <p14:cNvContentPartPr/>
              <p14:nvPr/>
            </p14:nvContentPartPr>
            <p14:xfrm>
              <a:off x="3468521" y="4053731"/>
              <a:ext cx="12688" cy="1409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4"/>
            </p:blipFill>
            <p:spPr>
              <a:xfrm>
                <a:off x="3468521" y="4053731"/>
                <a:ext cx="12688" cy="14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67" name="墨迹 166"/>
              <p14:cNvContentPartPr/>
              <p14:nvPr/>
            </p14:nvContentPartPr>
            <p14:xfrm>
              <a:off x="3485439" y="3971980"/>
              <a:ext cx="50770" cy="16914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4"/>
            </p:blipFill>
            <p:spPr>
              <a:xfrm>
                <a:off x="3485439" y="3971980"/>
                <a:ext cx="50770" cy="16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168" name="墨迹 167"/>
              <p14:cNvContentPartPr/>
              <p14:nvPr/>
            </p14:nvContentPartPr>
            <p14:xfrm>
              <a:off x="3499548" y="4011446"/>
              <a:ext cx="2826" cy="2678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4"/>
            </p:blipFill>
            <p:spPr>
              <a:xfrm>
                <a:off x="3499548" y="4011446"/>
                <a:ext cx="2826" cy="2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69" name="墨迹 168"/>
              <p14:cNvContentPartPr/>
              <p14:nvPr/>
            </p14:nvContentPartPr>
            <p14:xfrm>
              <a:off x="3505182" y="4016203"/>
              <a:ext cx="39486" cy="85451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4"/>
            </p:blipFill>
            <p:spPr>
              <a:xfrm>
                <a:off x="3505182" y="4016203"/>
                <a:ext cx="39486" cy="854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170" name="墨迹 169"/>
              <p14:cNvContentPartPr/>
              <p14:nvPr/>
            </p14:nvContentPartPr>
            <p14:xfrm>
              <a:off x="3595420" y="3997351"/>
              <a:ext cx="2826" cy="80342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4"/>
            </p:blipFill>
            <p:spPr>
              <a:xfrm>
                <a:off x="3595420" y="3997351"/>
                <a:ext cx="2826" cy="80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71" name="墨迹 170"/>
              <p14:cNvContentPartPr/>
              <p14:nvPr/>
            </p14:nvContentPartPr>
            <p14:xfrm>
              <a:off x="3586962" y="3943789"/>
              <a:ext cx="81779" cy="142537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4"/>
            </p:blipFill>
            <p:spPr>
              <a:xfrm>
                <a:off x="3586962" y="3943789"/>
                <a:ext cx="81779" cy="142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72" name="墨迹 171"/>
              <p14:cNvContentPartPr/>
              <p14:nvPr/>
            </p14:nvContentPartPr>
            <p14:xfrm>
              <a:off x="3607664" y="3994532"/>
              <a:ext cx="21591" cy="8457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4"/>
            </p:blipFill>
            <p:spPr>
              <a:xfrm>
                <a:off x="3607664" y="3994532"/>
                <a:ext cx="21591" cy="8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73" name="墨迹 172"/>
              <p14:cNvContentPartPr/>
              <p14:nvPr/>
            </p14:nvContentPartPr>
            <p14:xfrm>
              <a:off x="3612338" y="4025541"/>
              <a:ext cx="2826" cy="21142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4"/>
            </p:blipFill>
            <p:spPr>
              <a:xfrm>
                <a:off x="3612338" y="4025541"/>
                <a:ext cx="2826" cy="211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74" name="墨迹 173"/>
              <p14:cNvContentPartPr/>
              <p14:nvPr/>
            </p14:nvContentPartPr>
            <p14:xfrm>
              <a:off x="3612338" y="4022722"/>
              <a:ext cx="33853" cy="3004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4"/>
            </p:blipFill>
            <p:spPr>
              <a:xfrm>
                <a:off x="3612338" y="4022722"/>
                <a:ext cx="33853" cy="3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75" name="墨迹 174"/>
              <p14:cNvContentPartPr/>
              <p14:nvPr/>
            </p14:nvContentPartPr>
            <p14:xfrm>
              <a:off x="3713861" y="3986075"/>
              <a:ext cx="7055" cy="70475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4"/>
            </p:blipFill>
            <p:spPr>
              <a:xfrm>
                <a:off x="3713861" y="3986075"/>
                <a:ext cx="7055" cy="70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76" name="墨迹 175"/>
              <p14:cNvContentPartPr/>
              <p14:nvPr/>
            </p14:nvContentPartPr>
            <p14:xfrm>
              <a:off x="3711035" y="3963523"/>
              <a:ext cx="42330" cy="86684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4"/>
            </p:blipFill>
            <p:spPr>
              <a:xfrm>
                <a:off x="3711035" y="3963523"/>
                <a:ext cx="42330" cy="8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77" name="墨迹 176"/>
              <p14:cNvContentPartPr/>
              <p14:nvPr/>
            </p14:nvContentPartPr>
            <p14:xfrm>
              <a:off x="3728930" y="4011446"/>
              <a:ext cx="17362" cy="2819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4"/>
            </p:blipFill>
            <p:spPr>
              <a:xfrm>
                <a:off x="3728930" y="4011446"/>
                <a:ext cx="17362" cy="2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78" name="墨迹 177"/>
              <p14:cNvContentPartPr/>
              <p14:nvPr/>
            </p14:nvContentPartPr>
            <p14:xfrm>
              <a:off x="3730779" y="4039636"/>
              <a:ext cx="23972" cy="5638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4"/>
            </p:blipFill>
            <p:spPr>
              <a:xfrm>
                <a:off x="3730779" y="4039636"/>
                <a:ext cx="23972" cy="5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79" name="墨迹 178"/>
              <p14:cNvContentPartPr/>
              <p14:nvPr/>
            </p14:nvContentPartPr>
            <p14:xfrm>
              <a:off x="3758980" y="3969160"/>
              <a:ext cx="69092" cy="11277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4"/>
            </p:blipFill>
            <p:spPr>
              <a:xfrm>
                <a:off x="3758980" y="3969160"/>
                <a:ext cx="69092" cy="112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80" name="墨迹 179"/>
              <p14:cNvContentPartPr/>
              <p14:nvPr/>
            </p14:nvContentPartPr>
            <p14:xfrm>
              <a:off x="3768132" y="3936742"/>
              <a:ext cx="41601" cy="135753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4"/>
            </p:blipFill>
            <p:spPr>
              <a:xfrm>
                <a:off x="3768132" y="3936742"/>
                <a:ext cx="41601" cy="135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81" name="墨迹 180"/>
              <p14:cNvContentPartPr/>
              <p14:nvPr/>
            </p14:nvContentPartPr>
            <p14:xfrm>
              <a:off x="3846394" y="3955771"/>
              <a:ext cx="18339" cy="7752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4"/>
            </p:blipFill>
            <p:spPr>
              <a:xfrm>
                <a:off x="3846394" y="3955771"/>
                <a:ext cx="18339" cy="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82" name="墨迹 181"/>
              <p14:cNvContentPartPr/>
              <p14:nvPr/>
            </p14:nvContentPartPr>
            <p14:xfrm>
              <a:off x="3849912" y="3989863"/>
              <a:ext cx="147353" cy="83601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4"/>
            </p:blipFill>
            <p:spPr>
              <a:xfrm>
                <a:off x="3849912" y="3989863"/>
                <a:ext cx="147353" cy="83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83" name="墨迹 182"/>
              <p14:cNvContentPartPr/>
              <p14:nvPr/>
            </p14:nvContentPartPr>
            <p14:xfrm>
              <a:off x="3893468" y="3966342"/>
              <a:ext cx="69962" cy="16914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4"/>
            </p:blipFill>
            <p:spPr>
              <a:xfrm>
                <a:off x="3893468" y="3966342"/>
                <a:ext cx="69962" cy="16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84" name="墨迹 183"/>
              <p14:cNvContentPartPr/>
              <p14:nvPr/>
            </p14:nvContentPartPr>
            <p14:xfrm>
              <a:off x="3885880" y="4001579"/>
              <a:ext cx="86009" cy="18324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4"/>
            </p:blipFill>
            <p:spPr>
              <a:xfrm>
                <a:off x="3885880" y="4001579"/>
                <a:ext cx="86009" cy="18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85" name="墨迹 184"/>
              <p14:cNvContentPartPr/>
              <p14:nvPr/>
            </p14:nvContentPartPr>
            <p14:xfrm>
              <a:off x="3899972" y="3935333"/>
              <a:ext cx="18339" cy="9866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4"/>
            </p:blipFill>
            <p:spPr>
              <a:xfrm>
                <a:off x="3899972" y="3935333"/>
                <a:ext cx="18339" cy="98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86" name="墨迹 185"/>
              <p14:cNvContentPartPr/>
              <p14:nvPr/>
            </p14:nvContentPartPr>
            <p14:xfrm>
              <a:off x="3936632" y="3924056"/>
              <a:ext cx="15514" cy="126856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4"/>
            </p:blipFill>
            <p:spPr>
              <a:xfrm>
                <a:off x="3936632" y="3924056"/>
                <a:ext cx="15514" cy="1268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87" name="墨迹 186"/>
              <p14:cNvContentPartPr/>
              <p14:nvPr/>
            </p14:nvContentPartPr>
            <p14:xfrm>
              <a:off x="4004320" y="3924057"/>
              <a:ext cx="360" cy="25371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4"/>
            </p:blipFill>
            <p:spPr>
              <a:xfrm>
                <a:off x="4004320" y="3924057"/>
                <a:ext cx="360" cy="25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88" name="墨迹 187"/>
              <p14:cNvContentPartPr/>
              <p14:nvPr/>
            </p14:nvContentPartPr>
            <p14:xfrm>
              <a:off x="3985981" y="3938152"/>
              <a:ext cx="55000" cy="8457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4"/>
            </p:blipFill>
            <p:spPr>
              <a:xfrm>
                <a:off x="3985981" y="3938152"/>
                <a:ext cx="55000" cy="84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89" name="墨迹 188"/>
              <p14:cNvContentPartPr/>
              <p14:nvPr/>
            </p14:nvContentPartPr>
            <p14:xfrm>
              <a:off x="4032522" y="3988894"/>
              <a:ext cx="360" cy="57789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4"/>
            </p:blipFill>
            <p:spPr>
              <a:xfrm>
                <a:off x="4032522" y="3988894"/>
                <a:ext cx="360" cy="57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90" name="墨迹 189"/>
              <p14:cNvContentPartPr/>
              <p14:nvPr/>
            </p14:nvContentPartPr>
            <p14:xfrm>
              <a:off x="4069182" y="3929695"/>
              <a:ext cx="16918" cy="36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4"/>
            </p:blipFill>
            <p:spPr>
              <a:xfrm>
                <a:off x="4069182" y="3929695"/>
                <a:ext cx="1691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91" name="墨迹 190"/>
              <p14:cNvContentPartPr/>
              <p14:nvPr/>
            </p14:nvContentPartPr>
            <p14:xfrm>
              <a:off x="4046614" y="3955066"/>
              <a:ext cx="59229" cy="109236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4"/>
            </p:blipFill>
            <p:spPr>
              <a:xfrm>
                <a:off x="4046614" y="3955066"/>
                <a:ext cx="59229" cy="1092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92" name="墨迹 191"/>
              <p14:cNvContentPartPr/>
              <p14:nvPr/>
            </p14:nvContentPartPr>
            <p14:xfrm>
              <a:off x="2565779" y="4791049"/>
              <a:ext cx="29570" cy="153487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4"/>
            </p:blipFill>
            <p:spPr>
              <a:xfrm>
                <a:off x="2565779" y="4791049"/>
                <a:ext cx="29570" cy="153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93" name="墨迹 192"/>
              <p14:cNvContentPartPr/>
              <p14:nvPr/>
            </p14:nvContentPartPr>
            <p14:xfrm>
              <a:off x="2689746" y="4788775"/>
              <a:ext cx="12510" cy="154624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4"/>
            </p:blipFill>
            <p:spPr>
              <a:xfrm>
                <a:off x="2689746" y="4788775"/>
                <a:ext cx="12510" cy="154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94" name="墨迹 193"/>
              <p14:cNvContentPartPr/>
              <p14:nvPr/>
            </p14:nvContentPartPr>
            <p14:xfrm>
              <a:off x="2800634" y="4782877"/>
              <a:ext cx="14216" cy="170754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4"/>
            </p:blipFill>
            <p:spPr>
              <a:xfrm>
                <a:off x="2800634" y="4782877"/>
                <a:ext cx="14216" cy="170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95" name="墨迹 194"/>
              <p14:cNvContentPartPr/>
              <p14:nvPr/>
            </p14:nvContentPartPr>
            <p14:xfrm>
              <a:off x="2927444" y="4777406"/>
              <a:ext cx="24453" cy="177362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4"/>
            </p:blipFill>
            <p:spPr>
              <a:xfrm>
                <a:off x="2927444" y="4777406"/>
                <a:ext cx="24453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96" name="墨迹 195"/>
              <p14:cNvContentPartPr/>
              <p14:nvPr/>
            </p14:nvContentPartPr>
            <p14:xfrm>
              <a:off x="2635723" y="2020762"/>
              <a:ext cx="192349" cy="24401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4"/>
            </p:blipFill>
            <p:spPr>
              <a:xfrm>
                <a:off x="2635723" y="2020762"/>
                <a:ext cx="192349" cy="244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97" name="墨迹 196"/>
              <p14:cNvContentPartPr/>
              <p14:nvPr/>
            </p14:nvContentPartPr>
            <p14:xfrm>
              <a:off x="2317844" y="1966899"/>
              <a:ext cx="28433" cy="13644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4"/>
            </p:blipFill>
            <p:spPr>
              <a:xfrm>
                <a:off x="2317844" y="1966899"/>
                <a:ext cx="28433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98" name="墨迹 197"/>
              <p14:cNvContentPartPr/>
              <p14:nvPr/>
            </p14:nvContentPartPr>
            <p14:xfrm>
              <a:off x="2313295" y="2028294"/>
              <a:ext cx="51179" cy="51446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4"/>
            </p:blipFill>
            <p:spPr>
              <a:xfrm>
                <a:off x="2313295" y="2028294"/>
                <a:ext cx="51179" cy="51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99" name="墨迹 198"/>
              <p14:cNvContentPartPr/>
              <p14:nvPr/>
            </p14:nvContentPartPr>
            <p14:xfrm>
              <a:off x="2374710" y="1936202"/>
              <a:ext cx="12510" cy="2046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4"/>
            </p:blipFill>
            <p:spPr>
              <a:xfrm>
                <a:off x="2374710" y="1936202"/>
                <a:ext cx="1251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200" name="墨迹 199"/>
              <p14:cNvContentPartPr/>
              <p14:nvPr/>
            </p14:nvContentPartPr>
            <p14:xfrm>
              <a:off x="2349689" y="1980543"/>
              <a:ext cx="72788" cy="99482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4"/>
            </p:blipFill>
            <p:spPr>
              <a:xfrm>
                <a:off x="2349689" y="1980543"/>
                <a:ext cx="72788" cy="99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201" name="墨迹 200"/>
              <p14:cNvContentPartPr/>
              <p14:nvPr/>
            </p14:nvContentPartPr>
            <p14:xfrm>
              <a:off x="2454322" y="1991912"/>
              <a:ext cx="9098" cy="68216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4"/>
            </p:blipFill>
            <p:spPr>
              <a:xfrm>
                <a:off x="2454322" y="1991912"/>
                <a:ext cx="9098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202" name="墨迹 201"/>
              <p14:cNvContentPartPr/>
              <p14:nvPr/>
            </p14:nvContentPartPr>
            <p14:xfrm>
              <a:off x="2449773" y="1950982"/>
              <a:ext cx="10235" cy="568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4"/>
            </p:blipFill>
            <p:spPr>
              <a:xfrm>
                <a:off x="2449773" y="1950982"/>
                <a:ext cx="10235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203" name="墨迹 202"/>
              <p14:cNvContentPartPr/>
              <p14:nvPr/>
            </p14:nvContentPartPr>
            <p14:xfrm>
              <a:off x="2490716" y="1939613"/>
              <a:ext cx="65964" cy="150076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4"/>
            </p:blipFill>
            <p:spPr>
              <a:xfrm>
                <a:off x="2490716" y="1939613"/>
                <a:ext cx="65964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204" name="墨迹 203"/>
              <p14:cNvContentPartPr/>
              <p14:nvPr/>
            </p14:nvContentPartPr>
            <p14:xfrm>
              <a:off x="2486167" y="2007829"/>
              <a:ext cx="4549" cy="2956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"/>
            </p:blipFill>
            <p:spPr>
              <a:xfrm>
                <a:off x="2486167" y="2007829"/>
                <a:ext cx="4549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205" name="墨迹 204"/>
              <p14:cNvContentPartPr/>
              <p14:nvPr/>
            </p14:nvContentPartPr>
            <p14:xfrm>
              <a:off x="2495265" y="1996460"/>
              <a:ext cx="31845" cy="40929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"/>
            </p:blipFill>
            <p:spPr>
              <a:xfrm>
                <a:off x="2495265" y="1996460"/>
                <a:ext cx="31845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206" name="墨迹 205"/>
              <p14:cNvContentPartPr/>
              <p14:nvPr/>
            </p14:nvContentPartPr>
            <p14:xfrm>
              <a:off x="2340591" y="2212478"/>
              <a:ext cx="11373" cy="53436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"/>
            </p:blipFill>
            <p:spPr>
              <a:xfrm>
                <a:off x="2340591" y="2212478"/>
                <a:ext cx="11373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207" name="墨迹 206"/>
              <p14:cNvContentPartPr/>
              <p14:nvPr/>
            </p14:nvContentPartPr>
            <p14:xfrm>
              <a:off x="2347414" y="2167000"/>
              <a:ext cx="90986" cy="107725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"/>
            </p:blipFill>
            <p:spPr>
              <a:xfrm>
                <a:off x="2347414" y="2167000"/>
                <a:ext cx="90986" cy="107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208" name="墨迹 207"/>
              <p14:cNvContentPartPr/>
              <p14:nvPr/>
            </p14:nvContentPartPr>
            <p14:xfrm>
              <a:off x="2370161" y="2150515"/>
              <a:ext cx="20471" cy="102892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"/>
            </p:blipFill>
            <p:spPr>
              <a:xfrm>
                <a:off x="2370161" y="2150515"/>
                <a:ext cx="20471" cy="10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209" name="墨迹 208"/>
              <p14:cNvContentPartPr/>
              <p14:nvPr/>
            </p14:nvContentPartPr>
            <p14:xfrm>
              <a:off x="2388358" y="2198834"/>
              <a:ext cx="32982" cy="2615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"/>
            </p:blipFill>
            <p:spPr>
              <a:xfrm>
                <a:off x="2388358" y="2198834"/>
                <a:ext cx="32982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210" name="墨迹 209"/>
              <p14:cNvContentPartPr/>
              <p14:nvPr/>
            </p14:nvContentPartPr>
            <p14:xfrm>
              <a:off x="2471950" y="2149946"/>
              <a:ext cx="59709" cy="2082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"/>
            </p:blipFill>
            <p:spPr>
              <a:xfrm>
                <a:off x="2471950" y="2149946"/>
                <a:ext cx="59709" cy="2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211" name="墨迹 210"/>
              <p14:cNvContentPartPr/>
              <p14:nvPr/>
            </p14:nvContentPartPr>
            <p14:xfrm>
              <a:off x="2465695" y="2135166"/>
              <a:ext cx="38669" cy="128474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"/>
            </p:blipFill>
            <p:spPr>
              <a:xfrm>
                <a:off x="2465695" y="2135166"/>
                <a:ext cx="38669" cy="1284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212" name="墨迹 211"/>
              <p14:cNvContentPartPr/>
              <p14:nvPr/>
            </p14:nvContentPartPr>
            <p14:xfrm>
              <a:off x="2497540" y="2207930"/>
              <a:ext cx="10236" cy="68216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"/>
            </p:blipFill>
            <p:spPr>
              <a:xfrm>
                <a:off x="2497540" y="2207930"/>
                <a:ext cx="1023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213" name="墨迹 212"/>
              <p14:cNvContentPartPr/>
              <p14:nvPr/>
            </p14:nvContentPartPr>
            <p14:xfrm>
              <a:off x="2511969" y="2192013"/>
              <a:ext cx="76556" cy="85838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"/>
            </p:blipFill>
            <p:spPr>
              <a:xfrm>
                <a:off x="2511969" y="2192013"/>
                <a:ext cx="76556" cy="858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214" name="墨迹 213"/>
              <p14:cNvContentPartPr/>
              <p14:nvPr/>
            </p14:nvContentPartPr>
            <p14:xfrm>
              <a:off x="5447731" y="1467784"/>
              <a:ext cx="47767" cy="171678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"/>
            </p:blipFill>
            <p:spPr>
              <a:xfrm>
                <a:off x="5447731" y="1467784"/>
                <a:ext cx="47767" cy="171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215" name="墨迹 214"/>
              <p14:cNvContentPartPr/>
              <p14:nvPr/>
            </p14:nvContentPartPr>
            <p14:xfrm>
              <a:off x="5694528" y="1453004"/>
              <a:ext cx="28433" cy="222058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"/>
            </p:blipFill>
            <p:spPr>
              <a:xfrm>
                <a:off x="5694528" y="1453004"/>
                <a:ext cx="28433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216" name="墨迹 215"/>
              <p14:cNvContentPartPr/>
              <p14:nvPr/>
            </p14:nvContentPartPr>
            <p14:xfrm>
              <a:off x="5559188" y="3638196"/>
              <a:ext cx="26158" cy="165992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"/>
            </p:blipFill>
            <p:spPr>
              <a:xfrm>
                <a:off x="5559188" y="3638196"/>
                <a:ext cx="26158" cy="16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217" name="墨迹 216"/>
              <p14:cNvContentPartPr/>
              <p14:nvPr/>
            </p14:nvContentPartPr>
            <p14:xfrm>
              <a:off x="5725235" y="3641251"/>
              <a:ext cx="20472" cy="193066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"/>
            </p:blipFill>
            <p:spPr>
              <a:xfrm>
                <a:off x="5725235" y="3641251"/>
                <a:ext cx="20472" cy="193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218" name="墨迹 217"/>
              <p14:cNvContentPartPr/>
              <p14:nvPr/>
            </p14:nvContentPartPr>
            <p14:xfrm>
              <a:off x="5525068" y="4252142"/>
              <a:ext cx="19335" cy="16485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"/>
            </p:blipFill>
            <p:spPr>
              <a:xfrm>
                <a:off x="5525068" y="4252142"/>
                <a:ext cx="19335" cy="164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219" name="墨迹 218"/>
              <p14:cNvContentPartPr/>
              <p14:nvPr/>
            </p14:nvContentPartPr>
            <p14:xfrm>
              <a:off x="5707038" y="4268059"/>
              <a:ext cx="15923" cy="177362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"/>
            </p:blipFill>
            <p:spPr>
              <a:xfrm>
                <a:off x="5707038" y="4268059"/>
                <a:ext cx="15923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220" name="墨迹 219"/>
              <p14:cNvContentPartPr/>
              <p14:nvPr/>
            </p14:nvContentPartPr>
            <p14:xfrm>
              <a:off x="5443182" y="4816062"/>
              <a:ext cx="21609" cy="156897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"/>
            </p:blipFill>
            <p:spPr>
              <a:xfrm>
                <a:off x="5443182" y="4816062"/>
                <a:ext cx="21609" cy="156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221" name="墨迹 220"/>
              <p14:cNvContentPartPr/>
              <p14:nvPr/>
            </p14:nvContentPartPr>
            <p14:xfrm>
              <a:off x="5551227" y="4813788"/>
              <a:ext cx="14784" cy="164856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"/>
            </p:blipFill>
            <p:spPr>
              <a:xfrm>
                <a:off x="5551227" y="4813788"/>
                <a:ext cx="14784" cy="1648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222" name="墨迹 221"/>
              <p14:cNvContentPartPr/>
              <p14:nvPr/>
            </p14:nvContentPartPr>
            <p14:xfrm>
              <a:off x="5659271" y="4806114"/>
              <a:ext cx="26159" cy="173667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"/>
            </p:blipFill>
            <p:spPr>
              <a:xfrm>
                <a:off x="5659271" y="4806114"/>
                <a:ext cx="26159" cy="1736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223" name="墨迹 222"/>
              <p14:cNvContentPartPr/>
              <p14:nvPr/>
            </p14:nvContentPartPr>
            <p14:xfrm>
              <a:off x="5788925" y="4809240"/>
              <a:ext cx="15922" cy="181057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"/>
            </p:blipFill>
            <p:spPr>
              <a:xfrm>
                <a:off x="5788925" y="4809240"/>
                <a:ext cx="15922" cy="1810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224" name="墨迹 223"/>
              <p14:cNvContentPartPr/>
              <p14:nvPr/>
            </p14:nvContentPartPr>
            <p14:xfrm>
              <a:off x="2615820" y="2635418"/>
              <a:ext cx="23884" cy="130748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"/>
            </p:blipFill>
            <p:spPr>
              <a:xfrm>
                <a:off x="2615820" y="2635418"/>
                <a:ext cx="23884" cy="130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225" name="墨迹 224"/>
              <p14:cNvContentPartPr/>
              <p14:nvPr/>
            </p14:nvContentPartPr>
            <p14:xfrm>
              <a:off x="2888776" y="2637692"/>
              <a:ext cx="15922" cy="1262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"/>
            </p:blipFill>
            <p:spPr>
              <a:xfrm>
                <a:off x="2888776" y="2637692"/>
                <a:ext cx="15922" cy="12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226" name="墨迹 225"/>
              <p14:cNvContentPartPr/>
              <p14:nvPr/>
            </p14:nvContentPartPr>
            <p14:xfrm>
              <a:off x="5475027" y="2617227"/>
              <a:ext cx="36394" cy="151213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"/>
            </p:blipFill>
            <p:spPr>
              <a:xfrm>
                <a:off x="5475027" y="2617227"/>
                <a:ext cx="36394" cy="151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227" name="墨迹 226"/>
              <p14:cNvContentPartPr/>
              <p14:nvPr/>
            </p14:nvContentPartPr>
            <p14:xfrm>
              <a:off x="5727510" y="2629733"/>
              <a:ext cx="25021" cy="13757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"/>
            </p:blipFill>
            <p:spPr>
              <a:xfrm>
                <a:off x="5727510" y="2629733"/>
                <a:ext cx="25021" cy="137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228" name="墨迹 227"/>
              <p14:cNvContentPartPr/>
              <p14:nvPr/>
            </p14:nvContentPartPr>
            <p14:xfrm>
              <a:off x="4055659" y="1006614"/>
              <a:ext cx="11373" cy="23591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"/>
            </p:blipFill>
            <p:spPr>
              <a:xfrm>
                <a:off x="4055659" y="1006614"/>
                <a:ext cx="11373" cy="2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229" name="墨迹 228"/>
              <p14:cNvContentPartPr/>
              <p14:nvPr/>
            </p14:nvContentPartPr>
            <p14:xfrm>
              <a:off x="4001068" y="1019831"/>
              <a:ext cx="47767" cy="73901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"/>
            </p:blipFill>
            <p:spPr>
              <a:xfrm>
                <a:off x="4001068" y="1019831"/>
                <a:ext cx="47767" cy="7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230" name="墨迹 229"/>
              <p14:cNvContentPartPr/>
              <p14:nvPr/>
            </p14:nvContentPartPr>
            <p14:xfrm>
              <a:off x="4039737" y="1000503"/>
              <a:ext cx="97809" cy="523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"/>
            </p:blipFill>
            <p:spPr>
              <a:xfrm>
                <a:off x="4039737" y="1000503"/>
                <a:ext cx="97809" cy="5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231" name="墨迹 230"/>
              <p14:cNvContentPartPr/>
              <p14:nvPr/>
            </p14:nvContentPartPr>
            <p14:xfrm>
              <a:off x="3848668" y="674203"/>
              <a:ext cx="95534" cy="246147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"/>
            </p:blipFill>
            <p:spPr>
              <a:xfrm>
                <a:off x="3848668" y="674203"/>
                <a:ext cx="95534" cy="246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232" name="墨迹 231"/>
              <p14:cNvContentPartPr/>
              <p14:nvPr/>
            </p14:nvContentPartPr>
            <p14:xfrm>
              <a:off x="3971498" y="682161"/>
              <a:ext cx="15922" cy="4093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"/>
            </p:blipFill>
            <p:spPr>
              <a:xfrm>
                <a:off x="3971498" y="682161"/>
                <a:ext cx="15922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233" name="墨迹 232"/>
              <p14:cNvContentPartPr/>
              <p14:nvPr/>
            </p14:nvContentPartPr>
            <p14:xfrm>
              <a:off x="3935104" y="754925"/>
              <a:ext cx="29570" cy="56847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"/>
            </p:blipFill>
            <p:spPr>
              <a:xfrm>
                <a:off x="3935104" y="754925"/>
                <a:ext cx="29570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234" name="墨迹 233"/>
              <p14:cNvContentPartPr/>
              <p14:nvPr/>
            </p14:nvContentPartPr>
            <p14:xfrm>
              <a:off x="3953301" y="745830"/>
              <a:ext cx="59140" cy="25012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"/>
            </p:blipFill>
            <p:spPr>
              <a:xfrm>
                <a:off x="3953301" y="745830"/>
                <a:ext cx="59140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235" name="墨迹 234"/>
              <p14:cNvContentPartPr/>
              <p14:nvPr/>
            </p14:nvContentPartPr>
            <p14:xfrm>
              <a:off x="3950316" y="827689"/>
              <a:ext cx="30281" cy="30129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"/>
            </p:blipFill>
            <p:spPr>
              <a:xfrm>
                <a:off x="3950316" y="827689"/>
                <a:ext cx="30281" cy="301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236" name="墨迹 235"/>
              <p14:cNvContentPartPr/>
              <p14:nvPr/>
            </p14:nvContentPartPr>
            <p14:xfrm>
              <a:off x="3998794" y="814046"/>
              <a:ext cx="38668" cy="2956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"/>
            </p:blipFill>
            <p:spPr>
              <a:xfrm>
                <a:off x="3998794" y="814046"/>
                <a:ext cx="38668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37" name="墨迹 236"/>
              <p14:cNvContentPartPr/>
              <p14:nvPr/>
            </p14:nvContentPartPr>
            <p14:xfrm>
              <a:off x="3966949" y="859523"/>
              <a:ext cx="90985" cy="62532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"/>
            </p:blipFill>
            <p:spPr>
              <a:xfrm>
                <a:off x="3966949" y="859523"/>
                <a:ext cx="90985" cy="62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238" name="墨迹 237"/>
              <p14:cNvContentPartPr/>
              <p14:nvPr/>
            </p14:nvContentPartPr>
            <p14:xfrm>
              <a:off x="4057934" y="713996"/>
              <a:ext cx="6824" cy="65942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"/>
            </p:blipFill>
            <p:spPr>
              <a:xfrm>
                <a:off x="4057934" y="713996"/>
                <a:ext cx="682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39" name="墨迹 238"/>
              <p14:cNvContentPartPr/>
              <p14:nvPr/>
            </p14:nvContentPartPr>
            <p14:xfrm>
              <a:off x="4071582" y="723091"/>
              <a:ext cx="47767" cy="9096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"/>
            </p:blipFill>
            <p:spPr>
              <a:xfrm>
                <a:off x="4071582" y="723091"/>
                <a:ext cx="4776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240" name="墨迹 239"/>
              <p14:cNvContentPartPr/>
              <p14:nvPr/>
            </p14:nvContentPartPr>
            <p14:xfrm>
              <a:off x="4007892" y="766295"/>
              <a:ext cx="138752" cy="56846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"/>
            </p:blipFill>
            <p:spPr>
              <a:xfrm>
                <a:off x="4007892" y="766295"/>
                <a:ext cx="138752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41" name="墨迹 240"/>
              <p14:cNvContentPartPr/>
              <p14:nvPr/>
            </p14:nvContentPartPr>
            <p14:xfrm>
              <a:off x="4085229" y="709448"/>
              <a:ext cx="18197" cy="186457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"/>
            </p:blipFill>
            <p:spPr>
              <a:xfrm>
                <a:off x="4085229" y="709448"/>
                <a:ext cx="18197" cy="18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242" name="墨迹 241"/>
              <p14:cNvContentPartPr/>
              <p14:nvPr/>
            </p14:nvContentPartPr>
            <p14:xfrm>
              <a:off x="4053385" y="726502"/>
              <a:ext cx="141026" cy="19939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"/>
            </p:blipFill>
            <p:spPr>
              <a:xfrm>
                <a:off x="4053385" y="726502"/>
                <a:ext cx="141026" cy="199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43" name="墨迹 242"/>
              <p14:cNvContentPartPr/>
              <p14:nvPr/>
            </p14:nvContentPartPr>
            <p14:xfrm>
              <a:off x="4192137" y="718543"/>
              <a:ext cx="61415" cy="115968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"/>
            </p:blipFill>
            <p:spPr>
              <a:xfrm>
                <a:off x="4192137" y="718543"/>
                <a:ext cx="61415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244" name="墨迹 243"/>
              <p14:cNvContentPartPr/>
              <p14:nvPr/>
            </p14:nvContentPartPr>
            <p14:xfrm>
              <a:off x="4244453" y="782212"/>
              <a:ext cx="15923" cy="110567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"/>
            </p:blipFill>
            <p:spPr>
              <a:xfrm>
                <a:off x="4244453" y="782212"/>
                <a:ext cx="15923" cy="110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45" name="墨迹 244"/>
              <p14:cNvContentPartPr/>
              <p14:nvPr/>
            </p14:nvContentPartPr>
            <p14:xfrm>
              <a:off x="4289946" y="718543"/>
              <a:ext cx="29570" cy="15917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"/>
            </p:blipFill>
            <p:spPr>
              <a:xfrm>
                <a:off x="4289946" y="718543"/>
                <a:ext cx="29570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246" name="墨迹 245"/>
              <p14:cNvContentPartPr/>
              <p14:nvPr/>
            </p14:nvContentPartPr>
            <p14:xfrm>
              <a:off x="4244453" y="739008"/>
              <a:ext cx="104633" cy="25013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"/>
            </p:blipFill>
            <p:spPr>
              <a:xfrm>
                <a:off x="4244453" y="739008"/>
                <a:ext cx="104633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247" name="墨迹 246"/>
              <p14:cNvContentPartPr/>
              <p14:nvPr/>
            </p14:nvContentPartPr>
            <p14:xfrm>
              <a:off x="4280847" y="786759"/>
              <a:ext cx="50042" cy="18191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"/>
            </p:blipFill>
            <p:spPr>
              <a:xfrm>
                <a:off x="4280847" y="786759"/>
                <a:ext cx="50042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248" name="墨迹 247"/>
              <p14:cNvContentPartPr/>
              <p14:nvPr/>
            </p14:nvContentPartPr>
            <p14:xfrm>
              <a:off x="4301319" y="809498"/>
              <a:ext cx="36394" cy="13643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"/>
            </p:blipFill>
            <p:spPr>
              <a:xfrm>
                <a:off x="4301319" y="809498"/>
                <a:ext cx="36394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249" name="墨迹 248"/>
              <p14:cNvContentPartPr/>
              <p14:nvPr/>
            </p14:nvContentPartPr>
            <p14:xfrm>
              <a:off x="4299044" y="864071"/>
              <a:ext cx="360" cy="38656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"/>
            </p:blipFill>
            <p:spPr>
              <a:xfrm>
                <a:off x="4299044" y="864071"/>
                <a:ext cx="360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250" name="墨迹 249"/>
              <p14:cNvContentPartPr/>
              <p14:nvPr/>
            </p14:nvContentPartPr>
            <p14:xfrm>
              <a:off x="4299044" y="850428"/>
              <a:ext cx="61415" cy="57984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"/>
            </p:blipFill>
            <p:spPr>
              <a:xfrm>
                <a:off x="4299044" y="850428"/>
                <a:ext cx="61415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251" name="墨迹 250"/>
              <p14:cNvContentPartPr/>
              <p14:nvPr/>
            </p14:nvContentPartPr>
            <p14:xfrm>
              <a:off x="4390029" y="713996"/>
              <a:ext cx="4549" cy="65942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"/>
            </p:blipFill>
            <p:spPr>
              <a:xfrm>
                <a:off x="4390029" y="713996"/>
                <a:ext cx="4549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252" name="墨迹 251"/>
              <p14:cNvContentPartPr/>
              <p14:nvPr/>
            </p14:nvContentPartPr>
            <p14:xfrm>
              <a:off x="4385480" y="713996"/>
              <a:ext cx="40943" cy="63668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"/>
            </p:blipFill>
            <p:spPr>
              <a:xfrm>
                <a:off x="4385480" y="713996"/>
                <a:ext cx="40943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253" name="墨迹 252"/>
              <p14:cNvContentPartPr/>
              <p14:nvPr/>
            </p14:nvContentPartPr>
            <p14:xfrm>
              <a:off x="4362734" y="788465"/>
              <a:ext cx="100083" cy="107440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"/>
            </p:blipFill>
            <p:spPr>
              <a:xfrm>
                <a:off x="4362734" y="788465"/>
                <a:ext cx="100083" cy="10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254" name="墨迹 253"/>
              <p14:cNvContentPartPr/>
              <p14:nvPr/>
            </p14:nvContentPartPr>
            <p14:xfrm>
              <a:off x="3780429" y="4941125"/>
              <a:ext cx="121693" cy="81859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4"/>
            </p:blipFill>
            <p:spPr>
              <a:xfrm>
                <a:off x="3780429" y="4941125"/>
                <a:ext cx="121693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255" name="墨迹 254"/>
              <p14:cNvContentPartPr/>
              <p14:nvPr/>
            </p14:nvContentPartPr>
            <p14:xfrm>
              <a:off x="456666" y="4801538"/>
              <a:ext cx="19903" cy="5853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4"/>
            </p:blipFill>
            <p:spPr>
              <a:xfrm>
                <a:off x="456666" y="4801538"/>
                <a:ext cx="19903" cy="5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256" name="墨迹 255"/>
              <p14:cNvContentPartPr/>
              <p14:nvPr/>
            </p14:nvContentPartPr>
            <p14:xfrm>
              <a:off x="449629" y="4858309"/>
              <a:ext cx="50362" cy="67306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4"/>
            </p:blipFill>
            <p:spPr>
              <a:xfrm>
                <a:off x="449629" y="4858309"/>
                <a:ext cx="50362" cy="6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257" name="墨迹 256"/>
              <p14:cNvContentPartPr/>
              <p14:nvPr/>
            </p14:nvContentPartPr>
            <p14:xfrm>
              <a:off x="517548" y="4768763"/>
              <a:ext cx="7020" cy="17558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4"/>
            </p:blipFill>
            <p:spPr>
              <a:xfrm>
                <a:off x="517548" y="4768763"/>
                <a:ext cx="7020" cy="17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258" name="墨迹 257"/>
              <p14:cNvContentPartPr/>
              <p14:nvPr/>
            </p14:nvContentPartPr>
            <p14:xfrm>
              <a:off x="498818" y="4816463"/>
              <a:ext cx="71704" cy="94520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4"/>
            </p:blipFill>
            <p:spPr>
              <a:xfrm>
                <a:off x="498818" y="4816463"/>
                <a:ext cx="71704" cy="9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259" name="墨迹 258"/>
              <p14:cNvContentPartPr/>
              <p14:nvPr/>
            </p14:nvContentPartPr>
            <p14:xfrm>
              <a:off x="599506" y="4836654"/>
              <a:ext cx="4691" cy="67891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4"/>
            </p:blipFill>
            <p:spPr>
              <a:xfrm>
                <a:off x="599506" y="4836654"/>
                <a:ext cx="4691" cy="67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260" name="墨迹 259"/>
              <p14:cNvContentPartPr/>
              <p14:nvPr/>
            </p14:nvContentPartPr>
            <p14:xfrm>
              <a:off x="594832" y="4785151"/>
              <a:ext cx="1173" cy="8193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4"/>
            </p:blipFill>
            <p:spPr>
              <a:xfrm>
                <a:off x="594832" y="4785151"/>
                <a:ext cx="1173" cy="8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261" name="墨迹 260"/>
              <p14:cNvContentPartPr/>
              <p14:nvPr/>
            </p14:nvContentPartPr>
            <p14:xfrm>
              <a:off x="620582" y="4787492"/>
              <a:ext cx="81975" cy="147487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4"/>
            </p:blipFill>
            <p:spPr>
              <a:xfrm>
                <a:off x="620582" y="4787492"/>
                <a:ext cx="81975" cy="147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262" name="墨迹 261"/>
              <p14:cNvContentPartPr/>
              <p14:nvPr/>
            </p14:nvContentPartPr>
            <p14:xfrm>
              <a:off x="636984" y="4848360"/>
              <a:ext cx="2346" cy="29263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4"/>
            </p:blipFill>
            <p:spPr>
              <a:xfrm>
                <a:off x="636984" y="4848360"/>
                <a:ext cx="2346" cy="292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263" name="墨迹 262"/>
              <p14:cNvContentPartPr/>
              <p14:nvPr/>
            </p14:nvContentPartPr>
            <p14:xfrm>
              <a:off x="648695" y="4839581"/>
              <a:ext cx="28095" cy="47406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4"/>
            </p:blipFill>
            <p:spPr>
              <a:xfrm>
                <a:off x="648695" y="4839581"/>
                <a:ext cx="28095" cy="474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264" name="墨迹 263"/>
              <p14:cNvContentPartPr/>
              <p14:nvPr/>
            </p14:nvContentPartPr>
            <p14:xfrm>
              <a:off x="742363" y="4848360"/>
              <a:ext cx="7019" cy="50918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4"/>
            </p:blipFill>
            <p:spPr>
              <a:xfrm>
                <a:off x="742363" y="4848360"/>
                <a:ext cx="7019" cy="50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265" name="墨迹 264"/>
              <p14:cNvContentPartPr/>
              <p14:nvPr/>
            </p14:nvContentPartPr>
            <p14:xfrm>
              <a:off x="737689" y="4802124"/>
              <a:ext cx="86649" cy="121882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4"/>
            </p:blipFill>
            <p:spPr>
              <a:xfrm>
                <a:off x="737689" y="4802124"/>
                <a:ext cx="86649" cy="121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266" name="墨迹 265"/>
              <p14:cNvContentPartPr/>
              <p14:nvPr/>
            </p14:nvContentPartPr>
            <p14:xfrm>
              <a:off x="762266" y="4782810"/>
              <a:ext cx="19903" cy="78426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4"/>
            </p:blipFill>
            <p:spPr>
              <a:xfrm>
                <a:off x="762266" y="4782810"/>
                <a:ext cx="19903" cy="784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267" name="墨迹 266"/>
              <p14:cNvContentPartPr/>
              <p14:nvPr/>
            </p14:nvContentPartPr>
            <p14:xfrm>
              <a:off x="784515" y="4822608"/>
              <a:ext cx="31613" cy="36287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4"/>
            </p:blipFill>
            <p:spPr>
              <a:xfrm>
                <a:off x="784515" y="4822608"/>
                <a:ext cx="31613" cy="36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268" name="墨迹 267"/>
              <p14:cNvContentPartPr/>
              <p14:nvPr/>
            </p14:nvContentPartPr>
            <p14:xfrm>
              <a:off x="859453" y="4787492"/>
              <a:ext cx="60900" cy="21069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4"/>
            </p:blipFill>
            <p:spPr>
              <a:xfrm>
                <a:off x="859453" y="4787492"/>
                <a:ext cx="60900" cy="210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269" name="墨迹 268"/>
              <p14:cNvContentPartPr/>
              <p14:nvPr/>
            </p14:nvContentPartPr>
            <p14:xfrm>
              <a:off x="853607" y="4761740"/>
              <a:ext cx="36305" cy="121736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4"/>
            </p:blipFill>
            <p:spPr>
              <a:xfrm>
                <a:off x="853607" y="4761740"/>
                <a:ext cx="36305" cy="121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270" name="墨迹 269"/>
              <p14:cNvContentPartPr/>
              <p14:nvPr/>
            </p14:nvContentPartPr>
            <p14:xfrm>
              <a:off x="887566" y="4824949"/>
              <a:ext cx="5846" cy="74914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4"/>
            </p:blipFill>
            <p:spPr>
              <a:xfrm>
                <a:off x="887566" y="4824949"/>
                <a:ext cx="5846" cy="74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271" name="墨迹 270"/>
              <p14:cNvContentPartPr/>
              <p14:nvPr/>
            </p14:nvContentPartPr>
            <p14:xfrm>
              <a:off x="901605" y="4824949"/>
              <a:ext cx="63227" cy="93643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4"/>
            </p:blipFill>
            <p:spPr>
              <a:xfrm>
                <a:off x="901605" y="4824949"/>
                <a:ext cx="63227" cy="9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272" name="墨迹 271"/>
              <p14:cNvContentPartPr/>
              <p14:nvPr/>
            </p14:nvContentPartPr>
            <p14:xfrm>
              <a:off x="988254" y="4810902"/>
              <a:ext cx="7037" cy="77256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4"/>
            </p:blipFill>
            <p:spPr>
              <a:xfrm>
                <a:off x="988254" y="4810902"/>
                <a:ext cx="7037" cy="772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273" name="墨迹 272"/>
              <p14:cNvContentPartPr/>
              <p14:nvPr/>
            </p14:nvContentPartPr>
            <p14:xfrm>
              <a:off x="978889" y="4796856"/>
              <a:ext cx="46861" cy="85449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4"/>
            </p:blipFill>
            <p:spPr>
              <a:xfrm>
                <a:off x="978889" y="4796856"/>
                <a:ext cx="46861" cy="85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274" name="墨迹 273"/>
              <p14:cNvContentPartPr/>
              <p14:nvPr/>
            </p14:nvContentPartPr>
            <p14:xfrm>
              <a:off x="997619" y="4846018"/>
              <a:ext cx="17575" cy="4683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4"/>
            </p:blipFill>
            <p:spPr>
              <a:xfrm>
                <a:off x="997619" y="4846018"/>
                <a:ext cx="17575" cy="4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275" name="墨迹 274"/>
              <p14:cNvContentPartPr/>
              <p14:nvPr/>
            </p14:nvContentPartPr>
            <p14:xfrm>
              <a:off x="995291" y="4881135"/>
              <a:ext cx="30441" cy="9364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4"/>
            </p:blipFill>
            <p:spPr>
              <a:xfrm>
                <a:off x="995291" y="4881135"/>
                <a:ext cx="30441" cy="93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276" name="墨迹 275"/>
              <p14:cNvContentPartPr/>
              <p14:nvPr/>
            </p14:nvContentPartPr>
            <p14:xfrm>
              <a:off x="1025732" y="4798027"/>
              <a:ext cx="58536" cy="15216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4"/>
            </p:blipFill>
            <p:spPr>
              <a:xfrm>
                <a:off x="1025732" y="4798027"/>
                <a:ext cx="58536" cy="15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277" name="墨迹 276"/>
              <p14:cNvContentPartPr/>
              <p14:nvPr/>
            </p14:nvContentPartPr>
            <p14:xfrm>
              <a:off x="1049153" y="4754717"/>
              <a:ext cx="28096" cy="147487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4"/>
            </p:blipFill>
            <p:spPr>
              <a:xfrm>
                <a:off x="1049153" y="4754717"/>
                <a:ext cx="28096" cy="147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278" name="墨迹 277"/>
              <p14:cNvContentPartPr/>
              <p14:nvPr/>
            </p14:nvContentPartPr>
            <p14:xfrm>
              <a:off x="1042116" y="4848360"/>
              <a:ext cx="25768" cy="5853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4"/>
            </p:blipFill>
            <p:spPr>
              <a:xfrm>
                <a:off x="1042116" y="4848360"/>
                <a:ext cx="25768" cy="5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79" name="墨迹 278"/>
              <p14:cNvContentPartPr/>
              <p14:nvPr/>
            </p14:nvContentPartPr>
            <p14:xfrm>
              <a:off x="1125265" y="4759984"/>
              <a:ext cx="66728" cy="129051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4"/>
            </p:blipFill>
            <p:spPr>
              <a:xfrm>
                <a:off x="1125265" y="4759984"/>
                <a:ext cx="66728" cy="129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80" name="墨迹 279"/>
              <p14:cNvContentPartPr/>
              <p14:nvPr/>
            </p14:nvContentPartPr>
            <p14:xfrm>
              <a:off x="1241182" y="4773445"/>
              <a:ext cx="11124" cy="71622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4"/>
            </p:blipFill>
            <p:spPr>
              <a:xfrm>
                <a:off x="1241182" y="4773445"/>
                <a:ext cx="11124" cy="71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81" name="墨迹 280"/>
              <p14:cNvContentPartPr/>
              <p14:nvPr/>
            </p14:nvContentPartPr>
            <p14:xfrm>
              <a:off x="1227125" y="4806220"/>
              <a:ext cx="35132" cy="360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4"/>
            </p:blipFill>
            <p:spPr>
              <a:xfrm>
                <a:off x="1227125" y="4806220"/>
                <a:ext cx="3513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82" name="墨迹 281"/>
              <p14:cNvContentPartPr/>
              <p14:nvPr/>
            </p14:nvContentPartPr>
            <p14:xfrm>
              <a:off x="1222451" y="4824949"/>
              <a:ext cx="62055" cy="37457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4"/>
            </p:blipFill>
            <p:spPr>
              <a:xfrm>
                <a:off x="1222451" y="4824949"/>
                <a:ext cx="62055" cy="37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83" name="墨迹 282"/>
              <p14:cNvContentPartPr/>
              <p14:nvPr/>
            </p14:nvContentPartPr>
            <p14:xfrm>
              <a:off x="1255238" y="4735988"/>
              <a:ext cx="21076" cy="11706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4"/>
            </p:blipFill>
            <p:spPr>
              <a:xfrm>
                <a:off x="1255238" y="4735988"/>
                <a:ext cx="21076" cy="11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84" name="墨迹 283"/>
              <p14:cNvContentPartPr/>
              <p14:nvPr/>
            </p14:nvContentPartPr>
            <p14:xfrm>
              <a:off x="1289180" y="4726624"/>
              <a:ext cx="26140" cy="39798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4"/>
            </p:blipFill>
            <p:spPr>
              <a:xfrm>
                <a:off x="1289180" y="4726624"/>
                <a:ext cx="26140" cy="39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85" name="墨迹 284"/>
              <p14:cNvContentPartPr/>
              <p14:nvPr/>
            </p14:nvContentPartPr>
            <p14:xfrm>
              <a:off x="1262257" y="4778128"/>
              <a:ext cx="15212" cy="38627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4"/>
            </p:blipFill>
            <p:spPr>
              <a:xfrm>
                <a:off x="1262257" y="4778128"/>
                <a:ext cx="15212" cy="38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86" name="墨迹 285"/>
              <p14:cNvContentPartPr/>
              <p14:nvPr/>
            </p14:nvContentPartPr>
            <p14:xfrm>
              <a:off x="1271623" y="4754717"/>
              <a:ext cx="65573" cy="65550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4"/>
            </p:blipFill>
            <p:spPr>
              <a:xfrm>
                <a:off x="1271623" y="4754717"/>
                <a:ext cx="65573" cy="6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87" name="墨迹 286"/>
              <p14:cNvContentPartPr/>
              <p14:nvPr/>
            </p14:nvContentPartPr>
            <p14:xfrm>
              <a:off x="1283333" y="4787492"/>
              <a:ext cx="14057" cy="4682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4"/>
            </p:blipFill>
            <p:spPr>
              <a:xfrm>
                <a:off x="1283333" y="4787492"/>
                <a:ext cx="14057" cy="46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88" name="墨迹 287"/>
              <p14:cNvContentPartPr/>
              <p14:nvPr/>
            </p14:nvContentPartPr>
            <p14:xfrm>
              <a:off x="1300891" y="4785151"/>
              <a:ext cx="22248" cy="24581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4"/>
            </p:blipFill>
            <p:spPr>
              <a:xfrm>
                <a:off x="1300891" y="4785151"/>
                <a:ext cx="22248" cy="24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89" name="墨迹 288"/>
              <p14:cNvContentPartPr/>
              <p14:nvPr/>
            </p14:nvContentPartPr>
            <p14:xfrm>
              <a:off x="1297390" y="4827290"/>
              <a:ext cx="3500" cy="52674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4"/>
            </p:blipFill>
            <p:spPr>
              <a:xfrm>
                <a:off x="1297390" y="4827290"/>
                <a:ext cx="3500" cy="52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90" name="墨迹 289"/>
              <p14:cNvContentPartPr/>
              <p14:nvPr/>
            </p14:nvContentPartPr>
            <p14:xfrm>
              <a:off x="1304409" y="4827290"/>
              <a:ext cx="30441" cy="58527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4"/>
            </p:blipFill>
            <p:spPr>
              <a:xfrm>
                <a:off x="1304409" y="4827290"/>
                <a:ext cx="30441" cy="585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91" name="墨迹 290"/>
              <p14:cNvContentPartPr/>
              <p14:nvPr/>
            </p14:nvContentPartPr>
            <p14:xfrm>
              <a:off x="1373128" y="4789833"/>
              <a:ext cx="68861" cy="87937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4"/>
            </p:blipFill>
            <p:spPr>
              <a:xfrm>
                <a:off x="1373128" y="4789833"/>
                <a:ext cx="68861" cy="879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92" name="墨迹 291"/>
              <p14:cNvContentPartPr/>
              <p14:nvPr/>
            </p14:nvContentPartPr>
            <p14:xfrm>
              <a:off x="1392231" y="4755668"/>
              <a:ext cx="17557" cy="92692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4"/>
            </p:blipFill>
            <p:spPr>
              <a:xfrm>
                <a:off x="1392231" y="4755668"/>
                <a:ext cx="17557" cy="92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93" name="墨迹 292"/>
              <p14:cNvContentPartPr/>
              <p14:nvPr/>
            </p14:nvContentPartPr>
            <p14:xfrm>
              <a:off x="1461305" y="4792174"/>
              <a:ext cx="4691" cy="31604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4"/>
            </p:blipFill>
            <p:spPr>
              <a:xfrm>
                <a:off x="1461305" y="4792174"/>
                <a:ext cx="4691" cy="31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94" name="墨迹 293"/>
              <p14:cNvContentPartPr/>
              <p14:nvPr/>
            </p14:nvContentPartPr>
            <p14:xfrm>
              <a:off x="1463651" y="4785151"/>
              <a:ext cx="36305" cy="42139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4"/>
            </p:blipFill>
            <p:spPr>
              <a:xfrm>
                <a:off x="1463651" y="4785151"/>
                <a:ext cx="36305" cy="42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95" name="墨迹 294"/>
              <p14:cNvContentPartPr/>
              <p14:nvPr/>
            </p14:nvContentPartPr>
            <p14:xfrm>
              <a:off x="1522205" y="4783980"/>
              <a:ext cx="50344" cy="17558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4"/>
            </p:blipFill>
            <p:spPr>
              <a:xfrm>
                <a:off x="1522205" y="4783980"/>
                <a:ext cx="50344" cy="17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96" name="墨迹 295"/>
              <p14:cNvContentPartPr/>
              <p14:nvPr/>
            </p14:nvContentPartPr>
            <p14:xfrm>
              <a:off x="1540935" y="4764886"/>
              <a:ext cx="14056" cy="11537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4"/>
            </p:blipFill>
            <p:spPr>
              <a:xfrm>
                <a:off x="1540935" y="4764886"/>
                <a:ext cx="14056" cy="115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97" name="墨迹 296"/>
              <p14:cNvContentPartPr/>
              <p14:nvPr/>
            </p14:nvContentPartPr>
            <p14:xfrm>
              <a:off x="1517496" y="4816536"/>
              <a:ext cx="32804" cy="52893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4"/>
            </p:blipFill>
            <p:spPr>
              <a:xfrm>
                <a:off x="1517496" y="4816536"/>
                <a:ext cx="32804" cy="528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98" name="墨迹 297"/>
              <p14:cNvContentPartPr/>
              <p14:nvPr/>
            </p14:nvContentPartPr>
            <p14:xfrm>
              <a:off x="1536243" y="4828461"/>
              <a:ext cx="40997" cy="1053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4"/>
            </p:blipFill>
            <p:spPr>
              <a:xfrm>
                <a:off x="1536243" y="4828461"/>
                <a:ext cx="40997" cy="10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99" name="墨迹 298"/>
              <p14:cNvContentPartPr/>
              <p14:nvPr/>
            </p14:nvContentPartPr>
            <p14:xfrm>
              <a:off x="1585432" y="4794515"/>
              <a:ext cx="2364" cy="65550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4"/>
            </p:blipFill>
            <p:spPr>
              <a:xfrm>
                <a:off x="1585432" y="4794515"/>
                <a:ext cx="2364" cy="6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300" name="墨迹 299"/>
              <p14:cNvContentPartPr/>
              <p14:nvPr/>
            </p14:nvContentPartPr>
            <p14:xfrm>
              <a:off x="1585432" y="4787492"/>
              <a:ext cx="60882" cy="86620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4"/>
            </p:blipFill>
            <p:spPr>
              <a:xfrm>
                <a:off x="1585432" y="4787492"/>
                <a:ext cx="60882" cy="86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301" name="墨迹 300"/>
              <p14:cNvContentPartPr/>
              <p14:nvPr/>
            </p14:nvContentPartPr>
            <p14:xfrm>
              <a:off x="1651005" y="4761740"/>
              <a:ext cx="8193" cy="29263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4"/>
            </p:blipFill>
            <p:spPr>
              <a:xfrm>
                <a:off x="1651005" y="4761740"/>
                <a:ext cx="8193" cy="292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302" name="墨迹 301"/>
              <p14:cNvContentPartPr/>
              <p14:nvPr/>
            </p14:nvContentPartPr>
            <p14:xfrm>
              <a:off x="1660371" y="4747694"/>
              <a:ext cx="22248" cy="44480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4"/>
            </p:blipFill>
            <p:spPr>
              <a:xfrm>
                <a:off x="1660371" y="4747694"/>
                <a:ext cx="22248" cy="4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303" name="墨迹 302"/>
              <p14:cNvContentPartPr/>
              <p14:nvPr/>
            </p14:nvContentPartPr>
            <p14:xfrm>
              <a:off x="1695485" y="4731306"/>
              <a:ext cx="3519" cy="45651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4"/>
            </p:blipFill>
            <p:spPr>
              <a:xfrm>
                <a:off x="1695485" y="4731306"/>
                <a:ext cx="3519" cy="45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304" name="墨迹 303"/>
              <p14:cNvContentPartPr/>
              <p14:nvPr/>
            </p14:nvContentPartPr>
            <p14:xfrm>
              <a:off x="1700176" y="4731306"/>
              <a:ext cx="18748" cy="5304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4"/>
            </p:blipFill>
            <p:spPr>
              <a:xfrm>
                <a:off x="1700176" y="4731306"/>
                <a:ext cx="18748" cy="53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305" name="墨迹 304"/>
              <p14:cNvContentPartPr/>
              <p14:nvPr/>
            </p14:nvContentPartPr>
            <p14:xfrm>
              <a:off x="1648660" y="4800368"/>
              <a:ext cx="58554" cy="22240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4"/>
            </p:blipFill>
            <p:spPr>
              <a:xfrm>
                <a:off x="1648660" y="4800368"/>
                <a:ext cx="58554" cy="2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306" name="墨迹 305"/>
              <p14:cNvContentPartPr/>
              <p14:nvPr/>
            </p14:nvContentPartPr>
            <p14:xfrm>
              <a:off x="1666217" y="4785151"/>
              <a:ext cx="22249" cy="71403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4"/>
            </p:blipFill>
            <p:spPr>
              <a:xfrm>
                <a:off x="1666217" y="4785151"/>
                <a:ext cx="22249" cy="71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307" name="墨迹 306"/>
              <p14:cNvContentPartPr/>
              <p14:nvPr/>
            </p14:nvContentPartPr>
            <p14:xfrm>
              <a:off x="1683792" y="4824949"/>
              <a:ext cx="32787" cy="13461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4"/>
            </p:blipFill>
            <p:spPr>
              <a:xfrm>
                <a:off x="1683792" y="4824949"/>
                <a:ext cx="32787" cy="1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308" name="墨迹 307"/>
              <p14:cNvContentPartPr/>
              <p14:nvPr/>
            </p14:nvContentPartPr>
            <p14:xfrm>
              <a:off x="1716579" y="4791004"/>
              <a:ext cx="14038" cy="28092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4"/>
            </p:blipFill>
            <p:spPr>
              <a:xfrm>
                <a:off x="1716579" y="4791004"/>
                <a:ext cx="14038" cy="28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309" name="墨迹 308"/>
              <p14:cNvContentPartPr/>
              <p14:nvPr/>
            </p14:nvContentPartPr>
            <p14:xfrm>
              <a:off x="1665062" y="4860065"/>
              <a:ext cx="10538" cy="22240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4"/>
            </p:blipFill>
            <p:spPr>
              <a:xfrm>
                <a:off x="1665062" y="4860065"/>
                <a:ext cx="10538" cy="2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310" name="墨迹 309"/>
              <p14:cNvContentPartPr/>
              <p14:nvPr/>
            </p14:nvContentPartPr>
            <p14:xfrm>
              <a:off x="1672081" y="4860065"/>
              <a:ext cx="31614" cy="21070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4"/>
            </p:blipFill>
            <p:spPr>
              <a:xfrm>
                <a:off x="1672081" y="4860065"/>
                <a:ext cx="31614" cy="21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311" name="墨迹 310"/>
              <p14:cNvContentPartPr/>
              <p14:nvPr/>
            </p14:nvContentPartPr>
            <p14:xfrm>
              <a:off x="1714233" y="4850701"/>
              <a:ext cx="2346" cy="32775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4"/>
            </p:blipFill>
            <p:spPr>
              <a:xfrm>
                <a:off x="1714233" y="4850701"/>
                <a:ext cx="2346" cy="32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312" name="墨迹 311"/>
              <p14:cNvContentPartPr/>
              <p14:nvPr/>
            </p14:nvContentPartPr>
            <p14:xfrm>
              <a:off x="1721252" y="4850701"/>
              <a:ext cx="29286" cy="2341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4"/>
            </p:blipFill>
            <p:spPr>
              <a:xfrm>
                <a:off x="1721252" y="4850701"/>
                <a:ext cx="29286" cy="2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313" name="墨迹 312"/>
              <p14:cNvContentPartPr/>
              <p14:nvPr/>
            </p14:nvContentPartPr>
            <p14:xfrm>
              <a:off x="1730031" y="4853042"/>
              <a:ext cx="28699" cy="32775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4"/>
            </p:blipFill>
            <p:spPr>
              <a:xfrm>
                <a:off x="1730031" y="4853042"/>
                <a:ext cx="28699" cy="32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314" name="墨迹 313"/>
              <p14:cNvContentPartPr/>
              <p14:nvPr/>
            </p14:nvContentPartPr>
            <p14:xfrm>
              <a:off x="1765750" y="4762911"/>
              <a:ext cx="59726" cy="12876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4"/>
            </p:blipFill>
            <p:spPr>
              <a:xfrm>
                <a:off x="1765750" y="4762911"/>
                <a:ext cx="59726" cy="12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315" name="墨迹 314"/>
              <p14:cNvContentPartPr/>
              <p14:nvPr/>
            </p14:nvContentPartPr>
            <p14:xfrm>
              <a:off x="1803228" y="4780469"/>
              <a:ext cx="1173" cy="114712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4"/>
            </p:blipFill>
            <p:spPr>
              <a:xfrm>
                <a:off x="1803228" y="4780469"/>
                <a:ext cx="1173" cy="11471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92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5.2.7</a:t>
            </a:r>
            <a:r>
              <a:rPr lang="zh-CN" altLang="en-US" dirty="0"/>
              <a:t>方框图表示指令周期</a:t>
            </a:r>
            <a:endParaRPr lang="zh-CN" altLang="en-US" dirty="0"/>
          </a:p>
        </p:txBody>
      </p:sp>
      <p:sp>
        <p:nvSpPr>
          <p:cNvPr id="32770" name="文本框 192515"/>
          <p:cNvSpPr txBox="1"/>
          <p:nvPr/>
        </p:nvSpPr>
        <p:spPr>
          <a:xfrm>
            <a:off x="468313" y="1593850"/>
            <a:ext cx="16065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Arial" charset="0"/>
                <a:ea typeface="宋体" charset="-122"/>
              </a:rPr>
              <a:t>补充例题</a:t>
            </a:r>
            <a:endParaRPr lang="zh-CN" altLang="en-US" sz="2800" b="1" dirty="0">
              <a:latin typeface="Arial" charset="0"/>
              <a:ea typeface="宋体" charset="-122"/>
            </a:endParaRPr>
          </a:p>
        </p:txBody>
      </p:sp>
      <p:pic>
        <p:nvPicPr>
          <p:cNvPr id="32771" name="图片 19255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405063"/>
            <a:ext cx="5889625" cy="3903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2557" name="直接连接符 192556"/>
          <p:cNvSpPr/>
          <p:nvPr/>
        </p:nvSpPr>
        <p:spPr>
          <a:xfrm flipH="1">
            <a:off x="2244725" y="3789363"/>
            <a:ext cx="2057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2559" name="直接连接符 192558"/>
          <p:cNvSpPr/>
          <p:nvPr/>
        </p:nvSpPr>
        <p:spPr>
          <a:xfrm flipV="1">
            <a:off x="2244725" y="3408363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2562" name="直接连接符 192561"/>
          <p:cNvSpPr/>
          <p:nvPr/>
        </p:nvSpPr>
        <p:spPr>
          <a:xfrm>
            <a:off x="3313113" y="3376613"/>
            <a:ext cx="0" cy="4270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2563" name="直接连接符 192562"/>
          <p:cNvSpPr/>
          <p:nvPr/>
        </p:nvSpPr>
        <p:spPr>
          <a:xfrm>
            <a:off x="3313113" y="3803650"/>
            <a:ext cx="1905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2564" name="直接连接符 192563"/>
          <p:cNvSpPr/>
          <p:nvPr/>
        </p:nvSpPr>
        <p:spPr>
          <a:xfrm>
            <a:off x="5218113" y="3803650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92573" name="组合 192572"/>
          <p:cNvGrpSpPr/>
          <p:nvPr/>
        </p:nvGrpSpPr>
        <p:grpSpPr>
          <a:xfrm>
            <a:off x="717550" y="3446463"/>
            <a:ext cx="1550988" cy="1368425"/>
            <a:chOff x="1344" y="2295"/>
            <a:chExt cx="960" cy="843"/>
          </a:xfrm>
        </p:grpSpPr>
        <p:sp>
          <p:nvSpPr>
            <p:cNvPr id="32778" name="直接连接符 192573"/>
            <p:cNvSpPr/>
            <p:nvPr/>
          </p:nvSpPr>
          <p:spPr>
            <a:xfrm flipV="1">
              <a:off x="1344" y="2514"/>
              <a:ext cx="0" cy="6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79" name="直接连接符 192574"/>
            <p:cNvSpPr/>
            <p:nvPr/>
          </p:nvSpPr>
          <p:spPr>
            <a:xfrm>
              <a:off x="1344" y="2517"/>
              <a:ext cx="96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0" name="直接连接符 192575"/>
            <p:cNvSpPr/>
            <p:nvPr/>
          </p:nvSpPr>
          <p:spPr>
            <a:xfrm flipV="1">
              <a:off x="2304" y="2295"/>
              <a:ext cx="0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92577" name="直接连接符 192576"/>
          <p:cNvSpPr/>
          <p:nvPr/>
        </p:nvSpPr>
        <p:spPr>
          <a:xfrm>
            <a:off x="3311525" y="3357563"/>
            <a:ext cx="0" cy="8175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92578" name="组合 192577"/>
          <p:cNvGrpSpPr/>
          <p:nvPr/>
        </p:nvGrpSpPr>
        <p:grpSpPr>
          <a:xfrm>
            <a:off x="712788" y="3792538"/>
            <a:ext cx="2620962" cy="1677987"/>
            <a:chOff x="1338" y="2509"/>
            <a:chExt cx="1651" cy="1057"/>
          </a:xfrm>
        </p:grpSpPr>
        <p:sp>
          <p:nvSpPr>
            <p:cNvPr id="32783" name="直接连接符 192578"/>
            <p:cNvSpPr/>
            <p:nvPr/>
          </p:nvSpPr>
          <p:spPr>
            <a:xfrm flipV="1">
              <a:off x="1338" y="2515"/>
              <a:ext cx="0" cy="44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4" name="直接连接符 192579"/>
            <p:cNvSpPr/>
            <p:nvPr/>
          </p:nvSpPr>
          <p:spPr>
            <a:xfrm>
              <a:off x="1338" y="2518"/>
              <a:ext cx="96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5" name="直接连接符 192580"/>
            <p:cNvSpPr/>
            <p:nvPr/>
          </p:nvSpPr>
          <p:spPr>
            <a:xfrm>
              <a:off x="2298" y="2509"/>
              <a:ext cx="0" cy="69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6" name="直接连接符 192581"/>
            <p:cNvSpPr/>
            <p:nvPr/>
          </p:nvSpPr>
          <p:spPr>
            <a:xfrm>
              <a:off x="2989" y="2886"/>
              <a:ext cx="0" cy="31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7" name="直接连接符 192582"/>
            <p:cNvSpPr/>
            <p:nvPr/>
          </p:nvSpPr>
          <p:spPr>
            <a:xfrm flipH="1">
              <a:off x="2299" y="3213"/>
              <a:ext cx="68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88" name="直接连接符 192583"/>
            <p:cNvSpPr/>
            <p:nvPr/>
          </p:nvSpPr>
          <p:spPr>
            <a:xfrm>
              <a:off x="2626" y="3203"/>
              <a:ext cx="0" cy="36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585" name="组合 192584"/>
          <p:cNvGrpSpPr/>
          <p:nvPr/>
        </p:nvGrpSpPr>
        <p:grpSpPr>
          <a:xfrm>
            <a:off x="712788" y="3806825"/>
            <a:ext cx="1641475" cy="1728788"/>
            <a:chOff x="1338" y="2523"/>
            <a:chExt cx="1034" cy="1089"/>
          </a:xfrm>
        </p:grpSpPr>
        <p:sp>
          <p:nvSpPr>
            <p:cNvPr id="32790" name="直接连接符 192585"/>
            <p:cNvSpPr/>
            <p:nvPr/>
          </p:nvSpPr>
          <p:spPr>
            <a:xfrm flipV="1">
              <a:off x="1882" y="2523"/>
              <a:ext cx="0" cy="10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91" name="直接连接符 192586"/>
            <p:cNvSpPr/>
            <p:nvPr/>
          </p:nvSpPr>
          <p:spPr>
            <a:xfrm>
              <a:off x="1338" y="2523"/>
              <a:ext cx="545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92" name="直接连接符 192587"/>
            <p:cNvSpPr/>
            <p:nvPr/>
          </p:nvSpPr>
          <p:spPr>
            <a:xfrm>
              <a:off x="1338" y="2523"/>
              <a:ext cx="0" cy="40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793" name="直接连接符 192588"/>
            <p:cNvSpPr/>
            <p:nvPr/>
          </p:nvSpPr>
          <p:spPr>
            <a:xfrm>
              <a:off x="1873" y="3612"/>
              <a:ext cx="49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92590" name="矩形 192589"/>
          <p:cNvSpPr/>
          <p:nvPr/>
        </p:nvSpPr>
        <p:spPr>
          <a:xfrm>
            <a:off x="6084888" y="1773238"/>
            <a:ext cx="1727200" cy="287337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lang="en-US" altLang="zh-CN" sz="1600">
                <a:latin typeface="Arial" charset="0"/>
                <a:ea typeface="宋体" charset="-122"/>
              </a:rPr>
              <a:t>(PC)→MAR</a:t>
            </a:r>
            <a:endParaRPr lang="en-US" altLang="zh-CN" sz="1600">
              <a:latin typeface="Arial" charset="0"/>
              <a:ea typeface="宋体" charset="-122"/>
            </a:endParaRPr>
          </a:p>
        </p:txBody>
      </p:sp>
      <p:grpSp>
        <p:nvGrpSpPr>
          <p:cNvPr id="192597" name="组合 192596"/>
          <p:cNvGrpSpPr/>
          <p:nvPr/>
        </p:nvGrpSpPr>
        <p:grpSpPr>
          <a:xfrm>
            <a:off x="6084888" y="2060575"/>
            <a:ext cx="1727200" cy="431800"/>
            <a:chOff x="3833" y="1298"/>
            <a:chExt cx="1088" cy="272"/>
          </a:xfrm>
        </p:grpSpPr>
        <p:sp>
          <p:nvSpPr>
            <p:cNvPr id="32796" name="矩形 192590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M→MDR</a:t>
              </a:r>
              <a:endParaRPr lang="en-US" altLang="zh-CN" sz="1600">
                <a:latin typeface="Arial" charset="0"/>
                <a:ea typeface="宋体" charset="-122"/>
              </a:endParaRPr>
            </a:p>
          </p:txBody>
        </p:sp>
        <p:sp>
          <p:nvSpPr>
            <p:cNvPr id="32797" name="直接连接符 192593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598" name="组合 192597"/>
          <p:cNvGrpSpPr/>
          <p:nvPr/>
        </p:nvGrpSpPr>
        <p:grpSpPr>
          <a:xfrm>
            <a:off x="6102350" y="2492375"/>
            <a:ext cx="1727200" cy="719138"/>
            <a:chOff x="3844" y="1570"/>
            <a:chExt cx="1088" cy="453"/>
          </a:xfrm>
        </p:grpSpPr>
        <p:sp>
          <p:nvSpPr>
            <p:cNvPr id="32799" name="矩形 192591"/>
            <p:cNvSpPr/>
            <p:nvPr/>
          </p:nvSpPr>
          <p:spPr>
            <a:xfrm>
              <a:off x="3844" y="1660"/>
              <a:ext cx="1088" cy="363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(MDR)→IR, </a:t>
              </a:r>
              <a:endParaRPr lang="en-US" altLang="zh-CN" sz="1600"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(PC)+1</a:t>
              </a:r>
              <a:r>
                <a:rPr lang="en-US" altLang="zh-CN">
                  <a:latin typeface="Arial" charset="0"/>
                  <a:ea typeface="宋体" charset="-122"/>
                </a:rPr>
                <a:t>→PC</a:t>
              </a:r>
              <a:endParaRPr lang="en-US" altLang="zh-CN">
                <a:latin typeface="Arial" charset="0"/>
                <a:ea typeface="宋体" charset="-122"/>
              </a:endParaRPr>
            </a:p>
          </p:txBody>
        </p:sp>
        <p:sp>
          <p:nvSpPr>
            <p:cNvPr id="32800" name="直接连接符 192594"/>
            <p:cNvSpPr/>
            <p:nvPr/>
          </p:nvSpPr>
          <p:spPr>
            <a:xfrm>
              <a:off x="4377" y="1570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599" name="组合 192598"/>
          <p:cNvGrpSpPr/>
          <p:nvPr/>
        </p:nvGrpSpPr>
        <p:grpSpPr>
          <a:xfrm>
            <a:off x="6156325" y="3209925"/>
            <a:ext cx="1655763" cy="596900"/>
            <a:chOff x="3878" y="2022"/>
            <a:chExt cx="1043" cy="376"/>
          </a:xfrm>
        </p:grpSpPr>
        <p:sp>
          <p:nvSpPr>
            <p:cNvPr id="32802" name="流程图: 决策 192592"/>
            <p:cNvSpPr/>
            <p:nvPr/>
          </p:nvSpPr>
          <p:spPr>
            <a:xfrm>
              <a:off x="3878" y="2126"/>
              <a:ext cx="1043" cy="272"/>
            </a:xfrm>
            <a:prstGeom prst="flowChartDecision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803" name="直接连接符 192595"/>
            <p:cNvSpPr/>
            <p:nvPr/>
          </p:nvSpPr>
          <p:spPr>
            <a:xfrm>
              <a:off x="4400" y="2022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600" name="组合 192599"/>
          <p:cNvGrpSpPr/>
          <p:nvPr/>
        </p:nvGrpSpPr>
        <p:grpSpPr>
          <a:xfrm>
            <a:off x="6121400" y="3806825"/>
            <a:ext cx="1727200" cy="431800"/>
            <a:chOff x="3833" y="1298"/>
            <a:chExt cx="1088" cy="272"/>
          </a:xfrm>
        </p:grpSpPr>
        <p:sp>
          <p:nvSpPr>
            <p:cNvPr id="32805" name="矩形 192600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(R</a:t>
              </a:r>
              <a:r>
                <a:rPr lang="en-US" altLang="zh-CN" sz="1200">
                  <a:latin typeface="Arial" charset="0"/>
                  <a:ea typeface="宋体" charset="-122"/>
                </a:rPr>
                <a:t>1</a:t>
              </a:r>
              <a:r>
                <a:rPr lang="en-US" altLang="zh-CN" sz="1600">
                  <a:latin typeface="Arial" charset="0"/>
                  <a:ea typeface="宋体" charset="-122"/>
                </a:rPr>
                <a:t>)→MAR</a:t>
              </a:r>
              <a:endParaRPr lang="en-US" altLang="zh-CN" sz="1600">
                <a:latin typeface="Arial" charset="0"/>
                <a:ea typeface="宋体" charset="-122"/>
              </a:endParaRPr>
            </a:p>
          </p:txBody>
        </p:sp>
        <p:sp>
          <p:nvSpPr>
            <p:cNvPr id="32806" name="直接连接符 192601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92603" name="直接连接符 192602"/>
          <p:cNvSpPr/>
          <p:nvPr/>
        </p:nvSpPr>
        <p:spPr>
          <a:xfrm>
            <a:off x="3294063" y="2705100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2808" name="文本框 192603"/>
          <p:cNvSpPr txBox="1"/>
          <p:nvPr/>
        </p:nvSpPr>
        <p:spPr>
          <a:xfrm>
            <a:off x="2484438" y="1700213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charset="-122"/>
              </a:rPr>
              <a:t>ADD   R</a:t>
            </a:r>
            <a:r>
              <a:rPr lang="en-US" altLang="zh-CN" sz="1000" b="1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000" b="1"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000" b="1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000" b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000" b="1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000" b="1">
                <a:latin typeface="Times New Roman" pitchFamily="18" charset="0"/>
                <a:ea typeface="宋体" charset="-122"/>
              </a:rPr>
              <a:t>）</a:t>
            </a:r>
            <a:endParaRPr lang="zh-CN" altLang="en-US" sz="20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2605" name="组合 192604"/>
          <p:cNvGrpSpPr/>
          <p:nvPr/>
        </p:nvGrpSpPr>
        <p:grpSpPr>
          <a:xfrm>
            <a:off x="6119813" y="4238625"/>
            <a:ext cx="1727200" cy="431800"/>
            <a:chOff x="3833" y="1298"/>
            <a:chExt cx="1088" cy="272"/>
          </a:xfrm>
        </p:grpSpPr>
        <p:sp>
          <p:nvSpPr>
            <p:cNvPr id="32810" name="矩形 192605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M→MDR</a:t>
              </a:r>
              <a:endParaRPr lang="en-US" altLang="zh-CN" sz="1600">
                <a:latin typeface="Arial" charset="0"/>
                <a:ea typeface="宋体" charset="-122"/>
              </a:endParaRPr>
            </a:p>
          </p:txBody>
        </p:sp>
        <p:sp>
          <p:nvSpPr>
            <p:cNvPr id="32811" name="直接连接符 192606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92608" name="直接连接符 192607"/>
          <p:cNvSpPr/>
          <p:nvPr/>
        </p:nvSpPr>
        <p:spPr>
          <a:xfrm>
            <a:off x="3294063" y="2687638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92609" name="组合 192608"/>
          <p:cNvGrpSpPr/>
          <p:nvPr/>
        </p:nvGrpSpPr>
        <p:grpSpPr>
          <a:xfrm>
            <a:off x="6121400" y="4652963"/>
            <a:ext cx="1727200" cy="431800"/>
            <a:chOff x="3833" y="1298"/>
            <a:chExt cx="1088" cy="272"/>
          </a:xfrm>
        </p:grpSpPr>
        <p:sp>
          <p:nvSpPr>
            <p:cNvPr id="32814" name="矩形 192609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(MDR)→T</a:t>
              </a:r>
              <a:r>
                <a:rPr lang="en-US" altLang="zh-CN" sz="1200">
                  <a:latin typeface="Arial" charset="0"/>
                  <a:ea typeface="宋体" charset="-122"/>
                </a:rPr>
                <a:t>1</a:t>
              </a:r>
              <a:endParaRPr lang="en-US" altLang="zh-CN" sz="1200">
                <a:latin typeface="Arial" charset="0"/>
                <a:ea typeface="宋体" charset="-122"/>
              </a:endParaRPr>
            </a:p>
          </p:txBody>
        </p:sp>
        <p:sp>
          <p:nvSpPr>
            <p:cNvPr id="32815" name="直接连接符 192610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612" name="组合 192611"/>
          <p:cNvGrpSpPr/>
          <p:nvPr/>
        </p:nvGrpSpPr>
        <p:grpSpPr>
          <a:xfrm>
            <a:off x="6102350" y="5084763"/>
            <a:ext cx="1727200" cy="431800"/>
            <a:chOff x="3833" y="1298"/>
            <a:chExt cx="1088" cy="272"/>
          </a:xfrm>
        </p:grpSpPr>
        <p:sp>
          <p:nvSpPr>
            <p:cNvPr id="32817" name="矩形 192612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(T</a:t>
              </a:r>
              <a:r>
                <a:rPr lang="en-US" altLang="zh-CN" sz="1200">
                  <a:latin typeface="Arial" charset="0"/>
                  <a:ea typeface="宋体" charset="-122"/>
                </a:rPr>
                <a:t>1</a:t>
              </a:r>
              <a:r>
                <a:rPr lang="en-US" altLang="zh-CN" sz="1600">
                  <a:latin typeface="Arial" charset="0"/>
                  <a:ea typeface="宋体" charset="-122"/>
                </a:rPr>
                <a:t>)</a:t>
              </a:r>
              <a:r>
                <a:rPr lang="en-US" altLang="zh-CN" sz="1200">
                  <a:latin typeface="Arial" charset="0"/>
                  <a:ea typeface="宋体" charset="-122"/>
                </a:rPr>
                <a:t> </a:t>
              </a:r>
              <a:r>
                <a:rPr lang="en-US" altLang="zh-CN" sz="1600">
                  <a:latin typeface="Arial" charset="0"/>
                  <a:ea typeface="宋体" charset="-122"/>
                </a:rPr>
                <a:t>+ (R</a:t>
              </a:r>
              <a:r>
                <a:rPr lang="en-US" altLang="zh-CN" sz="1200">
                  <a:latin typeface="Arial" charset="0"/>
                  <a:ea typeface="宋体" charset="-122"/>
                </a:rPr>
                <a:t>0</a:t>
              </a:r>
              <a:r>
                <a:rPr lang="en-US" altLang="zh-CN" sz="1600">
                  <a:latin typeface="Arial" charset="0"/>
                  <a:ea typeface="宋体" charset="-122"/>
                </a:rPr>
                <a:t>)→T</a:t>
              </a:r>
              <a:r>
                <a:rPr lang="en-US" altLang="zh-CN" sz="1200">
                  <a:latin typeface="Arial" charset="0"/>
                  <a:ea typeface="宋体" charset="-122"/>
                </a:rPr>
                <a:t>2</a:t>
              </a:r>
              <a:endParaRPr lang="en-US" altLang="zh-CN" sz="1200">
                <a:latin typeface="Arial" charset="0"/>
                <a:ea typeface="宋体" charset="-122"/>
              </a:endParaRPr>
            </a:p>
          </p:txBody>
        </p:sp>
        <p:sp>
          <p:nvSpPr>
            <p:cNvPr id="32818" name="直接连接符 192613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2615" name="组合 192614"/>
          <p:cNvGrpSpPr/>
          <p:nvPr/>
        </p:nvGrpSpPr>
        <p:grpSpPr>
          <a:xfrm>
            <a:off x="6102350" y="5518150"/>
            <a:ext cx="1727200" cy="431800"/>
            <a:chOff x="3833" y="1298"/>
            <a:chExt cx="1088" cy="272"/>
          </a:xfrm>
        </p:grpSpPr>
        <p:sp>
          <p:nvSpPr>
            <p:cNvPr id="32820" name="矩形 192615"/>
            <p:cNvSpPr/>
            <p:nvPr/>
          </p:nvSpPr>
          <p:spPr>
            <a:xfrm>
              <a:off x="3833" y="1389"/>
              <a:ext cx="1088" cy="181"/>
            </a:xfrm>
            <a:prstGeom prst="rect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1600">
                  <a:latin typeface="Arial" charset="0"/>
                  <a:ea typeface="宋体" charset="-122"/>
                </a:rPr>
                <a:t>(T</a:t>
              </a:r>
              <a:r>
                <a:rPr lang="en-US" altLang="zh-CN" sz="1200">
                  <a:latin typeface="Arial" charset="0"/>
                  <a:ea typeface="宋体" charset="-122"/>
                </a:rPr>
                <a:t>2</a:t>
              </a:r>
              <a:r>
                <a:rPr lang="en-US" altLang="zh-CN" sz="1600">
                  <a:latin typeface="Arial" charset="0"/>
                  <a:ea typeface="宋体" charset="-122"/>
                </a:rPr>
                <a:t>) → R</a:t>
              </a:r>
              <a:r>
                <a:rPr lang="en-US" altLang="zh-CN" sz="1200">
                  <a:latin typeface="Arial" charset="0"/>
                  <a:ea typeface="宋体" charset="-122"/>
                </a:rPr>
                <a:t>0</a:t>
              </a:r>
              <a:endParaRPr lang="en-US" altLang="zh-CN" sz="1200">
                <a:latin typeface="Arial" charset="0"/>
                <a:ea typeface="宋体" charset="-122"/>
              </a:endParaRPr>
            </a:p>
          </p:txBody>
        </p:sp>
        <p:sp>
          <p:nvSpPr>
            <p:cNvPr id="32821" name="直接连接符 192616"/>
            <p:cNvSpPr/>
            <p:nvPr/>
          </p:nvSpPr>
          <p:spPr>
            <a:xfrm>
              <a:off x="4377" y="1298"/>
              <a:ext cx="0" cy="9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32822" name="矩形 192617"/>
          <p:cNvSpPr/>
          <p:nvPr/>
        </p:nvSpPr>
        <p:spPr>
          <a:xfrm>
            <a:off x="5940425" y="1628775"/>
            <a:ext cx="2016125" cy="1655763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2823" name="矩形 192618"/>
          <p:cNvSpPr/>
          <p:nvPr/>
        </p:nvSpPr>
        <p:spPr>
          <a:xfrm>
            <a:off x="5940425" y="3860800"/>
            <a:ext cx="2016125" cy="431800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2824" name="矩形 192619"/>
          <p:cNvSpPr/>
          <p:nvPr/>
        </p:nvSpPr>
        <p:spPr>
          <a:xfrm>
            <a:off x="5940425" y="4329113"/>
            <a:ext cx="2016125" cy="1692275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2825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260427" y="1602204"/>
              <a:ext cx="8224" cy="958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260427" y="1602204"/>
                <a:ext cx="8224" cy="9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267109" y="1566485"/>
              <a:ext cx="71437" cy="13773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267109" y="1566485"/>
                <a:ext cx="71437" cy="137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301543" y="1648715"/>
              <a:ext cx="20557" cy="205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301543" y="1648715"/>
                <a:ext cx="20557" cy="2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285097" y="1687775"/>
              <a:ext cx="34948" cy="20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285097" y="1687775"/>
                <a:ext cx="34948" cy="2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268651" y="1712444"/>
              <a:ext cx="61672" cy="10279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268651" y="1712444"/>
                <a:ext cx="61672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394052" y="1578820"/>
              <a:ext cx="34948" cy="267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394052" y="1578820"/>
                <a:ext cx="34948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91996" y="1611712"/>
              <a:ext cx="4111" cy="7811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3391996" y="1611712"/>
                <a:ext cx="4111" cy="78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3400219" y="1611712"/>
              <a:ext cx="49338" cy="7811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400219" y="1611712"/>
                <a:ext cx="49338" cy="78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408442" y="1648715"/>
              <a:ext cx="24669" cy="616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3408442" y="1648715"/>
                <a:ext cx="24669" cy="6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401632" y="1681607"/>
              <a:ext cx="39702" cy="822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401632" y="1681607"/>
                <a:ext cx="39702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463947" y="1550039"/>
              <a:ext cx="6168" cy="3700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3463947" y="1550039"/>
                <a:ext cx="6168" cy="37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3478338" y="1570597"/>
              <a:ext cx="45226" cy="12964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3478338" y="1570597"/>
                <a:ext cx="45226" cy="129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488616" y="1648715"/>
              <a:ext cx="14391" cy="1644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3488616" y="1648715"/>
                <a:ext cx="14391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3347797" y="2080424"/>
              <a:ext cx="114094" cy="10278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3347797" y="2080424"/>
                <a:ext cx="114094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3881266" y="2088647"/>
              <a:ext cx="92509" cy="8749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3881266" y="2088647"/>
                <a:ext cx="92509" cy="87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3984053" y="2113316"/>
              <a:ext cx="8223" cy="5756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3984053" y="2113316"/>
                <a:ext cx="8223" cy="57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3977886" y="2068089"/>
              <a:ext cx="10279" cy="4112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3977886" y="2068089"/>
                <a:ext cx="10279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4016946" y="2063978"/>
              <a:ext cx="45226" cy="150712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4016946" y="2063978"/>
                <a:ext cx="45226" cy="150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4012834" y="2125651"/>
              <a:ext cx="4111" cy="3905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4012834" y="2125651"/>
                <a:ext cx="4111" cy="3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4008723" y="2109205"/>
              <a:ext cx="32892" cy="6167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4008723" y="2109205"/>
                <a:ext cx="32892" cy="61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4014247" y="2146208"/>
              <a:ext cx="37647" cy="32892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4014247" y="2146208"/>
                <a:ext cx="37647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4132068" y="2084536"/>
              <a:ext cx="4111" cy="6783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4132068" y="2084536"/>
                <a:ext cx="4111" cy="67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4103287" y="2109205"/>
              <a:ext cx="32892" cy="616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4103287" y="2109205"/>
                <a:ext cx="32892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4078618" y="2144152"/>
              <a:ext cx="76063" cy="267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4078618" y="2144152"/>
                <a:ext cx="76063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4185517" y="2088647"/>
              <a:ext cx="10279" cy="6372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4185517" y="2088647"/>
                <a:ext cx="10279" cy="63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4206075" y="2111260"/>
              <a:ext cx="4112" cy="205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4206075" y="2111260"/>
                <a:ext cx="4112" cy="2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4156737" y="2105093"/>
              <a:ext cx="8223" cy="555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4156737" y="2105093"/>
                <a:ext cx="8223" cy="5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4148514" y="2152375"/>
              <a:ext cx="76063" cy="267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4148514" y="2152375"/>
                <a:ext cx="76063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4399316" y="1825510"/>
              <a:ext cx="10279" cy="6167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4399316" y="1825510"/>
                <a:ext cx="10279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4395204" y="1870737"/>
              <a:ext cx="49338" cy="8634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395204" y="1870737"/>
                <a:ext cx="49338" cy="86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4477435" y="1776172"/>
              <a:ext cx="22613" cy="1644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477435" y="1776172"/>
                <a:ext cx="22613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4452766" y="1813176"/>
              <a:ext cx="65784" cy="127457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452766" y="1813176"/>
                <a:ext cx="65784" cy="127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4528828" y="1870737"/>
              <a:ext cx="30837" cy="10895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528828" y="1870737"/>
                <a:ext cx="30837" cy="108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4596669" y="1786451"/>
              <a:ext cx="96620" cy="1850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596669" y="1786451"/>
                <a:ext cx="96620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4588446" y="1767949"/>
              <a:ext cx="61672" cy="168572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588446" y="1767949"/>
                <a:ext cx="61672" cy="168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4646007" y="1866625"/>
              <a:ext cx="8223" cy="119234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4646007" y="1866625"/>
                <a:ext cx="8223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4678899" y="1854291"/>
              <a:ext cx="80174" cy="16034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4678899" y="1854291"/>
                <a:ext cx="80174" cy="160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4802244" y="1846068"/>
              <a:ext cx="100732" cy="102788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4802244" y="1846068"/>
                <a:ext cx="100732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4950259" y="1854291"/>
              <a:ext cx="22613" cy="10279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4950259" y="1854291"/>
                <a:ext cx="22613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4954370" y="1891294"/>
              <a:ext cx="51394" cy="2466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4954370" y="1891294"/>
                <a:ext cx="51394" cy="2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5030433" y="1788507"/>
              <a:ext cx="10279" cy="8839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5030433" y="1788507"/>
                <a:ext cx="10279" cy="883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5061269" y="1813176"/>
              <a:ext cx="61673" cy="76063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5061269" y="1813176"/>
                <a:ext cx="61673" cy="76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5048935" y="1858402"/>
              <a:ext cx="45226" cy="10073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5048935" y="1858402"/>
                <a:ext cx="45226" cy="100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5094161" y="1887183"/>
              <a:ext cx="86342" cy="88397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094161" y="1887183"/>
                <a:ext cx="86342" cy="883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7653408" y="2887818"/>
              <a:ext cx="441989" cy="54572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7653408" y="2887818"/>
                <a:ext cx="441989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8079474" y="2771850"/>
              <a:ext cx="156949" cy="2046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8079474" y="2771850"/>
                <a:ext cx="156949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8120417" y="2851436"/>
              <a:ext cx="11373" cy="47751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8120417" y="2851436"/>
                <a:ext cx="1137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8143164" y="2846888"/>
              <a:ext cx="68239" cy="121652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8143164" y="2846888"/>
                <a:ext cx="68239" cy="121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8265994" y="2805390"/>
              <a:ext cx="4549" cy="137001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8265994" y="2805390"/>
                <a:ext cx="4549" cy="137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8269121" y="2774124"/>
              <a:ext cx="119703" cy="20692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8269121" y="2774124"/>
                <a:ext cx="119703" cy="206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8273386" y="2826423"/>
              <a:ext cx="42649" cy="227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8273386" y="2826423"/>
                <a:ext cx="4264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8275092" y="2883270"/>
              <a:ext cx="11373" cy="27286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8275092" y="2883270"/>
                <a:ext cx="11373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8284190" y="2865079"/>
              <a:ext cx="50042" cy="500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8284190" y="2865079"/>
                <a:ext cx="50042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8443415" y="2819602"/>
              <a:ext cx="360" cy="11824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8443415" y="2819602"/>
                <a:ext cx="360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8443415" y="2792315"/>
              <a:ext cx="45492" cy="147802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8443415" y="2792315"/>
                <a:ext cx="45492" cy="14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8447964" y="2867353"/>
              <a:ext cx="34119" cy="2274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8447964" y="2867353"/>
                <a:ext cx="3411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8435880" y="2921926"/>
              <a:ext cx="55302" cy="2046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8435880" y="2921926"/>
                <a:ext cx="55302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8486632" y="2817328"/>
              <a:ext cx="93260" cy="1591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8486632" y="2817328"/>
                <a:ext cx="93260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8525301" y="2760481"/>
              <a:ext cx="27296" cy="18986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8525301" y="2760481"/>
                <a:ext cx="27296" cy="189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8495020" y="2874174"/>
              <a:ext cx="48478" cy="227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8495020" y="2874174"/>
                <a:ext cx="4847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8604913" y="2796863"/>
              <a:ext cx="20472" cy="454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8604913" y="2796863"/>
                <a:ext cx="2047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8589133" y="2837792"/>
              <a:ext cx="204574" cy="109146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8589133" y="2837792"/>
                <a:ext cx="204574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8643582" y="2810506"/>
              <a:ext cx="84161" cy="18191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8643582" y="2810506"/>
                <a:ext cx="84161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8629934" y="2844614"/>
              <a:ext cx="104633" cy="38656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8629934" y="2844614"/>
                <a:ext cx="104633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8657229" y="2778672"/>
              <a:ext cx="20472" cy="12051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8657229" y="2778672"/>
                <a:ext cx="20472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8689074" y="2792315"/>
              <a:ext cx="15922" cy="14325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8689074" y="2792315"/>
                <a:ext cx="15922" cy="143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8789158" y="2766166"/>
              <a:ext cx="4549" cy="2842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8789158" y="2766166"/>
                <a:ext cx="4549" cy="28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8736130" y="2783220"/>
              <a:ext cx="96956" cy="116678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8736130" y="2783220"/>
                <a:ext cx="96956" cy="116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8807355" y="2851436"/>
              <a:ext cx="11373" cy="68216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8807355" y="2851436"/>
                <a:ext cx="11373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8852847" y="2783220"/>
              <a:ext cx="25021" cy="36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8852847" y="2783220"/>
                <a:ext cx="2502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8822566" y="2825713"/>
              <a:ext cx="66675" cy="16215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8822566" y="2825713"/>
                <a:ext cx="66675" cy="16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7455978" y="2303471"/>
              <a:ext cx="26300" cy="2358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7455978" y="2303471"/>
                <a:ext cx="26300" cy="2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7455160" y="2355341"/>
              <a:ext cx="43626" cy="70731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7455160" y="2355341"/>
                <a:ext cx="43626" cy="70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7509467" y="2278126"/>
              <a:ext cx="50343" cy="4126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7509467" y="2278126"/>
                <a:ext cx="50343" cy="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7528250" y="2256317"/>
              <a:ext cx="1209" cy="48333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7528250" y="2256317"/>
                <a:ext cx="1209" cy="483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7492887" y="2308776"/>
              <a:ext cx="96121" cy="39492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7492887" y="2308776"/>
                <a:ext cx="96121" cy="39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7517659" y="2352983"/>
              <a:ext cx="17681" cy="919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7517659" y="2352983"/>
                <a:ext cx="17681" cy="9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7542414" y="2407210"/>
              <a:ext cx="45990" cy="412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7542414" y="2407210"/>
                <a:ext cx="45990" cy="41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7493189" y="2388349"/>
              <a:ext cx="71633" cy="16504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7493189" y="2388349"/>
                <a:ext cx="71633" cy="165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7500777" y="2362414"/>
              <a:ext cx="9810" cy="471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7500777" y="2362414"/>
                <a:ext cx="9810" cy="4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7501452" y="2378918"/>
              <a:ext cx="9135" cy="3536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7501452" y="2378918"/>
                <a:ext cx="9135" cy="353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2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2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92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4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总结：</a:t>
            </a:r>
            <a:endParaRPr lang="zh-CN" altLang="en-US" dirty="0"/>
          </a:p>
        </p:txBody>
      </p:sp>
      <p:sp>
        <p:nvSpPr>
          <p:cNvPr id="33794" name="文本占位符 47106"/>
          <p:cNvSpPr>
            <a:spLocks noGrp="1"/>
          </p:cNvSpPr>
          <p:nvPr>
            <p:ph idx="1"/>
          </p:nvPr>
        </p:nvSpPr>
        <p:spPr>
          <a:xfrm>
            <a:off x="457200" y="1719263"/>
            <a:ext cx="7283450" cy="4411662"/>
          </a:xfrm>
        </p:spPr>
        <p:txBody>
          <a:bodyPr anchor="t"/>
          <a:p>
            <a:r>
              <a:rPr lang="zh-CN" altLang="en-US" dirty="0"/>
              <a:t>一条指令包括一个取指令周期和一个及一个以上的执行周期组成</a:t>
            </a:r>
            <a:endParaRPr lang="zh-CN" altLang="en-US" dirty="0"/>
          </a:p>
          <a:p>
            <a:r>
              <a:rPr lang="zh-CN" altLang="en-US" dirty="0"/>
              <a:t>在每个</a:t>
            </a:r>
            <a:r>
              <a:rPr lang="en-US" altLang="zh-CN" dirty="0"/>
              <a:t>CPU</a:t>
            </a:r>
            <a:r>
              <a:rPr lang="zh-CN" altLang="en-US" dirty="0"/>
              <a:t>周期中数据通路是明确的</a:t>
            </a:r>
            <a:endParaRPr lang="zh-CN" altLang="en-US" dirty="0"/>
          </a:p>
          <a:p>
            <a:r>
              <a:rPr lang="zh-CN" altLang="en-US" dirty="0"/>
              <a:t>数据通路的建立及操作受到操作控制器的控制，当然决定于是什么指令。</a:t>
            </a:r>
            <a:endParaRPr lang="zh-CN" altLang="en-US" dirty="0"/>
          </a:p>
        </p:txBody>
      </p:sp>
      <p:sp>
        <p:nvSpPr>
          <p:cNvPr id="33795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353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4818" name="文本占位符 193538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</p:spPr>
        <p:txBody>
          <a:bodyPr anchor="t"/>
          <a:p>
            <a:r>
              <a:rPr lang="zh-CN" altLang="en-US" dirty="0"/>
              <a:t>书本第</a:t>
            </a:r>
            <a:r>
              <a:rPr lang="en-US" altLang="zh-CN" dirty="0"/>
              <a:t>181</a:t>
            </a:r>
            <a:r>
              <a:rPr lang="zh-CN" altLang="en-US" dirty="0"/>
              <a:t>页，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4819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</a:t>
            </a:r>
            <a:r>
              <a:rPr lang="zh-CN" altLang="en-US" dirty="0"/>
              <a:t>指令周期</a:t>
            </a:r>
            <a:endParaRPr lang="zh-CN" altLang="en-US"/>
          </a:p>
        </p:txBody>
      </p:sp>
      <p:sp>
        <p:nvSpPr>
          <p:cNvPr id="6146" name="文本占位符 1843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 b="1" dirty="0">
                <a:solidFill>
                  <a:srgbClr val="0080C0"/>
                </a:solidFill>
                <a:hlinkClick r:id="rId1" action="ppaction://hlinksldjump"/>
              </a:rPr>
              <a:t>5.2.1 </a:t>
            </a:r>
            <a:r>
              <a:rPr lang="zh-CN" altLang="en-US" b="1" dirty="0">
                <a:solidFill>
                  <a:srgbClr val="0080C0"/>
                </a:solidFill>
                <a:hlinkClick r:id="rId1" action="ppaction://hlinksldjump"/>
              </a:rPr>
              <a:t>指令周期的基本概念</a:t>
            </a:r>
            <a:endParaRPr lang="zh-CN" altLang="en-US"/>
          </a:p>
          <a:p>
            <a:pPr>
              <a:buNone/>
            </a:pPr>
            <a:r>
              <a:rPr lang="en-US" altLang="zh-CN" b="1" dirty="0">
                <a:solidFill>
                  <a:srgbClr val="0080C0"/>
                </a:solidFill>
              </a:rPr>
              <a:t>5.2.2 </a:t>
            </a:r>
            <a:r>
              <a:rPr lang="zh-CN" altLang="en-US" b="1" dirty="0">
                <a:solidFill>
                  <a:srgbClr val="0080C0"/>
                </a:solidFill>
              </a:rPr>
              <a:t>典型指令的指令周期</a:t>
            </a:r>
            <a:endParaRPr lang="zh-CN" altLang="en-US"/>
          </a:p>
          <a:p>
            <a:pPr>
              <a:buNone/>
            </a:pPr>
            <a:r>
              <a:rPr lang="en-US" altLang="zh-CN" b="1" dirty="0">
                <a:solidFill>
                  <a:srgbClr val="0080C0"/>
                </a:solidFill>
                <a:hlinkClick r:id="rId2" action="ppaction://hlinksldjump"/>
              </a:rPr>
              <a:t>5.2.3 </a:t>
            </a:r>
            <a:r>
              <a:rPr lang="zh-CN" altLang="en-US" b="1" dirty="0">
                <a:solidFill>
                  <a:srgbClr val="0080C0"/>
                </a:solidFill>
                <a:hlinkClick r:id="rId2" action="ppaction://hlinksldjump"/>
              </a:rPr>
              <a:t>用方框图语言表示指令周期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147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9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.2  </a:t>
            </a:r>
            <a:r>
              <a:rPr lang="zh-CN" altLang="en-US" dirty="0">
                <a:solidFill>
                  <a:schemeClr val="tx1"/>
                </a:solidFill>
              </a:rPr>
              <a:t>指令周期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70" name="图片 19458" descr="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73238"/>
            <a:ext cx="6096000" cy="453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.2.1  </a:t>
            </a:r>
            <a:r>
              <a:rPr lang="zh-CN" altLang="en-US" dirty="0">
                <a:solidFill>
                  <a:schemeClr val="tx1"/>
                </a:solidFill>
              </a:rPr>
              <a:t>指令周期的基本概念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4" name="文本占位符 2048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anchor="t"/>
          <a:p>
            <a:r>
              <a:rPr lang="zh-CN" altLang="en-US" dirty="0"/>
              <a:t>概念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E8060B"/>
                </a:solidFill>
              </a:rPr>
              <a:t>指令周期</a:t>
            </a:r>
            <a:r>
              <a:rPr lang="zh-CN" altLang="en-US" dirty="0"/>
              <a:t>：指取指令、分析指令到执行完该指令所需的全部时间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E8060B"/>
                </a:solidFill>
              </a:rPr>
              <a:t>机器周期</a:t>
            </a:r>
            <a:r>
              <a:rPr lang="zh-CN" altLang="en-US" dirty="0"/>
              <a:t>：通常把一条指令周期划分为若干个机器周期，每个机器周期完成一个基本操作</a:t>
            </a:r>
            <a:endParaRPr lang="zh-CN" altLang="en-US" dirty="0"/>
          </a:p>
          <a:p>
            <a:pPr lvl="2"/>
            <a:r>
              <a:rPr lang="zh-CN" altLang="en-US" sz="2200" dirty="0"/>
              <a:t>不同的指令，可能包含不同数目的机器周期</a:t>
            </a:r>
            <a:endParaRPr lang="zh-CN" altLang="en-US" sz="2200" dirty="0"/>
          </a:p>
          <a:p>
            <a:pPr lvl="1"/>
            <a:r>
              <a:rPr lang="zh-CN" altLang="en-US" dirty="0"/>
              <a:t>时钟周期：在一个机器周期内，要完成若干个微操作，因而需要分为若干个时间段，称为</a:t>
            </a:r>
            <a:r>
              <a:rPr lang="zh-CN" altLang="en-US" dirty="0">
                <a:solidFill>
                  <a:srgbClr val="E8060B"/>
                </a:solidFill>
              </a:rPr>
              <a:t>节拍</a:t>
            </a:r>
            <a:r>
              <a:rPr lang="zh-CN" altLang="en-US" dirty="0"/>
              <a:t>，节拍的宽度取决于</a:t>
            </a:r>
            <a:r>
              <a:rPr lang="en-US" altLang="zh-CN" dirty="0"/>
              <a:t>CPU</a:t>
            </a:r>
            <a:r>
              <a:rPr lang="zh-CN" altLang="en-US" dirty="0"/>
              <a:t>完成一次基本的微操作的时间</a:t>
            </a:r>
            <a:endParaRPr lang="zh-CN" altLang="en-US" dirty="0"/>
          </a:p>
        </p:txBody>
      </p:sp>
      <p:sp>
        <p:nvSpPr>
          <p:cNvPr id="8195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96817" y="5710546"/>
              <a:ext cx="9352" cy="11682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296817" y="5710546"/>
                <a:ext cx="9352" cy="116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376287" y="5657585"/>
              <a:ext cx="73237" cy="950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376287" y="5657585"/>
                <a:ext cx="73237" cy="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446410" y="5679392"/>
              <a:ext cx="65444" cy="31154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446410" y="5679392"/>
                <a:ext cx="65444" cy="31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465109" y="5741701"/>
              <a:ext cx="1555" cy="12461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465109" y="5741701"/>
                <a:ext cx="1555" cy="124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541362" y="5663816"/>
              <a:ext cx="133519" cy="4984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2541362" y="5663816"/>
                <a:ext cx="133519" cy="49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577298" y="5676277"/>
              <a:ext cx="14026" cy="6698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577298" y="5676277"/>
                <a:ext cx="14026" cy="66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2617811" y="5654469"/>
              <a:ext cx="6233" cy="8100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2617811" y="5654469"/>
                <a:ext cx="6233" cy="81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2577298" y="5724177"/>
              <a:ext cx="105962" cy="14613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2577298" y="5724177"/>
                <a:ext cx="105962" cy="1461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750259" y="5677835"/>
              <a:ext cx="14025" cy="17796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2750259" y="5677835"/>
                <a:ext cx="14025" cy="177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2717539" y="5715220"/>
              <a:ext cx="43631" cy="1090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2717539" y="5715220"/>
                <a:ext cx="43631" cy="10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2714420" y="5746374"/>
              <a:ext cx="71682" cy="3894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2714420" y="5746374"/>
                <a:ext cx="71682" cy="38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2776750" y="5688739"/>
              <a:ext cx="52979" cy="4517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2776750" y="5688739"/>
                <a:ext cx="52979" cy="45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2773636" y="5726124"/>
              <a:ext cx="28046" cy="9969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2773636" y="5726124"/>
                <a:ext cx="28046" cy="99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2801682" y="5713662"/>
              <a:ext cx="68564" cy="1156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2801682" y="5713662"/>
                <a:ext cx="68564" cy="115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2818822" y="5763508"/>
              <a:ext cx="32724" cy="1246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2818822" y="5763508"/>
                <a:ext cx="32724" cy="12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2811029" y="5802452"/>
              <a:ext cx="57657" cy="1713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2811029" y="5802452"/>
                <a:ext cx="57657" cy="1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2951270" y="5673162"/>
              <a:ext cx="31165" cy="10826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2951270" y="5673162"/>
                <a:ext cx="31165" cy="108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2959063" y="5782201"/>
              <a:ext cx="46745" cy="40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2959063" y="5782201"/>
                <a:ext cx="46745" cy="4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2999575" y="5645123"/>
              <a:ext cx="14025" cy="5140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2999575" y="5645123"/>
                <a:ext cx="14025" cy="51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3016719" y="5663816"/>
              <a:ext cx="71677" cy="17329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3016719" y="5663816"/>
                <a:ext cx="71677" cy="173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3019833" y="5748710"/>
              <a:ext cx="32725" cy="1168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3019833" y="5748710"/>
                <a:ext cx="32725" cy="11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3128029" y="5637335"/>
              <a:ext cx="91256" cy="3271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3128029" y="5637335"/>
                <a:ext cx="91256" cy="32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3144489" y="5698085"/>
              <a:ext cx="18699" cy="3582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3144489" y="5698085"/>
                <a:ext cx="18699" cy="35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3160851" y="5682508"/>
              <a:ext cx="66227" cy="65423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3160851" y="5682508"/>
                <a:ext cx="66227" cy="65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3169421" y="5613969"/>
              <a:ext cx="21818" cy="22528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3169421" y="5613969"/>
                <a:ext cx="21818" cy="225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3139815" y="5754162"/>
              <a:ext cx="51424" cy="611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3139815" y="5754162"/>
                <a:ext cx="51424" cy="61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3181887" y="5757278"/>
              <a:ext cx="102843" cy="4673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3181887" y="5757278"/>
                <a:ext cx="102843" cy="46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3381339" y="5709379"/>
              <a:ext cx="6233" cy="8839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3381339" y="5709379"/>
                <a:ext cx="6233" cy="88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3467042" y="5666931"/>
              <a:ext cx="60771" cy="6698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3467042" y="5666931"/>
                <a:ext cx="60771" cy="66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3534045" y="5685623"/>
              <a:ext cx="67004" cy="3115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3534045" y="5685623"/>
                <a:ext cx="67004" cy="31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3543397" y="5726124"/>
              <a:ext cx="6233" cy="10748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3543397" y="5726124"/>
                <a:ext cx="6233" cy="107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3672727" y="5664205"/>
              <a:ext cx="14025" cy="17056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3672727" y="5664205"/>
                <a:ext cx="14025" cy="170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3643121" y="5690297"/>
              <a:ext cx="52983" cy="14019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3643121" y="5690297"/>
                <a:ext cx="52983" cy="14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3636888" y="5723008"/>
              <a:ext cx="56097" cy="31154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3636888" y="5723008"/>
                <a:ext cx="56097" cy="31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3721031" y="5651354"/>
              <a:ext cx="3119" cy="3738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3721031" y="5651354"/>
                <a:ext cx="3119" cy="3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3711684" y="5642007"/>
              <a:ext cx="57652" cy="46732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3711684" y="5642007"/>
                <a:ext cx="57652" cy="46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3714798" y="5710546"/>
              <a:ext cx="6234" cy="4205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3714798" y="5710546"/>
                <a:ext cx="6234" cy="42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3711684" y="5704316"/>
              <a:ext cx="49864" cy="4361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3711684" y="5704316"/>
                <a:ext cx="49864" cy="43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3767781" y="5700228"/>
              <a:ext cx="6233" cy="3524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3767781" y="5700228"/>
                <a:ext cx="6233" cy="35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3770896" y="5698085"/>
              <a:ext cx="30000" cy="405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3770896" y="5698085"/>
                <a:ext cx="30000" cy="4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3702332" y="5743258"/>
              <a:ext cx="98169" cy="45173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3702332" y="5743258"/>
                <a:ext cx="98169" cy="45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3758429" y="5741701"/>
              <a:ext cx="9352" cy="85673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3758429" y="5741701"/>
                <a:ext cx="9352" cy="85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3716358" y="5777236"/>
              <a:ext cx="48304" cy="5676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3716358" y="5777236"/>
                <a:ext cx="48304" cy="56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3761548" y="5788432"/>
              <a:ext cx="91936" cy="3310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3761548" y="5788432"/>
                <a:ext cx="91936" cy="33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3855039" y="5666931"/>
              <a:ext cx="62330" cy="85674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3855039" y="5666931"/>
                <a:ext cx="62330" cy="85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3917369" y="5710546"/>
              <a:ext cx="6233" cy="8567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3917369" y="5710546"/>
                <a:ext cx="6233" cy="85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3936068" y="5622146"/>
              <a:ext cx="18699" cy="52573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3936068" y="5622146"/>
                <a:ext cx="18699" cy="52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3936068" y="5666931"/>
              <a:ext cx="52979" cy="20367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3936068" y="5666931"/>
                <a:ext cx="52979" cy="20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3989046" y="5729239"/>
              <a:ext cx="56097" cy="5296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3989046" y="5729239"/>
                <a:ext cx="56097" cy="5296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91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.2.1  </a:t>
            </a:r>
            <a:r>
              <a:rPr lang="zh-CN" altLang="en-US" dirty="0">
                <a:solidFill>
                  <a:schemeClr val="tx1"/>
                </a:solidFill>
              </a:rPr>
              <a:t>指令周期的基本概念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8" name="文本占位符 191490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anchor="t"/>
          <a:p>
            <a:r>
              <a:rPr lang="zh-CN" altLang="en-US" dirty="0"/>
              <a:t>概念</a:t>
            </a:r>
            <a:endParaRPr lang="zh-CN" altLang="en-US" dirty="0"/>
          </a:p>
          <a:p>
            <a:pPr lvl="1"/>
            <a:r>
              <a:rPr lang="zh-CN" altLang="en-US" dirty="0"/>
              <a:t>机器周期</a:t>
            </a:r>
            <a:r>
              <a:rPr lang="zh-CN" altLang="en-US" dirty="0">
                <a:latin typeface="Times New Roman" pitchFamily="18" charset="0"/>
              </a:rPr>
              <a:t>的划分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取指周期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FT</a:t>
            </a:r>
            <a:r>
              <a:rPr lang="en-US" altLang="zh-CN" sz="2000" b="1">
                <a:ea typeface="黑体" pitchFamily="2" charset="-122"/>
              </a:rPr>
              <a:t> </a:t>
            </a:r>
            <a:endParaRPr lang="en-US" altLang="zh-CN" sz="220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(2)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源周期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ST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(3)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目的周期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DT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(4)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执行周期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ET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(5)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中断周期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IT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>
                <a:latin typeface="Times New Roman" pitchFamily="18" charset="0"/>
              </a:rPr>
              <a:t>(6)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DMA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传送周期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DMAT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219" name="流程图: 过程 191491"/>
          <p:cNvSpPr/>
          <p:nvPr/>
        </p:nvSpPr>
        <p:spPr>
          <a:xfrm>
            <a:off x="5111750" y="1806575"/>
            <a:ext cx="703263" cy="288925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FT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0" name="流程图: 过程 191492"/>
          <p:cNvSpPr/>
          <p:nvPr/>
        </p:nvSpPr>
        <p:spPr>
          <a:xfrm>
            <a:off x="5111750" y="2443163"/>
            <a:ext cx="703263" cy="288925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ST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1" name="流程图: 过程 191493"/>
          <p:cNvSpPr/>
          <p:nvPr/>
        </p:nvSpPr>
        <p:spPr>
          <a:xfrm>
            <a:off x="5111750" y="3136900"/>
            <a:ext cx="703263" cy="288925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DT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2" name="流程图: 过程 191494"/>
          <p:cNvSpPr/>
          <p:nvPr/>
        </p:nvSpPr>
        <p:spPr>
          <a:xfrm>
            <a:off x="6742113" y="5564188"/>
            <a:ext cx="704850" cy="290512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IT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3" name="流程图: 过程 191495"/>
          <p:cNvSpPr/>
          <p:nvPr/>
        </p:nvSpPr>
        <p:spPr>
          <a:xfrm>
            <a:off x="5111750" y="3829050"/>
            <a:ext cx="703263" cy="290513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ET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4" name="流程图: 过程 191496"/>
          <p:cNvSpPr/>
          <p:nvPr/>
        </p:nvSpPr>
        <p:spPr>
          <a:xfrm>
            <a:off x="5087938" y="5564188"/>
            <a:ext cx="762000" cy="280987"/>
          </a:xfrm>
          <a:prstGeom prst="flowChartProcess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DMAT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5" name="流程图: 决策 191497"/>
          <p:cNvSpPr/>
          <p:nvPr/>
        </p:nvSpPr>
        <p:spPr>
          <a:xfrm>
            <a:off x="4787900" y="4638675"/>
            <a:ext cx="1363663" cy="522288"/>
          </a:xfrm>
          <a:prstGeom prst="flowChartDecision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DMA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请求？</a:t>
            </a:r>
            <a:endParaRPr lang="zh-CN" altLang="en-US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226" name="流程图: 决策 191498"/>
          <p:cNvSpPr/>
          <p:nvPr/>
        </p:nvSpPr>
        <p:spPr>
          <a:xfrm>
            <a:off x="6619875" y="4638675"/>
            <a:ext cx="954088" cy="522288"/>
          </a:xfrm>
          <a:prstGeom prst="flowChartDecision">
            <a:avLst/>
          </a:prstGeom>
          <a:solidFill>
            <a:srgbClr val="CCFF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  <a:ea typeface="宋体" charset="-122"/>
              </a:rPr>
              <a:t>中断？</a:t>
            </a:r>
            <a:endParaRPr lang="zh-CN" altLang="en-US" b="1" dirty="0">
              <a:latin typeface="Times New Roman" pitchFamily="18" charset="0"/>
              <a:ea typeface="宋体" charset="-122"/>
            </a:endParaRPr>
          </a:p>
        </p:txBody>
      </p:sp>
      <p:cxnSp>
        <p:nvCxnSpPr>
          <p:cNvPr id="9227" name="直接箭头连接符 191499"/>
          <p:cNvCxnSpPr/>
          <p:nvPr/>
        </p:nvCxnSpPr>
        <p:spPr>
          <a:xfrm>
            <a:off x="5464175" y="2108200"/>
            <a:ext cx="0" cy="322263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8" name="直接箭头连接符 191500"/>
          <p:cNvCxnSpPr>
            <a:stCxn id="9220" idx="2"/>
            <a:endCxn id="9221" idx="0"/>
          </p:cNvCxnSpPr>
          <p:nvPr/>
        </p:nvCxnSpPr>
        <p:spPr>
          <a:xfrm>
            <a:off x="5464175" y="2743200"/>
            <a:ext cx="0" cy="38100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9" name="直接箭头连接符 191501"/>
          <p:cNvCxnSpPr>
            <a:stCxn id="9221" idx="2"/>
            <a:endCxn id="9223" idx="0"/>
          </p:cNvCxnSpPr>
          <p:nvPr/>
        </p:nvCxnSpPr>
        <p:spPr>
          <a:xfrm>
            <a:off x="5464175" y="3436938"/>
            <a:ext cx="0" cy="38100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0" name="直接箭头连接符 191502"/>
          <p:cNvCxnSpPr>
            <a:stCxn id="9223" idx="2"/>
            <a:endCxn id="9225" idx="0"/>
          </p:cNvCxnSpPr>
          <p:nvPr/>
        </p:nvCxnSpPr>
        <p:spPr>
          <a:xfrm>
            <a:off x="5464175" y="4129088"/>
            <a:ext cx="6350" cy="500062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1" name="直接箭头连接符 191503"/>
          <p:cNvCxnSpPr>
            <a:stCxn id="9225" idx="2"/>
            <a:endCxn id="9224" idx="0"/>
          </p:cNvCxnSpPr>
          <p:nvPr/>
        </p:nvCxnSpPr>
        <p:spPr>
          <a:xfrm flipH="1">
            <a:off x="5468938" y="5170488"/>
            <a:ext cx="1587" cy="384175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2" name="直接箭头连接符 191504"/>
          <p:cNvCxnSpPr>
            <a:stCxn id="9225" idx="3"/>
            <a:endCxn id="9226" idx="1"/>
          </p:cNvCxnSpPr>
          <p:nvPr/>
        </p:nvCxnSpPr>
        <p:spPr>
          <a:xfrm>
            <a:off x="6161088" y="4900613"/>
            <a:ext cx="449262" cy="0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3" name="直接箭头连接符 191505"/>
          <p:cNvCxnSpPr>
            <a:stCxn id="9226" idx="2"/>
            <a:endCxn id="9222" idx="0"/>
          </p:cNvCxnSpPr>
          <p:nvPr/>
        </p:nvCxnSpPr>
        <p:spPr>
          <a:xfrm flipH="1">
            <a:off x="7094538" y="5170488"/>
            <a:ext cx="3175" cy="384175"/>
          </a:xfrm>
          <a:prstGeom prst="straightConnector1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4" name="肘形连接符 191506"/>
          <p:cNvCxnSpPr/>
          <p:nvPr/>
        </p:nvCxnSpPr>
        <p:spPr>
          <a:xfrm rot="-10800000" flipH="1">
            <a:off x="5060950" y="4638675"/>
            <a:ext cx="387350" cy="1082675"/>
          </a:xfrm>
          <a:prstGeom prst="bentConnector4">
            <a:avLst>
              <a:gd name="adj1" fmla="val -152870"/>
              <a:gd name="adj2" fmla="val 115903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9235" name="肘形连接符 191507"/>
          <p:cNvCxnSpPr/>
          <p:nvPr/>
        </p:nvCxnSpPr>
        <p:spPr>
          <a:xfrm flipH="1" flipV="1">
            <a:off x="5462588" y="1806575"/>
            <a:ext cx="2120900" cy="3105150"/>
          </a:xfrm>
          <a:prstGeom prst="bentConnector4">
            <a:avLst>
              <a:gd name="adj1" fmla="val -11505"/>
              <a:gd name="adj2" fmla="val 105542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9236" name="肘形连接符 191508"/>
          <p:cNvCxnSpPr/>
          <p:nvPr/>
        </p:nvCxnSpPr>
        <p:spPr>
          <a:xfrm rot="-5400000" flipV="1">
            <a:off x="4271963" y="3011488"/>
            <a:ext cx="4070350" cy="1660525"/>
          </a:xfrm>
          <a:prstGeom prst="bentConnector5">
            <a:avLst>
              <a:gd name="adj1" fmla="val -4227"/>
              <a:gd name="adj2" fmla="val -42153"/>
              <a:gd name="adj3" fmla="val 104227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9237" name="肘形连接符 191509"/>
          <p:cNvCxnSpPr/>
          <p:nvPr/>
        </p:nvCxnSpPr>
        <p:spPr>
          <a:xfrm rot="-5400000" flipH="1">
            <a:off x="5056188" y="2501900"/>
            <a:ext cx="1174750" cy="361950"/>
          </a:xfrm>
          <a:prstGeom prst="bentConnector4">
            <a:avLst>
              <a:gd name="adj1" fmla="val 12486"/>
              <a:gd name="adj2" fmla="val 356134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9238" name="肘形连接符 191510"/>
          <p:cNvCxnSpPr/>
          <p:nvPr/>
        </p:nvCxnSpPr>
        <p:spPr>
          <a:xfrm rot="-5400000" flipH="1">
            <a:off x="4721225" y="2846388"/>
            <a:ext cx="1868488" cy="361950"/>
          </a:xfrm>
          <a:prstGeom prst="bentConnector4">
            <a:avLst>
              <a:gd name="adj1" fmla="val 7644"/>
              <a:gd name="adj2" fmla="val 354907"/>
            </a:avLst>
          </a:prstGeom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9239" name="文本框 191511"/>
          <p:cNvSpPr txBox="1"/>
          <p:nvPr/>
        </p:nvSpPr>
        <p:spPr>
          <a:xfrm>
            <a:off x="5059363" y="5160963"/>
            <a:ext cx="304800" cy="366712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Y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40" name="文本框 191512"/>
          <p:cNvSpPr txBox="1"/>
          <p:nvPr/>
        </p:nvSpPr>
        <p:spPr>
          <a:xfrm>
            <a:off x="6718300" y="5160963"/>
            <a:ext cx="322263" cy="366712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Y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41" name="文本框 191513"/>
          <p:cNvSpPr txBox="1"/>
          <p:nvPr/>
        </p:nvSpPr>
        <p:spPr>
          <a:xfrm>
            <a:off x="6053138" y="4559300"/>
            <a:ext cx="390525" cy="3667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N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42" name="文本框 191514"/>
          <p:cNvSpPr txBox="1"/>
          <p:nvPr/>
        </p:nvSpPr>
        <p:spPr>
          <a:xfrm>
            <a:off x="7475538" y="4565650"/>
            <a:ext cx="250825" cy="3667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N</a:t>
            </a:r>
            <a:endParaRPr lang="en-US" altLang="zh-CN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43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958686" y="1961925"/>
              <a:ext cx="113731" cy="9365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958686" y="1961925"/>
                <a:ext cx="113731" cy="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945038" y="3915608"/>
              <a:ext cx="129654" cy="116678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945038" y="3915608"/>
                <a:ext cx="129654" cy="116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922292" y="2583119"/>
              <a:ext cx="154675" cy="12165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922292" y="2583119"/>
                <a:ext cx="154675" cy="121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008728" y="2619501"/>
              <a:ext cx="43218" cy="88681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5008728" y="2619501"/>
                <a:ext cx="43218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882913" y="3298678"/>
              <a:ext cx="130364" cy="101898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4882913" y="3298678"/>
                <a:ext cx="130364" cy="101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967785" y="3347140"/>
              <a:ext cx="34119" cy="6594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4967785" y="3347140"/>
                <a:ext cx="34119" cy="6594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3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5.2.2 </a:t>
            </a:r>
            <a:r>
              <a:rPr lang="zh-CN" altLang="en-US" dirty="0"/>
              <a:t>指令周期</a:t>
            </a:r>
            <a:endParaRPr lang="zh-CN" altLang="en-US" dirty="0"/>
          </a:p>
        </p:txBody>
      </p:sp>
      <p:sp>
        <p:nvSpPr>
          <p:cNvPr id="10242" name="文本占位符 23554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411662"/>
          </a:xfrm>
        </p:spPr>
        <p:txBody>
          <a:bodyPr anchor="t"/>
          <a:p>
            <a:pPr>
              <a:buNone/>
            </a:pPr>
            <a:r>
              <a:rPr lang="zh-CN" altLang="en-US" dirty="0"/>
              <a:t>由一个模型机来介绍指令周期概念</a:t>
            </a:r>
            <a:endParaRPr lang="zh-CN" altLang="en-US" dirty="0"/>
          </a:p>
        </p:txBody>
      </p:sp>
      <p:pic>
        <p:nvPicPr>
          <p:cNvPr id="10243" name="图片 23555" descr="5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89138"/>
            <a:ext cx="7561263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矩形 23556"/>
          <p:cNvSpPr/>
          <p:nvPr/>
        </p:nvSpPr>
        <p:spPr>
          <a:xfrm>
            <a:off x="7943850" y="3573463"/>
            <a:ext cx="215900" cy="1079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5" name="矩形 23557"/>
          <p:cNvSpPr/>
          <p:nvPr/>
        </p:nvSpPr>
        <p:spPr>
          <a:xfrm>
            <a:off x="7596188" y="4076700"/>
            <a:ext cx="215900" cy="1079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6" name="矩形 23558"/>
          <p:cNvSpPr/>
          <p:nvPr/>
        </p:nvSpPr>
        <p:spPr>
          <a:xfrm>
            <a:off x="7512050" y="5300663"/>
            <a:ext cx="287338" cy="1079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47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5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5.2.2 MOV</a:t>
            </a:r>
            <a:r>
              <a:rPr lang="zh-CN" altLang="en-US" dirty="0"/>
              <a:t>指令的指令周期</a:t>
            </a:r>
            <a:endParaRPr lang="zh-CN" altLang="en-US" dirty="0"/>
          </a:p>
        </p:txBody>
      </p:sp>
      <p:sp>
        <p:nvSpPr>
          <p:cNvPr id="11266" name="文本占位符 256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取指周期</a:t>
            </a:r>
            <a:endParaRPr lang="zh-CN" altLang="en-US" dirty="0"/>
          </a:p>
          <a:p>
            <a:r>
              <a:rPr lang="zh-CN" altLang="en-US" dirty="0"/>
              <a:t>执行周期</a:t>
            </a:r>
            <a:endParaRPr lang="zh-CN" altLang="en-US" dirty="0"/>
          </a:p>
        </p:txBody>
      </p:sp>
      <p:pic>
        <p:nvPicPr>
          <p:cNvPr id="11267" name="图片 25603" descr="5a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1628775"/>
            <a:ext cx="4179888" cy="403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26627" descr="5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68413"/>
            <a:ext cx="6840538" cy="516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矩形 26628"/>
          <p:cNvSpPr/>
          <p:nvPr/>
        </p:nvSpPr>
        <p:spPr>
          <a:xfrm>
            <a:off x="395288" y="115888"/>
            <a:ext cx="4992687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5.2.2 MOV</a:t>
            </a:r>
            <a:r>
              <a:rPr lang="zh-CN" altLang="en-US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指令的指令周期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Arial" charset="0"/>
                <a:ea typeface="宋体" charset="-122"/>
              </a:rPr>
              <a:t>取指</a:t>
            </a:r>
            <a:endParaRPr lang="zh-CN" altLang="en-US" sz="2400" b="1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26630" name="矩形 26629"/>
          <p:cNvSpPr/>
          <p:nvPr/>
        </p:nvSpPr>
        <p:spPr>
          <a:xfrm>
            <a:off x="1763713" y="836613"/>
            <a:ext cx="59880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① 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程序计数器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PC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中装入第一条指令地址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101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（八进制）；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12292" name="文本框 26630"/>
          <p:cNvSpPr txBox="1"/>
          <p:nvPr/>
        </p:nvSpPr>
        <p:spPr>
          <a:xfrm>
            <a:off x="2463800" y="4802188"/>
            <a:ext cx="1841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endParaRPr dirty="0">
              <a:latin typeface="Arial" charset="0"/>
              <a:ea typeface="宋体" charset="-122"/>
            </a:endParaRPr>
          </a:p>
        </p:txBody>
      </p:sp>
      <p:sp>
        <p:nvSpPr>
          <p:cNvPr id="26632" name="矩形 26631"/>
          <p:cNvSpPr/>
          <p:nvPr/>
        </p:nvSpPr>
        <p:spPr>
          <a:xfrm>
            <a:off x="876300" y="836613"/>
            <a:ext cx="67754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② PC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的内容被放到指令地址总线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ABUS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I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）上，并启动读命令；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33" name="矩形 26632"/>
          <p:cNvSpPr/>
          <p:nvPr/>
        </p:nvSpPr>
        <p:spPr>
          <a:xfrm>
            <a:off x="1116013" y="836613"/>
            <a:ext cx="74231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③ 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从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101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号地址读出的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MOV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指令通过指令总线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IBUS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装入指令寄存器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IR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；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34" name="矩形 26633"/>
          <p:cNvSpPr/>
          <p:nvPr/>
        </p:nvSpPr>
        <p:spPr>
          <a:xfrm>
            <a:off x="1177925" y="836613"/>
            <a:ext cx="65468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④  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程序计数器内容加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，变成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102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，为取下一条指令做好准备；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35" name="矩形 26634"/>
          <p:cNvSpPr/>
          <p:nvPr/>
        </p:nvSpPr>
        <p:spPr>
          <a:xfrm>
            <a:off x="1476375" y="847725"/>
            <a:ext cx="4462463" cy="365125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⑤ 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指令寄存器中的操作码（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OP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）被译码；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36" name="矩形 26635"/>
          <p:cNvSpPr/>
          <p:nvPr/>
        </p:nvSpPr>
        <p:spPr>
          <a:xfrm>
            <a:off x="1547813" y="836613"/>
            <a:ext cx="5835650" cy="379412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⑥ CPU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识别出是</a:t>
            </a:r>
            <a:r>
              <a:rPr lang="en-US" altLang="zh-CN" b="1" dirty="0">
                <a:solidFill>
                  <a:srgbClr val="EE2200"/>
                </a:solidFill>
                <a:latin typeface="Arial" charset="0"/>
                <a:ea typeface="宋体" charset="-122"/>
              </a:rPr>
              <a:t>MOV</a:t>
            </a:r>
            <a:r>
              <a:rPr lang="zh-CN" altLang="en-US" b="1" dirty="0">
                <a:solidFill>
                  <a:srgbClr val="EE2200"/>
                </a:solidFill>
                <a:latin typeface="Arial" charset="0"/>
                <a:ea typeface="宋体" charset="-122"/>
              </a:rPr>
              <a:t>指令，至此，取指周期即告结束。</a:t>
            </a:r>
            <a:endParaRPr lang="zh-CN" altLang="en-US" b="1" dirty="0">
              <a:solidFill>
                <a:srgbClr val="EE22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40" name="直接连接符 26639"/>
          <p:cNvSpPr/>
          <p:nvPr/>
        </p:nvSpPr>
        <p:spPr>
          <a:xfrm flipV="1">
            <a:off x="6732588" y="4292600"/>
            <a:ext cx="1587" cy="360363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299" name="直接连接符 26642"/>
          <p:cNvSpPr/>
          <p:nvPr/>
        </p:nvSpPr>
        <p:spPr>
          <a:xfrm flipH="1">
            <a:off x="2987675" y="3500438"/>
            <a:ext cx="288925" cy="158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0" name="直接连接符 26643"/>
          <p:cNvSpPr/>
          <p:nvPr/>
        </p:nvSpPr>
        <p:spPr>
          <a:xfrm flipH="1">
            <a:off x="2987675" y="3141663"/>
            <a:ext cx="288925" cy="158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1" name="直接连接符 26644"/>
          <p:cNvSpPr/>
          <p:nvPr/>
        </p:nvSpPr>
        <p:spPr>
          <a:xfrm flipH="1">
            <a:off x="2987675" y="3322638"/>
            <a:ext cx="288925" cy="158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646" name="直接连接符 26645"/>
          <p:cNvSpPr/>
          <p:nvPr/>
        </p:nvSpPr>
        <p:spPr>
          <a:xfrm rot="5400000" flipH="1" flipV="1">
            <a:off x="5472113" y="2312988"/>
            <a:ext cx="1587" cy="360362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647" name="直接连接符 26646"/>
          <p:cNvSpPr/>
          <p:nvPr/>
        </p:nvSpPr>
        <p:spPr>
          <a:xfrm rot="-5400000" flipV="1">
            <a:off x="7488238" y="5697538"/>
            <a:ext cx="1587" cy="360362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648" name="直接连接符 26647"/>
          <p:cNvSpPr/>
          <p:nvPr/>
        </p:nvSpPr>
        <p:spPr>
          <a:xfrm rot="-5400000" flipV="1">
            <a:off x="7199313" y="3995738"/>
            <a:ext cx="1587" cy="360362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6649" name="直接连接符 26648"/>
          <p:cNvSpPr/>
          <p:nvPr/>
        </p:nvSpPr>
        <p:spPr>
          <a:xfrm flipV="1">
            <a:off x="6076950" y="5483225"/>
            <a:ext cx="0" cy="250825"/>
          </a:xfrm>
          <a:prstGeom prst="line">
            <a:avLst/>
          </a:prstGeom>
          <a:ln w="28575" cap="sq" cmpd="sng">
            <a:solidFill>
              <a:srgbClr val="E8060B"/>
            </a:solidFill>
            <a:prstDash val="solid"/>
            <a:round/>
            <a:headEnd type="none" w="sm" len="sm"/>
            <a:tailEnd type="triangle" w="sm" len="sm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6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dirty="0">
                <a:ea typeface="宋体" charset="-122"/>
              </a:rPr>
            </a:fld>
            <a:endParaRPr lang="zh-CN" altLang="en-US" sz="1000" dirty="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219200" y="3821243"/>
              <a:ext cx="4142664" cy="7810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219200" y="3821243"/>
                <a:ext cx="4142664" cy="781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164929" y="3965633"/>
              <a:ext cx="41726" cy="12655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164929" y="3965633"/>
                <a:ext cx="41726" cy="126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70545" y="4102066"/>
              <a:ext cx="35541" cy="2863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170545" y="4102066"/>
                <a:ext cx="35541" cy="286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201537" y="3942895"/>
              <a:ext cx="71651" cy="5343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201537" y="3942895"/>
                <a:ext cx="71651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216322" y="3979277"/>
              <a:ext cx="14785" cy="2728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216322" y="3979277"/>
                <a:ext cx="14785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257265" y="3979277"/>
              <a:ext cx="12511" cy="1307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257265" y="3979277"/>
                <a:ext cx="12511" cy="13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257265" y="3981551"/>
              <a:ext cx="27296" cy="3751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3257265" y="3981551"/>
                <a:ext cx="27296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3220871" y="4019070"/>
              <a:ext cx="51179" cy="1250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220871" y="4019070"/>
                <a:ext cx="51179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214047" y="4047493"/>
              <a:ext cx="54591" cy="1932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3214047" y="4047493"/>
                <a:ext cx="54591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215185" y="4042945"/>
              <a:ext cx="34403" cy="704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215185" y="4042945"/>
                <a:ext cx="34403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229970" y="4077053"/>
              <a:ext cx="36394" cy="48888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3229970" y="4077053"/>
                <a:ext cx="36394" cy="48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3232244" y="4099792"/>
              <a:ext cx="68239" cy="2501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3232244" y="4099792"/>
                <a:ext cx="68239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302758" y="4029302"/>
              <a:ext cx="12510" cy="568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3302758" y="4029302"/>
                <a:ext cx="12510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3299346" y="4055451"/>
              <a:ext cx="28432" cy="2700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3299346" y="4055451"/>
                <a:ext cx="28432" cy="27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3341426" y="4013385"/>
              <a:ext cx="7961" cy="3865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3341426" y="4013385"/>
                <a:ext cx="7961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3341426" y="4006563"/>
              <a:ext cx="60562" cy="63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3341426" y="4006563"/>
                <a:ext cx="60562" cy="6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3370997" y="3945169"/>
              <a:ext cx="2274" cy="19782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3370997" y="3945169"/>
                <a:ext cx="2274" cy="197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3464256" y="3978069"/>
              <a:ext cx="11374" cy="10665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3464256" y="3978069"/>
                <a:ext cx="11374" cy="106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3480179" y="3974729"/>
              <a:ext cx="48904" cy="10800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3480179" y="3974729"/>
                <a:ext cx="48904" cy="10800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2" grpId="0" animBg="1"/>
      <p:bldP spid="26632" grpId="1" animBg="1"/>
      <p:bldP spid="26633" grpId="0" animBg="1"/>
      <p:bldP spid="26633" grpId="1" animBg="1"/>
      <p:bldP spid="26634" grpId="0" animBg="1"/>
      <p:bldP spid="26634" grpId="1" animBg="1"/>
      <p:bldP spid="26635" grpId="0" bldLvl="0" animBg="1"/>
      <p:bldP spid="26635" grpId="1" bldLvl="0" animBg="1"/>
      <p:bldP spid="26636" grpId="0" animBg="1"/>
    </p:bldLst>
  </p:timing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0</Words>
  <Application/>
  <PresentationFormat>On-screen Show</PresentationFormat>
  <Paragraphs>265</Paragraphs>
  <Slides>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隶书</vt:lpstr>
      <vt:lpstr>黑体</vt:lpstr>
      <vt:lpstr>Calibri</vt:lpstr>
      <vt:lpstr>Network</vt:lpstr>
      <vt:lpstr>第五章   中央处理器</vt:lpstr>
      <vt:lpstr>第五章   中央处理器</vt:lpstr>
      <vt:lpstr>5.2指令周期</vt:lpstr>
      <vt:lpstr>5.2  指令周期</vt:lpstr>
      <vt:lpstr>5.2.1  指令周期的基本概念</vt:lpstr>
      <vt:lpstr>5.2.1  指令周期的基本概念</vt:lpstr>
      <vt:lpstr>5.2.2 指令周期</vt:lpstr>
      <vt:lpstr>5.2.2 MOV指令的指令周期</vt:lpstr>
      <vt:lpstr>PowerPoint 演示文稿</vt:lpstr>
      <vt:lpstr>PowerPoint 演示文稿</vt:lpstr>
      <vt:lpstr>5.2.3 LAD指令的指令周期</vt:lpstr>
      <vt:lpstr>5.2.3 LAD指令的指令周期</vt:lpstr>
      <vt:lpstr>5.2.5 ADD指令的指令周期</vt:lpstr>
      <vt:lpstr>PowerPoint 演示文稿</vt:lpstr>
      <vt:lpstr>5.2.5 STO指令的指令周期</vt:lpstr>
      <vt:lpstr>PowerPoint 演示文稿</vt:lpstr>
      <vt:lpstr>5.2.6 JMP指令的指令周期</vt:lpstr>
      <vt:lpstr>PowerPoint 演示文稿</vt:lpstr>
      <vt:lpstr>5.2.7用方框图语言表示指令周期</vt:lpstr>
      <vt:lpstr>5.2.7 方框图表示指令周期</vt:lpstr>
      <vt:lpstr>5.2.7方框图表示指令周期</vt:lpstr>
      <vt:lpstr>PowerPoint 演示文稿</vt:lpstr>
      <vt:lpstr>5.2.7方框图表示指令周期</vt:lpstr>
      <vt:lpstr>总结：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中央处理器</dc:title>
  <dc:creator>杨旭东</dc:creator>
  <cp:lastModifiedBy>iPad</cp:lastModifiedBy>
  <cp:revision>131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2052-10.9.1</vt:lpwstr>
  </property>
</Properties>
</file>