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7" r:id="rId4"/>
    <p:sldId id="258" r:id="rId5"/>
    <p:sldId id="384" r:id="rId6"/>
    <p:sldId id="385" r:id="rId7"/>
    <p:sldId id="386" r:id="rId8"/>
    <p:sldId id="387" r:id="rId9"/>
    <p:sldId id="388" r:id="rId11"/>
    <p:sldId id="389" r:id="rId12"/>
    <p:sldId id="390" r:id="rId13"/>
    <p:sldId id="391" r:id="rId14"/>
    <p:sldId id="392" r:id="rId15"/>
    <p:sldId id="325" r:id="rId16"/>
    <p:sldId id="326" r:id="rId17"/>
    <p:sldId id="327" r:id="rId18"/>
    <p:sldId id="395" r:id="rId19"/>
    <p:sldId id="396" r:id="rId20"/>
    <p:sldId id="328" r:id="rId21"/>
    <p:sldId id="329" r:id="rId22"/>
    <p:sldId id="330" r:id="rId23"/>
    <p:sldId id="331" r:id="rId24"/>
    <p:sldId id="333" r:id="rId25"/>
    <p:sldId id="332" r:id="rId26"/>
    <p:sldId id="334" r:id="rId27"/>
    <p:sldId id="335" r:id="rId28"/>
    <p:sldId id="336" r:id="rId29"/>
    <p:sldId id="337" r:id="rId30"/>
    <p:sldId id="338" r:id="rId31"/>
    <p:sldId id="397" r:id="rId32"/>
    <p:sldId id="398" r:id="rId33"/>
    <p:sldId id="341" r:id="rId34"/>
    <p:sldId id="343" r:id="rId35"/>
    <p:sldId id="344" r:id="rId36"/>
    <p:sldId id="345" r:id="rId37"/>
    <p:sldId id="346" r:id="rId38"/>
    <p:sldId id="347" r:id="rId39"/>
    <p:sldId id="348" r:id="rId40"/>
    <p:sldId id="349" r:id="rId41"/>
    <p:sldId id="350" r:id="rId42"/>
    <p:sldId id="351"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7" r:id="rId57"/>
    <p:sldId id="368" r:id="rId58"/>
    <p:sldId id="369" r:id="rId59"/>
    <p:sldId id="370" r:id="rId60"/>
    <p:sldId id="371" r:id="rId61"/>
    <p:sldId id="372" r:id="rId62"/>
    <p:sldId id="383" r:id="rId6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1pPr>
    <a:lvl2pPr marL="457200" lvl="1"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2pPr>
    <a:lvl3pPr marL="914400" lvl="2"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3pPr>
    <a:lvl4pPr marL="1371600" lvl="3"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4pPr>
    <a:lvl5pPr marL="1828800" lvl="4"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5pPr>
    <a:lvl6pPr marL="2286000" lvl="5"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6pPr>
    <a:lvl7pPr marL="2743200" lvl="6"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7pPr>
    <a:lvl8pPr marL="3200400" lvl="7"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8pPr>
    <a:lvl9pPr marL="3657600" lvl="8" indent="0" algn="l" defTabSz="91440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FF"/>
    <a:srgbClr val="E8060B"/>
    <a:srgbClr val="EE2200"/>
    <a:srgbClr val="2BCB23"/>
    <a:srgbClr val="2453C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3"/>
        <p:guide pos="285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25000000372529" units="cm"/>
      <inkml:brushProperty name="height" value="0.025000000372529" units="cm"/>
      <inkml:brushProperty name="color" value="#F2385B"/>
      <inkml:brushProperty name="ignorePressure" value="0"/>
    </inkml:brush>
  </inkml:definitions>
  <inkml:trace contextRef="#ctx0" brushRef="#br0">105450 32800 333,'97'39'167,"32"29"-1	,31 29 1,31 28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08503829687834" units="cm"/>
      <inkml:brushProperty name="height" value="0.0108503829687834" units="cm"/>
      <inkml:brushProperty name="color" value="#6ADCAB"/>
      <inkml:brushProperty name="ignorePressure" value="0"/>
    </inkml:brush>
  </inkml:definitions>
  <inkml:trace contextRef="#ctx0" brushRef="#br0">23200 6850 768,'3'21'6,"6"-5"15	,7-7 14,6-5 13,4-4 1,4 0-12,3 0-13,3 0-12,-2 1-17,-6 4-20,-6 3-21,-6 3-20,-4 1-9,1 1 1,-1-1 1,1 1 13</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9204973131418" units="cm"/>
      <inkml:brushProperty name="height" value="0.0149204973131418" units="cm"/>
      <inkml:brushProperty name="color" value="#6ADCAB"/>
      <inkml:brushProperty name="ignorePressure" value="0"/>
    </inkml:brush>
  </inkml:definitions>
  <inkml:trace contextRef="#ctx0" brushRef="#br0">22720 25658 558,'12'28'0,"-1"2"6	,-1 1 7,-3 3 6,-1 1 8,-1 4 7,-3 4 9,-1 3 8,-1 0 1,0-4-3,0-3-5,0-3-4,0-2-8,0 0-11,0 0-10,0 0-13,1-2-16,1-6-23,3-5-23,1-5-23</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7636583149433" units="cm"/>
      <inkml:brushProperty name="height" value="0.0227636583149433" units="cm"/>
      <inkml:brushProperty name="color" value="#6ADCAB"/>
      <inkml:brushProperty name="ignorePressure" value="0"/>
    </inkml:brush>
  </inkml:definitions>
  <inkml:trace contextRef="#ctx0" brushRef="#br0">22828 25903 366,'0'-25'1,"0"2"2	,0 5 2,0 2 2,3 3 3,5-1 4,4 1 4,6-1 3,4 1 2,0 2-2,3 2-2,1 1-1,1 2-1,-3 2 0,-1 1 0,-1 3 0,-2 0-1,0 0-2,1 0-1,-1 0-4,0 0-2,-2 0-6,-2 0-4,-2 0-5,-1 1-2,-2 4 3,-2 4 2,-1 3 2,-2 1 4,-2 1 1,-1 0 4,-2-1 3,-1 3 2,0 6 3,0 4 3,0 5 3,0 4 2,0 2 1,0 1 2,0 2 1,-1-1 0,-2-3-2,-1-4-2,-2-3-1,0-2-2,2-3-1,1-1-1,3-2-1,0-1-2,0-2-2,-1-2-3,2-2-3,-1 0-4,0 0-7,-1-1-6,2 1-7,-3-2-4,-3-4-2,-4-3-3,-3-3-2,-1-4 0,-1-6 1,0-5 2,1-5 1,-1-3 0,-3-2-3,0-2-3,-3-1-3,-1 1-1,-2 2 2,-2 5 3,-1 2 0,1 4 2,5 1 1,6 1-1,5 3 1,3 0 4,1 0 8,3 0 8,1 0 8,0 1 8,-1 2 7,-3 2 6,-1 1 7,1 1 4,4 0 0,2 0 0,4 0 0,4-1 1,3-2 2,3-1 0,4-2 1,1 0-1,1 2-5,-1 1-5,1 3-4,-1 0-7,0 0-7,1 0-7,-1 0-8,-1 1-9,-4 4-14,-3 4-12,-3 3-13,-7 3-6,-8 4 1,-8 3 1,-9 3 2,-5 3 4,-2 2 6,-2 2 8,-1 1 6,0-1 20,2-3 13,1-3 0,2-4 0,3-4 0,6-2 0,4-4 0,6-4 0,2-2 0,0-2 0,0-1 0,1-2 0,1-1 0,3 0 0,4 0 0,3 0 0,3 0 39,4 0 12,3 0 2,4 0 0,3-1-1,4-2-4,3-1-5,3-2-3,1-2-7,-1-1-7,-3-2-7,-1-2-8,0 1-8,-1 0-12,0 3-11,0 1-11,-2 2-9,-6-1-6,-4 0-6,-6 0-6</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52952234447" units="cm"/>
      <inkml:brushProperty name="height" value="0.01352952234447" units="cm"/>
      <inkml:brushProperty name="color" value="#6ADCAB"/>
      <inkml:brushProperty name="ignorePressure" value="0"/>
    </inkml:brush>
  </inkml:definitions>
  <inkml:trace contextRef="#ctx0" brushRef="#br0">23590 25196 615,'16'0'5,"2"0"9	,4 0 9,4 0 9,4 0 6,5 0 3,4 0 3,7 0 3,1-1-3,1-2-8,-1-1-7,1-2-9,-2-2-9,-4-1-10,-2-2-11,-5-2-10,-3 0-10,-6 2-10,-5 2-8,-5 1-10,-3 2-5,-2 2-2,-1 2 0,-3 1-1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3944849520922" units="cm"/>
      <inkml:brushProperty name="height" value="0.0173944849520922" units="cm"/>
      <inkml:brushProperty name="color" value="#6ADCAB"/>
      <inkml:brushProperty name="ignorePressure" value="0"/>
    </inkml:brush>
  </inkml:definitions>
  <inkml:trace contextRef="#ctx0" brushRef="#br0">23890 24815 479,'11'1'13,"-2"1"3	,-4 2 1,-3 2 2,-2 5 3,0 6 4,0 6 4,0 8 3,0 5 2,0 3 1,0 3 0,0 4 0,-4 5-1,-9 7-2,-8 7-3,-9 6-1,-5 4-4,-2 0-5,-1 0-5,-2-1-5,0 0-5,2-5-8,1-2-6,2-5-8,4-5-6,5-11-7,4-11-8,6-9-7,3-8-5,2-2-3,2-4-4,1-4-4,2-3 1,2-3 4,2-4 5,1-3 3,1-2 8,0 1 40,0-1 0,0 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7287493348122" units="cm"/>
      <inkml:brushProperty name="height" value="0.0157287493348122" units="cm"/>
      <inkml:brushProperty name="color" value="#6ADCAB"/>
      <inkml:brushProperty name="ignorePressure" value="0"/>
    </inkml:brush>
  </inkml:definitions>
  <inkml:trace contextRef="#ctx0" brushRef="#br0">23645 25740 529,'48'29'-23,"-11"3"18	,-13 4 18,-11 3 18,-6 3 11,0 4 4,0 4 3,-1 2 3,1 1 0,0-4-7,0-3-5,0-3-6,-2-3-5,-4-2-4,-2-1-6,-4-3-4,-2 0-9,0-3-12,0-1-12,0-2-13,0-4-13,-3-7-12,-1-7-12,-1-7-13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19052210450172" units="cm"/>
      <inkml:brushProperty name="height" value="0.0219052210450172" units="cm"/>
      <inkml:brushProperty name="color" value="#6ADCAB"/>
      <inkml:brushProperty name="ignorePressure" value="0"/>
    </inkml:brush>
  </inkml:definitions>
  <inkml:trace contextRef="#ctx0" brushRef="#br0">23998 25577 380,'-23'-12'16,"9"3"0	,8 4-1,9 3-1,5 2 1,4-3 0,3-1 1,4-2 1,3 0-2,4 2-2,3 1-4,3 2-3,-1 1-3,-4 0-5,-6 0-4,-5 0-5,-3 0-2,-2 0-1,-2 0-2,-1 0-1,-2 2 1,-2 3 3,-1 3 2,-3 4 2,0 4 5,-3 2 3,-1 4 4,-2 4 4,0 2 3,2 2 1,1 1 2,2 2 1,1 2 2,0 2 0,0 1 0,0 2 1,1 2 0,2 1-2,1 2-1,2 2-2,1-1-2,-1-4-1,1-3-2,0-3-2,1-2-1,1 0-1,2 0-1,2 0-2,-1-2 1,-4-6 1,-3-5 0,-3-5 0,-4-2 2,-3 0 0,-3-1 2,-4 1 0,-3-2 1,-1-4-1,-2-3-2,-1-3 0,-3-4-3,-4-3-4,-3-3-4,-3-4-4,-2-4-2,0-6-2,0-4-1,0-5-1,1-2-2,1 1 0,3 2-1,1 2-1,2 4 2,4 4 6,3 6 5,4 4 6,3 3 5,4 1 7,3-1 6,3 0 7,4 0 4,6 0 4,5 1 2,5-1 2,10-3 4,15-4 1,16-6 3,15-4 2,4-3-1,-7-1-6,-6 1-5,-7 0-5,-6 1-9,-2 1-11,-4 2-10,-4 2-12,-4 2-11,-8 4-11,-6 3-10,-7 3-11,-4 2-7,-2 1-1,-2-1-1,-1 0-3</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7579019218683" units="cm"/>
      <inkml:brushProperty name="height" value="0.0177579019218683" units="cm"/>
      <inkml:brushProperty name="color" value="#6ADCAB"/>
      <inkml:brushProperty name="ignorePressure" value="0"/>
    </inkml:brush>
  </inkml:definitions>
  <inkml:trace contextRef="#ctx0" brushRef="#br0">13958 22556 469,'41'1'129,"0"2"-19	,-1 1-19,1 2-20,1 2-17,1 1-14,2 2-15,2 2-14,-3-1-15,-6-4-14,-8-3-12,-6-3-15</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2972064465284" units="cm"/>
      <inkml:brushProperty name="height" value="0.0172972064465284" units="cm"/>
      <inkml:brushProperty name="color" value="#6ADCAB"/>
      <inkml:brushProperty name="ignorePressure" value="0"/>
    </inkml:brush>
  </inkml:definitions>
  <inkml:trace contextRef="#ctx0" brushRef="#br0">14040 23019 481,'-11'36'26,"5"-8"5	,5-8 7,5-9 5,6-5 3,7-2 1,7-1 0,7-2-1,0-1-1,-4 0-5,-6 0-4,-5 0-5,4-1-7,14-2-10,14-1-10,13-2-9,1 0-6,-12 2-5,-11 1-3,-13 2-3,-6 0-11,1-4-15,-1-4-16,1-3-15</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18531172722578" units="cm"/>
      <inkml:brushProperty name="height" value="0.0218531172722578" units="cm"/>
      <inkml:brushProperty name="color" value="#6ADCAB"/>
      <inkml:brushProperty name="ignorePressure" value="0"/>
    </inkml:brush>
  </inkml:definitions>
  <inkml:trace contextRef="#ctx0" brushRef="#br0">15237 23073 381,'1'-41'34,"1"1"-3	,3-1-3,0 0-4,1 4-3,-1 6-3,-3 7-2,-1 7-3,3-4-2,6-16 0,7-15-2,7-15-1,2-6-2,-1 3-3,-3 4-4,0 3-3,-3 5-1,-1 7-2,-2 7 1,-1 7-2,-2 6 1,1 7 1,0 7 1,-1 7 1,0 10 1,-2 14 2,-2 13 1,-1 14 3,-1 9 1,0 5 4,-1 6 3,1 4 4,0 2 1,0-1 1,0-3 1,-1 0 0,2-6-2,1-6-3,2-6-4,2-8-4,1-6-3,0-4 0,-1-6-2,1-5 0,0-6-4,2-6-5,2-8-6,2-6-5,0-8-3,1-8 2,-1-9 0,0-8 1,2-7 1,1-6 1,1-4 2,3-5 0,-1-3 2,-1 3 2,-3 1 2,0 2 2,-3 6 3,-1 10 2,-2 10 1,-1 11 3,-3 8 3,-4 7 4,-3 6 4,-3 8 4,-1 5 4,1 5 4,3 6 2,1 5 4,0 0 1,-2-3-1,-2-3-1,-1-4-2,-1 4 1,0 10 1,0 10 1,0 10 1,1 5-1,2-2 1,1-2-2,2-2 0,0-1-5,-2-2-8,-1-1-10,-3-3-7,1-3-11,2-4-11,1-6-10,2-5-11,1-4-9,0-1-7,-1-2-8,1-1-7</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4015685915947" units="cm"/>
      <inkml:brushProperty name="height" value="0.0174015685915947" units="cm"/>
      <inkml:brushProperty name="color" value="#6ADCAB"/>
      <inkml:brushProperty name="ignorePressure" value="0"/>
    </inkml:brush>
  </inkml:definitions>
  <inkml:trace contextRef="#ctx0" brushRef="#br0">16706 22638 478,'12'1'-2,"-3"1"9	,-4 3 10,-4 1 10,-1 4 8,0 7 7,0 7 7,0 6 6,0 4 3,-3 0-4,-1 0-4,-2 0-2,0 0-8,2 0-14,1 0-12,2 0-13,1-2-13,0-6-14,0-5-14,0-5-14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869440510869" units="cm"/>
      <inkml:brushProperty name="height" value="0.015869440510869" units="cm"/>
      <inkml:brushProperty name="color" value="#6ADCAB"/>
      <inkml:brushProperty name="ignorePressure" value="0"/>
    </inkml:brush>
  </inkml:definitions>
  <inkml:trace contextRef="#ctx0" brushRef="#br0">23350 7450 525,'-2'23'0,"-3"-3"0	,-3-3 1,-2-2 0,0-5 6,7-2 14,6-3 14,7-3 12,2-4 5,1-3-6,-1-3-5,1-2-5,1-3-3,3 1 0,3-1 0,4 1 0,1-1-6,0 1-8,0-1-10,0 1-8,-2-1-11,-3 1-9,-3-1-11,-2 1-9,-1-3-10,3-2-9,3-3-9,4-3-10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0714021921158" units="cm"/>
      <inkml:brushProperty name="height" value="0.0200714021921158" units="cm"/>
      <inkml:brushProperty name="color" value="#6ADCAB"/>
      <inkml:brushProperty name="ignorePressure" value="0"/>
    </inkml:brush>
  </inkml:definitions>
  <inkml:trace contextRef="#ctx0" brushRef="#br0">17359 21849 415,'-1'-24'-39,"-1"7"20	,-2 7 18,-2 6 19,-1 9 10,0 7 0,0 10 0,0 7 1,1 4 0,2-4-1,2-4-1,1-3 0,1 5 1,0 11 2,0 12 2,0 12 2,0 12 1,0 12 3,0 12 1,0 11 2,2 1-2,3-12-7,3-12-6,4-12-7,3-9-11,4-4-16,3-6-16,4-5-16,-1-6-13,-3-6-9,-3-8-8,-4-6-8</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0674502104521" units="cm"/>
      <inkml:brushProperty name="height" value="0.0120674502104521" units="cm"/>
      <inkml:brushProperty name="color" value="#6ADCAB"/>
      <inkml:brushProperty name="ignorePressure" value="0"/>
    </inkml:brush>
  </inkml:definitions>
  <inkml:trace contextRef="#ctx0" brushRef="#br0">18475 22175 690,'-13'40'3,"2"-1"6	,2-3 5,1-1 6,2 2 5,2 4 3,1 6 4,2 5 3,4 0 0,5-5-5,4-6-4,6-4-4,3-4-6,2-2-6,2-1-5,1-2-8,3-1-4,0-3-6,3-1-5,1-2-6,-1-2-3,-3-4-1,-3-3-3,-4-3-2,-4-2 0,-2-1 0,-4 1 1,-4 0 0,-3 0 4,-3 0 7,-4-1 5,-3 1 7,-2-1 5,1-2 1,-1-1 3,0-2 2,-3 0 2,-7 1 2,-7 3 2,-7 0 1,-3 1-1,0-1-2,0-3-3,0-1-2,1-1-2,2 0 1,1 0 1,2 0 1,3-1-1,6-1 1,4-3-1,6-1 1,2-1-9,0-3-17,0-1-17,1-1-17</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15301115438342" units="cm"/>
      <inkml:brushProperty name="height" value="0.0115301115438342" units="cm"/>
      <inkml:brushProperty name="color" value="#6ADCAB"/>
      <inkml:brushProperty name="ignorePressure" value="0"/>
    </inkml:brush>
  </inkml:definitions>
  <inkml:trace contextRef="#ctx0" brushRef="#br0">18420 22311 722,'39'0'18,"-3"-3"5	,-3-1 4,-5-2 5,1 1 1,0 3 1,3 4-1,1 3 0,0 1-6,-1-2-12,-3-1-13,-1-3-11,-2 0-7,-4 0-1,-3 0-1,-4 0-1,-1 0-9,-1 0-17,1 0-18,-1 0-16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6379699259996" units="cm"/>
      <inkml:brushProperty name="height" value="0.0176379699259996" units="cm"/>
      <inkml:brushProperty name="color" value="#6ADCAB"/>
      <inkml:brushProperty name="ignorePressure" value="0"/>
    </inkml:brush>
  </inkml:definitions>
  <inkml:trace contextRef="#ctx0" brushRef="#br0">19400 22039 472,'0'14'0,"0"0"0	,0-1 0,0 1 0,0 0 6,0 2 13,0 2 12,0 2 12,-3 2 6,-4 3-1,-6 4-1,-5 4-1,-4 2-2,-3 4-4,-4 4-3,-4 3-5,0 0-4,2-4-5,1-3-4,2-3-4,1-4-14,-1-6-24,1-5-24,0-5-23,1-3-10,4-2 3,4-1 2,2-3 4</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1156446188688" units="cm"/>
      <inkml:brushProperty name="height" value="0.0141156446188688" units="cm"/>
      <inkml:brushProperty name="color" value="#6ADCAB"/>
      <inkml:brushProperty name="ignorePressure" value="0"/>
    </inkml:brush>
  </inkml:definitions>
  <inkml:trace contextRef="#ctx0" brushRef="#br0">19400 22012 590,'38'26'-39,"-5"-1"24	,-4-2 23,-7-2 24,-1 0 12,-1-1 2,1 1 2,-1-1 1,1 0 0,2 1 0,2-1 0,1 1-1,0-4-14,-4-4-27,-3-5-26,-4-6-29,-2-1-15,-2 2-5,-2 1-6,-1 2-4</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1889588236809" units="cm"/>
      <inkml:brushProperty name="height" value="0.0171889588236809" units="cm"/>
      <inkml:brushProperty name="color" value="#6ADCAB"/>
      <inkml:brushProperty name="ignorePressure" value="0"/>
    </inkml:brush>
  </inkml:definitions>
  <inkml:trace contextRef="#ctx0" brushRef="#br0">19482 22475 484,'0'14'-13,"0"2"3	,0 2 2,0 2 3,0 4 8,0 6 15,0 8 15,0 6 16,0 3 3,0 1-5,0 0-7,0-1-5,0-1-3,0-3 0,0-4 2,0-4 1,0-2 0,3-4 1,1-4-1,2-3 1</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6435446590185" units="cm"/>
      <inkml:brushProperty name="height" value="0.0166435446590185" units="cm"/>
      <inkml:brushProperty name="color" value="#6ADCAB"/>
      <inkml:brushProperty name="ignorePressure" value="0"/>
    </inkml:brush>
  </inkml:definitions>
  <inkml:trace contextRef="#ctx0" brushRef="#br0">20298 22012 500,'0'-10'16,"0"7"0	,0 6 1,0 7 1,0 7 2,0 7 2,0 7 3,0 6 2,0 8 3,0 9 2,0 8 3,0 8 2,0-3 0,0-15-5,0-15-5,0-16-4,0-1-3,0 15-1,0 12-3,0 14-1,0 4-5,0-7-4,0-7-7,0-7-6,0-7-3,0-6-2,0-7-3,0-7-2,-1-4-1,-1-2-1,-3-2-1,-1-1 1,0-4-1,-1-5 0,0-5 1,0-5-1,-1-4-1,-4-4-1,-4-3-3,-2-4-1,-3-3-5,1-6-6,-1-5-6,1-5-6,-2-3-2,-3 1 2,-4-1 3,-4 0 38,1 3 8,3 5 0,3 5 0,4 6 0,3 4 0,1 5 0,2 6 0,1 5 0,4 2 0,2 0 0,4 0 0,3 0 0,3 1 0,2-1 0,1 0 27,2 0 19,1 1-1,-1 2-3,1 1-2,0 3-3,6-3 2,11-5 4,13-4 5,11-6 4,5-1-3,-4 4-12,-3 3-10,-3 3-12,-3 3-9,-2-1-4,-1 0-4,-2 0-5,-5 2-13,-6 3-20,-7 4-20,-7 3-20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07979187741876" units="cm"/>
      <inkml:brushProperty name="height" value="0.0107979187741876" units="cm"/>
      <inkml:brushProperty name="color" value="#6ADCAB"/>
      <inkml:brushProperty name="ignorePressure" value="0"/>
    </inkml:brush>
  </inkml:definitions>
  <inkml:trace contextRef="#ctx0" brushRef="#br0">19890 22638 771,'14'0'0,"2"0"1	,2 0-1,2 0 1,3-2 4,5-3 10,5-3 10,5-4 9,2-3 3,-2-1-3,-1-2-3,-2-1-4,1-3-10,3-4-16,3-3-15,4-3-18,-3 0-13,-11 6-12,-10 5-13,-10 5-11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0729295089841" units="cm"/>
      <inkml:brushProperty name="height" value="0.0140729295089841" units="cm"/>
      <inkml:brushProperty name="color" value="#6ADCAB"/>
      <inkml:brushProperty name="ignorePressure" value="0"/>
    </inkml:brush>
  </inkml:definitions>
  <inkml:trace contextRef="#ctx0" brushRef="#br0">20543 21930 592,'12'-11'-33,"-4"5"19	,-3 6 19,-3 4 18,-1 6 11,1 7 4,3 7 3,1 7 3,0 3 2,-2 0 0,-2 0 1,-1 0-1,0-1-5,2-2-14,1-1-12,2-2-14,3-2-9,6-4-9,4-4-8,6-2-8,0-4-4,-3-4 0,-3-3 0,-4-3 0,0-3 1,1-2 0,2-1 0,2-2 0,-1-1 1,-1 1 0,-2-1-1,-2 0 1,-1 0-1,-2 0 33,-1 1 3,-3-1 0,-1-1 0,-1-1 0,-3-2 0,-1-2 0,-2-1 0,-1 1 0,-3-1 0,-1 1 0,-1 0 0,1 2 0,-1 1 0,0 3 0,1 0 0,2 0 0,1 0 0,2 1 0,1-1 0,-3 0 0,-1 0 0,-2 0 0,-1 1 0,0-1 0,0 0 0,1 0 0,-2 3 0,-1 5 0,-2 5 0,-2 5 0,-2 6 0,-1 7 0,-2 6 46,-1 8 25,-2 2-8,-2 1-16,-2 0-15,-1 0-16,0-2-15,4-3-14,3-4-12,4-3-15,2-4-7,2-6-2,2-4-3,1-6 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3915079534054" units="cm"/>
      <inkml:brushProperty name="height" value="0.0143915079534054" units="cm"/>
      <inkml:brushProperty name="color" value="#6ADCAB"/>
      <inkml:brushProperty name="ignorePressure" value="0"/>
    </inkml:brush>
  </inkml:definitions>
  <inkml:trace contextRef="#ctx0" brushRef="#br0">20570 22584 579,'12'53'41,"-4"-1"0	,-3-2-2,-3-1-1,-2-2 0,0 1 1,0-1 0,0 1 2,0-1-4,0-2-7,0-2-8,0-1-6,1-6-19,2-7-28,1-10-29,2-8-28</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1694274023175" units="cm"/>
      <inkml:brushProperty name="height" value="0.0131694274023175" units="cm"/>
      <inkml:brushProperty name="color" value="#6ADCAB"/>
      <inkml:brushProperty name="ignorePressure" value="0"/>
    </inkml:brush>
  </inkml:definitions>
  <inkml:trace contextRef="#ctx0" brushRef="#br0">24400 5700 632,'-4'-22'0,"-5"6"0	,-7 7 0,-5 6 0,-3 3 5,4 0 11,3 0 9,3 0 11,-1 1 5,-2 4-3,-3 3-2,-3 3-1,-2 3-3,0 3-3,0 3-2,0 4-3,0 1-7,0 0-10,0 0-12,0 0-10,0 0-6,0 0 1,0 0 0,0 0 1,3 0-6,6 0-10,7 0-11,6 0-10,1-2-6,-3-3 0,-3-3 0,-2-2 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4910950958729" units="cm"/>
      <inkml:brushProperty name="height" value="0.0194910950958729" units="cm"/>
      <inkml:brushProperty name="color" value="#6ADCAB"/>
      <inkml:brushProperty name="ignorePressure" value="0"/>
    </inkml:brush>
  </inkml:definitions>
  <inkml:trace contextRef="#ctx0" brushRef="#br0">20652 22747 427,'0'-37'-1,"0"9"4	,0 9 5,0 8 4,1 4 3,4 0 2,4 0 3,3 0 1,2 1 0,2-1-1,2 0-3,2 0-1,1 0-3,2 1-3,2-1-3,1 0-3,0 1 0,-4 2 2,-4 1 2,-2 2 4,-3 3 0,-2 3 1,-2 4 0,-1 3 0,-3 5 2,0 6 3,-3 8 3,-1 6 2,-1 4 2,0 0 0,0 0 1,0 0 1,0-1-2,0-2-3,0-2-2,0-1-4,0-2-3,0-1-4,0-2-5,0-2-6,-2-4-9,-3-7-17,-3-7-16,-4-7-16,-2-6-7,1-7 4,-1-7 4,0-7 5,1-3 2,-1 3 5,1 1 3,-1 1 4,1 4 4,2 2 5,2 5 4,1 2 12,1 1 15,-3-4 0,-1-4 0,-2-2 0,1-2 0,1 2 0,1 2 0,3 2 0,2 2 0,3 3 0,4 4 8,3 3 37,3 2 2,4 0-4,3 0-5,4 0-3,0 0-7,-4 0-6,-3 0-9,-3 0-7,-3 0-5,1 0-5,0 0-5,0 0-3,-1 1-4,-2 2-2,-2 1-1,-1 2-3,-2 2-1,-5 1-3,-2 2-3,-4 2-3,0 0 1,4-2 2,2-2 13,5-1 16,-2 1 0,-4 5 0,-6 6 0,-5 5 0,-1 1 0,4-1 0,3-2 0,4-2 0,1-2 0,0-4 0,0-3 0,0-4 0,2-2 0,4-1 0,2-3 0,4-1 0,4-3 16,3-3 16,3-3-2,4-4-1,2-2-5,2 0-7,2 1-8,1-1-7,0 0-9,-1-2-9,-2-2-8,-2-2-9,-1 2-5,-2 2 3,-2 4 29,-2 4 6</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8703238964081" units="cm"/>
      <inkml:brushProperty name="height" value="0.0188703238964081" units="cm"/>
      <inkml:brushProperty name="color" value="#6ADCAB"/>
      <inkml:brushProperty name="ignorePressure" value="0"/>
    </inkml:brush>
  </inkml:definitions>
  <inkml:trace contextRef="#ctx0" brushRef="#br0">21713 21985 441,'-14'3'44,"1"8"2	,-1 6 2,0 6 1,2 2-2,1-5-5,1-6-4,3-5-6,-4 5-2,-9 13 2,-8 14 2,-9 13 0,-5 8-2,-4 2-8,-3 2-7,-4 1-8,1-2-10,5-8-13,5-6-13,6-6-13,5-9-8,8-8-2,5-8-2,8-9-1,3-5-3,1-2 0,-1-1-3,0-3-1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5434096232057" units="cm"/>
      <inkml:brushProperty name="height" value="0.0155434096232057" units="cm"/>
      <inkml:brushProperty name="color" value="#6ADCAB"/>
      <inkml:brushProperty name="ignorePressure" value="0"/>
    </inkml:brush>
  </inkml:definitions>
  <inkml:trace contextRef="#ctx0" brushRef="#br0">21577 21903 536,'15'15'-1,"4"1"1	,3 2-1,3 1 0,3 6 4,2 8 9,2 9 7,1 8 8,0 4 9,-2 1 8,-1-1 8,-2 1 8,1-1 0,4 0-10,2 1-8,4-1-9,1-3-12,-5-6-13,-3-8-15,-3-6-13,-3-6-12,-4-3-12,-3-3-11,-4-4-11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6006058678031" units="cm"/>
      <inkml:brushProperty name="height" value="0.0156006058678031" units="cm"/>
      <inkml:brushProperty name="color" value="#6ADCAB"/>
      <inkml:brushProperty name="ignorePressure" value="0"/>
    </inkml:brush>
  </inkml:definitions>
  <inkml:trace contextRef="#ctx0" brushRef="#br0">21604 22502 534,'1'12'0,"1"-4"0	,3-3 0,1-3 0,1 0 2,3 3 2,1 3 3,1 4 2,1 1-2,-2-2-7,-1-2-6,-3-1-8,-1 0-7,-2 1-8,-1 2-7,-2 2-9,-1 0 33,0-2 12,0-2 0,0-1 0,-1-1 0,-2 3 0,-1 1 0,-2 2 0,-1 1 0,-3 2 0,-1 2 0,-2 2 0,1-3 0,1-4 0,1-5 0,3-6 0,1-1 0,1 2 0,3 1 0,1 2 0,2 0 0,1-2 0,3-1 0,1-2 0,1-1 0,3 0 0,1 0 0,1 0 0,2 0 0,0 3 4,-1 1 34,1 2-3,-1 2-2,-2 1-3,-2 2-4,-1 2-3,-2 1-4,1-1-4,0 1-5,0-1-3,-3 2-6,-5 1-3,-5 2-6,-5 1-3,-2 2-6,-1-1-4,0 1-4,1-1-6,-1 0-2,1-2 1,-1-2 1,0-2 1,2-2 30,1-3 0,1-4 0,3-4 0,0-1 0,0 0 0,0 0 0,0 0 0,2 0 0,3 0 0,4 0 16,3 0 26,4 0 5,3 0 4,3 0 3,4 0 3,1 0 0,1 0-7,-1 0-5,0 0-7,0 0-3,-2 0-3,-2 0-2,-2 0-2,1 0-10,1 0-21,2 0-18,1 0-21,0 1-10,-3 2-1,-5 1-2,-2 2-1,-2 1-2,-1 0 0,1-1-1,0 1-1</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4743658602238" units="cm"/>
      <inkml:brushProperty name="height" value="0.0144743658602238" units="cm"/>
      <inkml:brushProperty name="color" value="#6ADCAB"/>
      <inkml:brushProperty name="ignorePressure" value="0"/>
    </inkml:brush>
  </inkml:definitions>
  <inkml:trace contextRef="#ctx0" brushRef="#br0">18393 22094 575,'-13'1'-22,"-1"5"8	,0 2 7,1 4 9,0 1 4,2-2 1,2-2 1,1-1 0,1-2-1,0-2-3,1-1-3,-1-3-3,0 0-4,0 0-3,0 0-5,1 0-4,0 1 2,1 2 7,3 1 6,1 2 8,1 2 3,0 4 0,0 4 1,0 2 0,0 4 1,0 1 1,0 1 1,0 3 0,0 3 1,0 8 1,0 6 0,0 7 1,0 5 2,0 4 0,0 2 3,0 5 1,0-3 0,0-6 0,0-7-1,0-7 0,0-5-2,0-6-1,0-5-2,0-5-1,0 0-1,0 5-1,0 5 0,0 5 0,1 1 0,1-3 1,3-4 0,1-3 2,0-3-2,-2-4-3,-2-3-2,-1-4-3,1-3-2,3-4-5,4-2-3,2-5-4,6-3-8,4-6-13,5-5-11,6-5-12,-1 0-8,-5 2-1,-4 4-2,-6 4-2,-3 1 3,-2 0 4,-2 1 22,-1-1 37</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7141308039427" units="cm"/>
      <inkml:brushProperty name="height" value="0.0127141308039427" units="cm"/>
      <inkml:brushProperty name="color" value="#6ADCAB"/>
      <inkml:brushProperty name="ignorePressure" value="0"/>
    </inkml:brush>
  </inkml:definitions>
  <inkml:trace contextRef="#ctx0" brushRef="#br0">22066 22039 655,'14'0'-4,"0"0"6	,-1 0 7,1 0 8,1-1 1,4-1 0,3-2-3,4-2-1,1 0-6,0 2-8,0 1-8,0 2-9,-1 1-5,-4 0-3,-3 0-2,-4 0-2,-2 1 0,-2 2 3,-2 1 4,-1 2 3,-2 2 5,-2 4 6,-1 3 6,-3 4 7,0 3 3,0 4 3,0 3 3,0 3 2,0 3 4,0 1 3,0 3 5,0 1 3,1 1 2,2 3-3,1 1-2,2 1-2,0 1-2,-2-2-1,-1-1-2,-2-3-2,-1-3-2,0-8-3,0-6-4,0-7-3,0 0 0,0 7-1,0 7 2,0 6-1,0 1 2,0-5-1,0-4 0,0-7 1,-1-2-2,-2-2 0,-1-2-2,-2-2 0,-2-1-3,-1-2-4,-2-1-3,-2-3-3,0 0-5,2 0-6,2 0-5,1 0-7,1-2-7,-3 0-7,-1-3-6,-1-1-8,-1-2-1,2-1 3,2-3 2,1 0 13,1-2 42,0 0 0,0 0 0,1 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12504735589027" units="cm"/>
      <inkml:brushProperty name="height" value="0.0112504735589027" units="cm"/>
      <inkml:brushProperty name="color" value="#6ADCAB"/>
      <inkml:brushProperty name="ignorePressure" value="0"/>
    </inkml:brush>
  </inkml:definitions>
  <inkml:trace contextRef="#ctx0" brushRef="#br0">23019 22529 740,'2'-12'1,"6"4"2	,5 3 1,5 3 3,1 2 1,-1 0 1,-2 0 1,-1 0 1,-2 0 1,1 0 2,-1 0 1,1 0 1,1 0 3,4 0 3,3 0 3,4 0 3,-2 0-2,-4 0-8,-6 0-8,-4 0-8,-1 0-7,6 0-2,4 0-5,6 0-3,0 0-6,-6 0-5,-5 0-8,-4 0-6,-3 0-3,-1 0 0,1 0 1,0 0-1,0-1-1,0-2-5,0-1 28,-1-2 21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971108395606279" units="cm"/>
      <inkml:brushProperty name="height" value="0.00971108395606279" units="cm"/>
      <inkml:brushProperty name="color" value="#6ADCAB"/>
      <inkml:brushProperty name="ignorePressure" value="0"/>
    </inkml:brush>
  </inkml:definitions>
  <inkml:trace contextRef="#ctx0" brushRef="#br0">23345 22230 858,'0'13'-28,"0"1"7	,0 0 6,0-1 7,0 6 7,0 10 12,0 10 9,0 10 11,0 6 4,0-1-3,0 1-3,0-1-2,0-1-7,0-1-11,0-1-9,0-3-10,0-4-12,0-6-16,0-8-14,0-6-16,0-4-6,0-3 2,0 0 52,0-3 20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23944 22910 1000,'1'13'-41,"1"-2"10	,3-2 9,1-1 9,1-2-3,3-2-16,1-1-15,1-3-1,1 0 48,-2 0 0,-1 0 0,-3 0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24379 22964 1000,'26'1'-7,"-4"2"1	,-3 1 2,-4 2 0,-1 0-6,2-2-14,2-1-13,2-2-13,-1-1-7,-4 0 6,-3 0 51,-4 0 0,-1 0 0,0 0 0,0 0 0,0 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13030930608511" units="cm"/>
      <inkml:brushProperty name="height" value="0.0213030930608511" units="cm"/>
      <inkml:brushProperty name="color" value="#6ADCAB"/>
      <inkml:brushProperty name="ignorePressure" value="0"/>
    </inkml:brush>
  </inkml:definitions>
  <inkml:trace contextRef="#ctx0" brushRef="#br0">23600 6750 391,'-22'1'0,"6"4"0	,7 3 0,6 3 0,6-2 5,6-6 9,7-6 10,6-6 10,10-6 6,17-2 1,15-3 1,16-3 3,-2-1-2,-19 4-3,-18 3-4,-19 3-3,-2-1-3,16-2-1,15-3-2,17-3-2,2-1 0,-9 4-3,-10 3 0,-8 3-2,-6-1-8,1-2-16,-1-3-16,1-3-14,-4-2-14,-6 0-11,-6 0-11,-6 0-10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990714132785797" units="cm"/>
      <inkml:brushProperty name="height" value="0.00990714132785797" units="cm"/>
      <inkml:brushProperty name="color" value="#6ADCAB"/>
      <inkml:brushProperty name="ignorePressure" value="0"/>
    </inkml:brush>
  </inkml:definitions>
  <inkml:trace contextRef="#ctx0" brushRef="#br0">25087 22774 841,'25'-25'-124,"-3"6"48	,-3 4 65,-4 6 12,1 2 45,2 0 4,5 1 6,2-1 6,2 1-4,0 2-14,1 1-14,-1 2-14,0 0-10,0-1-5,1-3-7,-1 0-6,-3-1-5,-4 1-4,-6 3-3,-4 1-3,-2 1-5,4 0-2,3 0-3,4 0-3,0 0-3,-4 0-1,-3 0 11,-3 0 33,-3-1 0,-2-1 0,-2-3 0,-1-1 0,0 0 0,2 2 0,1 2 0,2 1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9109847843647" units="cm"/>
      <inkml:brushProperty name="height" value="0.0149109847843647" units="cm"/>
      <inkml:brushProperty name="color" value="#6ADCAB"/>
      <inkml:brushProperty name="ignorePressure" value="0"/>
    </inkml:brush>
  </inkml:definitions>
  <inkml:trace contextRef="#ctx0" brushRef="#br0">25495 22393 558,'0'15'34,"0"4"-2	,0 3-2,0 4-1,1 5 1,1 9 4,3 9 4,1 8 3,0 1-1,-2-4-6,-2-6-7,-1-4-7,-1-7-4,0-6-2,0-8-1,0-6-3</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1962421014905" units="cm"/>
      <inkml:brushProperty name="height" value="0.021962421014905" units="cm"/>
      <inkml:brushProperty name="color" value="#6ADCAB"/>
      <inkml:brushProperty name="ignorePressure" value="0"/>
    </inkml:brush>
  </inkml:definitions>
  <inkml:trace contextRef="#ctx0" brushRef="#br0">26529 21985 379,'1'-12'-18,"1"3"8	,3 4 8,0 4 9,2 2 4,0 1 3,0 2 3,0 2 2,1 5 4,4 9 3,3 8 4,4 9 4,0 8 2,-4 8 0,-3 9 0,-3 9 0,-3 4 0,1 3-2,0 1 0,0 2-1,-3-1-1,-5-4-1,-5-3-1,-5-3-2,-2-3-2,-1-1-7,0-3-5,1 0-6,-2-5-8,-1-4-8,-2-6-9,-1-4-10,-1-5-8,2-4-10,2-2-9,2-4-9,1-5-5,2-4 3,2-6 1,1-4 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2337879240513" units="cm"/>
      <inkml:brushProperty name="height" value="0.0222337879240513" units="cm"/>
      <inkml:brushProperty name="color" value="#000000"/>
      <inkml:brushProperty name="ignorePressure" value="0"/>
    </inkml:brush>
  </inkml:definitions>
  <inkml:trace contextRef="#ctx0" brushRef="#br0">57390 12625 374,'20'13'7,"8"-4"13	,10-3 14,9-5 14,8-1 6,5-3-1,6-2-1,5-1 0,-2-2-2,-9 1-3,-9 0-4,-9-1-2,-5 2-5,-1 1-6,2 2-6,-2 2-7,0 0-5,-5-1-7,-3-3-4,-4-1-7,-2-1-3,0 2-2,0 3-2,0 1-2,0 0-4,-3-2-5,-1-2-6,-3-1-6,-3 0-7,-5 5-9,-6 2-10,-6 5-10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211152844131" units="cm"/>
      <inkml:brushProperty name="height" value="0.015211152844131" units="cm"/>
      <inkml:brushProperty name="color" value="#000000"/>
      <inkml:brushProperty name="ignorePressure" value="0"/>
    </inkml:brush>
  </inkml:definitions>
  <inkml:trace contextRef="#ctx0" brushRef="#br0">57450 13246 547,'1'19'4,"5"10"6	,3 9 8,4 9 7,0-1 3,-4-11 0,-3-11 0,-4-11-1,-1-2 2,1 8 1,3 7 4,1 7 1,2 5 1,-1 1-1,1 3 0,-1 1-1,0-3-17,1-9-36,-1-10-34,1-9-35</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0664124935865" units="cm"/>
      <inkml:brushProperty name="height" value="0.0220664124935865" units="cm"/>
      <inkml:brushProperty name="color" value="#000000"/>
      <inkml:brushProperty name="ignorePressure" value="0"/>
    </inkml:brush>
  </inkml:definitions>
  <inkml:trace contextRef="#ctx0" brushRef="#br0">57597 13098 377,'31'-1'33,"1"-2"-2	,2-1-3,2-3-3,3-1-4,4-2-2,3-2-3,4-2-4,-1 0-2,-6 2-3,-5 2-2,-6 2-2,-4 0-2,-4 1 1,-4-1-1,-3 1 0,-2 0-1,0 3 0,0 1-2,-1 2 0,1 3-1,0 4 0,0 3-1,-1 4 1,-1 2-2,-3-1 1,-5 1-2,-3 0 0,-3 9 7,-2 18 12,-1 19 13,-3 19 13,0 5 5,-1-8-1,1-6-1,0-8-1,-2-10-5,-1-10-5,-2-12-6,-2-11-6,0-5-6,-1 0-7,0 0-6,0-1-6,-1-1-4,-1-3-1,-2-5-2,-3-3-1,1-2-1,2 0-2,1 0 0,2 0-2,1 0-1,-3 0-2,-1 0-2,-3 0-3,0-1-1,0-2 0,0-1 2,0-3-1,0-1 2,-1-2 0,1-2 1,0-2 0,1-1 2,1 0-1,3 1 1,1-1 1,2 0 1,2 0 6,2 0 3,2 1 6,1-1 2,3 0 0,1 0 0,2 1 0,1-1 5,0 0 8,0 0 10,0 0 8,1 1 6,2-1 2,1 0 3,3 0 2,6 0 0,11 1-2,11-1-1,11 0-2,1 2-4,-9 4-3,-9 3-5,-10 5-3,-4 4-8,0 8-11,-1 8-12,1 7-11,-7 8-7,-16 9-5,-14 10-4,-15 9-5,-4-1 0,5-11 2,5-11 2,6-12 2,4-5 4,1-3 6,3-2 5,1-1 6,1-1 4,1 0 0,-1 0 2,0-1 1,1 0 5,2-2 9,2-2 10,2-1 10,4-4 8,8-3 6,7-4 8,7-3 5,4-4 3,1-1-3,-1-2-3,0-2-3,-1 0-6,-2 2-6,-1 2-8,-2 2-6,-1 1-5,-1-1-1,1 1-2,0-1-1,0 0-5,0-2-7,-1-2-9,1-2-8,0 0-6,0 2-5,-1 2-5,1 2-5,-1 0-4,-2 1 0,-2 0-2,-1-1-2,-3 0-1,-1-2-4,-3-2-3,-1-2-3</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83106565475464" units="cm"/>
      <inkml:brushProperty name="height" value="0.0283106565475464" units="cm"/>
      <inkml:brushProperty name="color" value="#000000"/>
      <inkml:brushProperty name="ignorePressure" value="0"/>
    </inkml:brush>
  </inkml:definitions>
  <inkml:trace contextRef="#ctx0" brushRef="#br0">57745 12891 294,'13'19'3,"-4"10"7	,-3 9 7,-4 9 6,-2 4 4,0-2 2,0-2 1,0-2 2,0 1 0,0 1 1,0 2 1,0 1 0,-1 2 0,-2 0-2,-2 0 0,-1-1-2,-1-1-2,-1-3 0,1-5-2,-1-3-1,1-2-1,0 0-1,-1 0-1,1 0-1,-2-1-2,-1-2-4,-2-2-4,-1-1-4,-1-4-1,2-3 0,1-3-1,3-5 0,0 2-2,-2 5-7,-2 6-5,-2 5-6,-2 0-5,-1-5-5,-3-6-5,-1-6-5,0-3-3,1-2-3,3-2-2,1-1-2,0-2-2,-1 1-2,-3-1-2,-1 0-2,1 0 1,3-3 4,4-1 3,4-2 4,1-2 5,-3-2 3,-1-1 13,-1-3 20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66901720315218" units="cm"/>
      <inkml:brushProperty name="height" value="0.0266901720315218" units="cm"/>
      <inkml:brushProperty name="color" value="#000000"/>
      <inkml:brushProperty name="ignorePressure" value="0"/>
    </inkml:brush>
  </inkml:definitions>
  <inkml:trace contextRef="#ctx0" brushRef="#br0">56976 14133 312,'1'-14'0,"2"2"0	,2 2 0,1 2 0,3 0-1,1 1 0,2-1-2,2 1-1,0-1 0,-3-3 0,0-1 1,-3-1-1,4-2 6,9 0 11,10 0 11,8 0 11,11 5 8,8 9 4,9 10 5,10 8 3,0 7 1,-6 4-4,-9 3-3,-6 5-4,-6-1-4,-4-4-5,-3-3-5,-5-4-5,0-2-3,2 0-2,2 0 0,1 0-3,1 2-3,1 1-8,-1 1-8,0 3-8,1-1-3,-1-4 0,0-4 0,1-3 0,-4-3-3,-5-2-4,-5-2-5,-6-2-5,-4-2-2,-2-1 0,-1-2 0,-2-2-1,1-1 0,6 0-1,6 0 1,5 0-1,2 0-1,-2 0-1,-1 0-3,-3 0-1,-2 0 0,-4 0 2,-4 0 3,-3 0 3,-2-1 1,0-2 2,-1-2 7,1-1 21</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6370249092579" units="cm"/>
      <inkml:brushProperty name="height" value="0.0136370249092579" units="cm"/>
      <inkml:brushProperty name="color" value="#000000"/>
      <inkml:brushProperty name="ignorePressure" value="0"/>
    </inkml:brush>
  </inkml:definitions>
  <inkml:trace contextRef="#ctx0" brushRef="#br0">58928 12359 611,'14'-1'2,"-2"-2"5	,-2-2 6,-2-1 4,1 0 7,1 5 8,2 2 9,2 5 9,-1 1 0,-1 1-5,-1-1-7,-3 1-6,1-1-9,4 0-10,4 1-11,3-1-11,0 1-8,-3-1-4,-4 0-6,-4 1-4,-2-1-9,-3 1-13,-1-1-11,-2 0-13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6330361068249" units="cm"/>
      <inkml:brushProperty name="height" value="0.0196330361068249" units="cm"/>
      <inkml:brushProperty name="color" value="#000000"/>
      <inkml:brushProperty name="ignorePressure" value="0"/>
    </inkml:brush>
  </inkml:definitions>
  <inkml:trace contextRef="#ctx0" brushRef="#br0">58632 12980 424,'5'12'-8,"9"-6"14	,9-5 13,9-5 13,6-5 9,2-1 3,1-2 2,3-2 3,1-1 0,2 1-2,2-1-4,2 0-3,-3 1-2,-7 2-2,-8 2-2,-7 2-2,-5 0-9,-1 1-19,-3-1-17,-1 1-19,-2 1-8,1 1 0,0 2 1,0 2 0,-1 0-4,-2-1-8,-2-3-8,-2-1-9</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47664283216" units="cm"/>
      <inkml:brushProperty name="height" value="0.01947664283216" units="cm"/>
      <inkml:brushProperty name="color" value="#6ADCAB"/>
      <inkml:brushProperty name="ignorePressure" value="0"/>
    </inkml:brush>
  </inkml:definitions>
  <inkml:trace contextRef="#ctx0" brushRef="#br0">24200 6200 427,'0'28'40,"0"6"-1	,0 7-2,0 6-1,0 9 1,0 13 2,0 12 3,0 13 2,0 2 0,0-5-4,0-7-4,0-5-5,0-6-6,0-3-9,0-3-8,0-2-10,0-8-10,0-8-15,0-10-13,0-9-15,0-12-7,0-11-2,0-14-2,0-11-1,0-6 2,0 4 7,0 3 7,0 3 6,0 1 38,0 1 7,0-1 0,0 1 0,1-6 0,4-8 0,3-10 0,3-9 0,3-1 0,3 10 0,3 10 0,4 9 0,-1 4 0,-3 1 3,-3-1 31,-2 1-2,-3 1-1,1 3 1,-1 3 2,1 4 1,1 1 2,3 0 2,3 0 2,4 0 3,-1 1-1,-3 4-3,-3 3-1,-2 3-3,-5 4-3,-2 7-6,-3 6-4,-3 7-5,-4 2-6,-3 1-10,-3-1-8,-2 1-9,-5-3-5,-2-2-1,-3-3 0,-3-3-2,-2-4 1,0-3-1,0-3 0,0-2 0,6-5 8,13-2 19,12-3 17,13-3 18,6-2 5,0 0-7,0 0-8,0 0-6,0-2-6,0-3-2,0-3-3,0-2-2,-2-5-4,-3-2-8,-3-3-7,-2-3-7,-1-1-13,3 4-19,3 3-17,4 3-20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73557957261801" units="cm"/>
      <inkml:brushProperty name="height" value="0.0273557957261801" units="cm"/>
      <inkml:brushProperty name="color" value="#000000"/>
      <inkml:brushProperty name="ignorePressure" value="0"/>
    </inkml:brush>
  </inkml:definitions>
  <inkml:trace contextRef="#ctx0" brushRef="#br0">58780 13039 304,'1'13'10,"2"-4"1	,1-3 1,3-5 2,0 0 0,1 2 1,-1 2-1,0 1 1,5 1 0,6-3 2,8-1 2,7-2 1,4-2-4,0-2-11,0-1-9,0-3-10,-2 0-7,-3-1-2,-5 1-2,-3 0-2,-3 0 0,-5 3 3,-3 1 4,-4 2 2,-1 1 3,-1 0 2,1 0 1,-1 0 1,-1 0 4,-5 0 6,-2 0 6,-5 0 7,-4 2 3,-6 3 1,-5 4 1,-6 4 1,-4 4 0,-1 3 0,-2 4-1,-2 4-1,2-1-1,5-6-2,6-5-2,6-6-2,2-1-2,0 4-1,0 4-3,0 3-1,0 1-1,1-1-2,-1-3 0,0-1-1,1-2 1,2-2 0,2-2 2,2-2 2,0 0-1,1-1 1,0 1-1,-1-1 1,3 1 1,3 3 5,4 1 5,3 1 4,5-2 4,6-7 4,5-8 3,6-7 3,4-3 2,1-1-2,2 0 0,2 0-2,-1 0-2,-3 1-5,-5-1-5,-2 0-5,-3 1-3,0 2-1,0 2-1,0 2-1,-5 6-8,-12 11-16,-10 11-16,-12 12-15,-5 3-6,0-4 3,0-3 4,0-4 4,-1-2 2,1 1 3,0-1 1,0 0 3,1 0 1,1 0 2,3 0 1,1 1 3,0-2 0,-1-2 2,-3-1 6,-1-3 19,1 0 0,3 0 0,4 0 0,4 0 0,1-2 0,1-1 0,0-1 0,-1-3 0,2-1 0,1 1 0,2-1 0,2 1 0,3-3 0,4-3 0,3-4 17,4-3 40,5-5 3,5-3-2,5-3-1,7-5-1,-1 2-4,-6 5-5,-4 6-6,-7 5-5,-1 1-3,1-3-4,3-5-1,1-3-3,0 0-4,-1 1-6,-3 1-4,-1 3-6,0 0-6,1-2-6,3-2-7,1-2-6,0-1-7,-1 0-6,-3 0-5,-1 1-7,-4 0-3,-6 2-4,-5 2-2,-5 1-2,-6 3 1,-3 1 6,-3 2 4,-5 3 6,0 0 5,2 3 5,1 2 27,2 1 2,3 3 0,1 1 0,1 2 0,3 2 0,2 1 0,1 3 0,2 1 5,2 3 28,2 1 5,2 2-1,2 1 2,1 3 1,1 0-1,-3-3-2,-1-1-1,-2-1-2,0 2 0,2 10 3,1 10 1,3 8 2,-1 3 1,-1-3-1,-2-4-1,-3-4-1,1-2-2,2-3-4,2-1-4,1-2-4,-2-15-17,-8-28-33,-7-27-30,-7-28-32,-3-11-11,5 5 11,3 6 10,4 6 11,1 6 8,1 11 6,-1 8 6,1 9 6,1 7 6,1 1 5,2 1 25,2 3 5,0 2 0,-2 1 0,-1 2 0,-3 2 0,1 2 0,1 2 0,2 2 0,3 1 0,-3 5 0,-6 8 0,-4 7 0,-7 7 0,-1 7 17,2 9 16,1 6-2,2 8-2,3-3-4,4-13-4,4-13-4,3-13-5,1-8-10,-2-3-12,-2-5-13,-1-3-14</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347208827734" units="cm"/>
      <inkml:brushProperty name="height" value="0.015347208827734" units="cm"/>
      <inkml:brushProperty name="color" value="#000000"/>
      <inkml:brushProperty name="ignorePressure" value="0"/>
    </inkml:brush>
  </inkml:definitions>
  <inkml:trace contextRef="#ctx0" brushRef="#br0">59164 14103 542,'41'1'7,"-8"2"-2	,-7 2-1,-7 1-1,-5 1 1,-2-3 5,-2-1 4,-2-2 5,0 0 3,-1 2 0,0 1 1,1 3 1,-1 0 1,0 0 1,1 1 3,-1-1 0,2 1 1,1-1-3,2 0-2,2 1-2,0-2-2,1-1 2,0-2-1,0-2 2,0-1-8,-1 0-14,1 0-15,0 0-14</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5780185014009" units="cm"/>
      <inkml:brushProperty name="height" value="0.0155780185014009" units="cm"/>
      <inkml:brushProperty name="color" value="#000000"/>
      <inkml:brushProperty name="ignorePressure" value="0"/>
    </inkml:brush>
  </inkml:definitions>
  <inkml:trace contextRef="#ctx0" brushRef="#br0">59904 12980 534,'-1'-27'3,"-2"6"6	,-2 5 6,-1 6 6,-3 4 5,-4 4 3,-4 4 6,-3 4 3,-2 3 2,-1 4 1,1 4-1,0 3-1,0 1-3,0-1-8,0-3-8,-1-1-8,1 0-5,0 1 1,0 3-1,0 1-1,0 2-1,3 2-5,1 2-3,3 1-4,0-1-2,0-6 1,0-5 1,1-6 1,0-2-10,2 3-23,2 1-22,1 2-23</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7737496346235" units="cm"/>
      <inkml:brushProperty name="height" value="0.0197737496346235" units="cm"/>
      <inkml:brushProperty name="color" value="#000000"/>
      <inkml:brushProperty name="ignorePressure" value="0"/>
    </inkml:brush>
  </inkml:definitions>
  <inkml:trace contextRef="#ctx0" brushRef="#br0">59519 13275 421,'14'46'-5,"-2"1"11	,-2 2 9,-1 2 11,-2 3 7,0 6 8,1 6 7,-1 5 6,1 1 2,-1-4-5,0-3-5,1-4-4,-2-7-5,-1-12-2,-2-10-3,-2-12-2,0-2-8,1 8-12,3 7-12,1 8-12</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3489175289869" units="cm"/>
      <inkml:brushProperty name="height" value="0.0193489175289869" units="cm"/>
      <inkml:brushProperty name="color" value="#000000"/>
      <inkml:brushProperty name="ignorePressure" value="0"/>
    </inkml:brush>
  </inkml:definitions>
  <inkml:trace contextRef="#ctx0" brushRef="#br0">59756 13364 430,'28'-27'25,"-4"6"5	,-4 5 6,-3 6 6,-4 4 2,-1 1 0,-1 2 1,-3 2 0,0 1-3,2 0-3,2 0-4,2 0-4,1 0-3,0 0-3,0 0-3,-1 0-2,1-1-7,0-1-10,0-3-9,0-1-10,-1-1-13,1 3-19,0 1-19,0 2-17</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8636297136545" units="cm"/>
      <inkml:brushProperty name="height" value="0.0198636297136545" units="cm"/>
      <inkml:brushProperty name="color" value="#000000"/>
      <inkml:brushProperty name="ignorePressure" value="0"/>
    </inkml:brush>
  </inkml:definitions>
  <inkml:trace contextRef="#ctx0" brushRef="#br0">59963 13453 419,'0'15'1,"0"-1"0	,0 1 2,0 0 0,0 4 5,0 10 8,0 9 8,0 9 8,0 4 5,0-2 0,0-2 2,0-2 1,-1-1 0,-2-3 1,-2-1 0,-1-2 1,0 9-2,1 20-3,2 21-2,2 20-4,2 5-8,2-11-14,1-12-13,3-10-14,-1-13-8,-1-12-2,-2-14-3,-2-12-1,-1-8-7,0-2-11,0-1-12,0-2-12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76200883090496" units="cm"/>
      <inkml:brushProperty name="height" value="0.0276200883090496" units="cm"/>
      <inkml:brushProperty name="color" value="#000000"/>
      <inkml:brushProperty name="ignorePressure" value="0"/>
    </inkml:brush>
  </inkml:definitions>
  <inkml:trace contextRef="#ctx0" brushRef="#br0">60939 12832 301,'0'-12'3,"0"5"5	,0 6 6,0 6 6,0 4 2,3 4 2,2 4 0,1 3 0,1 1 0,-3-1 0,-1-3-2,-2-1 0,-1 0-2,0 1 0,0 3-1,0 1-1,1 13 1,2 24 4,1 25 1,3 23 4,-1 5 1,-1-15-1,-2-15 0,-2-14-2,0-3 0,1 12-1,3 11-1,1 11-1,1 2-2,-2-8-2,-3-7-3,-1-7-3,-1-7-2,0-5-5,0-6-4,0-6-5,-3-13-8,-9-23-12,-6-21-14,-8-23-12,-1-11-6,6 0 4,5 0 2,6 0 3,3-1 1,-1-2-1,1-1-2,0-3-1,-2 0 1,-1 0 2,-2-1 3,-2 1 3,-1 2 3,1 6 4,-1 6 18,0 5 15</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9101843386889" units="cm"/>
      <inkml:brushProperty name="height" value="0.0179101843386889" units="cm"/>
      <inkml:brushProperty name="color" value="#000000"/>
      <inkml:brushProperty name="ignorePressure" value="0"/>
    </inkml:brush>
  </inkml:definitions>
  <inkml:trace contextRef="#ctx0" brushRef="#br0">60554 13512 465,'-14'-13'0,"2"4"0	,2 3 0,2 4 0,1 1 0,3-1 0,1-3 0,2-1 0,-1-2 2,-3 1 4,-5-1 5,-3 1 3,1 0 3,2-1 2,5 1 0,3-1 1,10-1 5,17-4 10,17-3 10,16-5 10,5 1 1,-8 3-9,-7 4-8,-7 4-9,-6 3-5,-4 1-3,-3 2-2,-4 2-3,-2 0-7,1-1-11,-1-3-13,0-1-12,-2-2-6,-3 1 0,-4-1 1,-4 1 0,-1 1-6,2 1-11,3 2-11,0 2-13</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5666870996356" units="cm"/>
      <inkml:brushProperty name="height" value="0.0155666870996356" units="cm"/>
      <inkml:brushProperty name="color" value="#000000"/>
      <inkml:brushProperty name="ignorePressure" value="0"/>
    </inkml:brush>
  </inkml:definitions>
  <inkml:trace contextRef="#ctx0" brushRef="#br0">60199 13926 535,'1'13'0,"2"-4"0	,2-3 0,1-5 0,3-1 3,1-3 8,2-2 6,1-1 7,10-4 9,14-3 8,14-3 9,16-4 9,4-2 1,-5 3-8,-6 1-9,-6 3-7,-4 0-11,-4 0-14,-3 0-15,-4 0-13,-5 3-9,-6 2-3,-5 5-3,-5 3-2,-3 0-8,0-3-10,-1-5-11,1-3-10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4792314171791" units="cm"/>
      <inkml:brushProperty name="height" value="0.0164792314171791" units="cm"/>
      <inkml:brushProperty name="color" value="#000000"/>
      <inkml:brushProperty name="ignorePressure" value="0"/>
    </inkml:brush>
  </inkml:definitions>
  <inkml:trace contextRef="#ctx0" brushRef="#br0">61234 12802 505,'13'14'-65,"-4"-2"20	,-3-2 29,-4-1 16,-2-2 0,0 0 14,0 1 12,0-1 6,1 2 5,1 1 1,3 2 2,2 2 0,-1 1 0,-1 3-1,-3 1-3,-1 3 0,-1-1-2,0-2-3,0-1-1,0-3-2,1 1-1,2 2 0,2 1 0,1 2 0,1 2-16,-3-1-32,-1 0-34,-2 0-33</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30T20:51:27"/>
    </inkml:context>
    <inkml:brush xml:id="br0">
      <inkml:brushProperty name="width" value="0.0330187231302261" units="cm"/>
      <inkml:brushProperty name="height" value="0.0330187231302261" units="cm"/>
      <inkml:brushProperty name="color" value="#000000"/>
      <inkml:brushProperty name="ignorePressure" value="0"/>
    </inkml:brush>
  </inkml:definitions>
  <inkml:trace contextRef="#ctx0" brushRef="#br0">92200 8450 829,'-22'601'15,"6"-146"-1	,7-147-3,6-147-2,-4-85 0,-11-21 1,-14-22 1,-11-22 1,-1-16 0,13-9-1,12-10 0,13-8-1,6-12 0,0-12-2,0-13 1,0-12-1,0-5-8,0 3-12,0 3-13,0 4-14,0 2-2,0 4 11,0 3 9,0 3 9,0-1 3,0-2-6,0-3-7,0-3-5,1-2 1,4 0 8,3 0 9,3 0 8,3-5 1,3-9-7,3-10-6,4-8-7,-3-1 3,-5 9 15,-7 10 13,-5 10 13,-3 5 7,4 4-3,3 3-2,3 3-2,1 3-2,1 3-2,-1 3 0,1 4-3,-3 2 0,-2 4-2,-3 3-1,-3 3 0,-2-1-5,0-2-7,0-3-7,0-3-7,0-1 1,0 4 6,0 3 8,0 3 6,0 1 4,0 1 0,0-1-2,0 1 0,7 2-1,17 7-1,15 6 0,16 7 0,12 0-28,9-2-53,10-3-52,10-3-54</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2789300084114" units="cm"/>
      <inkml:brushProperty name="height" value="0.0162789300084114" units="cm"/>
      <inkml:brushProperty name="color" value="#000000"/>
      <inkml:brushProperty name="ignorePressure" value="0"/>
    </inkml:brush>
  </inkml:definitions>
  <inkml:trace contextRef="#ctx0" brushRef="#br0">61264 12595 511,'14'0'-2,"-2"0"-5	,-2 0-4,-2 0-5,0 0-3,-1 0-2,0 0-3,1 0-1,-1 0 22,0 0 3,1 0 0,-1 0 0,0 1 25,-3 2 4,-1 2 3,-2 1 3,0 2 1,2-1 0,1 0-1,3 1-1,0-1-1,1 0-1,-1 1-3,0-1-2,1 1-4,-1-1-9,1 0-7,-1 1-7,0 1-8,1 4-5,-1 4-7,1 3-6,-2 0-1,-1-3 2,-3-4 4,-1-4 2,-2-1 2,-1 3 1,-3 1 1,-1 1 2,-2 2-1,1 0 0,-1 0 0,1 0-2,-2 1 3,-4 5 5,-4 3 4,-3 3 5,0 0 3,7-6 3,4-5 1,7-6 2,2-3 8,3-3 11,2-1 14,1-2 12,3-1 4,1 0-1,2 0-4,2 0-2,1 0-8,3 0-13,1 0-15,3 0-13,-1-1-14,-2-2-14,-1-1-16,-3-3-14</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212495483458" units="cm"/>
      <inkml:brushProperty name="height" value="0.013212495483458" units="cm"/>
      <inkml:brushProperty name="color" value="#000000"/>
      <inkml:brushProperty name="ignorePressure" value="0"/>
    </inkml:brush>
  </inkml:definitions>
  <inkml:trace contextRef="#ctx0" brushRef="#br0">61234 13335 630,'0'13'0,"0"-1"0	,0-1 0,0-3 0,0 5 6,0 11 13,0 11 12,0 11 12,0 1 7,0-9 1,0-9 1,0-10 2,0 0-11,0 7-22,0 7-24,0 7-22,0 0-18,0-9-14,0-10-12,0-9-15</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2019282579422" units="cm"/>
      <inkml:brushProperty name="height" value="0.0162019282579422" units="cm"/>
      <inkml:brushProperty name="color" value="#000000"/>
      <inkml:brushProperty name="ignorePressure" value="0"/>
    </inkml:brush>
  </inkml:definitions>
  <inkml:trace contextRef="#ctx0" brushRef="#br0">61293 13275 514,'14'0'12,"-2"0"-1	,-2 0 0,-1 0-1,-2 0 5,0 0 9,1 0 10,-1 0 10,0 1 4,-3 2 1,-1 2 0,-2 1 0,1 4-4,3 6-10,5 5-9,3 6-10,0 2-9,-4-2-9,-4-3-9,-3 0-9,-3-4-6,-2-3-1,-1-5-2,-3-2 0,1-2-2,1 2 0,3 2-1,1 2 0,0 1 1,-2 0 1,-2-1 2,-1 1 1,-1 0 3,3 0 3,1 0 3,2-1 3,1 0 8,0-2 13,0-2 12,0-1 12,2-6 6,3-6-2,5-8-1,3-8-2,2-4-1,3-2 2,1-2-1,3-1 2,-2 0-11,-3 4-21,-5 4-22,-2 3-21,-3 3-13,0 2-4,1 2-4,-1 2-5</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242446705699" units="cm"/>
      <inkml:brushProperty name="height" value="0.018242446705699" units="cm"/>
      <inkml:brushProperty name="color" value="#000000"/>
      <inkml:brushProperty name="ignorePressure" value="0"/>
    </inkml:brush>
  </inkml:definitions>
  <inkml:trace contextRef="#ctx0" brushRef="#br0">61619 13098 456,'13'3'3,"-4"5"7	,-4 6 5,-3 5 6,-1 4 6,2-1 2,2 0 4,1 0 3,0 0 1,-1 0-2,-2 1-2,-2-1-2,-1 0-2,0 0-2,0 0-3,0 0-1,0 2-1,0 1 3,0 1 3,0 3 3,0-1-9,0-4-20,0-4-19,0-3-20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9053054153919" units="cm"/>
      <inkml:brushProperty name="height" value="0.0139053054153919" units="cm"/>
      <inkml:brushProperty name="color" value="#000000"/>
      <inkml:brushProperty name="ignorePressure" value="0"/>
    </inkml:brush>
  </inkml:definitions>
  <inkml:trace contextRef="#ctx0" brushRef="#br0">61707 13068 599,'27'14'50,"-6"-2"-5	,-5-2-5,-6-1-6,0 0 0,2 4 5,5 4 3,3 3 5,1 0-7,-5-3-17,-3-4-17,-3-4-16,-6 2-17,-5 8-15,-5 6-17,-6 9-15,-4 2-5,-2-2 10,-1-2 8,-2-1 8,0-4 7,1-6 16,3-5 30,1-6 0,3-3 0,4 1 0,3-1 0,4 0 0,5 0 0,5-3 0,6-1 14,6-2 62,1-2 5,-2-2-8,-1-1-7,-2-3-9,-2 1-22,1 1-37,0 2-35,0 3-38</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48725265264511" units="cm"/>
      <inkml:brushProperty name="height" value="0.0248725265264511" units="cm"/>
      <inkml:brushProperty name="color" value="#000000"/>
      <inkml:brushProperty name="ignorePressure" value="0"/>
    </inkml:brush>
  </inkml:definitions>
  <inkml:trace contextRef="#ctx0" brushRef="#br0">61116 14074 335,'1'13'4,"2"-4"9	,1-4 9,3-3 9,2-2 6,4 0 1,4 0 2,3 0 2,2 0 0,0 0 0,0 0-1,1 0-1,-1-1-2,0-1-1,0-3-3,0-1-3,1-2-2,2 1-6,2-1-4,2 1-5,0 0-3,1-1 0,-1 1-1,1-1 0,-2 2-5,-4 1-5,-4 3-6,-3 1-7,-2-1-4,3-4-2,1-3-3,3-4-2,-2-2-7,-3 0-12,-4 1-13,-4-1-12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1852059289813" units="cm"/>
      <inkml:brushProperty name="height" value="0.021852059289813" units="cm"/>
      <inkml:brushProperty name="color" value="#000000"/>
      <inkml:brushProperty name="ignorePressure" value="0"/>
    </inkml:brush>
  </inkml:definitions>
  <inkml:trace contextRef="#ctx0" brushRef="#br0">61441 13808 381,'15'-11'-12,"0"11"13	,0 8 13,-1 9 14,-1 4 6,-4-5 0,-3-3 0,-4-3 0,-1 2 2,2 12 2,1 12 4,3 10 2,-1 1 1,-1-9-4,-3-10-4,-1-8-4,0 3-2,2 17-1,2 16-1,1 17-2,0 2-8,-4-13-20,-4-13-18,-4-13-19,0-8-10,1-4-4,2-4-4,2-3-3</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9523454755545" units="cm"/>
      <inkml:brushProperty name="height" value="0.0189523454755545" units="cm"/>
      <inkml:brushProperty name="color" value="#000000"/>
      <inkml:brushProperty name="ignorePressure" value="0"/>
    </inkml:brush>
  </inkml:definitions>
  <inkml:trace contextRef="#ctx0" brushRef="#br0">61500 14044 439,'-1'-11'0,"-1"7"0	,-3 8 0,-1 7 0,-2 3 0,1-2 0,-1-2 0,1-1 0,0-1 6,-1 2 11,1 2 12,-1 2 12,1 2 6,0 1-1,-1 3 1,1 1 0,-1 2-2,-3 2-6,-1 2-5,-1 1-4,-1 0-4,2-4 0,1-4-1,3-3 0,1-1-5,-1 1-10,1 3-9,0 1-11,-2 0-8,-1-1-5,-2-3-7,-2-1-5,0 0-8,2 1-8,2 2-10,2 3-8,1-3-1,-1-5 5,1-6 5,-1-5 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4257309883833" units="cm"/>
      <inkml:brushProperty name="height" value="0.0184257309883833" units="cm"/>
      <inkml:brushProperty name="color" value="#000000"/>
      <inkml:brushProperty name="ignorePressure" value="0"/>
    </inkml:brush>
  </inkml:definitions>
  <inkml:trace contextRef="#ctx0" brushRef="#br0">61500 14222 452,'16'1'1,"2"5"3	,1 3 2,2 4 3,1 2 1,1 0-1,-1-1 1,0 1-1,-1 0 5,-1 0 8,-3 0 9,-1-1 8,0 1 5,1 0-1,3 0 0,1 0 1,2-2-2,2-1-2,2-1-2,1-3-2,1-1-7,-2 1-11,-2-1-12,-2 0-10,0 1-7,2-1 0,2 1 0,1-1 0,0-1 1,-4-1 0,-4-2 1,-3-2 1,-1-1-10,1 0-20,3 0-21,1 0-21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34827976673841" units="cm"/>
      <inkml:brushProperty name="height" value="0.0234827976673841" units="cm"/>
      <inkml:brushProperty name="color" value="#000000"/>
      <inkml:brushProperty name="ignorePressure" value="0"/>
    </inkml:brush>
  </inkml:definitions>
  <inkml:trace contextRef="#ctx0" brushRef="#br0">62594 12773 354,'1'-14'0,"2"2"0	,2 2 0,1 1 0,1 4 5,-3 3 9,-1 4 9,-2 3 10,-1 4 3,0 1-1,0 2-1,0 2-1,-2 1-1,-4 3-1,-3 1 0,-4 3-2,-4 11 2,-6 22 2,-6 23 3,-5 22 2,1 0-1,7-23-2,7-21-3,8-23-4,3-9-5,-2 4-10,-2 3-9,-2 4-10,-2 2-4,-1 0 0,-3 0 2,-1 0-1,1-3-2,3-5-6,4-6-7,4-6-6,0-2-5,-1 0-3,-2 0-3,-2 0-3,0-2-4,2-1-3,2-1-6,2-3-3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64737310260534" units="cm"/>
      <inkml:brushProperty name="height" value="0.0164737310260534" units="cm"/>
      <inkml:brushProperty name="color" value="#F2385B"/>
      <inkml:brushProperty name="ignorePressure" value="0"/>
    </inkml:brush>
  </inkml:definitions>
  <inkml:trace contextRef="#ctx0" brushRef="#br0">31250 46550 505,'-2'-57'8,"-3"39"15	,-3 36 14,-2 39 16,-1 18 5,3 0-5,3 0-4,4 0-5,1 0-4,0 0-4,0 0-5,0 0-3,3-5-8,6-9-8,7-10-9,6-8-10,4-11-7,4-8-5,3-10-4,3-9-5,1-9-3,1-5-1,-1-7 0,1-5 0,-3-8-1,-2-5 2,-3-7 1,-3-5 1,-4-1 2,-3 6 4,-3 7 4,-2 6 4,-3-5 4,1-16 2,-1-15 3,1-15 2,-3-6 3,-2 7 2,-3 6 1,-3 7 2,-2 8 1,0 14 1,0 11 1,0 14 1,-4 0 1,-5-8-2,-7-10 1,-5-9-1,-8-1-1,-5 10-1,-7 10-2,-5 9 0,-3 9 0,4 9-1,3 10 0,3 10 1,3 7-5,3 6-6,3 7-7,4 6-7,4 3-6,6 0-6,7 0-4,6 0-7,3-5 0,0-9 26,0-10 19,0-8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8655651658773" units="cm"/>
      <inkml:brushProperty name="height" value="0.0208655651658773" units="cm"/>
      <inkml:brushProperty name="color" value="#000000"/>
      <inkml:brushProperty name="ignorePressure" value="0"/>
    </inkml:brush>
  </inkml:definitions>
  <inkml:trace contextRef="#ctx0" brushRef="#br0">62506 13275 399,'13'15'1,"-1"0"2	,-1 0 3,-3 0 2,-1 3 3,1 8 5,-1 7 5,1 8 4,-1 2 2,0-1-1,1-2 0,-1-3-2,0-1 3,-3-1 6,-1-3 4,-2-2 5,-1 1 3,0 1-1,0 3-1,0 1 0,0 2-6,0 5-9,0 3-10,0 4-10,0-3-6,0-9-4,0-9-2,0-10-4</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7332651540637" units="cm"/>
      <inkml:brushProperty name="height" value="0.0147332651540637" units="cm"/>
      <inkml:brushProperty name="color" value="#000000"/>
      <inkml:brushProperty name="ignorePressure" value="0"/>
    </inkml:brush>
  </inkml:definitions>
  <inkml:trace contextRef="#ctx0" brushRef="#br0">62890 12654 565,'12'3'0,"-6"6"1	,-5 4 1,-5 7 0,-5 6 10,-1 7 20,-2 8 20,-2 7 20,0 4 5,-1 3-12,0 1-10,0 2-11,1-4-24,2-11-35,2-12-37,2-11-35</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9034155979753" units="cm"/>
      <inkml:brushProperty name="height" value="0.0129034155979753" units="cm"/>
      <inkml:brushProperty name="color" value="#000000"/>
      <inkml:brushProperty name="ignorePressure" value="0"/>
    </inkml:brush>
  </inkml:definitions>
  <inkml:trace contextRef="#ctx0" brushRef="#br0">62801 12980 645,'42'0'28,"-6"0"4	,-6 0 4,-5 0 3,-1 0 3,4 0 2,3 0 0,5 0 2,2-1-12,5-2-25,3-2-23,4-1-24,-4-1-16,-11-1-9,-11 1-9,-11-1-8</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55637522786856" units="cm"/>
      <inkml:brushProperty name="height" value="0.0255637522786856" units="cm"/>
      <inkml:brushProperty name="color" value="#000000"/>
      <inkml:brushProperty name="ignorePressure" value="0"/>
    </inkml:brush>
  </inkml:definitions>
  <inkml:trace contextRef="#ctx0" brushRef="#br0">63127 13098 325,'-14'40'0,"2"-10"0	,2-9 0,1-9-1,3 1 3,1 11 6,2 12 5,2 10 6,1 9 6,0 8 5,0 7 7,0 8 6,0 5 4,0 4 2,0 3 1,0 5 2,0 1 1,0 0-1,0 0-1,0 0-1,1-2-7,2-3-12,2-4-14,1-4-14,2-7-12,-1-12-13,0-10-14,1-12-13</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4140159934759" units="cm"/>
      <inkml:brushProperty name="height" value="0.0134140159934759" units="cm"/>
      <inkml:brushProperty name="color" value="#000000"/>
      <inkml:brushProperty name="ignorePressure" value="0"/>
    </inkml:brush>
  </inkml:definitions>
  <inkml:trace contextRef="#ctx0" brushRef="#br0">63245 13512 621,'1'-13'3,"2"4"8	,1 3 7,3 4 7,0 3 6,0 2 7,1 2 7,-1 1 6,2 2-2,4-1-9,4 0-10,3 1-10,1-1-8,-5 1-6,-3-1-8,-4 0-7,-1 1-14,-1-1-21,1 0-21,-1 1-21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4179620072246" units="cm"/>
      <inkml:brushProperty name="height" value="0.0134179620072246" units="cm"/>
      <inkml:brushProperty name="color" value="#000000"/>
      <inkml:brushProperty name="ignorePressure" value="0"/>
    </inkml:brush>
  </inkml:definitions>
  <inkml:trace contextRef="#ctx0" brushRef="#br0">63186 13896 621,'-10'13'6,"9"-4"14	,9-3 13,9-4 13,8-3 3,2-2-7,5-1-6,3-3-7,0 0-2,-4-1 1,-3 1 3,-4 0 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64723 12507 1000,'1'14'-7,"2"1"-12	,2 0-13,1 0-12,1-1-9,1-2-1,-1-2 13,1-2 41,-1 0 0,0-1 0,1 0 0,-1 1 0,1-1 0,3 0 0,1 1 13,1-1 23,1 1-16,-2-1-31,-1 0-30,-3 1 24</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37248428165913" units="cm"/>
      <inkml:brushProperty name="height" value="0.0237248428165913" units="cm"/>
      <inkml:brushProperty name="color" value="#000000"/>
      <inkml:brushProperty name="ignorePressure" value="0"/>
    </inkml:brush>
  </inkml:definitions>
  <inkml:trace contextRef="#ctx0" brushRef="#br0">63836 13246 351,'33'-2'8,"4"-4"13	,7-3 11,5-4 12,5-2 8,6 1 2,6-1 4,5 0 3,6-1 1,5-1-4,6-3-2,5-1-3,-1-1-9,-10 0-14,-9 0-15,-9 0-15,-8 1-12,-5 5-11,-6 3-10,-5 3-12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916055560112" units="cm"/>
      <inkml:brushProperty name="height" value="0.018916055560112" units="cm"/>
      <inkml:brushProperty name="color" value="#000000"/>
      <inkml:brushProperty name="ignorePressure" value="0"/>
    </inkml:brush>
  </inkml:definitions>
  <inkml:trace contextRef="#ctx0" brushRef="#br0">64132 13364 440,'14'31'-1,"-2"1"-1	,-2 2-1,-2 2-3,-1 5 9,-3 7 15,-1 7 17,-2 8 16,-1 5 7,0 1-2,0 2-1,0 2-1,0-3-3,0-7-3,0-7-3,0-8-2,1-6-10,2-3-15,1-4-14,3-4-16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6255088299513" units="cm"/>
      <inkml:brushProperty name="height" value="0.0176255088299513" units="cm"/>
      <inkml:brushProperty name="color" value="#000000"/>
      <inkml:brushProperty name="ignorePressure" value="0"/>
    </inkml:brush>
  </inkml:definitions>
  <inkml:trace contextRef="#ctx0" brushRef="#br0">64309 13660 472,'28'-14'0,"-4"2"0	,-4 2 0,-3 1 0,-3 3 2,-2 1 4,-2 3 3,-2 1 4,2 0 4,3-2 5,3-2 4,4-1 6,2-1 2,-3 3 1,-1 1-1,-3 2 1,3 0-1,5-2-1,6-1-2,5-3 0,2-1-1,-2-2 0,-2-2 0,-1-2 0,-3 0-16,-4 2-35,-4 2-33,-3 2-34</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4912591204047" units="cm"/>
      <inkml:brushProperty name="height" value="0.0144912591204047" units="cm"/>
      <inkml:brushProperty name="color" value="#F2385B"/>
      <inkml:brushProperty name="ignorePressure" value="0"/>
    </inkml:brush>
  </inkml:definitions>
  <inkml:trace contextRef="#ctx0" brushRef="#br0">32000 46600 575,'23'-90'-15,"-3"23"6	,-3 22 5,-2 22 7,-1 13 3,3 7 5,3 6 3,4 7 4,-3 2 3,-5 1 1,-7-1 1,-5 1 1,-3 7 2,4 16 4,3 15 4,3 17 3,1 8 0,1 4-6,-1 3-6,1 3-5,-3-2-3,-2-6-1,-3-6 0,-3-6-1,-2-23-8,0-36-18,0-39-18,0-36-16,1-18-7,4 3 4,3 3 5,3 4 4,-1 7 6,-2 13 5,-3 12 6,-3 13 5,2 1 5,10-9 4,10-10 3,9-8 4,2-1 3,-2 9 3,-3 10 2,-3 10 4,-4 7 1,-3 6-1,-3 7 1,-2 6-1,-3 9-4,1 13-9,-1 12-10,1 13-10,-3 1-3,-2-9 1,-3-10 1,-3-8 1,-1-6-3,4 1-7,3-1-8,3 1 13</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9539998322725" units="cm"/>
      <inkml:brushProperty name="height" value="0.0209539998322725" units="cm"/>
      <inkml:brushProperty name="color" value="#000000"/>
      <inkml:brushProperty name="ignorePressure" value="0"/>
    </inkml:brush>
  </inkml:definitions>
  <inkml:trace contextRef="#ctx0" brushRef="#br0">64457 13335 397,'0'18'3,"0"8"7	,0 7 5,0 8 7,1 5 7,2 4 6,1 3 6,3 5 8,0 0 2,1-2-2,-1-1-2,0-2-1,1-2-3,-1 1-2,1 0-2,-1 0-2,-1-3-8,-1-2-14,-2-5-13,-2-3-15,-1-5-17,0-5-17,0-6-20,0-6-18</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059235945344" units="cm"/>
      <inkml:brushProperty name="height" value="0.012059235945344" units="cm"/>
      <inkml:brushProperty name="color" value="#000000"/>
      <inkml:brushProperty name="ignorePressure" value="0"/>
    </inkml:brush>
  </inkml:definitions>
  <inkml:trace contextRef="#ctx0" brushRef="#br0">64398 13837 691,'11'-11'22,"-7"7"3	,-8 8 0,-7 7 2,-4 6 1,0 3 1,1 4 2,-1 4 2,1 0-3,2-4-7,2-4-8,1-3-6,1-1-5,-2 5-2,-2 3-2,-2 3-2,0 0 1,2-6 2,2-5 2,2-6 1,0-2-11,1-1-27,0 0-27,-1 1-27</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19034172967076" units="cm"/>
      <inkml:brushProperty name="height" value="0.0119034172967076" units="cm"/>
      <inkml:brushProperty name="color" value="#000000"/>
      <inkml:brushProperty name="ignorePressure" value="0"/>
    </inkml:brush>
  </inkml:definitions>
  <inkml:trace contextRef="#ctx0" brushRef="#br0">64457 13837 700,'27'15'0,"-6"0"0	,-5 0 0,-6-1 0,-3-1 3,1-4 8,-1-3 8,1-4 7,1 0 7,4 3 6,3 5 7,5 2 6,1 1-7,0-3-22,0-5-20,0-3-22,-1-2-10,-5 0 1,-3 0 0,-3 0 1,-3 0-7,0 0-13,1 0-14,-1 0-14</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8663989752531" units="cm"/>
      <inkml:brushProperty name="height" value="0.0168663989752531" units="cm"/>
      <inkml:brushProperty name="color" value="#000000"/>
      <inkml:brushProperty name="ignorePressure" value="0"/>
    </inkml:brush>
  </inkml:definitions>
  <inkml:trace contextRef="#ctx0" brushRef="#br0">64753 13453 494,'28'-13'55,"-1"4"-5	,-2 3-5,-2 4-4,0 2 0,2 0 5,2 0 6,2 0 5,-1-1-5,-1-1-15,-2-3-15,-2-2-14,-2 1-17,-1 1-16,-3 3-17,-1 1-16,-3 0-9,-4-2-2,-3-2-2,-4-1-2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38240454345942" units="cm"/>
      <inkml:brushProperty name="height" value="0.0238240454345942" units="cm"/>
      <inkml:brushProperty name="color" value="#000000"/>
      <inkml:brushProperty name="ignorePressure" value="0"/>
    </inkml:brush>
  </inkml:definitions>
  <inkml:trace contextRef="#ctx0" brushRef="#br0">64871 13216 349,'1'16'1,"2"2"6	,1 1 8,3 2 7,1 6 5,2 9 2,2 9 4,2 10 2,0 6 2,-2 3 1,-2 5 1,-1 3 1,-3 0 0,-1-4 1,-3-3-2,-1-4 1,-1-7-3,0-12-6,0-10-5,0-12-6,0 1-4,0 13-2,0 13-3,0 13-3,0 2-3,0-9-7,0-10-5,0-8-7</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4974326938391" units="cm"/>
      <inkml:brushProperty name="height" value="0.0134974326938391" units="cm"/>
      <inkml:brushProperty name="color" value="#000000"/>
      <inkml:brushProperty name="ignorePressure" value="0"/>
    </inkml:brush>
  </inkml:definitions>
  <inkml:trace contextRef="#ctx0" brushRef="#br0">64871 13748 617,'12'1'-17,"-5"2"-1	,-7 2-1,-4 1-1,-4 2 5,1-1 13,0 0 11,-1 1 12,0 3 11,-2 7 12,-2 8 11,-2 8 12,-1 2-2,0 1-12,0 0-13,1 0-12,0-3-8,2-8-4,2-8-2,1-7-4</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5931849777699" units="cm"/>
      <inkml:brushProperty name="height" value="0.0205931849777699" units="cm"/>
      <inkml:brushProperty name="color" value="#000000"/>
      <inkml:brushProperty name="ignorePressure" value="0"/>
    </inkml:brush>
  </inkml:definitions>
  <inkml:trace contextRef="#ctx0" brushRef="#br0">64960 13896 404,'14'0'1,"-2"0"3	,-2 0 2,-2 0 2,2 1 5,6 2 8,5 2 9,6 1 7,3 3 5,-1 4-1,1 4 0,-1 3-1,4 1 0,4-1 0,7-3 0,5-1 0,-2-2-1,-9-2-3,-9-2-3,-10-1-2,-4-3-18,0-1-34,-1-3-34,1-1-33</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8787354379892" units="cm"/>
      <inkml:brushProperty name="height" value="0.0178787354379892" units="cm"/>
      <inkml:brushProperty name="color" value="#000000"/>
      <inkml:brushProperty name="ignorePressure" value="0"/>
    </inkml:brush>
  </inkml:definitions>
  <inkml:trace contextRef="#ctx0" brushRef="#br0">65965 13098 466,'14'-26'0,"-2"8"0	,-2 7 0,-2 7 0,-1 8-1,-3 10-1,-1 9-1,-2 10-1,-1 2 5,0-4 9,0-3 10,0-4 9,-2 6 11,-3 14 8,-4 15 10,-4 15 10,-3 6-1,-2-1-7,-1-2-9,-2-3-8,-1-2-12,-1-7-15,1-5-14,0-5-16,2-7-7,3-7-1,4-8 1,4-7-2,2-6-7,-1-3-16,1-4-16,-1-4-16</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3093861192465" units="cm"/>
      <inkml:brushProperty name="height" value="0.0163093861192465" units="cm"/>
      <inkml:brushProperty name="color" value="#000000"/>
      <inkml:brushProperty name="ignorePressure" value="0"/>
    </inkml:brush>
  </inkml:definitions>
  <inkml:trace contextRef="#ctx0" brushRef="#br0">65462 13453 510,'28'15'2,"-4"-1"3	,-4 1 4,-3 0 3,1 1 4,5 1 2,5 3 4,7 1 2,2-2 4,3-5 7,2-6 6,1-5 5,2-3-1,-1 0-12,0 0-11,1 0-11,-5 0-9,-6 0-6,-9 0-6,-6 0-6,-7 2-3,-6 4 1,-5 3 0,-5 4 1,-6 2 3,-3-1 6,-3 1 5,-4 0 7,-1-1 1,5-2-1,3-2-1,3-2-2,1 2-1,-4 2-1,-3 5-2,-5 3-2,2 1 1,5-5 0,6-3 1,5-3 1,3-3 0,0 0 0,0 1-1,0-1 0,3 0 3,5 1 8,6-1 8,5 1 7,3 0 5,1 2 2,-1 2 0,0 2 1,1 0-2,2-2-4,2-2-6,1-2-4,0-1-9,-4-3-12,-3-1-12,-5-2-13,-2-2-13,-2-2-11,-2-1-14,-2-3-11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3056386038661" units="cm"/>
      <inkml:brushProperty name="height" value="0.023056386038661" units="cm"/>
      <inkml:brushProperty name="color" value="#000000"/>
      <inkml:brushProperty name="ignorePressure" value="0"/>
    </inkml:brush>
  </inkml:definitions>
  <inkml:trace contextRef="#ctx0" brushRef="#br0">66320 12714 361,'-23'13'23,"13"-4"9	,12-4 9,14-3 10,8-2 1,4 0-6,3 0-7,4 0-7,2 0-5,0 0-1,0 0-4,0 0-2,-5 4-7,-12 7-15,-11 7-12,-11 8-13,-7 3-7,-4-2 2,-4-2 2,-3-2 2,-2 0 1,0 2 2,0 2 2,0 1 2,1 0 1,5-4 2,3-4 1,3-3 1,3-3 3,0-2 2,-1-2 2,1-2 3,0 3 1,3 4 2,1 6 0,2 6 2,1 1 1,0-4 3,0-4 4,0-3 2,0 1 3,0 5 5,0 5 3,0 6 4,0 7 6,0 7 4,0 8 7,0 6 5,0 1 2,0-7 0,0-8-1,0-8 1,0-4-4,0-5-5,0-3-5,0-4-5,0-10-17,0-17-27,0-17-28,0-16-28,0-9-11,0-2 3,0-2 4,0-2 3,1 0 6,2 2 7,1 2 7,3 2 7,-1 4 5,-1 8 18,-2 7 22,-2 8 0,0 1 0,1-3 0,3-4 0,1-4 0,3 0 0,1 4 0,2 4 0,2 3 0,1 2 0,3 1 0,1-1 10,3 0 26,0 2 2,0 4 3,0 3 2,0 5 4,2 3-1,0 7-3,3 5-3,2 5-4,-1 5-1,-1 4-1,-2 3-2,-2 4 0,-2 3-1,-5 2-2,-3 1-2,-4 3-1,-2-1-2,-2-1-3,-3-2-1,-1-3-3,-4-1-4,-5-1-7,-6-3-4,-5-2-7,-2-2-9,1-4-10,3-3-11,1-5-11,1-3-8,0-4-7,1-3-7,-1-4-6,1-3 1,2-2 7,2-2 8,1-1 7</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56331490725279" units="cm"/>
      <inkml:brushProperty name="height" value="0.0156331490725279" units="cm"/>
      <inkml:brushProperty name="color" value="#F2385B"/>
      <inkml:brushProperty name="ignorePressure" value="0"/>
    </inkml:brush>
  </inkml:definitions>
  <inkml:trace contextRef="#ctx0" brushRef="#br0">24400 46550 533,'-24'-46'-91,"4"10"48	,3 10 43,3 9 0,1 6 0,1 3 11,-1 3 14,1 4 0,-1-1 1,1-3 4,-1-3 3,1-2 3,-3-1 1,-2 3-2,-3 3 0,-3 4-2,-1 4-2,4 6-2,3 7-2,3 6-3,-1 6-1,-2 6-3,-3 7-1,-3 6-2,-1 6-2,4 6-3,3 7-4,3 6-3,3-1-2,3-5 0,3-7 0,4-5-1,2-8 0,4-5-1,3-7-2,3-5-1,3-8 0,3-5 0,3-7 1,4-5 0,1-6-1,0-3-5,0-3-4,0-2-5,1-8-3,4-8-4,3-10-4,3-9-4,-2-4-1,-6 4 0,-6 3-1,-6 3 1,-6 4 1,-2 7 3,-3 6 1,-3 7 4,-1-3 1,4-8 2,3-10 2,3-9 1,1-4 1,1 4 1,-1 3 1,1 3 0,-3 4 4,-2 7 4,-3 6 6,-3 7 6,-1 7 5,4 9 6,3 10 7,3 10 5,-1 8 3,-2 10 0,-3 10 0,-3 9-1,-2 2-1,0-2-3,0-3-4,0-3-2,0-4-4,0-3-6,0-3-5,0-2-5,1-8-8,4-8-8,3-10-10,3-9-9,1-12-3,1-11 2,-1-14 2,1-11 3,-3-6 1,-2 4 2,-3 3 2,-3 3 1,-1 1 2,4 1 3,3-1 3,3 1 9,1 2 7,1 7 0,-1 6 0,1 7 0,-1 4 0,1 3 0,-1 3 0,1 4 5,-3 4 12,-2 6 4,-3 7 3,-3 6 2,-2 4 2,0 4-2,0 3-1,0 3-2,1-1-1,4-2-2,3-3-1,3-3-2,-1-2-4,-2 0-6,-3 0-5,-3 0-6,-1-7-7,4-11-8,3-14-6,3-11-9,3-9 0,3-3 5,3-3 5,4-2 4,1-3 5,0 1 2,0-1 3,0 1 3,-2 2 3,-3 7 2,-3 6 3,-2 7 4,-1 4 2,3 3 2,3 3 4,4 4 1,-1 2 2,-3 4-1,-3 3-1,-2 3 0,-5 4-1,-2 7-2,-3 6-1,-3 7-1,-2 5-3,0 7-4,0 6-4,0 7-5,1-1-4,4-6-5,3-6-5,3-6-5,3-7-5,3-6-3,3-6-3,4-6 19,4-6 18,6-2 0,7-3 0,6-3 0,1-7 0,-3-9 0,-3-10 0,-2-8 0,-3-4 0,1 3 0,-1 3 0,1 4 0,-3-3 0,-2-5 0,-3-7 0,-3-5 0,-4-4 0,-3 0 0,-3 0 0,-2 0 0,-5 3 0,-2 6 0,-3 7 0,-3 6 0,-6 6 0,-5 6 15,-7 7 24,-5 6-2,-6 7-1,-3 10-2,-3 10-2,-2 9-1,-1 6-1,3 3-1,3 3 0,4 4 0,2 2-2,4 4-2,3 3-2,3 3-2,3-4-3,3-8-2,3-10-2,4-9-3,2-7-2,4-3-2,3-3-2,3-2-2,3-5-3,3-2-7,3-3-5,4-3-6,2-7-2,4-9 1,3-10 2,3-8 0,1-9 1,1-6 1,-1-6-1,1-6 1,-1-7 1,1-6-1,-1-6 1,1-6 0,-3-4 0,-2 1-1,-3-1-1,-3 1-2,-4-1 0,-3 1-2,-3-1-1,-2 1-1,-5 1-1,-2 3 1,-3 3-1,-3 4 1,-4 5 2,-3 10 3,-3 10 3,-2 9 8,-3 7 6,1 7 0,-1 6 2,1 7 16,-1 8 4,1 14 4,-1 11 2,1 14 4,1 8 1,3 7 2,3 6 2,4 7 0,1-1 1,0-6-3,0-6 0,0-6-3,0 5 0,0 20-1,0 18-1,0 20 0,1 8-3,4 1-7,3-1-7,3 1-6,3-7-6,3-12-9,3-13-7,4-12-7,-1-10-7,-3-6-5,-3-6-6,-2-6-6,-3-7-5,1-6-6,-1-6-5,1-6-6</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5690391808748" units="cm"/>
      <inkml:brushProperty name="height" value="0.0185690391808748" units="cm"/>
      <inkml:brushProperty name="color" value="#000000"/>
      <inkml:brushProperty name="ignorePressure" value="0"/>
    </inkml:brush>
  </inkml:definitions>
  <inkml:trace contextRef="#ctx0" brushRef="#br0">66616 13482 448,'-1'-9'5,"-2"11"11	,-2 11 12,-1 11 11,-3 8 8,-4 6 1,-4 6 3,-3 5 2,-3 3-1,-2 3-3,-2 1-4,-2 2-4,1-1-7,4-6-9,4-6-11,3-5-10,3-7-4,-1-7 0,0-8 0,0-7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86489450931549" units="cm"/>
      <inkml:brushProperty name="height" value="0.00886489450931549" units="cm"/>
      <inkml:brushProperty name="color" value="#000000"/>
      <inkml:brushProperty name="ignorePressure" value="0"/>
    </inkml:brush>
  </inkml:definitions>
  <inkml:trace contextRef="#ctx0" brushRef="#br0">66468 13837 940,'70'17'0,"-7"3"0	,-8 4 0,-7 4 0,-3 1 0,-1 1 0,0 0 0,1-1 0,-2 0 0,-1-2 0,-3-2 0,-1-2 0,-1-1 3,0 0 6,0 0 7,0 0 6,-4-1-13,-7-5-32,-7-3-32,-8-4-33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35700-900 1000,'-110'-23'-87,"32"3"4	,31 3 3,32 2 80,16 0 0,4-7 0,3-6 0,3-7 0,-1-2 0,-2-1 0,-3 1 0,-3-1 0,-2 3 0,0 2 0,0 3 0,0 3 0,0 4 0,0 3 0,0 3 0,0 2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13645864278078" units="cm"/>
      <inkml:brushProperty name="height" value="0.0213645864278078" units="cm"/>
      <inkml:brushProperty name="color" value="#000000"/>
      <inkml:brushProperty name="ignorePressure" value="0"/>
    </inkml:brush>
  </inkml:definitions>
  <inkml:trace contextRef="#ctx0" brushRef="#br0">66200 37400 390,'50'0'-34,"0"0"8	,0 0 7,0 0 7,1 0 5,4 0 7,3 0 0,3 0 0,4 0 0,7 0 0,6 0 0,7 0 0,2-2 0,1-3 0,-1-3 0,1-2 0,-1-3 0,1 1 0,-1-1 0,1 1 0,-9 1 0,-15 3 1,-15 3 3,-16 4 0,2-1 0,23-3 0,22-3 0,22-2 1,1-1 0,-19 3-1,-18 3 1,-19 4 0,4-1-1,29-3 1,28-3 1,28-2-1,9-1 1,-9 3 0,-10 3 1,-8 4-1,-3 1 1,7 0 0,6 0-1,7 0 1,0 0-1,-2 0 1,-3 0-2,-3 0 1,10 0 0,26 0-1,24 0 1,26 0-1,4-4 0,-16-5 0,-15-7 0,-15-5 0,-6-3-1,7 4 1,6 3-1,7 3 0,0 3 1,-2 3-1,-3 3-1,-3 4 0,-7-1 0,-9-3 1,-10-3-1,-8-2 1,-8-1 0,-2 3 0,-3 3 0,-3 4-1,12-1 0,28-3 0,28-3-2,29-2 0,5-3-1,-15 1 0,-15-1 0,-16 1 0,-7-1 0,4 1 0,3-1-1,3 1 1,1 1 0,1 3-1,-1 3 1,1 4-1,-7-1 1,-12-3 0,-13-3-1,-12-2 1,-5-1 0,3 3 0,3 3 0,4 4 0,-3 1 0,-5 0 0,-7 0 0,-5 0 0,-15 0 0,-22 0 0,-22 0 0,-21 0 0,2 0 0,29 0 0,28 0 0,28 0 0,14 0 1,0 0-1,0 0 1,0 0 0,3-2 0,6-3 0,7-3-1,6-2 1,1-1-1,-3 3 1,-3 3-1,-2 4 1,-8 1-1,-8 0 1,-10 0-1,-9 0 1,-4 0 0,4 0-1,3 0 0,3 0 1,-4 0-1,-8 0 0,-10 0 1,-9 0-1,1 0 0,13 0 0,12 0-1,13 0 0,-4 0 0,-18 0 0,-19 0 0,-18 0 0,-18 0 0,-16 0 0,-15 0-1,-15 0-1,-4 1 0,9 4 1,10 3-1,10 3 1,-1-1 0,-9-2-1,-10-3 0,-8-3 0,-1-1 0,9 4-1,10 3 1,10 3 0,4 1 0,0 1 0,0-1 0,0 1 0,-5-3 0,-9-2 0,-10-3 1,-8-3-1,-6-2 1,1 0 0,-1 0 1,1 0 0,4 1 1,9 4 0,10 3 1,10 3-1,2 1 1,-3 1 0,-3-1 0,-2 1 0,-1-1 0,3 1 0,3-1-1,4 1 1,-1-1-1,-3 1 0,-3-1-1,-2 1 1,-5 1-1,-2 3 1,-3 3-1,-3 4 2,-2-1-1,0-3 0,0-3 0,0-2 0,1-1 0,4 3 1,3 3 1,3 4 0,-4-1 0,-8-3 0,-10-3 0,-9-2-1,-1-1 1,10 3-1,10 3 0,9 4 0,1 2 1,-6 4-1,-6 3 0,-6 3 1,-4 3-1,1 3 1,-1 3 1,1 4-1,-3 2 1,-2 4 1,-3 3 0,-3 3 1,-1 3 0,4 3 0,3 3 0,3 4-1,-1-1 1,-2-3 0,-3-3-1,-3-2 0,-2-1 0,0 3 0,0 3 0,0 4 0,0-6 0,0-11-1,0-14 0,0-11-1,1-3-1,4 10 1,3 10 0,3 9-1,-1-1 1,-2-8-1,-3-10 0,-3-9-1,-2 4 1,0 19 0,0 19 1,0 19 2,0 12 0,0 6-1,0 7 1,0 6 0,0 1 0,0-3 0,0-3 1,0-2 0,0-1 0,0 3 0,0 3 0,0 4 0,0 2 0,0 4 0,0 3 0,0 3 1,0 4 0,0 7-1,0 6 0,0 7 0,0-1-1,0-6 0,0-6 0,0-6 0,0-4 1,0 1 0,0-1 2,0 1 0,-2 1 1,-3 3 0,-3 3 0,-2 4-1,-3 1 1,1 0 0,-1 0 1,1 0 0,-3 0 1,-2 0-2,-3 0 0,-3 0-1,-1 3 0,4 6 0,3 7 1,3 6-1,-1 1 1,-2-3 0,-3-3 0,-3-2 0,-1-5 0,4-2 0,3-3-1,3-3 0,1-2 0,1 0 1,-1 0 0,1 0 0,-1-5-1,1-9 0,-1-10-1,1-8-2,1-15-1,3-19 0,3-18-2,4-19 0,-1 4-2,-3 29 0,-3 28 0,-2 28 0,-3 10 0,1-5-1,-1-7 0,1-5 1,-1-6-1,1-3 0,-1-3 1,1-2 0,-1 2-1,1 9 2,-1 10 0,1 10 0,-1-7 0,1-22 1,-1-22-1,1-21 0,1-15 1,3-6 0,3-6 0,4-6 0,-1 10 1,-3 29 0,-3 28 0,-2 28-1,-3 12 0,1-3-1,-1-3 0,1-2-2,1-1-1,3 3 2,3 3-1,4 4 1,-1-6-1,-3-11 1,-3-14 0,-2-11-1,-1-15 1,3-16-1,3-15 0,4-15-1,1-3 1,0 14-1,0 11 1,0 14 0,0-1 0,0-12 1,0-13 0,0-12 2,0-1-1,0 14 0,0 11 0,0 14 0,0-1 0,0-12 0,0-13 1,0-12-1,-2-2 0,-3 9 1,-3 10-1,-2 10 0,-1-1 1,3-9-1,3-10 0,4-8 0,-1 11 0,-3 35-1,-3 35 0,-2 34-2,-3 10-1,1-11-2,-1-14-2,1-11-2,1-6 0,3 4 1,3 3 2,4 3 1,1-1 1,0-2 0,0-3 1,0-3-1,-2-4 1,-3-3-1,-3-3-1,-2-2 0,-3-8-1,1-8 0,-1-10-1,1-9 0,1-7-1,3-3 2,3-3-1,4-2 2,-1-8-1,-3-8 1,-3-10 0,-2-9 1,-1 5-1,3 23 1,3 22 1,4 22-1,1 5 1,0-8 0,0-10 0,0-9-1,0-12 1,0-11-2,0-14 1,0-11-2,0 2 1,0 19-1,0 19 0,0 19 0,-2 7 0,-3-3 0,-3-3-1,-2-2 0,-1-5 1,3-2 0,3-3 1,4-3 1,1-2 0,0 0 0,0 0 0,0 0-1,-2 0 1,-3 0 0,-3 0 0,-2 0 1,-1 1 0,3 4 2,3 3 0,4 3 1,1 1 2,0 1 0,0-1 2,0 1 1,0-6 1,0-8-1,0-10 0,0-9-1,-2-4 0,-3 4-1,-3 3 0,-2 3 0,-3-1 0,1-2 0,-1-3 2,1-3 1,-1-6 0,1-5 0,-1-7-1,1-5 1,-1 2 0,1 13 0,-1 12 1,1 13 0,-1 6 0,1 0 0,-1 0 0,1 0 0,-1-2-1,1-3-2,-1-3-3,1-2-2,1-5-2,3-2-3,3-3-3,4-3-1,-1-4-2,-3-3-1,-3-3 1,-2-2 0,-3-3 0,1 1-1,-1-1 1,1 1-1,-1 1 0,1 3 0,-1 3-1,1 4 0,-1-1-1,1-3-2,-1-3-1,1-2-2,-1-3-2,1 1-4,-1-1-2,1 1-4,-1-6 6,1-8 27,-1-10 0,1-9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37185787409544" units="cm"/>
      <inkml:brushProperty name="height" value="0.0237185787409544" units="cm"/>
      <inkml:brushProperty name="color" value="#000000"/>
      <inkml:brushProperty name="ignorePressure" value="0"/>
    </inkml:brush>
  </inkml:definitions>
  <inkml:trace contextRef="#ctx0" brushRef="#br0">65900 37400 351,'-24'73'-46,"4"-3"10	,3-3 30,3-2 6,3-3 0,3 1 0,3-1 0,4 1 0,1-1 0,0 1 0,0-1 0,0 1 0,1 7 0,4 16 0,3 15 0,3 17 0,-1 8 0,-2 4 0,-3 3 10,-3 3 3,-2 7 0,0 14-1,0 11 0,0 14-1,3 3 0,6-2 0,7-3-1,6-3 0,1-2 0,-3 0-1,-3 0 1,-2 0-2,-3 3 0,1 6 0,-1 7-1,1 6-1,-1 1 0,1-3 1,-1-3-1,1-2 2,-3 2-2,-2 9 0,-3 10-2,-3 10-1,-4 5 0,-3 4-1,-3 3 1,-2 3-1,-3-8 1,1-19-1,-1-18 0,1-19 0,-1-22 1,1-25-1,-1-25 1,1-25 0,-1 3 0,1 31 0,-1 32 0,1 31-1,1-1 1,3-30 1,3-32 1,4-30 0,1 5 0,0 44 1,0 44 0,0 44 0,-2 24-1,-3 7 1,-3 6 0,-2 7-1,-3-1 1,1-6-1,-1-6 1,1-6 0,-1-2 0,1 3-1,-1 3 0,1 4-1,-3-3-1,-2-5 0,-3-7 0,-3-5 0,1-4-1,6 0 1,7 0-1,6 0 1,1-2-1,-3-3 0,-3-3 0,-2-2 0,-1-11 0,3-15 0,3-15 0,4-16 0,1-21-1,0-24 1,0-26-1,0-24 1,0 7-1,0 41 0,0 40 0,0 42-1,0 17 1,0-2-1,0-3 1,0-3-1,0-1 0,0 4 0,0 3 0,0 3 0,0-7 0,0-15 0,0-15 0,0-16 0,0-2 0,0 13 0,0 12 0,0 13-1,-2 1 2,-3-9 0,-3-10 1,-2-8 2,-3-6 0,1 1-1,-1-1 1,1 1-1,1-3-1,3-2 1,3-3-1,4-3-1,-1-9 1,-3-11-2,-3-14-1,-2-11-1,-1-15 0,3-16-1,3-15 1,4-15 0,-1 0 1,-3 20-1,-3 18 0,-2 20 0,-1-1 1,3-19-1,3-18 1,4-19 0,1-4 0,0 14 0,0 11 0,0 14-1,0-3 1,0-15 0,0-15 1,0-16 0,0-1 0,0 17 0,0 15 1,0 16-1,0 7 0,0 1 0,0-1 1,0 1-1,0-3 0,0-2 0,0-3 0,0-3 0,0 1 0,0 6-1,0 7 1,0 6-1,0-2-1,0-9 1,0-10 0,0-8 0,0-8 0,0-2 0,0-3 0,0-3 1,0-6 1,0-5 0,0-7 1,0-5 1,3-4 0,6 0 0,7 0-1,6 0 1,3 0 0,0 0 0,0 0-1,0 0 1,3 0-1,6 0 1,7 0-1,6 0-1,1-2 1,-3-3-1,-3-3 0,-2-2-1,0-1 1,7 3-1,6 3 0,7 4 1,4 1-1,3 0 1,3 0 1,4 0 0,1-2 1,0-3 0,0-3 0,0-2 1,0-5-1,0-2 1,0-3 0,0-3 1,4-1 0,10 4 1,10 3 1,9 3 1,-7-1-1,-21-2-1,-22-3-1,-22-3-1,1 2-1,26 10 1,24 10-1,26 9 2,16 1-1,10-6 0,10-6 0,9-6 1,4-4-1,1 1 0,-1-1 1,1 1-1,-3-3 1,-2-2-2,-3-3 1,-3-3-2,4-6 1,13-5 0,12-7 1,13-5 0,6-3 0,0 4 0,0 3 1,0 3-1,-4 1 0,-5 1 0,-7-1 0,-5 1 0,0 1-1,10 3 0,10 3-1,9 4-1,-4 1 0,-15 0 0,-15 0-1,-16 0 2,-23 0-1,-27 0 0,-28 0 1,-28 0 0,2 0 0,35 0 0,35 0-1,34 0 1,23 1-1,13 4 1,12 3 1,13 3 0,-1-2 0,-11-6 0,-14-6 0,-11-6 1,-4-2-1,6 3 0,7 3 1,6 4-1,3 1 0,0 0 1,0 0-1,0 0 0,-4 0 0,-5 0 0,-7 0 0,-5 0 0,-3 0-1,4 0-1,3 0 0,3 0-2,1 0-1,1 0-1,-1 0-2,1 0-1,-9-2-1,-15-3 0,-15-3 0,-16-2-1,-10-3 1,-3 1-1,-3-1 1,-2 1 0,-14 1 0,-21 3 1,-22 3-1,-22 4 1,-1-1 1,23-3-1,22-3-1,22-2 1,-1-1 1,-21 3 0,-22 3 2,-22 4 2,1 1 0,26 0 1,24 0 0,26 0 0,8-2 1,-5-3 1,-7-3 0,-5-2 1,-4-3 0,0 1 0,0-1 0,0 1 0,4-1 0,10 1 1,10-1 0,9 1 1,2-1 0,-2 1 0,-3-1-1,-3 1 0,-6-1 0,-5 1 0,-7-1-1,-5 1 1,-11 1-2,-11 3 1,-14 3-1,-11 4-1,-7 1 0,0 0-2,0 0 0,0 0-2,0 0-1,0 0-4,0 0-2,0 0-3,-4 0-3,-5 0-1,-7 0-2,-5 0-1,-4 0-2,0 0-2,0 0-2,0 0 0,3 0-6,6 0-8,7 0-8,6 0-9,-2 0-1,-9 0 4,-10 0 4,-8 0 5</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03855652362108" units="cm"/>
      <inkml:brushProperty name="height" value="0.0203855652362108" units="cm"/>
      <inkml:brushProperty name="color" value="#000000"/>
      <inkml:brushProperty name="ignorePressure" value="0"/>
    </inkml:brush>
  </inkml:definitions>
  <inkml:trace contextRef="#ctx0" brushRef="#br0">50300 44950 408,'21'-163'25,"-5"26"2	,-7 24 3,-5 26 2,-6 15 1,-3 6 3,-3 7 2,-2 6 1,-6 9 0,-6 13-1,-6 12-2,-6 13-2,-4 10-2,1 10-2,-1 10-4,1 9-1,-3 9-4,-2 9-4,-3 10-4,-3 10-4,4 2-3,13-3-2,12-3-2,13-2-3,9-5-3,6-2-2,7-3-3,6-3-3,6-6-2,6-5 1,7-7-1,6-5 0,3-3 1,0 4 0,0 3 0,0 3 0,-2-1 1,-3-2 0,-3-3 1,-2-3 0,-8-2 2,-8 0 0,-10 0 2,-9 0 2,-5 0 0,0 0 3,0 0 1,0 0 2,-5-2 2,-9-3 3,-10-3 2,-8-2 3,-6-3 1,1 1-2,-1-1-1,1 1-3,1-3 0,3-2-1,3-3-1,4-3 0,2-4-1,4-3 0,3-3 0,3-2 0,4-8 0,7-8-2,6-10-2,7-9-1,5-5-2,7 0-3,6 0-1,7 0-3,5-5-5,7-9-7,6-10-8,7-8-6,-1-1-7,-6 9-5,-6 10-5,-6 10-6,-7 7 0,-6 6 6,-6 7 5,-6 6 6</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5088755786419" units="cm"/>
      <inkml:brushProperty name="height" value="0.0175088755786419" units="cm"/>
      <inkml:brushProperty name="color" value="#000000"/>
      <inkml:brushProperty name="ignorePressure" value="0"/>
    </inkml:brush>
  </inkml:definitions>
  <inkml:trace contextRef="#ctx0" brushRef="#br0">50900 44250 475,'-22'71'100,"6"-5"-16	,7-7-15,6-5-17,1-4-9,-3 0-3,-3 0-4,-2 0-4,-1 1-5,3 4-7,3 3-7,4 3-7,2-4-4,4-8-1,3-10-3,3-9 0,4-7-2,7-3 0,6-3-1,7-2 0,2-5-1,1-2 2,-1-3-1,1-3 1,4-6-2,9-5-5,10-7-5,10-5-4,2-6-6,-3-3-5,-3-3-6,-2-2-4,-6-1-7,-6 3-4,-6 3-5,-6 4-5,-9 1 0,-8 0 6,-10 0 5,-9 0 24,-7 0 27,-3 0 0,-3 0 0,-2 0 0,-5-2 0,-2-3 0,-3-3 0,-3-2 0,-2-1 0,0 3 0,0 3 0,0 4 0,3 2 0,6 4 0,7 3 0,6 3 0,-1 1 0,-5 1 0,-7-1 0,-5 1 0,-3 1 0,4 3 0,3 3 0,3 4 0,3 5 0,3 10 0,3 10 0,4 9 0,-1 10 0,-3 14 8,-3 11 41,-2 14 2,-3 3-1,1-2-2,-1-3-3,1-3-3,1-6-5,3-5-10,3-7-9,4-5-9,1-8-5,0-5-1,0-7 0,0-5-1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2360332906246" units="cm"/>
      <inkml:brushProperty name="height" value="0.0162360332906246" units="cm"/>
      <inkml:brushProperty name="color" value="#000000"/>
      <inkml:brushProperty name="ignorePressure" value="0"/>
    </inkml:brush>
  </inkml:definitions>
  <inkml:trace contextRef="#ctx0" brushRef="#br0">52100 44350 513,'46'-22'3,"-5"6"7	,-7 7 6,-5 6 7,-4 4 5,0 4 5,0 3 5,0 3 3,-2 4 4,-3 7 1,-3 6 0,-2 7 2,-3 4-5,1 3-11,-1 3-11,1 4-10,-4 1-8,-6 0-5,-6 0-3,-6 0-5,-4 0-3,1 0-4,-1 0-2,1 0-3,-3-2 1,-2-3 3,-3-3 3,-3-2 4,-1-6 2,4-6 0,3-6 0,3-6 1,7-6 2,14-2 5,11-3 4,14-3 5,7-6-3,3-5-9,3-7-9,4-5-10,-3-4-4,-5 0 2,-7 0 0,-5 0 2,-4 1-4,0 4-11,0 3-10,0 3-11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14823670685291" units="cm"/>
      <inkml:brushProperty name="height" value="0.0214823670685291" units="cm"/>
      <inkml:brushProperty name="color" value="#000000"/>
      <inkml:brushProperty name="ignorePressure" value="0"/>
    </inkml:brush>
  </inkml:definitions>
  <inkml:trace contextRef="#ctx0" brushRef="#br0">53100 44250 387,'0'-21'5,"0"10"7	,0 10 9,0 9 8,0 10 5,0 14 2,0 11 2,0 14 2,0 8 1,0 7 0,0 6-1,0 7 0,0-3 0,0-8-1,0-10-1,0-9-1,0-5-5,0 0-7,0 0-9,0 0-8,1-2-13,4-3-20,3-3-19,3-2-19</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6736583709717" units="cm"/>
      <inkml:brushProperty name="height" value="0.0186736583709717" units="cm"/>
      <inkml:brushProperty name="color" value="#000000"/>
      <inkml:brushProperty name="ignorePressure" value="0"/>
    </inkml:brush>
  </inkml:definitions>
  <inkml:trace contextRef="#ctx0" brushRef="#br0">53900 44100 446,'51'-24'-1,"4"4"-2	,3 3-1,3 3-2,-1 1-1,-2 1 1,-3-1 0,-3 1 0,-6-1 0,-5 1-2,-7-1 0,-5 1-2,-6 1 1,-3 3 0,-3 3 1,-2 4 2,-5 2 0,-2 4 3,-3 3 3,-3 3 0,-2 1 0,0 1 0,0-1 0,0 1 0,0 1 8,0 3 4,0 3 2,0 4 2,-2-1 2,-3-3 1,-3-3 1,-2-2 1,-5 5 2,-2 16 5,-3 15 4,-3 17 4,-4 8 4,-3 4 1,-3 3 3,-2 3 1,-3 1 1,1 1-2,-1-1 0,1 1-2,1-4-6,3-6-12,3-6-12,4-6-12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403929002583" units="cm"/>
      <inkml:brushProperty name="height" value="0.014403929002583" units="cm"/>
      <inkml:brushProperty name="color" value="#F2385B"/>
      <inkml:brushProperty name="ignorePressure" value="0"/>
    </inkml:brush>
  </inkml:definitions>
  <inkml:trace contextRef="#ctx0" brushRef="#br0">14775 46050 578,'0'-11'0,"3"6"0	,1 4 0,1 5 0,0 3 2,-1 2 5,-1 1 5,-2 2 4,-1 2 5,0 6 7,0 4 5,0 5 7,-1 3 1,-2 2 0,-1 1-3,-1 2 0,0-3-5,1-6-7,1-6-8,3-6-7,0-2-4,0 3-2,0 3-2,0 4-1,-1-1-9,-2-3-14,-1-3-13,-1-2-15,0-4-9,1-1-6,1-1-6,3-2-5</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54350 44800 1000,'21'1'-68,"-5"4"14	,-7 3 12,-5 3 13,-4 6 11,0 9 6,0 10 9,0 10 7,0 2 3,0-3-1,0-3-1,0-2-2,0-6-6,0-6-11,0-6-13,0-6 22,1-9 5,4-8 0,3-10 0,3-9 0,-1-7 0,-2-3 0,-3-3 0,-3-2 0,-1-1 0,4 3 0,3 3 0,3 4 0,1 1 0,1 0 0,-1 0 0,1 0 0,-1 3 0,1 6 0,-1 7 0,1 6 0,-1 1 0,1-3 0,-1-3 0,1-2 0,-1-1 0,1 3 0,-1 3 0,1 4 0,-1 4 0,1 6 0,-1 7 0,1 6 22,-3 4 13,-2 4-13,-3 3-11,-3 3-12,-6 1-9,-5 1-3,-7-1-5,-5 1-3,-3-3-1,4-2 17,3-3 5,3-3 0,3-4 0,3-3 0,3-3 0,4-2 0,4-5 0,6-2 0,7-3 0,6-3 41,4-7 4,4-9-6,3-10-4,3-8-6,-1-4-18,-2 3-31,-3 3-32,-3 4-32</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4314744025469" units="cm"/>
      <inkml:brushProperty name="height" value="0.0124314744025469" units="cm"/>
      <inkml:brushProperty name="color" value="#000000"/>
      <inkml:brushProperty name="ignorePressure" value="0"/>
    </inkml:brush>
  </inkml:definitions>
  <inkml:trace contextRef="#ctx0" brushRef="#br0">54850 43850 670,'0'23'-2,"0"-3"-3	,0-3-3,0-2-3,3-5-2,6-2 2,7-3 1,6-3 2,1-4 3,-3-3 7,-3-3 7,-2-2 6,5-5 6,16-2 3,15-3 4,17-3 4,7-2-1,0 0-6,0 0-5,0 0-7,-7 3-3,-11 6-2,-14 7-2,-11 6-2,-9 6-1,-3 6-1,-3 7-1,-2 6 0,-6 7 3,-6 10 8,-6 10 10,-6 9 7,-6 2 2,-2-2-7,-3-3-8,-3-3-7,-4-6-10,-3-5-16,-3-7-15,-2-5-15,-1-6-6,3-3 2,3-3 3,4-2 2,2-5 0,4-2-5,3-3-4,3-3 5</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8086833804846" units="cm"/>
      <inkml:brushProperty name="height" value="0.0188086833804846" units="cm"/>
      <inkml:brushProperty name="color" value="#000000"/>
      <inkml:brushProperty name="ignorePressure" value="0"/>
    </inkml:brush>
  </inkml:definitions>
  <inkml:trace contextRef="#ctx0" brushRef="#br0">55200 44200 443,'0'26'-4,"0"4"-6	,0 3-6,0 3-7,-2 3 1,-3 3 9,-3 3 10,-2 4 8,-1-3 5,3-5-2,3-7-1,4-5-3,2-8-2,4-5-4,3-7-4,3-5-4,3-8-3,3-5 2,3-7 0,4-5 8,2-3 3,4 4 0,3 3 0,3 3 0,1 1 0,1 1 0,-1-1 0,1 1 0,-3 1 0,-2 3 0,-3 3 13,-3 4 4,-4 7 2,-3 13-1,-3 12 1,-2 13-1,-3 6 2,1 0 3,-1 0 4,1 0 4,-3 1 2,-2 4 2,-3 3 2,-3 3 1,-2-1 0,0-2 0,0-3-3,0-3 0,0-4-2,0-3-5,0-3-2,0-2-5,0-5-2,0-2-3,0-3-2,0-3-3,-4-4-6,-5-3-9,-7-3-10,-5-2-11,-9-5-5,-9-2-2,-10-3-2,-8-3-1,-4-7-2,3-9 3,3-10 1,4-8 1,2-4 2,4 3 2,3 3 1,3 4 2,4 2 3,7 4 3,6 3 4,7 3 3,4 1 6,3 1 9,3-1 8,4 1 8,2 1 6,4 3 5,3 3 4,3 4 3,3-1 3,3-3 0,3-3 1,4-2 0,8-5-11,17-2-19,15-3-19,16-3-21,1-1-11,-12 4-2,-13 3-1,-12 3-3,-9 1-2,-2 1-3,-3-1-2,-3 1-2</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4762008935213" units="cm"/>
      <inkml:brushProperty name="height" value="0.0164762008935213" units="cm"/>
      <inkml:brushProperty name="color" value="#000000"/>
      <inkml:brushProperty name="ignorePressure" value="0"/>
    </inkml:brush>
  </inkml:definitions>
  <inkml:trace contextRef="#ctx0" brushRef="#br0">49500 48200 505,'50'-25'54,"0"0"0	,0 0-2,0 0 0,3 1-1,6 4 0,7 3 0,6 3 0,-2 1-9,-9 1-15,-10-1-18,-8 1-15,-6 1-12,1 3-8,-1 3-7,1 4-6,-4-1-9,-6-3-9,-6-3-8,-6-2-10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5960004776716" units="cm"/>
      <inkml:brushProperty name="height" value="0.0155960004776716" units="cm"/>
      <inkml:brushProperty name="color" value="#000000"/>
      <inkml:brushProperty name="ignorePressure" value="0"/>
    </inkml:brush>
  </inkml:definitions>
  <inkml:trace contextRef="#ctx0" brushRef="#br0">50150 47600 534,'0'53'37,"0"6"1	,0 7 2,0 6 0,0 3 0,0 0-1,0 0-3,0 0-1,0-4-1,0-5 1,0-7-1,0-5 1,0-8-12,0-5-26,0-7-24,0-5-24,0-6-15,0-3-4,0-3-3,0-2-4</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1208942085505" units="cm"/>
      <inkml:brushProperty name="height" value="0.0181208942085505" units="cm"/>
      <inkml:brushProperty name="color" value="#000000"/>
      <inkml:brushProperty name="ignorePressure" value="0"/>
    </inkml:brush>
  </inkml:definitions>
  <inkml:trace contextRef="#ctx0" brushRef="#br0">51300 47300 459,'-46'23'-16,"10"-3"7	,10-3 9,9-2 9,2 2 6,-2 9 6,-3 10 6,-3 10 6,-2 11 5,0 17 4,0 15 3,0 16 4,3 5 0,6-2-4,7-3-4,6-3-2,7-7-6,10-9-5,10-10-6,9-8-5,4-11-7,1-8-7,-1-10-8,1-9-7,-1-9-7,1-5-4,-1-7-5,1-5-5,-3-4-1,-2 0 0,-3 0 1,-3 0 1,-4-7 2,-3-11 1,-3-14 2,-2-11 2,-5-6 2,-2 4 2,-3 3 4,-3 3 2,-6 3 2,-5 3 0,-7 3 1,-5 4 1,-6 2 0,-3 4 1,-3 3 0,-2 3 1,-5 3-2,-2 3-1,-3 3-4,-3 4-1,2 2-3,10 4-3,10 3-2,9 3 22,4 1 3,1 1 0,-1-1 0,1 1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0399347767234" units="cm"/>
      <inkml:brushProperty name="height" value="0.0150399347767234" units="cm"/>
      <inkml:brushProperty name="color" value="#000000"/>
      <inkml:brushProperty name="ignorePressure" value="0"/>
    </inkml:brush>
  </inkml:definitions>
  <inkml:trace contextRef="#ctx0" brushRef="#br0">52700 47050 554,'1'-22'2,"4"6"5	,3 7 4,3 6 6,1 3 3,1 0 2,-1 0 4,1 0 2,2 1 2,7 4 2,6 3 0,7 3 2,-1 1 2,-6 1 3,-6-1 2,-6 1 2,-4-1-18,1 1-37,-1-1-37,1 1-39</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5687371045351" units="cm"/>
      <inkml:brushProperty name="height" value="0.0165687371045351" units="cm"/>
      <inkml:brushProperty name="color" value="#000000"/>
      <inkml:brushProperty name="ignorePressure" value="0"/>
    </inkml:brush>
  </inkml:definitions>
  <inkml:trace contextRef="#ctx0" brushRef="#br0">52300 47350 502,'1'21'11,"4"-5"5	,3-7 4,3-5 4,6-4 5,9 0 5,10 0 5,10 0 4,4-2 0,0-3-5,0-3-3,0-2-5,1-5-2,4-2 0,3-3 0,3-3 1,-4 1-9,-8 6-17,-10 7-18,-9 6-16,-7 1-15,-3-3-11,-3-3-13,-2-2-11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52700 47350 1000,'0'23'-6,"0"-3"-12	,0-3-12,0-2-12,3-3 0,6 1 11,7-1 11,6 1 10,4-3 2,4-2-9,3-3-9,3-3 26,-1-4 0,-2-3 0,-3-3 0,-3-2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8866804987192" units="cm"/>
      <inkml:brushProperty name="height" value="0.0118866804987192" units="cm"/>
      <inkml:brushProperty name="color" value="#000000"/>
      <inkml:brushProperty name="ignorePressure" value="0"/>
    </inkml:brush>
  </inkml:definitions>
  <inkml:trace contextRef="#ctx0" brushRef="#br0">53300 47350 701,'18'1'-25,"-11"4"1	,-14 3 1,-11 3 1,-6-1 3,4-2 3,3-3 3,3-3 3,-4 1 4,-8 6 6,-10 7 5,-9 6 6,-5 3-1,0 0-7,0 0-6,0 0-7,3 0-3,6 0 0,7 0 5,6 0 8,4-4 0,4-5 0,3-7 0,3-5 0,6-4 0,9 0 0,10 0 0,10 0 21,2 0 14,-3 0 1,-3 0 0,-2 0 0,2-2 2,9-3 2,10-3 2,10-2 2,5-5-2,4-2-9,3-3-8,3-3-9,-2 1-5,-6 6-2,-6 7-3,-6 6-2,-6 1-9,-2-3-16,-3-3-18,-3-2-15,-7-1-11,-9 3-3,-10 3-2,-8 4-4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56254766136408" units="cm"/>
      <inkml:brushProperty name="height" value="0.0256254766136408" units="cm"/>
      <inkml:brushProperty name="color" value="#6ADCAB"/>
      <inkml:brushProperty name="ignorePressure" value="0"/>
    </inkml:brush>
  </inkml:definitions>
  <inkml:trace contextRef="#ctx0" brushRef="#br0">18300 14700 325,'23'95'0,"-3"-9"0	,-3-10 0,-2-8 0,0-8 0,7-2 0,6-3 0,7-3 0,8-4 2,14-3 3,11-3 4,14-2 4,10-3 1,9 1 1,10-1-2,10 1 1,5-3 2,4-2 6,3-3 7,3-3 5,1-6 3,1-5 0,-1-7-1,1-5-1,4-4-1,9 0-1,10 0-2,10 0-1,4-4-2,0-5-3,0-7-4,0-5-3,-4-6-2,-5-3-1,-7-3-1,-5-2-1,-3-8-2,4-8-4,3-10-5,3-9-3,1-7-2,1-3 1,-1-3-1,1-2 1,-12 2-1,-21 9 1,-22 10-2,-22 10 1,-15 4-1,-5 0 0,-7 0 1,-5 0-1,2-7 0,13-11-2,12-14-3,13-11-1,2-11-1,-5-5-2,-7-7 0,-5-5-1,-6-6-1,-3-3-1,-3-3-2,-2-2 0,-6-6-2,-6-6 1,-6-6-2,-6-6 1,-7-1 0,-6 7 1,-6 6 1,-6 7 1,-7-3 2,-6-8 0,-6-10 0,-6-9 1,-9-7 0,-8-3 1,-10-3 2,-9-2 1,-9 0 0,-5 7 0,-7 6 0,-5 7 0,-6 5 0,-3 7 0,-3 6 0,-2 7 0,-5 4 0,-2 3 2,-3 3 1,-3 4 1,-9 7 0,-11 13 2,-14 12 0,-11 13 1,-9 13 1,-3 17 1,-3 15 0,-2 16 2,-5 13 0,-2 14 2,-3 11 0,-3 14 1,7 5 0,19 1 2,19-1 1,19 1 1,7 2 1,-3 7 0,-3 6 0,-2 7-1,-12 8 1,-19 14 0,-18 11 0,-19 14 0,1-1 0,22-12 2,22-13 2,23-12 0,11-7 1,4 1 0,3-1 0,3 1-1,-10 8 1,-21 20 0,-22 18 1,-22 20 1,-5 8 1,13 1 0,12-1 2,13 1 1,10-3 1,10-2-1,10-3 1,9-3 0,9-1-1,9 4 0,10 3-1,10 3-1,8-8-1,10-19 0,10-18-2,9-19-1,6-7-1,3 7-3,3 6-1,4 7-2,1 11-1,0 20-1,0 18 0,0 20-1,23 41-6,47 66-15,47 65-14,48 67-14,10-11-11,-25-83-6,-25-85-8,-25-84-6</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1051741987467" units="cm"/>
      <inkml:brushProperty name="height" value="0.0111051741987467" units="cm"/>
      <inkml:brushProperty name="color" value="#F2385B"/>
      <inkml:brushProperty name="ignorePressure" value="0"/>
    </inkml:brush>
  </inkml:definitions>
  <inkml:trace contextRef="#ctx0" brushRef="#br0">14950 46125 750,'13'-1'5,"2"-2"9	,1-1 10,2-1 10,0 0 4,-2 1-2,-1 1-2,-1 3-2,-1 0-8,2 0-16,1 0-14,2 0-16,-1 0-16,-3 0-15,-3 0-15,-3 0-15</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8319755941629" units="cm"/>
      <inkml:brushProperty name="height" value="0.0178319755941629" units="cm"/>
      <inkml:brushProperty name="color" value="#000000"/>
      <inkml:brushProperty name="ignorePressure" value="0"/>
    </inkml:brush>
  </inkml:definitions>
  <inkml:trace contextRef="#ctx0" brushRef="#br0">53050 47650 467,'-2'25'0,"-3"0"0	,-3 0 0,-2 0 0,-3 3 4,1 6 7,-1 7 8,1 6 7,1 7 6,3 10 2,3 10 4,4 9 2,-1 4 1,-3 1-2,-3-1-1,-2 1-1,-3-3-2,1-2 1,-1-3 1,1-3 0,-1-7-12,1-9-22,-1-10-22,1-8-23,-1-9-10,1-6 2,-1-6 2,1-6 3,1-4-2,3 1-5,3-1-6,4 1-5</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77055712044239" units="cm"/>
      <inkml:brushProperty name="height" value="0.00877055712044239" units="cm"/>
      <inkml:brushProperty name="color" value="#000000"/>
      <inkml:brushProperty name="ignorePressure" value="0"/>
    </inkml:brush>
  </inkml:definitions>
  <inkml:trace contextRef="#ctx0" brushRef="#br0">53950 47500 950,'21'1'-3,"-5"4"-7	,-7 3-5,-5 3-7,-4 1-3,0 1 1,0-1 0,0 1 0,0 1 6,0 3 9,0 3 9,0 4 10,0 5 10,0 10 8,0 10 10,0 9 9,1 2-4,4-2-16,3-3-17,3-3-15,1-7-16,1-9-11,-1-10-13,1-8-11,-1-6-8,1 1 0,-1-1 64,1 1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54350 47700 1000,'23'1'-91,"-3"4"21	,-3 3 20,-2 3 19,-1-1 23,3-2 8,3-3 0,4-3 0,1-4 0,0-3 0,0-3 0,0-2 0,-2-3 0,-3 1 0,-3-1 0,-2 1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6178354471922" units="cm"/>
      <inkml:brushProperty name="height" value="0.0106178354471922" units="cm"/>
      <inkml:brushProperty name="color" value="#000000"/>
      <inkml:brushProperty name="ignorePressure" value="0"/>
    </inkml:brush>
  </inkml:definitions>
  <inkml:trace contextRef="#ctx0" brushRef="#br0">54250 48200 784,'1'21'-3,"4"-5"-6	,3-7-7,3-5-7,3-6 7,3-3 18,3-3 18,4-2 19,2-1 8,4 3-2,3 3-3,3 4-1,-2 1-10,-6 0-15,-6 0-18,-6 0-15,-4 0-14,1 0-10,-1 0-11,1 0-9,-3-2-6,-2-3 0,-3-3 1,-3-2 58</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8757931739092" units="cm"/>
      <inkml:brushProperty name="height" value="0.0108757931739092" units="cm"/>
      <inkml:brushProperty name="color" value="#000000"/>
      <inkml:brushProperty name="ignorePressure" value="0"/>
    </inkml:brush>
  </inkml:definitions>
  <inkml:trace contextRef="#ctx0" brushRef="#br0">54400 47450 766,'-22'51'-68,"6"4"29	,7 3 28,6 3 28,3-1 14,0-2 2,0-3 1,0-3 1,0-7-2,0-9-4,0-10-4,0-8-4,0-1-2,0 9-1,0 10 1,0 10 0,0 0-5,0-5-9,0-7-10,0-5-8,1-1-13,4 6-16,3 7-14,3 6-16,-1-2-6,-2-9 5,-3-10 12,-3-8 61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2640456110239" units="cm"/>
      <inkml:brushProperty name="height" value="0.0162640456110239" units="cm"/>
      <inkml:brushProperty name="color" value="#000000"/>
      <inkml:brushProperty name="ignorePressure" value="0"/>
    </inkml:brush>
  </inkml:definitions>
  <inkml:trace contextRef="#ctx0" brushRef="#br0">53950 48750 512,'73'0'97,"-3"0"-16	,-3 0-17,-2 0-17,-3-2-8,1-3 0,-1-3-1,1-2 1,-1-1-9,1 3-16,-1 3-18,1 4-16,-4 1-13,-6 0-11,-6 0-10,-6 0-10,-6-2-4,-2-3 0,-3-3 2,-3-2 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83769353479147" units="cm"/>
      <inkml:brushProperty name="height" value="0.00983769353479147" units="cm"/>
      <inkml:brushProperty name="color" value="#000000"/>
      <inkml:brushProperty name="ignorePressure" value="0"/>
    </inkml:brush>
  </inkml:definitions>
  <inkml:trace contextRef="#ctx0" brushRef="#br0">55250 47550 847,'71'0'49,"-5"0"-11	,-7 0-11,-5 0-12,-8 0-6,-5 0-2,-7 0-2,-5 0-3,-4 0-13,0 0-25,0 0-26,0 0-26</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8535414636135" units="cm"/>
      <inkml:brushProperty name="height" value="0.0188535414636135" units="cm"/>
      <inkml:brushProperty name="color" value="#000000"/>
      <inkml:brushProperty name="ignorePressure" value="0"/>
    </inkml:brush>
  </inkml:definitions>
  <inkml:trace contextRef="#ctx0" brushRef="#br0">55200 47950 442,'3'18'-19,"6"-11"1	,7-14 0,6-11 1,6-6 3,6 4 4,7 3 3,6 3 4,-1 1 1,-5 1-1,-7-1 3,-5 1 0,-6 1 0,-3 3 0,-3 3 0,-2 4 0,-5 2 0,-2 4 0,-3 3 0,-3 3 0,-2 3 0,0 3 6,0 3 10,0 4 1,-2 2 2,-3 4 4,-3 3 4,-2 3 5,-1 1 1,3 1-1,3-1-1,4 1-1,1-4-2,0-6-4,0-6-3,0-6-4,1 1-3,4 9-4,3 10-4,3 10-3,1 4-4,1 0-3,-1 0-3,1 0-3,-3-4-7,-2-5-11,-3-7-12,-3-5-11,-7-6-4,-9-3 3,-10-3 2,-8-2 4,-4-3 18,3 1 28,3-1 0,4 1 0,2-3 0,4-2 0,3-3 0,3-3 0,6-2 0,9 0 0,10 0 26,10 0 31,2 0 4,-3 0-5,-3 0-4,-2 0-4,5 0-3,16 0-1,15 0-2,17 0-1,8 0-2,4 0-4,3 0-4,3 0-3,1 1-4,1 4-6,-1 3-5,1 3-5,-3-1-8,-2-2-8,-3-3-9,-3-3-9,-4-2-9,-3 0-10,-3 0-10,-2 0-10,-9 0-3,-12 0 5,-13 0 3,-12 0 4,-7-2 5,1-3 2,-1-3 5,1-2 18</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9595094844699" units="cm"/>
      <inkml:brushProperty name="height" value="0.0149595094844699" units="cm"/>
      <inkml:brushProperty name="color" value="#000000"/>
      <inkml:brushProperty name="ignorePressure" value="0"/>
    </inkml:brush>
  </inkml:definitions>
  <inkml:trace contextRef="#ctx0" brushRef="#br0">55600 47900 557,'51'0'73,"4"0"-6	,3 0-6,3 0-7,3-4-6,3-5-5,3-7-7,4-5-5,1-3-10,0 4-12,0 3-15,0 3-12,-7 1-10,-11 1-6,-14-1-7,-11 1-7,-9 1-3,-3 3 0,-3 3-2,-2 4 1,-5-1-1,-2-3 0,-3-3 1,-3-2 9</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527456343174" units="cm"/>
      <inkml:brushProperty name="height" value="0.011527456343174" units="cm"/>
      <inkml:brushProperty name="color" value="#000000"/>
      <inkml:brushProperty name="ignorePressure" value="0"/>
    </inkml:brush>
  </inkml:definitions>
  <inkml:trace contextRef="#ctx0" brushRef="#br0">55750 48250 722,'51'-4'7,"4"-5"8	,3-7 10,3-5 9,1-4 5,1 0 1,-1 0-1,1 0 1,-3 0-10,-2 0-21,-3 0-21,-3 0-20,-6 3-13,-5 6-3,-7 7-4,-5 6-4,-8 1-3,-5-3-1,-7-3-2,-5-2 30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14975 46300 1000,'0'11'-12,"3"-1"2	,1-1 2,1-2 3,2-1 0,2 1-3,1-1-4,2 0-2,-2 0-3,-2 1 0,-3-1-1,-3 0-1,-2-1-2,3-1-1,1-1-2,1-2-1,1-1 12,1 3 13,-1 1 0,0 1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6621254235506" units="cm"/>
      <inkml:brushProperty name="height" value="0.0106621254235506" units="cm"/>
      <inkml:brushProperty name="color" value="#000000"/>
      <inkml:brushProperty name="ignorePressure" value="0"/>
    </inkml:brush>
  </inkml:definitions>
  <inkml:trace contextRef="#ctx0" brushRef="#br0">56100 47550 781,'0'-18'-19,"0"17"14	,0 15 13,0 16 14,0 12 7,0 9-1,0 10 0,0 10 0,1 5-1,4 4-5,3 3-3,3 3-3,1-2-5,1-6-7,-1-6-5,1-6-6,-3-7-9,-2-6-14,-3-6-14,-3-6-13,-1-7-7,4-6-3,3-6-2,3-6 11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6878974735737" units="cm"/>
      <inkml:brushProperty name="height" value="0.0136878974735737" units="cm"/>
      <inkml:brushProperty name="color" value="#000000"/>
      <inkml:brushProperty name="ignorePressure" value="0"/>
    </inkml:brush>
  </inkml:definitions>
  <inkml:trace contextRef="#ctx0" brushRef="#br0">56500 47500 608,'21'-21'3,"-5"10"6	,-7 10 5,-5 9 5,-4 10 5,0 14 2,0 11 4,0 14 3,0 10 2,0 9 0,0 10 1,0 10 1,1 4-3,4 0-8,3 0-8,3 0-7,-1-5-10,-2-9-10,-3-10-12,-3-8-11,-2-12-7,0-12-5,0-13-4,0-12-3,0-7-2,0 1 1,0-1 0,0 1 2,1-1 1,4 1 6,3-1 43,3 1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3593642860651" units="cm"/>
      <inkml:brushProperty name="height" value="0.0143593642860651" units="cm"/>
      <inkml:brushProperty name="color" value="#000000"/>
      <inkml:brushProperty name="ignorePressure" value="0"/>
    </inkml:brush>
  </inkml:definitions>
  <inkml:trace contextRef="#ctx0" brushRef="#br0">57550 47400 580,'21'1'-16,"-5"4"6	,-7 3 5,-5 3 6,-8 4 5,-5 7 6,-7 6 8,-5 7 6,-3-1 3,4-6 0,3-6 0,3-6 0,-2 2 2,-6 14 4,-6 11 5,-6 14 3,-4 7-1,1 3-9,-1 3-8,1 4-9,2-4-12,7-9-14,6-10-14,7-8-16,2-12-11,1-12-9,-1-13-10,1-12-8</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1151907369494" units="cm"/>
      <inkml:brushProperty name="height" value="0.0121151907369494" units="cm"/>
      <inkml:brushProperty name="color" value="#000000"/>
      <inkml:brushProperty name="ignorePressure" value="0"/>
    </inkml:brush>
  </inkml:definitions>
  <inkml:trace contextRef="#ctx0" brushRef="#br0">57400 47850 687,'21'96'-15,"-5"-5"10	,-7-7 10,-5-5 10,-4-4 9,0 0 6,0 0 6,0 0 7,1-2 0,4-3-4,3-3-4,3-2-4,-1-9-9,-2-12-13,-3-13-11,-3-12-13,-1-9-12,4-2-12,3-3-10,3-3-12,-1-4-6,-2-3 0,-3-3 0,-3-2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3257047012448" units="cm"/>
      <inkml:brushProperty name="height" value="0.0103257047012448" units="cm"/>
      <inkml:brushProperty name="color" value="#000000"/>
      <inkml:brushProperty name="ignorePressure" value="0"/>
    </inkml:brush>
  </inkml:definitions>
  <inkml:trace contextRef="#ctx0" brushRef="#br0">57950 47500 807,'45'1'-25,"-9"4"15	,-10 3 15,-8 3 14,-4 1 10,3 1 3,3-1 5,4 1 4,1-1-5,0 1-15,0-1-14,0 1-14,-2-1-18,-3 1-20,-3-1-21,-2 1-20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4788984432817" units="cm"/>
      <inkml:brushProperty name="height" value="0.0134788984432817" units="cm"/>
      <inkml:brushProperty name="color" value="#000000"/>
      <inkml:brushProperty name="ignorePressure" value="0"/>
    </inkml:brush>
  </inkml:definitions>
  <inkml:trace contextRef="#ctx0" brushRef="#br0">57700 47950 618,'25'0'0,"0"0"-1	,0 0 0,0 0-1,1-2 6,4-3 13,3-3 13,3-2 13,-1-1 4,-2 3-4,-3 3-5,-3 4-3,2-3-5,10-5-3,10-7-4,9-5-4,1-3-4,-6 4-5,-6 3-6,-6 3-4,-2 1-12,3 1-19,3-1-20,4 1-20,-4-1-8,-9 1 4,-10-1 3,-8 1 3</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60692018270493" units="cm"/>
      <inkml:brushProperty name="height" value="0.00960692018270493" units="cm"/>
      <inkml:brushProperty name="color" value="#000000"/>
      <inkml:brushProperty name="ignorePressure" value="0"/>
    </inkml:brush>
  </inkml:definitions>
  <inkml:trace contextRef="#ctx0" brushRef="#br0">58000 48150 867,'0'23'-19,"0"-3"10	,0-3 10,0-2 10,3 0 8,6 7 5,7 6 6,6 7 5,3 0-6,0-2-17,0-3-19,0-3-16,-2-4-17,-3-3-15,-3-3-13,-2-2-16</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7157956808805" units="cm"/>
      <inkml:brushProperty name="height" value="0.0107157956808805" units="cm"/>
      <inkml:brushProperty name="color" value="#000000"/>
      <inkml:brushProperty name="ignorePressure" value="0"/>
    </inkml:brush>
  </inkml:definitions>
  <inkml:trace contextRef="#ctx0" brushRef="#br0">58500 48150 777,'21'1'-10,"-5"4"5	,-7 3 6,-5 3 5,-6 4 6,-3 7 7,-3 6 6,-2 7 8,-5 4 2,-2 3-3,-3 3-2,-3 4-3,-2-1-10,0-3-17,0-3-17,0-2-18,-4-5-14,-5-2-11,-7-3-10,-5-3-11,0-4-1,10-3 60,10-3 22,9-2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4524467438459" units="cm"/>
      <inkml:brushProperty name="height" value="0.0174524467438459" units="cm"/>
      <inkml:brushProperty name="color" value="#000000"/>
      <inkml:brushProperty name="ignorePressure" value="0"/>
    </inkml:brush>
  </inkml:definitions>
  <inkml:trace contextRef="#ctx0" brushRef="#br0">57950 48850 477,'-24'0'-1,"4"0"0	,3 0-2,3 0 0,9-2 7,16-3 17,15-3 16,17-2 16,11-3 7,10 1-4,10-1-4,9 1-5,1 1-3,-6 3-3,-6 3-4,-6 4-2,-4 1-8,1 0-12,-1 0-13,1 0-13,-6 0-10,-8 0-8,-10 0-7,-9 0-7,-5-2-8,0-3-7,0-3-7,0-2-8</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2931402921677" units="cm"/>
      <inkml:brushProperty name="height" value="0.0172931402921677" units="cm"/>
      <inkml:brushProperty name="color" value="#000000"/>
      <inkml:brushProperty name="ignorePressure" value="0"/>
    </inkml:brush>
  </inkml:definitions>
  <inkml:trace contextRef="#ctx0" brushRef="#br0">56750 43950 481,'-24'3'-24,"4"6"10	,3 7 11,3 6 11,1 6 9,1 6 7,-1 7 6,1 6 8,1 7 2,3 10 2,3 10 0,4 9 0,1 4-2,0 1-4,0-1-4,0 1-5,0-3-1,0-2 2,0-3 2,0-3 2,3-9-9,6-11-20,7-14-21,6-11-20,1-9-14,-3-3-10,-3-3-9,-2-2-9</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08773084357381" units="cm"/>
      <inkml:brushProperty name="height" value="0.0108773084357381" units="cm"/>
      <inkml:brushProperty name="color" value="#F2385B"/>
      <inkml:brushProperty name="ignorePressure" value="0"/>
    </inkml:brush>
  </inkml:definitions>
  <inkml:trace contextRef="#ctx0" brushRef="#br0">15275 45750 766,'0'13'-75,"0"2"5	,0 1 23,0 2 47,0 0 0,0-2 0,0-1 0,0-1 0,0 3 0,0 9 0,0 10 5,0 10 84,-1 4 3,-2 0-15,-1 0-12,-1 0-15,0-4-16,1-5-20,1-7-21,3-5-18,-1-7-18,-2-4-13,-1-5-13,-1-4-14</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7147313952446" units="cm"/>
      <inkml:brushProperty name="height" value="0.0177147313952446" units="cm"/>
      <inkml:brushProperty name="color" value="#000000"/>
      <inkml:brushProperty name="ignorePressure" value="0"/>
    </inkml:brush>
  </inkml:definitions>
  <inkml:trace contextRef="#ctx0" brushRef="#br0">57450 44550 470,'18'-90'1,"-11"23"2	,-14 22 1,-11 22 2,-7 12 4,0 3 4,0 3 4,0 4 4,0 5 3,0 10 2,0 10 1,0 9 2,0 9-2,0 9-3,0 10-4,0 10-5,3-1-2,6-9-4,7-10-2,6-8-2,4-9-4,4-6-4,3-6-3,3-6-4,4-6-2,7-2-2,6-3-1,7-3-2,2-4 0,1-3-3,-1-3 0,1-2-2,-1-6-1,1-6 1,-1-6-1,1-6 0,-3-2 1,-2 3 0,-3 3 0,-3 4 2,-4 1 0,-3 0 3,-3 0 3,-2 0 2,-5 6 7,-2 13 14,-3 12 12,-3 13 14,-2 4 5,0-3-2,0-3-2,0-2-2,-2 2 0,-3 9 0,-3 10 2,-2 10 1,-3 7-1,1 6-3,-1 7-3,1 6-3,-1 1-3,1-3-3,-1-3-3,1-2-3,1-6-5,3-6-10,3-6-10,4-6-9,4-9-13,6-8-16,7-10-18,6-9-16,1-9-4,-3-5 7,-3-7 9,-2-5 8</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4270900636911" units="cm"/>
      <inkml:brushProperty name="height" value="0.0144270900636911" units="cm"/>
      <inkml:brushProperty name="color" value="#000000"/>
      <inkml:brushProperty name="ignorePressure" value="0"/>
    </inkml:brush>
  </inkml:definitions>
  <inkml:trace contextRef="#ctx0" brushRef="#br0">58550 44200 577,'1'-24'0,"4"4"0	,3 3 0,3 3 0,-2 4 5,-6 7 9,-6 6 10,-6 7 9,-6 5 6,-2 7 1,-3 6 0,-3 7 1,-1 0-1,4-2-5,3-3-3,3-3-4,-4 2-6,-8 10-6,-10 10-6,-9 9-7,-4 4-7,4 1-10,3-1-9,3 1-10,4-7-9,7-12-11,6-13-9,7-12-9</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8754634857178" units="cm"/>
      <inkml:brushProperty name="height" value="0.0108754634857178" units="cm"/>
      <inkml:brushProperty name="color" value="#000000"/>
      <inkml:brushProperty name="ignorePressure" value="0"/>
    </inkml:brush>
  </inkml:definitions>
  <inkml:trace contextRef="#ctx0" brushRef="#br0">58350 44600 766,'21'1'-30,"-5"4"2	,-7 3 1,-5 3 1,-4 1 4,0 1 4,0-1 3,0 1 5,0 5 10,0 14 14,0 11 15,0 14 15,0 5 8,0 1-1,0-1 0,0 1 1,0-4-7,0-6-10,0-6-11,0-6-12,0-6-12,0-2-13,0-3-14,0-3-14,0-7-11,0-9-9,0-10-8,0-8-9</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1951578184962" units="cm"/>
      <inkml:brushProperty name="height" value="0.0121951578184962" units="cm"/>
      <inkml:brushProperty name="color" value="#000000"/>
      <inkml:brushProperty name="ignorePressure" value="0"/>
    </inkml:brush>
  </inkml:definitions>
  <inkml:trace contextRef="#ctx0" brushRef="#br0">58850 44150 683,'21'-24'3,"-5"4"8	,-7 3 6,-5 3 7,-3 3 6,4 3 2,3 3 4,3 4 3,1 2-2,1 4-6,-1 3-7,1 3-7,-1 3-6,1 3-6,-1 3-7,1 4-5,-3-1-14,-2-3-22,-3-3-22,-3-2-21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0878908783197" units="cm"/>
      <inkml:brushProperty name="height" value="0.0120878908783197" units="cm"/>
      <inkml:brushProperty name="color" value="#000000"/>
      <inkml:brushProperty name="ignorePressure" value="0"/>
    </inkml:brush>
  </inkml:definitions>
  <inkml:trace contextRef="#ctx0" brushRef="#br0">58650 44550 689,'25'0'-21,"0"0"13	,0 0 11,0 0 13,1 0 9,4 0 10,3 0 9,3 0 8,1 0 0,1 0-9,-1 0-9,1 0-9,-1 0-14,1 0-19,-1 0-19,1 0-18,-6-2-9,-8-3 1,-10-3 1,-9-2 1,-4-1 0,4 3-4,3 3-2,3 4 27</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6529799997807" units="cm"/>
      <inkml:brushProperty name="height" value="0.0116529799997807" units="cm"/>
      <inkml:brushProperty name="color" value="#000000"/>
      <inkml:brushProperty name="ignorePressure" value="0"/>
    </inkml:brush>
  </inkml:definitions>
  <inkml:trace contextRef="#ctx0" brushRef="#br0">58750 44800 715,'0'46'55,"0"-5"-4	,0-7-3,0-5-3,1-4-7,4 0-11,3 0-11,3 0-12,1-4-8,1-5-10,-1-7-7,1-5-9,-1-4-11,1 0-13,-1 0-13,1 0-12</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198668628931" units="cm"/>
      <inkml:brushProperty name="height" value="0.016198668628931" units="cm"/>
      <inkml:brushProperty name="color" value="#000000"/>
      <inkml:brushProperty name="ignorePressure" value="0"/>
    </inkml:brush>
  </inkml:definitions>
  <inkml:trace contextRef="#ctx0" brushRef="#br0">59100 44850 514,'-2'46'67,"-3"-5"-13	,-3-7-15,-2-5-12,-5-3-13,-2 4-10,-3 3-9,-3 3-10,-2-1-7,0-2-3,0-3-3,0-3-4,-2-6-3,-3-5-6,-3-7-4,-2-5-5,0-3 14,7 4 36,6 3 0,7 3 0,7-1 0,9-2 0,10-3 0,10-3 27,5-2 76,4 0-8,3 0-8,3 0-9,-1 0-9,-2 0-13,-3 0-12,-3 0-11,4 0-14,13 0-15,12 0-16,13 0-15,1 0-13,-9 0-9,-10 0-10,-8 0-10,-9-2-3,-6-3 4,-6-3 3,-6-2 3</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6142792180181" units="cm"/>
      <inkml:brushProperty name="height" value="0.0136142792180181" units="cm"/>
      <inkml:brushProperty name="color" value="#000000"/>
      <inkml:brushProperty name="ignorePressure" value="0"/>
    </inkml:brush>
  </inkml:definitions>
  <inkml:trace contextRef="#ctx0" brushRef="#br0">59700 44550 612,'23'-21'-54,"-3"10"21	,-3 10 22,-2 9 21,-5 9 13,-2 9 5,-3 10 6,-3 10 5,-2 7 3,0 6 1,0 7 1,0 6 1,0 3-3,0 0-7,0 0-7,0 0-7,0-7-5,0-11-2,0-14-4,0-11-2,3-12-4,6-9-8,7-10-7,6-8-6,4-9-6,4-6-6,3-6-5,3-6-6,1-4-6,1 1-9,-1-1-8,1 1-9,-4 1 0,-6 3 7,-6 3 55,-6 4 10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60400 44750 1000,'0'-19'-71,"0"13"26	,0 12 27,0 13 27,3 4 7,6-3-10,7-3-11,6-2-11,-1-3-13,-5 1-16,-7-1-7,-5 1 52</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5430907830596" units="cm"/>
      <inkml:brushProperty name="height" value="0.0135430907830596" units="cm"/>
      <inkml:brushProperty name="color" value="#000000"/>
      <inkml:brushProperty name="ignorePressure" value="0"/>
    </inkml:brush>
  </inkml:definitions>
  <inkml:trace contextRef="#ctx0" brushRef="#br0">60950 44300 615,'21'4'-52,"-5"10"17	,-7 10 17,-5 9 18,-6 6 12,-3 3 9,-3 3 9,-2 4 9,-5 2 6,-2 4 1,-3 3 3,-3 3 2,-4 1-1,-3 1-7,-3-1-5,-2 1-7,-1-4-8,3-6-11,3-6-13,4-6-11,1-9-15,0-8-20,0-10-19,0-9-20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2063651904464" units="cm"/>
      <inkml:brushProperty name="height" value="0.0112063651904464" units="cm"/>
      <inkml:brushProperty name="color" value="#F2385B"/>
      <inkml:brushProperty name="ignorePressure" value="0"/>
    </inkml:brush>
  </inkml:definitions>
  <inkml:trace contextRef="#ctx0" brushRef="#br0">15450 45850 743,'11'10'2,"-1"-2"4	,-1-3 4,-2-3 4,1-2 6,3 3 9,3 1 8,3 1 8,2 1-2,0 1-13,-1-1-13,1 0-14,-1 0-6,-2 1-1,-1-1-1,-1 0 0,-4 0-12,-2 1-23,-3-1-23,-3 0-23</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5168498381972" units="cm"/>
      <inkml:brushProperty name="height" value="0.0135168498381972" units="cm"/>
      <inkml:brushProperty name="color" value="#000000"/>
      <inkml:brushProperty name="ignorePressure" value="0"/>
    </inkml:brush>
  </inkml:definitions>
  <inkml:trace contextRef="#ctx0" brushRef="#br0">60950 44850 616,'23'25'14,"-3"0"4	,-3 0 2,-2 0 5,-1 1 3,3 4 5,3 3 6,4 3 3,2-1 2,4-2-5,3-3-5,3-3-3,1-4-14,1-3-25,-1-3-25,1-2-23,-4-5-14,-6-2-1,-6-3-3,-6-3-2</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0627704784274" units="cm"/>
      <inkml:brushProperty name="height" value="0.0130627704784274" units="cm"/>
      <inkml:brushProperty name="color" value="#000000"/>
      <inkml:brushProperty name="ignorePressure" value="0"/>
    </inkml:brush>
  </inkml:definitions>
  <inkml:trace contextRef="#ctx0" brushRef="#br0">61950 43900 637,'21'53'0,"-5"6"0	,-7 7 0,-5 6 0,-3 4 5,4 4 9,3 3 9,3 3 9,-1-4 5,-2-8 1,-3-10 0,-3-9 2,-2-10-2,0-9-6,0-10-3,0-8-6,1 0-10,4 14-15,3 11-16,3 14-15,-1-1-11,-2-12-4,-3-13-4,-3-12-4,-1-9-2,4-2-2,3-3-1,3-3-2</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62350 44550 1000,'25'21'-116,"0"-5"29	,0-7 40,0-5 47,1-3 0,4 4 0,3 3 0,3 3 0,-1-1 0,-2-2 0,-3-3 0,-3-3 0,-4-1 0,-3 4 0,-3 3 0,-2 3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7667666897178" units="cm"/>
      <inkml:brushProperty name="height" value="0.0147667666897178" units="cm"/>
      <inkml:brushProperty name="color" value="#000000"/>
      <inkml:brushProperty name="ignorePressure" value="0"/>
    </inkml:brush>
  </inkml:definitions>
  <inkml:trace contextRef="#ctx0" brushRef="#br0">61550 45350 564,'3'21'-44,"6"-5"18	,7-7 17,6-5 17,9-6 13,13-3 7,12-3 8,13-2 7,7-1 3,4 3 1,3 3-1,3 4-1,-2 1 0,-6 0-3,-6 0-1,-6 0-3,-2 0-12,3 0-23,3 0-24,4 0-23,-7-2-10,-16-3 3,-15-3 3,-15-2 3,-9-1-1,1 3-6,-1 3-5,1 4-5</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9172477647662" units="cm"/>
      <inkml:brushProperty name="height" value="0.0139172477647662" units="cm"/>
      <inkml:brushProperty name="color" value="#000000"/>
      <inkml:brushProperty name="ignorePressure" value="0"/>
    </inkml:brush>
  </inkml:definitions>
  <inkml:trace contextRef="#ctx0" brushRef="#br0">62850 44050 598,'-43'1'-9,"17"4"7	,15 3 6,16 3 8,12-1 3,9-2-2,10-3 0,10-3-1,5-6-3,4-5-7,3-7-6,3-5-6,-1-3-5,-2 4-2,-3 3-4,-3 3-2,-6 1-5,-5 1-4,-7-1-6,-5 1 8,-9 4 30,-9 9 0,-10 10 0,-8 10 0,-6 5 0,1 4 0,-1 3 0,1 3 0,-3 1 0,-2 1 0,-3-1 1,-3 1 25,-1-4 2,4-6 1,3-6 0,3-6 1,-1 2 2,-2 14 4,-3 11 3,-3 14 4,-4 7 1,-3 3-4,-3 3-2,-2 4-2,-1-1-5,3-3-5,3-3-6,4-2-5,2-6-8,4-6-6,3-6-9,3-6-7,4-12-14,7-15-18,6-15-19,7-16-19</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4773923307657" units="cm"/>
      <inkml:brushProperty name="height" value="0.0124773923307657" units="cm"/>
      <inkml:brushProperty name="color" value="#000000"/>
      <inkml:brushProperty name="ignorePressure" value="0"/>
    </inkml:brush>
  </inkml:definitions>
  <inkml:trace contextRef="#ctx0" brushRef="#br0">63300 44650 667,'0'73'-34,"0"-3"18	,0-3 19,0-2 19,0-3 11,0 1 6,0-1 5,0 1 6,0-4 0,0-6-8,0-6-7,0-6-7,1-6-8,4-2-7,3-3-10,3-3-7,1-7-16,1-9-22,-1-10-22,1-8-23</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7376616001129" units="cm"/>
      <inkml:brushProperty name="height" value="0.0127376616001129" units="cm"/>
      <inkml:brushProperty name="color" value="#000000"/>
      <inkml:brushProperty name="ignorePressure" value="0"/>
    </inkml:brush>
  </inkml:definitions>
  <inkml:trace contextRef="#ctx0" brushRef="#br0">63550 44850 654,'25'1'28,"0"4"1	,0 3 0,0 3 1,0 1 2,0 1 1,0-1 2,0 1 1,-2-3-2,-3-2-7,-3-3-8,-2-3-8,0-1-9,7 4-10,6 3-11,7 3-11,-1-1-11,-6-2-14,-6-3-12,-6-3-14</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8016540333629" units="cm"/>
      <inkml:brushProperty name="height" value="0.0148016540333629" units="cm"/>
      <inkml:brushProperty name="color" value="#000000"/>
      <inkml:brushProperty name="ignorePressure" value="0"/>
    </inkml:brush>
  </inkml:definitions>
  <inkml:trace contextRef="#ctx0" brushRef="#br0">64500 43850 563,'0'-18'4,"0"17"8	,0 15 9,0 16 8,-4 10 5,-5 7 1,-7 6 0,-5 7 2,-6 4 0,-3 3 1,-3 3 0,-2 4 1,-6 1-5,-6 0-10,-6 0-9,-6 0-10,1-5-10,9-9-9,10-10-8,10-8-10,5-9-8,4-6-10,3-6-10,3-6-8,1-7-4,1-6 5,-1-6 4,1-6 5</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9130996540189" units="cm"/>
      <inkml:brushProperty name="height" value="0.0139130996540189" units="cm"/>
      <inkml:brushProperty name="color" value="#000000"/>
      <inkml:brushProperty name="ignorePressure" value="0"/>
    </inkml:brush>
  </inkml:definitions>
  <inkml:trace contextRef="#ctx0" brushRef="#br0">64450 43750 598,'48'25'4,"-3"0"5	,-3 0 6,-2 0 7,-1 1 5,3 4 4,3 3 4,4 3 4,1 3 1,0 3-1,0 3-2,0 4-1,-4-1-6,-5-3-8,-7-3-10,-5-2-9,-4-5-7,0-2-9,0-3-8,0-3-8,-4-2-8,-5 0-7,-7 0-8,-5 0-7,-3-4-4,4-5 1,3-7 0,3-5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0112629160285" units="cm"/>
      <inkml:brushProperty name="height" value="0.0140112629160285" units="cm"/>
      <inkml:brushProperty name="color" value="#000000"/>
      <inkml:brushProperty name="ignorePressure" value="0"/>
    </inkml:brush>
  </inkml:definitions>
  <inkml:trace contextRef="#ctx0" brushRef="#br0">64500 44550 594,'1'21'1,"4"-5"0	,3-7 1,3-5 0,6-3 3,9 4 4,10 3 3,10 3 5,2-1-2,-3-2-5,-3-3-7,-2-3-6,-6-2-6,-6 0-5,-6 0-6,-6 0-6,-6 1-3,-2 4 1,-3 3 1,-3 3 0,-6 1-1,-5 1 14,-7-1 14,-5 1 0,-1-1 0,6 1 0,7-1 0,6 1 0,-2 1 0,-9 3 0,-10 3 0,-8 4 0,-3-1 0,7-3 0,6-3 0,7-2 0,2-5 0,1-2 0,-1-3 0,1-3 0,-1-1 0,1 4 0,-1 3 0,1 3 0,2-1 0,7-2 0,6-3 0,7-3 0,5-2 0,7 0 0,6 0 0,7 0 42,0 0-3,-2 0-3,-3 0-3,-3 0-4,-4 1-3,-3 4-1,-3 3-1,-2 3-2,-5 1-4,-2 1-5,-3-1-4,-3 1-6,-2-1-3,0 1-4,0-1-3,0 1-2,0-1-3,0 1-1,0-1 0,0 1-1,-4-1-1,-5 1 1,-7-1-1,-5 1 1,-6 2 1,-3 7 1,-3 6 2,-2 7 2,-1 0 3,3-2 1,3-3 2,4-3 3,2-4 3,4-3 5,3-3 4,3-2 5,6-5 6,9-2 6,10-3 8,10-3 6,2-4 0,-3-3-6,-3-3-6,-2-2-8,2-3-6,9 1-8,10-1-7,10 1-8,4-1-6,0 1-6,0-1-5,0 1-5,-4-1-4,-5 1-1,-7-1-4,-5 1-1,-6-1 0,-3 1 1,-3-1 2,-2 1 1,-3-1 3,1 1 2,-1-1 2,1 1 2,-1 1 10,1 3 18,-1 3 18,1 4 18,-3 4 10,-2 6 1,-3 7 2,-3 6 1,-2 4-1,0 4-2,0 3-2,0 3-4,0-1-7,0-2-12,0-3-14,0-3-11,1-4-19,4-3-23,3-3-23,3-2-23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902417488396168" units="cm"/>
      <inkml:brushProperty name="height" value="0.00902417488396168" units="cm"/>
      <inkml:brushProperty name="color" value="#F2385B"/>
      <inkml:brushProperty name="ignorePressure" value="0"/>
    </inkml:brush>
  </inkml:definitions>
  <inkml:trace contextRef="#ctx0" brushRef="#br0">15475 46175 923,'1'10'-40,"4"-2"22	,3-3 21,3-3 23,2-2 8,2 3-6,1 1-6,2 1-5,0 0-13,-2-1-16,-1-1-18,-1-2-17,-3-1-12,-1 0-6,-1 0-6,-2 0 48</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9082629680634" units="cm"/>
      <inkml:brushProperty name="height" value="0.0119082629680634" units="cm"/>
      <inkml:brushProperty name="color" value="#000000"/>
      <inkml:brushProperty name="ignorePressure" value="0"/>
    </inkml:brush>
  </inkml:definitions>
  <inkml:trace contextRef="#ctx0" brushRef="#br0">65750 43750 699,'0'-21'2,"0"10"4	,0 10 3,0 9 4,1 10 3,4 14 0,3 11 1,3 14 0,-1 3 2,-2-2 3,-3-3 1,-3-3 3,-2-2 0,0 0 0,0 0-1,0 0 0,0-2-12,0-3-23,0-3-22,0-2-22,0-6-12,0-6-4,0-6-3,0-6-3</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6908697634935" units="cm"/>
      <inkml:brushProperty name="height" value="0.0106908697634935" units="cm"/>
      <inkml:brushProperty name="color" value="#000000"/>
      <inkml:brushProperty name="ignorePressure" value="0"/>
    </inkml:brush>
  </inkml:definitions>
  <inkml:trace contextRef="#ctx0" brushRef="#br0">65350 44050 779,'23'0'-64,"-3"0"14	,-3 0 12,-2 0 14,0 0 11,7 0 10,6 0 9,7 0 10,4-2 3,3-3-1,3-3-3,4-2-2,-3-3-1,-5 1 1,-7-1 1,-5 1 0,-4-1-7,0 1-15,0-1-16,0 1-15,-5 1-10,-9 3 19,-10 3 30,-8 4 0,-8 4 0,-2 6 0,-3 7 0,-3 6 0,-6 4 0,-5 4 0,-7 3 0,-5 3 0,-1-1 0,6-2 0,7-3 0,6-3 0,7-6 0,10-5 0,10-7 0,9-5 0,7-6 0,7-3 0,6-3 0,7-2 0,4-3 0,3 1 0,3-1 0,4 1 5,-3 1 14,-5 3-9,-7 3-9,-5 4-8,-9 2-6,-9 4-2,-10 3 15,-8 3 0,-11 4 0,-8 7 0,-10 6 0,-9 7 0,-4 2 0,4 1 0,3-1 0,3 1 0,3-3 0,3-2 0,3-3 0,4-3 0,5-6 0,10-5 0,10-7 0,9-5 0,7-8 0,7-5 0,6-7 0,7-5 0,2-3 13,1 4-5,-1 3-5,1 3-5,-3 1-3,-2 1-1,-3-1 1,-3 1-1,-4 1 6,-3 3 0,-3 3 0,-2 4 0,-6 4 0,-6 6 0,-6 7 0,-6 6 13,-7 4 5,-6 4 0,-6 3-1,-6 3-1,-6 1 2,-2 1 6,-3-1 5,-3 1 5,-1-1 3,4 1 0,3-1 0,3 1 0,4-4-4,7-6-9,6-6-9,7-6-7,0-2-7,-2 3-6,-3 3-3,-3 4-6,-1-3-8,4-5-11,3-7-11,3-5-12,3-6-6,3-3-2,3-3-3,4-2 26,2-3 41,4 1 0,3-1 0,3 1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33812186121941" units="cm"/>
      <inkml:brushProperty name="height" value="0.00933812186121941" units="cm"/>
      <inkml:brushProperty name="color" value="#000000"/>
      <inkml:brushProperty name="ignorePressure" value="0"/>
    </inkml:brush>
  </inkml:definitions>
  <inkml:trace contextRef="#ctx0" brushRef="#br0">65800 44700 892,'46'3'-1,"-5"6"-1	,-7 7-3,-5 6-1,-1 6 4,6 6 7,7 7 8,6 6 7,1-1 4,-3-5-3,-3-7-3,-2-5-2,-3-4-10,1 0-14,-1 0-15,1 0-16,-4-4-12,-6-5-10,-6-7-8,-6-5-10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939125135541" units="cm"/>
      <inkml:brushProperty name="height" value="0.011939125135541" units="cm"/>
      <inkml:brushProperty name="color" value="#000000"/>
      <inkml:brushProperty name="ignorePressure" value="0"/>
    </inkml:brush>
  </inkml:definitions>
  <inkml:trace contextRef="#ctx0" brushRef="#br0">66500 44800 697,'-25'-22'-7,"0"6"2	,0 7 5,0 6 2,1 3 2,4 0-2,3 0-1,3 0-2,-2 1-2,-6 4-1,-6 3-1,-6 3-1,-4 3 2,1 3 5,-1 3 4,1 4 6,1-1-2,3-3-12,3-3-9,4-2-12,2-3-7,4 1-7,3-1-5,3 1 20,1 1 23,1 3 0,-1 3 0,1 4 0,1 2 0,3 4 0,3 3 0,4 3 0,1 1 0,0 1 0,0-1 0,0 1 0,0-4 0,0-6 0,0-6 0,0-6 23,0-1 15,0 7 5,0 6 6,0 7 5,0 2 0,0 1-4,0-1-4,0 1-5,0-4-6,0-6-11,0-6-9,0-6-11,1-7-6,4-6-5,3-6-4,3-6-5,4-6-5,7-2-6,6-3-5,7-3-6,2-4-7,1-3-5,-1-3-7,1-2-6,-6 0-1,-8 7 21,-10 6 43,-9 7 0,-2 2 0,6 1 0,7-1 0,6 1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7618340775371" units="cm"/>
      <inkml:brushProperty name="height" value="0.0127618340775371" units="cm"/>
      <inkml:brushProperty name="color" value="#000000"/>
      <inkml:brushProperty name="ignorePressure" value="0"/>
    </inkml:brush>
  </inkml:definitions>
  <inkml:trace contextRef="#ctx0" brushRef="#br0">66800 44100 652,'4'21'54,"10"-5"1	,10-7 2,9-5 2,4-4-7,1 0-14,-1 0-15,1 0-14,-1 0-14,1 0-14,-1 0-15,1 0-14,-4-2-11,-6-3-5,-6-3-5,-6-2-7</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9989395439625" units="cm"/>
      <inkml:brushProperty name="height" value="0.0189989395439625" units="cm"/>
      <inkml:brushProperty name="color" value="#000000"/>
      <inkml:brushProperty name="ignorePressure" value="0"/>
    </inkml:brush>
  </inkml:definitions>
  <inkml:trace contextRef="#ctx0" brushRef="#br0">66700 44750 438,'-21'21'-29,"10"-5"10	,10-7 12,9-5 12,9-6 6,9-3 2,10-3 4,10-2 2,4-3-1,0 1-6,0-1-4,0 1-6,-4-1-1,-5 1 1,-7-1 1,-5 1 1,-6 1-1,-3 3-6,-3 3-4,-2 4-5,-5 2-3,-2 4-1,-3 3 1,-3 3-1,-2 3 3,0 3 9,0 3 8,0 4 8,0 2 4,0 4 2,0 3 1,0 3 1,-2 3 3,-3 3 4,-3 3 5,-2 4 4,-1 2 3,3 4 0,3 3 1,4 3 0,1-1 0,0-2-3,0-3-2,0-3-1,0-6-5,0-5-4,0-7-5,0-5-6,-4-11-13,-5-11-24,-7-14-23,-5-11-22,-4-12-11,0-9 2,0-10 3,0-8 3,0-3 4,0 7 7,0 6 7,0 7 8,1 5 36,4 7 9,3 6 0,3 7 0,1 4 0,1 3 0,-1 3 0,1 4 0,-1 5 0,1 10 0,-1 10 0,1 9 0,1 4 0,3 1 0,3-1 0,4 1 0,1-4 0,0-6 0,0-6 34,0-6 7,0-4-5,0 1-12,0-1-11,0 1-11,1-3-9,4-2-4,3-3-5,3-3-5,3-4-3,3-3-5,3-3-3,4-2 22</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6907089725137" units="cm"/>
      <inkml:brushProperty name="height" value="0.0126907089725137" units="cm"/>
      <inkml:brushProperty name="color" value="#000000"/>
      <inkml:brushProperty name="ignorePressure" value="0"/>
    </inkml:brush>
  </inkml:definitions>
  <inkml:trace contextRef="#ctx0" brushRef="#br0">67350 45150 656,'46'23'34,"-5"-3"2	,-7-3 0,-5-2 1,-4-1 2,0 3 0,0 3 1,0 4 2,0-3-11,0-5-21,0-7-22,0-5-20,-2-3-17,-3 4-11,-3 3-10,-2 3-12</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10052151232958" units="cm"/>
      <inkml:brushProperty name="height" value="0.0210052151232958" units="cm"/>
      <inkml:brushProperty name="color" value="#000000"/>
      <inkml:brushProperty name="ignorePressure" value="0"/>
    </inkml:brush>
  </inkml:definitions>
  <inkml:trace contextRef="#ctx0" brushRef="#br0">67950 44050 396,'25'23'19,"0"-3"2	,0-3 3,0-2 1,0 3 4,0 14 3,0 11 4,0 14 3,0 5 3,0 1-1,0-1 1,0 1-1,-5 2 0,-9 7-3,-10 6-1,-8 7-2,-8 0-6,-2-2-9,-3-3-9,-3-3-9,-4-4-12,-3-3-12,-3-3-13,-2-2-14,-1-9-9,3-12-5,3-13-7,4-12-4</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7175204902887" units="cm"/>
      <inkml:brushProperty name="height" value="0.0107175204902887" units="cm"/>
      <inkml:brushProperty name="color" value="#F2395B"/>
      <inkml:brushProperty name="ignorePressure" value="0"/>
    </inkml:brush>
  </inkml:definitions>
  <inkml:trace contextRef="#ctx0" brushRef="#br0">63950 48200 777,'3'-22'-86,"6"6"34	,7 7 34,6 6 33,7 1 20,10-3 5,10-3 4,9-2 4,1-1 0,-6 3-8,-6 3-6,-6 4-6,-6 1-7,-2 0-6,-3 0-7,-3 0-6,-1-2-3,4-3-3,3-3-1,3-2-2,-2-1-3,-6 3-4,-6 3-6,-6 4-3,-2-1-6,3-3-4,3-3-5,4-2-5,-1-3-5,-3 1-3,-3-1-5,-2 1 22</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7911819145083" units="cm"/>
      <inkml:brushProperty name="height" value="0.0127911819145083" units="cm"/>
      <inkml:brushProperty name="color" value="#F2395B"/>
      <inkml:brushProperty name="ignorePressure" value="0"/>
    </inkml:brush>
  </inkml:definitions>
  <inkml:trace contextRef="#ctx0" brushRef="#br0">64400 47600 651,'-2'51'-2,"-3"4"-2	,-3 3-4,-2 3-2,-3 4 3,1 7 13,-1 6 11,1 7 13,-4 5 6,-6 7 4,-6 6 2,-6 7 3,-2-1-2,3-6-5,3-6-7,4-6-5,1-9-8,0-8-10,0-10-11,0-9-9,1-10-9,4-9-8,3-10-7,3-8-7</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6195576265454" units="cm"/>
      <inkml:brushProperty name="height" value="0.0116195576265454" units="cm"/>
      <inkml:brushProperty name="color" value="#F2385B"/>
      <inkml:brushProperty name="ignorePressure" value="0"/>
    </inkml:brush>
  </inkml:definitions>
  <inkml:trace contextRef="#ctx0" brushRef="#br0">14950 46850 717,'25'-1'-49,"3"-2"29	,1-1 28,1-1 29,1-3 14,1-3 2,-1-3 1,0-3 2,-1-2-8,-4 1-17,-2-1-17,-4 0-18,-3 3-9,-3 4-3,-3 5-2,-3 5-4,-2 2 0,1 0-1,-1 0 1,0 0 0,-1 0 0,-4 3-2,-2 1 1,-4 1-2,0 1 1,1 1 2,1-1 2,3 0 1,-4 4 2,-5 8-1,-7 8 0,-5 8 0,-4 2-1,0-1 0,0-1 6,0-2 13,0-2 0,3-4 0,1-2 0,1-4 0,3-3 0,3-3 0,3-3 0,3-3 0,5-3 0,6-4 0,6-2 0,7-4 0,3-2 0,0-2 15,-1-1 17,1-1 1,-1-1-3,-2 2-2,-1 1-4,-1 2-2,-4 5-8,-5 7-15,-4 8-14,-5 9-14,-5 3-9,-4 3-2,-5 1-3,-4 1 11,-3 0 32,0-1 0,0-1 0,0-2 0,1-4 0,4-4 0,3-5 0,3-4 0,3-4 0,6-1 0,4-1 0,5-2 0,5-5 0,7-5 0,6-7 0,6-5 0,4-4 0,2 0 0,1 0 0,2 0 0,-1 0 0,-1 3 0,-1 1 0,-2 1 0,-3 3 0,-5 3 0,-4 3 0,-5 3 0,1 2 0,8 0 0,8-1 0,8 1 1,1 1 17,-7 4 4,-6 2 4,-6 4 5,-6 4 1,-4 4 1,-5 5-1,-4 5 1,-4 2-3,-2 0-5,-1 0-5,-1 0-4,-3 0-6,-3 0-5,-3 0-5,-3 0-4,-2-2-10,1-3-13,-1-3-12,0-2-13,1-4-7,2-1 0,1-1-2,2-2 42,0-3 19,1-5 0,-1-4 0,1-5 0,0-2 0,2 2 0,1 1 0,2 2 0,1 1 0,0 0 0,-1-1 0,1 1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1744746789336" units="cm"/>
      <inkml:brushProperty name="height" value="0.0101744746789336" units="cm"/>
      <inkml:brushProperty name="color" value="#F2395B"/>
      <inkml:brushProperty name="ignorePressure" value="0"/>
    </inkml:brush>
  </inkml:definitions>
  <inkml:trace contextRef="#ctx0" brushRef="#br0">64350 48550 819,'0'93'0,"0"-11"3	,0-14 0,0-11 3,-2-4 4,-3 6 8,-3 7 9,-2 6 7,-1-2 0,3-9-10,3-10-9,4-8-9,1-9-7,0-6-5,0-6-7,0-6-4</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6019868552685" units="cm"/>
      <inkml:brushProperty name="height" value="0.0146019868552685" units="cm"/>
      <inkml:brushProperty name="color" value="#F2395B"/>
      <inkml:brushProperty name="ignorePressure" value="0"/>
    </inkml:brush>
  </inkml:definitions>
  <inkml:trace contextRef="#ctx0" brushRef="#br0">64350 48700 570,'3'-24'-13,"6"4"2	,7 3 0,6 3 1,3 1 2,0 1 2,0-1 2,0 1 2,1-1 1,4 1-1,3-1-1,3 1-1,-2 1-1,-6 3-1,-6 3 1,-6 4-1,-4 4 2,1 6 3,-1 7 4,1 6 3,-1 6 3,1 6 4,-1 7 2,1 6 4,-3 4 2,-2 4 1,-3 3 2,-3 3 1,-1 1 3,4 1 4,3-1 4,3 1 4,-1-4 1,-2-6-3,-3-6-2,-3-6-3,-1-6-3,4-2-6,3-3-6,3-3-4,-2-4-9,-6-3-14,-6-3-11,-6-2-14,-6-6-5,-2-6-1,-3-6 0,-3-6 0,-2-7 0,0-6-2,0-6 0,0-6-1,0-6 1,0-2 4,0-3 2,0-3 3,0 1 4,0 6 24,0 7 5,0 6 0,1 4 0,4 4 0,3 3 0,3 3 0,6 3 0,9 3 0,10 3 0,10 4 0,4 1 0,0 0 3,0 0 24,0 0-6,-2 1-5,-3 4-6,-3 3-5,-2 3-6,-5 1-3,-2 1 1,-3-1-1,-3 1 0,-4 1-1,-3 3-3,-3 3-3,-2 4-3,-5 1 0,-2 0 2,-3 0 10,-3 0 2,1-2 0,6-3 0,7-3 0,6-2 0,4-6 1,4-6 9,3-6 0,3-6 1,4-6-5,7-2-10,6-3-10,7-3-6,-1-1 20,-6 4 0,-6 3 0,-6 3 0,-2 1 0,3 1 0,3-1 0,4 1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17558651417494" units="cm"/>
      <inkml:brushProperty name="height" value="0.00917558651417494" units="cm"/>
      <inkml:brushProperty name="color" value="#F2395B"/>
      <inkml:brushProperty name="ignorePressure" value="0"/>
    </inkml:brush>
  </inkml:definitions>
  <inkml:trace contextRef="#ctx0" brushRef="#br0">65250 47550 908,'1'23'13,"4"-3"4	,3-3 4,3-2 4,3-5-10,3-2-20,3-3-23,4-3-21,-1-2-9,-3 0 4,-3 0 3,-2 0 4,-3 0 21,1 0 26,-1 0 0,1 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0235785618424" units="cm"/>
      <inkml:brushProperty name="height" value="0.0130235785618424" units="cm"/>
      <inkml:brushProperty name="color" value="#F2395B"/>
      <inkml:brushProperty name="ignorePressure" value="0"/>
    </inkml:brush>
  </inkml:definitions>
  <inkml:trace contextRef="#ctx0" brushRef="#br0">65100 47950 639,'-18'0'5,"17"0"10	,15 0 10,16 0 10,7 0 6,1 0 2,-1 0 4,1 0 2,-1-2-5,1-3-13,-1-3-12,1-2-13,-3-1-12,-2 3-15,-3 3-13,-3 4-14,-4-1-10,-3-3-5,-3-3-7,-2-2-5</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29901469498873" units="cm"/>
      <inkml:brushProperty name="height" value="0.00929901469498873" units="cm"/>
      <inkml:brushProperty name="color" value="#F2395B"/>
      <inkml:brushProperty name="ignorePressure" value="0"/>
    </inkml:brush>
  </inkml:definitions>
  <inkml:trace contextRef="#ctx0" brushRef="#br0">65250 48050 896,'0'23'0,"0"-3"0	,0-3 0,0-2 0,1-3 3,4 1 7,3-1 6,3 1 6,1-3 1,1-2-7,-1-3-6,1-3-7,1-1-12,3 4-19,3 3-20,4 3-20,-3-2-8,-5-6 2,-7-6 50,-5-6 24</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9292447343469" units="cm"/>
      <inkml:brushProperty name="height" value="0.0119292447343469" units="cm"/>
      <inkml:brushProperty name="color" value="#F2395B"/>
      <inkml:brushProperty name="ignorePressure" value="0"/>
    </inkml:brush>
  </inkml:definitions>
  <inkml:trace contextRef="#ctx0" brushRef="#br0">65600 48050 698,'-2'23'-88,"-3"-3"32	,-3-3 32,-2-2 31,-5-1 17,-2 3 4,-3 3 3,-3 4 4,-2 2-4,0 4-10,0 3-11,0 3-10,-2-1-9,-3-2-7,-3-3-9,-2-3-7,2-4-5,9-3 0,10-3-1,10-2 38,5-5 0,4-2 0,3-3 0,3-3 0,4-4 14,7-3 35,6-3 5,7-2 6,2-5-1,1-2-3,-1-3-4,1-3-4,-1-2-8,1 0-13,-1 0-12,1 0-12,-3 3-14,-2 6-13,-3 7-14,-3 6-12,-6 1-10,-5-3-5,-7-3-4,-5-2-5</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2695097923279" units="cm"/>
      <inkml:brushProperty name="height" value="0.0112695097923279" units="cm"/>
      <inkml:brushProperty name="color" value="#F2395B"/>
      <inkml:brushProperty name="ignorePressure" value="0"/>
    </inkml:brush>
  </inkml:definitions>
  <inkml:trace contextRef="#ctx0" brushRef="#br0">65350 48500 739,'0'23'-2,"0"-3"-5	,0-3-3,0-2-5,0 2 0,0 9 4,0 10 5,0 10 5,0 7 8,0 6 14,0 7 13,0 6 13,0 1 4,0-3-5,0-3-5,0-2-6,1-6-7,4-6-13,3-6-13,3-6-11,-1-7-16,-2-6-21,-3-6-19,-3-6-21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5409953072667" units="cm"/>
      <inkml:brushProperty name="height" value="0.0135409953072667" units="cm"/>
      <inkml:brushProperty name="color" value="#F2395B"/>
      <inkml:brushProperty name="ignorePressure" value="0"/>
    </inkml:brush>
  </inkml:definitions>
  <inkml:trace contextRef="#ctx0" brushRef="#br0">65950 48050 615,'21'28'2,"-5"6"5	,-7 7 5,-5 6 5,-4 3 5,0 0 6,0 0 5,0 0 5,0-2 4,0-3 1,0-3 1,0-2 0,1-5-8,4-2-20,3-3-17,3-3-20,-1-4-10,-2-3-1,-3-3-2,-3-2-1,-1-5-6,4-2-10,3-3-11,3-3-10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8994524925947" units="cm"/>
      <inkml:brushProperty name="height" value="0.0108994524925947" units="cm"/>
      <inkml:brushProperty name="color" value="#F2395B"/>
      <inkml:brushProperty name="ignorePressure" value="0"/>
    </inkml:brush>
  </inkml:definitions>
  <inkml:trace contextRef="#ctx0" brushRef="#br0">66100 48350 764,'25'-22'0,"0"6"2	,0 7 0,0 6 1,0 3 3,0 0 8,0 0 6,0 0 7,0 0 4,0 0 1,0 0 0,0 0 1,3 0-8,6 0-16,7 0-18,6 0-17,-2 0-8,-9 0 2,-10 0 2,-8 0 2,-6 0-7,1 0-12,-1 0-12,1 0-13</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3275505825877" units="cm"/>
      <inkml:brushProperty name="height" value="0.0103275505825877" units="cm"/>
      <inkml:brushProperty name="color" value="#F2395B"/>
      <inkml:brushProperty name="ignorePressure" value="0"/>
    </inkml:brush>
  </inkml:definitions>
  <inkml:trace contextRef="#ctx0" brushRef="#br0">66300 48700 806,'-21'0'4,"10"0"7	,10 0 7,9 0 8,9 0 3,9 0-2,10 0-2,10 0-1,2-2-5,-3-3-10,-3-3-7,-2-2-10,-5-1-7,-2 3-3,-3 3-5,-3 4-4,-4-1-9,-3-3-14,-3-3-15,-2-2-13</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72109305858612" units="cm"/>
      <inkml:brushProperty name="height" value="0.0172109305858612" units="cm"/>
      <inkml:brushProperty name="color" value="#F2385B"/>
      <inkml:brushProperty name="ignorePressure" value="0"/>
    </inkml:brush>
  </inkml:definitions>
  <inkml:trace contextRef="#ctx0" brushRef="#br0">15300 47025 484,'0'-55'-62,"3"16"20	,1 15 25,1 17 17,0 10 8,-1 9 11,-1 8 6,-2 7 7,-1 8 5,3 8 3,1 8 5,1 8 3,1 1 1,1-5-1,-1-4 0,0-5-2,-1-5-2,-1-7-4,-1-6-4,-2-6-3,-1 1-8,0 7-12,0 8-12,0 9-13,0-1-7,0-5-3,0-7-3,0-5-2,0-6-8,0-3-11,0-3-12,0-2-11,-1-5-3,-2-2 5,-1-3 5,-1-3 6</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66400 48050 1000,'0'51'-60,"0"4"20	,0 3 21,0 3 20,0 1 11,0 1 3,0-1 3,0 1 2,0-1-5,0 1-14,0-1-14,0 1-13,0-7-9,0-12-1,0-13-2,0-12-1,1-7 13,4 1 26,3-1 0,3 1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3039560168982" units="cm"/>
      <inkml:brushProperty name="height" value="0.0133039560168982" units="cm"/>
      <inkml:brushProperty name="color" value="#F2395B"/>
      <inkml:brushProperty name="ignorePressure" value="0"/>
    </inkml:brush>
  </inkml:definitions>
  <inkml:trace contextRef="#ctx0" brushRef="#br0">65850 49300 626,'28'-24'42,"6"4"-1	,7 3 0,6 3 0,6 3-1,6 3-2,7 3-2,6 4-1,1 1-5,-3 0-11,-3 0-9,-2 0-9,-3 0-6,1 0 0,-1 0 0,1 0 0,-6-2-11,-8-3-24,-10-3-22,-9-2-24</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1122887358069" units="cm"/>
      <inkml:brushProperty name="height" value="0.0121122887358069" units="cm"/>
      <inkml:brushProperty name="color" value="#F2395B"/>
      <inkml:brushProperty name="ignorePressure" value="0"/>
    </inkml:brush>
  </inkml:definitions>
  <inkml:trace contextRef="#ctx0" brushRef="#br0">67050 48000 688,'0'23'4,"0"-3"11	,0-3 9,0-2 9,3-3 7,6 1 0,7-1 2,6 1 1,1-3-6,-3-2-14,-3-3-13,-2-3-13,-3-2-9,1 0-6,-1 0-4,1 0-5,-1 0-9,1 0-14,-1 0-15,1 0-14</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6898032873869" units="cm"/>
      <inkml:brushProperty name="height" value="0.0156898032873869" units="cm"/>
      <inkml:brushProperty name="color" value="#F2395B"/>
      <inkml:brushProperty name="ignorePressure" value="0"/>
    </inkml:brush>
  </inkml:definitions>
  <inkml:trace contextRef="#ctx0" brushRef="#br0">66950 48650 531,'25'-24'-18,"0"4"2	,0 3 2,0 3 2,0 3 0,0 3-1,0 3-2,0 4-2,-4 2 1,-5 4 16,-7 3 0,-5 3 0,-4 3 0,0 3 0,0 3 0,0 4 0,0 2 0,0 4 0,0 3 7,0 3 13,0 1 2,0 1 0,0-1-1,0 1 1,0-4-3,0-6-2,0-6-3,0-6-4,0-2-2,0 3-4,0 3-4,0 4-3,0 1-3,0 0-2,0 0-2,0 0-1,-4-4-7,-5-5-7,-7-7-10,-5-5-8,-3-4 16,4 0 27,3 0 0,3 0 0,1 1 0,1 4 0,-1 3 0,1 3 0,2-1 0,7-2 0,6-3 0,7-3 0,5-2 40,7 0 19,6 0-2,7 0-1,-1-2-3,-6-3-6,-6-3-5,-6-2-5,2-1-4,14 3-3,11 3-2,14 4-3,2 1-2,-6 0-3,-6 0-1,-6 0-3,4 3-4,16 6-8,15 7-6,17 6-6,7 1-6,0-3-2,0-3-3,0-2-3,-7-5-8,-11-2-14,-14-3-15,-11-3-14,-12-4-4,-9-3 6,-10-3 7,-8-2 5</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7961682155728" units="cm"/>
      <inkml:brushProperty name="height" value="0.0127961682155728" units="cm"/>
      <inkml:brushProperty name="color" value="#F2395B"/>
      <inkml:brushProperty name="ignorePressure" value="0"/>
    </inkml:brush>
  </inkml:definitions>
  <inkml:trace contextRef="#ctx0" brushRef="#br0">67450 48400 651,'0'-46'3,"0"10"5	,0 10 4,0 9 4,4 6 4,10 3 2,10 3 3,9 4 4,6-1 2,3-3 3,3-3 3,4-2 3,1-1-5,0 3-11,0 3-12,0 4-11,-4-1-14,-5-3-13,-7-3-13,-5-2-15,-6-1-7,-3 3-5,-3 3-3,-2 4-4</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5143372938037" units="cm"/>
      <inkml:brushProperty name="height" value="0.0145143372938037" units="cm"/>
      <inkml:brushProperty name="color" value="#F2395B"/>
      <inkml:brushProperty name="ignorePressure" value="0"/>
    </inkml:brush>
  </inkml:definitions>
  <inkml:trace contextRef="#ctx0" brushRef="#br0">67350 48800 574,'26'-24'42,"4"4"-2	,3 3-1,3 3-2,3 1-3,3 1-4,3-1-3,4 1-3,2-1-1,4 1 4,3-1 3,3 1 3,-5-1-5,-12 1-16,-13-1-16,-12 1-16,-5-1-11,3 1-11,3-1-9,4 1-9,-1 1-5,-3 3-1,-3 3 0,-2 4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93097836524248" units="cm"/>
      <inkml:brushProperty name="height" value="0.00893097836524248" units="cm"/>
      <inkml:brushProperty name="color" value="#F2395B"/>
      <inkml:brushProperty name="ignorePressure" value="0"/>
    </inkml:brush>
  </inkml:definitions>
  <inkml:trace contextRef="#ctx0" brushRef="#br0">67550 47900 933,'0'51'-7,"0"4"7	,0 3 6,0 3 7,1 3 2,4 3-2,3 3-1,3 4-1,-1-1-7,-2-3-14,-3-3-11,-3-2-14,-2-8-7,0-8-6,0-10-4,0-9-5,0-7 21,0-3 36,0-3 0,0-2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9898320883512" units="cm"/>
      <inkml:brushProperty name="height" value="0.0129898320883512" units="cm"/>
      <inkml:brushProperty name="color" value="#F2395B"/>
      <inkml:brushProperty name="ignorePressure" value="0"/>
    </inkml:brush>
  </inkml:definitions>
  <inkml:trace contextRef="#ctx0" brushRef="#br0">67900 47800 641,'0'26'2,"0"4"5	,0 3 5,0 3 5,0 4 5,0 7 5,0 6 7,0 7 6,1 5 1,4 7-2,3 6-2,3 7-3,-1-1-7,-2-6-12,-3-6-11,-3-6-11,-1-9-12,4-8-12,3-10-14,3-9-12,-1-7-7,-2-3-3,-3-3-1,-3-2-3</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8757017403841" units="cm"/>
      <inkml:brushProperty name="height" value="0.0098757017403841" units="cm"/>
      <inkml:brushProperty name="color" value="#F2395B"/>
      <inkml:brushProperty name="ignorePressure" value="0"/>
    </inkml:brush>
  </inkml:definitions>
  <inkml:trace contextRef="#ctx0" brushRef="#br0">68700 47850 843,'20'26'-26,"-9"4"4	,-10 3 5,-8 3 6,-8 3 9,-2 3 17,-3 3 16,-3 4 16,-4 1 3,-3 0-11,-3 0-10,-2 0-10,-3 0-15,1 0-16,-1 0-18,1 0-17,1-5-12,3-9-6,3-10-6,4-8-5</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3722560927272" units="cm"/>
      <inkml:brushProperty name="height" value="0.0113722560927272" units="cm"/>
      <inkml:brushProperty name="color" value="#F2395B"/>
      <inkml:brushProperty name="ignorePressure" value="0"/>
    </inkml:brush>
  </inkml:definitions>
  <inkml:trace contextRef="#ctx0" brushRef="#br0">68700 48250 732,'21'93'1,"-5"-11"9	,-7-14 7,-5-11 9,-4-6 5,0 4 0,0 3 1,0 3 0,0-2-3,0-6-9,0-6-7,0-6-9,0-7-2,0-6 2,0-6 2,0-6 4</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71145107597113" units="cm"/>
      <inkml:brushProperty name="height" value="0.0171145107597113" units="cm"/>
      <inkml:brushProperty name="color" value="#F2385B"/>
      <inkml:brushProperty name="ignorePressure" value="0"/>
    </inkml:brush>
  </inkml:definitions>
  <inkml:trace contextRef="#ctx0" brushRef="#br0">15350 47375 486,'-1'-44'18,"-2"13"5	,-1 12 6,-1 13 6,-3 9 2,-3 9 0,-3 8-1,-3 7 1,-4 7-2,-5 4-1,-4 5-2,-5 5-2,-1-1-1,6-4-3,4-5-2,5-4-2,3-6-4,2-6-9,1-6-7,2-7-7,0-1-5,1 3-5,-1 3-3,1 3-4</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1824227496982" units="cm"/>
      <inkml:brushProperty name="height" value="0.0111824227496982" units="cm"/>
      <inkml:brushProperty name="color" value="#F2395B"/>
      <inkml:brushProperty name="ignorePressure" value="0"/>
    </inkml:brush>
  </inkml:definitions>
  <inkml:trace contextRef="#ctx0" brushRef="#br0">69050 47950 745,'45'-44'0,"-9"13"0	,-10 12 0,-8 13 0,-6 7 7,1 4 16,-1 3 15,1 3 15,-1 3 1,1 3-14,-1 3-13,1 4-15,-1-3-12,1-5-13,-1-7-13,1-5-13,-1-3-11,1 4-10,-1 3-9,1 3-9</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6691834777594" units="cm"/>
      <inkml:brushProperty name="height" value="0.0136691834777594" units="cm"/>
      <inkml:brushProperty name="color" value="#F2395B"/>
      <inkml:brushProperty name="ignorePressure" value="0"/>
    </inkml:brush>
  </inkml:definitions>
  <inkml:trace contextRef="#ctx0" brushRef="#br0">68900 48350 609,'50'-2'69,"0"-3"-7	,0-3-6,0-2-6,-2-3-7,-3 1-6,-3-1-6,-2 1-6,-5 1-10,-2 3-13,-3 3-12,-3 4-15,-4 1-8,-3 0-7,-3 0-6,-2 0-5,-3-2-5,1-3-4,-1-3-3,1-2-4</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7251806184649" units="cm"/>
      <inkml:brushProperty name="height" value="0.0107251806184649" units="cm"/>
      <inkml:brushProperty name="color" value="#F2395B"/>
      <inkml:brushProperty name="ignorePressure" value="0"/>
    </inkml:brush>
  </inkml:definitions>
  <inkml:trace contextRef="#ctx0" brushRef="#br0">69100 48500 776,'1'25'26,"4"0"1	,3 0 1,3 0 1,1-2-3,1-3-6,-1-3-6,1-2-6,-1-3-1,1 1 2,-1-1 4,1 1 2,-3-1-14,-2 1-29,-3-1-30,-3 1-30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7594850063324" units="cm"/>
      <inkml:brushProperty name="height" value="0.0167594850063324" units="cm"/>
      <inkml:brushProperty name="color" value="#F2395B"/>
      <inkml:brushProperty name="ignorePressure" value="0"/>
    </inkml:brush>
  </inkml:definitions>
  <inkml:trace contextRef="#ctx0" brushRef="#br0">69450 48500 497,'0'26'43,"0"4"-4	,0 3-3,0 3-5,-7 3-9,-11 3-15,-14 3-16,-11 4-15,-6-3-9,4-5-1,3-7-1,3-5-1,1-4-2,1 0-1,-1 0-1,1 0 25,2-4 15,7-5 0,6-7 0,7-5 0,2-4 0,1 0 0,-1 0 0,1 0 0,2 0 0,7 0 0,6 0 0,7 0 0,5 0 0,7 0 14,6 0 36,7 0 7,5-2 3,7-3-1,6-3-1,7-2-1,-1-1-1,-6 3-3,-6 3-1,-6 4-2,-1 1-10,7 0-20,6 0-19,7 0-18,-1 0-15,-6 0-9,-6 0-9,-6 0-9,-7-2-5,-6-3-1,-6-3-1,-6-2-1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1405612230301" units="cm"/>
      <inkml:brushProperty name="height" value="0.0141405612230301" units="cm"/>
      <inkml:brushProperty name="color" value="#F2395B"/>
      <inkml:brushProperty name="ignorePressure" value="0"/>
    </inkml:brush>
  </inkml:definitions>
  <inkml:trace contextRef="#ctx0" brushRef="#br0">81750 49700 589,'48'0'128,"-3"0"-25	,-3 0-25,-2 0-24,-5 0-22,-2 0-16,-3 0-18,-3 0-16,-4 1-17,-3 4-17,-3 3-15,-2 3-18</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4390002563596" units="cm"/>
      <inkml:brushProperty name="height" value="0.0114390002563596" units="cm"/>
      <inkml:brushProperty name="color" value="#F2395B"/>
      <inkml:brushProperty name="ignorePressure" value="0"/>
    </inkml:brush>
  </inkml:definitions>
  <inkml:trace contextRef="#ctx0" brushRef="#br0">81850 50200 728,'-18'21'32,"17"-5"7	,15-7 8,16-5 7,7-4-5,1 0-16,-1 0-16,1 0-16,-6 3-16,-8 6-13,-10 7-15,-9 6-13,-5 3-7,0 0 0,0 0 1,0 0 1,0-2 2,0-3 55,0-3 4,0-2 0,-5 2 0,-9 9 0,-10 10 0,-8 10 0,-4 0 0,3-5 0,3-7 0,4-5 0,5-9 0,10-9 0,10-10 0,9-8 0,6-6 0,3 1 0,3-1 0,4 1 62,-1-1 2,-3 1-9,-3-1-8,-2 1-7,-1-3-12,3-2-13,3-3-13,4-3-13,-1-1-7,-3 4-2,-3 3 0,-2 3-2,-3 1-6,1 1-13,-1-1-13,1 1-12</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9767395555973" units="cm"/>
      <inkml:brushProperty name="height" value="0.0129767395555973" units="cm"/>
      <inkml:brushProperty name="color" value="#F2395B"/>
      <inkml:brushProperty name="ignorePressure" value="0"/>
    </inkml:brush>
  </inkml:definitions>
  <inkml:trace contextRef="#ctx0" brushRef="#br0">82450 49400 642,'1'48'84,"4"-3"-19	,3-3-20,3-2-20,-1-5-14,-2-2-11,-3-3-11,-3-3-10,-2-4-10,0-3-7,0-3-7,0-2-8,1-8-4,4-8 1,3-10-1,3-9 35,1-5 22,1 0 0,-1 0 0,1 0 0,1 0 0,3 0 0,3 0 0,4 0 0,-1 1 0,-3 4 0,-3 3 0,-2 3 26,-3 1 17,1 1-1,-1-1 0,1 1 0,-1 2-1,1 7-4,-1 6-2,1 7-4,-3 4-1,-2 3-3,-3 3-2,-3 4-2,-2 1-2,0 0-3,0 0-3,0 0-3,0 0-5,0 0-6,0 0-6,0 0-6,1-4-3,4-5 1,3-7 2,3-5 2,1-4-8,1 0-14,-1 0-16,1 0-14,-1 0-7,1 0 1,-1 0 1,1 0 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6857849061489" units="cm"/>
      <inkml:brushProperty name="height" value="0.0116857849061489" units="cm"/>
      <inkml:brushProperty name="color" value="#F2395B"/>
      <inkml:brushProperty name="ignorePressure" value="0"/>
    </inkml:brush>
  </inkml:definitions>
  <inkml:trace contextRef="#ctx0" brushRef="#br0">82700 49950 713,'-40'42'6,"23"-16"13	,22-15 13,22-15 12,8-7 2,-2 3-10,-3 3-10,-3 4-9,-4 1-7,-3 0-4,-3 0-3,-2 0-5,-5 4 0,-2 10 3,-3 10 1,-3 9 3,-7 7 1,-9 7 0,-10 6 0,-8 7 0,-6 0-1,1-2-1,-1-3-1,1-3-2,1-2-3,3 0-8,3 0-7,4 0-8,1-7-10,0-11-12,0-14-13,0-11-13,1-7-3,4 0 6,3 0 20,3 0 50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8094787299633" units="cm"/>
      <inkml:brushProperty name="height" value="0.0188094787299633" units="cm"/>
      <inkml:brushProperty name="color" value="#F2395B"/>
      <inkml:brushProperty name="ignorePressure" value="0"/>
    </inkml:brush>
  </inkml:definitions>
  <inkml:trace contextRef="#ctx0" brushRef="#br0">82450 50250 443,'1'-22'-8,"4"6"12	,3 7 10,3 6 13,1 6 5,1 6 3,-1 7 3,1 6 1,4 7 3,9 10 2,10 10 2,10 9 1,2 1-1,-3-6-6,-3-6-4,-2-6-6,-5-7-7,-2-6-8,-3-6-8,-3-6-9,2-2-8,10 3-10,10 3-10,9 4-9,6-1-7,3-3-5,3-3-5,4-2-5,-6-5-1,-11-2 2,-14-3 1,-11-3 2</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1374501138926" units="cm"/>
      <inkml:brushProperty name="height" value="0.0111374501138926" units="cm"/>
      <inkml:brushProperty name="color" value="#F2395B"/>
      <inkml:brushProperty name="ignorePressure" value="0"/>
    </inkml:brush>
  </inkml:definitions>
  <inkml:trace contextRef="#ctx0" brushRef="#br0">83600 49100 748,'70'21'136,"-9"-5"-52	,-10-7-53,-8-5-51,-11-3-32,-8 4-10,-10 3-11,-9 3-10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3687589764595" units="cm"/>
      <inkml:brushProperty name="height" value="0.0113687589764595" units="cm"/>
      <inkml:brushProperty name="color" value="#F2385B"/>
      <inkml:brushProperty name="ignorePressure" value="0"/>
    </inkml:brush>
  </inkml:definitions>
  <inkml:trace contextRef="#ctx0" brushRef="#br0">15925 46900 733,'-9'-1'-3,"8"-2"1	,8-1 2,8-1 1,5 0 4,4 1 10,2 1 8,4 3 9,0 0 4,-1 3-3,-1 1-3,-2 1-1,-3 4-5,-3 4-4,-3 5-6,-2 5-5,-4 3-8,-1 4-11,-1 3-9,-2 3-11,-4 2-10,-6 2-10,-6 1-11,-7 2-9,-3-1-2,1-3 3,-1-3 39,0-3 30,2-5 0,3-6 0,3-6 0,3-7 0,1-2 0,-2 2 0,-1 1 0,-1 2 0,3-2 0,9-5 0,10-4 0,10-5 0,5-3 73,4-2 29,3-1-26,3-1-26,0-2-24,-1 1-23,-1-1-24,-2 1-22,-3 0-14,-5 2-4,-4 1-4,-5 2-4</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9516277015209" units="cm"/>
      <inkml:brushProperty name="height" value="0.0149516277015209" units="cm"/>
      <inkml:brushProperty name="color" value="#F2395B"/>
      <inkml:brushProperty name="ignorePressure" value="0"/>
    </inkml:brush>
  </inkml:definitions>
  <inkml:trace contextRef="#ctx0" brushRef="#br0">83400 49400 557,'-19'0'48,"13"0"-3	,12 0-2,13 0-2,10 0-1,10 0 1,10 0 0,9 0 1,4-2-4,1-3-9,-1-3-8,1-2-10,-3-1-9,-2 3-10,-3 3-12,-3 4-10,-7-1-11,-9-3-14,-10-3-13,-8-2-13</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83600 49550 1000,'1'21'-182,"4"-5"114	,3-7 68,3-5 0,3-4 0,3 0 0,3 0 0,4 0 0,-1 0 0,-3 0 56,-3 0 17,-2 0-18,-1 0-22,3 0-26,3 0-26,4 0-26,-1 0-14,-3 0 0,-3 0 17,-2 0 42,-3 0 0,1 0 0,-1 0 0,1 0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4864865839481" units="cm"/>
      <inkml:brushProperty name="height" value="0.0174864865839481" units="cm"/>
      <inkml:brushProperty name="color" value="#F2395B"/>
      <inkml:brushProperty name="ignorePressure" value="0"/>
    </inkml:brush>
  </inkml:definitions>
  <inkml:trace contextRef="#ctx0" brushRef="#br0">84100 49600 476,'20'0'2,"-9"0"4	,-10 0 4,-8 0 3,-6 1 3,1 4-1,-1 3 0,1 3 0,-1-1-2,1-2-4,-1-3-4,1-3-4,-4 1-2,-6 6-1,-6 7 0,-6 6 0,-4 3 1,1 0 2,-1 0 2,1 0 3,2-4-2,7-5-5,6-7-6,7-5-5,-1-1-5,-6 6-3,-6 7-4,-6 6-3,5-1 9,20-5 23,18-7 23,20-5 22,11-4 11,7 0-1,6 0-1,7 0-2,0-4-3,-2-5-8,-3-7-6,-3-5-8,-4-3-10,-3 4-13,-3 3-13,-2 3-13,-6 1-13,-6 1-12,-6-1-11,-6 1-13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3712675198913" units="cm"/>
      <inkml:brushProperty name="height" value="0.0143712675198913" units="cm"/>
      <inkml:brushProperty name="color" value="#F2395B"/>
      <inkml:brushProperty name="ignorePressure" value="0"/>
    </inkml:brush>
  </inkml:definitions>
  <inkml:trace contextRef="#ctx0" brushRef="#br0">83700 50000 579,'0'25'13,"0"0"3	,0 0 3,0 0 2,0 3 5,0 6 4,0 7 4,0 6 5,0-1 0,0-5-4,0-7-4,0-5-4,0 3-3,0 17-5,0 15-3,0 16-3,0 2-4,0-8-3,0-10-3,0-9-2,0-7-11,0-3-14,0-3-16,0-2-15,-2-6-9,-3-6-3,-3-6-3,-2-6-3</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4547278285027" units="cm"/>
      <inkml:brushProperty name="height" value="0.0134547278285027" units="cm"/>
      <inkml:brushProperty name="color" value="#F2395B"/>
      <inkml:brushProperty name="ignorePressure" value="0"/>
    </inkml:brush>
  </inkml:definitions>
  <inkml:trace contextRef="#ctx0" brushRef="#br0">84400 49550 619,'1'73'-19,"4"-3"20	,3-3 21,3-2 20,-1-5 12,-2-2 0,-3-3 2,-3-3 1,-2-1-7,0 4-14,0 3-15,0 3-15,1-4-19,4-8-25,3-10-24,3-9-26</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4216880649328" units="cm"/>
      <inkml:brushProperty name="height" value="0.0124216880649328" units="cm"/>
      <inkml:brushProperty name="color" value="#F2395B"/>
      <inkml:brushProperty name="ignorePressure" value="0"/>
    </inkml:brush>
  </inkml:definitions>
  <inkml:trace contextRef="#ctx0" brushRef="#br0">84600 49750 670,'1'21'31,"4"-5"2	,3-7 2,3-5 3,1-4 0,1 0-2,-1 0-1,1 0-1,2 0-6,7 0-12,6 0-10,7 0-12,-1 0-14,-6 0-15,-6 0-17,-6 0-17,-4 0-6,1 0 2,-1 0 2,1 0 4</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3960046544671" units="cm"/>
      <inkml:brushProperty name="height" value="0.0103960046544671" units="cm"/>
      <inkml:brushProperty name="color" value="#F2395B"/>
      <inkml:brushProperty name="ignorePressure" value="0"/>
    </inkml:brush>
  </inkml:definitions>
  <inkml:trace contextRef="#ctx0" brushRef="#br0">84550 50200 801,'25'0'18,"0"0"7	,0 0 7,0 0 7,1-2-1,4-3-12,3-3-10,3-2-12,-1-3-13,-2 1-18,-3-1-19,-3 1-17,-4-1-9,-3 1 0,-3-1 0,-2 1 35</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1314957290888" units="cm"/>
      <inkml:brushProperty name="height" value="0.0141314957290888" units="cm"/>
      <inkml:brushProperty name="color" value="#F2395B"/>
      <inkml:brushProperty name="ignorePressure" value="0"/>
    </inkml:brush>
  </inkml:definitions>
  <inkml:trace contextRef="#ctx0" brushRef="#br0">84700 49550 589,'0'73'77,"0"-3"-8	,0-3-7,0-2-8,0-1-7,0 3-9,0 3-7,0 4-9,1 1-11,4 0-17,3 0-15,3 0-16,-1-8-12,-2-16-11,-3-15-9,-3-15-11</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2876976430416" units="cm"/>
      <inkml:brushProperty name="height" value="0.0172876976430416" units="cm"/>
      <inkml:brushProperty name="color" value="#F2395B"/>
      <inkml:brushProperty name="ignorePressure" value="0"/>
    </inkml:brush>
  </inkml:definitions>
  <inkml:trace contextRef="#ctx0" brushRef="#br0">84350 50750 482,'95'-2'136,"-9"-3"-29	,-10-3-27,-8-2-30,-3-3-14,7 1-3,6-1-1,7 1-1,-4-1-19,-12 1-32,-13-1-35,-12 1-32</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93400888890028" units="cm"/>
      <inkml:brushProperty name="height" value="0.00893400888890028" units="cm"/>
      <inkml:brushProperty name="color" value="#F2395B"/>
      <inkml:brushProperty name="ignorePressure" value="0"/>
    </inkml:brush>
  </inkml:definitions>
  <inkml:trace contextRef="#ctx0" brushRef="#br0">85250 49600 932,'3'23'-37,"6"-3"26	,7-3 28,6-2 26,4-3-1,4 1-29,3-1-28,3 1-28,-2-3-18,-6-2-7,-6-3-5,-6-3 33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82177163660526" units="cm"/>
      <inkml:brushProperty name="height" value="0.0182177163660526" units="cm"/>
      <inkml:brushProperty name="color" value="#F2385B"/>
      <inkml:brushProperty name="ignorePressure" value="0"/>
    </inkml:brush>
  </inkml:definitions>
  <inkml:trace contextRef="#ctx0" brushRef="#br0">16450 46600 457,'1'10'2,"4"-2"6	,3-3 4,3-3 5,5-3 4,8-2 4,8-1 3,8-1 4,5-2 2,4-2-1,2-1-1,4-1 0,0-1 0,-1 2-1,-1 1-1,-2 2-1,-4 1 0,-4 0 1,-5-1 0,-4 1 1,-5 0-9,-5 0-19,-4-1-20,-5 1-18,-4 0-14,-1 0-11,-1-1-11,-2 1-10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30416584014893" units="cm"/>
      <inkml:brushProperty name="height" value="0.00930416584014893" units="cm"/>
      <inkml:brushProperty name="color" value="#F2395B"/>
      <inkml:brushProperty name="ignorePressure" value="0"/>
    </inkml:brush>
  </inkml:definitions>
  <inkml:trace contextRef="#ctx0" brushRef="#br0">85150 50100 895,'92'-46'-37,"-16"10"-5	,-15 10-7,-15 9-6,-12 6 14,-6 3 41,-6 3 0,-6 4 0,-6 2 0,-2 4 0,-3 3 0,-3 3 0,-6 3 0,-5 3 0,-7 3 0,-5 4 0,-1-1 0,6-3 0,7-3 0,6-2 0,3 0 0,0 7 17,0 6 43,0 7 4,0 4-4,0 3-12,0 3-12,0 4-12,1-3-10,4-5-8,3-7-10,3-5-8,-1-4-14,-2 0-17,-3 0-19,-3 0-18,-2-2-5,0-3 68,0-3 17,0-2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6787098646164" units="cm"/>
      <inkml:brushProperty name="height" value="0.0186787098646164" units="cm"/>
      <inkml:brushProperty name="color" value="#F2395B"/>
      <inkml:brushProperty name="ignorePressure" value="0"/>
    </inkml:brush>
  </inkml:definitions>
  <inkml:trace contextRef="#ctx0" brushRef="#br0">85200 50800 446,'-21'0'6,"10"0"12	,10 0 12,9 0 12,12 1 7,16 4 2,15 3 2,17 3 2,11-1-2,10-2-6,10-3-6,9-3-7,4-1-6,1 4-6,-1 3-7,1 3-5,-6-1-11,-8-2-13,-10-3-12,-9-3-14,-9-6-10,-5-5-6,-7-7-8,-5-5-6,-9-3-1,-9 4 4,-10 3 7,-8 3 4</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0767648592591" units="cm"/>
      <inkml:brushProperty name="height" value="0.0150767648592591" units="cm"/>
      <inkml:brushProperty name="color" value="#F2395B"/>
      <inkml:brushProperty name="ignorePressure" value="0"/>
    </inkml:brush>
  </inkml:definitions>
  <inkml:trace contextRef="#ctx0" brushRef="#br0">85450 49700 552,'4'21'33,"10"-5"1	,10-7 0,9-5 0,7-4 3,7 0 3,6 0 4,7 0 4,4 0-2,3 0-8,3 0-8,4 0-9,-3-2-13,-5-3-18,-7-3-20,-5-2-18,-9-3-8,-9 1 5,-10-1 6,-8 1 4,-6-1-1,1 1-6,-1-1-7,1 1-6</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8830468058586" units="cm"/>
      <inkml:brushProperty name="height" value="0.0138830468058586" units="cm"/>
      <inkml:brushProperty name="color" value="#F2395B"/>
      <inkml:brushProperty name="ignorePressure" value="0"/>
    </inkml:brush>
  </inkml:definitions>
  <inkml:trace contextRef="#ctx0" brushRef="#br0">85550 50150 600,'98'-2'69,"-3"-3"-7	,-3-3-8,-2-2-8,-6-5-5,-6-2-3,-6-3-2,-6-3-2,-7-1-14,-6 4-27,-6 3-26,-6 3-26,-7 1-13,-6 1-2,-6-1 0,-6 1-1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5150612071157" units="cm"/>
      <inkml:brushProperty name="height" value="0.0105150612071157" units="cm"/>
      <inkml:brushProperty name="color" value="#F2395B"/>
      <inkml:brushProperty name="ignorePressure" value="0"/>
    </inkml:brush>
  </inkml:definitions>
  <inkml:trace contextRef="#ctx0" brushRef="#br0">85850 49450 792,'0'25'-10,"0"0"1	,0 0 3,0 0 3,0 9 5,0 19 12,0 19 12,0 19 10,0 5 4,0-5-3,0-7-4,0-5-3,1-8-13,4-5-20,3-7-22,3-5-21,-1-9-13,-2-9-7,-3-10-6,-3-8-6</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5774455741048" units="cm"/>
      <inkml:brushProperty name="height" value="0.0145774455741048" units="cm"/>
      <inkml:brushProperty name="color" value="#F2395B"/>
      <inkml:brushProperty name="ignorePressure" value="0"/>
    </inkml:brush>
  </inkml:definitions>
  <inkml:trace contextRef="#ctx0" brushRef="#br0">86300 49450 571,'0'32'54,"0"17"0	,0 15-1,0 16 1,0 10-3,0 7-5,0 6-4,0 7-6,0 0-9,0-2-15,0-3-17,0-3-14,1-12-17,4-18-16,3-19-15,3-18-17</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09613267704844" units="cm"/>
      <inkml:brushProperty name="height" value="0.0109613267704844" units="cm"/>
      <inkml:brushProperty name="color" value="#F2395B"/>
      <inkml:brushProperty name="ignorePressure" value="0"/>
    </inkml:brush>
  </inkml:definitions>
  <inkml:trace contextRef="#ctx0" brushRef="#br0">87050 49350 760,'-2'25'7,"-3"0"2	,-3 0 2,-2 0 2,-8 6 4,-8 13 3,-10 12 5,-9 13 5,-2 4 0,6-3-4,7-3-3,6-2-4,3-6-10,0-6-15,0-6-16,0-6-16,1-7-13,4-6-9,3-6-10,3-6-9</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1320885270834" units="cm"/>
      <inkml:brushProperty name="height" value="0.011320885270834" units="cm"/>
      <inkml:brushProperty name="color" value="#F2395B"/>
      <inkml:brushProperty name="ignorePressure" value="0"/>
    </inkml:brush>
  </inkml:definitions>
  <inkml:trace contextRef="#ctx0" brushRef="#br0">86900 49850 736,'21'95'15,"-5"-9"5	,-7-10 2,-5-8 3,-4-4 4,0 3 2,0 3 2,0 4 3,0-3-5,0-5-13,0-7-15,0-5-12,-2-11-7,-3-11 0,-3-14-1,-2-11 1,-1-6-10,3 4-18,3 3-18,4 3-18</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8806737959385" units="cm"/>
      <inkml:brushProperty name="height" value="0.0138806737959385" units="cm"/>
      <inkml:brushProperty name="color" value="#F2395B"/>
      <inkml:brushProperty name="ignorePressure" value="0"/>
    </inkml:brush>
  </inkml:definitions>
  <inkml:trace contextRef="#ctx0" brushRef="#br0">87200 49300 600,'23'21'89,"-3"-5"-8	,-3-7-10,-2-5-9,-1-3-13,3 4-17,3 3-16,4 3-18,-1 1-17,-3 1-14,-3-1-16,-2 1-16</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2688228040934" units="cm"/>
      <inkml:brushProperty name="height" value="0.0132688228040934" units="cm"/>
      <inkml:brushProperty name="color" value="#F2395B"/>
      <inkml:brushProperty name="ignorePressure" value="0"/>
    </inkml:brush>
  </inkml:definitions>
  <inkml:trace contextRef="#ctx0" brushRef="#br0">86900 49750 628,'4'21'8,"10"-5"15	,10-7 17,9-5 16,7-6 4,7-3-8,6-3-9,7-2-7,2-5-9,1-2-9,-1-3-10,1-3-8,-4-1-11,-6 4-11,-6 3-10,-6 3-11,-7 3-6,-6 3 0,-6 3 0,-6 4 0,-4-1-2,1-3-2,-1-3-3,1-2-3</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300991721451283" units="cm"/>
      <inkml:brushProperty name="height" value="0.0300991721451283" units="cm"/>
      <inkml:brushProperty name="color" value="#6ADCAB"/>
      <inkml:brushProperty name="ignorePressure" value="0"/>
    </inkml:brush>
  </inkml:definitions>
  <inkml:trace contextRef="#ctx0" brushRef="#br0">20250 6100 276,'-24'23'0,"4"-3"0	,3-3 0,3-2 0,1-3 2,1 1 2,-1-1 4,1 1 3,4-3 3,9-2 6,10-3 5,10-3 5,5-6 2,4-5-1,3-7 0,3-5-1,3-4-3,3 0-5,3 0-7,4 0-6,8-5-6,17-9-4,15-10-7,16-8-4,-1 0-3,-15 14 1,-15 11-1,-16 14 1,-12 5-1,-5 1-1,-7-1 0,-5 1-1,-6 1 0,-3 3 0,-3 3 0,-2 4 0,-3 1 2,1 0 3,-1 0 1,1 0 4,-3 3 1,-2 6 2,-3 7 1,-3 6 2,-2 1 2,0-3 4,0-3 3,0-2 4,-2-3 1,-3 1 1,-3-1 0,-2 1 1,-5 2 0,-2 7 0,-3 6 1,-3 7 0,-2 4 1,0 3 4,0 3 4,0 4 3,-2 2 1,-3 4 1,-3 3-1,-2 3-1,-3 3 0,1 3 0,-1 3-1,1 4 0,-1-1-2,1-3 0,-1-3-1,1-2-2,2-6-1,7-6-4,6-6-4,7-6-3,-1 1-1,-6 9-2,-6 10 0,-6 10 0,-1-1-1,7-9 2,6-10 0,7-8 1,7-14-13,9-15-28,10-15-28,10-16-28</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9396453052759" units="cm"/>
      <inkml:brushProperty name="height" value="0.0149396453052759" units="cm"/>
      <inkml:brushProperty name="color" value="#F2385B"/>
      <inkml:brushProperty name="ignorePressure" value="0"/>
    </inkml:brush>
  </inkml:definitions>
  <inkml:trace contextRef="#ctx0" brushRef="#br0">17000 46650 557,'-22'12'5,"6"1"2	,7-1 4,6 1 2,3-2 3,0-1 0,0-1 1,0-2 1,0 5 3,0 10 5,0 12 5,0 11 5,0 6 3,3 4-1,1 3-1,1 3 0,1-1-5,1-2-9,-1-3-9,0-3-8,1-6-14,2-5-14,1-7-17,2-5-15,-2-7-9,-2-4-4,-3-5-4,-3-4-2</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52107459306717" units="cm"/>
      <inkml:brushProperty name="height" value="0.00952107459306717" units="cm"/>
      <inkml:brushProperty name="color" value="#F2395B"/>
      <inkml:brushProperty name="ignorePressure" value="0"/>
    </inkml:brush>
  </inkml:definitions>
  <inkml:trace contextRef="#ctx0" brushRef="#br0">87150 49850 875,'1'23'5,"4"-3"5	,3-3 6,3-2 5,1-3 1,1 1-3,-1-1-3,1 1-4,-1-1-8,1 1-15,-1-1-13,1 1-14,-3-1-11,-2 1-11,-3-1-9,-3 1-10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211617760360241" units="cm"/>
      <inkml:brushProperty name="height" value="0.0211617760360241" units="cm"/>
      <inkml:brushProperty name="color" value="#F2395B"/>
      <inkml:brushProperty name="ignorePressure" value="0"/>
    </inkml:brush>
  </inkml:definitions>
  <inkml:trace contextRef="#ctx0" brushRef="#br0">87550 49900 393,'-4'28'53,"-5"6"-10	,-7 7-10,-5 6-10,-4 3-10,0 0-10,0 0-11,0 0-10,-2-2-9,-3-3-6,-3-3-6,-2-2-7,-3-6 0,1-6 4,-1-6 35,1-6 7,2-6 0,7-2 0,6-3 0,7-3 0,2-2 0,1 0 0,-1 0 0,1 0 0,2 0 0,7 0 0,6 0 0,7 0 0,2 0 73,1 0 4,-1 0-7,1 0-9,2-2-4,7-3-2,6-3-1,7-2-2,7-1-3,9 3-6,10 3-5,10 4-4,4 1-9,0 0-11,0 0-11,0 0-12,-4 0-11,-5 0-11,-7 0-12,-5 0-12,-8-2-8,-5-3-2,-7-3-3,-5-2-2</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5703406780958" units="cm"/>
      <inkml:brushProperty name="height" value="0.0155703406780958" units="cm"/>
      <inkml:brushProperty name="color" value="#F2395B"/>
      <inkml:brushProperty name="ignorePressure" value="0"/>
    </inkml:brush>
  </inkml:definitions>
  <inkml:trace contextRef="#ctx0" brushRef="#br0">79550 55900 535,'-2'-38'12,"-3"26"11	,-3 24 9,-2 26 11,-3 18 4,1 13-5,-1 12-2,1 13-4,1-4-3,3-18-2,3-19-3,4-18-3,1-1-3,0 19-4,0 19-4,0 19-4,0 4-4,0-9-3,0-10-4,0-8-3,3-11-2,6-8-3,7-10-3,6-9-2,3-9-3,0-5-3,0-7-4,0-5-2,0-11-3,0-11 0,0-14-1,0-11-1,-2-7 0,-3 0 3,-3 0 1,-2 0 3,-5 0 2,-2 0 3,-3 0 2,-3 0 3,-4 1 1,-3 4 1,-3 3 1,-2 3 1,-5 4 0,-2 7 1,-3 6 1,-3 7 1,-1 4-1,4 3-2,3 3-4,3 4-2,1 1-3,1 0 1,-1 0 18,1 0 0,-1 0 0,1 0 0,-1 0 0,1 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5730264484882" units="cm"/>
      <inkml:brushProperty name="height" value="0.0145730264484882" units="cm"/>
      <inkml:brushProperty name="color" value="#F2395B"/>
      <inkml:brushProperty name="ignorePressure" value="0"/>
    </inkml:brush>
  </inkml:definitions>
  <inkml:trace contextRef="#ctx0" brushRef="#br0">80250 55750 571,'-38'43'31,"26"-11"5	,24-14 6,26-11 5,13-7-3,4 0-8,3 0-11,3 0-8,-2 0-11,-6 0-11,-6 0-10,-6 0-11,-7 0-6,-6 0-2,-6 0-2,-6 0-2,-4 1-2,1 4-3,-1 3-2,1 3-2,-6 1 4,-8 1 20,-10-1 23,-9 1 0,-4 1 0,4 3 0,3 3 0,3 4 0,1-1 0,1-3 0,-1-3 12,1-2 7,-3 0 4,-2 7 7,-3 6 5,-3 7 5,-4 7 3,-3 9 0,-3 10-2,-2 10 0,-1 2-1,3-3 1,3-3-1,4-2 0,2-5-5,4-2-9,3-3-10,3-3-10,3-6-10,3-5-12,3-7-12,4-5-12</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2884484007955" units="cm"/>
      <inkml:brushProperty name="height" value="0.0122884484007955" units="cm"/>
      <inkml:brushProperty name="color" value="#F2395B"/>
      <inkml:brushProperty name="ignorePressure" value="0"/>
    </inkml:brush>
  </inkml:definitions>
  <inkml:trace contextRef="#ctx0" brushRef="#br0">80600 56500 678,'23'51'3,"-3"4"6	,-3 3 7,-2 3 5,-5 1 6,-2 1 4,-3-1 5,-3 1 4,-2-4-1,0-6-5,0-6-5,0-6-6,0-7-10,0-6-13,0-6-14,0-6-14,0-4-14,0 1-13,0-1-13,0 1-14</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80850 56500 1000,'23'3'0,"-3"6"0	,-3 7 0,-2 6 0,-1 1 0,3-3 0,3-3 0,4-2 0,-1-5-4,-3-2-6,-3-3-7,-2-3-7,-3-2-5,1 0-2,-1 0-4,1 0-2,-1 1-6,1 4 23,-1 3 20,1 3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8869681656361" units="cm"/>
      <inkml:brushProperty name="height" value="0.0168869681656361" units="cm"/>
      <inkml:brushProperty name="color" value="#F2395B"/>
      <inkml:brushProperty name="ignorePressure" value="0"/>
    </inkml:brush>
  </inkml:definitions>
  <inkml:trace contextRef="#ctx0" brushRef="#br0">81600 55600 493,'3'21'96,"6"-5"-8	,7-7-9,6-5-9,4-3-11,4 4-11,3 3-13,3 3-12,-1-1-14,-2-2-18,-3-3-16,-3-3-18</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8305820077658" units="cm"/>
      <inkml:brushProperty name="height" value="0.0158305820077658" units="cm"/>
      <inkml:brushProperty name="color" value="#F2395B"/>
      <inkml:brushProperty name="ignorePressure" value="0"/>
    </inkml:brush>
  </inkml:definitions>
  <inkml:trace contextRef="#ctx0" brushRef="#br0">81350 55950 526,'-21'21'-15,"10"-5"17	,10-7 17,9-5 16,10-4 11,14 0 4,11 0 3,14 0 3,5-2-1,1-3-6,-1-3-5,1-2-7,-3-1-9,-2 3-14,-3 3-13,-3 4-15,-6-1-13,-5-3-12,-7-3-14,-5-2-12,-6-3-5,-3 1 0,-3-1 2,-2 1 2</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9991844296455" units="cm"/>
      <inkml:brushProperty name="height" value="0.0129991844296455" units="cm"/>
      <inkml:brushProperty name="color" value="#F2395B"/>
      <inkml:brushProperty name="ignorePressure" value="0"/>
    </inkml:brush>
  </inkml:definitions>
  <inkml:trace contextRef="#ctx0" brushRef="#br0">81550 56200 641,'-2'26'1,"-3"4"3	,-3 3 3,-2 3 3,-3 3 4,1 3 5,-1 3 4,1 4 4,1-1 5,3-3 1,3-3 3,4-2 1,-1 0-1,-3 7-6,-3 6-5,-2 7-7,-1-3-11,3-8-18,3-10-17,4-9-17,1-7-8,0-3 2,0-3 0,0-2 3,-2-3-2,-3 1-3,-3-1-4,-2 1-3</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970370322465897" units="cm"/>
      <inkml:brushProperty name="height" value="0.00970370322465897" units="cm"/>
      <inkml:brushProperty name="color" value="#F2395B"/>
      <inkml:brushProperty name="ignorePressure" value="0"/>
    </inkml:brush>
  </inkml:definitions>
  <inkml:trace contextRef="#ctx0" brushRef="#br0">81750 56300 858,'0'46'1,"0"-5"1	,0-7 1,0-5 1,0-3 5,0 4 9,0 3 9,0 3 8,1-1-5,4-2-18,3-3-18,3-3-18,-1-4-11,-2-3-4,-3-3-2,-3-2-3</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4510343670845" units="cm"/>
      <inkml:brushProperty name="height" value="0.0144510343670845" units="cm"/>
      <inkml:brushProperty name="color" value="#F2385B"/>
      <inkml:brushProperty name="ignorePressure" value="0"/>
    </inkml:brush>
  </inkml:definitions>
  <inkml:trace contextRef="#ctx0" brushRef="#br0">19100 46150 576,'11'-21'3,"-1"10"5	,-1 10 6,-2 9 5,-2 6 6,-1 3 4,-1 3 6,-2 4 5,-1-1 0,0-3-3,0-3-5,0-2-3,0 1-4,0 8-3,0 8-4,0 8-2,0 1-4,0-4-2,0-5-4,0-4-2,0-3-9,0 0-12,0 0-13,0 0-12,0-3-11,3-4-8,1-5-8,1-4-7</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82184226065874" units="cm"/>
      <inkml:brushProperty name="height" value="0.00882184226065874" units="cm"/>
      <inkml:brushProperty name="color" value="#F2395B"/>
      <inkml:brushProperty name="ignorePressure" value="0"/>
    </inkml:brush>
  </inkml:definitions>
  <inkml:trace contextRef="#ctx0" brushRef="#br0">82000 56400 944,'-2'46'1,"-3"-5"2	,-3-7 1,-2-5 2,-1-4 1,3 0 0,3 0 0,4 0 1,2-2-1,4-3-3,3-3-3,3-2-1,3-5-11,3-2-15,3-3-18,4-3-15,-1-4-9,-3-3-1,-3-3 55,-2-2 14</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777301646769" units="cm"/>
      <inkml:brushProperty name="height" value="0.013777301646769" units="cm"/>
      <inkml:brushProperty name="color" value="#F2395B"/>
      <inkml:brushProperty name="ignorePressure" value="0"/>
    </inkml:brush>
  </inkml:definitions>
  <inkml:trace contextRef="#ctx0" brushRef="#br0">82250 56650 604,'21'1'-101,"-5"4"51	,-7 3 50,-5 3 0,-4 1 0,0 1 2,0-1 31,0 1 7,-2 1 1,-3 3-3,-3 3-4,-2 4-2,-3 1-5,1 0-5,-1 0-5,1 0-6,-3 0-7,-2 0-10,-3 0-8,-3 0-9,-6 0-8,-5 0-5,-7 0-6,-5 0-5,-3-2-2,4-3 1,3-3 43,3-2 5,1-3 0,1 1 0,-1-1 0,1 1 0,2-3 0,7-2 0,6-3 0,7-3 0,7-4 0,9-3 0,10-3 0,10-2 0,5-3 0,4 1 50,3-1 25,3 1 3,4 1-2,7 3-9,6 3-7,7 4-8,2-1-10,1-3-14,-1-3-12,1-2-14,-4-1-14,-6 3-16,-6 3-16,-6 4-17,-6-1-8,-2-3-1,-3-3-1,-3-2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1226554512978" units="cm"/>
      <inkml:brushProperty name="height" value="0.0131226554512978" units="cm"/>
      <inkml:brushProperty name="color" value="#F2395B"/>
      <inkml:brushProperty name="ignorePressure" value="0"/>
    </inkml:brush>
  </inkml:definitions>
  <inkml:trace contextRef="#ctx0" brushRef="#br0">82700 56400 635,'51'0'47,"4"0"-2	,3 0-4,3 0-3,-1-2-6,-2-3-11,-3-3-10,-3-2-10,-4-1-11,-3 3-9,-3 3-11,-2 4-11,-5 1-4,-2 0-1,-3 0 0,-3 0-1,-6 4 6,-5 10 8,-7 10 11,-5 9 8,-4 2 13,0-2 1,0-3 0,0-3 0,-2-4 0,-3-3 0,-3-3 4,-2-2 17,-5 2 8,-2 9 7,-3 10 6,-3 10 7,-2 0 4,0-5-2,0-7-1,0-5-1,3-6-4,6-3-8,7-3-9,6-2-8,-1-1-10,-5 3-14,-7 3-13,-5 4-12,-3-1-8,4-3-3,3-3-1,3-2-2,-1-5-4,-2-2-4,-3-3-6,-3-3-5,-1-2 0,4 0 28,3 0 34,3 0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6732797622681" units="cm"/>
      <inkml:brushProperty name="height" value="0.0156732797622681" units="cm"/>
      <inkml:brushProperty name="color" value="#F2395B"/>
      <inkml:brushProperty name="ignorePressure" value="0"/>
    </inkml:brush>
  </inkml:definitions>
  <inkml:trace contextRef="#ctx0" brushRef="#br0">83000 55850 531,'0'26'2,"0"4"5	,0 3 5,0 3 4,-2 6 5,-3 9 5,-3 10 5,-2 10 5,-3 5 3,1 4-1,-1 3 0,1 3-1,-1-1-2,1-2-6,-1-3-6,1-3-5,1-9-2,3-11-2,3-14 0,4-11 0,-1-9-12,-3-3-21,-3-3-23,-2-2-23,-1-3-10,3 1 1,3-1 0,4 1 2</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3538783416152" units="cm"/>
      <inkml:brushProperty name="height" value="0.013538783416152" units="cm"/>
      <inkml:brushProperty name="color" value="#F2395B"/>
      <inkml:brushProperty name="ignorePressure" value="0"/>
    </inkml:brush>
  </inkml:definitions>
  <inkml:trace contextRef="#ctx0" brushRef="#br0">83700 56250 615,'0'70'33,"0"-9"1	,0-10 3,0-8 1,0-9 0,0-6-5,0-6-4,0-6-4,0-1-2,0 7 0,0 6 1,0 7-1,0 0-5,0-2-11,0-3-13,0-3-11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5731193125248" units="cm"/>
      <inkml:brushProperty name="height" value="0.015731193125248" units="cm"/>
      <inkml:brushProperty name="color" value="#F2395B"/>
      <inkml:brushProperty name="ignorePressure" value="0"/>
    </inkml:brush>
  </inkml:definitions>
  <inkml:trace contextRef="#ctx0" brushRef="#br0">83750 56350 529,'1'-44'-47,"4"13"11	,3 12 9,3 13 11,3 4 12,3-3 13,3-3 15,4-2 15,-1-1 5,-3 3-1,-3 3 0,-2 4-3,-1 4 1,3 6 2,3 7 1,4 6 2,-1 1-2,-3-3-6,-3-3-6,-2-2-6,-5-1-6,-2 3-6,-3 3-5,-3 4-8,-4 2-4,-3 4-6,-3 3-5,-2 3-5,-3 1-3,1 1-3,-1-1-1,1 1-3,-3-4 0,-2-6 1,-3-6 2,-3-6 1,-1-4 1,4 1 2,3-1 2,3 1 2,1-1 1,1 1 1,-1-1 0,1 1 1,-1-3 2,1-2 3,-1-3 3,1-3 3,2-2 5,7 0 4,6 0 5,7 0 6,4 0 1,3 0 0,3 0-1,4 0-1,1-2 1,0-3 2,0-3 1,0-2 3,0-3-4,0 1-7,0-1-8,0 1-7,-2-1-9,-3 1-9,-3-1-9,-2 1-9,-3-1-7,1 1-2,-1-1-3,1 1-3</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82953886687756" units="cm"/>
      <inkml:brushProperty name="height" value="0.0182953886687756" units="cm"/>
      <inkml:brushProperty name="color" value="#F2395B"/>
      <inkml:brushProperty name="ignorePressure" value="0"/>
    </inkml:brush>
  </inkml:definitions>
  <inkml:trace contextRef="#ctx0" brushRef="#br0">65200 51550 455,'-2'-18'18,"-3"17"6	,-3 15 5,-2 16 6,-5 12 3,-2 9 1,-3 10 1,-3 10 0,-1 7 0,4 6-1,3 7-2,3 6-1,3-7-4,3-18-4,3-19-5,4-18-6,1-4-3,0 13-5,0 12-4,0 13-4,3-1-1,6-11-1,7-14 0,6-11 0,3-9-3,0-3-6,0-3-6,0-2-6,1-11-4,4-15-3,3-15-2,3-16-3,-4-8-1,-8 0 1,-10 0 2,-9 0 0,-5 1 3,0 4 2,0 3 4,0 3 2,-2 4 2,-3 7 3,-3 6 3,-2 7 1,-6 4 2,-6 3-2,-6 3 0,-6 4-2,-2 1-1,3 0-3,3 0-3,4 0-3</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49289555847645" units="cm"/>
      <inkml:brushProperty name="height" value="0.0149289555847645" units="cm"/>
      <inkml:brushProperty name="color" value="#F2395B"/>
      <inkml:brushProperty name="ignorePressure" value="0"/>
    </inkml:brush>
  </inkml:definitions>
  <inkml:trace contextRef="#ctx0" brushRef="#br0">65850 51500 558,'1'-22'29,"4"6"9	,3 7 8,3 6 8,3 4 2,3 4-2,3 3-4,4 3-2,2 1-9,4 1-17,3-1-17,3 1-15,-2-1-8,-6 1 2,-6-1 1,-6 1 2</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0275250673294" units="cm"/>
      <inkml:brushProperty name="height" value="0.0160275250673294" units="cm"/>
      <inkml:brushProperty name="color" value="#F2395B"/>
      <inkml:brushProperty name="ignorePressure" value="0"/>
    </inkml:brush>
  </inkml:definitions>
  <inkml:trace contextRef="#ctx0" brushRef="#br0">65550 52000 519,'-41'0'-12,"19"0"16	,19 0 15,19 0 15,13-4 6,10-5-3,10-7-4,9-5-3,6-3-2,3 4 2,3 3 1,4 3 1,-3 1-7,-5 1-16,-7-1-15,-5 1-15,-8-1-12,-5 1-7,-7-1-6,-5 1-7,-9 1-3,-9 3 4,-10 3 4,-8 4 2,-8 1 6,-2 0 11,-3 0 29,-3 0 0,-2 0 0,0 0 0,0 0 0,0 0 0,1 3 0,4 6 0,3 7 0,3 6 20,1 4 8,1 4 1,-1 3 2,1 3 0,-3 3 2,-2 3 0,-3 3 1,-3 4 1,-2 4 0,0 6 0,0 7 0,0 6 0,0-1-2,0-5-1,0-7-4,0-5-2,1-6-3,4-3-3,3-3-4,3-2-3,3-5-7,3-2-14,3-3-11,4-3-14,1-12-11,0-18-12,0-19-13,0-18-11,1-6-2,4 10 8,3 10 10,3 9 7</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0858179107308388" units="cm"/>
      <inkml:brushProperty name="height" value="0.00858179107308388" units="cm"/>
      <inkml:brushProperty name="color" value="#F2395B"/>
      <inkml:brushProperty name="ignorePressure" value="0"/>
    </inkml:brush>
  </inkml:definitions>
  <inkml:trace contextRef="#ctx0" brushRef="#br0">65950 52250 971,'21'1'-76,"-5"4"30	,-7 3 31,-5 3 30,-3 1 14,4 1-1,3-1-3,3 1-2,1-1-3,1 1-6,-1-1-6,1 1-4,-1-1-10,1 1-12,-1-1-12,1 1-12,-3-1-10,-2 1-8,-3-1-4,-3 1 64</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07536800205708" units="cm"/>
      <inkml:brushProperty name="height" value="0.0107536800205708" units="cm"/>
      <inkml:brushProperty name="color" value="#F2385B"/>
      <inkml:brushProperty name="ignorePressure" value="0"/>
    </inkml:brush>
  </inkml:definitions>
  <inkml:trace contextRef="#ctx0" brushRef="#br0">19300 46200 774,'11'-11'4,"-1"3"6	,-1 3 8,-2 4 6,0 1 5,2 0 1,1 0 3,2 0 1,0 1-6,1 4-13,-1 3-15,1 3-13,-3 0-16,-2-1-19,-3-1-19,-3-2-18</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9126596301794" units="cm"/>
      <inkml:brushProperty name="height" value="0.0169126596301794" units="cm"/>
      <inkml:brushProperty name="color" value="#F2395B"/>
      <inkml:brushProperty name="ignorePressure" value="0"/>
    </inkml:brush>
  </inkml:definitions>
  <inkml:trace contextRef="#ctx0" brushRef="#br0">66400 52050 492,'0'23'0,"0"-3"3	,0-3 3,0-2 2,0-1 1,0 3-1,0 3-1,0 4-2,1-1-2,4-3-4,3-3-5,3-2-4,1-3-2,1 1 2,-1-1 1,1 1 1,1-4-4,3-6-8,3-6-9,4-6-10,1-6 23,0-2 16,0-3 0,0-3 0,-4-1 0,-5 4 0,-7 3 0,-5 3 0,-3 3 0,4 3 0,3 3 0,3 4 0,-1 4 0,-2 6 0,-3 7 0,-3 6 0,-6 4 0,-5 4 0,-7 3 0,-5 3 0,-6 3 0,-3 3 14,-3 3 7,-2 4-4,-3-3-5,1-5-5,-1-7-5,1-5-5,-6-3-4,-8 4-2,-10 3-1,-9 3-2,1-2-2,13-6 0,12-6 10,13-6 4,7-6 0,4-2 0,3-3 0,3-3 0,4-2 0,7 0 1,6 0 39,7 0 11,2 0 3,1 0-4,-1 0-5,1 0-4,2-2-3,7-3 0,6-3-1,7-2-1,10-3-1,16 1-4,15-1-2,17 1-4,2-1-3,-9 1-2,-10-1-4,-8 1-3,-8-1-5,-2 1-8,-3-1-6,-3 1-7,-6 1-8,-5 3-9,-7 3-7,-5 4-8,-6-1-8,-3-3-6,-3-3-6,-2-2-7</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65246091783047" units="cm"/>
      <inkml:brushProperty name="height" value="0.0165246091783047" units="cm"/>
      <inkml:brushProperty name="color" value="#F2395B"/>
      <inkml:brushProperty name="ignorePressure" value="0"/>
    </inkml:brush>
  </inkml:definitions>
  <inkml:trace contextRef="#ctx0" brushRef="#br0">67200 52050 504,'-41'21'9,"19"-5"3	,19-7 0,19-5 3,10-6 2,4-3 3,3-3 3,3-2 3,-2-1-1,-6 3-4,-6 3-4,-6 4-4,1-3-6,9-5-4,10-7-5,10-5-6,0-1-2,-5 6-1,-7 7-1,-5 6 1,-4 3-1,0 0 1,0 0 0,0 0 1,-4 4 3,-5 10 6,-7 10 4,-5 9 7,-4 7 4,0 7 5,0 6 4,0 7 6,-2 4 2,-3 3 3,-3 3 1,-2 4 2,-3-3 0,1-5-5,-1-7-4,1-5-4,-1-8-7,1-5-9,-1-7-8,1-5-9,-1-14-14,1-18-18,-1-19-18,1-18-18,-1-14-6,1-5 6,-1-7 6,1-5 6,1-8 6,3-5 7,3-7 47,4-5 5,1-3 0,0 4 0,0 3 0,0 3 0,0 7 0,0 14 0,0 11 0,0 14 0,0 11 0,0 14 0,0 11 0,0 14 0,0 11 0,0 14 0,0 11 0,0 14 27,-4 7 43,-5 3-2,-7 3-1,-5 4-2,-1-4-4,6-9-6,7-10-7,6-8-7,-1 0-6,-5 14-8,-7 11-6,-5 14-8,-1 0-9,6-8-11,7-10-11,6-9-13</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26321287825704" units="cm"/>
      <inkml:brushProperty name="height" value="0.0126321287825704" units="cm"/>
      <inkml:brushProperty name="color" value="#F2395B"/>
      <inkml:brushProperty name="ignorePressure" value="0"/>
    </inkml:brush>
  </inkml:definitions>
  <inkml:trace contextRef="#ctx0" brushRef="#br0">67850 51850 659,'23'25'1,"-3"0"6	,-3 0 4,-2 0 6,-3 1 6,1 4 9,-1 3 9,1 3 8,-3 1 1,-2 1-10,-3-1-10,-3 1-8,-2-1-9,0 1-8,0-1-8,0 1-8,0-7-14,0-12-20,0-13-21,0-12-19,0-9-6,0-2 9,0-3 11,0-3 44</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59:02"/>
    </inkml:context>
    <inkml:brush xml:id="br0">
      <inkml:brushProperty name="width" value="0.0173286106437445" units="cm"/>
      <inkml:brushProperty name="height" value="0.0173286106437445" units="cm"/>
      <inkml:brushProperty name="color" value="#F2395B"/>
      <inkml:brushProperty name="ignorePressure" value="0"/>
    </inkml:brush>
  </inkml:definitions>
  <inkml:trace contextRef="#ctx0" brushRef="#br0">68050 52100 480,'3'-47'-41,"6"6"12	,7 7 11,6 6 12,1 4 11,-3 4 7,-3 3 8,-2 3 7,0 3 6,7 3 1,6 3 3,7 4 2,2 1 0,1 0 0,-1 0 0,1 0 0,-3 1-1,-2 4 2,-3 3 1,-3 3 0,-6 3-3,-5 3-11,-7 3-9,-5 4-10,-8 2-10,-5 4-7,-7 3-9,-5 3-8,-6 1-5,-3 1-2,-3-1-1,-2 1-1,0-4 0,7-6 1,6-6 3,7-6 1,0-1 2,-2 7 2,-3 6 2,-3 7 2,1 0 4,6-2 4,7-3 6,6-3 5,4-6 4,4-5 5,3-7 5,3-5 5,4-6 2,7-3 2,6-3 1,7-2 1,4-6-2,3-6-8,3-6-6,4-6-8,-3-1-6,-5 7-8,-7 6-6,-5 7-8,-4 2-5,0 1-7,0-1-4,0 1-7</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4058610200882" units="cm"/>
      <inkml:brushProperty name="height" value="0.024058610200882" units="cm"/>
      <inkml:brushProperty name="color" value="#F2395B"/>
      <inkml:brushProperty name="ignorePressure" value="0"/>
    </inkml:brush>
  </inkml:definitions>
  <inkml:trace contextRef="#ctx0" brushRef="#br0">13820 55862 346,'-34'63'3,"9"-5"7	,11-5 6,9-4 6,9-1 4,8 6 1,9 4 1,7 5 1,6-1 0,1-9 0,2-8 0,2-8 0,-3-7-1,-7-7-1,-5-7-2,-8-6-1,4-3 1,12-1 0,15 1 2,12-1 1,8-2 0,3-8-4,4-5-3,4-8-3,-5-3-2,-12-3-4,-10 0-3,-13-3-3,-7 1-2,-3 1-1,-3 2-1,-4 1-1,4-11 0,9-24-1,11-26 0,9-24 0,1-18-2,-8-11-4,-9-12-4,-7-12-4,-6-7-2,-1-6 2,-2-4 1,-2-6 2,-1-6-1,-5-8 0,-2-9-2,-4-7-1,-5-2-1,-9 7 0,-8 7-2,-8 6 0,-7 13 0,-5 21-1,-4 18 0,-6 21 0,-1 17 0,2 17-1,1 17 0,1 15 0,5 14 2,7 10 2,6 10 3,6 9 4,-3 6 2,-16-1 5,-14 1 5,-14-1 3,-9 8 4,1 15 2,0 14 2,-1 15 2,4 18 2,4 22 3,5 21 4,5 21 1,5 22 3,5 21 0,4 21 0,6 22 1,2 13 0,0 7-2,0 7 0,1 7-1,2-8-3,7-19-5,7-19-6,6-21-6,4-24-3,2-32-3,1-32-3,3-30-3,1-1-2,4 29-4,4 30-3,2 29-4,4 7-1,6-19-1,5-18-1,4-18-1,1-18-2,-3-15-3,-3-17-3,-4-17-4,-1-7-6,-1 2-7,1 1-9,0 2-7</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74696035683155" units="cm"/>
      <inkml:brushProperty name="height" value="0.0174696035683155" units="cm"/>
      <inkml:brushProperty name="color" value="#F2395B"/>
      <inkml:brushProperty name="ignorePressure" value="0"/>
    </inkml:brush>
  </inkml:definitions>
  <inkml:trace contextRef="#ctx0" brushRef="#br0">45903 52104 477,'-14'0'0,"-2"0"1	,-1 0 0,-2 0 1,0 3 3,2 7 4,2 7 5,1 6 4,0 9 2,1 11-1,0 12-2,0 12-1,2 7-1,3 6 0,2 5-1,5 4 0,1 15 1,0 22 0,0 24 2,0 22 1,1 18 1,4 14 0,4 13 0,2 13 0,3 3 0,2-6-3,1-7-3,2-7-1,2-8-2,1-12-3,1-12-2,3-11-2,1-15-2,2-18 1,1-18-1,2-18-1,-2-18 1,-4-18 1,-6-18 0,-4-18 1,1-4-1,9 12 0,7 12-1,9 11-1,5 1-1,1-8 1,3-7-1,0-9 1,0-8-1,-3-6 1,-4-6 1,-3-8-1,-1-9 1,-1-16-1,1-14 1,-1-16 0,2-17 0,3-21-2,4-22 0,3-22-2,1-14 0,1-11 0,-1-10 1,1-9 0,-1-9 1,-2-6 2,-2-7 2,-1-6 1,-5 1 1,-8 10 1,-9 10 1,-8 10 0,-5 12 0,-4 15 0,-3 15 0,-3 14-1,-2 17 1,0 18-2,0 18 1,0 19-1,-3 0-1,-4-17 1,-6-16 1,-4-16-1,-1 0 0,4 16-2,2 16-1,4 17-1,-5-2-3,-14-19 0,-12-20-3,-14-20-1,-7-7-3,-1 5-3,-2 4-2,-2 6-3,1 8-3,6 14-1,5 13-2,4 13-2,1 14-3,-5 15-4,-6 14-4,-4 16-5,-3 10-3,1 9-3,-1 9-4,0 7-4,5 1 1,11-6 4,9-7 4,9-6 43</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06591747701168" units="cm"/>
      <inkml:brushProperty name="height" value="0.0206591747701168" units="cm"/>
      <inkml:brushProperty name="color" value="#F2395B"/>
      <inkml:brushProperty name="ignorePressure" value="0"/>
    </inkml:brush>
  </inkml:definitions>
  <inkml:trace contextRef="#ctx0" brushRef="#br0">10352 54075 403,'27'-13'42,"2"0"-2	,1-1 0,2 1-2,0 0-2,-1 0-2,-3 0-4,0 0-1,-3 1-5,-1 4-2,-2 3-5,-1 3-3,-2 7-5,-2 7-4,-2 8-4,-1 9-5,-2 1-3,-4-4 0,-3-6 0,-3-4-1,-5 3 1,-4 11 0,-6 12 1,-4 12 1,-2 5 1,2 0 1,2 0 1,0 0 1,3-4 1,1-8 2,2-9 1,2-7 0,1-4 3,2 2 4,2 1 3,1 2 3,2-2 2,4-7 0,4-7 0,2-6 0,3-4-1,2-2-1,1-2 0,2-1-2,1-1 0,3 0 0,0 0-1,3 0 1,-1-1-1,-1-1-3,-2-2-1,-1-2-3,-2-1-4,1-2-4,0-2-7,0-1-4,-2-2-11,0-2-13,-3-1-15,-1-2-13,-3-1-7,-5 0 2,-6 1 2,-4-1 2,-3 2 4,-2 3 6,-2 4 7,-1 2 7</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26245895028114" units="cm"/>
      <inkml:brushProperty name="height" value="0.0226245895028114" units="cm"/>
      <inkml:brushProperty name="color" value="#F2395B"/>
      <inkml:brushProperty name="ignorePressure" value="0"/>
    </inkml:brush>
  </inkml:definitions>
  <inkml:trace contextRef="#ctx0" brushRef="#br0">10694 54574 368,'0'12'-4,"3"-4"8	,1-3 7,2-4 7,1-1 3,-1 0-1,1 0-1,-1 0-2,3 0 0,5 0 2,5 0 0,5 0 1,0-1-1,-6-1-1,-4-2-3,-4-2-3,0 0 0,9-1 1,8 0 0,9 1 1,1 0-1,-2 2-3,-4 2-2,-3 1-3,-4 2-2,-2 1-2,-4 2-1,-3 2-3,-5 2-1,-4 4-2,-5 2-1,-5 4-1,-5 5-3,-5 7-2,-5 6-5,-5 7-2,-4 3-4,-3 0-1,-4 0-2,-2 0-2,-2 1 0,2 1 0,2 2 2,1 2 0,4-3 3,4-6 3,6-7 3,4-7 3,4-5 4,1-5 3,2-5 5,2-5 4,1-1 5,2 4 6,1 3 5,3 3 6,0 0 5,0-3 3,0-4 5,0-3 3,2-2 2,6-2 1,4-1 1,5-3 0,7-4 0,8-8 1,8-9-1,9-7 0,3-4-2,1 1-5,-1 3-5,1 0-5,-2 2-6,0 0-9,-3 0-9,-1-1-10,-4 2-9,-4 1-11,-5 2-12,-6 1-10,-4 3-8,-5 0-5,-5 3-5,-5 1-4</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40992701053619" units="cm"/>
      <inkml:brushProperty name="height" value="0.0140992701053619" units="cm"/>
      <inkml:brushProperty name="color" value="#F2395B"/>
      <inkml:brushProperty name="ignorePressure" value="0"/>
    </inkml:brush>
  </inkml:definitions>
  <inkml:trace contextRef="#ctx0" brushRef="#br0">11771 53681 591,'-36'13'79,"6"0"-11	,7 0-9,7 0-11,4 0-9,1-3-6,2-1-8,1-1-6,-1 1-6,-5 5-2,-4 5-3,-6 4-2,0 1-6,5-5-7,5-5-9,5-5-7,1-1-7,-4 4-5,-3 2-6,-3 5-4,1-1-1,5-4 5,5-2 4,4-4 6,2-1-2,-1-1-8,-2 1-7,-2-1-7</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42233083024621" units="cm"/>
      <inkml:brushProperty name="height" value="0.0142233083024621" units="cm"/>
      <inkml:brushProperty name="color" value="#F2395B"/>
      <inkml:brushProperty name="ignorePressure" value="0"/>
    </inkml:brush>
  </inkml:definitions>
  <inkml:trace contextRef="#ctx0" brushRef="#br0">11429 54075 585,'37'98'-39,"-4"-12"19	,-6-14 18,-5-13 19,-4-6 14,0-1 9,-2 1 10,-3-1 8,0-1 1,-3-3-7,-1-4-8,-1-3-9,-2-4-5,1-5-5,0-5-5,-1-5-6</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19325 46450 1000,'0'11'0,"0"-1"0	,0-1 0,0-2 0,0-1-5,3 1-9,1-1-9,1 0-10,2-1-7,2-1-5,1-1-5,2-2 10,-1-1 40,-1 0 0,-1 0 0,-2 0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62607338279486" units="cm"/>
      <inkml:brushProperty name="height" value="0.0162607338279486" units="cm"/>
      <inkml:brushProperty name="color" value="#F2395B"/>
      <inkml:brushProperty name="ignorePressure" value="0"/>
    </inkml:brush>
  </inkml:definitions>
  <inkml:trace contextRef="#ctx0" brushRef="#br0">11718 54049 512,'25'-14'27,"-4"1"0	,-2 0 0,-5 0 1,-1 1 0,-3 1 2,-1 2 1,-1 2 1,-1-2 2,2-2 4,2-4 4,1-3 3,0 0-3,-1 3-12,-2 4-11,-1 2-12,1 0-10,5-5-12,4-4-10,6-6-12,0 0-10,-5 5-11,-5 5-10,-5 5-10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1536080092192" units="cm"/>
      <inkml:brushProperty name="height" value="0.0191536080092192" units="cm"/>
      <inkml:brushProperty name="color" value="#F2395B"/>
      <inkml:brushProperty name="ignorePressure" value="0"/>
    </inkml:brush>
  </inkml:definitions>
  <inkml:trace contextRef="#ctx0" brushRef="#br0">11929 53970 435,'0'60'-4,"0"-9"2	,0-10 3,0-9 2,0-8 3,0-2 3,0-4 3,0-4 3,1 3 4,1 6 3,2 6 5,2 8 4,4 8 4,6 11 4,7 13 3,7 10 4,1 3 2,-3-6-2,-4-7-1,-2-7-2,-2-5-6,-1-5-11,1-6-11,0-4-12,-3-5-11,-5-5-15,-5-5-12,-4-4-14,-4-5-10,-1-4-4,-2-2-7,-2-4-4</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89666301012039" units="cm"/>
      <inkml:brushProperty name="height" value="0.0189666301012039" units="cm"/>
      <inkml:brushProperty name="color" value="#F2395B"/>
      <inkml:brushProperty name="ignorePressure" value="0"/>
    </inkml:brush>
  </inkml:definitions>
  <inkml:trace contextRef="#ctx0" brushRef="#br0">11718 54521 439,'28'0'9,"0"0"20	,3 0 19,1 0 19,0 0 9,1 0-2,0 0-3,0 0-1,4 0-11,8 0-20,8 0-20,9 0-21,-2 0-20,-12 0-22,-11 0-22,-11 0-20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67975500226021" units="cm"/>
      <inkml:brushProperty name="height" value="0.0167975500226021" units="cm"/>
      <inkml:brushProperty name="color" value="#F2395B"/>
      <inkml:brushProperty name="ignorePressure" value="0"/>
    </inkml:brush>
  </inkml:definitions>
  <inkml:trace contextRef="#ctx0" brushRef="#br0">47821 53470 496,'27'0'2,"2"-3"4	,1-1 4,2-2 4,3 1 3,3 0 3,3 3 2,3 1 3,0 0 0,-2-1-3,-5-2-2,-2-2-3,-5-1-3,-5 1-3,-4-1-3,-5 1-4,-4 0-3,-1 2-1,-2 1-1,-2 3-1,-1 0-2,1 0-1,0 0-1,-1 0-2,-1 1 2,-3 4 4,-4 3 4,-3 4 5,-3 4 3,-3 4 1,-4 5 1,-3 6 2,-3 4 0,-1 5-1,-2 6-2,-1 4 0,-1 1-2,3-4-1,0-2-1,3-4 0,0 0-1,0 3 1,1 4-1,-1 3 1,3-4 0,4-9 0,6-10-1,5-10 0,1-3 0,-1 3 0,-3 3 1,0 4-1,0-1 0,3-2 0,4-4 1,3-3-1,3-4 0,3-3 1,4-3 0,3-3 0,3-2 1,1 0-1,2 0 0,1 0-1,1-2-1,1-3-4,-1-3-2,0-3-3,0-3-2,-3-2 2,0-1 0,-3-2 0,0 0-4,-1 2-12,1 1-11,0 2-12,-2 1-9,-3 0-7,-4 0-7,-3 0-9</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36016921699047" units="cm"/>
      <inkml:brushProperty name="height" value="0.0236016921699047" units="cm"/>
      <inkml:brushProperty name="color" value="#F2395B"/>
      <inkml:brushProperty name="ignorePressure" value="0"/>
    </inkml:brush>
  </inkml:definitions>
  <inkml:trace contextRef="#ctx0" brushRef="#br0">48163 53865 353,'-23'12'21,"6"-1"2	,8-2 2,5-2 1,7-1 2,4-2 1,5-2 2,6-1 2,4-1 0,5 0-1,5 0-1,5 0 0,2 0-3,-3 0-3,0 0-4,-3 0-3,-2 1-1,-6 1-1,-4 3 1,-6 0 1,-2 3-7,-3 4-11,-1 3-11,-1 3-12,-4 3-4,-5 4 1,-5 3 2,-4 3 1,-4 0 2,1-3 2,0-3 1,0-4 2,1-3 1,1-3 0,2-4 0,2-2 1,-5 1-1,-9 9 0,-10 8-1,-11 9-1,-3 1 0,-1-5 0,0-5 1,0-5-1,1-2 2,4-1 0,3 1 2,4 0 1,3-2 3,3-4 4,3-2 4,4-4 4,4 0 2,4 1-1,6 1 0,5 3-1,1-1 6,2-1 9,-1-2 9,0-2 11,3-1 5,10-2 2,7-2 2,9-1 2,7-1 0,7 0-4,6 0-2,7 0-2,3 0-6,1 0-6,-1 0-6,-1 0-7,-1-1-5,-5-1-3,-5-2-4,-5-2-3,-4-1-7,-1 1-10,-2-1-9,-1 1-9,-3 0-7,-6 2-2,-5 1-2,-4 3-3,-4-1-3,-1-2-4,-2-1-4,-1-2-3</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49555 53418 1000,'-27'13'-7,"-1"0"-14	,-3 0-13,-1 0-14,-2 2-1,-4 3 8,-3 4 9,-3 2 14,-2 2 18,0-2 0,0-2 0,0-2 0,2-1 0,6-2 0,4-1 0,5-2 0,5-3 0,5-2 0,5-4 0,5-4 0,3 0 0,-1 1 0,1 3 0,-1 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69697087258101" units="cm"/>
      <inkml:brushProperty name="height" value="0.0169697087258101" units="cm"/>
      <inkml:brushProperty name="color" value="#F2395B"/>
      <inkml:brushProperty name="ignorePressure" value="0"/>
    </inkml:brush>
  </inkml:definitions>
  <inkml:trace contextRef="#ctx0" brushRef="#br0">48925 53759 491,'23'64'-70,"-7"-6"31	,-6-5 31,-7-4 31,-3-2 18,0 4 6,0 4 6,0 2 6,0 1 1,0-1-4,0-2-5,0-2-4,0-3-3,0-4-3,0-6-2,0-5-3,1-5-11,1-7-22,3-7-19,1-6-22</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58120635896921" units="cm"/>
      <inkml:brushProperty name="height" value="0.0158120635896921" units="cm"/>
      <inkml:brushProperty name="color" value="#F2395B"/>
      <inkml:brushProperty name="ignorePressure" value="0"/>
    </inkml:brush>
  </inkml:definitions>
  <inkml:trace contextRef="#ctx0" brushRef="#br0">49214 53786 527,'24'0'1,"-2"0"-2	,-4 0-4,-3 0-3,-1 0 8,1 0 18,2 0 19,2 0 18,-1 0 6,-3 0-6,-3 0-5,-4 0-7,-1 0-3,2 0-2,2 0-3,1 0-2,3 0-12,3 0-23,4 0-22,2 0-22,0-1-9,-5-2 5,-5-1 4,-5-1 4,-3-1-1,1 2-6,-1 1-7,1 2-6</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3329732865095" units="cm"/>
      <inkml:brushProperty name="height" value="0.0193329732865095" units="cm"/>
      <inkml:brushProperty name="color" value="#F2395B"/>
      <inkml:brushProperty name="ignorePressure" value="0"/>
    </inkml:brush>
  </inkml:definitions>
  <inkml:trace contextRef="#ctx0" brushRef="#br0">49582 53812 431,'-13'26'-42,"3"-3"2	,1-1 14,1-1 26,1 4 0,-2 9 0,-2 10 0,-1 11 0,0 5 52,1 1 6,2 2 2,1 2 2,2 1 0,-1 0-2,1-1-1,-1 1-3,1-3-3,-1-4-7,0-6-6,1-5-7,0-4-9,2-6-13,2-4-12,1-5-12</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50683652609587" units="cm"/>
      <inkml:brushProperty name="height" value="0.0150683652609587" units="cm"/>
      <inkml:brushProperty name="color" value="#F2395B"/>
      <inkml:brushProperty name="ignorePressure" value="0"/>
    </inkml:brush>
  </inkml:definitions>
  <inkml:trace contextRef="#ctx0" brushRef="#br0">49161 54206 553,'14'0'1,"2"0"3	,1 0 3,2 0 2,1 2 1,3 3 0,0 3-2,3 3-1,-2 1 4,-5-4 9,-6-3 10,-3-3 9,-1 0 4,5 6 1,4 4-1,6 5 1,2 1-4,-2-3-8,-2-4-9,-2-2-7,-2-3-10,-3 1-15,-3-1-13,-4 1-13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22338607907295" units="cm"/>
      <inkml:brushProperty name="height" value="0.0122338607907295" units="cm"/>
      <inkml:brushProperty name="color" value="#F2385B"/>
      <inkml:brushProperty name="ignorePressure" value="0"/>
    </inkml:brush>
  </inkml:definitions>
  <inkml:trace contextRef="#ctx0" brushRef="#br0">19575 45975 681,'0'-11'0,"3"3"0	,1 3 0,1 4 0,0 4-2,-1 9-2,-1 8-3,-2 7-3,-2 6 8,-2 3 21,-1 3 19,-1 3 21,-1 0 4,0-3-10,-1-3-10,1-3-11,1-5-9,1-6-11,1-6-11,3-7-9,0 0-11,0 4-9,0 5-11,0 5-9,0-1-4,0-4 3,0-5 3,0-4 3</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71843189746141" units="cm"/>
      <inkml:brushProperty name="height" value="0.0171843189746141" units="cm"/>
      <inkml:brushProperty name="color" value="#F2395B"/>
      <inkml:brushProperty name="ignorePressure" value="0"/>
    </inkml:brush>
  </inkml:definitions>
  <inkml:trace contextRef="#ctx0" brushRef="#br0">10799 64454 484,'263'-36'1,"-27"9"2	,-26 8 2,-26 9 1,-4 4 2,18 2-3,18 1-1,18 3-1,18 1-2,18 4-2,18 3-3,19 4-1,14 1-2,11 0 2,12 0 0,12 0 2,-2 0 0,-15-3 1,-15-1 2,-14-1 1,23-1 0,63 2 1,62 2 1,63 1 0,26 1 0,-11-3 0,-8-1-2,-11-1 0,-5-1 0,1 2-1,-1 2 0,0 1 0,1 3 1,-1 3 2,1 3 2,-1 4 3,4 0 1,9-4-1,8-3 0,8-3-1,7-4 2,4-3 3,6-3 3,4-3 4,3-4 1,0-6-2,0-4-1,0-5-1,-1-6-3,-1-4-4,-3-5-3,0-5-4,-2-6-2,0-9-3,1-8-1,-1-8-2,-18-3-1,-35 1 0,-37 2 0,-36 1 0,-55 7 1,-71 12 0,-73 11 1,-72 11 1,8-1 2,89-15 2,88-14 3,90-16 3,32-7 3,-20 1 4,-22-1 4,-21 0 3,-12-2 4,-1-6 1,-2-4 3,-2-5 2,-9-1-2,-19 0-3,-17 3-4,-19 1-3,-22 2-3,-26 2 1,-26 1 0,-27 1 0,-24-1-2,-23-7-6,-24-7-5,-22-7-6,-28-1-4,-33 4-3,-33 2-2,-33 4-2,-35 1-1,-38-2 2,-37-2 1,-39-1 1,-32-2 0,-28-2-1,-28-1-2,-28-2-1,-12 6 0,3 13 0,3 13 2,4 14 0,21 10 3,42 8 1,41 8 4,41 9 1,-30-5 2,-102-16 1,-103-16 1,-100-17 0,-60-5 2,-13 4 1,-16 6 2,-15 4 2,-16 6 0,-18 6 1,-18 8 0,-18 5 0,-13 7-1,-9 4 0,-7 6 0,-9 4-1,-3 4 0,4 4-1,3 3 1,4 3 1,3 4-2,6 6 0,4 4 0,6 5-2,-6 5-1,-15 5-2,-14 5-2,-14 5-3,23 1-2,65-1-3,64-2-3,64-1-3,67-3-1,71-4 3,70-2 3,71-4 2,-21 4 1,-114 9 2,-113 10 0,-113 10 0,-53 10 1,9 10-1,7 9-1,9 11 0,14 8 2,19 6 4,21 7 5,18 6 5,23 7 3,25 7 2,25 6 2,23 6 1,19 6 0,9 3-3,10 3-3,9 3-3,17 1-3,21-4-4,21-3-4,21-4-4,19-1-1,14 0 0,15 0 1,15 0 0,14 0-3,12 0-7,15 0-5,12 0-7,20-6-2,26-11-1,26-12 1,27-11 0,19-14 2,11-14 3,12-15 2,11-15 3,7-1 1,4 11 1,3 12-1,3 11 1,4-1 0,3-13 0,3-13 0,4-13 10,6-3 9,10 6 0,9 6 0,11 8 0,3-2 0,-4-8 0,-2-8 0,-4-8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70697884261608" units="cm"/>
      <inkml:brushProperty name="height" value="0.0270697884261608" units="cm"/>
      <inkml:brushProperty name="color" value="#F2395B"/>
      <inkml:brushProperty name="ignorePressure" value="0"/>
    </inkml:brush>
  </inkml:definitions>
  <inkml:trace contextRef="#ctx0" brushRef="#br0">12480 62536 307,'50'0'10,"-7"0"-1	,-7 0 1,-7 0 1,2-3 2,10-4 2,10-6 4,10-4 2,-1-1 1,-12 3 0,-11 4-1,-11 3-1,-6 0-1,-1-1 1,1-2-1,0-1 1,-2 0-5,-3 1-8,-4 2-9,-3 2-8,-1 0-7,-1 1-5,1-1-6,-1 0-5,0 1-1,-2-1 2,-1 1 3,-2-1 2,-3 0 2,-3-2 1,-3-2 1,-4-1 1,-2-1 0,-4 0 2,-4-1 20,-3 1 0,0 0 0,1 0 0,2 0 0,1 0 0,4 0 0,1 3 9,5 1 22,3 1 4,2 7 3,2 9 2,2 10 3,1 10 2,2 6 0,1 4-3,2 3-2,2 3-3,0-2-3,1-8-3,0-9-4,-1-7-2,2 0-4,1 10 0,1 9-1,3 11-2,-2 1-1,-3-9-1,-3-8-2,-3-8-1,0 3 0,3 15 1,3 14 1,3 16 2,1 2-2,-4-7-2,-3-9-3,-4-8-2,-1-8-6,-3-8-7,-1-9-8,-2-7-7,-2-11-7,-3-11-5,-4-12-6,-3-11-4,0-8-4,3-5-2,4-6-2,2-4-1,3-1-1,2 4 3,2 2 2,1 4 2,1 4 3,0 5 1,0 5 3,0 5 2,0 4 5,0 3 15,0 4 16,0 3 0,-1 3 0,-1 3 0,-2 4 0,-2 3 0,-1 1 15,1 1 8,-1-1-1,1 1-1,-2 3 1,-1 6 0,-2 7 0,-1 7 1,-2 3 0,-1 3 0,-3 1 0,0 1-1,0 0-4,3-3-9,3-4-10,4-3-9</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0899833533912897" units="cm"/>
      <inkml:brushProperty name="height" value="0.00899833533912897" units="cm"/>
      <inkml:brushProperty name="color" value="#F2395B"/>
      <inkml:brushProperty name="ignorePressure" value="0"/>
    </inkml:brush>
  </inkml:definitions>
  <inkml:trace contextRef="#ctx0" brushRef="#br0">12927 62798 926,'61'0'0,"-10"0"3	,-10 0 1,-10 0 2,-5 1 3,1 2 2,-1 1 2,0 1 4,-2 1-7,-5-2-13,-5-1-14,-5-2-13,-2-1-14,-1 0-13,1 0-12,-1 0-12</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4081384688616" units="cm"/>
      <inkml:brushProperty name="height" value="0.0194081384688616" units="cm"/>
      <inkml:brushProperty name="color" value="#F2395B"/>
      <inkml:brushProperty name="ignorePressure" value="0"/>
    </inkml:brush>
  </inkml:definitions>
  <inkml:trace contextRef="#ctx0" brushRef="#br0">13269 62404 429,'0'17'30,"0"9"1	,0 8 1,0 7 0,0 7 3,0 3 3,0 3 5,0 4 3,0 1 2,3 0 0,1 0-1,2 0 1,0-3-7,-2-7-12,-2-6-12,-1-7-11</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2431518882513" units="cm"/>
      <inkml:brushProperty name="height" value="0.022431518882513" units="cm"/>
      <inkml:brushProperty name="color" value="#F2395B"/>
      <inkml:brushProperty name="ignorePressure" value="0"/>
    </inkml:brush>
  </inkml:definitions>
  <inkml:trace contextRef="#ctx0" brushRef="#br0">13190 62247 371,'37'-49'-15,"-5"9"8	,-5 8 8,-5 8 8,-2 5 5,0 2 4,-1 1 4,1 2 4,-1 3 2,-2 3-1,-1 3 0,-2 3 0,0 5-3,1 4-5,3 5-5,0 5-5,1 5-1,-2 2 1,-1 4 3,-2 4 3,0 3 1,2 5 2,1 5 3,2 5 1,-1 5 1,0 5 1,-3 5 0,-1 5 0,-1 2 0,-3 0-1,-1 1-1,-1-1-2,-2-2 0,1-5-3,0-5-1,-1-5-1,0-8-6,-2-9-5,-2-10-8,-1-10-7,-2-7-6,-4-6-4,-3-4-5,-4-5-5,-3-6-3,-3-6 0,-3-7-1,-4-7-1,-2-4-2,-2-4-5,-1-3-4,-2-3-4,0-3-1,1-2 3,3-1 4,1-1 3,1 1 6,2 8 8,2 5 6,2 8 9,2 4 6,6 4 7,5 3 0,4 3 0,3 3 0,0 1 10,0 2 15,0 2 11,3 0 5,4 1 1,5-1 2,6 0 2,1 2-2,1 1-5,0 1-3,0 2-5,-2 3-5,-3 3-5,-4 3-6,-3 4-6,-2 1-2,-2 0-1,-2 0 0,-1 0 0,-1 1-4,-3 2-11,-1 1-10,-2 2-10,-1 0-4,1-2 4,-1-1 3,1-3 4,-1 0 3,1-3 5,-1 0 5,1-3 4,0-1 3,2 1 2,1 0 1,2-1 3,3 0 3,3-2 6,3-2 6,4-1 7,0-2-1,-1-1-4,-2-2-5,-2-2-5,0 1-5,-1 4-5,1 2-5,-1 4-5,0 4-3,-2 5-2,-1 5-1,-2 5-1,-3 3 0,-3 2 0,-3 1 1,-4 2 0,-1-1 2,0-3 4,0-3 5,0-4 3,1-3 4,4-3 4,3-3 5,3-4 4,8-5 2,8-6 4,11-7 2,9-7 3,4-4-9,-3-3-22,-4-4-22,-3-4-20,-4 2-11,-2 5 2,-4 4 2,-4 5 2</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39804044738412" units="cm"/>
      <inkml:brushProperty name="height" value="0.0139804044738412" units="cm"/>
      <inkml:brushProperty name="color" value="#F2395B"/>
      <inkml:brushProperty name="ignorePressure" value="0"/>
    </inkml:brush>
  </inkml:definitions>
  <inkml:trace contextRef="#ctx0" brushRef="#br0">14004 61721 596,'12'25'38,"-4"-4"-3	,-3-3-2,-3-3-3,-1-2-1,4 0 2,4 0 2,2 0 3,1 1 0,-1-1-1,-2 0-1,-2 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16206351667643" units="cm"/>
      <inkml:brushProperty name="height" value="0.0116206351667643" units="cm"/>
      <inkml:brushProperty name="color" value="#F2395B"/>
      <inkml:brushProperty name="ignorePressure" value="0"/>
    </inkml:brush>
  </inkml:definitions>
  <inkml:trace contextRef="#ctx0" brushRef="#br0">13768 62089 717,'12'27'-3,"-1"2"-6	,-2 1-7,-2 2-5,1-1-4,1-3-2,1-3-2,3-4-2,-1-3 12,-1-3 19,-2-3 2,-2-4 28,1 0 13,1 3 7,1 4 8,3 3 7,-2 0-1,-3-3-9,-3-3-9,-3-4-11,-1-2-20,1 1-35,2 0-34,2-1-34</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12324988096952" units="cm"/>
      <inkml:brushProperty name="height" value="0.0212324988096952" units="cm"/>
      <inkml:brushProperty name="color" value="#F2395B"/>
      <inkml:brushProperty name="ignorePressure" value="0"/>
    </inkml:brush>
  </inkml:definitions>
  <inkml:trace contextRef="#ctx0" brushRef="#br0">13847 61957 392,'37'0'15,"-2"-3"-3	,-4-1-3,-3-2-2,1-1 4,5-2 8,4-2 11,6-1 8,2 0 6,0 1 1,-1 2 1,2 2 0,-2 1-2,-2 2-7,-1 1-5,-2 2-7,-3 1-3,-8 0-1,-6 0-1,-6 0-1,-6 3-1,-3 4-4,-3 6-2,-3 4-3,-6 4-3,-9 4-1,-7 3-4,-9 3-1,-5 2-1,-1 0 0,-2-1 0,-1 1-1,0-3-5,3-7-13,4-7-13,3-6-12,3-3-10,4-1-7,3 1-6,3-1-7</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22531373053789" units="cm"/>
      <inkml:brushProperty name="height" value="0.0122531373053789" units="cm"/>
      <inkml:brushProperty name="color" value="#F2395B"/>
      <inkml:brushProperty name="ignorePressure" value="0"/>
    </inkml:brush>
  </inkml:definitions>
  <inkml:trace contextRef="#ctx0" brushRef="#br0">14031 62168 680,'0'25'-9,"0"-1"15	,0-2 15,0-1 14,-1-2 9,-2 1 2,-1 0 2,-2-1 3,1 0-8,1-5-17,1-2-18,2-4-16</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70463807880878" units="cm"/>
      <inkml:brushProperty name="height" value="0.0170463807880878" units="cm"/>
      <inkml:brushProperty name="color" value="#F2395B"/>
      <inkml:brushProperty name="ignorePressure" value="0"/>
    </inkml:brush>
  </inkml:definitions>
  <inkml:trace contextRef="#ctx0" brushRef="#br0">14162 62247 488,'25'0'3,"-4"0"5	,-3 0 5,-3 0 5,-1-1 5,1-2 5,3-1 3,1-2 5,-1 1 3,0 1-1,-3 1 1,-1 2 0,-5 4-14,-8 4-26,-8 5-27,-9 6-27,-5 3-11,-4 4 3,-3 3 5,-3 3 3,-1 3 15,2 4 23,1 3 25,2 3 24,0 2 14,-2 0 3,-1 0 6,-3 0 3,2 0 0,3 0-2,4 0-4,2 0-3,3-2-7,-1-6-13,0-4-13,1-5-12</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19675 46050 1000,'22'0'-9,"-4"0"-18	,-5 0-17,-4 0-19,-3 0 2,1 0 19,-1 0 38,0 0 4,1 0 0,2 0 15,1 0 18,2 0 12,1 0-1,2 3-12,1 1-11,2 1-12,-1 0-13,-3-1-16,-3-1-15,-3-2-16,-3-1-9,-1 3 31,-1 1 29,-2 1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46641647443175" units="cm"/>
      <inkml:brushProperty name="height" value="0.0146641647443175" units="cm"/>
      <inkml:brushProperty name="color" value="#F2395B"/>
      <inkml:brushProperty name="ignorePressure" value="0"/>
    </inkml:brush>
  </inkml:definitions>
  <inkml:trace contextRef="#ctx0" brushRef="#br0">14162 62378 568,'85'-10'28,"-16"7"1	,-14 6 1,-14 7 1,-9 3 1,-2 0 1,-1 0 2,-2 0 2,-3 0-2,-5-3-2,-5-1-4,-5-1-3,-1-1-4,3 2-6,4 2-6,3 1-5,1 0-5,-2-4-1,-1-3-3,-2-3-3,-1-2-8,0 3-13,0 1-15,0 2-13,-1 0-8,-4 1-2,-3-1-3,-3 1-2</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48410461843014" units="cm"/>
      <inkml:brushProperty name="height" value="0.0148410461843014" units="cm"/>
      <inkml:brushProperty name="color" value="#F2395B"/>
      <inkml:brushProperty name="ignorePressure" value="0"/>
    </inkml:brush>
  </inkml:definitions>
  <inkml:trace contextRef="#ctx0" brushRef="#br0">14188 62614 561,'2'50'32,"3"-4"5	,3-6 5,4-5 4,0-2 4,-1 0 1,-2 0 1,-2 0 1,0-3-9,-1-5-19,1-4-18,-1-5-20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33265124261379" units="cm"/>
      <inkml:brushProperty name="height" value="0.0233265124261379" units="cm"/>
      <inkml:brushProperty name="color" value="#F2395B"/>
      <inkml:brushProperty name="ignorePressure" value="0"/>
    </inkml:brush>
  </inkml:definitions>
  <inkml:trace contextRef="#ctx0" brushRef="#br0">14215 62746 357,'14'-13'14,"1"3"3	,3 1 4,0 1 2,4 2 4,2-1 4,4 1 3,3-1 4,1 1 2,-1 2 1,-3 2 0,0 1 1,-3 2-3,-1 1-4,-2 2-5,-1 2-5,-4 1-2,-5 2-3,-4 2-1,-6 1-2,-3 3-1,-1 3-1,-2 4 0,-2 2-1,-3 4-8,-5 3-17,-5 4-15,-5 3-15,-1-2-9,1-7 0,2-6 0,1-6 0,3-5 2,4-1 5,2-2 5,4-2 5,4-1 13,4-2 17,6-1 19,5-3 18,5-1 10,4-4 0,5-3 0,6-4 0,1-3-10,-2-3-19,-1-3-21,-2-4-19,-2 1-15,-4 2-8,-3 4-10,-3 3-9</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91933158785105" units="cm"/>
      <inkml:brushProperty name="height" value="0.0191933158785105" units="cm"/>
      <inkml:brushProperty name="color" value="#F2395B"/>
      <inkml:brushProperty name="ignorePressure" value="0"/>
    </inkml:brush>
  </inkml:definitions>
  <inkml:trace contextRef="#ctx0" brushRef="#br0">10201 27591 434,'-10'-13'-39,"6"2"15	,8 2 13,6 1 13,7 2 9,8 1 3,6 3 3,7 1 3,2 0 1,-1-2-1,-2-1-1,-1-2 0,4-1-1,10 0 1,10 0 1,11 0 0,6 1 1,2-1 0,1 0 0,2 0 0,1 0 0,0 0-2,0 0 0,0 0-1,4 0-2,9 0 1,9 0-1,8 1 0,2-1 0,-2 3-2,-4 2-1,-4 1-1,-5 1-1,-7 0 1,-6 0-1,-8 0 0,-2 0 0,2 0-1,1 0-1,2 0-1,-1 0 0,-3 0 0,-3 0 0,-5 0 1,-2 0-2,-4 0-1,-4 0-2,-3 0-1,-3 0-2,-4 0 0,-3 0-1,-4 0 0,-3 0 0,0 0-1,-3 0 0,-2 0-1,-2 0 0,-4 0-1,-3 0 0,-3 0 0,-4 0-1,0 0-1,-3 0 0,-1 0 0,-1 0-1,-1 0-1,1 0-1,0 0 0,0 0-5,-1 0-10,1 0-9,0 0-9,-2-1-9,-7-2-6,-4-1-7,-5-2-7</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82031132280827" units="cm"/>
      <inkml:brushProperty name="height" value="0.0182031132280827" units="cm"/>
      <inkml:brushProperty name="color" value="#F2395B"/>
      <inkml:brushProperty name="ignorePressure" value="0"/>
    </inkml:brush>
  </inkml:definitions>
  <inkml:trace contextRef="#ctx0" brushRef="#br0">10229 28863 457,'14'0'-4,"0"0"-9	,-1 0-8,1 0-8,5 0 0,11 0 11,9 0 18,11 0 0,9 0 4,7 0 13,6 0 6,8 0 7,-2-1 2,-11-1-1,-10-3-2,-10-1-2,-1 0-1,8 2-1,9 1-2,9 2-1,6 0 1,6-1 0,5-2 1,5-2 1,6-1-1,4 0-1,6 0-1,5 0-2,-1-1-2,-7-1 0,-7-3-1,-6-1-2,-4 0-1,3 2-2,1 2-1,2 1-2,0 2-1,-2 2-1,-2 1-1,-1 2 0,-3 1-1,-3 0-1,-4 0-1,-3 0 0,-6-1 0,-6-1-1,-7-3 1,-7-1-1,-5 0 0,-1 2 0,-2 1 1,-2 2-1,2 1 0,6 0 0,4 0 0,6 0-1,-1 0 0,-4 0-1,-6 0 0,-5 0-1,-3 1 0,-3 2 0,0 1 0,-3 2 0,0 1-1,-1 0 0,1 0-1,-1 0-1,0 0 0,-2 0 0,-2 0 0,-1 0 0,-2-1 0,-3 1-1,0 0 1,-3 0-2,-1-1 0,-2-1-1,-1-3-2,-2-1 0,-2-1-2,1 0 2,0 0-1,0 0 2,0 0-9,0 0-16,-1 0-17,1 0-16,-2-1-6,-3-1 4,-4-3 5,-3-1 5</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926136318594217" units="cm"/>
      <inkml:brushProperty name="height" value="0.00926136318594217" units="cm"/>
      <inkml:brushProperty name="color" value="#F2395B"/>
      <inkml:brushProperty name="ignorePressure" value="0"/>
    </inkml:brush>
  </inkml:definitions>
  <inkml:trace contextRef="#ctx0" brushRef="#br0">9289 26845 899,'0'13'-55,"0"-2"17	,0-2 15,0-1 17,0-1 8,0 0-2,0 0 0,0 0-2,-1 1 2,-1 1 5,-3 2 4,-1 2 5,0 0 1,2-1-1,1-3-1,2-1-2,0 2 1,-1 7 1,-3 8 1,-1 6 1,0 3 0,-1 1-1,0-1-3,0 1-2,1-2 0,1-4 0,3-3 0,1-3 0,2-4-6,1-4-17,3-3-14,1-3-16,1-4-9,0-3-3,0-4-2,-1-3-4,1-2 51,0 0 11,0 0 0,0 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996990967541933" units="cm"/>
      <inkml:brushProperty name="height" value="0.00996990967541933" units="cm"/>
      <inkml:brushProperty name="color" value="#F2395B"/>
      <inkml:brushProperty name="ignorePressure" value="0"/>
    </inkml:brush>
  </inkml:definitions>
  <inkml:trace contextRef="#ctx0" brushRef="#br0">9814 26596 835,'-3'15'-25,"-4"4"11	,-6 4 11,-5 3 11,-2 3 7,2 4-1,1 3 2,3 4-1,1 2 2,1-1-1,3 1 2,1-1 0,1 0-1,0 1-2,0-1-2,0 1-2,1-3-3,2-6-3,1-4-4,3-6-4,1-4-2,1-3 0,2-4 0,2-3-2,1-3 1,0 1 0,0 0 0,0 0 1,2-2-1,3-3-1,3-4-2,4-3 0,0-1-2,-3 2 0,-4 1 0,-3 2-1,-1-3-1,5-9-2,2-8 0,4-10-1,-1-2-1,-5 1 0,-5 1-2,-6 3 0,-2 2 0,0 3 1,0 4 0,0 4 0,0 2 0,-3 2 1,-1 1 6,-2 2 11,-3 2 0,-3 2 0,-4 1 0,-3 3 0,-1 0 0,2 0 0,2 0 0,1 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71024743467569" units="cm"/>
      <inkml:brushProperty name="height" value="0.0171024743467569" units="cm"/>
      <inkml:brushProperty name="color" value="#F2395B"/>
      <inkml:brushProperty name="ignorePressure" value="0"/>
    </inkml:brush>
  </inkml:definitions>
  <inkml:trace contextRef="#ctx0" brushRef="#br0">9372 28587 487,'0'-13'-1,"0"1"-3	,0 3-2,0 1-3,0 5 6,0 6 13,0 7 12,0 8 12,0 3 7,0 3 0,0 1-1,0 1-1,0 0-1,0-3-5,0-4-4,0-4-5,-1 3-1,-2 6 1,-1 7 1,-2 7 1,0 0-2,2-7-3,1-7-4,2-6-3,0-2-6,-1 6-6,-2 4-6,-3 6-6,1 1-4,2-3 0,1-5 0,2-2 1,2-6-11,2-6-18,1-8-20,2-6-19</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40532068908215" units="cm"/>
      <inkml:brushProperty name="height" value="0.0140532068908215" units="cm"/>
      <inkml:brushProperty name="color" value="#F2395B"/>
      <inkml:brushProperty name="ignorePressure" value="0"/>
    </inkml:brush>
  </inkml:definitions>
  <inkml:trace contextRef="#ctx0" brushRef="#br0">9455 28531 592,'26'0'-61,"-4"0"3	,-3 0 29,-3 0 29,-3 1 0,2 2 0,-2 1 0,1 2 0,0 1 2,0 0 55,-1 0 0,1 0 0,-2 0-5,-3 0-11,-4-1-11,-3 1-11,-3 2-9,-2 3-5,-1 4-5,-2 3-7,-2 0-3,-1 0-2,-2-3-3,-2-1-2,0-1-2,1-1-4,3 1-1,1 0-4,2-1 5,2-2 9,1-1 10,2-2 10,3-2 7,3 1 2,4 0 4,3 0 2,3 0 2,5 0 2,2 0 1,4 0 1,1 0-1,-2 0-3,-2 0-2,-1-1-3,-2 2-2,-2 2-1,-2 1 0,-1 2 0,-3 2-3,-4 1-2,-2 2-4,-5 2-4,-2 1-1,-5 0-1,-2-1 1,-4 1-1,-4 0 2,-3-1 5,-3 1 3,-4 0 4,1-2 0,5-4-4,5-2-4,6-5-3,0-1-7,-3 0-7,-4 0-8,-3 0-9,0-1-5,0-2-4,3-1-4,1-2-3,2-1-6,2 0-5,2 0-6,1 0-5</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35937770828605" units="cm"/>
      <inkml:brushProperty name="height" value="0.0135937770828605" units="cm"/>
      <inkml:brushProperty name="color" value="#F2395B"/>
      <inkml:brushProperty name="ignorePressure" value="0"/>
    </inkml:brush>
  </inkml:definitions>
  <inkml:trace contextRef="#ctx0" brushRef="#br0">10229 29997 613,'-1'-11'2,"-2"8"7	,-1 6 4,-2 8 7,0 1 1,2 0 1,1-3-1,2-1-1,1 1 2,0 3 3,0 3 3,0 4 3,0 0-1,0-3-3,0-4-3,0-3-4,-1 2-3,-1 9-3,-3 8-3,-1 9-4,0 3-4,2-4-9,1-3-6,3-3-8,0-5-9,0-6-9,-1-4-10,2-5-9,-1-4-5,3-2-2,1-1-1,2-3-1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04826400056481" units="cm"/>
      <inkml:brushProperty name="height" value="0.0104826400056481" units="cm"/>
      <inkml:brushProperty name="color" value="#F2385B"/>
      <inkml:brushProperty name="ignorePressure" value="0"/>
    </inkml:brush>
  </inkml:definitions>
  <inkml:trace contextRef="#ctx0" brushRef="#br0">19775 46250 794,'0'11'-117,"0"-1"42	,0-1 69,0-2 6,1-2 19,4-1 28,3-1 12,3-2 12,0-1-3,-1 0-14,-1 0-15,-2 0-15,0 0-10,2 0-7,1 0-6,2 0-6,-1 0-14,-1 3-23,-1 1-22,-2 1-23</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4234765432775" units="cm"/>
      <inkml:brushProperty name="height" value="0.014234765432775" units="cm"/>
      <inkml:brushProperty name="color" value="#F2395B"/>
      <inkml:brushProperty name="ignorePressure" value="0"/>
    </inkml:brush>
  </inkml:definitions>
  <inkml:trace contextRef="#ctx0" brushRef="#br0">10367 29803 585,'13'0'18,"-2"0"4	,-1 0 4,-2 0 4,0 0 2,4 0 2,4 0 0,3 0 2,1 0-2,1 0-5,0 0-3,0 0-5,-1 0-6,1 0-7,0 0-8,0 0-8,-2 2-4,-4 3 0,-3 4 0,-3 3-1,-3 6 0,-2 9 2,-1 8 0,-2 9 1,-1 6 3,0 4 5,0 3 6,0 3 5,-1 2 4,-1 1 4,-3-1 4,-1 0 4,-1-1-1,0-4-4,0-4-5,1-3-5,-1-6-7,3-8-12,1-10-11,3-7-10,0-6-6,0-2 3,0-2 1,0-1 2</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97121594101191" units="cm"/>
      <inkml:brushProperty name="height" value="0.0197121594101191" units="cm"/>
      <inkml:brushProperty name="color" value="#F2395B"/>
      <inkml:brushProperty name="ignorePressure" value="0"/>
    </inkml:brush>
  </inkml:definitions>
  <inkml:trace contextRef="#ctx0" brushRef="#br0">41050 48300 422,'0'-41'5,"0"19"11	,0 19 10,0 19 11,-2 15 4,-3 13-1,-3 12 0,-2 13-2,-3 2-1,1-5 0,-1-7 0,1-5 0,1-6-1,3-3-1,3-3 0,4-2-2,1-5-5,0-2-12,0-3-12,0-3-13,4-6-5,10-5 0,10-7-1,9-5-1,4-4 2,1 0 0,-1 0 2,1 0 2,-1 0 0,1 0-1,-1 0 1,1 0-1,-1-2-2,1-3-2,-1-3-4,1-2-4,-3-3-3,-2 1-4,-3-1-5,-3 1-4,-6-1-5,-5 1-3,-7-1-3,-5 1-4</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54848750680685" units="cm"/>
      <inkml:brushProperty name="height" value="0.0154848750680685" units="cm"/>
      <inkml:brushProperty name="color" value="#F2395B"/>
      <inkml:brushProperty name="ignorePressure" value="0"/>
    </inkml:brush>
  </inkml:definitions>
  <inkml:trace contextRef="#ctx0" brushRef="#br0">41450 48600 538,'-22'-47'-75,"6"6"15	,7 7 60,6 6 0,3 4 0,0 4 0,0 3 0,0 3 0,0 7 0,0 14 0,0 11 0,0 14 44,0 11 7,0 14-1,0 11 1,0 14-1,0 2-1,0-6-2,0-6-2,0-6-3,0-9-3,0-8-6,0-10-6,0-9-6,0-1-5,0 10-4,0 10-3,0 9-3,0-1-3,0-8-1,0-10-4,0-9-1,1-7-13,4-3-24,3-3-23,3-2-24</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49799175560474" units="cm"/>
      <inkml:brushProperty name="height" value="0.0149799175560474" units="cm"/>
      <inkml:brushProperty name="color" value="#F2395B"/>
      <inkml:brushProperty name="ignorePressure" value="0"/>
    </inkml:brush>
  </inkml:definitions>
  <inkml:trace contextRef="#ctx0" brushRef="#br0">48950 60950 556,'-19'0'4,"13"0"16	,12 0 14,13 0 15,9 0 3,6 0-6,7 0-7,6 0-6,3 0-6,0 0-4,0 0-5,0 0-5,-4 0-2,-5 0-2,-7 0-3,-5 0-1,-4 0-3,0 0-5,0 0-6,0 0-4,0 0-4,0 0-1,0 0-3,0 0-1,-2 3 1,-3 6 2,-3 7 4,-2 6 2,-5 4 4,-2 4 4,-3 3 4,-3 3 4,-4 1 3,-3 1 1,-3-1 1,-2 1 1,-1-4 1,3-6 1,3-6 1,4-6 0,-3 4 2,-5 16-1,-7 15 1,-5 17 1,-4 5-1,0-3 1,0-3-1,0-2 0,3-6-1,6-6-1,7-6-2,6-6-1,3-6-6,0-2-6,0-3-9,0-3-8,0-9-12,0-11-17,0-14-18,0-11-16</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28694418817759" units="cm"/>
      <inkml:brushProperty name="height" value="0.0128694418817759" units="cm"/>
      <inkml:brushProperty name="color" value="#F2395B"/>
      <inkml:brushProperty name="ignorePressure" value="0"/>
    </inkml:brush>
  </inkml:definitions>
  <inkml:trace contextRef="#ctx0" brushRef="#br0">58100 48300 647,'0'28'-1,"0"6"-3	,0 7-2,0 6-3,0 4 2,0 4 3,0 3 5,0 3 4,0 1 8,0 1 14,0-1 12,0 1 14,0-6 3,0-8-7,0-10-6,0-9-7,0-2-7,0 6-9,0 7-9,0 6-10,0 1-9,0-3-11,0-3-11,0-2-11,0-6-7,0-6-4,0-6-2,0-6-3,1-6-2,4-2 1,3-3 0,3-3 28</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34834880009294" units="cm"/>
      <inkml:brushProperty name="height" value="0.0134834880009294" units="cm"/>
      <inkml:brushProperty name="color" value="#F2395B"/>
      <inkml:brushProperty name="ignorePressure" value="0"/>
    </inkml:brush>
  </inkml:definitions>
  <inkml:trace contextRef="#ctx0" brushRef="#br0">58650 48750 618,'0'50'13,"0"0"5	,0 0 6,0 0 4,1-4 4,4-5 1,3-7 2,3-5 1,1-4-2,1 0-6,-1 0-5,1 0-5,1-4-3,3-5-1,3-7-2,4-5 0,1-8-5,0-5-9,0-7-8,0-5-8,-2-6-6,-3-3-2,-3-3-4,-2-2-3,-5 0 0,-2 7 2,-3 6 2,-3 7 2,-1-3 0,4-8 1,3-10 0,3-9 0,-1-5 1,-2 0 1,-3 0 1,-3 0 2,-6 4 2,-5 10 5,-7 10 4,-5 9 4,-4 4 3,0 1 2,0-1 2,0 1 3,-2 2 1,-3 7 3,-3 6 1,-2 7 1,-1 7 1,3 9-1,3 10-1,4 10-2,4 2-5,6-3-7,7-3-9,6-2-8,3-6-7,0-6 0,0-6 29,0-6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64475943893194" units="cm"/>
      <inkml:brushProperty name="height" value="0.0164475943893194" units="cm"/>
      <inkml:brushProperty name="color" value="#F2395B"/>
      <inkml:brushProperty name="ignorePressure" value="0"/>
    </inkml:brush>
  </inkml:definitions>
  <inkml:trace contextRef="#ctx0" brushRef="#br0">35300 60650 506,'23'0'-6,"-3"0"-1	,-3 0-1,-2 0 1,2 1 2,9 4 9,10 3 7,10 3 9,2 3 4,-3 3 3,-3 3 2,-2 4 3,-5-1-1,-2-3-5,-3-3-5,-3-2-5,-4-3-3,-3 1-3,-3-1-1,-2 1-3,-5 1-1,-2 3-1,-3 3 0,-3 4 0,-2 8-1,0 17-2,0 15 0,0 16-2,-5 2-1,-9-8-3,-10-10-3,-8-9-2,-4-7-1,3-3 1,3-3 0,4-2 2,2-8 2,4-8 4,3-10 4,3-9 4,7-5 6,14 0 12,11 0 9,14 0 11,7 0 2,3 0-6,3 0-7,4 0-6,2-4-8,4-5-8,3-7-9,3-5-9,1-3-7,1 4-4,-1 3-6,1 3-4,-6 1-10,-8 1-14,-10-1-12,-9 1-14</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18964649736881" units="cm"/>
      <inkml:brushProperty name="height" value="0.0118964649736881" units="cm"/>
      <inkml:brushProperty name="color" value="#F2395B"/>
      <inkml:brushProperty name="ignorePressure" value="0"/>
    </inkml:brush>
  </inkml:definitions>
  <inkml:trace contextRef="#ctx0" brushRef="#br0">17550 48300 700,'68'-2'-66,"-11"-3"26	,-14-3 27,-11-2 26,-7-1 14,0 3 5,0 3 2,0 4 4,-2 1-1,-3 0-7,-3 0-6,-2 0-7,-5 4-1,-2 10 1,-3 10 3,-3 9 2,-6 7-3,-5 7-8,-7 6-7,-5 7-8,-3-1-3,4-6 0,3-6 1,3-6 0,1-7 1,1-6 0,-1-6 0,1-6-1,1-4 1,3 1 1,3-1 1,4 1 0,4-1 3,6 1 1,7-1 4,6 1 1,4-3 2,4-2 0,3-3 0,3-3-1,-2-2 0,-6 0 0,-6 0-1,-6 0 0,-4 1 0,1 4-1,-1 3-1,1 3 0,-3 3 0,-2 3 0,-3 3 1,-3 4 0,-4 2 0,-3 4-1,-3 3 0,-2 3 0,-6-1-4,-6-2-9,-6-3-9,-6-3-9,-1-6-6,7-5-2,6-7-3,7-5-3,2-4-2,1 0-1,-1 0-1,1 0-1,-1-4-1,1-5-1,-1-7 48,1-5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88115909695625" units="cm"/>
      <inkml:brushProperty name="height" value="0.0188115909695625" units="cm"/>
      <inkml:brushProperty name="color" value="#F2395B"/>
      <inkml:brushProperty name="ignorePressure" value="0"/>
    </inkml:brush>
  </inkml:definitions>
  <inkml:trace contextRef="#ctx0" brushRef="#br0">18200 48050 442,'-49'-46'-31,"4"10"5	,3 10 6,3 9 4,1 6 6,1 3 3,-1 3 7,1 4 0,-1 2 0,1 4 7,-1 3 8,1 3 6,1 6 2,3 9 2,3 10 2,4 10 0,1 8 0,0 10 2,0 10-1,0 9 2,1 2-1,4-2 0,3-3-1,3-3 0,3-1 0,3 4-3,3 3 0,4 3-2,5-2-2,10-6 0,10-6-2,9-6 0,6-7-2,3-6-2,3-6-1,4-6-1,-1-6-2,-3-2-1,-3-3-1,-2-3-1,-5-6-2,-2-5-1,-3-7-1,-3-5-3,1-4-1,6 0-3,7 0-3,6 0-3,3-4-1,0-5-1,0-7 1,0-5-1,-4-9-2,-5-9-2,-7-10-4,-5-8-2,-6-8-2,-3-2 0,-3-3-2,-2-3 0,-5-7-2,-2-9-1,-3-10-3,-3-8-3,-7-1-1,-9 9-3,-10 10-2,-8 10-2,-6 7-1,1 6 1,-1 7 3,1 6 1,2 7 32,7 10 6,6 10 0,7 9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93950 54300 1000,'23'0'-5,"-3"0"-7	,-3 0-8,-2 0-8,2-2 1,9-3 12,10-3 13,10-2 11,2-1 5,-3 3-1,-3 3-1,-2 4-2,-5 1-2,-2 0 0,-3 0-3,-3 0-1,-2 4-7,0 10-10,0 10-11,0 9-10,-5 4-5,-9 1 3,-10-1 1,-8 1 2,-9-1 26,-6 1 7,-6-1 0,-6 1 0,-2-3 0,3-2 0,3-3 0,4-3 0,4-4 0,6-3 0,7-3 0,6-2 0,7-5 0,10-2 0,10-3 0,9-3 0,2-2 0,-2 0 0,-3 0 7,-3 0-1,-2 0-2,0 0-3,0 0-3,0 0-3,-4 1-1,-5 4 1,-7 3 5,-5 3 0,-3 1 0,4 1 0,3-1 0,3 1 0,-1 1 0,-2 3 0,-3 3 0,-3 4 0,-6 2 0,-5 4 0,-7 3 0,-5 3 0,-6-1 0,-3-2 0,-3-3 0,-2-3 0,-3-6 0,1-5 0,-1-7 0,1-5 0,2-6 0,7-3 0,6-3 0,7-2 0,4-3 0,3 1 0,3-1 0,4 1 0,-1-1 0,-3 1 0,-3-1 0,-2 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24204447492957" units="cm"/>
      <inkml:brushProperty name="height" value="0.0124204447492957" units="cm"/>
      <inkml:brushProperty name="color" value="#F2385B"/>
      <inkml:brushProperty name="ignorePressure" value="0"/>
    </inkml:brush>
  </inkml:definitions>
  <inkml:trace contextRef="#ctx0" brushRef="#br0">19300 46800 670,'3'10'4,"6"-2"8	,7-3 6,6-3 9,3-5 5,0-4 4,0-5 5,0-4 3,0-2-2,0 2-9,0 1-10,0 2-10,-3 1-9,-4 2-9,-5 1-9,-4 2-9,-3 2-9,1 1-7,-1 1-7,0 3-8,-2 2-2,-5 5 2,-4 5 1,-5 4 2,-3 3 1,1 0 31,-1-1 19,1 1 0,0-2 0,2-3 0,1-3 0,2-3 0,0 0 0,-2 3 0,-1 3 0,-1 3 0,-1 0 0,2-3 0,1-3 0,2-3 0,1-2 0,0 1 0,-1-1 0,1 0 0,1 0 0,1 1 0,1-1 0,3 0 0,0-1 0,3-1 0,1-1 0,1-2 0,3-3 0,3-3 0,3-3 0,3-2 9,2-2 17,0 2-2,-1 1-5,1 2-2,-2 1-4,-3 0-4,-3-1-4,-3 1-3,-3 3-5,-1 6-3,-1 6-4,-2 7-4,-5 4-5,-8 4-7,-8 2-5,-7 4 16,-4 2 15,0 2 0,-1 1 0,1 2 0,1-2 0,4-2 0,2-3 0,4-3 0,3-5 0,3-4 0,3-5 0,3-4 0,3-4 0,4-1 0,2-1 0,4-2 0,4-5 0,7-5 0,6-7 0,6-5 0,5-4 0,3 0 0,3 0 0,3 0 0,3 1 5,4 4 35,2 3-3,4 3-3,-1 3-3,-5 3-3,-4 3-1,-5 4-3,-5 1-3,-5 3-6,-4 1-6,-5 1-5,-5 2-4,-4 2-2,-5 1-3,-4 2-3,-6 2-1,-4 3-2,-5 3 0,-4 4-1,-2-2 0,2-4-1,1-5-1,2-4 0,-2 0-2,-5 7-4,-4 6-4,-5 6-4,-2 2-3,0-1-4,-1-1 25,1-2 10,3-4 0,6-4 0,6-5 0,7-4 0,3-3 0,0 1 0,-1-1 0,1 0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15825682878494" units="cm"/>
      <inkml:brushProperty name="height" value="0.0115825682878494" units="cm"/>
      <inkml:brushProperty name="color" value="#F2395B"/>
      <inkml:brushProperty name="ignorePressure" value="0"/>
    </inkml:brush>
  </inkml:definitions>
  <inkml:trace contextRef="#ctx0" brushRef="#br0">94800 53850 719,'-93'0'-60,"17"0"13	,15 0 15,16 0 13,7 0 9,1 0 1,-1 0 6,1 0 3,1 1 0,3 4 4,3 3 18,4 3 10,1 4 4,0 7-2,0 6-3,0 7-2,0 4-2,0 3-2,0 3-2,0 4-2,1 4-1,4 6-3,3 7 0,3 6-3,3 3-1,3 0 0,3 0-2,4 0 0,1-2-2,0-3 0,0-3-2,0-2 0,1-5-1,4-2-1,3-3 1,3-3-1,3-4-1,3-3-1,3-3-4,4-2-1,4-5-2,6-2-2,7-3-2,6-3-2,1-6 0,-3-5 0,-3-7 1,-2-5 0,-6-3 1,-6 4-2,-6 3-1,-6 3 0,1-1-3,9-2-2,10-3-3,10-3-2,2-6-2,-3-5 2,-3-7 1,-2-5 1,-5-4 2,-2 0 3,-3 0 3,-3 0 3,-6 1 2,-5 4-1,-7 3 2,-5 3-1,0-8 1,10-19 1,10-18 0,9-19 2,1-8 0,-6 3 2,-6 3 2,-6 4 0,-6 1 3,-2 0 2,-3 0 2,-3 0 3,-6 3 0,-5 6-2,-7 7-4,-5 6-1,-4 4-2,0 4 0,0 3 1,0 3 0,1 6-1,4 9 0,3 10-1,3 10-1,-1 2 0,-2-3 0,-3-3 0,-3-2 0,-2-3-2,0 1-3,0-1-3,0 1-3,0 1-4,0 3-5,0 3-5,0 4-5,1 1-6,4 0-6,3 0 20,3 0 21</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61546040326357" units="cm"/>
      <inkml:brushProperty name="height" value="0.0161546040326357" units="cm"/>
      <inkml:brushProperty name="color" value="#F2395B"/>
      <inkml:brushProperty name="ignorePressure" value="0"/>
    </inkml:brush>
  </inkml:definitions>
  <inkml:trace contextRef="#ctx0" brushRef="#br0">89650 57650 515,'0'-21'-2,"0"10"4	,0 10 3,0 9 4,0 7 3,0 7 4,0 6 3,0 7 4,-2 5 2,-3 7 3,-3 6 3,-2 7 1,-1 4 1,3 3-1,3 3-3,4 4-1,1-3-1,0-5 2,0-7 1,0-5 2,0-6-5,0-3-12,0-3-12,0-2-12,3-9-16,6-12-21,7-13-19,6-12-21</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14590702578425" units="cm"/>
      <inkml:brushProperty name="height" value="0.0114590702578425" units="cm"/>
      <inkml:brushProperty name="color" value="#F2395B"/>
      <inkml:brushProperty name="ignorePressure" value="0"/>
    </inkml:brush>
  </inkml:definitions>
  <inkml:trace contextRef="#ctx0" brushRef="#br0">89350 58100 727,'0'23'2,"0"-3"4	,0-3 5,0-2 3,0-3 4,0 1 2,0-1 3,0 1 2,1-3 1,4-2-1,3-3-1,3-3-2,1-2-1,1 0-6,-1 0-4,1 0-4,2 0-4,7 0-5,6 0-4,7 0-4,2 0-4,1 0-6,-1 0-5,1 0-6,-1-2-5,1-3-5,-1-3-7,1-2-5,-4-1-3,-6 3 1,-6 3 0,-6 4 52,-4-1 3,1-3 0,-1-3 0,1-2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01051554083824" units="cm"/>
      <inkml:brushProperty name="height" value="0.0101051554083824" units="cm"/>
      <inkml:brushProperty name="color" value="#F2395B"/>
      <inkml:brushProperty name="ignorePressure" value="0"/>
    </inkml:brush>
  </inkml:definitions>
  <inkml:trace contextRef="#ctx0" brushRef="#br0">89150 59000 824,'3'20'-3,"6"-9"10	,7-10 10,6-8 9,4-6 4,4 1-3,3-1-2,3 1-2,4-3-6,7-2-10,6-3-11,7-3-10,0-1-8,-2 4-5,-3 3-6,-3 3-5,-7 1-5,-9 1-3,-10-1-2,-8 1-3,-4-1-2,3 1 50,3-1 3,4 1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944640394300222" units="cm"/>
      <inkml:brushProperty name="height" value="0.00944640394300222" units="cm"/>
      <inkml:brushProperty name="color" value="#F2395B"/>
      <inkml:brushProperty name="ignorePressure" value="0"/>
    </inkml:brush>
  </inkml:definitions>
  <inkml:trace contextRef="#ctx0" brushRef="#br0">89950 58200 882,'1'21'-3,"4"-5"-6	,3-7-6,3-5-5,6-6-2,9-3 4,10-3 4,10-2 4,2-3 1,-3 1-3,-3-1-3,-2 1-1,-6 1-2,-6 3 0,-6 3 0,-6 4 14,-1-1 4,7-3 0,6-3 0,7-2 0,-1-1 0,-6 3 0,-6 3 0,-6 4 0,-4 2 0,1 4 0,-1 3 0,1 3 0,-3 4 0,-2 7 0,-3 6 0,-3 7 0,-4 2 0,-3 1 0,-3-1 0,-2 1 28,-3-1 22,1 1-1,-1-1-1,1 1-1,1-4-5,3-6-9,3-6-8,4-6-9,1-7-17,0-6-26,0-6-27,0-6-26,-2-6-10,-3-2 8,-3-3 78,-2-3 4</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90400 57850 1000,'-22'25'-3,"6"0"-4	,7 0-5,6 0-5,3 3-2,0 6 1,0 7 3,0 6 0,0 1 2,0-3 1,0-3 2,0-2 0,0-6-2,0-6-4,0-6-5,0-6-5,0-2 2,0 3 24,0 3 0,0 4 0,0-1 0,0-3 0,0-3 0,0-2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18873380124569" units="cm"/>
      <inkml:brushProperty name="height" value="0.0118873380124569" units="cm"/>
      <inkml:brushProperty name="color" value="#F2395B"/>
      <inkml:brushProperty name="ignorePressure" value="0"/>
    </inkml:brush>
  </inkml:definitions>
  <inkml:trace contextRef="#ctx0" brushRef="#br0">90150 57900 701,'-2'-22'-28,"-3"6"6	,-3 7 4,-2 6 6,-1 6 6,3 6 5,3 7 6,4 6 6,1 1 3,0-3 2,0-3 0,0-2 2,-4 6 2,-5 20 2,-7 18 2,-5 20 3,-3 10 1,4 3-2,3 3-1,3 4-1,3-4-2,3-9-3,3-10-2,4-8-2,4-9-2,6-6-3,7-6-3,6-6-2,4-9-4,4-8-2,3-10-3,3-9-3,3-7-1,3-3-1,3-3 0,4-2 0,2-5-2,4-2-6,3-3-4,3-3-6,-1-4-6,-2-3-6,-3-3-6,-3-2-8,-7 0-1,-9 7 3,-10 6 1,-8 7 24,-6 0 26,1-2 0,-1-3 0,1-3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23788509517908" units="cm"/>
      <inkml:brushProperty name="height" value="0.0123788509517908" units="cm"/>
      <inkml:brushProperty name="color" value="#F2395B"/>
      <inkml:brushProperty name="ignorePressure" value="0"/>
    </inkml:brush>
  </inkml:definitions>
  <inkml:trace contextRef="#ctx0" brushRef="#br0">91200 57950 673,'0'-21'-40,"0"10"14	,0 10 13,0 9 14,0 4 9,0 1 4,0-1 6,0 1 3,0-1 2,0 1-4,0-1-2,0 1-3,0 8 0,0 20 5,0 18 5,0 20 4,-2 5 1,-3-6 0,-3-6-2,-2-6 0,-1-6-6,3-2-8,3-3-9,4-3-9,1-7-12,0-9-13,0-10-14,0-8-15</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3728535734117" units="cm"/>
      <inkml:brushProperty name="height" value="0.013728535734117" units="cm"/>
      <inkml:brushProperty name="color" value="#F2395B"/>
      <inkml:brushProperty name="ignorePressure" value="0"/>
    </inkml:brush>
  </inkml:definitions>
  <inkml:trace contextRef="#ctx0" brushRef="#br0">91000 58200 607,'-22'23'26,"6"-3"1	,7-3 1,6-2 1,4-5 0,4-2 0,3-3 0,3-3 0,3-2 1,3 0 3,3 0 1,4 0 2,2 1-9,4 4-20,3 3-22,3 3-20,-1-1-12,-2-2-1,-3-3-3,-3-3-2,-2-2-2,0 0-2,0 0-4,0 0-2,-4-2 3,-5-3 60,-7-3 0,-5-2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12762227654457" units="cm"/>
      <inkml:brushProperty name="height" value="0.0112762227654457" units="cm"/>
      <inkml:brushProperty name="color" value="#F2395B"/>
      <inkml:brushProperty name="ignorePressure" value="0"/>
    </inkml:brush>
  </inkml:definitions>
  <inkml:trace contextRef="#ctx0" brushRef="#br0">90950 58950 739,'1'43'0,"4"-11"13	,3-14 13,3-11 13,4-9 3,7-3-6,6-3-6,7-2-5,4-5-5,3-2-6,3-3-4,4-3-5,-1-1-7,-3 4-11,-3 3-12,-2 3-10,-6 3-4,-6 3 0,-6 3 2,-6 4 2,-2-1-5,3-3-8,3-3-9,4-2-9</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31702097132802" units="cm"/>
      <inkml:brushProperty name="height" value="0.0131702097132802" units="cm"/>
      <inkml:brushProperty name="color" value="#F2385B"/>
      <inkml:brushProperty name="ignorePressure" value="0"/>
    </inkml:brush>
  </inkml:definitions>
  <inkml:trace contextRef="#ctx0" brushRef="#br0">19550 47025 632,'0'-32'4,"0"14"4	,0 11 3,0 14 3,0 4 1,0-1 0,0-1-1,0-2-1,0 4 1,3 9 6,1 10 4,1 9 5,1 6 3,1 1-2,-1 1 1,0 3-1,0 1-4,1 4-7,-1 3-6,0 3-7,0 0-9,1-1-8,-1-1-10,0-2-9,-1-4-7,-1-6-6,-1-6-6,-2-7-6,-2-8-3,-2-11-2,-1-11-1,-1-11-2</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35792046785355" units="cm"/>
      <inkml:brushProperty name="height" value="0.0135792046785355" units="cm"/>
      <inkml:brushProperty name="color" value="#F2395B"/>
      <inkml:brushProperty name="ignorePressure" value="0"/>
    </inkml:brush>
  </inkml:definitions>
  <inkml:trace contextRef="#ctx0" brushRef="#br0">92000 57850 613,'0'25'3,"0"0"6	,0 0 6,0 0 6,1 3 4,4 6 5,3 7 3,3 6 4,-1 4 2,-2 4-1,-3 3 0,-3 3-1,-2 1-5,0 1-12,0-1-10,0 1-13,0-4-3,0-6 4,0-6 4,0-6 3</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935410801321268" units="cm"/>
      <inkml:brushProperty name="height" value="0.00935410801321268" units="cm"/>
      <inkml:brushProperty name="color" value="#F2395B"/>
      <inkml:brushProperty name="ignorePressure" value="0"/>
    </inkml:brush>
  </inkml:definitions>
  <inkml:trace contextRef="#ctx0" brushRef="#br0">92150 58200 890,'23'0'0,"-3"0"-1	,-3 0-1,-2 0-1,-1 0 2,3 0 6,3 0 6,4 0 4,-1 0 4,-3 0-1,-3 0 1,-2 0-1,-3 0-6,1 0-15,-1 0-12,1 0-15</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91600 58000 1000,'0'48'-71,"0"-3"11	,0-3 10,0-2 10,1 0 14,4 7 23,3 6 14,3 7 21,-1 0 5,-2-2-10,-3-3-11,-3-3-11,-1-4-4,4-3 0,3-3 0,3-2 0,-1-6-11,-2-6-22,-3-6-23,-3-6 20</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07:16"/>
    </inkml:context>
    <inkml:brush xml:id="br0">
      <inkml:brushProperty name="width" value="0.0133461663499475" units="cm"/>
      <inkml:brushProperty name="height" value="0.0133461663499475" units="cm"/>
      <inkml:brushProperty name="color" value="#F2395B"/>
      <inkml:brushProperty name="ignorePressure" value="0"/>
    </inkml:brush>
  </inkml:definitions>
  <inkml:trace contextRef="#ctx0" brushRef="#br0">91400 59000 624,'1'21'-1,"4"-5"-1	,3-7-2,3-5-2,4-4 5,7 0 9,6 0 10,7 0 9,-1 0 4,-6 0-1,-6 0-1,-6 0 0,-1 0-1,7 0 0,6 0 2,7 0 1,5 0-2,7 0-4,6 0-4,7 0-5,4 0-6,3 0-12,3 0-10,4 0-10,-1 0-7,-3 0 0,-3 0 0,-2 0-2,-8-2-3,-8-3-8,-10-3-6,-9-2-8,-7-3-1,-3 1 4,-3-1 4,-2 1 10,-5-1 39,-2 1 0,-3-1 0,-3 1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5763295218349" units="cm"/>
      <inkml:brushProperty name="height" value="0.0125763295218349" units="cm"/>
      <inkml:brushProperty name="color" value="#F2395B"/>
      <inkml:brushProperty name="ignorePressure" value="0"/>
    </inkml:brush>
  </inkml:definitions>
  <inkml:trace contextRef="#ctx0" brushRef="#br0">19577 26057 662,'14'0'-86,"0"0"27	,0 0 38,0 0 21,2 0 0,5-3 19,6-1 13,5-2 11,0 0 3,-5 1-3,-6 3-4,-5 1-2,-1 1-1,2 0 1,1 0 2,1 0 1,1 0-3,-2 0-10,-1 0-8,-3 0-10,2 0-9,3 0-9,3 0-10,4 0-9,-1 1-10,-5 1-7,-5 3-9,-6 1-7,-3 1-3,-2-1 0,-1 1 1,-2 0 5</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19770 26361 1000,'-24'74'-11,"7"-17"4	,7-18 2,6-16 4,4-9 1,0-1 0,0 1 0,0 0-1,0 4-1,0 9-2,0 8-1,0 9-1,0 2-9,0-6-15,0-5-15,0-4-15,1-7 2,2-7 58,1-7 0,2-6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61996204406023" units="cm"/>
      <inkml:brushProperty name="height" value="0.0161996204406023" units="cm"/>
      <inkml:brushProperty name="color" value="#F2395B"/>
      <inkml:brushProperty name="ignorePressure" value="0"/>
    </inkml:brush>
  </inkml:definitions>
  <inkml:trace contextRef="#ctx0" brushRef="#br0">19991 26278 514,'0'40'-1,"0"-1"9	,0-2 9,0-1 9,1 1 5,2 5 1,1 5 2,2 6 1,0 3 2,-2 2 1,-1 1 0,-2 2 1,-1-1-2,3-6-5,1-5-6,2-5-4,0-6-6,-1-7-5,-3-7-5,-1-7-5,-1 0-3,0 4-2,0 6-1,0 5-3,0 1-4,0-1-8,0-1-9,0-3-7</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910114496946335" units="cm"/>
      <inkml:brushProperty name="height" value="0.00910114496946335" units="cm"/>
      <inkml:brushProperty name="color" value="#F2395B"/>
      <inkml:brushProperty name="ignorePressure" value="0"/>
    </inkml:brush>
  </inkml:definitions>
  <inkml:trace contextRef="#ctx0" brushRef="#br0">19798 26554 915,'2'12'-5,"3"-4"10	,4-2 9,2-5 9,3-1 1,0 0-8,0 0-9,0 0-7,-1 1-11,-2 2-13,-2 1-12,-1 2-13,-1 0-8,0-2-4,0-1-3,0-2 53</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953439064323902" units="cm"/>
      <inkml:brushProperty name="height" value="0.00953439064323902" units="cm"/>
      <inkml:brushProperty name="color" value="#F2395B"/>
      <inkml:brushProperty name="ignorePressure" value="0"/>
    </inkml:brush>
  </inkml:definitions>
  <inkml:trace contextRef="#ctx0" brushRef="#br0">19881 26664 874,'-24'25'-36,"6"-5"6	,8-6 7,6-4 6,5-3 9,2 0 14,1 0 12,2 0 14,1-1 5,0-2 0,0-2-2,0-1-1,1-1-7,1 0-14,2 0-13,2 0-14,0 1-16,-5 2-19,-3 1-18,-3 2-18</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7065982669592" units="cm"/>
      <inkml:brushProperty name="height" value="0.0127065982669592" units="cm"/>
      <inkml:brushProperty name="color" value="#F2395B"/>
      <inkml:brushProperty name="ignorePressure" value="0"/>
    </inkml:brush>
  </inkml:definitions>
  <inkml:trace contextRef="#ctx0" brushRef="#br0">19467 27160 655,'29'-14'60,"4"-3"-4	,3-1-3,4-2-3,2 0-6,2-1-10,2 0-10,1 1-9,0 0-9,-4 2-4,-3 1-4,-4 3-6,-4 1-7,-6 2-8,-4 1-9,-6 2-9,-3 2-4,-2 2 0,-1 1-1,-2 3 0,-2-2-1,1-3-5,0-4-3,0-3 4</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6222030743957" units="cm"/>
      <inkml:brushProperty name="height" value="0.0146222030743957" units="cm"/>
      <inkml:brushProperty name="color" value="#F2385B"/>
      <inkml:brushProperty name="ignorePressure" value="0"/>
    </inkml:brush>
  </inkml:definitions>
  <inkml:trace contextRef="#ctx0" brushRef="#br0">19600 47475 569,'0'-35'-73,"0"7"21	,0 6 35,0 7 17,-3 7 0,-4 9 15,-5 10 25,-4 10 16,-2 6 7,2 5-1,1 5-1,2 4 0,-1 3-6,-1 0-12,-1-1-12,-2 1-11,0-3-6,2-4 1,1-5 0,2-4 2,1-6-13,2-4-22,1-5-24,2-4-24,2-4-11,1-4 2,1-2 1,3-4 2</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41395861282945" units="cm"/>
      <inkml:brushProperty name="height" value="0.0141395861282945" units="cm"/>
      <inkml:brushProperty name="color" value="#F2395B"/>
      <inkml:brushProperty name="ignorePressure" value="0"/>
    </inkml:brush>
  </inkml:definitions>
  <inkml:trace contextRef="#ctx0" brushRef="#br0">20184 26443 589,'3'13'4,"4"-5"6	,6-3 4,5-3 5,6-3 6,4-1 3,6-3 5,5-1 5,0-1-2,-3 0-9,-3 1-8,-4-1-8,-3 1-6,-4 1-4,-2 3-2,-5 1-4,-3 3-1,-3 3 3,-4 3 3,-3 4 2,-4 4 2,-3 3 5,-4 3 2,-3 4 5,-3 3 0,-5 4 0,-2 3 0,-4 4-2,0 0 0,1-4-2,1-3 1,3-4-2,1-2-9,2-2-21,2-2-18,1-2-20,2-2-8,2-7 2,1-4 3,3-5 3,0-3 2,0 0 0,0 0 1,0 0 18</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5925694257021" units="cm"/>
      <inkml:brushProperty name="height" value="0.015925694257021" units="cm"/>
      <inkml:brushProperty name="color" value="#F2395B"/>
      <inkml:brushProperty name="ignorePressure" value="0"/>
    </inkml:brush>
  </inkml:definitions>
  <inkml:trace contextRef="#ctx0" brushRef="#br0">20212 26609 523,'13'24'1,"-2"-7"2	,-2-6 2,-1-8 1,1 0 4,3 8 5,3 6 4,4 7 4,4 4 5,2-1 5,5 1 5,2-1 5,1-1 2,-4-3-2,-2-4-3,-5-4-1,-2-2-5,-2-2-9,-2-1-9,-1-2-8,-1-1-5,3 3-4,1 1-2,1 2-3,1 0-12,-2-2-23,-1-1-23,-3-3-22</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63039825856686" units="cm"/>
      <inkml:brushProperty name="height" value="0.0163039825856686" units="cm"/>
      <inkml:brushProperty name="color" value="#F2395B"/>
      <inkml:brushProperty name="ignorePressure" value="0"/>
    </inkml:brush>
  </inkml:definitions>
  <inkml:trace contextRef="#ctx0" brushRef="#br0">21149 26140 511,'0'-37'-83,"0"9"38	,0 8 45,0 9 0,1 5 0,1 1 0,3 3 0,1 1 0,1 3 0,0 3 0,-1 3 12,2 4 28,-1 5 0,-1 4-2,1 6-1,0 5-1,0 4 0,0 4-2,0 3 0,0 3-2,-1 4 0,-2 4-3,-2 3-2,-1 3-1,-1 3-3,0 1-2,0 3-4,0 1-2,0 1-1,0 0-1,0 0 0,0 0-1,0-3 0,0-5-3,0-5-2,0-5-2,0-6-3,0-7-2,0-7-4,0-7-3,0-11-9,-3-16-14,-1-15-16,-2-15-15,0-4-5,1 8 4,3 9 4,1 9 4,0 3 3,-2-1 4,-1-2 3,-2-2 4,0-2 10,2-1 30,1-2 0,2-2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4156268537045" units="cm"/>
      <inkml:brushProperty name="height" value="0.0114156268537045" units="cm"/>
      <inkml:brushProperty name="color" value="#F2395B"/>
      <inkml:brushProperty name="ignorePressure" value="0"/>
    </inkml:brush>
  </inkml:definitions>
  <inkml:trace contextRef="#ctx0" brushRef="#br0">21039 26526 729,'13'0'9,"-2"0"2	,-1 0 3,-3 0 2,3-1 4,4-1 6,6-3 5,5-1 5,3-1 0,-1-3-7,1-1-7,-1-2-6,0 1-12,-2 3-12,-2 4-13,-1 3-14,-2 2-10,-2-3-8,-2-1-7,-1-2-7</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271508410573" units="cm"/>
      <inkml:brushProperty name="height" value="0.011271508410573" units="cm"/>
      <inkml:brushProperty name="color" value="#F2395B"/>
      <inkml:brushProperty name="ignorePressure" value="0"/>
    </inkml:brush>
  </inkml:definitions>
  <inkml:trace contextRef="#ctx0" brushRef="#br0">21039 26802 739,'1'12'-50,"5"-3"29	,2-4 28,4-4 29,4-1 13,3-3-2,3-1-3,4-2-1,3-2-6,1-2-7,2-1-8,1-2-8,1 0-12,-2-1-17,-2 0-19,-2 0-18,-3 1-11,-5 2-4,-5 2-4,-6 1-5</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090892367065" units="cm"/>
      <inkml:brushProperty name="height" value="0.011090892367065" units="cm"/>
      <inkml:brushProperty name="color" value="#F2395B"/>
      <inkml:brushProperty name="ignorePressure" value="0"/>
    </inkml:brush>
  </inkml:definitions>
  <inkml:trace contextRef="#ctx0" brushRef="#br0">21425 26168 751,'12'40'31,"-3"-1"-4	,-4-2-2,-4-2-2,0-2-1,2-4 3,1-3 2,2-3 4,1-3-6,0 1-12,0 0-14,0-1-12,1 0-7,1-2-3,2-1-1,2-3-3,1-2 0,0-3 0,-1-4-1,1-3 1,2-2 3,3 0 3,3 0 5,4 0 4,0-1 3,-4-2 4,-3-1 1,-3-2 4,-1-2-4,4-1-8,4-2-9,3-2-9,-1 0-5,-6 2 8,-4 1 27,-5 2 0,-5 1 0,0 1 0,-3-1 0,-1 0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880280043929815" units="cm"/>
      <inkml:brushProperty name="height" value="0.00880280043929815" units="cm"/>
      <inkml:brushProperty name="color" value="#F2395B"/>
      <inkml:brushProperty name="ignorePressure" value="0"/>
    </inkml:brush>
  </inkml:definitions>
  <inkml:trace contextRef="#ctx0" brushRef="#br0">21783 26333 946,'-26'2'24,"1"3"-8	,1 4-6,3 3-6,1 2-7,2 3-6,2 1-5,1 2-6,2-2-7,2-5-7,1-6-7,2-4-8,2-1-6,-1 3 17,0 4 38,0 3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21480 26747 1000,'12'64'-65,"-3"-8"8	,-4-8 7,-3-9 8,-2-6 16,0-1 25,0-2 26,0-1 25,0-3 5,0-1-14,0-1-15,0-3-15</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56327206641436" units="cm"/>
      <inkml:brushProperty name="height" value="0.0156327206641436" units="cm"/>
      <inkml:brushProperty name="color" value="#F2395B"/>
      <inkml:brushProperty name="ignorePressure" value="0"/>
    </inkml:brush>
  </inkml:definitions>
  <inkml:trace contextRef="#ctx0" brushRef="#br0">21535 26774 533,'15'-1'-45,"1"-1"9	,2-2 7,2-2 7,1-1 20,0 0 2,-1 0 0,1 0 0,0 0 0,3 0 0,1 0 0,1 0 0,-1 1 0,-5 2 0,-5 1 0,-6 3 0,-2 0 0,0 0 0,0 0 0,0 0 0,0 0 0,0 0 0,0 0 0,0 0 0,-2 0 0,0 3 0,-3 1 0,-1 2 4,-1 4 10,0 5 3,0 4 4,0 6 3,0 4 4,0 1 4,0 2 4,0 1 5,0 1 3,0-2 0,0-2 1,0-1 0,0-2-1,0 1-5,0-1-5,0 1-5,0-2-5,0-4-6,0-3-6,0-3-7,-2-4-8,-3-4-12,-3-3-12,-4-3-12,-1-3-7,1-1-2,3-3-1,1-1-2,0-1 1,-4-3 3,-4-1 2,-3-2 4,-1-2 2,2-1 2,2-2 2,1-2 7,1 0 28,1 2 0,-1 2 0,0 1 0,1 2 0,2 2 0,1 1 0,3 3 0,1 0 0,1 0 0,3 0 0,1 0 0,2 0 0,1 0 0,3 0 0,1 1 0,3 0 29,6 1 3,5 3 0,5 1 0,0 1 0,-5 0-4,-6 0-2,-4 0-2,-4 1-5,1 1-6,0 3-5,0 1-6,-2 1-7,-3 3-10,-4 1-9,-3 2-11,-4 2-5,-6 1-4,-5 2-3,-5 2-4,-2 0 35,2-2 16,2-2 0,2-1 0,3-2 0,5-2 0,5-2 0,5-1 0,3-2 0,-3-1 0,-1-3 0,-3-1 0,2 0 0,3 1 0,4 3 0,3 1 0,3 0 0,2-2 0,1-1 0,2-2 0,3-2 0,6-2 27,5-1 0,4-2-7,1-1-4,-5 0 0,-5 0-1,-6 0 1,-3 0-10,-2 0-18,-2 0-17,-1 1-19</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19908 28181 1000,'-1'13'-6,"-1"1"-9	,-2 0-12,-3 0-9,2 0-2,0-1 7,3 1 8,1 0 8,1 0 2,0 0-4,0-1-3,0 1 11,1-2 9,1-3 0,3-4 0,0-3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8758913427591" units="cm"/>
      <inkml:brushProperty name="height" value="0.0188758913427591" units="cm"/>
      <inkml:brushProperty name="color" value="#6ADCAB"/>
      <inkml:brushProperty name="ignorePressure" value="0"/>
    </inkml:brush>
  </inkml:definitions>
  <inkml:trace contextRef="#ctx0" brushRef="#br0">21200 6600 441,'21'1'0,"-5"4"0	,-7 3 0,-5 3 0,-3 4 0,4 7 2,3 6 1,3 7 0,-1 8 5,-2 14 6,-3 11 6,-3 14 8,-2 5 6,0 1 7,0-1 7,0 1 7,0-7 1,0-12-7,0-13-6,0-12-6,1-9-5,4-2-4,3-3-4,3-3-3,3-4-9,3-3-11,3-3-13,4-2-11,-3-8-15,-5-8-14,-7-10-16,-5-9-15</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30408518016338" units="cm"/>
      <inkml:brushProperty name="height" value="0.0130408518016338" units="cm"/>
      <inkml:brushProperty name="color" value="#F2385B"/>
      <inkml:brushProperty name="ignorePressure" value="0"/>
    </inkml:brush>
  </inkml:definitions>
  <inkml:trace contextRef="#ctx0" brushRef="#br0">20400 46725 639,'-12'0'14,"2"3"4	,1 1 5,2 1 4,0 4 2,-2 4 2,-1 5 2,-1 5 2,0 3-2,3 4-8,3 3-5,4 3-8,0 0-1,-2-1 0,-1-1 3,-1-2 1,0-2-5,4-4-12,2-2-12,4-4-12,2-3-4,2-3 0,1-3 2,2-3 1,0-3 1,1-1 3,-1-1 1,1-2 3,-2-1 2,-1 0 2,-1 0 3,-2 0 3,2 0 0,4 0 0,5 0-1,5 0 0,1-2-2,-2-3-5,-1-3-5,-1-2-5,-2-3-2,-2 1-3,-1-1-2,-1 1 24,-4 0 10,-2 2 0,-3 1 0,-3 2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34342983365059" units="cm"/>
      <inkml:brushProperty name="height" value="0.0134342983365059" units="cm"/>
      <inkml:brushProperty name="color" value="#F2395B"/>
      <inkml:brushProperty name="ignorePressure" value="0"/>
    </inkml:brush>
  </inkml:definitions>
  <inkml:trace contextRef="#ctx0" brushRef="#br0">20074 28263 620,'24'-11'-88,"-7"5"37	,-7 5 39,-6 6 37,-7 6 19,-5 9 0,-4 8 1,-6 9 0,-3 3 0,0-4-2,0-3-1,1-4-1,1-3-4,3-4-6,4-3-5,4-3-6,-3 1-4,-6 7-4,-7 7-3,-7 7-4,-4 4-5,-3 2-7,0 2-9,-3 1-8,3-1-7,7-6-9,7-4-9,7-6-8,4-5-2,2-5 2,1-6 3,3-4 3</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32066430523992" units="cm"/>
      <inkml:brushProperty name="height" value="0.0132066430523992" units="cm"/>
      <inkml:brushProperty name="color" value="#F2395B"/>
      <inkml:brushProperty name="ignorePressure" value="0"/>
    </inkml:brush>
  </inkml:definitions>
  <inkml:trace contextRef="#ctx0" brushRef="#br0">19936 28705 630,'12'27'-11,"-3"1"4	,-4-1 3,-4 1 4,-1 1 6,0 4 10,0 3 10,0 4 10,1 0 4,2-1-4,1-2-3,2-2-2,0-2-2,-1-4 3,-3-3 1,-1-3 1,0-3-6,2-2-16,1-2-17,2-1-15,1-4-17,0-5-15,-1-5-16,1-6-16</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0154021531343" units="cm"/>
      <inkml:brushProperty name="height" value="0.0110154021531343" units="cm"/>
      <inkml:brushProperty name="color" value="#F2395B"/>
      <inkml:brushProperty name="ignorePressure" value="0"/>
    </inkml:brush>
  </inkml:definitions>
  <inkml:trace contextRef="#ctx0" brushRef="#br0">20350 28236 756,'0'-11'-2,"0"5"-2	,0 5-4,0 5-3,0 5 0,0 3 4,0 3 4,0 4 3,0 0 5,0-3 3,0-4 4,0-4 4,0 2 5,0 4 5,0 6 6,0 5 5,0 0 0,0-5-6,0-5-5,0-6-6,0 0-6,0 3-10,0 3-7,0 4-9,0 1-12,0-2-16,0-1-15,0-3-17,-1-1-6,-2-2 4,-1-1 5,-2-2 64</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9787297919393" units="cm"/>
      <inkml:brushProperty name="height" value="0.0129787297919393" units="cm"/>
      <inkml:brushProperty name="color" value="#F2395B"/>
      <inkml:brushProperty name="ignorePressure" value="0"/>
    </inkml:brush>
  </inkml:definitions>
  <inkml:trace contextRef="#ctx0" brushRef="#br0">20212 28484 642,'-12'2'2,"3"3"7	,4 3 6,3 5 5,2 0 5,0 1 1,0 0 3,0 0 2,0-1 0,0-2-4,0-2-4,0-1-2,2 0-4,3 1-4,4 2-2,3 2-4,2-1 0,3-3 2,1-4 2,2-3 2,1-3-3,2-1-10,2-3-8,2-1-11,1-2-6,-1-4-5,1-4-5,-1-3-4,1-1-2,-1 2 2,1 2 2,0 1 2,-3 1 3,-6 1 4,-4-1 3,-6 0 3,-2 1 3,0 2 1,0 1 0,0 3 2,-1 1 8,-1 5 15,-3 2 16,-1 5 15,-1 1 7,0 3 0,0 1-2,0 2 0,-2 2-5,-3 4-5,-4 4-7,-3 3-7,0 0-8,4-1-12,3-1-11,3-3-13,1-2-5,-1-3 0,-3-4-1,-1-4 0,-1-1-4,0 0-9,0 0-8,0 0-10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05814514681697" units="cm"/>
      <inkml:brushProperty name="height" value="0.0105814514681697" units="cm"/>
      <inkml:brushProperty name="color" value="#F2395B"/>
      <inkml:brushProperty name="ignorePressure" value="0"/>
    </inkml:brush>
  </inkml:definitions>
  <inkml:trace contextRef="#ctx0" brushRef="#br0">20184 28870 787,'14'0'1,"0"0"4	,-1 0 2,1 0 3,2-1 5,3-1 9,3-3 7,4-1 8,2-2-1,-1-1-12,1-2-12,-1-2-11,-1 0-10,-3 2-6,-4 1-7,-4 2-7,-2 2-5,-2 2-7,-1 2-5,-3 1-6,0 0-5,0-2-3,0-1-3,0-2 57</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2184688225389" units="cm"/>
      <inkml:brushProperty name="height" value="0.0122184688225389" units="cm"/>
      <inkml:brushProperty name="color" value="#F2395B"/>
      <inkml:brushProperty name="ignorePressure" value="0"/>
    </inkml:brush>
  </inkml:definitions>
  <inkml:trace contextRef="#ctx0" brushRef="#br0">20294 28898 682,'0'50'-124,"0"-11"77	,0-10 47,0-10 0,0-6 0,-3-1 0,-1-3 0,-2-1 0,0 1 0,1 6 0,2 5 0,3 5 0,0 1 0,0-4 0,0-3 0,0-4 0,0-2 0,3-5 0,2-3 0,1-3 0,1-5 0,-1-4 0,1-6 0,0-5 0,1-4 0,1-1 0,3-2 0,1-2 0,0 0 0,1 2 0,0 2 0,0 2 0,-1 2 0,1 3 0,0 4 0,0 4 0,-1 1 0,-2 0 0,-2 0 0,-1 0 0,-1 2 0,0 3 0,0 4 0,0 3 0,-1 3 0,-2 1 0,-1 2 50,-3 2 0,0 3 0,0 3 0,0 3 1,0 4 1,0 0-4,0-4-6,0-3-8,0-3-6,1-4-8,2-4-9,1-2-9,2-5-7,1-1-9,0 0-5,0 0-8,0 0-6,1-1-4,1-1 0,2-2-1,2-2-1,0-2-1,-1-2-1,-3-1-3,-2-2 0,1-1-2,2 1 22,1-1 24,2 0 0,0 1 0,-2 2 0,-2 1 0,-1 3 0,-2 0 0,-1 0 0,-3 0 0,-1 0 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307358905673" units="cm"/>
      <inkml:brushProperty name="height" value="0.012307358905673" units="cm"/>
      <inkml:brushProperty name="color" value="#F2395B"/>
      <inkml:brushProperty name="ignorePressure" value="0"/>
    </inkml:brush>
  </inkml:definitions>
  <inkml:trace contextRef="#ctx0" brushRef="#br0">20929 28429 677,'-2'-9'4,"-3"11"9	,-4 10 8,-3 10 9,-1 7 5,2 1 1,1 2 1,3 1 1,0 2-3,0-1-6,0 1-7,0-1-7,1 0-7,2-2-11,1-2-8,2-2-11,0-3-8,-1-8-7,-3-7-9,-1-6-8,0-4-6,2 3-1,1 1-4,3 2-2</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2665388733149" units="cm"/>
      <inkml:brushProperty name="height" value="0.0112665388733149" units="cm"/>
      <inkml:brushProperty name="color" value="#F2395B"/>
      <inkml:brushProperty name="ignorePressure" value="0"/>
    </inkml:brush>
  </inkml:definitions>
  <inkml:trace contextRef="#ctx0" brushRef="#br0">20929 28649 739,'14'0'47,"3"-3"-10	,1-1-12,2-2-10,0-2-4,1-2 2,0-1 3,-1-2 2,-2 0 2,-5 2-1,-5 2 0,-5 1-1,-2 2-15,1 2-31,2 1-30,2 2-30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0105193592608" units="cm"/>
      <inkml:brushProperty name="height" value="0.010105193592608" units="cm"/>
      <inkml:brushProperty name="color" value="#F2395B"/>
      <inkml:brushProperty name="ignorePressure" value="0"/>
    </inkml:brush>
  </inkml:definitions>
  <inkml:trace contextRef="#ctx0" brushRef="#br0">21122 28677 824,'-26'51'0,"3"-9"5	,4-8 4,4-9 5,3-6 4,3-4 2,4-3 2,3-3 2,-1 0-2,-4 6-3,-6 5-6,-5 5-4,-3 2-10,0 1-16,1-1-17,-1 1-15,2-3-12,4-5-4,3-6-6,3-4-5</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4117575250566" units="cm"/>
      <inkml:brushProperty name="height" value="0.014117575250566" units="cm"/>
      <inkml:brushProperty name="color" value="#F2395B"/>
      <inkml:brushProperty name="ignorePressure" value="0"/>
    </inkml:brush>
  </inkml:definitions>
  <inkml:trace contextRef="#ctx0" brushRef="#br0">20763 28787 590,'28'51'33,"-1"-9"0	,1-8-1,-1-9-1,3-4 0,2 3 0,5 1-1,2 1 1,3 1-1,-1-2 1,0-2 0,1-1 0,0-2-6,2-2-16,1-2-13,3-1-14,-3-2-16,-7-2-17,-7-1-16,-7-3-18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42444567754865" units="cm"/>
      <inkml:brushProperty name="height" value="0.0142444567754865" units="cm"/>
      <inkml:brushProperty name="color" value="#F2385B"/>
      <inkml:brushProperty name="ignorePressure" value="0"/>
    </inkml:brush>
  </inkml:definitions>
  <inkml:trace contextRef="#ctx0" brushRef="#br0">20575 46850 585,'-11'11'12,"3"-1"-1	,3-1-2,4-2 0,1 2 3,0 7 6,0 6 6,0 6 7,0 2 4,0-1-2,0-1 1,0-2-2,0-3-1,0-3-3,0-3-3,0-2-2,0 2-5,0 12-4,0 11-4,0 11-5,0 2-9,0-6-17,0-6-16,0-7-16,0-6-10,0-6-4,0-6-4,0-7-3</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96599625051022" units="cm"/>
      <inkml:brushProperty name="height" value="0.0196599625051022" units="cm"/>
      <inkml:brushProperty name="color" value="#F2395B"/>
      <inkml:brushProperty name="ignorePressure" value="0"/>
    </inkml:brush>
  </inkml:definitions>
  <inkml:trace contextRef="#ctx0" brushRef="#br0">21535 28319 423,'0'-26'0,"0"3"-3	,0 4 0,0 4-3,1 2 2,2 2 5,1 1 3,2 2 5,1 2 2,0 2 1,0 1-1,-1 3 1,1 3 1,0 7 1,0 8 2,0 6 2,0 7 1,0 7 2,0 7 2,0 6 2,1 4 1,1 1 0,2-1 0,2 0 0,1 0-1,0 0 0,-1 0-1,1 0-1,-1-1-1,-2-4 0,-1-4 0,-2-3-2,-2-4 1,-2-5-2,-1-6 0,-3-4-1,1-5-5,2-1-7,1-1-7,2-3-8,-3-4-5,-6-9-5,-7-9-5,-7-8-4,-4-6-3,0-1-4,1-2-3,-1-2-3,0-2-4,0-4-4,1-3-5,-1-4-3,2 2-2,4 7 6,3 7 3,3 7 4</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21223255991936" units="cm"/>
      <inkml:brushProperty name="height" value="0.0121223255991936" units="cm"/>
      <inkml:brushProperty name="color" value="#F2395B"/>
      <inkml:brushProperty name="ignorePressure" value="0"/>
    </inkml:brush>
  </inkml:definitions>
  <inkml:trace contextRef="#ctx0" brushRef="#br0">21342 28484 687,'27'-1'62,"-2"-1"-9	,-2-3-8,-1-1-8,-3 0-6,-4 2-5,-3 1-4,-3 2-5,2 1-5,9-3-5,8-1-7,9-2-5,2-1-7,-5 0-10,-6 0-9,-5 0-9,-4 1-8,-3 2-8,-4 1-6,-3 2-8,-3 2-1,-2 2 6,-1 1 63,-3 2 2</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4292092621326" units="cm"/>
      <inkml:brushProperty name="height" value="0.0114292092621326" units="cm"/>
      <inkml:brushProperty name="color" value="#F2395B"/>
      <inkml:brushProperty name="ignorePressure" value="0"/>
    </inkml:brush>
  </inkml:definitions>
  <inkml:trace contextRef="#ctx0" brushRef="#br0">21370 28732 729,'1'12'0,"1"-3"4	,3-4 4,0-3 5,6-4 6,6-3 8,7-4 9,7-3 8,4-2 0,-1 1-10,1-1-10,-1 0-9,2 0-13,0 0-13,3 1-14,2-1-14,-4 1-5,-9 2 4,-8 1 3,-9 2 4,-3 2-4,1-1-9,3 0-10,1 0-10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33937932550907" units="cm"/>
      <inkml:brushProperty name="height" value="0.0133937932550907" units="cm"/>
      <inkml:brushProperty name="color" value="#F2395B"/>
      <inkml:brushProperty name="ignorePressure" value="0"/>
    </inkml:brush>
  </inkml:definitions>
  <inkml:trace contextRef="#ctx0" brushRef="#br0">21894 28070 622,'0'28'20,"0"-1"6	,0 1 5,0 0 6,1 1 1,1 4-2,2 3-2,3 4-3,-1-2-2,1-4-4,0-6-4,0-4-4,2-5-4,3 0-3,3-3-4,4-1-3,2-3-2,0-4-4,-1-3-2,1-3-2,0-2-2,3 0 0,1 0 1,1 0 0,1-2-1,-2-3-2,-2-3-3,-1-4-3,-2-2-3,-2 0-7,-2 0-6,-1 0-6,-3 1-7,-4-1-6,-2 0-7,-5 0-8,-1 1 1,0 2 41,0 2 25,0 1 0,0 1 0,0 0 0,0 0 0,0 0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32670868188143" units="cm"/>
      <inkml:brushProperty name="height" value="0.0132670868188143" units="cm"/>
      <inkml:brushProperty name="color" value="#F2395B"/>
      <inkml:brushProperty name="ignorePressure" value="0"/>
    </inkml:brush>
  </inkml:definitions>
  <inkml:trace contextRef="#ctx0" brushRef="#br0">22225 27988 628,'0'25'42,"0"-2"-3	,0-4-3,0-4-5,-2 0 0,-3 1 2,-4 2 1,-3 2 2,-1-1-3,2-3-8,1-4-7,3-4-7,-2 2-9,-3 5-8,-4 4-10,-3 6-10,0 1-5,1-3-2,1-4-3,3-4-2,0-2-5,3-2-9,2-1-9,1-3-8</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1260699480772" units="cm"/>
      <inkml:brushProperty name="height" value="0.011260699480772" units="cm"/>
      <inkml:brushProperty name="color" value="#F2395B"/>
      <inkml:brushProperty name="ignorePressure" value="0"/>
    </inkml:brush>
  </inkml:definitions>
  <inkml:trace contextRef="#ctx0" brushRef="#br0">22004 28787 740,'0'14'-1,"0"0"-1	,0 0-1,0-1-1,0 3 3,0 3 8,0 3 9,0 4 8,0 0 5,0-4 4,0-3 3,0-3 3,0-3-3,0-2-10,0-2-9,0-1-10,0 2-8,0 4-9,0 6-9,0 5-8,0 0-7,0-5-7,0-5-6,0-6-7,1-3-4,1-2-3,3-1-1,1-2 32</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48044740781188" units="cm"/>
      <inkml:brushProperty name="height" value="0.0148044740781188" units="cm"/>
      <inkml:brushProperty name="color" value="#F2395B"/>
      <inkml:brushProperty name="ignorePressure" value="0"/>
    </inkml:brush>
  </inkml:definitions>
  <inkml:trace contextRef="#ctx0" brushRef="#br0">22004 28760 562,'14'-13'-24,"0"2"4	,-1 1 3,1 2 3,0 1 5,0 1 4,-1-1 4,1 0 4,0 0 2,0 0-1,0 0-1,-1 0-1,1 0-2,0 0 0,0 1-2,0-1-2,-2 1 0,0 1 2,-3 3 0,-1 1 1,-2 2 2,-2 1 3,-1 3 3,-2 1 3,0 1 2,1 3 0,2 1 0,2 2 0,1 2 3,0 4 7,0 4 6,0 3 6,-1 1 1,-2 1-1,-1-1-3,-2 1-2,0 0-1,1-1 0,3 1 0,1-1 0,0 1-1,-2-1-4,-1 1-3,-3 0-3,0-3-3,0-2-5,0-4-4,0-4-5,-2-4-8,-6-8-15,-5-6-15,-5-8-14,-2-4-8,2-4 0,2-4-2,1-2-1,2 0 1,2 5 3,2 5 4,1 6 20,1 2 35,0 0 0,0 0 0,0 0 0,0 0 0,0 0 0,0 0 0,1 1 0,-1-1 0,0 0 0,0 0 0,0 0 0,1 0 0,2 0 0,1 0 0,2 0 0,3 1 0,3 2 0,4 1 7,3 3 40,2 0-5,-1 0-4,1 0-6,0 0-4,-1 0-5,-2 0-4,-1 0-4,-3 0-5,-1 2-10,-1 6-17,-3 5-18,-1 5-16,-3 3-8,-6-1 5,-5 1 9,-5 0 45,-2-2 0,2 0 0,2-3 0,1-1 0,1-2 0,0 1 0,0 0 0,1 0 0,0-2 0,2-4 0,1-2 0,2-5 0,4-1 0,5 0 0,5 0 0,5 0 0,5-1 0,2-1 5,5-2 28,3-2-8,2-3-8,2-3-9,2-4-9,2-3-10,-2 0-9,-5 4-7,-6 3-2,-5 3 29</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48358922451735" units="cm"/>
      <inkml:brushProperty name="height" value="0.0148358922451735" units="cm"/>
      <inkml:brushProperty name="color" value="#F2395B"/>
      <inkml:brushProperty name="ignorePressure" value="0"/>
    </inkml:brush>
  </inkml:definitions>
  <inkml:trace contextRef="#ctx0" brushRef="#br0">23024 27905 561,'-27'41'22,"-1"1"4	,0-1 6,1 0 5,-1 2 3,1 1 2,-1 1 2,1 3 1,-1 0-2,1 0-7,-1 0-6,0 1-7,1-3-8,-1-3-12,1-3-9,-1-4-11,2-4-6,4-5 1,3-6 0,3-4 1,3-5-6,2 0-13,2-3-11,1-1-12</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89304351806641" units="cm"/>
      <inkml:brushProperty name="height" value="0.0189304351806641" units="cm"/>
      <inkml:brushProperty name="color" value="#F2395B"/>
      <inkml:brushProperty name="ignorePressure" value="0"/>
    </inkml:brush>
  </inkml:definitions>
  <inkml:trace contextRef="#ctx0" brushRef="#br0">22941 27988 440,'28'14'-1,"0"3"13	,-1 1 13,1 2 11,-1 1 7,1 2-1,-1 2-1,1 2-1,-3-2-1,-5-5-2,-6-5-2,-4-6-2,0 0-1,7 6-1,8 5 0,6 5-1,2 2-4,-1-2-8,-2-2-9,-1-2-8,-3-1-13,-4-2-13,-3-1-16,-3-3-15,-4-1-8,0-1-3,-3-3-3,-1-1-3</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0904515478760004" units="cm"/>
      <inkml:brushProperty name="height" value="0.00904515478760004" units="cm"/>
      <inkml:brushProperty name="color" value="#F2395B"/>
      <inkml:brushProperty name="ignorePressure" value="0"/>
    </inkml:brush>
  </inkml:definitions>
  <inkml:trace contextRef="#ctx0" brushRef="#br0">22914 28512 921,'13'0'40,"-2"0"-14	,-1 0-14,-3 0-12,1 0-10,2 3-3,1 1-5,2 2-4,-1 1-10,0 0-16,-3 0-16,-1 0-17</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1701646819711" units="cm"/>
      <inkml:brushProperty name="height" value="0.0111701646819711" units="cm"/>
      <inkml:brushProperty name="color" value="#F2385B"/>
      <inkml:brushProperty name="ignorePressure" value="0"/>
    </inkml:brush>
  </inkml:definitions>
  <inkml:trace contextRef="#ctx0" brushRef="#br0">20675 46525 746,'13'0'-3,"2"0"-4	,1 0-4,2 0-6,2-1-3,1-2-3,1-1-5,3-1-2,-2 0 5,-3 1 13,-3 1 14,-2 3 14,2-1 12,12-2 9,11-1 10,11-1 9,3-2 3,-5-2-4,-4-1-5,-5-1-4,-5-1-16,-2 2-26,-3 1-28,-3 2-26,-5 2-15,-4 1-1,-5 1-3,-4 3-1</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14:30"/>
    </inkml:context>
    <inkml:brush xml:id="br0">
      <inkml:brushProperty name="width" value="0.0167814027518034" units="cm"/>
      <inkml:brushProperty name="height" value="0.0167814027518034" units="cm"/>
      <inkml:brushProperty name="color" value="#F2395B"/>
      <inkml:brushProperty name="ignorePressure" value="0"/>
    </inkml:brush>
  </inkml:definitions>
  <inkml:trace contextRef="#ctx0" brushRef="#br0">22804 28705 496,'1'12'-87,"1"-4"50	,3-3 37,0-3 0,4-2 0,3 0 0,4 0 0,3 0 0,-1 0 14,-2 0 15,-4 0-4,-3 0-3,1 0-4,7 0-1,7 0-4,7 0-1,3-1-1,-2-1 3,-2-3 2,-2-1 2,-3 0 1,-5 2-1,-5 1-2,-6 3-1,-2 1-2,0 4-4,0 4-2,0 3-3,-1 2-1,-2 0 1,-1-1 1,-2 1 2,-4 2 0,-5 3-1,-5 3-1,-5 4-1,-1 0-2,4-4-1,3-3-3,3-3-2,2-2-3,-3-1-7,-1 1-5,-2 0-6,-1-1-7,0-2-5,1-2-7,-1-1-6,0-1 0,0 0 5,0 0 20,1 0 25,0 0 0,5 0 0,3-1 0,3 1 0,4 0 0,3 0 0,4 0 0,3 0 18,0 0 51,0 0-5,-3 0-4,-1 0-4,-1-1-6,0-2-7,0-2-6,0-1-7,0 0-4,3 2 0,1 1-2,2 2-1,1 0-1,-1-2 1,1-1 0,0-2-1,0-1-11,0 0-22,-1 0-24,1 0-22,-1-1-12,-2-2-3,-1-1-1,-2-2-2</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2338105365634" units="cm"/>
      <inkml:brushProperty name="height" value="0.022338105365634" units="cm"/>
      <inkml:brushProperty name="color" value="#00BFF3"/>
      <inkml:brushProperty name="ignorePressure" value="0"/>
    </inkml:brush>
  </inkml:definitions>
  <inkml:trace contextRef="#ctx0" brushRef="#br0">80125 3925 373,'-23'-12'-4,"5"2"1	,5 1 3,4 2 1,4 0 2,1-2-1,1-1 0,3-1-1,2-3 1,5-1-1,5-1 2,4-2-1,4-2 1,4-4 0,2-2 0,4-4 1,3 0-1,3 1 0,3 1 1,3 3-1,1 0 0,-2 0-1,-1 0-2,-1 0-1,-1 0-1,2 0 0,1 0 1,2 0-1,-1 0 1,-3 3 0,-3 1 0,-3 1 1,-2 1 0,1 1 0,-1-1 1,0 0 1,2 0-1,3 1 2,3-1 0,3 0 1,3 1 0,1 2 0,1 1 1,3 2-1,0-1 1,3-1 3,1-1 2,1-2 3,1-1 1,1 1-1,-1-1 0,0 0-2,-3 1 1,-6 2-1,-6 1 0,-7 2-1,-5 2-1,-5 3 0,-4 3-3,-5 4 0,-1 0-1,6-2 0,4-1 0,5-1 0,0 0 0,-5 1-1,-4 1-1,-5 3-1,-1 0 0,6 0 0,4 0 0,5 0 1,5 0 0,7 0 1,6 0 1,6 0 0,-2 0 0,-11 0 0,-11 0 0,-11 0-1,-2-1 0,8-2 1,8-1-1,8-1 1,4 0 0,0 1 1,-1 1-1,1 3 1,-1 0 0,-2 0 0,-1 0 0,-1 0 0,-2 0 0,1 3-2,-1 1-1,1 1-1,0 2-1,2 2 2,1 1 0,2 2 2,2 0-1,1 1 1,1-1 0,3 1 0,-1-1-1,-2 1 1,-1-1 0,-1 1 0,0-3-1,1-2 0,1-3-1,3-3 0,-3-2-1,-4 3 0,-5 1 0,-4 1 1,0 0-1,7-1-1,6-1 0,6-2-1,2-1-1,-1 3 1,-1 1 0,-2 1 0,-1 0 0,3-1 0,1-1-1,1-2 1,0-2 0,-4-2 1,-2-1-1,-4-1 1,-1-1 0,0 0 0,-1-1 0,1 1-1,-2-1 1,-3-2 0,-3-1-1,-3-1 0,-2-2-1,1 1-1,-1-1-1,0 1-2,-1-1 0,-1 1 0,-1-1 1,-2 1 0,-4 0 0,-4 2 0,-5 1 0,-4 2-1,0-1 1,4-3-1,5-3 1,5-3 0,0 0 0,-3 3-1,-3 3 0,-2 3 0,-1 1-1,3-2-1,3-1-1,4-1-2,0-2 0,-2 1 0,-1-1 0,-1 1 0,-2 0 1,-2 2-1,-1 1 1,-1 2-1,-2 2 2,1 1 4,-1 1 3,1 3 4,-2-1 2,-1-2 0,-1-1-1,-2-1 0,0 0 0,2 1 3,1 1 2,2 3 2,0 0 1,1 3 0,-1 1-1,1 1 0,-2 1 0,-1 1 0,-1-1-1,-2 0 0,-1 1 0,1 2-1,-1 1 1,0 2-1,1 0 0,2 1 0,1-1 0,2 1 0,0 0 0,1 2-1,-1 1 0,1 2 0,0-1-1,2-3-2,1-3-1,2-3-2,1-1 0,0 2 0,-1 1-1,1 2 0,1-1 0,1-1 0,1-1 0,3-2-1,0-2 0,0-1 0,0-1-2,0-2-1,-1-1 1,-2 3-1,-1 1 1,-1 1 0,2 0 0,6-1-1,6-1 0,7-2-1,2-2 0,-2-2 0,-1-1-1,-1-1-1,-3 0 0,-1 1 0,-1 1 0,-2 3-1,-2-1 1,-1-2 0,-1-1 1,-2-1 0,-1-1 1,3 0 0,1-1 1,1 1 0,0 0 0,-4 0 0,-2-1 0,-4 1 1,0 0-1,1 0 1,1-1 1,3 1 0,-1 1 0,-2 1 0,-1 1 1,-1 3-1,1-1 1,5-2 0,4-1-1,6-1 0,1 0 0,1 1 0,-1 1 0,1 3 0,-1 0 0,1 0-1,-1 0 0,1 0 0,-3 0 0,-2 3 2,-3 1 1,-3 1 2,-2 0 0,0-1 2,0-1 0,0-2 1,0-1 1,0 3 1,0 1 0,0 1 2,0 3-1,0 3 0,0 3-1,0 3-1,0 1 1,0-2-1,0-1-1,0-1 1,-2-2-1,-3 1 0,-3-1 1,-2 1-1,-1 1 1,6 3 0,4 3 1,5 4 0,1 1 0,-4 3 0,-2 1 0,-4 1 0,-1 1 0,0 1-1,-1-1-1,1 0-1,-1-1 0,-2-4-3,-1-2-3,-1-4-1,-2-1-3,1 0-5,-1-1-5,1 1-3,-1-1-7,1-2-5,-1-1-6,1-1-6</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66196765005589" units="cm"/>
      <inkml:brushProperty name="height" value="0.0266196765005589" units="cm"/>
      <inkml:brushProperty name="color" value="#00BFF3"/>
      <inkml:brushProperty name="ignorePressure" value="0"/>
    </inkml:brush>
  </inkml:definitions>
  <inkml:trace contextRef="#ctx0" brushRef="#br0">83550 750 313,'-33'-11'0,"12"3"0	,11 3 0,11 4 0,8 0 2,4-2 5,5-1 5,5-1 4,0 0 4,-3 1 3,-3 1 3,-2 3 2,3-3 1,14-4-1,11-5-1,14-4-1,2-3-4,-6 1-6,-6-1-7,-6 0-6,-7 3-6,-6 4-5,-6 5-4,-6 5-4,-5 4-1,-1 5 4,-1 5 5,-2 4 3,-2 4 4,-4 1 0,-2 1 2,-4 3 2,-1-2 1,0-3 4,-1-3 4,1-2 2,0 3 5,0 14 3,-1 11 4,1 14 4,0 6 2,0 2 1,-1 1 0,1 2 0,0-5-1,0-10-4,-1-12-4,1-10-4,1-1-3,1 11 1,1 12-2,3 10 0,0 0-3,0-13-2,0-13-4,0-12-2,0-1-6,0 11-7,0 11-7,0 12-7,0-1-4,3-8-5,1-10-2,1-9-4,2-9-2,2-8-1,1-8-1,2-7-1,-1-5-2,-1-2-5,-1-1-3,-2-1-4</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09238138049841" units="cm"/>
      <inkml:brushProperty name="height" value="0.0209238138049841" units="cm"/>
      <inkml:brushProperty name="color" value="#00BFF3"/>
      <inkml:brushProperty name="ignorePressure" value="0"/>
    </inkml:brush>
  </inkml:definitions>
  <inkml:trace contextRef="#ctx0" brushRef="#br0">84150 1225 398,'11'0'19,"-1"0"7	,-1 0 7,-2 0 6,0 0 6,2 3 4,1 1 5,2 1 5,0 2 0,1 2-2,-1 1-3,1 2-3,4 1-12,9 2-22,10 1-20,10 2-22,-1-2-17,-9-4-14,-10-5-13,-8-4-15</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83053724467754" units="cm"/>
      <inkml:brushProperty name="height" value="0.0183053724467754" units="cm"/>
      <inkml:brushProperty name="color" value="#00BFF3"/>
      <inkml:brushProperty name="ignorePressure" value="0"/>
    </inkml:brush>
  </inkml:definitions>
  <inkml:trace contextRef="#ctx0" brushRef="#br0">85000 1050 455,'0'-9'9,"0"8"19	,0 8 17,0 8 20,-1 7 7,-2 6-3,-1 6-3,-1 7-2,0 3-10,1 0-14,1-1-16,3 1-16,0-3-15,0-4-20,0-5-17,0-4-19</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67436860501766" units="cm"/>
      <inkml:brushProperty name="height" value="0.0167436860501766" units="cm"/>
      <inkml:brushProperty name="color" value="#00BFF3"/>
      <inkml:brushProperty name="ignorePressure" value="0"/>
    </inkml:brush>
  </inkml:definitions>
  <inkml:trace contextRef="#ctx0" brushRef="#br0">84675 1325 497,'-10'0'-67,"7"0"37	,6 0 37,7 0 38,5 0 19,7 0 0,6 0 1,7 0 0,2-1-2,1-2-4,-1-1-4,1-1-4,-2-1-11,-1 0-20,-1-1-19,-2 1-18,-3 0-18,-5 0-17,-4-1-16,-5 1-17</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7084202617407" units="cm"/>
      <inkml:brushProperty name="height" value="0.0147084202617407" units="cm"/>
      <inkml:brushProperty name="color" value="#00BFF3"/>
      <inkml:brushProperty name="ignorePressure" value="0"/>
    </inkml:brush>
  </inkml:definitions>
  <inkml:trace contextRef="#ctx0" brushRef="#br0">84525 1900 566,'-6'10'38,"15"-5"10	,13-4 8,15-5 9,9-5 1,5-4-10,4-5-10,6-4-8,-1-3-17,-2 0-24,-3 0-22,-3 0-24,-8 2-14,-10 5-5,-12 5-5,-10 4-5</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7083034068346" units="cm"/>
      <inkml:brushProperty name="height" value="0.0177083034068346" units="cm"/>
      <inkml:brushProperty name="color" value="#00BFF3"/>
      <inkml:brushProperty name="ignorePressure" value="0"/>
    </inkml:brush>
  </inkml:definitions>
  <inkml:trace contextRef="#ctx0" brushRef="#br0">85150 1300 470,'14'-2'25,"6"-3"0	,4-3-2,5-2-2,0-1-1,-5 3-4,-4 3-3,-5 4-4,0-1-1,7-3 0,6-3-1,7-2 0,0-2-3,-5 2-3,-4 1-4,-5 2-3,-1 1-4,4 0-3,2-1-2,4 1-3,-1 1-1,-5 1 0,-4 1 1,-5 3 0,-2 0 1,2 0 4,1 0 2,2 0 3,-1 0 2,-3 0 2,-3 0 1,-3 0 2,-3 2 4,-1 5 7,-1 5 6,-2 4 6,-2 4 6,-2 1 4,-1 1 5,-1 3 3,-2 1 4,-2 4 2,-1 3 4,-1 3 1,-1-1-1,2-2-8,1-3-7,2-3-7,2-10-17,1-13-30,1-14-27,3-14-29,0-4-11,0 6 6,0 6 8,0 7 5,-1-3 6,-2-10 6,-1-12 4,-1-10 15,-1-5 36,0 4 0,-1 3 0,1 3 0,1 4 0,1 7 0,1 6 0,3 7 0,-1 7 0,-2 9 0,-1 10 0,-1 10 0,-2 5 0,-2 4 5,-1 3 57,-1 3-1,0 1-6,3 1-10,3-1-10,4 1-10,1-4-6,0-6 1,0-6 0,0-6-1</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26170029491186" units="cm"/>
      <inkml:brushProperty name="height" value="0.0226170029491186" units="cm"/>
      <inkml:brushProperty name="color" value="#00BFF3"/>
      <inkml:brushProperty name="ignorePressure" value="0"/>
    </inkml:brush>
  </inkml:definitions>
  <inkml:trace contextRef="#ctx0" brushRef="#br0">85450 750 368,'-1'-19'17,"-2"13"2	,-1 12 2,-1 13 1,0 7 1,1 4 0,1 3 0,3 3 0,0-1 1,0-5 0,0-4 2,0-5 0,-1 2 3,-2 10 2,-1 9 3,-1 10 3,0 0-1,1-10-3,1-9-4,3-10-4,0 3-2,0 14-2,0 14-2,0 14-3,0 3-2,3-8-5,1-8-5,1-7-3,4-7-6,4-4-3,5-5-5,5-4-5,3-6-2,4-4-1,3-5-1,3-4-1,2-4 0,2-4 0,1-2 1,2-4 0,1-4 0,0-7 1,-1-6-1,1-6 0,-1-4-3,-2-2-8,-1-1-7,-1-1-7,-6 2-3,-7 8 4,-8 8 2,-8 8 3,-4 2 3,1-3 3,-1-3 17,0-3 18</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04360019415617" units="cm"/>
      <inkml:brushProperty name="height" value="0.0204360019415617" units="cm"/>
      <inkml:brushProperty name="color" value="#00BFF3"/>
      <inkml:brushProperty name="ignorePressure" value="0"/>
    </inkml:brush>
  </inkml:definitions>
  <inkml:trace contextRef="#ctx0" brushRef="#br0">86450 950 407,'-2'52'71,"-3"5"-5	,-3 5-4,-2 4-5,-1 0-4,3-4-5,3-5-3,4-4-4,1-7-2,0-5-1,0-7-2,0-5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857772585004568" units="cm"/>
      <inkml:brushProperty name="height" value="0.00857772585004568" units="cm"/>
      <inkml:brushProperty name="color" value="#F2385B"/>
      <inkml:brushProperty name="ignorePressure" value="0"/>
    </inkml:brush>
  </inkml:definitions>
  <inkml:trace contextRef="#ctx0" brushRef="#br0">20800 46300 971,'23'0'-22,"-3"3"5	,-3 1 5,-2 1 5,-2 4 5,2 7 4,1 6 5,2 6 5,0 3 2,-2 1 1,-1-1 0,-1 0 0,-2-1-7,1-1-13,-1-1-13,1-2-15,-3-4-12,-2-4-12,-3-5-12,-3-4 25</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8729179054499" units="cm"/>
      <inkml:brushProperty name="height" value="0.0148729179054499" units="cm"/>
      <inkml:brushProperty name="color" value="#00BFF3"/>
      <inkml:brushProperty name="ignorePressure" value="0"/>
    </inkml:brush>
  </inkml:definitions>
  <inkml:trace contextRef="#ctx0" brushRef="#br0">86250 1300 560,'11'0'105,"-1"0"-18	,-1 0-18,-2 0-18,4-1-11,9-2-7,10-1-6,9-1-6,4-2-15,-2-2-24,-1-1-24,-1-1-25,-6 0-11,-7 3 2,-8 3 1,-8 4 3</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7195747122169" units="cm"/>
      <inkml:brushProperty name="height" value="0.0147195747122169" units="cm"/>
      <inkml:brushProperty name="color" value="#00BFF3"/>
      <inkml:brushProperty name="ignorePressure" value="0"/>
    </inkml:brush>
  </inkml:definitions>
  <inkml:trace contextRef="#ctx0" brushRef="#br0">86175 1925 566,'14'-14'96,"3"-1"-10	,3-1-11,4-2-11,4-1-13,6 1-15,7-1-16,6 0-15,2-1-9,-2-1-3,-1-1-3,-1-2-3,-5 1-12,-8 5-19,-8 5-20,-7 4-20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62180103361607" units="cm"/>
      <inkml:brushProperty name="height" value="0.0162180103361607" units="cm"/>
      <inkml:brushProperty name="color" value="#00BFF3"/>
      <inkml:brushProperty name="ignorePressure" value="0"/>
    </inkml:brush>
  </inkml:definitions>
  <inkml:trace contextRef="#ctx0" brushRef="#br0">87025 900 513,'0'38'3,"0"2"3	,0 1 5,0 2 5,-1 2 10,-2 1 17,-1 1 16,-1 3 16,0 0 2,1 0-13,1 0-14,3 0-12,0-5-19,0-9-25,0-10-24,0-8-23,0-6-15,3 1-2,1-1-4,1 1-2</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15625858306885" units="cm"/>
      <inkml:brushProperty name="height" value="0.0115625858306885" units="cm"/>
      <inkml:brushProperty name="color" value="#00BFF3"/>
      <inkml:brushProperty name="ignorePressure" value="0"/>
    </inkml:brush>
  </inkml:definitions>
  <inkml:trace contextRef="#ctx0" brushRef="#br0">87200 1175 720,'12'0'-37,"1"0"38	,-1 0 39,1 0 39,-1-1 6,1-2-24,-1-1-23,1-1-26,-2-1-23,-1 0-26,-1-1-26,-2 1-24</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0002323314548" units="cm"/>
      <inkml:brushProperty name="height" value="0.0140002323314548" units="cm"/>
      <inkml:brushProperty name="color" value="#00BFF3"/>
      <inkml:brushProperty name="ignorePressure" value="0"/>
    </inkml:brush>
  </inkml:definitions>
  <inkml:trace contextRef="#ctx0" brushRef="#br0">86650 1200 595,'0'44'3,"0"-10"6	,0-12 5,0-10 7,0-1 6,0 9 6,0 10 7,0 9 7,0 6-1,3 4-6,1 2-8,1 4-6,0-3-5,-1-10-3,-1-9-3,-2-10-3,-1-5-15,0-2-28,0-1-29,0-1-28</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58161686360836" units="cm"/>
      <inkml:brushProperty name="height" value="0.0258161686360836" units="cm"/>
      <inkml:brushProperty name="color" value="#00BFF3"/>
      <inkml:brushProperty name="ignorePressure" value="0"/>
    </inkml:brush>
  </inkml:definitions>
  <inkml:trace contextRef="#ctx0" brushRef="#br0">86475 2025 322,'14'-24'15,"3"4"11	,3 3 12,4 3 11,5 2 7,10 2 2,10 1 3,9 2 1,5 1 0,2 0-2,1-1-3,2 1-2,-2 1-10,-7 1-19,-6 1-18,-6 3-19,-5-1-16,-3-2-14,-3-1-14,-3-1-14,-5-1-5,-6 0 2,-6-1 3,-7 1 3</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7233688086271" units="cm"/>
      <inkml:brushProperty name="height" value="0.0197233688086271" units="cm"/>
      <inkml:brushProperty name="color" value="#00BFF3"/>
      <inkml:brushProperty name="ignorePressure" value="0"/>
    </inkml:brush>
  </inkml:definitions>
  <inkml:trace contextRef="#ctx0" brushRef="#br0">88175 700 422,'-12'14'3,"2"6"8	,1 4 6,2 5 7,0 8 6,-2 10 7,-1 12 6,-1 11 7,-2 7 2,1 5 0,-1 5-1,1 4 1,1 0-6,3-4-10,3-5-10,4-4-10,2-10-5,4-11-3,3-14-1,3-11-3,1-10-2,1-4-5,-1-5-3,1-4-4,1-2-3,3 2 0,3 1-2,4 2 0,-1-2-10,-3-2-18,-3-3-19,-2-3-18</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37806420773268" units="cm"/>
      <inkml:brushProperty name="height" value="0.0237806420773268" units="cm"/>
      <inkml:brushProperty name="color" value="#00BFF3"/>
      <inkml:brushProperty name="ignorePressure" value="0"/>
    </inkml:brush>
  </inkml:definitions>
  <inkml:trace contextRef="#ctx0" brushRef="#br0">88725 800 350,'0'-12'1,"3"2"0	,1 1 2,1 2 1,0 5 3,-1 7 5,-1 8 5,-2 9 4,-1 7 4,3 10 3,1 10 3,1 9 2,0 4 1,-1 1 0,-1-1-1,-2 1 0,-1 4 0,0 9 0,0 10 2,0 10 1,-1 0-1,-2-8-3,-1-8-2,-1-7-2,0-9-4,1-9-5,1-10-4,3-9-6,0-7-6,0-5-6,0-4-8,0-5-7,-2-5-5,-3-2-1,-3-3-3,-2-3-2,-3-6-1,1-8-2,-1-8-3,1-7 0,-3-8-3,-2-8-3,-3-8-2,-3-7-3,-2-5-1,3 1 2,1-1 0,1 1 1,1 1 4,1 6 5,-1 4 5,0 5 14,1 5 16,2 7 0,1 6 0,2 6 0,1 5 0,2 3 0,1 3 0,2 3 0,4 3 19,6 1 31,6 1 6,7 3 4,6-1-2,6-2-9,6-1-9,7-1-9,0-1-6,-7 0-5,-6-1-5,-6 1-4,-4 0-4,-2 0-4,-1-1-2,-1 1-4,2-1-7,8-2-8,8-1-11,8-1-9,-1 0-5,-9 3-4,-10 3-1,-9 4-4,-6 1 3,-1 3 4,-1 1 6,-2 1 15</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35380970314145" units="cm"/>
      <inkml:brushProperty name="height" value="0.0135380970314145" units="cm"/>
      <inkml:brushProperty name="color" value="#00BFF3"/>
      <inkml:brushProperty name="ignorePressure" value="0"/>
    </inkml:brush>
  </inkml:definitions>
  <inkml:trace contextRef="#ctx0" brushRef="#br0">88450 1550 615,'-23'22'3,"5"-4"7	,5-5 7,4-4 6,4-4 6,4-1 5,2-1 5,4-2 6,4-2-1,7-2-3,6-1-5,6-1-5,6-4-8,7-4-14,6-5-12,6-4-13,-1-2-16,-10 4-18,-9 3-17,-10 3-17</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0623771846294" units="cm"/>
      <inkml:brushProperty name="height" value="0.0170623771846294" units="cm"/>
      <inkml:brushProperty name="color" value="#00BFF3"/>
      <inkml:brushProperty name="ignorePressure" value="0"/>
    </inkml:brush>
  </inkml:definitions>
  <inkml:trace contextRef="#ctx0" brushRef="#br0">88800 1250 488,'-20'10'42,"11"-2"-14	,12-3-12,10-3-14,10-4-5,7-3 5,8-3 3,9-2 5,3-3-3,3 1-10,1-1-10,1 1-10,-2-1-5,-6 1-3,-6-1-2,-7 1-2,-5 1 1,-5 3 5,-4 3 27,-5 4 2,-5 2 0,-2 4 0,-3 3 0,-3 3 0,-4 3 0,-3 3 0,-3 3 10,-2 4 28,-5 2 7,-2 4 3,-3 3 3,-3 3 5,-3 1 0,-2 1-1,-1-1-1,-1 1-1,0-3-4,1-2-9,1-3-7,3-3-7,1-4-10,4-3-13,3-3-10,3-2-13,2-7-14,2-7-16,1-8-18,2-8-15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20669072493911" units="cm"/>
      <inkml:brushProperty name="height" value="0.0120669072493911" units="cm"/>
      <inkml:brushProperty name="color" value="#F2385B"/>
      <inkml:brushProperty name="ignorePressure" value="0"/>
    </inkml:brush>
  </inkml:definitions>
  <inkml:trace contextRef="#ctx0" brushRef="#br0">21300 46225 690,'0'25'3,"0"3"6	,0 1 6,0 1 5,-1 1 4,-2 1 2,-1-1 1,-1 0 2,-1-1 1,0-1-1,-1-1 1,1-2 0,1-3-6,1-3-12,1-3-10,3-2-12,-1-2-8,-2 2-4,-1 1-5,-1 2-3,-1-1-9,0-3-13,-1-3-12,1-3-12</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5134040042758" units="cm"/>
      <inkml:brushProperty name="height" value="0.025134040042758" units="cm"/>
      <inkml:brushProperty name="color" value="#00BFF3"/>
      <inkml:brushProperty name="ignorePressure" value="0"/>
    </inkml:brush>
  </inkml:definitions>
  <inkml:trace contextRef="#ctx0" brushRef="#br0">89125 775 331,'-12'-6'6,"2"15"8	,1 13 8,2 15 9,2 8 4,1 4 2,1 2 2,3 4 2,0-3 0,0-7-2,0-8-2,0-8-2,0 6 0,3 23 2,1 22 0,1 22 2,4 8-2,4-5-4,5-4-6,5-5-4,1-8-7,-2-13-8,-1-13-10,-1-12-8,-1-10-9,0-8-8,-1-8-7,1-7-9,0-7-6,0-5-6,-1-4-5,1-5-6,-2-5-1,-3-4 6,-3-5 4,-3-4 5,-2-2 4,1 4 6,-1 3 5,0 3 14</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1725515127182" units="cm"/>
      <inkml:brushProperty name="height" value="0.011725515127182" units="cm"/>
      <inkml:brushProperty name="color" value="#00BFF3"/>
      <inkml:brushProperty name="ignorePressure" value="0"/>
    </inkml:brush>
  </inkml:definitions>
  <inkml:trace contextRef="#ctx0" brushRef="#br0">89425 850 710,'-12'-34'14,"2"8"2	,1 8 3,2 8 3,2 6 4,4 5 7,2 4 6,4 6 7,4 1-4,4 1-18,5-1-16,5 1-16,-1-3-8,-4-2 1,-5-3 1,-4-3 0,-2-2-8,2 3-20,1 1-20,2 1-19</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09614150226116" units="cm"/>
      <inkml:brushProperty name="height" value="0.0209614150226116" units="cm"/>
      <inkml:brushProperty name="color" value="#00BFF3"/>
      <inkml:brushProperty name="ignorePressure" value="0"/>
    </inkml:brush>
  </inkml:definitions>
  <inkml:trace contextRef="#ctx0" brushRef="#br0">89825 850 397,'-42'-1'3,"18"-2"6	,17-1 7,17-1 5,13-3 2,7-3-4,8-3-3,9-3-4,2 0-6,-2 3-8,-1 3-9,-1 3-9,-4 3-3,-7 1-1,-6 1 0,-6 3 1,-5 1 0,-3 4 3,-3 3 3,-3 3 2,-3 1 3,-4 1 2,-2-1 10,-4 1 0,-2 3 0,-2 8 6,-1 8 23,-1 8 12,-1 6 7,2 5 2,1 4 0,2 6 2,0 4 1,-2 7-1,-1 6 0,-1 7 1,0 0-3,3-2-5,3-3-6,4-3-5,1-8-8,0-10-10,0-12-11,0-10-9,2-10-17,5-10-22,5-9-21,4-10-23,1-5-6,-3-2 10,-3-1 10,-3-1 10</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3119679093361" units="cm"/>
      <inkml:brushProperty name="height" value="0.0173119679093361" units="cm"/>
      <inkml:brushProperty name="color" value="#00BFF3"/>
      <inkml:brushProperty name="ignorePressure" value="0"/>
    </inkml:brush>
  </inkml:definitions>
  <inkml:trace contextRef="#ctx0" brushRef="#br0">90325 1200 481,'0'-10'8,"0"7"16	,0 6 16,0 7 17,3 3 5,6 2-5,7 1-5,6 2-5,2-1-3,-2-3-1,-1-3 0,-1-3-1</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8661257699132" units="cm"/>
      <inkml:brushProperty name="height" value="0.0148661257699132" units="cm"/>
      <inkml:brushProperty name="color" value="#00BFF3"/>
      <inkml:brushProperty name="ignorePressure" value="0"/>
    </inkml:brush>
  </inkml:definitions>
  <inkml:trace contextRef="#ctx0" brushRef="#br0">90550 1700 560,'26'-13'111,"4"1"-16	,3-1-16,3 1-15,3-1-17,6 1-17,4-1-16,5 1-19,-3 1-7,-11 3-2,-11 3 1,-11 4-2,-6 1 2,1 0 0,-1 0 1,1 0 1,0-1-9,2-2-19,1-1-19,2-1-20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0938285235315561" units="cm"/>
      <inkml:brushProperty name="height" value="0.00938285235315561" units="cm"/>
      <inkml:brushProperty name="color" value="#00BFF3"/>
      <inkml:brushProperty name="ignorePressure" value="0"/>
    </inkml:brush>
  </inkml:definitions>
  <inkml:trace contextRef="#ctx0" brushRef="#br0">91500 600 888,'0'36'-42,"0"-1"26	,0-1 23,0-2 26,-2 0 8,-3 2-6,-3 1-8,-2 2-6,-2-2-16,2-5-22,1-4-24,2-5-23,1-4-11,0-3 1,-1-3 12,1-3 62</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4063819944859" units="cm"/>
      <inkml:brushProperty name="height" value="0.0194063819944859" units="cm"/>
      <inkml:brushProperty name="color" value="#00BFF3"/>
      <inkml:brushProperty name="ignorePressure" value="0"/>
    </inkml:brush>
  </inkml:definitions>
  <inkml:trace contextRef="#ctx0" brushRef="#br0">91625 825 429,'12'-12'19,"1"2"5	,-1 1 4,1 2 4,0 2 3,2 4-1,1 2 1,2 4-1,-1 3-1,-3 3-2,-3 3-3,-3 3-3,-3 3-1,-4 4-1,-2 2-1,-4 4-1,-3 1 0,-3 1-1,-3-1 1,-3 0-1,-5 4-2,-6 8-5,-6 8-6,-7 8-4,-1-1-6,3-7-6,3-8-5,3-8-5,5-5-7,6-4-8,6-2-9,7-4-8,2-4-5,-2-4-4,-1-5-4,-1-4-4</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4118094146252" units="cm"/>
      <inkml:brushProperty name="height" value="0.0174118094146252" units="cm"/>
      <inkml:brushProperty name="color" value="#00BFF3"/>
      <inkml:brushProperty name="ignorePressure" value="0"/>
    </inkml:brush>
  </inkml:definitions>
  <inkml:trace contextRef="#ctx0" brushRef="#br0">91550 1075 478,'25'0'8,"0"3"15	,0 1 16,0 1 16,1 4 8,4 4 2,3 5 2,3 5 2,3 2-8,3 0-19,3 0-18,4 0-19,1-2-9,0-3-2,0-3 0,0-2-2,-4-5 0,-8-2 3,-8-3 1,-7-3 1,-6-2-10,-3 3-24,-3 1-23,-3 1-23</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63331311196089" units="cm"/>
      <inkml:brushProperty name="height" value="0.0163331311196089" units="cm"/>
      <inkml:brushProperty name="color" value="#00BFF3"/>
      <inkml:brushProperty name="ignorePressure" value="0"/>
    </inkml:brush>
  </inkml:definitions>
  <inkml:trace contextRef="#ctx0" brushRef="#br0">91450 1725 510,'-10'9'51,"7"-6"-2	,6-6-2,7-6-3,6-5-1,8-1-1,8-1-1,8-2-1,6-1-3,5 1-4,4-1-6,6 0-4,-2 2-10,-6 3-17,-6 3-17,-6 3-15,-7 2-10,-6 0-3,-6-1-3,-6 1-3</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304545596242" units="cm"/>
      <inkml:brushProperty name="height" value="0.019304545596242" units="cm"/>
      <inkml:brushProperty name="color" value="#00BFF3"/>
      <inkml:brushProperty name="ignorePressure" value="0"/>
    </inkml:brush>
  </inkml:definitions>
  <inkml:trace contextRef="#ctx0" brushRef="#br0">91725 1400 431,'0'49'32,"0"-2"3	,0-1 5,0-1 4,0 1 3,0 5 2,0 4 2,0 6 2,0-1-2,0-5-5,0-4-4,0-5-5,-1-5-10,-2-4-13,-1-5-13,-1-4-15</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916328467428684" units="cm"/>
      <inkml:brushProperty name="height" value="0.00916328467428684" units="cm"/>
      <inkml:brushProperty name="color" value="#F2385B"/>
      <inkml:brushProperty name="ignorePressure" value="0"/>
    </inkml:brush>
  </inkml:definitions>
  <inkml:trace contextRef="#ctx0" brushRef="#br0">20800 46875 909,'1'11'-14,"4"-1"6	,3-1 6,3-2 5,0-2 4,-1-1-3,-1-1 0,-2-2-2,5-3-1,10-3 1,12-3 0,11-2 0,5-5 2,0-2 6,0-3 4,0-3 6,-2-1-3,-3 4-10,-3 3-8,-2 3-11,-5 2-4,-5 2-2,-4 1 0,-5 2-2,-4 3-1,-3 5 1,-3 4 1,-3 6 0,-3 3 4,-1 3 9,-1 3 8,-2 4 9,-4 1 5,-4 0 2,-5 0 2,-4 0 2,-2-2 1,2-3-1,1-3 1,2-2-1,2-4-5,3-1-13,3-1-10,4-2-13,-1-2-9,-3-1-8,-3-1-7,-2-2-8,-3-1-5,1 3-5,-1 1 44,1 1 17</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35972667485476" units="cm"/>
      <inkml:brushProperty name="height" value="0.0135972667485476" units="cm"/>
      <inkml:brushProperty name="color" value="#00BFF3"/>
      <inkml:brushProperty name="ignorePressure" value="0"/>
    </inkml:brush>
  </inkml:definitions>
  <inkml:trace contextRef="#ctx0" brushRef="#br0">91575 1725 612,'-24'25'0,"4"0"0	,3 0 0,3 0 0,3-2 4,3-3 9,3-3 7,4-2 8,-2 1 10,-4 8 9,-5 8 10,-4 8 10,0 1-7,4-4-22,5-5-22,5-4-24</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41707714647055" units="cm"/>
      <inkml:brushProperty name="height" value="0.0141707714647055" units="cm"/>
      <inkml:brushProperty name="color" value="#00BFF3"/>
      <inkml:brushProperty name="ignorePressure" value="0"/>
    </inkml:brush>
  </inkml:definitions>
  <inkml:trace contextRef="#ctx0" brushRef="#br0">91775 1775 588,'24'25'0,"-2"0"0	,-1 0 0,-1 0 0,0-1 0,1-2 0,1-1 0,3-1 0,-3-3 6,-4-3 12,-5-3 13,-4-3 12,1-1 5,8 2-2,8 1-2,8 2-2,0-2-3,-6-2-5,-6-3-5,-6-3-4,-5-2-18,-1 3-32,-1 1-32,-2 1-31</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06230434030294" units="cm"/>
      <inkml:brushProperty name="height" value="0.0106230434030294" units="cm"/>
      <inkml:brushProperty name="color" value="#00BFF3"/>
      <inkml:brushProperty name="ignorePressure" value="0"/>
    </inkml:brush>
  </inkml:definitions>
  <inkml:trace contextRef="#ctx0" brushRef="#br0">92625 825 784,'-1'23'-4,"-2"-3"-8	,-1-3-7,-1-2-9,-3-1 10,-3 3 26,-3 3 27,-3 4 27,-1 1 5,2 0-13,1 0-15,2 0-14,2-3-18,3-4-25,3-5-24,4-4-24,1-3-11,0 1 2,0-1 1,0 0 14</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02840734273195" units="cm"/>
      <inkml:brushProperty name="height" value="0.0202840734273195" units="cm"/>
      <inkml:brushProperty name="color" value="#00BFF3"/>
      <inkml:brushProperty name="ignorePressure" value="0"/>
    </inkml:brush>
  </inkml:definitions>
  <inkml:trace contextRef="#ctx0" brushRef="#br0">92825 900 410,'-15'49'6,"-5"-2"12	,-4-1 11,-5-1 13,-4 0 6,-3 1 2,-3 1 1,-3 3 3,0 0-2,3 0-7,3 0-5,3 0-8,3-4-2,4-5 1,2-7-1,4-5 2</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50851253420115" units="cm"/>
      <inkml:brushProperty name="height" value="0.0150851253420115" units="cm"/>
      <inkml:brushProperty name="color" value="#00BFF3"/>
      <inkml:brushProperty name="ignorePressure" value="0"/>
    </inkml:brush>
  </inkml:definitions>
  <inkml:trace contextRef="#ctx0" brushRef="#br0">92700 1400 552,'10'93'49,"-5"-11"5	,-4-14 3,-5-11 4,-1-8-2,1-2-9,1-1-10,3-1-9,0-4-9,0-4-6,0-5-8,0-4-8,0-5-14,0-3-26,0-3-23,0-2-24</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07942875474691" units="cm"/>
      <inkml:brushProperty name="height" value="0.0107942875474691" units="cm"/>
      <inkml:brushProperty name="color" value="#00BFF3"/>
      <inkml:brushProperty name="ignorePressure" value="0"/>
    </inkml:brush>
  </inkml:definitions>
  <inkml:trace contextRef="#ctx0" brushRef="#br0">93375 625 772,'-2'25'1,"-3"0"4	,-3 0 4,-2 0 3,-3 2 6,1 5 8,-1 5 7,1 4 8,0 0-2,2-4-13,1-5-11,2-4-13,1-6-15,0-4-19,-1-5-19,1-4-19,-1-4-8,-2-1 3,-1-1 3,-1-2 43</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18620356172323" units="cm"/>
      <inkml:brushProperty name="height" value="0.0218620356172323" units="cm"/>
      <inkml:brushProperty name="color" value="#00BFF3"/>
      <inkml:brushProperty name="ignorePressure" value="0"/>
    </inkml:brush>
  </inkml:definitions>
  <inkml:trace contextRef="#ctx0" brushRef="#br0">93150 1000 381,'-24'-11'-2,"4"3"-3	,3 3-2,3 4-5,1 1 4,1 0 8,-1 0 9,1 0 9,1 0 4,3 3 0,3 1 1,4 1 0,0 4 2,-2 4 3,-1 5 4,-1 5 2,0 0 2,1-3-2,1-3-1,3-2-2,3-5-4,9-2-5,8-3-7,7-3-6,5-5-6,2-4-8,1-5-8,2-4-8,-1-2-4,-1 2-3,-1 1-3,-2 2-2,-2 0-1,-1 1-1,-1-1 1,-2 1-1,-4 0 3,-4 2 3,-5 1 5,-4 2 3,-3 2 8,1 4 12,-1 2 11,0 4 11,-1 3 8,-4 3 5,-2 3 5,-4 3 5,-1 3 1,0 1-1,-1 1 0,1 3-2,0 0-1,0 0-3,-1 0-4,1 0-2,1-2-2,1-3-1,1-3-1,3-2-1,-1-3-18,-2 1-31,-1-1-34,-1 1-32</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10202615708113" units="cm"/>
      <inkml:brushProperty name="height" value="0.0210202615708113" units="cm"/>
      <inkml:brushProperty name="color" value="#00BFF3"/>
      <inkml:brushProperty name="ignorePressure" value="0"/>
    </inkml:brush>
  </inkml:definitions>
  <inkml:trace contextRef="#ctx0" brushRef="#br0">92850 1500 396,'13'-13'-63,"2"1"33	,1-1 34,2 1 32,3 0 16,5 2-2,4 1-1,6 2-3,2 0-6,2-2-10,1-1-11,2-1-11,-2-1-11,-4 2-13,-5 1-12,-4 2-12,-7 2-7,-5 4 1,-7 2 0,-5 4 0,-6 1 3,-3 1 18,-3-1 25,-2 0 0,-3 1 0,1 2 0,-1 1 0,1 2 0,1-1 0,3-1 0,3-1 0,4-2 0,0 2 0,-2 4 0,-1 5 0,-1 5 0,-2 3 0,-2 4 20,-1 3 22,-1 3 9,-2 1 3,1 1-2,-1-1 0,1 1-2,-1-3-3,1-2-4,-1-3-6,1-3-4,1-4-6,3-3-7,3-3-8,4-2-7,2-5-6,4-2-7,3-3-6,3-3-6,1-4-3,1-3 0,-1-3 1,1-2 1,-2-3-1,-1 1-1,-1-1-1,-2 1-1,2-4-2,7-6-2,6-6-4,6-6-3,2-3 0,-4 2 2,-2 1 3,-4 2 2,-1 2 4,0 4 5,-1 2 5,1 4 11,-3 3 4,-4 3 0,-5 3 5,-4 3 13,-3 6 5,0 7 7,0 8 4,0 9 7,-2 3 3,-3 3 3,-3 1 1,-2 1 3,-2 0-1,2-1-3,1-1-2,2-2-3,2-3-2,1-3-1,1-3-1,3-2-1,1-5-13,4-5-28,3-4-26,3-5-27,2-3-14,2-2-1,1-1-3,2-1-1,-1-3 3,-3-1 8,-3-1 7,-3-2 8,-2 0 6,1 2 16,-1 1 28,0 2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56377088278532" units="cm"/>
      <inkml:brushProperty name="height" value="0.0156377088278532" units="cm"/>
      <inkml:brushProperty name="color" value="#00BFF3"/>
      <inkml:brushProperty name="ignorePressure" value="0"/>
    </inkml:brush>
  </inkml:definitions>
  <inkml:trace contextRef="#ctx0" brushRef="#br0">93775 975 532,'-1'33'4,"-2"-7"5	,-1-8 8,-1-8 6,-1-1 6,0 4 8,-1 5 6,1 5 7,1 0 1,1-3-6,1-3-5,3-2-7,-2 0-5,-3 7-5,-3 6-5,-2 7-5,-1 0-8,3-2-13,3-3-10,4-3-12,0-4-12,-2-3-14,-1-3-12,-1-2-12</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06034092605114" units="cm"/>
      <inkml:brushProperty name="height" value="0.0106034092605114" units="cm"/>
      <inkml:brushProperty name="color" value="#00BFF3"/>
      <inkml:brushProperty name="ignorePressure" value="0"/>
    </inkml:brush>
  </inkml:definitions>
  <inkml:trace contextRef="#ctx0" brushRef="#br0">93775 1150 785,'11'-1'-18,"-1"-2"21	,-1-1 20,-2-1 21,1 0 6,3 1-8,3 1-9,3 3-8,1 0-12,-2 0-18,-1 0-17,-1 0-16,-3-1-14,-1-2-9,-1-1-9,-2-1-10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31372539326549" units="cm"/>
      <inkml:brushProperty name="height" value="0.0131372539326549" units="cm"/>
      <inkml:brushProperty name="color" value="#F2385B"/>
      <inkml:brushProperty name="ignorePressure" value="0"/>
    </inkml:brush>
  </inkml:definitions>
  <inkml:trace contextRef="#ctx0" brushRef="#br0">21175 47025 634,'0'14'-1,"3"3"-1	,1 3-1,1 4-2,0 3 4,-1 5 8,-1 5 9,-2 4 8,-1 1 6,0-3 3,0-3 3,0-3 4,0-4-2,0-5-6,0-4-6,0-5-8,0 0-2,0 7 1,0 6-1,0 7 2,0-2-8,3-7-13,1-8-13,1-8-15,1-6-11,1-5-11,-1-4-9,0-5-10,0-3-3,1 1 5,-1-1 6,0 1 28</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82677675038576" units="cm"/>
      <inkml:brushProperty name="height" value="0.0182677675038576" units="cm"/>
      <inkml:brushProperty name="color" value="#00BFF3"/>
      <inkml:brushProperty name="ignorePressure" value="0"/>
    </inkml:brush>
  </inkml:definitions>
  <inkml:trace contextRef="#ctx0" brushRef="#br0">93975 1225 456,'-36'71'6,"3"-8"11	,3-8 13,4-7 11,1-4 9,3 0 5,1-1 5,1 1 6,0-1-3,-1-2-9,-1-1-11,-2-1-10,0-3-12,4-1-17,3-1-15,3-2-16,1-4-15,1-6-13,-1-6-14,1-7-13</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4965414702892" units="cm"/>
      <inkml:brushProperty name="height" value="0.0194965414702892" units="cm"/>
      <inkml:brushProperty name="color" value="#00BFF3"/>
      <inkml:brushProperty name="ignorePressure" value="0"/>
    </inkml:brush>
  </inkml:definitions>
  <inkml:trace contextRef="#ctx0" brushRef="#br0">93575 1550 427,'35'25'60,"-2"0"-5	,-3 0-4,-3 0-4,-2 0 0,3 0 5,1 0 5,1 0 6,4-2-6,7-3-14,6-3-15,6-2-16,-1-5-12,-10-2-14,-9-3-11,-10-3-13,-4-2-11,0 3-10,-1 1-10,1 1-9</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55182739347219" units="cm"/>
      <inkml:brushProperty name="height" value="0.0255182739347219" units="cm"/>
      <inkml:brushProperty name="color" value="#00BFF3"/>
      <inkml:brushProperty name="ignorePressure" value="0"/>
    </inkml:brush>
  </inkml:definitions>
  <inkml:trace contextRef="#ctx0" brushRef="#br0">94550 775 326,'10'3'-19,"-2"6"-1	,-3 7-3,-3 6 3,-2 5 20,3 5 0,1 5 0,1 4 26,0 6 17,-1 6 5,-1 6 4,-2 7 6,-1 5 1,0 5-2,0 4-3,0 6-2,-2-2-2,-3-6-5,-3-6-3,-2-6-3,-2-8-5,2-7-3,1-8-5,2-8-5,0-9-6,-2-11-12,-1-11-10,-1-11-11,-1-6-6,2 1-3,1-1-3,2 1-2,1-5-3,0-7-4,-1-8-2,1-8-4,1 0 0,1 8 2,1 8 1,3 8 2,-2-5 0,-3-15-1,-3-15-2,-2-16-2,-2-6 2,2 5 5,1 5 4,2 4 31,1 8 3,0 11 0,-1 11 0,1 12 0,1 4 0,1 1 0,1-1 0,3 1 0,-3-1 0,-4 1 0,-5-1 0,-4 1 0,0 0 0,4 2 0,5 1 0,5 2 0,4 2 0,5 1 0,5 1 0,4 3 0,5-1 49,5-2 3,4-1 0,6-1 0,0 0-7,-1 1-14,-1 1-14,-2 3-13,-3 0-9,-5 0-4,-4 0-3,-5 0-4,-4 0-3,-1 0-3,-1 0-3,-2 0-2,-1 0-2,1 0-1,-1 0 0,0 0-2,0 0 1,1 0 16,-1 0 15,0 0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17809167131782" units="cm"/>
      <inkml:brushProperty name="height" value="0.0117809167131782" units="cm"/>
      <inkml:brushProperty name="color" value="#00BFF3"/>
      <inkml:brushProperty name="ignorePressure" value="0"/>
    </inkml:brush>
  </inkml:definitions>
  <inkml:trace contextRef="#ctx0" brushRef="#br0">94200 1350 707,'38'-13'77,"2"1"-11	,1-1-10,2 1-12,2-2-12,1-1-15,1-1-16,3-2-16,-4 0-12,-5 2-9,-7 1-10,-5 2-10,-6 1-6,-3 2-2,-3 1-3,-2 2-1</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820362329483" units="cm"/>
      <inkml:brushProperty name="height" value="0.019820362329483" units="cm"/>
      <inkml:brushProperty name="color" value="#00BFF3"/>
      <inkml:brushProperty name="ignorePressure" value="0"/>
    </inkml:brush>
  </inkml:definitions>
  <inkml:trace contextRef="#ctx0" brushRef="#br0">94825 875 420,'0'13'66,"0"2"-5	,0 1-6,0 2-5,0 2-4,0 1 1,0 1-1,0 3 0,1-2-3,4-3-7,3-3-5,3-2-7,3-4-6,3-1-9,3-1-8,4-2-7,2-2-8,4-4-7,3-2-6,3-4-7,0-2-6,-1-2-5,-1-1-5,-2-1-5,-3-1-1,-5 2 2,-4 1 3,-5 2 3,-4 2 2,-1 1 3,-1 1 2,-2 3 3,-2-2 23,-1-3 15,-1-3 0,-2-2 0,-2-2 0,-2 2 0,-1 1 0,-1 2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09306816011667" units="cm"/>
      <inkml:brushProperty name="height" value="0.0109306816011667" units="cm"/>
      <inkml:brushProperty name="color" value="#00BFF3"/>
      <inkml:brushProperty name="ignorePressure" value="0"/>
    </inkml:brush>
  </inkml:definitions>
  <inkml:trace contextRef="#ctx0" brushRef="#br0">95175 900 762,'-12'0'1,"2"0"2	,1 0 2,2 0 3,-1 2 4,-3 5 11,-3 5 8,-3 4 9,-2 4 1,1 1-9,-1 1-8,0 3-9,0 0-12,1 3-18,-1 1-17,0 1-17,2-2-12,3-6-4,3-6-6,3-7-5</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65763087570667" units="cm"/>
      <inkml:brushProperty name="height" value="0.0165763087570667" units="cm"/>
      <inkml:brushProperty name="color" value="#00BFF3"/>
      <inkml:brushProperty name="ignorePressure" value="0"/>
    </inkml:brush>
  </inkml:definitions>
  <inkml:trace contextRef="#ctx0" brushRef="#br0">94875 1400 502,'-12'81'64,"2"-12"-3	,1-13-3,2-12-2,2-9-3,1-2-1,1-3-2,3-3-1,0-3-11,0-2-21,0-1-21,0-1-21,0-2-17,0-2-14,0-1-13,0-1-14</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5860173553228" units="cm"/>
      <inkml:brushProperty name="height" value="0.0195860173553228" units="cm"/>
      <inkml:brushProperty name="color" value="#00BFF3"/>
      <inkml:brushProperty name="ignorePressure" value="0"/>
    </inkml:brush>
  </inkml:definitions>
  <inkml:trace contextRef="#ctx0" brushRef="#br0">94825 1475 425,'0'-23'-11,"3"5"0	,1 5 1,1 4 1,2 3 4,2 0 9,1-1 8,2 1 8,2 1 5,6 1-3,4 1-1,5 3-2,1 0 0,-1 0 1,-1 0 1,-2 0 0,-2 0-3,-2 0-11,-1 0-8,-1 0-11,-3 0-2,-3 3 3,-3 1 2,-3 1 4,-3 3 2,-1 3 4,-1 3 4,-2 3 2,-2 3 3,-2 4-1,-1 2 1,-1 4-1,0-2 3,1-6 5,1-6 7,3-7 5,-2 3 5,-3 10 6,-3 12 4,-2 11 5,-2 3-2,2-3-10,1-3-9,2-2-9,2-5-8,1-5-6,1-4-7,3-5-6,-1-3-11,-2-2-16,-1-1-15,-1-1-15</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0979234836995602" units="cm"/>
      <inkml:brushProperty name="height" value="0.00979234836995602" units="cm"/>
      <inkml:brushProperty name="color" value="#00BFF3"/>
      <inkml:brushProperty name="ignorePressure" value="0"/>
    </inkml:brush>
  </inkml:definitions>
  <inkml:trace contextRef="#ctx0" brushRef="#br0">94850 1650 851,'35'0'48,"-5"0"-8	,-4 0-9,-5 0-9,-4 0-15,-3 3-22,-3 1-23,-3 1-23,-2 1-11,1 1-1,-1-1 0,0 0 44</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34413363412023" units="cm"/>
      <inkml:brushProperty name="height" value="0.0134413363412023" units="cm"/>
      <inkml:brushProperty name="color" value="#00BFF3"/>
      <inkml:brushProperty name="ignorePressure" value="0"/>
    </inkml:brush>
  </inkml:definitions>
  <inkml:trace contextRef="#ctx0" brushRef="#br0">94850 2025 619,'-9'-1'8,"8"-2"18	,8-1 19,8-1 18,5-2 4,4-2-9,2-1-9,4-1-10,0-1-15,-4 2-22,-2 1-22,-4 2-22,-2 1-14,-2 0-7,-1-1-9,-1 1-8</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70007757842541" units="cm"/>
      <inkml:brushProperty name="height" value="0.0170007757842541" units="cm"/>
      <inkml:brushProperty name="color" value="#F2385B"/>
      <inkml:brushProperty name="ignorePressure" value="0"/>
    </inkml:brush>
  </inkml:definitions>
  <inkml:trace contextRef="#ctx0" brushRef="#br0">21825 46450 490,'11'1'-5,"-1"4"2	,-1 3 1,-2 3 2,-1 3 6,1 6 9,-1 4 10,0 5 10,-1 7 5,-1 9 2,-1 10 2,-2 9 3,-1 2-2,0-7-3,0-6-5,0-6-5,0-6-3,0-7-6,0-6-3,0-6-6,0 1-3,0 7-3,0 8-4,0 9-3,0-1-3,0-5-2,0-7-1,0-5-2,-1-6-2,-2-3-4,-1-3-3,-1-2-3,-2-5-2,-2-2 0,-1-3 0,-1-3-1,-1-6 0,2-5-4,1-7-2,2-5-2,0-8-4,-2-8-6,-1-8-5,-1-7-5,-1-4-2,2 0 1,1-1 3,2 1 1,1 3 47,0 6 0,-1 6 0,1 7 0,1 5 0,1 5 0,1 4 0,3 6 0,0 2 0,0 2 0,0 1 0,0 2 0,0 1 0,0 0 0,0-1 0,0 1 0,1 1 0,4 1 0,3 1 0,3 3 28,3-1 19,3-2 0,3-1 0,4-1 1,1-1-7,0 0-11,0-1-12,0 1-12,-2 1-11,-3 1-10,-3 1-12,-2 3-10,-5 0-7,-2 3-2,-3 1-2,-3 1-2</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9399400949478" units="cm"/>
      <inkml:brushProperty name="height" value="0.0179399400949478" units="cm"/>
      <inkml:brushProperty name="color" value="#00BFF3"/>
      <inkml:brushProperty name="ignorePressure" value="0"/>
    </inkml:brush>
  </inkml:definitions>
  <inkml:trace contextRef="#ctx0" brushRef="#br0">95975 825 464,'-2'25'2,"-3"0"5	,-3 0 5,-2 0 5,-5 2 3,-5 5 4,-4 5 2,-5 4 4,-5 4 4,-7 1 9,-6 1 6,-6 3 8,-3 0 0,0 0-7,-1 0-8,1 0-7,4-5-11,7-9-18,8-10-15,9-8-18</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78304128348827" units="cm"/>
      <inkml:brushProperty name="height" value="0.0178304128348827" units="cm"/>
      <inkml:brushProperty name="color" value="#00BFF3"/>
      <inkml:brushProperty name="ignorePressure" value="0"/>
    </inkml:brush>
  </inkml:definitions>
  <inkml:trace contextRef="#ctx0" brushRef="#br0">95950 700 467,'24'25'4,"-2"3"9	,-1 1 8,-1 1 9,0 3 7,1 3 4,1 3 5,3 3 4,-1 1 3,-2-2 2,-1-1 1,-1-1 1,0-2-11,4 1-22,2-1-25,4 1-22,-2-3-15,-6-2-6,-6-3-7,-7-3-5,-4-5-4,-4-4-3,-2-5-1,-4-4-2</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198334585875273" units="cm"/>
      <inkml:brushProperty name="height" value="0.0198334585875273" units="cm"/>
      <inkml:brushProperty name="color" value="#00BFF3"/>
      <inkml:brushProperty name="ignorePressure" value="0"/>
    </inkml:brush>
  </inkml:definitions>
  <inkml:trace contextRef="#ctx0" brushRef="#br0">95775 1375 420,'24'0'-49,"-2"3"26	,-1 1 25,-1 1 26,0 1 10,1 1-8,1-1-6,3 0-8,-4 1-8,-5 2-11,-7 1-12,-5 2-10,-4 0-6,0 1 1,0-1 0,0 1-1,-2 1 17,-3 6 14,-3 4 0,-2 5 0,-2-2 0,2-7 0,1-8 0,2-8 0,0-3 0,-2 4 0,-1 3 0,-1 3 0,0 0 0,3-1 0,3-1 0,4-2 0,1-2 0,3-1 23,1-1 22,1-2 4,1-1-2,1 3-5,-1 1-5,0 1-7,0 2-4,1 2-4,-1 1-3,0 2-3,-1 1-4,-1 2-2,-1 1-3,-2 2-2,-3 1-2,-3 0-4,-3-1-2,-2 1-3,-3-1-1,1-2 0,-1-1 0,1-1 0,0-3-2,2-1-1,1-1-3,2-2-2,-1 0-4,-3 2-3,-3 1-3,-3 2-5,0-2 2,3-2 4,3-3 6,3-3 4,6-2 8,7 0 12,8 0 10,9 0 12,2-1 9,-2-2 7,-1-1 7,-1-1 8,0 0 1,1 1-4,1 1-3,3 3-4,0 0-8,0 3-9,0 1-12,0 1-9,0 1-15,0 1-17,0-1-16,0 0-18,-2-1-10,-3-1-2,-3-1-4,-2-2-4</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04"/>
    </inkml:context>
    <inkml:brush xml:id="br0">
      <inkml:brushProperty name="width" value="0.0224198512732983" units="cm"/>
      <inkml:brushProperty name="height" value="0.0224198512732983" units="cm"/>
      <inkml:brushProperty name="color" value="#00BFF3"/>
      <inkml:brushProperty name="ignorePressure" value="0"/>
    </inkml:brush>
  </inkml:definitions>
  <inkml:trace contextRef="#ctx0" brushRef="#br0">96725 900 371,'11'14'1,"-1"3"1	,-1 3 1,-2 4 2,0 4 5,2 6 9,1 7 9,2 6 10,-1 6 5,-1 6 2,-1 7 3,-2 6 2,-2 3 2,-4 3 1,-2 1 2,-4 1 1,-4 0-6,-7-4-13,-6-2-13,-6-4-14,-5-4-11,-3-4-6,-3-5-8,-3-4-7,2-7-11,8-8-17,8-8-16,8-7-16</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80255081504583" units="cm"/>
      <inkml:brushProperty name="height" value="0.0180255081504583" units="cm"/>
      <inkml:brushProperty name="color" value="#00BFF3"/>
      <inkml:brushProperty name="ignorePressure" value="0"/>
    </inkml:brush>
  </inkml:definitions>
  <inkml:trace contextRef="#ctx0" brushRef="#br0">80100 10200 462,'0'-20'-68,"0"11"28	,0 12 32,0 10 17,-1 7 22,-2 4 5,-1 2 5,-1 4 6,-1-2-1,0-6-4,-1-6-6,1-7-5,-2 3-3,-3 10 1,-3 12 1,-3 11 0,0 3 1,3-3 0,3-3 1,3-2 0,2-6-3,0-6-6,-1-6-5,1-6-6,1-2-6,1 3-2,1 3-5,3 4-4,3-2-2,6-4-2,7-5-2,6-4-1,3-4-1,3-1 2,1-1 0,1-2 2,4-2 1,4-2 1,5-1 1,5-1 2,0-3-3,-3-3-5,-3-3-4,-2-3-4,-4-1-7,-1 2-5,-1 1-7,-2 2-7,-4 1-4,-6 2-2,-6 1-3,-7 2-3,-4 1 2,-1 0 6,-1-1 30,-2 1 20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90100613981485" units="cm"/>
      <inkml:brushProperty name="height" value="0.0190100613981485" units="cm"/>
      <inkml:brushProperty name="color" value="#00BFF3"/>
      <inkml:brushProperty name="ignorePressure" value="0"/>
    </inkml:brush>
  </inkml:definitions>
  <inkml:trace contextRef="#ctx0" brushRef="#br0">80425 10375 438,'-1'27'17,"-2"5"4	,-1 5 4,-1 4 5,-1 4 2,0 1 0,-1 1 0,1 3 0,0-4-1,0-8-4,-1-8-3,1-7-4,0 1 0,0 11 2,-1 11 4,1 12 2,1 1 2,1-6 0,1-6 1,3-6 1,0-6-12,0-5-27,0-4-24,0-5-27</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55018493533134" units="cm"/>
      <inkml:brushProperty name="height" value="0.0155018493533134" units="cm"/>
      <inkml:brushProperty name="color" value="#00BFF3"/>
      <inkml:brushProperty name="ignorePressure" value="0"/>
    </inkml:brush>
  </inkml:definitions>
  <inkml:trace contextRef="#ctx0" brushRef="#br0">81000 10250 537,'10'2'0,"-5"5"0	,-4 5 0,-5 4 0,-2 2 4,0-2 7,-1-1 8,1-1 8,-3 3 7,-4 12 7,-5 11 6,-4 11 8,-4 5 0,-2 1-6,-1-1-5,-1 0-6,-1-1-11,0-1-15,-1-1-18,1-2-15,2-7-8,5-10 2,4-12 3,6-10 2,2-6-7,2 1-15,1-1-16,2 0-15</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6668202355504" units="cm"/>
      <inkml:brushProperty name="height" value="0.016668202355504" units="cm"/>
      <inkml:brushProperty name="color" value="#00BFF3"/>
      <inkml:brushProperty name="ignorePressure" value="0"/>
    </inkml:brush>
  </inkml:definitions>
  <inkml:trace contextRef="#ctx0" brushRef="#br0">80925 10600 499,'0'48'13,"0"-3"5	,0-3 5,0-2 6,0-1 5,0 3 5,0 3 5,0 4 4,0 0 3,0-2-1,0-1 1,0-1-1,0-4-12,0-7-25,0-6-26,0-6-25,0-5-17,3-3-9,1-3-8,1-3-8</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43268592655659" units="cm"/>
      <inkml:brushProperty name="height" value="0.0143268592655659" units="cm"/>
      <inkml:brushProperty name="color" value="#00BFF3"/>
      <inkml:brushProperty name="ignorePressure" value="0"/>
    </inkml:brush>
  </inkml:definitions>
  <inkml:trace contextRef="#ctx0" brushRef="#br0">81300 10275 581,'23'0'9,"-3"3"18	,-3 1 18,-2 1 17,-2 1 6,2 1-7,1-1-7,2 0-7,0-1-14,-2-1-20,-1-1-22,-1-2-20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88104305416346" units="cm"/>
      <inkml:brushProperty name="height" value="0.0188104305416346" units="cm"/>
      <inkml:brushProperty name="color" value="#00BFF3"/>
      <inkml:brushProperty name="ignorePressure" value="0"/>
    </inkml:brush>
  </inkml:definitions>
  <inkml:trace contextRef="#ctx0" brushRef="#br0">81075 10550 443,'13'0'4,"2"0"9	,1 0 9,2 0 9,4-1 5,6-2 4,6-1 3,7-1 3,4-1 1,1 0-3,1-1-2,3 1-3,-4 0-1,-5 0-1,-7-1 0,-5 1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931938923895359" units="cm"/>
      <inkml:brushProperty name="height" value="0.00931938923895359" units="cm"/>
      <inkml:brushProperty name="color" value="#F2385B"/>
      <inkml:brushProperty name="ignorePressure" value="0"/>
    </inkml:brush>
  </inkml:definitions>
  <inkml:trace contextRef="#ctx0" brushRef="#br0">21625 47075 894,'12'-1'-34,"1"-2"7	,-1-1 6,1-1 7,1-2 10,3-2 17,3-1 14,4-1 16,3-2 3,5 1-10,5-1-11,4 1-10,0-1-15,-4 1-20,-5-1-20,-4 1-21,-6 0-10,-4 2-1,-5 1 7,-4 2 65</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16342743858695" units="cm"/>
      <inkml:brushProperty name="height" value="0.0116342743858695" units="cm"/>
      <inkml:brushProperty name="color" value="#00BFF3"/>
      <inkml:brushProperty name="ignorePressure" value="0"/>
    </inkml:brush>
  </inkml:definitions>
  <inkml:trace contextRef="#ctx0" brushRef="#br0">81175 10675 716,'11'12'0,"-1"1"0	,-1-1 0,-2 1 0,-2-2 3,-1-1 7,-1-1 7,-2-2 6,0 2 7,4 4 6,3 5 7,3 5 7,1 2-7,1 0-19,-1 0-19,1 0-21,-2-4-9,-1-5 1,-1-7 0,-2-5 0,-1-4-8,1 3-14,-1 1-16,0 1-14</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51223780214787" units="cm"/>
      <inkml:brushProperty name="height" value="0.0251223780214787" units="cm"/>
      <inkml:brushProperty name="color" value="#00BFF3"/>
      <inkml:brushProperty name="ignorePressure" value="0"/>
    </inkml:brush>
  </inkml:definitions>
  <inkml:trace contextRef="#ctx0" brushRef="#br0">81575 10775 331,'11'-11'7,"-1"3"2	,-1 3 2,-2 4 4,-2 4 2,-4 6 5,-2 7 3,-4 6 4,-4 5-1,-7 5-6,-6 5-6,-6 4-6,-4 1-8,-2-3-10,-1-3-10,-1-3-9,-2-4-5,1-5-2,-1-4-1,1-5-1,1-4 0,3-1 3,3-1 1,4-2 27,3-2 5,5-1 0,5-1 0,4-2 0,7-2 0,10-2 0,9-1 0,10-1 24,5-1 44,2 0-3,1-1-4,2 1-4,-3 0-4,-6 0-4,-6-1-5,-6 1-3,2 0-4,14 0-3,11-1-3,14 1-3,3 0-2,-5 0-3,-4-1-1,-5 1-3,-4 1 0,-3 1-2,-3 1 0,-3 3-1</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61308087408543" units="cm"/>
      <inkml:brushProperty name="height" value="0.0161308087408543" units="cm"/>
      <inkml:brushProperty name="color" value="#00BFF3"/>
      <inkml:brushProperty name="ignorePressure" value="0"/>
    </inkml:brush>
  </inkml:definitions>
  <inkml:trace contextRef="#ctx0" brushRef="#br0">82175 10725 516,'-7'-11'-21,"14"3"27	,11 3 26,14 4 28,8 1 11,7 0-5,6 0-4,7 0-4,2 0-7,1 0-11,-1 0-9,1 0-12,-3-1-10,-5-2-14,-4-1-12,-5-1-12,-6 0-12,-8 1-11,-8 1-11,-7 3-11,-5-1-2,1-2 5,-1-1 7,1-1 5</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3313377276063" units="cm"/>
      <inkml:brushProperty name="height" value="0.013313377276063" units="cm"/>
      <inkml:brushProperty name="color" value="#00BFF3"/>
      <inkml:brushProperty name="ignorePressure" value="0"/>
    </inkml:brush>
  </inkml:definitions>
  <inkml:trace contextRef="#ctx0" brushRef="#br0">82875 10575 625,'-12'-23'3,"2"5"5	,1 5 6,2 4 5,3 4 4,5 1 3,4 1 3,6 3 3,3 1 1,3 4-2,3 3-1,4 3-2,1 2-3,0 2-3,0 1-4,0 2-4,-2 1-4,-3 0-4,-3-1-2,-2 1-5,-4 0-2,-1 0-2,-1-1-2,-2 1-1,-3 1-1,-5 1-1,-4 1-1,-5 3-1,-4 0-1,-1 0-4,-1 0-4,-2 0-2,1-2-2,3-3 2,3-3 1,3-2 1,2-5-5,0-2-14,-1-3-13,1-3-13</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07073949277401" units="cm"/>
      <inkml:brushProperty name="height" value="0.0207073949277401" units="cm"/>
      <inkml:brushProperty name="color" value="#00BFF3"/>
      <inkml:brushProperty name="ignorePressure" value="0"/>
    </inkml:brush>
  </inkml:definitions>
  <inkml:trace contextRef="#ctx0" brushRef="#br0">83800 10200 402,'0'-7'4,"3"14"8	,1 11 8,1 14 8,0 7 4,-1 3 1,-1 3-1,-2 4 0,-1-3 0,0-8-1,0-8-2,0-7 0,0 0-1,0 10 0,0 9 0,0 10 1,0-1-1,0-11-4,0-11-1,0-11-4,-1 1-1,-2 15-3,-1 13-1,-1 15-2,0 3-3,1-8-3,1-8-3,3-7-4,-1-7-3,-2-5-1,-1-4-3,-1-5-2,-1-6-4,0-8-5,-1-8-5,1-7-7,-1-8-3,-2-6-5,-1-6-4,-1-6-4,-1-1-1,2 7 2,1 6 2,2 7 2,-1-3 0,-3-11 0,-3-11-2,-3-11-2,-2-4 3,1 4 20,-1 2 23,0 4 0,3 5 0,4 8 0,5 8 0,5 8 0,-1 1 0,-4-5 0,-5-4 0,-4-5 0,-2 0 0,2 5 0,1 4 0,2 6 0,2 2 0,3 2 0,3 1 0,4 2 0,1 2 0,3 1 0,1 1 0,1 3 0,4-1 43,7-2 6,6-1 0,6-1 0,4 0-1,2 1-4,1 1-4,2 3-4,0 0-6,1 0-8,-1 0-9,1 0-8,-4 0-5,-6 0-1,-6 0-1,-6 0 0,-4 0-7,1 0-14,-1 0-13,1 0-14,-2-1-6,-1-2 3,-1-1 1,-2-1 1</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21501032263041" units="cm"/>
      <inkml:brushProperty name="height" value="0.0121501032263041" units="cm"/>
      <inkml:brushProperty name="color" value="#00BFF3"/>
      <inkml:brushProperty name="ignorePressure" value="0"/>
    </inkml:brush>
  </inkml:definitions>
  <inkml:trace contextRef="#ctx0" brushRef="#br0">83525 10750 685,'-19'10'5,"13"-2"9	,12-3 8,13-3 10,6-3 5,3-2 0,1-1 1,1-1 1,-1-1-4,-5 0-9,-4-1-9,-5 1-8,2-3-7,12-4 0,11-5-3,11-4-2,1-1-1,-10 5-4,-9 5-2,-10 4-3,-6 2-11,-3-2-20,-3-1-20,-3-1-19</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08856949955225" units="cm"/>
      <inkml:brushProperty name="height" value="0.0108856949955225" units="cm"/>
      <inkml:brushProperty name="color" value="#00BFF3"/>
      <inkml:brushProperty name="ignorePressure" value="0"/>
    </inkml:brush>
  </inkml:definitions>
  <inkml:trace contextRef="#ctx0" brushRef="#br0">84150 9975 765,'23'24'16,"-3"-2"9	,-3-1 10,-2-1 10,-3-1-1,1 0-10,-1-1-11,1 1-10,-2 0-15,-1 0-18,-1-1-19,-2 1-17,-2-2-11,-4-3-2,-2-3-3,-4-3-2</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09013579785824" units="cm"/>
      <inkml:brushProperty name="height" value="0.0109013579785824" units="cm"/>
      <inkml:brushProperty name="color" value="#00BFF3"/>
      <inkml:brushProperty name="ignorePressure" value="0"/>
    </inkml:brush>
  </inkml:definitions>
  <inkml:trace contextRef="#ctx0" brushRef="#br0">84000 10375 764,'11'24'-35,"-1"-2"19	,-1-1 21,-2-1 20,-1-1 11,1 0 3,-1-1 2,0 1 4,0 1-5,1 1-10,-1 1-12,0 3-11,-1-2-13,-1-3-18,-1-3-17,-2-2-17,-1-4-10,0-1-2,0-1-1,0-2-1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75906829535961" units="cm"/>
      <inkml:brushProperty name="height" value="0.0175906829535961" units="cm"/>
      <inkml:brushProperty name="color" value="#00BFF3"/>
      <inkml:brushProperty name="ignorePressure" value="0"/>
    </inkml:brush>
  </inkml:definitions>
  <inkml:trace contextRef="#ctx0" brushRef="#br0">84050 10375 473,'13'-23'-79,"2"5"40	,1 5 39,2 4 0,3 2 26,5-2 14,4-1 7,6-1 7,-1 0 2,-2 3-2,-3 3-2,-3 4-2,-2 2-3,3 4-3,1 3-5,1 3-4,-2 1-4,-6 1-6,-6-1-5,-7 1-6,-4 0-5,-1 2-7,-1 1-7,-2 2-6,-5 1-4,-5 0-4,-7-1-4,-5 1-4,-4-1-5,0-2-10,0-1-9,0-1-10,1-3-3,4-1 1,3-1 2,3-2 2</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32370740175247" units="cm"/>
      <inkml:brushProperty name="height" value="0.0132370740175247" units="cm"/>
      <inkml:brushProperty name="color" value="#00BFF3"/>
      <inkml:brushProperty name="ignorePressure" value="0"/>
    </inkml:brush>
  </inkml:definitions>
  <inkml:trace contextRef="#ctx0" brushRef="#br0">84175 10525 629,'-1'47'6,"-2"-4"13	,-1-5 12,-1-4 12,-1-2 7,0 2 0,-1 1 1,1 2 0,-1-2-9,-2-2-19,-1-3-19,-1-3-18,0-5-11,3-4 0,3-5-1,4-4 0,0-3-9,-2 1-13,-1-1-14,-1 0-13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0946658570319414" units="cm"/>
      <inkml:brushProperty name="height" value="0.00946658570319414" units="cm"/>
      <inkml:brushProperty name="color" value="#F2385B"/>
      <inkml:brushProperty name="ignorePressure" value="0"/>
    </inkml:brush>
  </inkml:definitions>
  <inkml:trace contextRef="#ctx0" brushRef="#br0">22375 46525 880,'-1'-11'-1,"-2"3"0	,-1 3-2,-1 4 0,-3 1 4,-3 0 11,-3 0 12,-3 0 10,-1 2-1,2 5-14,1 5-15,2 4-13,-1 3-14,-1 0-11,-1-1-12,-2 1-11,1-2-6,3-3-1,3-3 21,3-3 43,1-3 0,-2-1 0,-1-1 0,-1-2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0950497761368752" units="cm"/>
      <inkml:brushProperty name="height" value="0.00950497761368752" units="cm"/>
      <inkml:brushProperty name="color" value="#00BFF3"/>
      <inkml:brushProperty name="ignorePressure" value="0"/>
    </inkml:brush>
  </inkml:definitions>
  <inkml:trace contextRef="#ctx0" brushRef="#br0">84300 10625 876,'35'0'-58,"-5"3"37	,-4 1 36,-5 1 37,-2 0 9,0-1-18,-1-1-18,1-2-18,-2-1-16,-3 0-13,-3 0-14,-3 0-12,-2 0-10,1 3-6,-1 1-5,0 1 32</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49833904579282" units="cm"/>
      <inkml:brushProperty name="height" value="0.0149833904579282" units="cm"/>
      <inkml:brushProperty name="color" value="#00BFF3"/>
      <inkml:brushProperty name="ignorePressure" value="0"/>
    </inkml:brush>
  </inkml:definitions>
  <inkml:trace contextRef="#ctx0" brushRef="#br0">84150 10950 556,'1'-13'1,"4"1"5	,3-1 4,3 1 3,2 0 2,2 2-2,1 1-2,2 2-1,0 1 1,-2 0 2,-1-1 3,-1 1 3,-3 1-4,-1 1-10,-1 1-9,-2 3-9,-2 1-1,-1 4 9,-1 3 9,-2 3 10,-1 2 6,0 2 4,0 1 5,0 2 4,-1 2 2,-2 1-1,-1 1-1,-1 3 0,-1 0-4,0 0-10,-1 0-7,1 0-10,1-1-9,1-2-12,1-1-13,3-1-11,0-2-9,0-2-6,0-1-4,0-1-6,-1-4 0,-2-2 4,-1-3 5,-1-3 9,-2-2 50,-2 0 0,-1 0 0,-1 0 0,-2 0 0,1 0 0,-1 0 0,1 0 0,-1 0 0,1 0 0,-1 0 0,1 0 0,2 0 0,7 0 0,6 0 0,7 0 0,4-1 71,3-2 13,3-1-5,4-1-5,4-2-8,6-2-9,7-1-9,6-1-11,3-2-13,0 1-16,0-1-17,0 1-16,-3-1-14,-4 1-12,-5-1-11,-4 1-10,-5-1-4,-5 1 7,-4-1 5,-5 1 6</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76283661276102" units="cm"/>
      <inkml:brushProperty name="height" value="0.0176283661276102" units="cm"/>
      <inkml:brushProperty name="color" value="#00BFF3"/>
      <inkml:brushProperty name="ignorePressure" value="0"/>
    </inkml:brush>
  </inkml:definitions>
  <inkml:trace contextRef="#ctx0" brushRef="#br0">84875 10250 472,'27'0'94,"5"0"-17	,5 0-14,4 0-16,2-2-7,-2-3 1,-1-3 1,-1-2 1,-4-3-6,-2 1-11,-3-1-11,-3 1-13,-5 0-17,-4 2-24,-5 1-24,-4 2-25</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49150220677257" units="cm"/>
      <inkml:brushProperty name="height" value="0.0149150220677257" units="cm"/>
      <inkml:brushProperty name="color" value="#00BFF3"/>
      <inkml:brushProperty name="ignorePressure" value="0"/>
    </inkml:brush>
  </inkml:definitions>
  <inkml:trace contextRef="#ctx0" brushRef="#br0">85175 9950 558,'0'48'-49,"0"-3"7	,0-3 8,0-2 20,-3-1 14,-4 6 0,-5 4 41,-4 5 33,-2 1 12,2-4-3,1-2-4,2-4-4,-3 3-11,-6 7-19,-6 8-19,-6 9-18,-2-3-17,6-10-13,4-12-13,5-10-13,4-9-8,3-6-5,3-6-4,3-7-4,3-4 0,1-4 6,1-2 6,3-4 30</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40421204268932" units="cm"/>
      <inkml:brushProperty name="height" value="0.0140421204268932" units="cm"/>
      <inkml:brushProperty name="color" value="#00BFF3"/>
      <inkml:brushProperty name="ignorePressure" value="0"/>
    </inkml:brush>
  </inkml:definitions>
  <inkml:trace contextRef="#ctx0" brushRef="#br0">85175 10575 593,'-1'105'38,"-2"-14"4	,-1-13 4,-1-15 4,-1-8 2,0-1-4,-1-1-3,1-2-4,1-4-9,1-4-20,1-5-17,3-4-18</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98373533785343" units="cm"/>
      <inkml:brushProperty name="height" value="0.0198373533785343" units="cm"/>
      <inkml:brushProperty name="color" value="#00BFF3"/>
      <inkml:brushProperty name="ignorePressure" value="0"/>
    </inkml:brush>
  </inkml:definitions>
  <inkml:trace contextRef="#ctx0" brushRef="#br0">85175 10675 420,'0'-12'-1,"3"2"0	,1 1-2,1 2 0,3 2 2,3 1 3,3 1 6,3 3 3,2-1 1,0-2-2,-1-1-2,1-1-2,0 0-2,0 1-4,-1 1-2,1 3-3,-3 3 0,-4 6 3,-5 7 3,-4 6 2,-5 3 5,-3 3 7,-3 1 6,-2 1 7,-1 2 3,3 2 0,3 1-2,4 2 1,1-3-2,0-6 0,0-6-2,0-6 0,0 0 0,0 8 1,0 8 2,0 8 1,0 2-1,3-3-3,1-3-4,1-3-3,1-3-5,1-4-4,-1-2-5,0-4-6,-1-1-4,-1 0-3,-1-1-3,-2 1-4,-3-2-2,-3-3 1,-3-3 0,-2-3 1,-3-3 0,1-1 0,-1-1-1,1-2 1,-2-3-2,-1-3 0,-1-3-2,-2-2-1,0-5-1,2-2 0,1-3-1,2-3 1,0-3 0,1-2 2,-1-1 1,1-1 1,-1 1 3,1 5 4,-1 4 4,1 6 3,1 2 4,3 2 4,3 1 4,4 2 3,3 2 3,5 1 2,5 1 0,4 3 2,4-1-1,4-2 0,2-1 0,4-1-2,3-2-3,3-2-9,3-1-7,3-1-8,0-2-10,-3 1-10,-3-1-12,-3 1-10,-4 0-5,-5 2 4,-4 1 2,-5 2 3</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818872615695" units="cm"/>
      <inkml:brushProperty name="height" value="0.01818872615695" units="cm"/>
      <inkml:brushProperty name="color" value="#00BFF3"/>
      <inkml:brushProperty name="ignorePressure" value="0"/>
    </inkml:brush>
  </inkml:definitions>
  <inkml:trace contextRef="#ctx0" brushRef="#br0">85850 10350 458,'-10'10'52,"7"-2"-10	,6-3-9,7-3-11,4-2-2,6 0 5,4 0 6,5 0 5,0 0 1,-5 0-5,-4 0-3,-5 0-5,-1-1-1,6-2 1,4-1 2,5-1 2,0-1-3,-5 0-7,-4-1-8,-5 1-6,-1 0-7,6 0-10,4-1-9,5 1-10,1 1-7,-4 1-10,-2 1-8,-4 3-9,-4-1-2,-4-2 2,-5-1 4,-4-1 3</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6145458444953" units="cm"/>
      <inkml:brushProperty name="height" value="0.016145458444953" units="cm"/>
      <inkml:brushProperty name="color" value="#00BFF3"/>
      <inkml:brushProperty name="ignorePressure" value="0"/>
    </inkml:brush>
  </inkml:definitions>
  <inkml:trace contextRef="#ctx0" brushRef="#br0">86150 10125 516,'0'26'-14,"0"4"13	,0 3 11,0 3 12,-3 3 10,-4 6 5,-5 4 7,-4 5 6,-4 3 2,-4 2-2,-2 1-2,-4 2-2,0-2-6,4-2-9,2-3-9,4-3-9,1-6-11,1-5-15,-1-7-14,0-5-14,2-7-9,3-4-7,3-5-5,3-4-6,2-4-1,0-1 4,-1-1 5,1-2 3</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55021892860532" units="cm"/>
      <inkml:brushProperty name="height" value="0.0155021892860532" units="cm"/>
      <inkml:brushProperty name="color" value="#00BFF3"/>
      <inkml:brushProperty name="ignorePressure" value="0"/>
    </inkml:brush>
  </inkml:definitions>
  <inkml:trace contextRef="#ctx0" brushRef="#br0">86100 10675 537,'10'25'-9,"-2"3"2	,-3 1 2,-3 1 1,-2 4 1,0 7 1,0 6 0,0 6 0,0 2 13,0-1 26,0-1 26,0-2 25,-1-3 7,-2-3-14,-1-3-13,-1-2-15</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53908801823854" units="cm"/>
      <inkml:brushProperty name="height" value="0.0253908801823854" units="cm"/>
      <inkml:brushProperty name="color" value="#00BFF3"/>
      <inkml:brushProperty name="ignorePressure" value="0"/>
    </inkml:brush>
  </inkml:definitions>
  <inkml:trace contextRef="#ctx0" brushRef="#br0">86125 10700 328,'12'-34'-11,"1"8"9	,-1 8 9,1 8 7,0 4 5,2 0 0,1-1 0,2 1-1,2 0 0,1 0-2,1-1-1,3 1-3,-1 1-1,-2 1-4,-1 1-2,-1 3-3,-3 0-2,-3 0 1,-3 0 0,-3 0 0,-2 1 2,1 4 2,-1 3 2,0 3 2,-1 3 3,-1 3-1,-1 3 2,-2 4 0,-1 3 3,0 5 3,0 5 4,0 4 5,-1 5 2,-2 5 4,-1 4 3,-1 6 3,0-1 1,1-2-5,1-3-2,3-3-3,0-5-6,0-4-7,0-5-7,0-4-8,-2-7-11,-3-10-17,-3-9-15,-2-10-17,-3-7-8,1-7 3,-1-6 1,1-6 1,-2-5 3,-1-3 5,-1-3 4,-2-3 3,0-1 6,2 2 5,1 1 5,2 2 6,0 2 3,1 6 0,-1 4 12,1 5 8,1 4 0,3 3 0,3 3 0,4 3 15,2 3 27,4 1 6,3 1 5,3 3 6,2 0-2,2 0-9,1 0-9,2 0-9,0 0-8,-2 0-5,-1 0-4,-1 0-6,-4 2-11,-5 5-19,-4 5-18,-5 4-17,-4 4-7,-3 1 6,-3 1 6,-3 3 7,-1-2 5,2-3 7,1-3 8,2-2 26,1-4 0,2-1 0,1-1 0,2-2 0,2-2 0,4-1 0,2-1 0,4-2 14,2-1 20,2 0-1,1 0 1,2 0 1,-1 0-3,-1 0-6,-1 0-4,-2 0-7,2-2-5,4-3-7,5-3-7,5-2-8,-1-1-3,-4 3-1,-5 3-2,-4 4 0,-2 0-4,2-2-4,1-1-5,2-1-5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3161849379539" units="cm"/>
      <inkml:brushProperty name="height" value="0.0173161849379539" units="cm"/>
      <inkml:brushProperty name="color" value="#6ADCAB"/>
      <inkml:brushProperty name="ignorePressure" value="0"/>
    </inkml:brush>
  </inkml:definitions>
  <inkml:trace contextRef="#ctx0" brushRef="#br0">21550 6750 481,'67'45'79,"-16"-9"-14	,-15-10-13,-15-8-14,-7-4-7,3 3 3,3 3 0,4 4 2,-1-1-1,-3-3 0,-3-3-2,-2-2-1,-1-3-18,3 1-33,3-1-35,4 1-34</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15868272259831" units="cm"/>
      <inkml:brushProperty name="height" value="0.0115868272259831" units="cm"/>
      <inkml:brushProperty name="color" value="#F2385B"/>
      <inkml:brushProperty name="ignorePressure" value="0"/>
    </inkml:brush>
  </inkml:definitions>
  <inkml:trace contextRef="#ctx0" brushRef="#br0">22100 46675 719,'22'12'-4,"-4"1"-7	,-5-1-8,-4 1-8,-3 2 3,1 7 10,-1 6 10,0 7 12,-1 3 8,-1 2 5,-1 1 5,-2 2 6,-2 0 1,-2-2 0,-1-1-3,-1-1 0,0-4-1,1-2 4,1-3 2,3-3 2,0-5-17,0-4-35,0-5-37,0-4-35</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51371378451586" units="cm"/>
      <inkml:brushProperty name="height" value="0.0151371378451586" units="cm"/>
      <inkml:brushProperty name="color" value="#00BFF3"/>
      <inkml:brushProperty name="ignorePressure" value="0"/>
    </inkml:brush>
  </inkml:definitions>
  <inkml:trace contextRef="#ctx0" brushRef="#br0">86900 10525 550,'13'0'0,"2"3"0	,1 1 0,2 1 0,2 1 7,1 1 16,1-1 14,3 0 15,-3-1 5,-4-1-7,-5-1-5,-4-2-5,-1 1-6,3 5-4,3 5-5,3 4-3,-1 4-6,-4 4-7,-5 2-8,-4 4-6,-6 3-7,-4 3-6,-5 3-5,-4 3-5,-3 3-4,1 1-2,-1 1-3,0 3-1,1-4-1,2-5 3,1-7 2,2-5 2,2-7 4,3-4 8,3-5 6,4-4 8,4-4 6,6-1 6,7-1 6,6-2 6,3-2 4,3-2 5,1-1 2,1-1 5,0-2-1,-1-2-2,-1-1-3,-2-1-3,-1-3-2,0-1 1,0-1-1,0-2 0,-3 1-1,-4 3-1,-5 3-3,-4 3-1,-3 1-15,1-2-31,-1-1-30,0-1-29</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302102021873" units="cm"/>
      <inkml:brushProperty name="height" value="0.01302102021873" units="cm"/>
      <inkml:brushProperty name="color" value="#00BFF3"/>
      <inkml:brushProperty name="ignorePressure" value="0"/>
    </inkml:brush>
  </inkml:definitions>
  <inkml:trace contextRef="#ctx0" brushRef="#br0">87425 10075 639,'-1'-9'5,"-2"8"9	,-1 8 10,-1 8 9,0 5 4,4 4-1,2 2 0,4 4-3,2-1-1,2-5-3,1-4-4,2-5-2,2-4-5,6-1-7,4-1-7,5-2-5,2-2-7,1-1-4,-1-1-5,0-2-6,-1-1-3,-1 0-5,-1 0-4,-2 0-3,-3-1-6,-3-2-7,-3-1-7,-2-1-7</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46494805812836" units="cm"/>
      <inkml:brushProperty name="height" value="0.0146494805812836" units="cm"/>
      <inkml:brushProperty name="color" value="#00BFF3"/>
      <inkml:brushProperty name="ignorePressure" value="0"/>
    </inkml:brush>
  </inkml:definitions>
  <inkml:trace contextRef="#ctx0" brushRef="#br0">87700 10050 568,'-11'0'3,"3"3"6	,3 1 5,4 1 6,1 4 5,0 4 3,0 5 3,0 5 3,-1 4 4,-2 5 6,-1 5 5,-1 4 6,0 2-7,1-2-21,1-1-20,3-1-21,0-5-11,0-6-4,0-6-1,0-6-4,-1-4-6,-2 1-12,-1-1-11,-1 1-12</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24297232925892" units="cm"/>
      <inkml:brushProperty name="height" value="0.0224297232925892" units="cm"/>
      <inkml:brushProperty name="color" value="#00BFF3"/>
      <inkml:brushProperty name="ignorePressure" value="0"/>
    </inkml:brush>
  </inkml:definitions>
  <inkml:trace contextRef="#ctx0" brushRef="#br0">88300 10225 371,'-1'-9'-9,"-2"8"3	,-1 8 0,-1 8 3,-4 8 7,-7 10 13,-6 9 15,-6 10 13,-4 3 6,-2-1 0,-1-1-2,-1-2 0,0-2-1,3-2-1,3-1-1,4-1 0,2-5-2,4-8-1,3-8-2,3-7-1</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29406461492181" units="cm"/>
      <inkml:brushProperty name="height" value="0.0129406461492181" units="cm"/>
      <inkml:brushProperty name="color" value="#00BFF3"/>
      <inkml:brushProperty name="ignorePressure" value="0"/>
    </inkml:brush>
  </inkml:definitions>
  <inkml:trace contextRef="#ctx0" brushRef="#br0">88250 10400 643,'13'1'3,"2"4"4	,1 3 6,2 3 4,2 2 8,1 2 8,1 1 9,3 2 8,0 2 1,3 1-9,1 1-7,1 3-9,-1-2-13,-5-3-21,-4-3-18,-5-2-21,-4-5-7,-1-2 2,-1-3 3,-2-3 2,-2-2 0,-1 3-5,-1 1-4,-2 1-4</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72947030514479" units="cm"/>
      <inkml:brushProperty name="height" value="0.0172947030514479" units="cm"/>
      <inkml:brushProperty name="color" value="#00BFF3"/>
      <inkml:brushProperty name="ignorePressure" value="0"/>
    </inkml:brush>
  </inkml:definitions>
  <inkml:trace contextRef="#ctx0" brushRef="#br0">88275 10800 481,'-11'26'23,"3"4"4	,3 3 4,4 3 5,1 3 5,0 3 5,0 3 7,0 4 6,0-2-1,0-4-8,0-5-8,0-4-8,0-3-16,3 1-20,1-1-21,1 0-22,1-3-13,1-6-7,-1-6-7,0-7-7</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88675 9975 1000,'1'23'-68,"4"-3"32	,3-3 32,3-2 31,3-3 4,3 1-24,3-1-23,4 1-25,-2-3-12,-4-2-1,-5-3 11,-4-3 43,-3-2 0,1 3 0,-1 1 0,0 1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25255472958088" units="cm"/>
      <inkml:brushProperty name="height" value="0.0125255472958088" units="cm"/>
      <inkml:brushProperty name="color" value="#00BFF3"/>
      <inkml:brushProperty name="ignorePressure" value="0"/>
    </inkml:brush>
  </inkml:definitions>
  <inkml:trace contextRef="#ctx0" brushRef="#br0">89225 10050 665,'9'0'-1,"-6"0"12	,-6 0 11,-6 0 10,-6 2 9,-2 5 4,-3 5 6,-3 4 3,-4 4-7,-3 1-20,-3 1-21,-2 3-21,-1-2-13,6-3-6,4-3-7,5-2-6,2-3-6,1 1-6,-1-1-6,0 1-6</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37217063456774" units="cm"/>
      <inkml:brushProperty name="height" value="0.0137217063456774" units="cm"/>
      <inkml:brushProperty name="color" value="#00BFF3"/>
      <inkml:brushProperty name="ignorePressure" value="0"/>
    </inkml:brush>
  </inkml:definitions>
  <inkml:trace contextRef="#ctx0" brushRef="#br0">88675 10425 607,'11'47'16,"-1"-4"11	,-1-5 11,-2-4 11,-2-4 4,-1-1-1,-1-1 0,-2-2-1,-1-1-12,0 3-24,0 1-22,0 1-23,-1-3-17,-2-7-12,-1-8-11,-1-8-13</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85736063867807" units="cm"/>
      <inkml:brushProperty name="height" value="0.0185736063867807" units="cm"/>
      <inkml:brushProperty name="color" value="#00BFF3"/>
      <inkml:brushProperty name="ignorePressure" value="0"/>
    </inkml:brush>
  </inkml:definitions>
  <inkml:trace contextRef="#ctx0" brushRef="#br0">88650 10400 448,'3'-23'4,"9"5"8	,8 5 9,7 4 7,5 4 5,2 1 0,1 1 0,2 3 1,-3 0-2,-6 0-4,-6 0-5,-6 0-3,-1 0-5,7 0-3,6 0-5,7 0-4,0 1-3,-2 4-2,-3 3 0,-3 3-3,-4 1 0,-3 1 0,-3-1-1,-2 1 0,-4 1 3,-1 3 6,-1 3 7,-2 4 6,-2 1 5,-1 3 4,-1 1 3,-2 1 5,-3 0-1,-3-1-4,-3-1-5,-2-2-5,-3-2-8,1-2-12,-1-1-13,1-1-12,0-2-14,2-2-13,1-1-14,2-1-14</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189349073916674" units="cm"/>
      <inkml:brushProperty name="height" value="0.0189349073916674" units="cm"/>
      <inkml:brushProperty name="color" value="#F2385B"/>
      <inkml:brushProperty name="ignorePressure" value="0"/>
    </inkml:brush>
  </inkml:definitions>
  <inkml:trace contextRef="#ctx0" brushRef="#br0">22275 46725 440,'12'-24'0,"1"4"1	,-1 3 0,1 3 1,0 1 2,2 1 3,1-1 2,2 1 4,2 1 1,1 3-1,1 3 0,3 4-1,-2 1 0,-3 0 0,-3 0-1,-2 0-1,-4 0 0,-1 0-2,-1 0-3,-2 0-2,0 0-1,2 0-2,1 0-2,2 0-2,-1 0 0,-1 3 1,-1 1 2,-2 1 1,-1 2 1,1 2 3,-1 1 3,0 2 1,0 3 4,1 7 2,-1 6 3,0 7 3,-1 4 3,-1 3 1,-1 3 2,-2 4 2,-1 0 0,0-2-1,0-1-1,0-1-1,0-3 0,0-3-1,0-3 0,0-3 0,0-3-6,0-1-12,0-1-10,0-2-12,-1-4-12,-2-4-11,-1-5-13,-1-4-12,-1-6-5,0-6 1,-1-6 1,1-7 1,-2-4 5,-3-4 5,-3-2 7,-3-4 19,-3-1 30,-1 0 0,-1-1 0,-2 1 0,-1 2 0,3 5 0,1 4 0,1 6 0,2 3 0,2 3 0,1 3 0,2 4 0,2 0 0,3-2 0,3-1 0,4-1 0,1 0 0,3 1 0,1 1 16,1 3 26,4 0-1,4 0-4,5 0-3,5 0-3,0 0-4,-3 0-3,-3 0-5,-2 0-4,-3 0-6,1 0-6,-1 0-7,1 0-7,-3 1-5,-2 4-3,-3 3-4,-3 3-3,-4 3-2,-3 3 0,-3 3 1,-2 4 1,-5 1-1,-2 3-4,-3 1-1,-3 1 32,-1-1 0,4-5 0,3-4 0,3-5 0,3-4 0,3-1 0,3-1 0,4-2 0,1-2 0,3-1 0,1-1 0,1-2 0,3-2 0,3-2 0,3-1 0,3-1 0,3-2 0,1-2 0,1-1 13,3-1 8,-1-2-7,-2 1-9,-1-1-11,-1 1-9,-3 0-6,-3 2 10,-3 1 11,-3 2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15459598600864" units="cm"/>
      <inkml:brushProperty name="height" value="0.0115459598600864" units="cm"/>
      <inkml:brushProperty name="color" value="#00BFF3"/>
      <inkml:brushProperty name="ignorePressure" value="0"/>
    </inkml:brush>
  </inkml:definitions>
  <inkml:trace contextRef="#ctx0" brushRef="#br0">88800 10625 721,'13'-23'3,"2"5"10	,1 5 10,2 4 9,2 4 5,1 1 0,1 1 1,3 3-1,0 0-5,0 0-13,0 0-11,0 0-13,-3 0-17,-4 3-22,-5 1-21,-4 1-21</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53111880645156" units="cm"/>
      <inkml:brushProperty name="height" value="0.0153111880645156" units="cm"/>
      <inkml:brushProperty name="color" value="#00BFF3"/>
      <inkml:brushProperty name="ignorePressure" value="0"/>
    </inkml:brush>
  </inkml:definitions>
  <inkml:trace contextRef="#ctx0" brushRef="#br0">88800 10800 544,'-19'0'8,"13"0"15	,12 0 16,13 0 16,7 0 7,4 0-2,3 0-3,3 0-1,0-1-9,-1-2-15,-1-1-16,-2-1-16,-3 0-14,-5 1-16,-4 1-14,-5 3-16,-5 0-7,-2 3-2,-3 1-1,-3 1-1</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91220510751009" units="cm"/>
      <inkml:brushProperty name="height" value="0.0191220510751009" units="cm"/>
      <inkml:brushProperty name="color" value="#00BFF3"/>
      <inkml:brushProperty name="ignorePressure" value="0"/>
    </inkml:brush>
  </inkml:definitions>
  <inkml:trace contextRef="#ctx0" brushRef="#br0">88425 11300 435,'14'-13'21,"6"1"5	,4-1 7,5 1 6,5-2 4,7-1 4,6-1 3,6-2 3,3 0-1,1 2-3,-1 1-5,0 2-3,-2 0-8,-5 1-11,-4-1-11,-5 1-11,-5-1-13,-5 1-18,-4-1-17,-5 1-16</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05237474292517" units="cm"/>
      <inkml:brushProperty name="height" value="0.0205237474292517" units="cm"/>
      <inkml:brushProperty name="color" value="#00BFF3"/>
      <inkml:brushProperty name="ignorePressure" value="0"/>
    </inkml:brush>
  </inkml:definitions>
  <inkml:trace contextRef="#ctx0" brushRef="#br0">88925 10525 406,'10'4'-8,"-2"10"17	,-3 10 15,-3 9 16,-2 8 9,0 8 2,0 8 1,0 8 1,-1 5 1,-2 1-2,-1 1-1,-1 3-1,-1-3-6,0-4-10,-1-5-10,1-4-10,2-7-14,5-10-18,4-9-19,6-10-18,1-7-11,1-4-3,-1-5-2,1-4-4</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829500682652" units="cm"/>
      <inkml:brushProperty name="height" value="0.01829500682652" units="cm"/>
      <inkml:brushProperty name="color" value="#00BFF3"/>
      <inkml:brushProperty name="ignorePressure" value="0"/>
    </inkml:brush>
  </inkml:definitions>
  <inkml:trace contextRef="#ctx0" brushRef="#br0">89500 10500 455,'13'0'118,"2"0"-17	,1 0-16,2 0-16,2 0-14,1 0-10,1 0-10,3 0-10,-1 0-14,-2 0-16,-1 0-18,-1 0-16</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52681479230523" units="cm"/>
      <inkml:brushProperty name="height" value="0.0152681479230523" units="cm"/>
      <inkml:brushProperty name="color" value="#00BFF3"/>
      <inkml:brushProperty name="ignorePressure" value="0"/>
    </inkml:brush>
  </inkml:definitions>
  <inkml:trace contextRef="#ctx0" brushRef="#br0">89325 10925 545,'3'9'26,"9"-6"9	,8-6 11,7-6 10,4-4 4,1 1-3,-1-1-2,0 1-3,0-1-11,1 1-19,-1-1-18,0 1-18,-1 1-15,-1 3-12,-1 3-10,-2 4-10,-5 0-6,-5-2 1,-7-1 2,-5-1 0,-4 0 4,3 1 5,1 1 37,1 3 18</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24471774324775" units="cm"/>
      <inkml:brushProperty name="height" value="0.0124471774324775" units="cm"/>
      <inkml:brushProperty name="color" value="#00BFF3"/>
      <inkml:brushProperty name="ignorePressure" value="0"/>
    </inkml:brush>
  </inkml:definitions>
  <inkml:trace contextRef="#ctx0" brushRef="#br0">89550 10925 669,'-12'47'4,"2"-4"6	,1-5 8,2-4 7,0-2 7,-2 2 7,-1 1 6,-1 2 6,-1-1-3,2-1-14,1-1-15,2-2-14,2-3-15,1-5-18,1-4-18,3-5-17,0-4-9,3-1 1,1-1 0,1-2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201902315020561" units="cm"/>
      <inkml:brushProperty name="height" value="0.0201902315020561" units="cm"/>
      <inkml:brushProperty name="color" value="#00BFF3"/>
      <inkml:brushProperty name="ignorePressure" value="0"/>
    </inkml:brush>
  </inkml:definitions>
  <inkml:trace contextRef="#ctx0" brushRef="#br0">89675 11100 412,'0'47'51,"0"-4"1	,0-5 0,0-4 1,0-4 0,3-1-2,1-1 0,1-2-1,4-3-4,4-3-6,5-3-7,5-2-7,3-4-8,4-1-8,3-1-9,3-2-7,2-3-8,2-5-6,1-4-5,2-5-6,0-5-4,-2-5-3,-1-4-4,-1-5-3,-4-4-3,-2-3-6,-3-3-4,-3-3-5,-5 2 1,-4 8 7,-5 8 6,-4 8 7</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58:47"/>
    </inkml:context>
    <inkml:brush xml:id="br0">
      <inkml:brushProperty name="width" value="0.0127254463732243" units="cm"/>
      <inkml:brushProperty name="height" value="0.0127254463732243" units="cm"/>
      <inkml:brushProperty name="color" value="#00BFF3"/>
      <inkml:brushProperty name="ignorePressure" value="0"/>
    </inkml:brush>
  </inkml:definitions>
  <inkml:trace contextRef="#ctx0" brushRef="#br0">88925 10525 654,'-11'-1'-91,"3"-2"19	,3-1 72,4-1 0,1-1 0,0 0 0,0-1 0,0 1 0,0-1 0,3-2 0,1-1 0,1-1 0,0 1 0,-1 7 0,-1 6 0,-2 7 0,-1 4 41,0 3 83,0 3-14,0 4-14,1 1-23,4 3-27,3 1-27,3 1-29,-1-2-15,-2-6 0,-3-6-2,-3-7-1,-2-3-8,3 1-13,1-1-13,1 0-14</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28:21"/>
    </inkml:context>
    <inkml:brush xml:id="br0">
      <inkml:brushProperty name="width" value="0.025000000372529" units="cm"/>
      <inkml:brushProperty name="height" value="0.025000000372529" units="cm"/>
      <inkml:brushProperty name="color" value="#000000"/>
      <inkml:brushProperty name="ignorePressure" value="0"/>
    </inkml:brush>
  </inkml:definitions>
  <inkml:trace contextRef="#ctx0" brushRef="#br0">103950 33950 333,'97'39'167,"32"29"-1	,31 29 1,31 28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381071455776691" units="cm"/>
      <inkml:brushProperty name="height" value="0.0381071455776691" units="cm"/>
      <inkml:brushProperty name="color" value="#6ADCAB"/>
      <inkml:brushProperty name="ignorePressure" value="0"/>
    </inkml:brush>
  </inkml:definitions>
  <inkml:trace contextRef="#ctx0" brushRef="#br0">5100 56500 218,'-40'43'32,"23"-11"-3	,22-14-1,22-11-2,15-9 0,9-3 0,10-3 2,10-2 0,13-5 2,19-2-1,19-3 1,19-3-1,12-2 0,6 0-1,7 0-2,6 0-1,-5 1-1,-16 4-1,-15 3-1,-15 3 0,-18 1-2,-19 1-3,-18-1-4,-19 1-3,4-1-2,29 1-1,28-1-1,28 1-1,15 1 0,4 3-1,3 3 0,3 4 1,1 1-1,1 0-1,-1 0-1,1 0 0,-6 0 0,-8 0 1,-10 0 0,-9 0 1,-7 0-1,-3 0-3,-3 0-2,-2 0-3,2 0-2,9 0 0,10 0-1,10 0 0,-4-2 0,-16-3 3,-15-3 2,-15-2 1,-4-1 3,9 3 1,10 3 1,10 4 2,-6-1 1,-18-3 1,-19-3 0,-18-2 0,-6-1 1,10 3 0,10 3 0,9 4 0,6 1 0,3 0 0,3 0-2,4 0 1,-1 0-2,-3 0 1,-3 0 0,-2 0 1,-6-2-2,-6-3 1,-6-3-2,-6-2-1,-2-3 1,3 1-2,3-1 1,4 1-1,-1-1 0,-3 1 0,-3-1 0,-2 1-1,-3 1 0,1 3 1,-1 3-1,1 4 1,1 1-1,3 0 0,3 0-2,4 0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82255839556456" units="cm"/>
      <inkml:brushProperty name="height" value="0.0282255839556456" units="cm"/>
      <inkml:brushProperty name="color" value="#000000"/>
      <inkml:brushProperty name="ignorePressure" value="0"/>
    </inkml:brush>
  </inkml:definitions>
  <inkml:trace contextRef="#ctx0" brushRef="#br0">5775 45400 295,'-1'10'2,"-2"-5"4	,-1-4 5,-1-5 4,0-8 3,4-10 2,2-12 3,4-10 1,4-10 1,7-8-2,6-8-2,6-7-2,3-3-1,1 1 1,-1 1 0,0 3 0,1-3-2,2-4-7,1-5-6,2-4-6,-2 3-5,-2 10-2,-3 12-3,-3 11-2,-4 9-1,-3 10 0,-3 10 0,-2 9 0,-3 6 5,1 6 8,-1 4 8,1 5 8,-1 9 7,1 15 2,-1 13 4,1 15 3,-2 11 3,-1 12 4,-1 11 3,-2 11 3,-1 3 1,1-5-1,-1-4-2,0-5-1,1-8-6,2-11-13,1-11-10,2-11-13,-1-9-10,-1-8-12,-1-8-9,-2-7-12,-2-9-8,-4-7-7,-2-8-8,-4-8-7</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7083339244127" units="cm"/>
      <inkml:brushProperty name="height" value="0.0107083339244127" units="cm"/>
      <inkml:brushProperty name="color" value="#000000"/>
      <inkml:brushProperty name="ignorePressure" value="0"/>
    </inkml:brush>
  </inkml:definitions>
  <inkml:trace contextRef="#ctx0" brushRef="#br0">6100 44775 778,'-11'-23'9,"6"5"-2	,4 5-1,5 4-2,5 4 5,7 1 13,6 1 14,6 3 12,5 0-3,3 0-18,3 0-19,3 0-17,-2 0-20,-8 0-19,-8 0-18,-7 0-20</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07460299134254" units="cm"/>
      <inkml:brushProperty name="height" value="0.0207460299134254" units="cm"/>
      <inkml:brushProperty name="color" value="#000000"/>
      <inkml:brushProperty name="ignorePressure" value="0"/>
    </inkml:brush>
  </inkml:definitions>
  <inkml:trace contextRef="#ctx0" brushRef="#br0">6875 44225 401,'-2'38'6,"-3"2"13	,-3 1 12,-2 2 13,-2 5 7,2 10 6,1 9 3,2 10 5,2 1-2,1-6-7,1-6-6,3-7-8,0-6-9,3-6-15,1-6-14,1-7-15</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19684094190598" units="cm"/>
      <inkml:brushProperty name="height" value="0.0219684094190598" units="cm"/>
      <inkml:brushProperty name="color" value="#000000"/>
      <inkml:brushProperty name="ignorePressure" value="0"/>
    </inkml:brush>
  </inkml:definitions>
  <inkml:trace contextRef="#ctx0" brushRef="#br0">6725 44225 379,'37'-23'0,"1"5"0	,-1 5 0,1 4 1,-1 4 6,1 1 14,-1 1 14,1 3 12,-2 2 7,-1 5-2,-1 5-1,-2 4-3,-4 2-3,-6-2-5,-6-1-5,-7-1-4,-1 2-4,3 8-2,3 8 0,3 8-2,-1 5-3,-4 4-4,-5 2-6,-4 4-4,-8 2-5,-9 2-1,-10 1-2,-8 2-3,-6-2-4,1-5-8,-1-4-7,1-5-7,0-5-8,2-7-11,1-6-10,2-6-10,3-6-2,5-4 4,4-5 6,6-4 5</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15807892382145" units="cm"/>
      <inkml:brushProperty name="height" value="0.0215807892382145" units="cm"/>
      <inkml:brushProperty name="color" value="#000000"/>
      <inkml:brushProperty name="ignorePressure" value="0"/>
    </inkml:brush>
  </inkml:definitions>
  <inkml:trace contextRef="#ctx0" brushRef="#br0">7525 44250 386,'10'27'6,"-2"5"13	,-3 5 12,-3 4 13,-2 5 7,0 5 2,0 4 2,0 6 1,0 1-1,0 1-7,0-1-6,0 1-6,0-4-7,0-6-6,0-6-7,0-6-7,0-7-1,0-6 1,0-6 2,0-6 2</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45832018554211" units="cm"/>
      <inkml:brushProperty name="height" value="0.0245832018554211" units="cm"/>
      <inkml:brushProperty name="color" value="#000000"/>
      <inkml:brushProperty name="ignorePressure" value="0"/>
    </inkml:brush>
  </inkml:definitions>
  <inkml:trace contextRef="#ctx0" brushRef="#br0">7500 44275 338,'46'-44'17,"-5"13"10	,-7 12 9,-5 13 9,-4 6 4,3 3-2,1 1-2,1 1-3,-1 0-2,-5-1-2,-4-1-3,-5-2-2,0 2-1,7 9-1,6 8 0,7 7-1,0 5-2,-5 2-6,-4 1-6,-5 2-5,-5 2-5,-4 6-6,-5 4-4,-4 5-5,-6 0-3,-4-5-2,-5-4-1,-4-5-1,-8 0-4,-11 7-7,-11 6-7,-11 7-6,-3-2-6,7-7-1,6-8-4,7-8-3,6-7 0,8-6 2,8-6 2,8-7 1,4-4 3,0-1 4,-1-1 5,1-2 11</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4974533468485" units="cm"/>
      <inkml:brushProperty name="height" value="0.0144974533468485" units="cm"/>
      <inkml:brushProperty name="color" value="#000000"/>
      <inkml:brushProperty name="ignorePressure" value="0"/>
    </inkml:brush>
  </inkml:definitions>
  <inkml:trace contextRef="#ctx0" brushRef="#br0">9625 44175 574,'0'14'-1,"0"3"-5	,0 3-2,0 4-5,-1 4 8,-2 9 19,-1 8 17,-1 7 18,-1 5 9,0 2-2,-1 1-2,1 2-1,1-2-6,1-5-8,1-4-9,3-5-9,-1-5-15,-2-4-18,-1-5-19,-1-4-19,0-6-12,1-4-5,1-5-5,3-4-4</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20818612724543" units="cm"/>
      <inkml:brushProperty name="height" value="0.0220818612724543" units="cm"/>
      <inkml:brushProperty name="color" value="#000000"/>
      <inkml:brushProperty name="ignorePressure" value="0"/>
    </inkml:brush>
  </inkml:definitions>
  <inkml:trace contextRef="#ctx0" brushRef="#br0">9550 44025 377,'23'-44'-11,"-3"13"13	,-3 12 14,-2 13 13,-1 6 9,6 0 7,4 0 4,5 0 7,3 2 1,2 5-1,1 5-2,2 4-2,-2 4-6,-2 4-7,-3 2-9,-3 4-8,-5 1-6,-4 1-3,-5-1-4,-4 0-4,-5-1-7,-5-1-8,-4-1-8,-5-2-9,-6-1-7,-6 3-5,-6 1-5,-6 1-5,-2-1-2,3-5 1,3-4 1,4-5 0,3-4 4,5-1 6,5-1 4,4-2 7,2-2 3,-2-1 3,-1-1 2,-1-2 2,0-1 5,3 3 7,3 1 8,4 1 7,1 2 4,3 2 1,1 1 2,1 2 2,3 2 3,3 3 8,3 3 6,3 4 8,4 1 4,5 3 3,4 1 2,6 1 4,3 0-5,3-1-12,3-1-12,4-2-11,0-4-10,-2-4-11,-1-5-10,-1-4-10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06431802362204" units="cm"/>
      <inkml:brushProperty name="height" value="0.0206431802362204" units="cm"/>
      <inkml:brushProperty name="color" value="#000000"/>
      <inkml:brushProperty name="ignorePressure" value="0"/>
    </inkml:brush>
  </inkml:definitions>
  <inkml:trace contextRef="#ctx0" brushRef="#br0">10450 44800 403,'-11'-10'0,"3"7"0	,3 6 0,4 7 0,1 1 4,0-1 8,0-1 9,0-2 7,0 2 8,0 4 7,0 5 8,0 5 6,2 0 1,5-3-7,5-3-6,4-2-6,3-5-6,0-2-6,-1-3-4,1-3-5,-2-4-3,-3-3-2,-3-3-2,-3-2-1,-1-6-9,2-6-12,1-6-14,2-6-14,-2-4-7,-5 1-4,-4-1-3,-5 1-4,-4 3 0,-3 8 3,-3 8 1,-3 8 3,-2 6 3,1 5 5,-1 4 6,0 6 4,1 3 5,2 3 9,1 3 18,2 4 0,2-1 0,3-3 0,3-3 0,4-2 0,0-4 0,-2-1 0,-1-1 0,-1-2 0</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3644943386316" units="cm"/>
      <inkml:brushProperty name="height" value="0.0163644943386316" units="cm"/>
      <inkml:brushProperty name="color" value="#000000"/>
      <inkml:brushProperty name="ignorePressure" value="0"/>
    </inkml:brush>
  </inkml:definitions>
  <inkml:trace contextRef="#ctx0" brushRef="#br0">10975 44900 509,'32'24'7,"-8"-2"14	,-10-1 14,-9-1 14,-7-1 8,-3 0 1,-3-1 0,-2 1 2,-2 0-5,2 0-14,1-1-12,2 1-13,1-2-11,0-3-13,-1-3-11,1-3-11,0-2-13,0 1-12,-1-1-13,1 0-13</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302003044635057" units="cm"/>
      <inkml:brushProperty name="height" value="0.0302003044635057" units="cm"/>
      <inkml:brushProperty name="color" value="#6ADCAB"/>
      <inkml:brushProperty name="ignorePressure" value="0"/>
    </inkml:brush>
  </inkml:definitions>
  <inkml:trace contextRef="#ctx0" brushRef="#br0">47500 62000 275,'28'0'77,"6"0"-12	,7 0-10,6 0-11,3 0-6,0 0-2,0 0-3,0 0-2,-4 0-2,-5 0-4,-7 0-3,-5 0-3,-3 0-2,4 0-1,3 0-1,3 0-1,10-2-1,20-3-1,18-3-1,20-2-1,11-3-1,7 1-2,6-1-1,7 1-3,2-1 0,1 1-1,-1-1-1,1 1-1,-7 1 0,-12 3 0,-13 3 1,-12 4 0,-4 1-1,7 0-1,6 0-1,7 0-2,-1 0 1,-6 0-1,-6 0 2,-6 0 0,-2 0 2,3 0 0,3 0 1,4 0 2,-1 0 0,-3 0 0,-3 0 0,-2 0 0,-5 0 1,-2 0 1,-3 0 2,-3 0 0,-2 0 1,0 0 0,0 0 1,0 0-1,-4 0-1,-5 0 1,-7 0-1,-5 0-1,-6 0 0,-3 0-1,-3 0-1,-2 0 0,-3 0-2,1 0 1,-1 0-1,1 0-1,-1 0-1,1 0 0,-1 0-2,1 0-1,-1 0-1,1 0-2,-1 0-1,1 0-2,-1 0-1,1 0-1,-1 0 0,1 0-1,-4-4-7,-6-5-13,-6-7-13,-6-5-12</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1011483073235" units="cm"/>
      <inkml:brushProperty name="height" value="0.0181011483073235" units="cm"/>
      <inkml:brushProperty name="color" value="#000000"/>
      <inkml:brushProperty name="ignorePressure" value="0"/>
    </inkml:brush>
  </inkml:definitions>
  <inkml:trace contextRef="#ctx0" brushRef="#br0">11825 44150 460,'-1'-4'-7,"-2"17"15	,-1 17 18,-1 18 15,-1 11 8,0 7 0,-1 6 1,1 6-1,1-1-3,1-10-5,1-9-5,3-10-6,0-5-4,0-2-2,0-1-1,0-1-3,0-5-4,0-6-7,0-6-5,0-6-8,-1-3-8,-2 2-14,-1 1-13,-1 2-12,-1-2-10,0-7-3,-1-6-5,1-6-4</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7217911481857" units="cm"/>
      <inkml:brushProperty name="height" value="0.0197217911481857" units="cm"/>
      <inkml:brushProperty name="color" value="#000000"/>
      <inkml:brushProperty name="ignorePressure" value="0"/>
    </inkml:brush>
  </inkml:definitions>
  <inkml:trace contextRef="#ctx0" brushRef="#br0">11725 44150 422,'32'-45'1,"-8"11"2	,-10 12 2,-9 10 2,-3 6 3,5 0 6,5-1 6,4 1 5,3 1 4,0 1 1,-1 1 1,1 3 2,1 3 0,1 9-1,1 8-1,3 7-1,-3 4-1,-4 1 1,-5-1 1,-4 0 0,-5 1-8,-5 2-15,-4 1-14,-5 2-15,-4-1-12,-1-1-8,-1-1-8,-2-2-8,-1-2-3,1-4 1,-1-2 2,0-4 2,0-3 2,1-3 5,-1-3 4,0-3 3,2-2 9,3 1 30,3-1 0,3 0 0,4 2 0,5 3 0,4 3 47,6 3 22,3 2 10,6 0-2,4-1-2,5 1-1,4 0-5,3 0-10,3-1-8,3 1-9,2 0-13,0 0-17,-1-1-16,1 1-18,-3-1-16,-7-2-15,-6-1-15,-6-1-16</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02175918966532" units="cm"/>
      <inkml:brushProperty name="height" value="0.0202175918966532" units="cm"/>
      <inkml:brushProperty name="color" value="#000000"/>
      <inkml:brushProperty name="ignorePressure" value="0"/>
    </inkml:brush>
  </inkml:definitions>
  <inkml:trace contextRef="#ctx0" brushRef="#br0">12675 44775 412,'-11'26'113,"3"4"-17	,3 3-15,4 3-17,1 2-10,0 2-4,0 1-5,0 2-3,0-2-12,0-7-18,0-6-16,0-6-19</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1795621067286" units="cm"/>
      <inkml:brushProperty name="height" value="0.0191795621067286" units="cm"/>
      <inkml:brushProperty name="color" value="#000000"/>
      <inkml:brushProperty name="ignorePressure" value="0"/>
    </inkml:brush>
  </inkml:definitions>
  <inkml:trace contextRef="#ctx0" brushRef="#br0">5500 47075 434,'-11'33'1,"3"-7"2	,3-8 3,4-8 2,-1 2 3,-3 10 5,-3 12 5,-2 11 4,-2 5 4,2 3-1,1 1 2,2 1-1,2-3 1,1-10-3,1-9-1,3-10-1,0 2-1,0 13 3,0 12 3,0 12 1,1 1 1,4-10-1,3-12-1,3-10-1,1-8-13,1-3-23,-1-3-23,1-2-25,-2-3-12,-1 1-4,-1-1-2,-2 1-3</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8248439654708" units="cm"/>
      <inkml:brushProperty name="height" value="0.0148248439654708" units="cm"/>
      <inkml:brushProperty name="color" value="#000000"/>
      <inkml:brushProperty name="ignorePressure" value="0"/>
    </inkml:brush>
  </inkml:definitions>
  <inkml:trace contextRef="#ctx0" brushRef="#br0">6025 47200 562,'0'-10'1,"0"7"3	,0 6 2,0 7 3,-2 7 5,-3 9 6,-3 10 7,-2 10 8,-2 3 2,2-2-2,1-1-1,2-1-1,1 2-3,0 6-4,-1 6-3,1 7-5,0-3 0,0-10 3,-1-12 1,1-10 2</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1413196474314" units="cm"/>
      <inkml:brushProperty name="height" value="0.0161413196474314" units="cm"/>
      <inkml:brushProperty name="color" value="#000000"/>
      <inkml:brushProperty name="ignorePressure" value="0"/>
    </inkml:brush>
  </inkml:definitions>
  <inkml:trace contextRef="#ctx0" brushRef="#br0">5975 47150 516,'24'-11'0,"-2"3"1	,-1 3 0,-1 4 1,0 1 6,1 3 14,1 1 14,3 1 13,0 2 8,0 2 1,0 1 1,0 2 1,-1 1-6,-2 2-15,-1 1-13,-1 2-15,-4 2-11,-4 4-11,-5 2-11,-4 4-9,-4 0-7,-2-1-3,-1-1-2,-1-2-2,-4 0-4,-7 4-4,-6 3-5,-6 3-3,-2-1 0,4-2 5,2-3 13,4-3 43,3-4 0,3-3 0,3-3 0,3-2 0,5-4 0,6-1 0,6-1 0,7-2 42,4-1 33,1 1-8,1-1-8,3 0-7,0 0-14,0 1-21,0-1-21,0 0-20,-3 0-11,-4 1 2,-5-1 0,-4 0 2,-2-1-3,2-1-5,1-1-5,2-2-5</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3106655925512" units="cm"/>
      <inkml:brushProperty name="height" value="0.0153106655925512" units="cm"/>
      <inkml:brushProperty name="color" value="#000000"/>
      <inkml:brushProperty name="ignorePressure" value="0"/>
    </inkml:brush>
  </inkml:definitions>
  <inkml:trace contextRef="#ctx0" brushRef="#br0">6675 47675 544,'0'46'36,"0"-5"-3	,0-7-4,0-5-3,0-5-1,3-2 3,1-1 4,1-1 4,2-4 1,2-4 1,1-5 0,2-4 0,2-4-5,3-2-14,3-1-11,4-1-14,-1-6-12,-3-9-10,-3-10-11,-2-9-11,-5-2-5,-5 4 2,-4 5 2,-5 5 1,-5 4 3,-4 5 3,-5 5 4,-4 4 3,-3 4 3,0 1 1,0 1 26,0 3 7,1 0 0,4 0 0,3 0 0,3 0 0,1 0 0,1 3 0,-1 1 0,1 1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9042782187462" units="cm"/>
      <inkml:brushProperty name="height" value="0.0199042782187462" units="cm"/>
      <inkml:brushProperty name="color" value="#000000"/>
      <inkml:brushProperty name="ignorePressure" value="0"/>
    </inkml:brush>
  </inkml:definitions>
  <inkml:trace contextRef="#ctx0" brushRef="#br0">7175 47250 418,'23'-10'45,"-3"7"-4	,-3 6-4,-2 7-4,-4 6 1,-1 8 5,-1 8 6,-2 8 7,-1 6 0,1 5-4,-1 4-5,0 6-3,-2 1-7,-5 1-10,-4-1-10,-5 1-9,-2-5-8,2-7-5,1-8-5,2-8-5,1-6-6,0-5-6,-1-4-7,1-5-7,0-4-5,0-1-7,-1-1-6,1-2-6</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5137782245874" units="cm"/>
      <inkml:brushProperty name="height" value="0.0185137782245874" units="cm"/>
      <inkml:brushProperty name="color" value="#000000"/>
      <inkml:brushProperty name="ignorePressure" value="0"/>
    </inkml:brush>
  </inkml:definitions>
  <inkml:trace contextRef="#ctx0" brushRef="#br0">7800 47600 450,'0'10'-12,"3"-2"13	,1-3 12,1-3 13,6-3 8,9-2 6,10-1 4,9-1 6,4 0 2,-2 1 0,-1 1-1,-1 3 0,0-1-4,6-2-9,4-1-7,5-1-8,-2 0-15,-7 1-18,-8 1-19,-8 3-20,-7-1-12,-4-2-5,-5-1-6,-4-1-5</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0216189473867" units="cm"/>
      <inkml:brushProperty name="height" value="0.0180216189473867" units="cm"/>
      <inkml:brushProperty name="color" value="#000000"/>
      <inkml:brushProperty name="ignorePressure" value="0"/>
    </inkml:brush>
  </inkml:definitions>
  <inkml:trace contextRef="#ctx0" brushRef="#br0">8400 47350 462,'-10'0'6,"7"0"10	,6 0 13,7 0 10,4 0 8,3 0 2,3 0 4,4 0 2,0 0-2,-2 3-7,-1 1-6,-1 1-7,-3 1-6,-3 1-6,-3-1-7,-3 0-6,-2 2-7,1 3-4,-1 3-7,0 3-5,-1 3-5,-4 4-4,-2 2-5,-4 4-4,-3 1-5,-3 1-4,-3-1-6,-3 0-5,-1-1-3,2-4 0,1-2-1,2-4 0,1-3 2,2-3 7,1-3 39,2-3 9</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234042517840862" units="cm"/>
      <inkml:brushProperty name="height" value="0.0234042517840862" units="cm"/>
      <inkml:brushProperty name="color" value="#6ADCAB"/>
      <inkml:brushProperty name="ignorePressure" value="0"/>
    </inkml:brush>
  </inkml:definitions>
  <inkml:trace contextRef="#ctx0" brushRef="#br0">41650 46050 356,'-46'0'-4,"10"0"-6	,10 0-6,9 0-7,10 0 5,14 0 17,11 0 16,14 0 18,3 0 7,-2 0-2,-3 0-4,-3 0-3,7 0 0,19 0-1,19 0 1,19 0 0,18 0 0,19 0 0,19 0 0,19 0-1,7 0-1,-3 0-1,-3 0-3,-2 0-1,-3-2-2,1-3-3,-1-3-1,1-2-3,5-5-2,14-2 0,11-3-2,14-3-2,2-1 0,-6 4-1,-6 3-2,-6 3 0,-7 1-1,-6 1-1,-6-1 1,-6 1-2,-2 1 0,3 3 0,3 3-2,4 4-2,-3-1 1,-5-3-2,-7-3 1,-5-2-1,-12-3 0,-16 1 0,-15-1 1,-15 1-1,-15 1 1,-12 3 0,-13 3-1,-12 4 1,-7-1 0,1-3-2,-1-3 0,1-2-1</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4515445679426" units="cm"/>
      <inkml:brushProperty name="height" value="0.0134515445679426" units="cm"/>
      <inkml:brushProperty name="color" value="#000000"/>
      <inkml:brushProperty name="ignorePressure" value="0"/>
    </inkml:brush>
  </inkml:definitions>
  <inkml:trace contextRef="#ctx0" brushRef="#br0">9850 47175 619,'-36'-22'-45,"3"6"9	,3 7 8,4 6 9,2 3 7,4 3 5,3 1 5,3 1 5,-1 4 5,-2 4 5,-3 5 5,-3 5 5,-1-1 1,4-4 1,3-5 0,3-4 0,0 0 0,-1 4-1,-1 5 0,-2 5-1,2 0 0,4-3-1,5-3-2,5-2-2,2-1 0,0 3-2,0 3 0,0 4-2,2 0 1,5-2 3,5-1 2,4-1 4,4-1-3,4 0-6,2-1-7,4 1-6,1 0-7,1 0-3,-1-1-4,0 1-5,-1-1-2,-4-2-2,-2-1-1,-4-1-1,-2-2 0,-2 1 2,-1-1 3,-1 1 3,-5 1 1,-6 6 3,-6 4 1,-6 5 3,-6 1 1,-5-1 0,-4-1 0,-5-2 1,-1-3 0,1-3 1,1-3 1,3-2 1,2-5-4,5-2-8,5-3-7,4-3-9,3-2-3,0 0-2,-1 0-1,1 0 0,0 0-2,0 0 34,-1 0 4,1 0 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0826803445816" units="cm"/>
      <inkml:brushProperty name="height" value="0.0190826803445816" units="cm"/>
      <inkml:brushProperty name="color" value="#000000"/>
      <inkml:brushProperty name="ignorePressure" value="0"/>
    </inkml:brush>
  </inkml:definitions>
  <inkml:trace contextRef="#ctx0" brushRef="#br0">10025 48100 436,'0'23'2,"0"-3"2	,0-3 2,0-2 4,0-8 5,3-8 9,1-10 7,1-9 9,0-4 2,-1 4-7,-1 3-5,-2 3-6,2-4-4,6-8-5,7-10-3,6-9-4,2-4-4,-2 4-2,-1 3-4,-1 3-4,-2 3-1,-2 3-2,-1 3-1,-1 4-1,-2 3-1,1 5 0,-1 5 1,1 4 0,-2 4 2,-1 1 4,-1 1 4,-2 3 4,-1 3 4,1 6 2,-1 7 3,0 6 2,0 5 3,1 5 1,-1 5 3,0 4 2,-1 3 0,-1 0 1,-1-1-2,-2 1 0,-1-2-1,0-3 0,0-3-2,0-3 0,0-4-2,0-5-3,0-4-3,0-5-2,-2-5-10,-3-5-14,-3-4-14,-2-5-15,-4-5-8,-1-7-3,-1-6-2,-2-6-3,0-2 1,2 4 5,1 2 5,2 4 4,1 3 4,2 3 4,1 3 3,2 3 4,3 3 19,5 1 11,4 1 13,6 3 26,3 0 7,3 0-8,3 0-8,4 0-7,-1 0-7,-3 0-5,-3 0-6,-2 0-4,-3-1-10,1-2-13,-1-1-13,1-1-13</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1851420998573" units="cm"/>
      <inkml:brushProperty name="height" value="0.0161851420998573" units="cm"/>
      <inkml:brushProperty name="color" value="#000000"/>
      <inkml:brushProperty name="ignorePressure" value="0"/>
    </inkml:brush>
  </inkml:definitions>
  <inkml:trace contextRef="#ctx0" brushRef="#br0">5450 49450 514,'-12'28'-17,"2"6"20	,1 7 18,2 6 21,2 6 8,1 9 1,1 8 0,3 7 1,0 0-2,0-7-3,0-8-2,0-8-2,0-5-11,3-2-17,1-1-17,1-1-17,1-6-17,1-9-16,-1-10-16,0-9-17</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0660796314478" units="cm"/>
      <inkml:brushProperty name="height" value="0.0140660796314478" units="cm"/>
      <inkml:brushProperty name="color" value="#000000"/>
      <inkml:brushProperty name="ignorePressure" value="0"/>
    </inkml:brush>
  </inkml:definitions>
  <inkml:trace contextRef="#ctx0" brushRef="#br0">5875 49600 592,'10'2'16,"-5"5"-3	,-4 5-3,-5 4-3,-2 7 2,0 7 8,-1 8 8,1 9 8,-1 3 5,-2 3 2,-1 1 2,-1 1 2,0-2-3,3-6-9,3-6-9,4-7-8,1-5-12,0-5-16,0-4-16,0-5-15,0-4-11,0-1-8,0-1-7,0-2-8</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9752487242222" units="cm"/>
      <inkml:brushProperty name="height" value="0.0199752487242222" units="cm"/>
      <inkml:brushProperty name="color" value="#000000"/>
      <inkml:brushProperty name="ignorePressure" value="0"/>
    </inkml:brush>
  </inkml:definitions>
  <inkml:trace contextRef="#ctx0" brushRef="#br0">5850 49600 417,'25'-12'2,"0"2"4	,0 1 5,0 2 4,0 2 5,0 4 5,0 2 6,0 4 4,0 2 3,0 2 0,0 1-2,0 2 0,0 0-2,0 1-4,0-1-2,0 1-4,-4-1-5,-5 1-4,-7-1-6,-5 1-5,-4 1-8,0 3-10,0 3-12,0 4-10,-4 1-7,-5 0-2,-7 0-2,-5 0-2,-4-1 2,0-2 5,0-1 6,0-1 6,1-2 5,4-2 6,3-1 5,3-1 6,3-3 6,3-1 10,3-1 9,4-2 8,1-1 8,3 1 7,1-1 7,1 0 6,2 0 3,2 1 0,1-1-1,2 0-1,2 1-4,3 2-8,3 1-8,4 2-8,1 0-10,3 1-15,1-1-12,1 1-15,-1-2-10,-5-1-7,-4-1-9,-5-2-7,-3-1-4,1 1 0,-1-1-1,1 0-1</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931524336338" units="cm"/>
      <inkml:brushProperty name="height" value="0.015931524336338" units="cm"/>
      <inkml:brushProperty name="color" value="#000000"/>
      <inkml:brushProperty name="ignorePressure" value="0"/>
    </inkml:brush>
  </inkml:definitions>
  <inkml:trace contextRef="#ctx0" brushRef="#br0">6600 50075 523,'0'-12'-2,"0"2"-2	,0 1-2,0 2-3,0 3 8,0 5 20,0 4 21,0 6 19,0 3 9,0 3 0,0 3-2,0 4-2,0 2-9,0 4-17,0 3-19,0 3-16,0-1-13,0-5-6,0-4-6,0-5-6</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218510292470455" units="cm"/>
      <inkml:brushProperty name="height" value="0.0218510292470455" units="cm"/>
      <inkml:brushProperty name="color" value="#000000"/>
      <inkml:brushProperty name="ignorePressure" value="0"/>
    </inkml:brush>
  </inkml:definitions>
  <inkml:trace contextRef="#ctx0" brushRef="#br0">7050 49625 381,'1'13'28,"4"2"5	,3 1 4,3 2 5,1 3 1,1 5 0,-1 4-1,1 6 0,-2 2-1,-1 2-4,-1 1-1,-2 2-3,-2-1-2,-4-3 1,-2-3 0,-4-3 1,-2-2-9,-2 1-14,-1-1-17,-1 0-15,-1-2-12,2-5-8,1-4-10,2-5-7</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3296144455671" units="cm"/>
      <inkml:brushProperty name="height" value="0.0163296144455671" units="cm"/>
      <inkml:brushProperty name="color" value="#000000"/>
      <inkml:brushProperty name="ignorePressure" value="0"/>
    </inkml:brush>
  </inkml:definitions>
  <inkml:trace contextRef="#ctx0" brushRef="#br0">7550 50000 510,'38'0'74,"2"0"-7	,1 0-8,2 0-8,3 0-6,5 0-4,4 0-4,6 0-4,-1 0-5,-5 0-6,-4 0-5,-5 0-7,-5 0-5,-4 0-5,-5 0-7,-4 0-5,-5 0-13,-3 0-21,-3 0-19,-2 0-20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2719860672951" units="cm"/>
      <inkml:brushProperty name="height" value="0.0162719860672951" units="cm"/>
      <inkml:brushProperty name="color" value="#000000"/>
      <inkml:brushProperty name="ignorePressure" value="0"/>
    </inkml:brush>
  </inkml:definitions>
  <inkml:trace contextRef="#ctx0" brushRef="#br0">8175 49800 512,'-11'0'1,"3"3"5	,3 1 3,4 1 4,2 1 7,4 1 10,3-1 10,3 0 10,3 1 4,6 2-4,4 1-3,5 2-4,1-1-6,-1-1-7,-1-1-7,-2-2-9,-5 0-4,-5 2-4,-7 1-2,-5 2-4,-5 2-7,-2 6-12,-1 4-13,-1 5-12,-4 1-8,-4-1 0,-5-1-1,-4-2-2,-1-4 2,5-4 5,5-5 4,4-4 5,3-3 1,0 1-1,-1-1-1,1 0 40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967205658555" units="cm"/>
      <inkml:brushProperty name="height" value="0.018967205658555" units="cm"/>
      <inkml:brushProperty name="color" value="#000000"/>
      <inkml:brushProperty name="ignorePressure" value="0"/>
    </inkml:brush>
  </inkml:definitions>
  <inkml:trace contextRef="#ctx0" brushRef="#br0">9650 49550 439,'-36'-33'5,"3"12"11	,3 11 11,4 11 10,0 9 6,-2 8 1,-1 8 0,-1 8 1,1 4-1,5 2 1,4 1 0,6 2-1,3 0-4,6-2-12,4-1-10,5-1-10,4-5-5,3-6 1,3-6 3,3-6 2,4-2-4,5 3-11,4 3-11,6 4-9,-1 0-5,-2-2 0,-3-1 0,-3-1 2,-4-2 0,-3-2 1,-3-1 1,-2-1 1,-5-2 1,-2 1 1,-3-1 2,-3 1 1,-6 0 1,-5 2-1,-7 1-1,-5 2-1,-5-1-1,-2-3-2,-1-3-2,-1-3-2,0-3-1,4-1-3,2-1 0,4-2 29,3-3 5,3-3 0,3-3 0,3-2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5:26"/>
    </inkml:context>
    <inkml:brush xml:id="br0">
      <inkml:brushProperty name="width" value="0.0301140770316124" units="cm"/>
      <inkml:brushProperty name="height" value="0.0301140770316124" units="cm"/>
      <inkml:brushProperty name="color" value="#6ADCAB"/>
      <inkml:brushProperty name="ignorePressure" value="0"/>
    </inkml:brush>
  </inkml:definitions>
  <inkml:trace contextRef="#ctx0" brushRef="#br0">66900 59050 276,'-43'21'3,"17"-5"6	,15-7 7,16-5 5,15-6 6,16-3 2,15-3 5,17-2 3,10-3 2,6 1 0,7-1-1,6 1 1,-2-1-2,-9 1-3,-10-1-3,-8 1-4,8-3-2,29-2-2,28-3-2,28-3-2,17-2-2,6 0-1,7 0-2,6 0 0,-4 0-2,-11 0-2,-14 0-2,-11 0-1,-6 0-2,4 0-2,3 0-2,3 0-3,-2 1 0,-6 4-1,-6 3 1,-6 3-1,-9 3 1,-8 3 0,-10 3 0,-9 4 2,-9 1 0,-5 0 1,-7 0 2,-5 0 1,-6 1 1,-3 4 0,-3 3 1,-2 3 1,-1-1 0,3-2 1,3-3 0,4-3 0,2-6-1,4-5-1,3-7-1,3-5-2,-1-3-1,-2 4-1,-3 3-1,-3 3 0,-6 1-2,-5 1 1,-7-1 0,-5 1-1,-6-1 1,-3 1-1,-3-1-1,-2 1 0,-3 1-2,1 3 0,-1 3-3,1 4-1,-3-3-11,-2-5-21,-3-7-21,-3-5-22</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7801311686635" units="cm"/>
      <inkml:brushProperty name="height" value="0.0147801311686635" units="cm"/>
      <inkml:brushProperty name="color" value="#000000"/>
      <inkml:brushProperty name="ignorePressure" value="0"/>
    </inkml:brush>
  </inkml:definitions>
  <inkml:trace contextRef="#ctx0" brushRef="#br0">10125 50125 563,'0'-12'1,"0"2"0	,0 1 0,0 2 2,-2 4 3,-3 6 7,-3 6 7,-2 7 8,-2 6 3,2 6 3,1 6 1,2 7 2,1 0 2,0-4 0,-1-5 1,1-4 1,0-6-6,0-4-13,-1-5-11,1-4-14,1-2-9,1 2-9,1 1-7,3 2-9,0-2-9,0-5-10,0-4-11,0-5-9</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7516826614738" units="cm"/>
      <inkml:brushProperty name="height" value="0.0127516826614738" units="cm"/>
      <inkml:brushProperty name="color" value="#000000"/>
      <inkml:brushProperty name="ignorePressure" value="0"/>
    </inkml:brush>
  </inkml:definitions>
  <inkml:trace contextRef="#ctx0" brushRef="#br0">10050 50100 653,'0'-12'-50,"0"2"10	,0 1 9,0 2 10,2 1 13,5 0 18,5-1 18,4 1 18,4 1 7,1 1-3,1 1-2,3 3-3,-3 0-2,-4 0-3,-5 0-2,-4 0-2,-2 0-6,2 3-10,1 1-11,2 1-9,-2 2-5,-2 2 0,-3 1 0,-3 2 1,-2-1-2,0-1-5,0-1-3,0-2-4,-1 1-4,-2 3-6,-1 3-5,-1 3-5,-3 2-1,-3 0 1,-3-1 3,-3 1 2,-1-2 1,2-3 1,1-3 1,2-3 1,1-3 2,2-1 3,1-1 22,2-2 2,5-1 0,7 0 0,8 0 0,9 0 5,2 1 33,-2 4-5,-1 3-4,-1 3-4,-3 0-4,-3-1-1,-3-1-2,-3-2-1,-3-1-4,-1 1-5,-1-1-5,-2 0-5,-1 0-3,0 1 1,0-1 1,0 0-1,-1 0 1,-2 1 0,-1-1 0,-1 0 0,-1-1 0,0-1 2,-1-1 0,1-2 2,-3 0-2,-7 4-4,-6 3-3,-6 3-5,-2 0-1,1-1 0,1-1 2,3-2 0,1-2-5,4-1-11,3-1-13,3-2 10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9913731515408" units="cm"/>
      <inkml:brushProperty name="height" value="0.0169913731515408" units="cm"/>
      <inkml:brushProperty name="color" value="#000000"/>
      <inkml:brushProperty name="ignorePressure" value="0"/>
    </inkml:brush>
  </inkml:definitions>
  <inkml:trace contextRef="#ctx0" brushRef="#br0">5475 52225 490,'-1'-31'2,"-2"15"5	,-1 13 4,-1 15 4,0 9 4,1 5 4,1 4 3,3 6 3,0 3 3,0 3 1,0 3 1,0 4 3,0 1-1,0 0 0,0 0 0,0 0-2,0-5-2,0-9-6,0-10-6,0-8-6,0-1-7,0 12-8,0 11-8,0 11-9,0 1-5,3-10-4,1-9-4,1-10-3,1-5-8,1-2-10,-1-1-10,0-1-11</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6175 52275 1000,'8'-22'-13,"-7"6"-23	,-8 7-25,-8 6-24,-3 3 30,2 0 55,1 0 0,2 0 0,1 0 0,2 3 0,1 1 0,2 1 0,-2 3 0,-4 3 0,-5 3 0,-4 3 0,-1 0 0,5-3 0,5-3 0,4-3 0,1 1 0,-3 7 0,-3 6 0,-3 6 0,1 2 0,4-4 0,5-2 0,5-4 0,3-2 0,4-2 0,3-1 0,3-1 0,3-2 0,3 1 0,3-1 0,4 1 0,1-2 0,3-1 0,1-1 0,1-2 0,0 0 0,-4 2 0,-2 1 0,-4 2 0,-2 1 0,-2 2 0,-1 1 0,-1 2 0,-4-1 0,-2-3 0,-3-3 0,-3-3 0,-3-2 0,-2 1 0,-1-1 0,-1 0 0,-2 1 0,-2 2 0,-1 1 0,-1 2 0,-2-1 0,1-1 0,-1-1 0,1-2 0,-3 0 0,-5 2 0,-4 1 0,-5 2 0,-1-1 0,1-1 0,1-1 0,3-2 0,2-2 0,5-1 0,5-1 0,4-2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6375 53025 1000,'0'-23'-141,"0"5"32	,0 5 109,0 4 0,0-1 0,3-8 0,1-8 0,1-7 0,2-5 0,2 1 0,1-1 0,2 1 0,0 1 0,1 6 0,-1 4 0,1 5 0,-1 5 0,1 4 0,-1 5 0,1 5 0,-2 2 0,-1 3 0,-1 1 0,-2 1 0,-1 4 0,1 7 0,-1 6 0,0 6 0,-1 3 0,-1 1 0,-1-1 0,-2 0 0,-1 0 0,3 1 0,1-1 0,1 0 0,0-2 0,-1-5 16,-1-4 2,-2-5-8,-1-4-6,0-1-3,0-1-3,0-2-2,-1-2-11,-2-4-13,-1-2 28,-1-4 0,-2-1 0,-2 0 0,-1-1 0,-1 1 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6450 52825 1000,'0'-11'-122,"3"3"30	,1 3 56,1 4 36,3 1 0,3 0 0,3 0 0,3 0 0,1-1 0,-2-2 0,-1-1 0,-1-1 0,-3 0 0,-1 1 0,-1 1 0,-2 3 0</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1384158954024" units="cm"/>
      <inkml:brushProperty name="height" value="0.0111384158954024" units="cm"/>
      <inkml:brushProperty name="color" value="#000000"/>
      <inkml:brushProperty name="ignorePressure" value="0"/>
    </inkml:brush>
  </inkml:definitions>
  <inkml:trace contextRef="#ctx0" brushRef="#br0">6825 52300 748,'11'-11'-6,"-1"3"-9	,-1 3-11,-2 4-11,1 4-1,3 6 7,3 7 6,3 6 16,0 5 9,-3 5 0,-3 5 19,-3 4 21,-3 4 8,-1 1-2,-1 1 0,-2 3-1,-2 0-3,-2 0-1,-1 0-4,-1 0-1,-1-2-9,0-3-15,-1-3-16,1-2-14,0-7-7,0-7-1,-1-8 1,1-8 0</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5348380059004" units="cm"/>
      <inkml:brushProperty name="height" value="0.0115348380059004" units="cm"/>
      <inkml:brushProperty name="color" value="#000000"/>
      <inkml:brushProperty name="ignorePressure" value="0"/>
    </inkml:brush>
  </inkml:definitions>
  <inkml:trace contextRef="#ctx0" brushRef="#br0">7300 52675 722,'1'10'3,"4"-2"4	,3-3 7,3-3 4,3-2 5,6 0 6,4 0 4,5 0 5,1-1-1,-1-2-7,-1-1-9,-2-1-6,-3 0-8,-3 1-5,-3 1-5,-2 3-6,-1 0-8,3 0-11,3 0-11,4 0-10,-1-1-7,-3-2-2,-3-1-2,-2-1-2,-5-1 0,-2 0 47,-3-1 15,-3 1 0</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7475 52425 1000,'0'25'-104,"3"3"32	,1 1 32,1 1 31,1 3 19,1 3 7,-1 3 6,0 3 7,-1 2-7,-1 0-19,-1-1-19,-2 1-19,-1-5-8,0-9 2,0-10 39,0-9 1,0-4 0,0 2 0,0 1 0,0 2 0</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8577028885484" units="cm"/>
      <inkml:brushProperty name="height" value="0.0148577028885484" units="cm"/>
      <inkml:brushProperty name="color" value="#000000"/>
      <inkml:brushProperty name="ignorePressure" value="0"/>
    </inkml:brush>
  </inkml:definitions>
  <inkml:trace contextRef="#ctx0" brushRef="#br0">8375 52275 560,'-11'-10'-31,"3"7"5	,3 6 7,4 7 5,0 1 7,-2-1 6,-1-1 7,-1-2 7,-1 3 5,0 8 8,-1 8 5,1 8 8,1 0 2,1-6-1,1-6-1,3-6-1,0 1 1,0 12 1,0 11 2,0 11 1,1 4-5,4-1-11,3-1-12,3-2-12,2-4-14,2-4-13,1-5-15,2-4-14,-1-6-6,-3-6 4,-3-6 4,-3-7 4,-1-3 0,2 1-3,1-1-3,2 0-2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4681039750576" units="cm"/>
      <inkml:brushProperty name="height" value="0.0164681039750576" units="cm"/>
      <inkml:brushProperty name="color" value="#000000"/>
      <inkml:brushProperty name="ignorePressure" value="0"/>
    </inkml:brush>
  </inkml:definitions>
  <inkml:trace contextRef="#ctx0" brushRef="#br0">83200 18450 506,'-24'0'1,"4"0"5	,3 0 3,3 0 3,4 0 6,7 0 8,6 0 7,7 0 8,7 1 4,9 4 0,10 3-1,10 3-1,0-1-1,-5-2-4,-7-3-4,-5-3-4,2-1-9,13 4-16,12 3-14,13 3-16</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6595486178994" units="cm"/>
      <inkml:brushProperty name="height" value="0.0116595486178994" units="cm"/>
      <inkml:brushProperty name="color" value="#000000"/>
      <inkml:brushProperty name="ignorePressure" value="0"/>
    </inkml:brush>
  </inkml:definitions>
  <inkml:trace contextRef="#ctx0" brushRef="#br0">9250 52300 714,'-36'-22'-74,"6"9"30	,4 8 31,5 7 29,1 7 18,-1 4 2,-1 5 4,-2 5 3,0 2 0,4 3-3,3 1-3,3 1-2,3 0-5,6-1-6,4-1-5,5-2-5,4-2-8,3-2-9,3-1-9,3-1-9,3-2-7,4-2-3,2-1-3,4-1-5,0-1-1,-4 2 2,-2 1 1,-4 2 1,-4 1 2,-4 0 4,-5-1 3,-4 1 3,-3-1 4,0-2 10,0-1 10,0-1 0,-4-1 0,-5 2 0,-7 1 0,-5 2 0,-4-1 0,0-3 0,0-3 0,0-3 0,0-3 0,3-1 0,1-1 0,1-2 0,3-1 0,3 0 0,3 0 0,3 0 0</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2732288911939" units="cm"/>
      <inkml:brushProperty name="height" value="0.0132732288911939" units="cm"/>
      <inkml:brushProperty name="color" value="#000000"/>
      <inkml:brushProperty name="ignorePressure" value="0"/>
    </inkml:brush>
  </inkml:definitions>
  <inkml:trace contextRef="#ctx0" brushRef="#br0">9450 52600 627,'0'47'8,"0"-4"7	,0-5 8,0-4 8,-1-2 3,-2 2 1,-1 1 1,-1 2 0,0-2-1,1-5-3,1-4-1,3-5-4,-1-3-6,-2-2-12,-1-1-13,-1-1-12,0-4-12,1-5-11,1-4-11,3-5-11,0-2-6,0 0 0,0-1 0,0 1 1</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5644747167826" units="cm"/>
      <inkml:brushProperty name="height" value="0.0125644747167826" units="cm"/>
      <inkml:brushProperty name="color" value="#000000"/>
      <inkml:brushProperty name="ignorePressure" value="0"/>
    </inkml:brush>
  </inkml:definitions>
  <inkml:trace contextRef="#ctx0" brushRef="#br0">9425 52625 663,'11'0'3,"-1"0"5	,-1 0 5,-2 0 5,1 0 5,3 0 3,3 0 3,3 0 4,0 0 1,-3 3-4,-3 1-3,-3 1-3,-2 1-3,1 1-3,-1-1-3,0 0-4,-1 2-8,-4 3-13,-2 3-13,-4 3-13,-2 1-8,-2-2 2,-1-1-1,-1-1 1,-1-3 0,2-1 1,1-1 1,2-2 1,2-1 6,1 1 10,1-1 11,3 0 10,0 0 9,0 1 5,0-1 5,0 0 6,0 0 2,3 1 2,1-1 0,1 0 1,2 0-1,2 1-5,1-1-3,2 0-4,-1 1-3,-1 2-2,-1 1-1,-2 2-3,-2-1-1,-1-1 0,-1-1-1,-2-2 0,-1-1-1,0 1-1,0-1-1,0 0 0,-2 1-3,-3 2-4,-3 1-2,-2 2-5,-3 0-5,1 1-8,-1-1-9,1 1-8,0-3-2,2-2 2,1-3 2,2-3 4,1-2 13,0 0 24,-1 0 0,1 0 0</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6128353923559" units="cm"/>
      <inkml:brushProperty name="height" value="0.0176128353923559" units="cm"/>
      <inkml:brushProperty name="color" value="#000000"/>
      <inkml:brushProperty name="ignorePressure" value="0"/>
    </inkml:brush>
  </inkml:definitions>
  <inkml:trace contextRef="#ctx0" brushRef="#br0">9850 52400 473,'12'-11'1,"1"3"3	,-1 3 2,1 4 4,-1 2 3,1 4 4,-1 3 6,1 3 4,-1 4 3,1 7 1,-1 6 1,1 7 2,-3 4 0,-2 3 0,-3 3-1,-3 4 0,-2 0-2,0-2-5,0-1-5,0-1-4,-2-2-3,-3-2 1,-3-1 1,-2-1 1,-2-4-10,2-5-16,1-4-18,2-5-18,1-4-12,0-3-6,-1-3-8,1-3-7</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2506070658565" units="cm"/>
      <inkml:brushProperty name="height" value="0.0132506070658565" units="cm"/>
      <inkml:brushProperty name="color" value="#000000"/>
      <inkml:brushProperty name="ignorePressure" value="0"/>
    </inkml:brush>
  </inkml:definitions>
  <inkml:trace contextRef="#ctx0" brushRef="#br0">10625 52600 628,'15'0'48,"7"0"-5	,6 0-5,7 0-4,4-1-2,3-2 2,3-1 2,4-1 1,0-1-4,-2 0-10,-1-1-11,-1 1-10,-3 1-13,-3 1-12,-3 1-13,-3 3-14,-5-1-8,-6-2-5,-6-1-6,-7-1-6</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9515829980373" units="cm"/>
      <inkml:brushProperty name="height" value="0.0149515829980373" units="cm"/>
      <inkml:brushProperty name="color" value="#000000"/>
      <inkml:brushProperty name="ignorePressure" value="0"/>
    </inkml:brush>
  </inkml:definitions>
  <inkml:trace contextRef="#ctx0" brushRef="#br0">10950 52400 557,'14'0'32,"6"0"2	,4 0 2,5 0 1,3 1 2,2 4 1,1 3 0,2 3 1,-2 0-3,-2-1-7,-3-1-9,-3-2-6,-5 0-6,-4 2-1,-5 1-2,-4 2-2,-3 0-1,1 1-3,-1-1 0,0 1-3,-2 1-3,-5 3-7,-4 3-5,-5 4-6,-5 1-7,-2 0-7,-3 0-8,-3 0-7,0-3-2,5-4 4,5-5 3,4-4 4,2-3 0,-2 1-1,-1-1-3,-1 0 16</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7396507412195" units="cm"/>
      <inkml:brushProperty name="height" value="0.0117396507412195" units="cm"/>
      <inkml:brushProperty name="color" value="#000000"/>
      <inkml:brushProperty name="ignorePressure" value="0"/>
    </inkml:brush>
  </inkml:definitions>
  <inkml:trace contextRef="#ctx0" brushRef="#br0">12075 52400 709,'0'14'-78,"0"3"27	,0 3 28,0 4 26,-1 3 18,-2 5 10,-1 5 8,-1 4 10,0 3 1,1 0-5,1-1-5,3 1-6,-1-1-4,-2-2-2,-1-1-2,-1-1-4,0-4-5,1-5-10,1-4-9,3-5-10,0-4-13,0-3-13,0-3-15,0-3-14,0-3-6,0-4 2,0-2 2,0-4 12,-1-2 57,-2-2 0,-1-1 0,-1-1 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7674670442939" units="cm"/>
      <inkml:brushProperty name="height" value="0.0147674670442939" units="cm"/>
      <inkml:brushProperty name="color" value="#000000"/>
      <inkml:brushProperty name="ignorePressure" value="0"/>
    </inkml:brush>
  </inkml:definitions>
  <inkml:trace contextRef="#ctx0" brushRef="#br0">11925 52400 564,'11'-23'-1,"-1"5"-2	,-1 5-2,-2 4-2,2 4 5,4 1 14,5 1 13,5 3 12,1 0 8,-2 0-1,-1 0 0,-1 0 1,-2 0-4,-2 0-7,-1 0-8,-1 0-7,0 0-6,6 3-4,4 1-5,5 1-4,1 2-5,-4 2-5,-2 1-5,-4 2-5,-4 0-3,-4 1-3,-5-1-1,-4 1-3,-6 1-1,-4 3-3,-5 3 0,-4 4-3,-4 1 1,-1 0 2,-1 0 2,-2 0 3,-1-1 3,3-2 3,1-1 3,1-1 4,3-4 5,3-4 9,3-5 2,3-4 3,3-3 9,1 3 8,1 1 7,3 1 7,0 1 5,3 1 1,1-1 1,1 0 2,4 1 1,7 2 1,6 1 1,6 2 0,3 0-3,1 1-8,-1-1-6,0 1-8,0 0-12,1 2-18,-1 1-17,0 2-17,-2-1-9,-5-3 2,-4-3 0,-5-3 2,-4-2-3,-1 1-2,-1-1-4,-2 0-4</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0352570712566" units="cm"/>
      <inkml:brushProperty name="height" value="0.0170352570712566" units="cm"/>
      <inkml:brushProperty name="color" value="#000000"/>
      <inkml:brushProperty name="ignorePressure" value="0"/>
    </inkml:brush>
  </inkml:definitions>
  <inkml:trace contextRef="#ctx0" brushRef="#br0">12725 52850 489,'0'24'54,"0"-2"-2	,0-1-5,0-1-3,0 0-2,0 4 1,0 2-1,0 4 1,0 0-3,0-1-5,0-1-6,0-2-4,0-3-11,0-3-14,0-3-13,0-2-15,0-4-13,3-1-14,1-1-14,1-2-13</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8552010282874" units="cm"/>
      <inkml:brushProperty name="height" value="0.0128552010282874" units="cm"/>
      <inkml:brushProperty name="color" value="#000000"/>
      <inkml:brushProperty name="ignorePressure" value="0"/>
    </inkml:brush>
  </inkml:definitions>
  <inkml:trace contextRef="#ctx0" brushRef="#br0">5000 46725 648,'-12'12'-2,"2"1"-3	,1-1-4,2 1-3,2 0 1,1 2 7,1 1 7,3 2 5,0-1 2,0-3-4,0-3-6,0-3-3,0 1-4,3 7-2,1 6 0,1 6-3,1 2 1,1-4 3,-1-2 3,0-4 2,-1 3 3,-1 7 3,-1 8 4,-2 9 3,-1 5 0,0 5-3,0 5-1,0 4-4,-1 1 0,-2-3 0,-1-3 2,-1-3 0,0-6-1,1-10-1,1-9-3,3-10-1,0-1-2,0 6-1,0 6-2,0 7 0,0 0-1,0-7 2,0-6 0,0-6 1,0-1 0,0 5 2,0 4 1,0 6 1,2-1 0,5-5 1,5-4 0,4-5 0,3-3 1,0-2 1,-1-1 0,1-1 0,0-3 2,0-1 2,-1-1 2,1-2 1,0-2 2,0-1 1,-1-1 1,1-2 1,1-1 1,4 0 1,2 0-1,4 0 0,2 0 0,2 0 0,1 0 0,2 0 0,0 0 0,1 0 0,-1 0 0,1 0-1,-3 0-1,-5 0-3,-4 0-2,-5 0-3,1 0-1,6 3 1,6 1 0,7 1 1,0 0 0,-7-1-1,-6-1-2,-6-2 0,3-1 0,13 3 0,12 1 1,12 1 0,6 1 0,-2 1-1,-1-1 0,-1 0-1,0 0 1,6 1-1,4-1 1,5 0 1,4 0-1,3 1-2,3-1-2,3 0-1,-1-1 0,-4-1 0,-5-1 0,-4-2 0,0-3 2,6-3 2,7-3 1,6-2 3,3-3 0,0 1 0,0-1 1,0 1-1,-4 0 1,-5 2-2,-7 1 0,-5 2-2,-2 2 0,5 1 0,5 1-1,4 3 0,2 0-1,-2 0 0,-1 0-2,-1 0 0,-4-1 0,-5-2-1,-4-1 0,-5-1-1,-1 0 1,1 1 0,1 1-1,3 3 1,0-1 0,0-2-1,0-1 0,0-1 0,-2-1 0,-3 0-1,-3-1 0,-2 1-1,-5 0 0,-5 0-2,-4-1 1,-5 1-2,-3 0 0,-2 0 1,-1-1-1,-1 1 1,-4 1 0,-2 1 0,-3 1 0,-3 3 0,-5 0 0,-4 0-2,-5 0-1,-4 0-2,0-1-4,4-2-4,5-1-7,5-1-5,-1 0-4,-4 1-1,-5 1-1,-4 3-2,-3-1-2,1-2-3,-1-1 32,0-1 13</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39932350814342" units="cm"/>
      <inkml:brushProperty name="height" value="0.0239932350814342" units="cm"/>
      <inkml:brushProperty name="color" value="#000000"/>
      <inkml:brushProperty name="ignorePressure" value="0"/>
    </inkml:brush>
  </inkml:definitions>
  <inkml:trace contextRef="#ctx0" brushRef="#br0">82750 19750 347,'-19'21'0,"13"-5"-1	,12-7 0,13-5 0,9-6-1,6-3-1,7-3-2,6-2-1,-1-3 1,-5 1 2,-7-1 3,-5 1 2,2-4 1,13-6-1,12-6-1,13-6-2,1-1-2,-9 7-4,-10 6-3,-8 7-4,-9 2-2,-6 1 0,-6-1 15,-6 1 1,-9 2 0,-8 7 0,-10 6 0,-9 7 0,-5 4 0,0 3 0,0 3 0,0 4 0,1 5 0,4 10 0,3 10 2,3 9 35,3 4 1,3 1-1,3-1 0,4 1-2,1-1 0,0 1-2,0-1-1,0 1-2,0-4-1,0-6-2,0-6-1,0-6-1,1-4-6,4 1-12,3-1-11,3 1-12,-2-4-7,-6-6-4,-6-6-5,-6-6-4,-9-4-2,-8 1 2,-10-1 0,-9 1 2,-4-3 2,4-2 3,3-3 3,3-3 3,3-2 5,3 0 10,3 0 7,4 0 10,5 1 7,10 4 4,10 3 6,9 3 5,12 3 4,16 3 3,15 3 3,17 4 2,14-1 1,17-3 1,15-3-1,16-2 0,4-5-1,-6-2-2,-6-3-2,-6-3-1,-15-2-5,-21 0-5,-22 0-6,-22 0-6,1 3-6,26 6-7,24 7-6,26 6-6,12-1-9,0-5-8,0-7-10,0-5-9,0-6-7,0-3-4,0-3-6,0-2-3,-13-3-1,-24 1 6,-26-1 5,-24 1 5,-13-3 6,0-2 3,0-3 5,0-3 21</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9989234954119" units="cm"/>
      <inkml:brushProperty name="height" value="0.0119989234954119" units="cm"/>
      <inkml:brushProperty name="color" value="#000000"/>
      <inkml:brushProperty name="ignorePressure" value="0"/>
    </inkml:brush>
  </inkml:definitions>
  <inkml:trace contextRef="#ctx0" brushRef="#br0">4950 46750 694,'10'-1'-2,"-2"-2"-3	,-3-1-3,-3-1-4,-2-1-1,0 0 0,0-1 1,0 1 0,0 0 0,3 0 0,1-1 0,1 1 0,1 1 3,1 1 4,-1 1 4,0 3 4,0 0 3,1 0 1,-1 0 1,0 0 1,3 0 0,4 3-2,5 1 0,5 1-1,3 0 0,4-1 1,3-1 2,3-2 1,3-1-1,6 0-3,4 0-4,5 0-3,3 0-1,2 0-1,1 0 0,2 0 0,0 0 0,1 0 0,-1 0 0,1 0 0,-1 0 1,1 0 0,-1 0 0,1 0 0,-1 0 0,1 0 1,-1 0 2,1 0-1,-2 0 1,-1 0 1,-1 0-1,-2 0 0,-5 0 0,-7 0 2,-8 0 0,-8 0 2,0-1 0,10-2 0,10-1 0,9-1-1,-1 0 1,-8 1 0,-10 1 1,-9 3 0,0-1 1,11-2 1,12-1 0,10-1 2,6-1 0,0 0 0,-1-1 0,1 1 0,1 0-1,4 0 0,2-1-1,4 1 0,-1 1-1,-5 1 0,-4 1-1,-5 3 1,-4 0-2,-1 3 1,-1 1-2,-2 1 0,-2 0-1,-1-1 1,-1-1-1,-2-2-1,0-1 1,4 0-2,3 0 1,3 0-2,1 0 1,1 0-2,-1 0 1,1 0-1,-2 0 0,-1 0-1,-1 0 0,-2 0 0,-2 0-1,-4 0 1,-2 0 0,-4 0 0,-2 0 0,-2 0 1,-1 0-1,-1 0 0,0 0 1,3 0-1,3 0 1,4 0 0,0 0 0,-2 3 1,-1 1 0,-1 1 0,-2 0 0,-2-1 0,-1-1 0,-1-2 0,-3-1-1,-1 0-1,-1 0-1,-2 0-2,-2 0 0,-1 0-1,-1 0 0,-2 0-1,-2 0 0,-2 0 0,-1 0 0,-1 0 1,-2 0 0,-2 3 0,-1 1 0,-1 1 1,-2 0 0,1-1 1,-1-1 0,1-2 1,-2-1 0,-1 3 0,-1 1 1,-2 1 1,-1 0 0,1-1 0,-1-1 1,0-2 1,0-1 0,1 0 1,-1 0 1,0 0 0,0 0 0,1 3 0,-1 1 0,0 1-1,0 1 1,1 1-2,-1-1 0,0 0-1,0 1 0,1 2 1,-1 1 1,0 2 1,-1 0 0,-1 1 0,-1-1 0,-2 1-1,-1 0 2,3 2 1,1 1 1,1 2 3,0 1 0,-1 0 0,-1-1 0,-2 1 0,-1 0-2,0 0 1,0-1-2,0 1 0,0 0-1,0 0 1,0-1 0,0 1 0,0 0 0,0 0 0,0-1 0,0 1-1,0 1 1,0 1 0,0 1 0,0 3 1,0-2 0,0-3 0,0-3-1,0-2 1,0-4 0,0-1-2,0-1 1,0-2-2,0 2 0,0 4 0,0 5-1,0 5 0,0 2 0,0 3-1,0 1 1,0 1-1,0 0 0,0-1 0,0-1-1,0-2 0,0-1 0,0 0-1,0 0 0,0 0 0,0 0 0,0 0 0,0 0 0,0 0-1,0-1 1,0-2-1,0-1 1,0-1 0,0-2-1,0-2 1,0-1-1,0-1 0,0-1 0,0 2-1,0 1 0,0 2-2,0 1 0,0 0-2,0-1-1,0 1-1,0-1 0,0-2-1,0-1 0,0-1-1,0-1 0,3 2-1,1 1-1,1 2-2,0 0 0,-1-2-2,-1-1-2,-2-1-1,-1-3-4,0-1-7,0-1-6,0-2-6,0-2-5,3-1-4,1-1-3,1-2 47</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947113417089" units="cm"/>
      <inkml:brushProperty name="height" value="0.013947113417089" units="cm"/>
      <inkml:brushProperty name="color" value="#000000"/>
      <inkml:brushProperty name="ignorePressure" value="0"/>
    </inkml:brush>
  </inkml:definitions>
  <inkml:trace contextRef="#ctx0" brushRef="#br0">4950 49350 597,'0'11'-41,"0"-1"3	,0-1 2,0-2 2,0-1 34,0 1 0,0-1 0,0 0 0,0 1 0,0 2 0,0 1 0,0 2 0,0-1 0,0-1 0,0-1 0,0-2 0,0 2 0,0 4 0,0 5 0,0 5 0,0 3 0,3 4 0,1 3 0,1 3 0,1 2 0,1 2 0,-1 1 0,0 2 0,0 1 3,1 0 5,-1-1 0,0 1-1,-1 0-1,-1 0 0,-1-1 1,-2 1 0,-1 0 0,0 0 0,0-1-1,0 1 0,0-1 0,0-2-2,0-1 1,0-1-2,0 0 1,3 3-1,1 3-1,1 4 0,1-3 0,1-8-1,-1-8 0,0-7 0,0-4-1,1 0 0,-1-1-1,0 1 1,0-2-1,1-3 0,-1-3 1,0-3 0,1-3 2,2-1 0,1-1 3,2-2 1,0-1 1,1 0 1,-1 0 1,1 0 1,0 0 0,2 3 0,1 1-1,2 1 1,2 1 0,1 1 0,1-1 0,3 0 0,0 0 0,3 1-1,1-1 0,1 0-2,3 0 0,3 1 0,3-1-1,3 0 0,3 0 0,4 1 1,2-1 0,4 0 0,2-1-1,2-1 0,1-1-1,2-2 0,-2-1-1,-2 0 0,-3 0 0,-3 0 0,-1 0 0,4 0 0,3 0 0,3 0 0,3 0-1,6 0 1,4 0-1,5 0 1,3 0-1,2 0 1,1 0-1,2 0 1,-4 0 0,-7 0 0,-8 0 0,-8 0 0,3-1 0,12-2 0,12-1 0,13-1 1,4 0 0,-5 1 1,-4 1 0,-5 3 1,-5 0 0,-5 0 1,-4 0-1,-5 0 2,-1 0-2,1 0-1,1 0-1,3 0-1,0 0-1,3 0 0,1 0-1,1 0 0,0 0-1,-4 0 1,-2 0-1,-4 0 1,-4 0-1,-4 0 1,-5 0-1,-4 0 1,-3-1 0,3-2 0,1-1 0,1-1-1,2-1 0,2 0 0,1-1 0,2 1 0,-1 1 0,-1 1-1,-1 1 1,-2 3-2,-2-1 1,-1-2 0,-1-1 0,-2-1 0,-3 0-2,-3 1-6,-3 1-4,-2 3-5,-4-1-2,-1-2-2,-1-1 0,-2-1-1,-2-1-2,-4 0-6,-2-1-3,-4 1-6,-3 0-3,-3 0-5,-3-1-4,-3 1-4,-3 0 0,-1 0 3,-1-1 51,-2 1 1</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4771826192737" units="cm"/>
      <inkml:brushProperty name="height" value="0.0114771826192737" units="cm"/>
      <inkml:brushProperty name="color" value="#000000"/>
      <inkml:brushProperty name="ignorePressure" value="0"/>
    </inkml:brush>
  </inkml:definitions>
  <inkml:trace contextRef="#ctx0" brushRef="#br0">4825 49275 726,'35'-11'-32,"-2"3"9	,-3 3 9,-3 4 9,-1 1 6,4 0-1,3 0 1,3 0 0,2 0 1,2 0 0,1 0 0,2 0 0,0-1 1,-2-2-1,-1-1 1,-1-1-1,3-1 1,12 0 1,11-1 1,11 1 0,7 0 1,3 0 0,3-1 2,3 1 0,-1 0 0,-7 0 1,-6-1 1,-6 1 0,-2 1 0,1 1-2,1 1 0,3 3 0,1 0-3,4 0-1,3 0-2,3 0-2,-1 0-1,-2 0 2,-3 0 0,-3 0 2,-4 0 0,-3 0 0,-3 0 0,-2 0-1,0 0 1,7 0 1,6 0 0,7 0 1,1 0 0,-1 0 2,-1 0 2,-2 0 1,-3 0 1,-5 0 0,-4 0 0,-5 0-1,-2 0 0,2 0-1,1 0 1,2 0 0,2-1-1,1-2 0,1-1-2,3-1 0,-1 0-1,-2 1 0,-1 1-1,-1 3-1,-4 0-2,-4 0-2,-5 0-3,-4 0-3,-5 0-1,-3 0 1,-3 0 0,-2 0 0,-3 0 1,1 0 1,-1 0 0,1 0 0,-1 0 1,1 0 0,-1 0-1,1 0 1,-2 0 0,-1 0 0,-1 0 0,-2 0 1,-1 0-1,1 0-1,-1 0 1,0 0-1,-1 0-1,-4 3-1,-2 1-1,-4 1-1,-2 0-2,-2-1 0,-1-1-1,-1-2 0,-2-1-1,1 3 0,-1 1 0,1 1 1,-2 0 0,-1-1 2,-1-1 1,-2-2 1,-2-1 2,-1 3 0,-1 1 1,-2 1 2,-1 1 1,3 1 3,1-1 2,1 0 3,2 1 0,2 2 0,1 1-2,2 2 0,-1-1 0,-1-1 0,-1-1 0,-2-2 1,-1-1-2,1 1-4,-1-1-3,0 0-4,0 1-3,1 2 1,-1 1-2,0 2 1,-1 1 0,-1 2 3,-1 1 2,-2 2 2,-1 1 4,3 0 2,1-1 4,1 1 4,1 1 0,1 1 1,-1 1-1,0 3 1,-1-1-1,-1-2-2,-1-1 0,-2-1-1,-1-1-2,3 0 0,1-1-1,1 1-1,0-1-1,-1-2 1,-1-1-1,-2-1-1,-1-3 1,0-1-1,0-1 0,0-2-1,0 2 0,0 7 0,0 6 1,0 6-1,0 2 0,0-1 0,0-1 0,0-2 0,0-1 0,3 0 1,1 0 1,1 0 1,0 0 0,-1 0 0,-1 0-1,-2 0 1,-1 0 0,3 0-1,1 0-1,1 0-1,0 0 1,-1 0-1,-1 0-1,-2 0 1,-1 0-1,0 0 0,0 0 0,0 0 0,0 0 0,0 0 0,0 0 0,0 0-1,0-1 1,0-2 0,0-1 0,0-1-1,0 0 1,3 1 0,1 1-1,1 3 0,0-1 0,-1-2-1,-1-1-2,-2-1-1,-1-1 0,0 0 0,0-1 1,0 1 0,0 1-3,0 1-3,0 1-3,0 3-5,0-3-4,3-4-5,1-5-5,1-4-4,0-3-7,-1 1-5,-1-1-7,-2 0 20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2786931246519" units="cm"/>
      <inkml:brushProperty name="height" value="0.0142786931246519" units="cm"/>
      <inkml:brushProperty name="color" value="#000000"/>
      <inkml:brushProperty name="ignorePressure" value="0"/>
    </inkml:brush>
  </inkml:definitions>
  <inkml:trace contextRef="#ctx0" brushRef="#br0">5000 51825 583,'-12'0'-3,"2"0"-6	,1 0-6,2 0-5,1 0-2,0 3 5,-1 1 5,1 1 5,1 1 2,1 1 1,1-1 1,3 0 2,0 1 0,0 2 3,0 1 1,0 2 3,0 1 0,0 2-1,0 1-1,0 2-1,0 2 0,0 4 1,0 2 1,0 4 1,0 2 1,0 2 0,0 1 1,0 2-1,0 1 2,3 2-1,1 1 2,1 2 0,0 0 0,-1-2-2,-1-1-2,-2-1-2,-1 0-1,0 3 0,0 3 0,0 4 0,0 1 0,0 0 0,0 0-1,0 0 1,0-1-2,0-2-2,0-1-3,0-1-2,0-3-1,0-3 0,0-3 0,0-3 0,0-3 0,0-4 0,0-2 2,0-4 0,0-1 0,0 0 1,0-1 1,0 1-1,0-2 1,3-3 1,1-3 0,1-3 1,2-2 1,2 1-1,1-1 1,2 0-1,0-1 2,1-1 1,-1-1 1,1-2 2,0-1 2,2 0 0,1 0 2,2 0 1,2 0 0,1 0 0,1 0 0,3 0-1,0 0 1,0 3 1,0 1 0,0 1 2,0 2-1,0 2 0,0 1 0,0 2 0,0-1-2,0-1 0,0-1-2,0-2-1,3 0-1,6 2 0,7 1 1,6 2-1,-2-1 0,-9-1-1,-10-1-1,-8-2-1,-2-1 0,8 1 0,8-1 0,8 0 1,1-1-1,-7-1 2,-6-1 0,-6-2 1,1-1 0,7 3 1,8 1-1,9 1 0,-2 0 0,-9-1 0,-10-1 0,-8-2-1,-2 0 0,8 4 0,8 3 0,8 3 0,0-1 1,-8-2-1,-8-3 1,-7-3-1,3-1 1,16 4 0,15 3 0,17 3 1,6 0-1,-2-1 1,-1-1 0,-1-2 0,-1-1 0,0 1-2,-1-1 0,1 0-1,0-1-1,0-1 0,-1-1-1,1-2-1,1-1 0,4 0-1,2 0 0,4 0 0,1-1-1,1-2 0,-1-1 0,0-1 0,-3 0-1,-6 1 0,-6 1 1,-7 3 0,-5 0-1,-5 3 1,-4 1 0,-5 1 0,-6 0 0,-6-1 0,-6-1 0,-6-2 1,1-1-1,9 0 1,10 0-1,10 0 1,0 0-1,-8 0-1,-8 0 0,-7 0-1,4 0 0,15 0-1,16 0-1,15 0 0,6 0 0,-5 0 0,-4 0 0,-5 0 0,-5 0 1,-2 0-1,-3 0 1,-3 0 0,-1 0 0,4 0 0,3 0 0,3 0 1,2 0 0,2 0 0,1 0 0,2 0 0,1 0 0,0 0-1,-1 0-1,1 0 0,-3 0-1,-7 0 1,-6 0-1,-6 0 1,-7 0 1,-8 0 0,-8 0 2,-7 0 0,0-2 1,9-3-1,10-3 0,10-2 0,8-1 0,10 3 2,10 3 0,9 4 1,1 0 1,-6-2 0,-6-1 0,-6-1 0,-6 0 1,-5 1-1,-4 1 0,-5 3 0,-1 0 0,1 0-3,1 0-3,3 0-1,2 0-2,5 0 1,5 0-1,4 0 0,2-1 0,-2-2 1,-1-1-1,-1-1 1,-4-1 0,-5 0 1,-4-1 1,-5 1 0,-5 0 2,-4 0-1,-5-1 1,-4 1-1,-6 1 1,-4 1-3,-5 1 0,-4 3-2,-1-1-2,3-2-3,3-1-2,3-1-3,2 0-4,0 1-5,-1 1-5,1 3-5,-2-1-1,-3-2 1,-3-1 3,-3-1 3,-2-1 30,1 0 0,-1-1 0,0 1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9314173460007" units="cm"/>
      <inkml:brushProperty name="height" value="0.0109314173460007" units="cm"/>
      <inkml:brushProperty name="color" value="#000000"/>
      <inkml:brushProperty name="ignorePressure" value="0"/>
    </inkml:brush>
  </inkml:definitions>
  <inkml:trace contextRef="#ctx0" brushRef="#br0">4950 51850 762,'12'0'-102,"1"3"18	,-1 1 79,1 1 5,1 0 0,3-1 0,3-1 0,4-2 0,1-1 0,3 0 0,1 0 0,1 0 0,-2 0 0,-6 0 0,-6 0 0,-7 0 0,0-1 0,7-2 0,6-1 0,6-1 0,4 0 0,2 1 0,1 1 0,2 3 0,3 0 0,7 0 0,6 0 0,7 0 0,2 0 0,1 0 0,-1 0 0,1 0 0,-1 0 2,1 0-2,-1 0 0,1 0-1,-7 0 0,-12 0 1,-13 0 0,-12 0 0,-7 0 0,1 0 0,-1 0 0,1 0 0,1 0 0,3 3 0,3 1 0,4 1 0,8 0 0,14-1 0,14-1 0,14-2 0,6-2 0,-4-2 0,-2-1 0,-4-1 0,-7 0 0,-10 1 0,-12 1 0,-10 3 0,-2-1 5,10-2 3,10-1 1,9-1 2,-1 0 0,-11 1-1,-11 1-1,-11 3-1,4-2-1,19-3-1,19-3 1,18-2-2,11-2 0,1 2 0,1 1-1,3 2 0,-3 0 0,-4-2-1,-5-1 1,-4-1-1,-1-1 1,3 2 1,3 1 1,3 2 2,2 1 0,0 0 0,-1-1 0,1 1 0,-3 1 0,-7 1-1,-6 1-1,-6 3 0,-2 0-2,1 0-2,1 0-2,3 0-3,1 0 0,4 0 0,3 0 0,3 0 0,0-1 1,-1-2-1,-1-1 0,-2-1 1,-9 0 0,-18 1 0,-17 1 0,-16 3 0,-5 0 1,9 0-1,10 0 2,10 0-1,7-1 0,9-2 1,8-1 0,7-1 0,3 0 0,-1 1 0,-1 1 1,-2 3-1,-4 0 0,-4 0 0,-5 0 0,-4 0 0,-4 0 0,-1 0 0,-1 0 1,-2 0-1,-1 0-1,0 0 1,0 0-2,0 0 0,-2 0 0,-3 0-3,-3 0-1,-2 0-2,-5 0 0,-5 0 1,-4 0-1,-5 0 1,-3 0 1,-2 0-1,-1 0-1,-1 0 1,0 1-1,6 4 1,4 3-2,5 3 1,2 0-1,1-1 1,-1-1 1,0-2-1,-1-1 2,-4 1-1,-2-1 1,-4 0 0,-1-1 1,0-1 3,-1-1 2,1-2 0,-2-1 0,-3 3 0,-3 1 0,-3 1 0,-2 1 0,1 1 0,-1-1 0,0 0 0,0 1 0,1 2 0,-1 1 0,0 2 0,-1-1 0,-1-1 0,-1-1 0,-2-2 0,-1 0 0,0 2 0,0 1 0,0 2 0,0 0 0,0 1 0,0-1 9,0 1 1,0 0 1,0 2-1,0 1 0,0 2 1,0 2-1,3 1 2,1 1 0,1 3 0,0 0 0,-1 3-1,-1 1-2,-2 1 0,-1 0-2,3-4 0,1-2-2,1-4 0,0 0 0,-1 1-1,-1 1-1,-2 3-1,-1 0 0,0 3 0,0 1 1,0 1-1,0 0 0,0-1 1,0-1 0,0-2 1,0-1 0,3 0 0,1 0-1,1 0 1,0 0-1,-1 0 0,-1 0 1,-2 0-1,-1 0-1,0 0 1,0 0-1,0 0 0,0 0 0,0 0 0,0 0 0,0 0 0,0 0 1,0 0 1,0 0 1,0 0 0,0 0 2,0 0-1,0 0 0,0 0 1,0-1 0,0-2 2,0-1 0,0-1 2,0 0 1,0 1-1,0 1 1,0 3-1,0-1-1,0-2 0,0-1-1,0-1 0,0-1-2,3 0-2,1-1-3,1 1-3,0-1-2,-1-2-3,-1-1-2,-2-1-3,-1-2-4,0 1-5,0-1-6,0 1-6,0-2-4,0-1-4,0-1-3,0-2-4,0-1-4,0 1-3,0-1 18,0 0 36</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9490130394697" units="cm"/>
      <inkml:brushProperty name="height" value="0.0179490130394697" units="cm"/>
      <inkml:brushProperty name="color" value="#000000"/>
      <inkml:brushProperty name="ignorePressure" value="0"/>
    </inkml:brush>
  </inkml:definitions>
  <inkml:trace contextRef="#ctx0" brushRef="#br0">5175 55825 464,'0'15'3,"0"7"5	,0 6 6,0 7 6,-1 4 5,-2 3 5,-1 3 3,-1 4 6,-1-3 0,0-8-2,-1-8-4,1-7-2,0 1-1,0 11-2,-1 11 0,1 12 0,1-1-2,1-8-1,1-10-1,3-9-2,0-6-10,0-2-16,0-1-18,0-1-16</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3567680865526" units="cm"/>
      <inkml:brushProperty name="height" value="0.0163567680865526" units="cm"/>
      <inkml:brushProperty name="color" value="#000000"/>
      <inkml:brushProperty name="ignorePressure" value="0"/>
    </inkml:brush>
  </inkml:definitions>
  <inkml:trace contextRef="#ctx0" brushRef="#br0">5075 55900 509,'1'-23'2,"4"5"7	,3 5 6,3 4 6,2 4 5,2 1 2,1 1 2,2 3 4,2 1 0,1 4 1,1 3-1,3 3 0,-1 2-2,-2 2-3,-1 1-4,-1 2-4,-3 1-5,-3 0-6,-3-1-8,-3 1-6,-3 1-6,-1 1-6,-1 1-6,-2 3-5,-3 0-5,-3 0-4,-3 0-5,-2 0-3,-5 0-2,-2 3 0,-3 1 1,-3 1 0,-1-1 2,4-5 1,3-4 2,3-5 15,3-4 25,3-1 0,3-1 0,4-2 0,1-1 0,0 1 0,0-1 25,0 0 16,2-1 3,5-1 2,5-1 1,4-2 1,3 0 0,0 4-3,-1 3-3,1 3-2,1 1-1,1 1-1,1-1 0,3 1-1,-3-1-8,-4 1-18,-5-1-19,-4 1-17,-2-2-16,2-1-14,1-1-14,2-2-14</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1069878637791" units="cm"/>
      <inkml:brushProperty name="height" value="0.0191069878637791" units="cm"/>
      <inkml:brushProperty name="color" value="#000000"/>
      <inkml:brushProperty name="ignorePressure" value="0"/>
    </inkml:brush>
  </inkml:definitions>
  <inkml:trace contextRef="#ctx0" brushRef="#br0">5600 56725 436,'-11'-2'-19,"3"-3"13	,3-3 12,4-2 13,2-5 8,4-5 7,3-4 6,3-5 6,3-4 0,3-3-7,3-3-7,4-3-7,1-3-7,3-1-9,1-1-7,1-2-8,0 0-5,-4 4-1,-2 3 0,-4 3-1,-2 4-1,-2 7 1,-1 6-1,-1 7 1,-3 4 2,-1 3 5,-1 3 5,-2 4 6,-1 4 4,1 6 3,-1 7 5,0 6 4,0 5 3,1 5 3,-1 5 2,0 4 4,0 4 0,1 1-2,-1 1-3,0 3-2,0-3-3,1-4-4,-1-5-3,0-4-3,-1-4-7,-1-1-11,-1-1-9,-2-2-11,-1-3-8,0-3-10,0-3-7,0-2-10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2561771422625" units="cm"/>
      <inkml:brushProperty name="height" value="0.0122561771422625" units="cm"/>
      <inkml:brushProperty name="color" value="#000000"/>
      <inkml:brushProperty name="ignorePressure" value="0"/>
    </inkml:brush>
  </inkml:definitions>
  <inkml:trace contextRef="#ctx0" brushRef="#br0">5700 56475 679,'2'-12'20,"5"2"5	,5 1 7,4 2 6,4 2 3,1 1 0,1 1 0,3 3 0,2 0-11,5 0-18,5 0-21,4 0-18,0 0-13,-7 0-3,-6 0-3,-6 0-4,-4-1-5,-2-2-3,-1-1-4,-1-1-4</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5915380716324" units="cm"/>
      <inkml:brushProperty name="height" value="0.0185915380716324" units="cm"/>
      <inkml:brushProperty name="color" value="#000000"/>
      <inkml:brushProperty name="ignorePressure" value="0"/>
    </inkml:brush>
  </inkml:definitions>
  <inkml:trace contextRef="#ctx0" brushRef="#br0">6375 56250 448,'-12'3'17,"2"6"10	,1 7 9,2 6 9,2 3 5,4 3-2,2 1-2,4 1-2,1 0-2,1-1-3,-1-1-3,0-2-3,2-3-5,3-3-5,3-3-6,3-2-6,3-5-5,1-2-3,1-3-3,3-3-4,-1-5-5,-2-4-6,-1-5-8,-1-4-7,-2-5-4,-2-5-1,-1-4-2,-1-5-1,-4-5 0,-2-2 2,-3-3 2,-3-3 2,-5-1 1,-4 4 2,-5 3 1,-4 3 1,-3 5 2,1 8 2,-1 8 2,0 8 3,1 5 2,2 1 0,1 1 0,2 3 0,1 0 2,2 3-1,1 1 12,2 1 3,-1 3 0,-3 3 0,-3 3 0,-3 3 0,0 0 0,3-3 0,3-3 0,3-3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83800 18300 1000,'0'-21'-100,"0"10"12	,0 10 26,0 9 62,1 7 0,4 7 0,3 6 0,3 7 0,1 5 0,1 7 0,-1 6 0,1 7 14,1 0 21,3-2 3,3-3 2,4-3 2,-1-7-7,-3-9-21,-3-10-19,-2-8-20,-5-6-16,-2 1-13,-3-1-13,-3 1 41</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7813060060143" units="cm"/>
      <inkml:brushProperty name="height" value="0.0117813060060143" units="cm"/>
      <inkml:brushProperty name="color" value="#000000"/>
      <inkml:brushProperty name="ignorePressure" value="0"/>
    </inkml:brush>
  </inkml:definitions>
  <inkml:trace contextRef="#ctx0" brushRef="#br0">7900 55950 707,'22'-10'1,"-4"7"4	,-5 6 4,-4 7 4,-4 1 2,-1-1 0,-1-1 1,-2-2 0,-1 6 2,0 12 5,0 12 3,0 13 4,-1 6 0,-2 1-4,-1-1-5,-1 0-4,-1-2-7,0-5-8,-1-4-9,1-5-9,0-6-8,0-6-9,-1-6-8,1-6-8,0-6-8,0-2-4,-1-3-4,1-3-5,0-2 23,0 0 47,-1 0 0,1 0 0,0-2 0,0-3 0,-1-3 0,1-2 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9047432243824" units="cm"/>
      <inkml:brushProperty name="height" value="0.0159047432243824" units="cm"/>
      <inkml:brushProperty name="color" value="#000000"/>
      <inkml:brushProperty name="ignorePressure" value="0"/>
    </inkml:brush>
  </inkml:definitions>
  <inkml:trace contextRef="#ctx0" brushRef="#br0">7875 56050 523,'13'-35'-22,"2"7"3	,1 6 3,2 7 4,1 3 7,0 2 13,-1 1 13,1 2 14,1 2 6,1 4 3,1 2 2,3 4 3,0 4-2,3 4-2,1 5-4,1 5-3,-1 1-6,-5-2-7,-4-1-6,-5-1-8,-4-2-2,-1-2 1,-1-1 1,-2-1 2,-2 0-7,-4 3-19,-2 3-17,-4 4-18,-4 1-8,-4 0 1,-5 0 0,-4 0 2,-3-1 3,0-2 4,0-1 5,0-1 5,1-3 7,4-3 8,3-3 9,3-3 9,3-2 7,3 1 4,3-1 6,4 0 5,3-1 6,5-1 5,5-1 7,4-2 6,4-1 3,1 0 1,1 0 0,3 0 2,0 0-4,0 3-6,0 1-6,0 1-6,-1 1-11,-2 1-18,-1-1-16,-1 0-17,-2 0-14,-2 1-9,-1-1-11,-1 0-10</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94863248616457" units="cm"/>
      <inkml:brushProperty name="height" value="0.0194863248616457" units="cm"/>
      <inkml:brushProperty name="color" value="#000000"/>
      <inkml:brushProperty name="ignorePressure" value="0"/>
    </inkml:brush>
  </inkml:definitions>
  <inkml:trace contextRef="#ctx0" brushRef="#br0">8550 56675 427,'0'-26'-8,"0"-2"10	,0-1 11,0-1 11,0-2 4,3-2 1,1-1 0,1-1 0,3-2-2,3 1-1,3-1-3,3 1-3,1 1 0,-2 3 0,-1 3 0,-1 4 1,-1 1-5,2 0-11,1 0-10,2 0-11,0 3-5,-2 6 0,-1 7 1,-1 6 0,-3 3 1,-1 0 5,-1 0 3,-2 0 3,0 3 5,2 9 5,1 8 5,2 7 5,-2 7 4,-2 4 2,-3 5 3,-3 5 1,-2 1 3,3-2 3,1-1 2,1-1 2,0-4 1,-1-4 1,-1-5 0,-2-4 0,-1-4-8,0-2-14,0-1-14,0-1-15</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7970967441797" units="cm"/>
      <inkml:brushProperty name="height" value="0.0127970967441797" units="cm"/>
      <inkml:brushProperty name="color" value="#000000"/>
      <inkml:brushProperty name="ignorePressure" value="0"/>
    </inkml:brush>
  </inkml:definitions>
  <inkml:trace contextRef="#ctx0" brushRef="#br0">8650 56450 651,'-11'-1'-3,"3"-2"-4	,3-1-5,4-1-5,1-1 8,0 0 19,0-1 21,0 1 20,0 1 7,3 1-7,1 1-7,1 3-6,4-1-7,4-2-4,5-1-5,5-1-6,2 0-5,3 1-5,1 1-5,1 3-6,-1-1-14,-5-2-23,-4-1-22,-5-1-23</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7203845232725" units="cm"/>
      <inkml:brushProperty name="height" value="0.0177203845232725" units="cm"/>
      <inkml:brushProperty name="color" value="#000000"/>
      <inkml:brushProperty name="ignorePressure" value="0"/>
    </inkml:brush>
  </inkml:definitions>
  <inkml:trace contextRef="#ctx0" brushRef="#br0">9350 55975 470,'0'14'36,"0"6"4	,0 4 4,0 5 3,-1 5 2,-2 4 0,-1 5-1,-1 5 1,0 2-3,1 3-6,1 1-7,3 1-5,0-2-11,0-6-13,0-6-15,0-7-15,0-5-13,0-5-15,0-4-14,0-5-15</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6133350208402" units="cm"/>
      <inkml:brushProperty name="height" value="0.0146133350208402" units="cm"/>
      <inkml:brushProperty name="color" value="#000000"/>
      <inkml:brushProperty name="ignorePressure" value="0"/>
    </inkml:brush>
  </inkml:definitions>
  <inkml:trace contextRef="#ctx0" brushRef="#br0">5700 57950 570,'-23'-10'-1,"5"7"7	,5 6 7,4 7 6,3 5 4,0 7 3,-1 6 2,1 7 3,1 4 1,4 6 0,2 4 1,4 5 0,1-2-2,1-10-5,-1-9-4,0-10-5,4-5-3,8-2-1,8-1-1,8-1-2,3-6-2,1-7-7,-1-8-4,1-8-5,-3-8-2,-2-7 0,-3-8 1,-3-8 2,-5-4-4,-4 0-6,-5 0-6,-4 0-7,-3 2-3,1 5-2,-1 5 0,0 4-2,-4 6 2,-7 6 1,-8 6 4,-8 7 1,-6 4 4,-3 1 2,-3 1 4,-2 3 2,-1 2 3,3 5 1,3 5 2,4 4 1,4 2-1,6-2-4,7-1-3,6-1 18,3-3 0,0-1 0,0-1 0,0-2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1048924997449" units="cm"/>
      <inkml:brushProperty name="height" value="0.0141048924997449" units="cm"/>
      <inkml:brushProperty name="color" value="#000000"/>
      <inkml:brushProperty name="ignorePressure" value="0"/>
    </inkml:brush>
  </inkml:definitions>
  <inkml:trace contextRef="#ctx0" brushRef="#br0">7975 57825 590,'-12'25'6,"2"0"1	,1 0 1,2 0 1,2 1 5,4 4 8,2 3 8,4 3 9,2 2 2,2 2 0,1 1-1,2 2-1,1-2-4,2-4-7,1-5-6,2-4-7,1-7-6,0-5-4,-1-7-6,1-5-4,0-8-5,0-8-3,-1-8-3,1-7-4,-1-7-1,-2-4-1,-1-5 0,-1-4 0,-4 0 0,-2 6 1,-3 7 1,-3 6 0,-2 4 2,0 4 3,0 3 3,0 3 3,-1 0 2,-2-1-1,-1-1 2,-1-2-1,-4 1 0,-4 3-3,-5 3-1,-4 3-3,-4 3-5,-2 4-8,-1 2-7,-1 4-9,1 0-3,5-1 17,4-1 29,6-2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7865265607834" units="cm"/>
      <inkml:brushProperty name="height" value="0.0147865265607834" units="cm"/>
      <inkml:brushProperty name="color" value="#000000"/>
      <inkml:brushProperty name="ignorePressure" value="0"/>
    </inkml:brush>
  </inkml:definitions>
  <inkml:trace contextRef="#ctx0" brushRef="#br0">5725 59975 563,'-23'-11'29,"5"3"-1	,5 3-2,4 4 1,3 3 0,0 5 4,-1 5 3,1 4 4,1 2-2,4-2-4,2-1-6,4-1-6,3 0-3,3 6-1,3 4-1,3 5-2,3 1-3,4-4-2,2-2-5,4-4-3,1-3-3,1-3-5,-1-3-5,0-3-4,-1-6-1,-1-10 1,-1-9 3,-2-10 2,-2-6-3,-2-3-9,-1-3-7,-1-3-9,-3 0-4,-3 3 1,-3 3 1,-3 3 0,-4 3 2,-5 4 5,-4 2 4,-5 4 5,-3 3 3,1 3 0,-1 3 7,1 3 16,0 3 0,2 1 0,1 1 0,2 3 0,-2 0 0,-7 0 0,-6 0 0,-6 0 0,-1 0 0,5 3 0,4 1 0,6 1 0,2 1 0,2 1 0,1-1 0,2 0 0,1-1 0,0-1 0,-1-1 0,1-2 0,0-1 0,0 3 0,-1 1 0,1 1 0</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4819862693548" units="cm"/>
      <inkml:brushProperty name="height" value="0.0164819862693548" units="cm"/>
      <inkml:brushProperty name="color" value="#000000"/>
      <inkml:brushProperty name="ignorePressure" value="0"/>
    </inkml:brush>
  </inkml:definitions>
  <inkml:trace contextRef="#ctx0" brushRef="#br0">8150 59550 505,'-1'-8'1,"-2"9"1	,-1 10 1,-1 10 1,0 6 7,1 5 11,1 5 12,3 4 10,0 0 5,0-4-4,0-5-2,0-4-4,0-5-3,0-3-5,0-3-5,0-2-4,0-1-3,3 6-2,1 4-2,1 5 0,0 0-4,-1-5-6,-1-4-5,-2-5-5,-1-1-4,3 3-1,1 3-3,1 4-1,1-2-11,1-4-19,-1-5-19,0-4-19</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3693502023816" units="cm"/>
      <inkml:brushProperty name="height" value="0.0103693502023816" units="cm"/>
      <inkml:brushProperty name="color" value="#000000"/>
      <inkml:brushProperty name="ignorePressure" value="0"/>
    </inkml:brush>
  </inkml:definitions>
  <inkml:trace contextRef="#ctx0" brushRef="#br0">11275 56075 803,'-1'-24'-1,"-2"4"-2	,-1 3-3,-1 3-1,0 2-1,1 2 3,1 1 3,3 2 3,0 4 2,0 6 1,0 6 3,0 7 1,1 6 2,4 6 1,3 6 0,3 7 1,1 2 0,1-2-1,-1-1-1,1-1-1,0-4 0,2-2-2,1-3 0,2-3-1,0-5-1,-2-4 0,-1-5-3,-1-4 0,-2-4-3,1-4-5,-1-2-3,1-4-5,-1-4-3,1-4-1,-1-5 0,1-4-1,-3-2-1,-2 4 1,-3 3-1,-3 3 1,-1-2-2,4-6-1,3-6-2,3-6-1,-1-1-2,-2 7 5,-3 6 22,-3 7 0,-2 3 0,3 2 0,1 1 0,1 2 0,0 1 0,-1 0 0,-1-1 0,-2 1 0,-1 4 0,3 7 0,1 8 0,1 9 0,2 4 0,2 4 44,1 3 0,2 3-3,0-1-1,1-2-1,-1-3 0,1-3-2,0-3-4,2-2-5,1-1-6,2-1-7,0-4-4,-2-4-6,-1-5-6,-1-4-4,-3-4-3,-1-2 1,-1-1 0,-2-1 1,-1-1 0,1 0 1,-1-1-1,0 1 1,0-3 0,1-7-1,-1-6 1,0-6 0,0-4-2,1-2-3,-1-1-4,0-1-4,-1-1-4,-1 2-3,-1 1-4,-2 2-3,-1 3-6,0 5-7,0 4-7,0 6 23,0 2 29,0 2 0,0 1 0,0 2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995789840817451" units="cm"/>
      <inkml:brushProperty name="height" value="0.00995789840817451" units="cm"/>
      <inkml:brushProperty name="color" value="#000000"/>
      <inkml:brushProperty name="ignorePressure" value="0"/>
    </inkml:brush>
  </inkml:definitions>
  <inkml:trace contextRef="#ctx0" brushRef="#br0">83750 18050 836,'3'21'-75,"6"-5"22	,7-7 24,6-5 24,9-4 12,13 0 6,12 0 4,13 0 4,7-4 2,4-5 0,3-7 0,3-5-1,-4-3 2,-8 4 0,-10 3 2,-9 3 2,-10 3-7,-9 3-13,-10 3-13,-8 4-14,-4 1-11,3 0-8,3 0-9,4 0-9,-1 1 0,-3 4 9,-3 3 18,-2 3 29,-5 1 0,-2 1 0,-3-1 0,-3 1 0,-4 2 0,-3 7 0,-3 6 0,-2 7 0,-3 4 0,1 3 14,-1 3 31,1 4 11,-1 2 2,1 4-5,-1 3-5,1 3-4,-1 1-11,1 1-15,-1-1-15,1 1-15,-1-4-12,1-6-10,-1-6-9,1-6-10,1-7-3,3-6 4,3-6 4,4-6 4,-1-6 38,-3-2 6,-3-3 0,-2-3 0</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9828521534801" units="cm"/>
      <inkml:brushProperty name="height" value="0.0149828521534801" units="cm"/>
      <inkml:brushProperty name="color" value="#000000"/>
      <inkml:brushProperty name="ignorePressure" value="0"/>
    </inkml:brush>
  </inkml:definitions>
  <inkml:trace contextRef="#ctx0" brushRef="#br0">12325 56600 556,'-22'-25'-61,"6"0"24	,7 0 26,6 0 24,4-4 11,4-5-1,3-7-2,3-5-2,3-4-3,3 0-2,3 0-4,4 0-4,-1 3-1,-3 6-2,-3 7-1,-2 6-1,-5 5-2,-2 5-1,-3 5-1,-3 4-2,-1 2 0,4-2 1,3-1 1,3-1 2,1 0-1,1 3 0,-1 3 0,1 4-1,-2 3 2,-1 5 5,-1 5 5,-2 4 5,-2 5 4,-1 5 4,-1 4 2,-2 6 4,-1 3 2,3 3 2,1 3 2,1 4 2,1 1 0,1 0-2,-1 0-2,0 0-2,-1-3-6,-1-4-9,-1-5-8,-2-4-8,-1-5-6,0-5-1,0-4-2,0-5-2</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2351331412792" units="cm"/>
      <inkml:brushProperty name="height" value="0.0132351331412792" units="cm"/>
      <inkml:brushProperty name="color" value="#000000"/>
      <inkml:brushProperty name="ignorePressure" value="0"/>
    </inkml:brush>
  </inkml:definitions>
  <inkml:trace contextRef="#ctx0" brushRef="#br0">12350 56475 629,'-22'-12'-22,"6"2"15	,7 1 15,6 2 16,3 2 8,3 1-2,1 1-1,1 3-1,3-1-1,3-2 2,3-1 2,3-1 0,3 0 0,1 1-1,1 1-1,3 3-3,3-1-12,6-2-24,7-1-25,6-1-24,-3 0-10,-10 1 4,-12 1 6,-10 3 5,-5-1 2,2-2-1,1-1-1,2-1 37</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4557824134827" units="cm"/>
      <inkml:brushProperty name="height" value="0.0154557824134827" units="cm"/>
      <inkml:brushProperty name="color" value="#000000"/>
      <inkml:brushProperty name="ignorePressure" value="0"/>
    </inkml:brush>
  </inkml:definitions>
  <inkml:trace contextRef="#ctx0" brushRef="#br0">12900 56225 539,'-11'0'0,"3"3"9	,3 1 8,4 1 9,1 1 5,0 1 2,0-1 3,0 0 1,0 0 1,0 1-5,0-1-3,0 0-4,0 3-2,0 4-2,0 5-1,0 5-2,1 1-2,4-2-3,3-1-1,3-1-4,2-2-4,2-2-5,1-1-5,2-1-6,1-4-4,0-5-4,-1-4-3,1-5-3,0-4-1,0-3 0,-1-3 1,1-3 1,0-5-1,0-6-4,-1-6-3,1-7-3,-3-1 0,-4 3 3,-5 3 4,-4 3 4,-4 3 2,-2 1 0,-1 1 1,-1 3 0,-1 3 3,0 6 3,-1 7 2,1 6 4,-2 1 2,-3-3 0,-3-3 5,-3-2 2,-3-1 0,-1 6 0,-1 4 0,-2 5 0,-1 5 0,3 4 0,1 5 0,1 5 0,2 1 0,2-2 0,1-1 0,2-1 0,1-3 0,2-3 0,1-3 0,2-3 0</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9524610713124" units="cm"/>
      <inkml:brushProperty name="height" value="0.0139524610713124" units="cm"/>
      <inkml:brushProperty name="color" value="#000000"/>
      <inkml:brushProperty name="ignorePressure" value="0"/>
    </inkml:brush>
  </inkml:definitions>
  <inkml:trace contextRef="#ctx0" brushRef="#br0">14050 56125 597,'0'-34'-4,"0"8"6	,0 8 5,0 8 6,0 7 6,3 6 4,1 6 6,1 7 4,1 6 2,1 6 2,-1 6 0,0 7 1,-1 2-4,-1-2-7,-1-1-9,-2-1-8,-1-4-5,3-5-2,1-4-1,1-5-3,1-4-1,1-3-2,-1-3-2,0-3-2,1-2-2,2 1-4,1-1-3,2 0-4,0-2-2,1-5-3,-1-4-1,1-5-3,0-6-1,2-6-1,1-6 0,2-6-1,0-4 1,-2 1 2,-1-1 2,-1 1 3,-2 1 3,1 3 4,-1 3 4,1 4 4,-2 3 5,-1 5 7,-1 5 5,-2 4 7,0 4 2,2 4 1,1 2 0,2 4 0,-1 4 3,-1 4 6,-1 5 6,-2 5 6,0 3 3,2 4-1,1 3 0,2 3 0,0 0-2,1-1-5,-1-1-3,1-2-3,-1-3-7,1-5-6,-1-4-7,1-5-8,-1-5-4,1-2-1,-1-3 0,1-3-1,-1-4-1,1-3 0,-1-3-1,1-2 0,-2-5-1,-1-2-1,-1-3 0,-2-3-1,-1-5-1,1-4-2,-1-5-2,0-4-2,-1 0-2,-1 4-4,-1 5-3,-2 5-4,-1 2-1,3 3-3,1 1-2,1 1-2,1 3-2,1 3-2,-1 3-3,0 3 47,0 3 0,1 1 0,-1 1 0,0 3 0</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6362004131079" units="cm"/>
      <inkml:brushProperty name="height" value="0.0176362004131079" units="cm"/>
      <inkml:brushProperty name="color" value="#000000"/>
      <inkml:brushProperty name="ignorePressure" value="0"/>
    </inkml:brush>
  </inkml:definitions>
  <inkml:trace contextRef="#ctx0" brushRef="#br0">15000 56525 472,'0'10'-20,"0"-5"4	,0-4 4,0-5 3,0-2 6,0 0 7,0-1 7,0 1 7,0-4 6,0-8 7,0-8 5,0-7 6,1-7-1,4-5-6,3-4-8,3-5-7,2-1-5,2 4-4,1 2-2,2 4-3,1 4-3,0 4-1,-1 5-3,1 5-1,-1 4-1,-2 5 1,-1 5 0,-1 4 0,-2 4 2,1 1-1,-1 1 2,1 3 0,-2 3 1,-1 6 3,-1 7 3,-2 6 2,-1 4 3,1 4 3,-1 3 4,0 3 4,0 2 1,1 2 0,-1 1-1,0 2-1,-1 0-1,-1-2-5,-1-1-2,-2-1-4,-1-4-7,0-5-12,0-4-10,0-5-12,-1-3-12,-2-2-12,-1-1-14,-1-1-13</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2062742486596" units="cm"/>
      <inkml:brushProperty name="height" value="0.0132062742486596" units="cm"/>
      <inkml:brushProperty name="color" value="#000000"/>
      <inkml:brushProperty name="ignorePressure" value="0"/>
    </inkml:brush>
  </inkml:definitions>
  <inkml:trace contextRef="#ctx0" brushRef="#br0">15100 56350 631,'-22'-23'6,"6"5"5	,7 5 5,6 4 5,3 4 8,3 1 10,1 1 11,1 3 11,6 0-3,9 0-16,10 0-16,9 0-17,3-1-15,-3-2-16,-3-1-15,-3-1-16,-4-1-10,-5 0-3,-4-1-5,-5 1-3</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2434002161026" units="cm"/>
      <inkml:brushProperty name="height" value="0.0172434002161026" units="cm"/>
      <inkml:brushProperty name="color" value="#000000"/>
      <inkml:brushProperty name="ignorePressure" value="0"/>
    </inkml:brush>
  </inkml:definitions>
  <inkml:trace contextRef="#ctx0" brushRef="#br0">15750 56000 483,'0'-11'-34,"0"6"23	,0 4 24,0 5 23,0 6 12,0 8 0,0 8 0,0 8 1,0 5-2,0 3-1,0 3-1,0 4-2,0-1-4,0-3-5,0-3-7,0-2-6,0-5-7,0-2-10,0-3-10,0-3-10,0-4-14,0-3-18,0-3-18,0-2-19</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2104553952813" units="cm"/>
      <inkml:brushProperty name="height" value="0.0102104553952813" units="cm"/>
      <inkml:brushProperty name="color" value="#000000"/>
      <inkml:brushProperty name="ignorePressure" value="0"/>
    </inkml:brush>
  </inkml:definitions>
  <inkml:trace contextRef="#ctx0" brushRef="#br0">17400 55950 816,'-11'3'-123,"3"9"43	,3 8 79,4 7 1,1 5 0,0 2 23,0 1 14,0 2 5,0 1 2,0 2-4,0 1-3,0 2-2,0-1-5,0-3-5,0-3-6,0-3-5,0-4-3,0-5 0,0-4-1,0-5-1,0-4-8,0-1-20,0-1-18,0-2-18,0-4-12,0-6-2,0-6-2,0-7 1,0-1 70,0 3 0,0 3 0,0 3 0,0 1 0,0-2 0,0-1 0,0-1 0</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5928344205022" units="cm"/>
      <inkml:brushProperty name="height" value="0.0125928344205022" units="cm"/>
      <inkml:brushProperty name="color" value="#000000"/>
      <inkml:brushProperty name="ignorePressure" value="0"/>
    </inkml:brush>
  </inkml:definitions>
  <inkml:trace contextRef="#ctx0" brushRef="#br0">17400 55875 661,'13'-22'-62,"2"6"23	,1 7 21,2 6 21,1 3 14,0 0 3,-1 0 4,1 0 3,-2 0 1,-3 3-3,-3 1-2,-3 1-3,1 2 0,7 2 0,6 1 2,6 2-1,2 1-1,-4 2-7,-2 1-6,-4 2-6,-4 1-5,-4 0-5,-5-1-6,-4 1-4,-6 0-4,-4 0-4,-5-1-3,-4 1-4,-4-1 0,-4-2-1,-2-1 0,-4-1 1,0-2 2,1 1 6,1-1 26,3 1 0,1-3 0,4-2 0,3-3 0,3-3 0,3-2 0,6 3 0,4 1 0,5 1 7,5 3 43,7 3 2,6 3 1,6 3 3,3 1-2,1-2-5,-1-1-5,0-1-4,0-1-6,1 2-7,-1 1-6,0 2-7,0 1-11,1 0-17,-1-1-14,0 1-17,-3-2-11,-6-3-7,-6-3-7,-7-3-7</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3841914832592" units="cm"/>
      <inkml:brushProperty name="height" value="0.0143841914832592" units="cm"/>
      <inkml:brushProperty name="color" value="#000000"/>
      <inkml:brushProperty name="ignorePressure" value="0"/>
    </inkml:brush>
  </inkml:definitions>
  <inkml:trace contextRef="#ctx0" brushRef="#br0">19000 56125 579,'0'-11'-2,"0"6"-4	,0 4-4,0 5-4,0 2 1,0 1 6,0-1 6,0 0 5,0 3 6,3 4 6,1 5 4,1 5 6,0 0 1,-1-3-1,-1-3-3,-2-2-1,0 1-2,4 8-2,3 8 0,3 8-1,0 1-2,-1-4-3,-1-5-2,-2-4-3,-1-6-5,1-4-5,-1-5-5,0-4-7,0-4-1,1-1-1,-1-1 2,0-2 0,1-5-1,2-8-4,1-8-3,2-7-5,0-5 1,1-2 1,-1-1 3,1-1 2,-2 0 4,-1 6 4,-1 4 5,-2 5 5,-1 4 4,1 3 4,-1 3 4,0 3 5,0 5 2,1 6 1,-1 6 1,0 7 1,-1 1 1,-1-3 0,-1-3 0,-2-3 0,0 1 2,4 7 3,3 6 2,3 6 2,1 2 1,1-1-3,-1-1-2,1-2-2,-1-3-3,1-3-3,-1-3-4,1-2-2,0-5-3,2-5 0,1-4-3,2-5-1,1-3-1,0-2 1,-1-1-1,1-1-1,-1-4 1,-2-2-1,-1-3 0,-1-3 0,-3-2-1,-1 3-3,-1 1-1,-2 1-3,-2 2-1,-1 2-4,-1 1-1,-2 2-3,-1-2-3,3-5-2,1-4-1,1-5-4,0 1-1,-1 6-4,-1 6-2,-2 7-4,-1 0-3,0-7-5,0-6-5,0-6-5,-1 0-1,-2 6 3,-1 6 43,-1 7 9</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90533099323511" units="cm"/>
      <inkml:brushProperty name="height" value="0.0290533099323511" units="cm"/>
      <inkml:brushProperty name="color" value="#6ADCAB"/>
      <inkml:brushProperty name="ignorePressure" value="0"/>
    </inkml:brush>
  </inkml:definitions>
  <inkml:trace contextRef="#ctx0" brushRef="#br0">21850 5500 286,'-2'21'0,"-3"-5"0	,-3-7 0,-2-5 0,0-4 3,7 0 7,6 0 6,7 0 6,4 0 2,3 0 0,3 0-2,4 0-1,5-4 0,10-5-3,10-7 0,9-5-1,-1-3-2,-8 4-2,-10 3-2,-9 3-2,-4-1-3,4-2-4,3-3-5,3-3-3,-2-1-4,-6 4 0,-6 3-3,-6 3-1,-4 4-1,1 7 1,-1 6 1,1 7-1,-3 7 5,-2 9 4,-3 10 7,-3 10 5,-2 8 5,0 10 3,0 10 2,0 9 3,0 4 4,0 1 2,0-1 5,0 1 3,0-6-1,0-8-4,0-10-6,0-9-4,-2-9-6,-3-5-8,-3-7-7,-2-5-8,-5-11-6,-2-11-7,-3-14-5,-3-11-7,-4-12-3,-3-9 1,-3-10 1,-2-8 0,0-1 2,7 9 2,6 10 2,7 10 2,2 5 3,1 4 3,-1 3 5,1 3 3,1-1 6,3-2 8,3-3 7,4-3 9,2 1 5,4 6 3,3 7 3,3 6 3,3 3 1,3 0-3,3 0-1,4 0-4,-3 4-3,-5 10-8,-7 10-7,-5 9-7,-4 2-4,0-2 0,0-3-2,0-3 1,0-2-1,0 0 0,0 0 0,0 0 0,0 1 0,0 4 2,0 3 0,0 3 1,-2-1 0,-3-2 2,-3-3 2,-2-3 0,-1-2 2,3 0 2,3 0 2,4 0 3,5-7 0,10-11-1,10-14 0,9-11 0,1-6-2,-6 4-1,-6 3-3,-6 3-1,-4-1-2,1-2 1,-1-3-1,1-3 1,-4 5-2,-6 17-2,-6 15-3,-6 16-4,-2 9 4,3 3 7,3 3 7,4 4 9,-1 5 4,-3 10 2,-3 10 3,-2 9 2,-1-4 1,3-15-2,3-15-1,4-16-2,1-8 0,0 0-2,0 0 0,0 0-2,-2 1 1,-3 4-2,-3 3 1,-2 3-1,-3 3-1,1 3-1,-1 3 0,1 4-2,-1-1 0,1-3 0,-1-3 0,1-2 1,-1-5-1,1-2 1,-1-3-1,1-3 1,-3-1-4,-2 4-5,-3 3-7,-3 3-6,-2-5-10,0-12-15,0-13-14,0-12-14,3-9-6,6-2 2,7-3 2,6-3 1,1-4 4,-3-3 4,-3-3 3,-2-2 3,-3-1 5,1 3 4,-1 3 5,1 4 5</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84100 18300 1000,'0'70'-31,"0"-9"14	,0-10 12,0-8 13,3-8 4,6-2-7,7-3-7,6-3-6,3-6-10,0-5-16,0-7-14,0-5-15,-2-4 14,-3 0 49,-3 0 0,-2 0 0</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2804919481277" units="cm"/>
      <inkml:brushProperty name="height" value="0.0112804919481277" units="cm"/>
      <inkml:brushProperty name="color" value="#000000"/>
      <inkml:brushProperty name="ignorePressure" value="0"/>
    </inkml:brush>
  </inkml:definitions>
  <inkml:trace contextRef="#ctx0" brushRef="#br0">21225 55750 738,'0'-12'0,"0"2"-1	,0 1 0,0 2 0,0 2 2,0 4 7,0 2 7,0 4 7,0 3 5,0 3 3,0 3 4,0 3 3,0 0-3,0-3-8,0-3-8,0-3-9,0 3-6,0 9-3,0 10-5,0 9-3,-1 5-2,-2 0 2,-1-1 2,-1 1 1,-1-4 0,0-8-1,-1-8-1,1-7-1,0-3-1,0 6-1,-1 4-2,1 5 0,1 0 0,1-5 1,1-4 3,3-5 1,0-4 1,3-1 0,1-1 2,1-2-1,2-1 3,2 1 0,1-1 3,2 0 2,1-1 0,2-1 2,1-1 0,2-2 2,1-1-2,0 0-3,-1 0-3,1 0-4,1-1-5,1-2-6,1-1-8,3-1-7,-2-1-5,-3 0-4,-3-1-3,-2 1-4,-4 0-2,-1 0 49,-1-1 0,-2 1 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1368618458509" units="cm"/>
      <inkml:brushProperty name="height" value="0.0131368618458509" units="cm"/>
      <inkml:brushProperty name="color" value="#000000"/>
      <inkml:brushProperty name="ignorePressure" value="0"/>
    </inkml:brush>
  </inkml:definitions>
  <inkml:trace contextRef="#ctx0" brushRef="#br0">21575 55925 634,'10'-8'3,"-2"9"8	,-3 10 6,-3 10 7,-2 7 4,0 6 0,0 7 1,0 6 0,0 1 2,0-3 3,0-3 3,0-2 3,0-5-6,0-2-16,0-3-15,0-3-17,0-4-9,0-3-4,0-3-5,0-2-5,0-5-5,0-5-6,0-4-6,0-5-8,-1-3 0,-2-2 1,-1-1 4,-1-1 51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4468333348632" units="cm"/>
      <inkml:brushProperty name="height" value="0.0154468333348632" units="cm"/>
      <inkml:brushProperty name="color" value="#000000"/>
      <inkml:brushProperty name="ignorePressure" value="0"/>
    </inkml:brush>
  </inkml:definitions>
  <inkml:trace contextRef="#ctx0" brushRef="#br0">21550 55950 539,'0'-23'0,"3"5"0	,1 5 0,1 4 0,2 3 4,2 0 6,1-1 8,2 1 7,2 1 4,6 1 2,4 1 2,5 3 2,3 1 1,2 4 0,1 3 0,2 3 0,-2 2-3,-5 2-5,-4 1-5,-5 2-5,-4 2-5,-3 1-4,-3 1-3,-3 3-4,-4 1-5,-5 4-5,-4 3-4,-5 3-5,-5 0-1,-5-1 1,-4-1 2,-5-2 1,-2-2 0,0-1 1,-1-1-2,1-2 1,2-3 0,5-3 0,4-3 1,6-2 1,3-5-5,3-5-10,3-4-11,4-5-10,0-2-6,-2 0 0,-1-1-1,-1 1 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4589487463236" units="cm"/>
      <inkml:brushProperty name="height" value="0.0144589487463236" units="cm"/>
      <inkml:brushProperty name="color" value="#000000"/>
      <inkml:brushProperty name="ignorePressure" value="0"/>
    </inkml:brush>
  </inkml:definitions>
  <inkml:trace contextRef="#ctx0" brushRef="#br0">22425 55875 576,'10'-23'-21,"-2"5"8	,-3 5 7,-3 4 8,-5 4 8,-4 1 7,-5 1 8,-4 3 6,-4 2 5,-1 5 1,-1 5 0,-2 4 1,-1 4 0,3 1 0,1 1-2,1 3 0,2-1-4,2-2-8,1-1-8,2-1-7,2-2-8,3-2-6,3-1-7,4-1-6,3-2-5,5 1-1,5-1-1,4 1-2,4-1 1,1 1-1,1-1 1,3 1 1,0-2 1,0-1 4,0-1 3,0-2 4,-1 0 2,-2 2 1,-1 1 0,-1 2 1,-3-1 1,-3-1 0,-3-1 0,-3-2-1,-3-1 1,-1 1 0,-1-1-1,-2 0 1,-3 1 0,-3 2 2,-3 1 1,-2 2 2,-2-1 1,2-1 0,1-1 0,2-2 0,-2 1 0,-7 3-2,-6 3-3,-6 3-1,-2 0-1,4-3-2,2-3-1,4-3-2,3-3-1,3-1 0,3-1-2,3-2 12,2-2 5,0-2 0,-1-1 0,1-1 0,0-1 0,0 0 0,-1-1 0,1 1 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7909902259707" units="cm"/>
      <inkml:brushProperty name="height" value="0.0137909902259707" units="cm"/>
      <inkml:brushProperty name="color" value="#000000"/>
      <inkml:brushProperty name="ignorePressure" value="0"/>
    </inkml:brush>
  </inkml:definitions>
  <inkml:trace contextRef="#ctx0" brushRef="#br0">22700 56375 604,'-2'10'-51,"-3"-2"17	,-3-3 18,-2-3 18,-3-4 13,1-3 8,-1-3 9,1-2 8,1-5 6,3-5 0,3-4 2,4-5 0,3-5-3,5-4-7,5-5-8,4-4-7,4-2-8,1 4-8,1 3-8,3 3-7,0 3-7,0 3-6,0 3-6,0 4-7,-3 2-2,-4 4 0,-5 3-1,-4 3 1,-3 3 2,1 3 8,-1 3 6,0 4 7,0 2 5,1 4 6,-1 3 4,0 3 5,-1 0 3,-1-1 1,-1-1 2,-2-2 2,0 2 2,4 7 4,3 6 5,3 6 3,0 4 3,-1 2-1,-1 1 1,-2 2-1,-1 1-1,1 2-5,-1 1-4,0 2-5,-1-1-4,-1-3-4,-1-3-5,-2-3-3,-1-3-9,0-1-10,0-1-12,0-2-11,0-4-9,0-4-7,0-5-6,0-4-7,-1-3-1,-2 1 7,-1-1 5,-1 0 56</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262063100934" units="cm"/>
      <inkml:brushProperty name="height" value="0.012262063100934" units="cm"/>
      <inkml:brushProperty name="color" value="#000000"/>
      <inkml:brushProperty name="ignorePressure" value="0"/>
    </inkml:brush>
  </inkml:definitions>
  <inkml:trace contextRef="#ctx0" brushRef="#br0">22725 56225 679,'0'-22'11,"3"6"4	,1 7 4,1 6 3,4 3 3,4 0 3,5 0 3,5 0 3,4 0-2,5 0-6,5 0-6,4 0-7,-1 0-2,-8 0 0,-8 0 0,-7 0 0,-4 0-13,2 0-29,1 0-29,2 0-28</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30960383266211" units="cm"/>
      <inkml:brushProperty name="height" value="0.00930960383266211" units="cm"/>
      <inkml:brushProperty name="color" value="#000000"/>
      <inkml:brushProperty name="ignorePressure" value="0"/>
    </inkml:brush>
  </inkml:definitions>
  <inkml:trace contextRef="#ctx0" brushRef="#br0">24400 55775 895,'0'12'-38,"0"1"6	,0-1 7,0 1 7,0-1 7,0 1 7,0-1 7,0 1 7,-1 2 6,-2 7 5,-1 6 4,-1 7 4,-2 3-1,-2 2-7,-1 1-5,-1 2-7,-1-1-2,2-3 1,1-3 2,2-3 2,2-3-2,1-4-4,1-2-4,3-4-6,0-3-1,0-3-1,0-3 0,0-3-1,0-2 1,3 1 1,1-1 1,1 0 1,3-1 0,3-1 0,3-1-1,3-2-1,3-1-1,4 0-6,2 0-5,4 0-4,0-2-2,-4-3 1,-2-3 1,-4-2 1,-3-2-7,-3 2-14,-3 1-13,-3 2 50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6071088016033" units="cm"/>
      <inkml:brushProperty name="height" value="0.0126071088016033" units="cm"/>
      <inkml:brushProperty name="color" value="#000000"/>
      <inkml:brushProperty name="ignorePressure" value="0"/>
    </inkml:brush>
  </inkml:definitions>
  <inkml:trace contextRef="#ctx0" brushRef="#br0">24700 55925 661,'10'1'0,"-2"4"0	,-3 3 0,-3 3 0,-2 1 2,0 1 4,0-1 4,0 1 4,0 3 4,0 8 7,0 8 4,0 8 6,0 4 2,0 0-1,0-1 0,0 1-1,0-2-5,0-3-12,0-3-11,0-3-10,0-4-7,0-5-1,0-4-3,0-5-1,-1-5-11,-2-2-18,-1-3-19,-1-3-19</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612637296319" units="cm"/>
      <inkml:brushProperty name="height" value="0.013612637296319" units="cm"/>
      <inkml:brushProperty name="color" value="#000000"/>
      <inkml:brushProperty name="ignorePressure" value="0"/>
    </inkml:brush>
  </inkml:definitions>
  <inkml:trace contextRef="#ctx0" brushRef="#br0">24675 55875 612,'11'-23'-12,"-1"5"7	,-1 5 7,-2 4 7,2 4 6,4 1 3,5 1 4,5 3 4,3 2 3,4 5 4,3 5 2,3 4 5,0 4-2,-1 1-6,-1 1-6,-2 3-5,-3 0-4,-5 0-3,-4 0-2,-5 0-2,-6 0-5,-6 3-5,-6 1-5,-6 1-6,-6 0-4,-5-1-1,-4-1-2,-5-2-1,0-4-3,5-4-2,4-5-2,6-4-3,-1 0-3,-5 7-5,-4 6-5,-5 6-4,0 0-2,5-6-1,4-6 0,6-7-1,2-4 48,2-4 2,1-2 0,2-4 0</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8964733555913" units="cm"/>
      <inkml:brushProperty name="height" value="0.0118964733555913" units="cm"/>
      <inkml:brushProperty name="color" value="#000000"/>
      <inkml:brushProperty name="ignorePressure" value="0"/>
    </inkml:brush>
  </inkml:definitions>
  <inkml:trace contextRef="#ctx0" brushRef="#br0">25500 55850 700,'8'-11'-46,"-7"3"15	,-8 3 14,-8 4 15,-4 3 11,1 5 10,-1 5 8,0 4 10,1 4 4,2 1-1,1 1-1,2 3-1,2 0-3,3 0-6,3 0-7,4 0-6,1-1-4,0-2-1,0-1-3,0-1-1,1-1-2,4 0-4,3-1-4,3 1-4,3 0-3,3 0-4,3-1-3,4 1-5,-1-2 0,-3-3 0,-3-3 2,-2-3 1,-4-2-1,-1 1-2,-1-1-3,-2 0-2,-2 0 0,-1 1 5,-1-1 3,-2 0 4,-1 0 4,0 1 5,0-1 4,0 0 5,-3 1 0,-4 2-1,-5 1-2,-4 2-3,-5-1 0,-5-1 0,-4-1 2,-5-2 0,-1-2-7,3-1-13,3-1-14,4-2-14,3-1 42,5 3 7,5 1 0,4 1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980251654982567" units="cm"/>
      <inkml:brushProperty name="height" value="0.00980251654982567" units="cm"/>
      <inkml:brushProperty name="color" value="#000000"/>
      <inkml:brushProperty name="ignorePressure" value="0"/>
    </inkml:brush>
  </inkml:definitions>
  <inkml:trace contextRef="#ctx0" brushRef="#br0">84600 18250 850,'-2'46'-6,"-3"-5"-13	,-3-7-11,-2-5-13,-5-3-2,-2 4 8,-3 3 8,-3 3 25,1-2 4,6-6 0,7-6 0,6-6 0,-2 1 0,-9 9 0,-10 10 0,-8 10 0,-6 2 0,1-3 0,-1-3 0,1-2 0,1-5 0,3-2 0,3-3 0,4-3 0,1-4 0,0-3 0,0-3 0,0-2 0,1-5 0,4-2 0,3-3 0,3-3 0,3-1 0,3 4 0,3 3 0,4 3 0,7-1 0,13-2 0,12-3 0,13-3 0,7-6 0,4-5 0,3-7 0,3-5 0,-2-3 0,-6 4 0,-6 3 0,-6 3 0,-7 3 0,-6 3 0,-6 3 0,-6 4 0,-2-1 0,3-3 0,3-3 0,4-2 0,-3 2 0,-5 9 0,-7 10 0,-5 10 0,-6 7 0,-3 6 0,-3 7 0,-2 6 0,-8 4 0,-8 4 0,-10 3 0,-9 3 0,-4-1 0,4-2 0,3-3 0,3-3 0,3-4 0,3-3 0,3-3 0,4-2 0,2-8 13,4-8 1,3-10-2,3-9-2,6-5-4,9 0-4,10 0-4,10 0-4,5-2-2,4-3 0,3-3 2,3-2-1,-4-3 0,-8 1-4,-10-1 9,-9 1 2,1-3 0,13-2 0,12-3 0,13-3 0,4-1 0,-3 4 0,-3 3 0,-2 3 0,-6 3 0,-6 3 0,-6 3 0,-6 4 0,-4 4 0,1 6 0,-1 7 0,1 6 0,-4 6 0,-6 6 0,-6 7 0,-6 6 0,-6 4 0,-2 4 0,-3 3 0,-3 3 23,-4-1 32,-3-2 1,-3-3 0,-2-3 0,-3-4-7,1-3-13,-1-3-13,1-2-14,1-6-17,3-6-17,3-6-19,4-6-19,2-7-9,4-6 0,3-6 0,3-6 65,1-4 7,1 1 0,-1-1 0,1 1 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839671716094" units="cm"/>
      <inkml:brushProperty name="height" value="0.015839671716094" units="cm"/>
      <inkml:brushProperty name="color" value="#000000"/>
      <inkml:brushProperty name="ignorePressure" value="0"/>
    </inkml:brush>
  </inkml:definitions>
  <inkml:trace contextRef="#ctx0" brushRef="#br0">25700 55850 526,'10'13'-2,"-2"2"-3	,-3 1-3,-3 2-4,-3 3 6,-2 5 12,-1 4 13,-1 6 14,0 1 7,1 1 3,1-1 2,3 1 2,0-1-2,0 1-4,0-1-6,0 1-5,-1-3-3,-2-5 0,-1-4 0,-1-5 1,0-3-15,1-2-26,1-1-27,3-1-27,-1-4-13,-2-5 2,-1-4 3,-1-5 2</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5074518620968" units="cm"/>
      <inkml:brushProperty name="height" value="0.0135074518620968" units="cm"/>
      <inkml:brushProperty name="color" value="#000000"/>
      <inkml:brushProperty name="ignorePressure" value="0"/>
    </inkml:brush>
  </inkml:definitions>
  <inkml:trace contextRef="#ctx0" brushRef="#br0">25625 55900 616,'11'-23'-1,"-1"5"-2	,-1 5-2,-2 4-3,0 3 0,2 0 1,1-1 1,2 1 0,-1 1 5,-1 1 7,-1 1 7,-2 3 8,0 0 7,2 0 7,1 0 7,2 0 7,-1 0 0,-1 0-5,-1 0-7,-2 0-7,1 0-5,3 0-5,3 0-7,3 0-5,0 2-4,-3 5-2,-3 5 0,-3 4-2,-4 3-4,-5 0-9,-4-1-10,-5 1-7,-4 1-7,-1 1-3,-1 1-3,-2 3-3,-1-2 0,1-3 4,-1-3 4,0-2 3,2-4 5,3-1 6,3-1 7,3-2 6,4-2 7,5-1 8,4-1 9,6-2 8,0-1 3,-1 0 0,-1 0 0,-2 0-1,2 0 0,4 0-2,5 0-1,5 0-1,2 0-3,3 3-5,1 1-4,1 1-4,0 3-3,-4 3 1,-2 3 0,-4 3 0,-4 2-1,-4 0-3,-5-1-3,-4 1-3,-7 1 0,-8 1 5,-8 1 4,-7 3 4,-4-2 2,0-3 0,-1-3-1,1-2 1,0-5-3,0-2-7,-1-3-7,1-3-5,2-3-11,5-2-11,4-1-14,6-1-11</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78084264695644" units="cm"/>
      <inkml:brushProperty name="height" value="0.00878084264695644" units="cm"/>
      <inkml:brushProperty name="color" value="#000000"/>
      <inkml:brushProperty name="ignorePressure" value="0"/>
    </inkml:brush>
  </inkml:definitions>
  <inkml:trace contextRef="#ctx0" brushRef="#br0">27900 55850 949,'-25'0'0,"0"0"0	,0 0 0,0 0 0,0 1 1,0 4 2,0 3 2,0 3 3,0 1 0,3 1 0,1-1-1,1 1 0,4 0-4,4 2-5,5 1-6,5 2-6,2 0-2,3-2 0,1-1 0,1-1 2,4-1-1,4 2 0,5 1 1,5 2-2,2 1 1,0 0 1,0-1 1,0 1 0,-3 0 1,-4 0 2,-5-1 0,-4 1 2,-3-2 0,1-3-1,-1-3-1,0-3-1,-4-1 2,-7 2 9,-8 1 0,-8 2 0,-5 1 0,-2 2 1,-1 1 2,-1 2 0,-1-1-3,0-3-3,-1-3-1,1-3 4,2-3 0,5-1 0,4-1 0,6-2 0,3-2 0,3-2 0,3-1 0,4-1 0</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7936992794275" units="cm"/>
      <inkml:brushProperty name="height" value="0.0127936992794275" units="cm"/>
      <inkml:brushProperty name="color" value="#000000"/>
      <inkml:brushProperty name="ignorePressure" value="0"/>
    </inkml:brush>
  </inkml:definitions>
  <inkml:trace contextRef="#ctx0" brushRef="#br0">28100 55750 651,'0'25'2,"0"3"3	,0 1 3,0 1 4,0 3 5,0 3 5,0 3 6,0 3 5,0 0 1,0-3-1,0-3-1,0-3-3,0-5-2,0-6-5,0-6-3,0-7-5,-1 1-5,-2 8-6,-1 8-8,-1 8-5,-1 0-6,0-6-5,-1-6-3,1-6-5,1-5-7,1-1-9,1-1-9,3-2-10,0-3-2,0-5 2,0-4 4,0-5 42,-1-2 18,-2 2 0,-1 1 0,-1 2 0</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6668211519718" units="cm"/>
      <inkml:brushProperty name="height" value="0.0106668211519718" units="cm"/>
      <inkml:brushProperty name="color" value="#000000"/>
      <inkml:brushProperty name="ignorePressure" value="0"/>
    </inkml:brush>
  </inkml:definitions>
  <inkml:trace contextRef="#ctx0" brushRef="#br0">28000 56050 781,'11'-47'-76,"-1"9"5	,-1 8 22,-2 7 49,-2 6 0,-1 3 0,-1 3 0,-2 3 0,0 2 0,4 0 0,3-1 0,3 1 0,2 0 0,2 0 0,1-1 52,2 1 5,1 2-3,0 5-4,-1 4-6,1 6-5,-2 1-5,-3 1-5,-3-1-5,-3 1-6,-3 1-7,-1 3-9,-1 3-8,-2 4-10,-3 0-8,-3-2-8,-3-1-7,-2-1-8,-3-3-3,1-3 1,-1-3 0,1-3 1,0-2 4,2 1 34,1-1 10,2 0 0,0 1 0,-2 2 0,-1 1 0,-1 2 0,0-1 0,3-1 0,3-1 0,4-2 0,1-1 0,0 1 0,0-1 0,0 0 0,2 0 0,5 1 0,5-1 8,4 0 30,4 0-3,1 1-4,1-1-4,3 0-5,-2 0-4,-3 1-5,-3-1-3,-2 0-6,-4 1-2,-1 2-1,-1 1-2,-2 2-1,-3 1-2,-5 2 1,-4 1 1,-5 2-1,-5 0 0,-2-2 2,-3-1-1,-3-1 1,-2-2-4,3 1-8,1-1-9,1 1-8,3-3-6,3-5-2,3-4-4,3-5 41,2-3 1,0-2 0,-1-1 0,1-1 0</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9791465848684" units="cm"/>
      <inkml:brushProperty name="height" value="0.0159791465848684" units="cm"/>
      <inkml:brushProperty name="color" value="#000000"/>
      <inkml:brushProperty name="ignorePressure" value="0"/>
    </inkml:brush>
  </inkml:definitions>
  <inkml:trace contextRef="#ctx0" brushRef="#br0">28525 56100 521,'10'11'0,"-2"-1"0	,-3-1 0,-3-2 0,-2-1 6,3 1 11,1-1 11,1 0 12,1-1 4,1-1-4,-1-1-3,0-2-3,3-1-1,4 0 3,5 0 1,5 0 4,3 0-5,4 0-10,3 0-9,3 0-10,0 0-13,-1 0-12,-1 0-14,-2 0-14,-4-1-9,-6-2-8,-6-1-6,-7-1-7</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9989688545465" units="cm"/>
      <inkml:brushProperty name="height" value="0.0159989688545465" units="cm"/>
      <inkml:brushProperty name="color" value="#000000"/>
      <inkml:brushProperty name="ignorePressure" value="0"/>
    </inkml:brush>
  </inkml:definitions>
  <inkml:trace contextRef="#ctx0" brushRef="#br0">29175 56475 520,'-11'10'4,"3"-5"8	,3-4 8,4-5 7,1-5 4,3-4-3,1-5-1,1-4-3,1-1-1,1 5-4,-1 5-1,0 4-4,1-1-2,2-8-2,1-8-3,2-7-3,1-6-3,2-1-4,1-1-4,2-2-4,-1 2-1,-3 4-1,-3 5 0,-3 5 0,-2 4 0,1 5 1,-1 5 1,0 4 0,0 2 1,1-2 2,-1-1 1,0-1 3,0-1 0,1 2 0,-1 1 0,0 2 1,0 2 2,1 1 3,-1 1 5,0 3 3,1 3 2,2 9 0,1 8 0,2 7 0,0 5 2,1 2 3,-1 1 5,1 2 4,-1 0 1,1 1 1,-1-1-2,1 1 1,-2-3-3,-1-2-2,-1-3-2,-2-3-4,-2-3-3,-1-2-4,-1-1-5,-2-1-4,-2-2-3,-2-2-4,-1-1-3,-1-1-4,-3-4-5,-3-2-8,-3-3-8,-3-3-8,-2-4-2,1-3 3,-1-3 3,0-2 4,0-4 2,1-1 2,-1-1 0,0-2 1,1-1 3,2 1 4,1-1 4,2 0 5,1 2 4,2 3 7,1 3 6,2 3 5,2 2 7,1 0 4,1-1 5,3 1 4,0 1 2,3 1-5,1 1-2,1 3-4,3 0-3,3 0-2,3 0-2,3 0-1,4 0-8,5 0-11,4 0-12,6 0-11,-2-1-5,-6-2 1,-6-1 2,-6-1 2,-4-1-2,1 0-3,-1-1-4,1 1 24</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6950965970755" units="cm"/>
      <inkml:brushProperty name="height" value="0.0136950965970755" units="cm"/>
      <inkml:brushProperty name="color" value="#000000"/>
      <inkml:brushProperty name="ignorePressure" value="0"/>
    </inkml:brush>
  </inkml:definitions>
  <inkml:trace contextRef="#ctx0" brushRef="#br0">29950 55950 608,'-12'-12'3,"2"2"7	,1 1 7,2 2 6,2 2 5,1 4 1,1 2 2,3 4 2,0 4 1,0 7-2,0 6-1,0 6-1,0 4-4,0 2-4,0 1-5,0 2-4,-1 0-5,-2 1-4,-1-1-4,-1 1-3,0-3-4,1-5-3,1-4-3,3-5-4,0-4 0,0-3 1,0-3 1,0-3 1,0-2 1,3 1 1,1-1 0,1 0 1,2-1 2,2-1 0,1-1 2,2-2 1,2-1-2,3 0-7,3 0-6,4 0-6,0-1-5,-2-2-2,-1-1-4,-1-1-3,-3-1-3,-3 0-1,-3-1-2,-3 1 47</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4520723000169" units="cm"/>
      <inkml:brushProperty name="height" value="0.0114520723000169" units="cm"/>
      <inkml:brushProperty name="color" value="#000000"/>
      <inkml:brushProperty name="ignorePressure" value="0"/>
    </inkml:brush>
  </inkml:definitions>
  <inkml:trace contextRef="#ctx0" brushRef="#br0">30300 55975 727,'0'-9'1,"0"8"1	,0 8 2,0 8 1,0 5 3,0 1 4,0 1 5,0 3 4,-1 0 2,-2 3 2,-1 1 1,-1 1 2,0-2-2,1-6-6,1-6-4,3-7-5,0-1-4,0 3 0,0 3-2,0 3-1,0 0-1,0-3-1,0-3-3,0-3 0,0-1-3,0 2-2,0 1-2,0 2-3,2-1-1,5-1 1,5-1 1,4-2 1,2-1 0,-2 1 2,-1-1 1,-1 0 1,-1-1 0,2-1-1,1-1-1,2-2-1,1-3-2,0-3-1,-1-3-3,1-2-2,0-3 0,0 1 1,-1-1 1,1 1 2,-1-3 1,-2-2 1,-1-3 1,-1-3 1,-3-2 1,-1 3 1,-1 1-1,-2 1 0,-2 3 2,-1 3 1,-1 3 3,-2 3 1,-1-1 2,3-7 2,1-6 2,1-6 1,0-2 1,-1 4 0,-1 2-1,-2 4-1,-1 3 0,0 3-3,0 3-2,0 3-2,0 0 0,0-3-1,0-3 0,0-3 0,0 0 1,0 3 1,0 3 1,0 3 2,0 2-1,0 0 0,0-1 0,0 1-2,-1 1-1,-2 1 0,-1 1-3,-1 3 0,0 0-9,1 3-17,1 1-15,3 1-17</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86778922379017" units="cm"/>
      <inkml:brushProperty name="height" value="0.00986778922379017" units="cm"/>
      <inkml:brushProperty name="color" value="#000000"/>
      <inkml:brushProperty name="ignorePressure" value="0"/>
    </inkml:brush>
  </inkml:definitions>
  <inkml:trace contextRef="#ctx0" brushRef="#br0">32200 55950 844,'-36'-11'1,"3"6"2	,3 4 2,4 5 3,1 3 2,3 2 4,1 1 4,1 2 4,0 1 0,-1 2-5,-1 1-4,-2 2-4,2-1-3,6-3-2,7-3-2,6-3 0,2-1-4,-2 2-2,-1 1-4,-1 2-3,2-1-1,6-1 1,6-1 2,7-2 1,4 0-3,1 2-7,1 1-7,3 2-7,0 0-2,3 1 3,1-1 2,1 1 3,-1-1 2,-5 1 1,-4-1 2,-5 1 0,-4-1 14,-1 1 7,-1-1 0,-2 1 0,-2-1 0,-4 1 0,-2-1 0,-4 1 0,-4-2 0,-4-1 0,-5-1 0,-4-2 0,-4-1 0,-2 1 0,-1-1 0,-1 0 0,0-1 0,4-1 0,2-1 0,4-2 0,3-1 0,3 0 0,3 0 0,3 0 0,2-1 0,0-2 0,-1-1 0,1-1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84000 20050 1000,'48'0'-137,"-3"0"40	,-3 0 81,-2 0 16,-3 1 0,1 4 0,-1 3 0,1 3 0,2 1 0,7 1 3,6-1-5,7 1 1,-3-3 1,-8-2 0,-10-3 0,-9-3 0,-7-4 0,-3-3 0,-3-3 0,-2-2 0</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6766301691532" units="cm"/>
      <inkml:brushProperty name="height" value="0.0126766301691532" units="cm"/>
      <inkml:brushProperty name="color" value="#000000"/>
      <inkml:brushProperty name="ignorePressure" value="0"/>
    </inkml:brush>
  </inkml:definitions>
  <inkml:trace contextRef="#ctx0" brushRef="#br0">32400 55875 657,'0'36'23,"0"-1"2	,0-1 3,0-2 3,0-1 2,0 1 0,0-1 2,0 0 0,0-1-3,0-1-7,0-1-6,0-2-6,0-2-6,0-2-4,0-1-2,0-1-5,0-3-8,0-3-14,0-3-14,0-3-13,-1-3-10,-2-1-3,-1-1-3,-1-2-3</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370384298265" units="cm"/>
      <inkml:brushProperty name="height" value="0.012370384298265" units="cm"/>
      <inkml:brushProperty name="color" value="#000000"/>
      <inkml:brushProperty name="ignorePressure" value="0"/>
    </inkml:brush>
  </inkml:definitions>
  <inkml:trace contextRef="#ctx0" brushRef="#br0">32300 56075 673,'0'-25'0,"3"0"-1	,1 0 0,1 0-1,1 2 3,1 5 3,-1 5 6,0 4 3,1 3 3,2 0 0,1-1-1,2 1 1,-1 1-1,-1 1 0,-1 1-1,-2 3 0,2 0 2,4 3 5,5 1 4,5 1 5,0 2-1,-3 2-6,-3 1-4,-2 2-7,-4 1-6,-1 2-6,-1 1-7,-2 2-7,-2 0-3,-1-2-1,-1-1-1,-2-1-1,-4-1-4,-4 2-6,-5 1-6,-4 2-7,-3 0-2,1-2 5,-1-1 3,0-1 4,1-3 5,2-1 2,1-1 4,2-2 3,2-2 7,6-1 9,4-1 10,5-2 10,4-1 4,3 0 0,3 0 0,3 0 0,3 0-1,1 3 0,1 1 0,3 1-1,0 1-2,0 1-6,0-1-4,0 0-6,-2 1-3,-3 2-2,-3 1-3,-2 2-3,-5 1 0,-5 2 3,-4 1 2,-5 2 3,-4 1 2,-3 0 4,-3-1 4,-3 1 3,-3-1 1,-1-2-2,-1-1-1,-2-1-3,-1-4-2,0-2-4,0-3-3,0-3-3,2-3-1,5-2 1,5-1 0,4-1 2,3-1-8,0 0-18,-1-1-15,1 1-17</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106289319694" units="cm"/>
      <inkml:brushProperty name="height" value="0.013106289319694" units="cm"/>
      <inkml:brushProperty name="color" value="#000000"/>
      <inkml:brushProperty name="ignorePressure" value="0"/>
    </inkml:brush>
  </inkml:definitions>
  <inkml:trace contextRef="#ctx0" brushRef="#br0">31850 55650 635,'-33'-1'-5,"9"-2"-12	,10-1-11,10-1-12,5 0 4,4 1 18,3 1 18,3 3 18,6-1 12,9-2 8,10-1 6,10-1 8,3 0 2,-2 1-2,-1 1-2,-1 3-2,-5 0-6,-8 0-9,-8 0-9,-7 0-9,-2 0-8,7 0-6,6 0-6,7 0-6,0 0-7,-2 0-8,-3 0-8,-3 0-7,-5-1-4,-4-2 0,-5-1 1,-4-1 0,-3 0-1,1 1-5,-1 1-3,0 3-5</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5017307475209" units="cm"/>
      <inkml:brushProperty name="height" value="0.0135017307475209" units="cm"/>
      <inkml:brushProperty name="color" value="#000000"/>
      <inkml:brushProperty name="ignorePressure" value="0"/>
    </inkml:brush>
  </inkml:definitions>
  <inkml:trace contextRef="#ctx0" brushRef="#br0">32975 56125 617,'-9'0'7,"8"0"13	,8 0 15,8 0 13,5 0 7,1 0-1,1 0-1,3 0-1,1 0-11,4 0-24,3 0-22,3 0-24,-1 0-15,-5 0-7,-4 0-7,-5 0-8,-4 0-2,-3 0 2,-3 0 2,-3 0 2</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0118732601404" units="cm"/>
      <inkml:brushProperty name="height" value="0.0160118732601404" units="cm"/>
      <inkml:brushProperty name="color" value="#000000"/>
      <inkml:brushProperty name="ignorePressure" value="0"/>
    </inkml:brush>
  </inkml:definitions>
  <inkml:trace contextRef="#ctx0" brushRef="#br0">33425 56475 520,'0'7'1,"0"-8"3	,0-10 3,0-9 2,1-6 3,4-2 2,3-1 2,3-1 3,2-4-2,2-4-6,1-5-6,2-4-5,2-3-6,1 0-3,1 0-3,3 0-4,-1 2-2,-2 5-1,-1 5 0,-1 4 0,-3 6-1,-3 6-1,-3 6-1,-3 7 0,-2 5 6,1 5 16,-1 4 14,0 6 15,-1 0 7,-1-1-1,-1-1-1,-2-2-2,-1 2 0,0 7 1,0 6 2,0 6 0,0 5 0,3 3-2,1 3-4,1 3-2,1 2-2,1 0 0,-1-1-1,0 1-1,-1-1-2,-1-2-7,-1-1-5,-2-1-5,-1-4-5,0-5-3,0-4-1,0-5-3,-1-4-8,-2-3-13,-1-3-14,-1-3-12,-1-3-6,0-4 2,-1-2 2,1-4 2,0 0 2,0 1 3,-1 1 3,1 3 2,-2-4 23,-3-5 22,-3-7 0,-3-5 0,-2-4 0,1 3 0,-1 1 0,0 1 0,1 2 0,2 2 0,1 1 0,2 2 0,1 2 0,2 3 0,1 3 0,2 4 0,2 0 0,1-2 0,1-1 0,3-1 0,0 0 0,3 1 0,1 1 0,1 3 28,3 0 30,3 0-3,3 0-4,3 0-4,3 0-7,4 0-10,2 0-13,4 0-10,0-1-6,-1-2-1,-1-1-1,-2-1 0,-4 0-10,-4 1-17,-5 1-17,-4 3-19</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5250220298767" units="cm"/>
      <inkml:brushProperty name="height" value="0.0125250220298767" units="cm"/>
      <inkml:brushProperty name="color" value="#000000"/>
      <inkml:brushProperty name="ignorePressure" value="0"/>
    </inkml:brush>
  </inkml:definitions>
  <inkml:trace contextRef="#ctx0" brushRef="#br0">34200 55850 665,'10'-8'-21,"-2"9"18	,-3 10 15,-3 10 17,-3 4 9,-2 3-1,-1 1 0,-1 1-1,-1 2-2,0 2-8,-1 1-7,1 2-7,0-1-2,0-1 2,-1-1 2,1-2 2,1-3-2,1-5-5,1-4-5,3-5-6,0-4-2,3-1 1,1-1 0,1-2 2,1-1 0,1 1 1,-1-1 0,0 0 1,3-1 0,4-1 0,5-1-1,5-2 0,0-1-4,-3 0-6,-3 0-6,-2 0-7,-2 0-8,2 0-9,1 0-9,2 0-10,-1-1-3,-3-2 4,-3-1 4,-3-1 4,-2-1 16,1 0 34,-1-1 0,0 1 0</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9850649759173" units="cm"/>
      <inkml:brushProperty name="height" value="0.0149850649759173" units="cm"/>
      <inkml:brushProperty name="color" value="#000000"/>
      <inkml:brushProperty name="ignorePressure" value="0"/>
    </inkml:brush>
  </inkml:definitions>
  <inkml:trace contextRef="#ctx0" brushRef="#br0">34575 55950 556,'0'-9'3,"0"8"6	,0 8 6,0 8 7,0 5 2,0 4-1,0 2 0,0 4-1,-1 2 1,-2 2 0,-1 1 2,-1 2 0,0-2 2,1-2 0,1-3 1,3-3 1,0-3-2,0-2-4,0-1-4,0-1-4,0-2-6,0-2-6,0-1-8,0-1-6,0-3-4,3-1 1,1-1 0,1-2 0,3-2 1,3-1-1,3-1 0,3-2-1,1-2 1,-2-2 0,-1-1 2,-1-1 0,-2-2 1,1-2-1,-1-1 1,1-1-1,0-3 1,2-1 0,1-1 2,2-2 0,0-1 1,-2 1 0,-1-1 1,-1 0 0,-4 0 1,-2 1 1,-3-1 0,-3 0 1,-2 0 1,0 1 1,0-1 1,0 0 1,0-1 1,0-1 0,0-1 0,0-2 0,0-1 1,0 3-1,0 1 1,0 1 0,0 3-2,0 3 0,0 3-2,0 3-2,-1 0-1,-2-3-2,-1-3 0,-1-3-2,0-1 0,1 2 0,1 1-1,3 2 0,-1 2-1,-2 3-1,-1 3-2,-1 4-1,0 1-6,1 3-9,1 1-9,3 1-10</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7799141705036" units="cm"/>
      <inkml:brushProperty name="height" value="0.0147799141705036" units="cm"/>
      <inkml:brushProperty name="color" value="#000000"/>
      <inkml:brushProperty name="ignorePressure" value="0"/>
    </inkml:brush>
  </inkml:definitions>
  <inkml:trace contextRef="#ctx0" brushRef="#br0">28575 54225 563,'-20'-1'19,"11"-2"13	,12-1 12,10-1 13,8 0 4,5 1-5,4 1-6,6 3-6,1-1-8,1-2-12,-1-1-11,1-1-13,-2 0-11,-1 1-14,-1 1-13,-2 3-14,-3-1-9,-5-2-3,-4-1-6,-5-1-3</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9846017807722" units="cm"/>
      <inkml:brushProperty name="height" value="0.0129846017807722" units="cm"/>
      <inkml:brushProperty name="color" value="#000000"/>
      <inkml:brushProperty name="ignorePressure" value="0"/>
    </inkml:brush>
  </inkml:definitions>
  <inkml:trace contextRef="#ctx0" brushRef="#br0">28825 53925 641,'-11'1'-58,"3"4"9	,3 3 11,4 3 23,1 1 15,0 1 0,0-1 0,0 1 0,0 2 19,0 7 20,0 6 9,0 7 10,0 0 3,0-2-4,0-3-4,0-3-4,0-4-6,3-3-8,1-3-7,1-2-9,0-1-9,-1 3-15,-1 3-14,-2 4-13,-1-1-10,3-3-4,1-3-6,1-2-5,1-4-3,1-1 0,-1-1-2,0-2 0</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4647314921021" units="cm"/>
      <inkml:brushProperty name="height" value="0.0154647314921021" units="cm"/>
      <inkml:brushProperty name="color" value="#000000"/>
      <inkml:brushProperty name="ignorePressure" value="0"/>
    </inkml:brush>
  </inkml:definitions>
  <inkml:trace contextRef="#ctx0" brushRef="#br0">32900 54125 538,'-24'0'-2,"4"0"-4	,3 0-4,3 0-4,6 0 9,9 0 19,10 0 19,10 0 21,6-1 8,5-2-5,5-1-4,4-1-5,0 0-4,-4 1-5,-5 1-4,-4 3-5,-3 0-9,3 0-13,1 0-12,1 0-14,-1 0-12,-5 3-7,-4 1-10,-5 1-9,-4 0-3,-1-1 3,-1-1 1,-2-2 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6623795628548" units="cm"/>
      <inkml:brushProperty name="height" value="0.0156623795628548" units="cm"/>
      <inkml:brushProperty name="color" value="#000000"/>
      <inkml:brushProperty name="ignorePressure" value="0"/>
    </inkml:brush>
  </inkml:definitions>
  <inkml:trace contextRef="#ctx0" brushRef="#br0">85150 18650 532,'120'20'102,"-9"-9"-13	,-10-10-15,-8-8-14,-9-8-12,-6-2-9,-6-3-10,-6-3-10,-6-1-11,-2 4-14,-3 3-12,-3 3-14,-7-1-12,-9-2-12,-10-3-13,-8-3-12</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4052255675197" units="cm"/>
      <inkml:brushProperty name="height" value="0.0154052255675197" units="cm"/>
      <inkml:brushProperty name="color" value="#000000"/>
      <inkml:brushProperty name="ignorePressure" value="0"/>
    </inkml:brush>
  </inkml:definitions>
  <inkml:trace contextRef="#ctx0" brushRef="#br0">36700 53775 540,'11'-24'-28,"-1"4"7	,-1 3 9,-2 3 9,-1 3 7,1 3 8,-1 3 8,0 4 7,-1 2 4,-1 4 2,-1 3 1,-2 3 2,-1 0 0,0-1-3,0-1-2,0-2-2,-1 4-2,-2 9-1,-1 10 0,-1 9-2,-4 6-1,-4 1-3,-5 1-2,-4 3-3,-2-4-4,4-5-5,3-7-5,3-5-4,2-5-6,2-2-7,1-1-8,2-1-6,2-4-11,4-7-12,2-6-13,4-6-13</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2415811270475" units="cm"/>
      <inkml:brushProperty name="height" value="0.0102415811270475" units="cm"/>
      <inkml:brushProperty name="color" value="#000000"/>
      <inkml:brushProperty name="ignorePressure" value="0"/>
    </inkml:brush>
  </inkml:definitions>
  <inkml:trace contextRef="#ctx0" brushRef="#br0">36725 54125 813,'11'2'-135,"-1"5"67	,-1 5 68,-2 4 0,-2 4 15,-1 1 31,-1 1 2,-2 3 2,-1-3-2,0-4-6,0-5-7,0-4-6,0 0-5,0 4-4,0 5-4,0 5-5,0 1-5,0-2-7,0-1-5,0-1-6,0-4-13,3-7-20,1-6-20,1-6-21</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0456976369023" units="cm"/>
      <inkml:brushProperty name="height" value="0.0140456976369023" units="cm"/>
      <inkml:brushProperty name="color" value="#000000"/>
      <inkml:brushProperty name="ignorePressure" value="0"/>
    </inkml:brush>
  </inkml:definitions>
  <inkml:trace contextRef="#ctx0" brushRef="#br0">36850 53900 593,'0'-11'44,"3"3"-2	,1 3-2,1 4-2,4 0 0,7-2 3,6-1 2,6-1 3,2 0-6,-1 1-15,-1 1-15,-2 3-15,-1 0-13,0 0-11,0 0-12,0 0-10,-3 0-6,-4 0 1,-5 0 2,-4 0 0,-3 0 0,1 0 1,-1 0 0,0 0 22</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9071360677481" units="cm"/>
      <inkml:brushProperty name="height" value="0.0119071360677481" units="cm"/>
      <inkml:brushProperty name="color" value="#000000"/>
      <inkml:brushProperty name="ignorePressure" value="0"/>
    </inkml:brush>
  </inkml:definitions>
  <inkml:trace contextRef="#ctx0" brushRef="#br0">36850 54100 699,'-10'10'-40,"7"-2"24	,6-3 23,7-3 24,4-3 11,6-2-2,4-1-2,5-1-2,1-1-1,-1 0 0,-1-1 0,-2 1 0,-1 0-12,3 0-24,1-1-23,1 1-23,-2 0-15,-6 0-6,-6-1-4,-7 1-7</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82338842004538" units="cm"/>
      <inkml:brushProperty name="height" value="0.00982338842004538" units="cm"/>
      <inkml:brushProperty name="color" value="#000000"/>
      <inkml:brushProperty name="ignorePressure" value="0"/>
    </inkml:brush>
  </inkml:definitions>
  <inkml:trace contextRef="#ctx0" brushRef="#br0">36975 53675 848,'10'0'-29,"-2"3"6	,-3 1 4,-3 1 6,-2 3 7,3 3 8,1 3 9,1 3 7,1 3 6,1 4 2,-1 2 1,0 4 2,0 1-4,1 1-13,-1-1-12,0 0-12,-1-1-6,-1-4-3,-1-2-2,-2-4-1,-1-2-3,0-2-2,0-1-1,0-1-3,0-2 0,0 1 2,0-1 16,0 1 15,0-2 0,0-1 0,0-1 0,0-2 0,1-1 0,4 1 0,3-1 0,3 0 0,1 0 0,1 1 0,-1-1 0,1 0 0,-2 0 0,-1 1 0,-1-1 0,-2 0 0,-2 1 0,-1 2 0,-1 1 0,-2 2 0,-4 0 0,-4 1 0,-5-1 0,-4 1 0,-4-1 0,-1 1 0,-1-1 0,-2 1 0,-1-2 0,3-1 0,1-1 0,1-2 0,3-2 0,3-1 0,3-1 0,3-2 0,3-1 0,4 0 10,2 0 8,4 0 4,3 0 4,3 3 1,3 1 2,3 1 1,2 0 0,0-1-3,-1-1-1,1-2-2,1-1-2,1 0 0,1 0-1,3 0-1,-2 0-11,-3 0-22,-3 0-24,-2 0-22,-4 0-12,-1 3-1,-1 1-1,-2 1 35</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43495875597" units="cm"/>
      <inkml:brushProperty name="height" value="0.00843495875597" units="cm"/>
      <inkml:brushProperty name="color" value="#000000"/>
      <inkml:brushProperty name="ignorePressure" value="0"/>
    </inkml:brush>
  </inkml:definitions>
  <inkml:trace contextRef="#ctx0" brushRef="#br0">37475 53800 987,'-11'11'-2,"3"-1"2	,3-1 0,4-2 1,3-1 1,5 1 1,5-1 1,4 0 0,1 0-12,-3 1-26,-3-1-27,-3 0-27</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2266610637307" units="cm"/>
      <inkml:brushProperty name="height" value="0.0142266610637307" units="cm"/>
      <inkml:brushProperty name="color" value="#000000"/>
      <inkml:brushProperty name="ignorePressure" value="0"/>
    </inkml:brush>
  </inkml:definitions>
  <inkml:trace contextRef="#ctx0" brushRef="#br0">37425 54050 585,'-12'10'2,"2"-2"2	,1-3 2,2-3 4,2-2 3,4 0 5,2 0 5,4 0 4,3 0 2,3 0-3,3 0-3,3 0-2,3-1-8,1-2-13,1-1-12,3-1-14,-3-1-8,-4 0-4,-5-1-4,-4 1-4,-4 2 5,-4 5 12,-2 4 13,-4 6 13,0 2 8,1 2 4,1 1 5,3 2 3,0 2 2,3 1 1,1 1-1,1 3-1,0 0 1,-1 3 1,-1 1-1,-2 1 2,-1-1-6,3-5-12,1-4-10,1-5-11,0-3-7,-1 1 1,-1-1-1,-2 1 0,-2-3-3,-2-2-7,-1-3-6,-1-3-7,-3-2 32,-3 0 16,-3 0 0,-3 0 0,0 0 0,3 0 0,3 0 0,3 0 0,2 0 0,0 0 0,-1 0 0,1 0 0,1 0 0,1 3 0,1 1 0,3 1 0,2 0 0,5-1 0,5-1 55,4-2 8,4-1-1,4 0-2,2 0-1,4 0-1,1 0-5,1 0-9,-1 0-7,0 0-8,0 0-9,1 3-6,-1 1-7,0 1-8,1 1-3,2 1 0,1-1 2,2 0 1,-1-1-10,-1-1-21,-1-1-19,-2-2-21,-4-2-8,-6-2 4,-6-1 4,-7-1 4</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1271254718304" units="cm"/>
      <inkml:brushProperty name="height" value="0.0111271254718304" units="cm"/>
      <inkml:brushProperty name="color" value="#000000"/>
      <inkml:brushProperty name="ignorePressure" value="0"/>
    </inkml:brush>
  </inkml:definitions>
  <inkml:trace contextRef="#ctx0" brushRef="#br0">37675 53525 748,'0'22'-30,"0"-4"6	,0-5 5,0-4 7,0-2 11,3 2 20,1 1 20,1 2 19,2-1 4,2-1-9,1-1-9,2-2-10,-1-2-12,-1-1-16,-1-1-14,-2-2-16,-1-1-15,1 0-14,-1 0-15,0 0-16</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96083766222" units="cm"/>
      <inkml:brushProperty name="height" value="0.00996083766222" units="cm"/>
      <inkml:brushProperty name="color" value="#000000"/>
      <inkml:brushProperty name="ignorePressure" value="0"/>
    </inkml:brush>
  </inkml:definitions>
  <inkml:trace contextRef="#ctx0" brushRef="#br0">38000 53525 836,'-1'11'53,"-2"-1"-9	,-1-1-11,-1-2-10,-2 1-12,-2 3-14,-1 3-14,-1 3-13,-2 2-13,1 0-10,-1-1-11,1 1-10,0-2-2,2-3 63,1-3 13,2-3 0</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3961662650108" units="cm"/>
      <inkml:brushProperty name="height" value="0.0133961662650108" units="cm"/>
      <inkml:brushProperty name="color" value="#000000"/>
      <inkml:brushProperty name="ignorePressure" value="0"/>
    </inkml:brush>
  </inkml:definitions>
  <inkml:trace contextRef="#ctx0" brushRef="#br0">37750 53825 622,'-11'10'-5,"6"-2"12	,4-3 12,5-3 12,4-3 6,3-2 0,3-1 0,3-1-1,3 0-1,1 1 0,1 1-2,3 3-1,-1 0-6,-2 0-12,-1 0-10,-1 0-13,-2-1-15,-2-2-20,-1-1-22,-1-1-20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9945570155978" units="cm"/>
      <inkml:brushProperty name="height" value="0.0149945570155978" units="cm"/>
      <inkml:brushProperty name="color" value="#000000"/>
      <inkml:brushProperty name="ignorePressure" value="0"/>
    </inkml:brush>
  </inkml:definitions>
  <inkml:trace contextRef="#ctx0" brushRef="#br0">85650 18250 555,'25'28'-31,"0"6"24	,0 7 25,0 6 25,-4 3 10,-5 0-7,-7 0-5,-5 0-5,-4 1-8,0 4-8,0 3-8,0 3-9,-4-1-4,-5-2-4,-7-3-3,-5-3-2,-3-4-5,4-3-4,3-3-4,3-2-6,3-6-1,3-6 2,3-6 3,4-6 2,2-6 4,4-2 5,3-3 6,3-3 6,3-2 4,3 0 6,3 0 4,4 0 6,1 0 2,0 0 2,0 0 0,0 0 0,-2 0 1,-3 0-2,-3 0-2,-2 0-2,-5-2-2,-2-3-4,-3-3-3,-3-2-5,-1-1-4,4 3-4,3 3-6,3 4-5,-4 4-3,-8 6-4,-10 7-2,-9 6-4,-10 7-4,-9 10-4,-10 10-5,-8 9-6,-9 2 0,-6-2 1,-6-3 46,-6-3 1,1-4 0,9-3 0,10-3 0,10-2 0,8-6 0,10-6 0,10-6 0,9-6 0,13-7 0,20-6 0,18-6 0,20-6 0,11-6 73,7-2 12,6-3-3,7-3-5,2-2-6,1 0-11,-1 0-9,1 0-10,-4 0-12,-6 0-15,-6 0-14,-6 0-13,-9 1-16,-8 4-15,-10 3-16,-9 3-15,-7 1-5,-3 1 5,-3-1 6,-2 1 5</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1977503448725" units="cm"/>
      <inkml:brushProperty name="height" value="0.0161977503448725" units="cm"/>
      <inkml:brushProperty name="color" value="#000000"/>
      <inkml:brushProperty name="ignorePressure" value="0"/>
    </inkml:brush>
  </inkml:definitions>
  <inkml:trace contextRef="#ctx0" brushRef="#br0">37675 54100 514,'-11'10'29,"6"-2"-2	,4-3-4,5-3-2,5-3 1,4-2 6,5-1 6,5-1 5,2-1 4,0 0-1,0-1 0,0 1 0,-3 0-4,-4 0-10,-5-1-10,-4 1-9,0 0-9,7 0-12,6-1-11,6 1-11,1 0-7,-5 0-3,-4-1-3,-5 1-3,-4 1-3,-1 1-3,-1 1-4,-2 3-3</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5070845931768" units="cm"/>
      <inkml:brushProperty name="height" value="0.0115070845931768" units="cm"/>
      <inkml:brushProperty name="color" value="#000000"/>
      <inkml:brushProperty name="ignorePressure" value="0"/>
    </inkml:brush>
  </inkml:definitions>
  <inkml:trace contextRef="#ctx0" brushRef="#br0">37875 53900 724,'0'12'-31,"0"1"1	,0-1 1,0 1 1,-1-2 6,-2-1 11,-1-1 9,-1-2 10,-1 2 11,0 7 11,-1 6 10,1 6 11,0 4 6,0 2-2,-1 1 0,1 2-2,-1-2-11,-2-5-23,-1-4-24,-1-5-23,-1-4-17,2-3-13,1-3-12,2-3-13</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093288987875" units="cm"/>
      <inkml:brushProperty name="height" value="0.013093288987875" units="cm"/>
      <inkml:brushProperty name="color" value="#000000"/>
      <inkml:brushProperty name="ignorePressure" value="0"/>
    </inkml:brush>
  </inkml:definitions>
  <inkml:trace contextRef="#ctx0" brushRef="#br0">37900 54125 636,'13'12'20,"2"1"3	,1-1 3,2 1 3,2 0 4,1 2 3,1 1 4,3 2 4,0 1-3,3 0-9,1-1-8,1 1-8,-1-2-20,-5-3-27,-4-3-29,-5-3-28</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9691114202142" units="cm"/>
      <inkml:brushProperty name="height" value="0.0149691114202142" units="cm"/>
      <inkml:brushProperty name="color" value="#000000"/>
      <inkml:brushProperty name="ignorePressure" value="0"/>
    </inkml:brush>
  </inkml:definitions>
  <inkml:trace contextRef="#ctx0" brushRef="#br0">36000 56000 556,'0'-12'0,"0"2"-2	,0 1-2,0 2 0,0 0 1,0-2 4,0-1 6,0-1 4,0 3 7,0 12 6,0 11 7,0 11 8,0 6 2,0 2-1,0 1-2,0 2-1,0-3-2,0-6-5,0-6-3,0-6-4,0 0-4,0 8-4,0 8-4,0 8-4,0 2-5,0-3-6,0-3-7,0-3-7,-1-6-13,-2-10-17,-1-9-17,-1-10-19</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0905687585473" units="cm"/>
      <inkml:brushProperty name="height" value="0.0140905687585473" units="cm"/>
      <inkml:brushProperty name="color" value="#000000"/>
      <inkml:brushProperty name="ignorePressure" value="0"/>
    </inkml:brush>
  </inkml:definitions>
  <inkml:trace contextRef="#ctx0" brushRef="#br0">36025 55850 591,'23'-56'13,"-3"15"5	,-3 13 4,-2 15 4,-3 8 4,1 1 4,-1 1 3,1 3 4,1 1-2,3 4-4,3 3-5,4 3-5,1 3-4,0 3-5,0 3-5,0 4-3,-2-1-5,-3-3-6,-3-3-3,-2-2-6,-5-2-6,-2 2-7,-3 1-8,-3 2-7,-4 0-4,-3-2 1,-3-1-1,-2-1 1,-2-3 2,2-1 2,1-1 3,2-2 2,-2 0 3,-7 2 0,-6 1 1,-6 2 26,-2 0 4,1 1 0,1-1 0,3 1 0,2-2 0,5-1 0,5-1 0,4-2 0,4 0 0,1 2 0,1 1 0,3 2 0,2-1 0,5-1 31,5-1 18,4-2 8,4 0 4,4 2-4,2 1-1,4 2-3,1 0-6,1 1-9,-1-1-11,0 1-10,-1-2-9,-4-1-5,-2-1-7,-4-2-7,-3-1-8,-3 1-13,-3-1-13,-3 0-11,-2-1-7,1-1-1,-1-1 0,0-2-1</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8567256033421" units="cm"/>
      <inkml:brushProperty name="height" value="0.0128567256033421" units="cm"/>
      <inkml:brushProperty name="color" value="#000000"/>
      <inkml:brushProperty name="ignorePressure" value="0"/>
    </inkml:brush>
  </inkml:definitions>
  <inkml:trace contextRef="#ctx0" brushRef="#br0">36625 56275 648,'-11'10'-51,"6"-2"28	,4-3 27,5-3 27,4-2 15,3 0-1,3 0 1,3 0-1,2-1-4,0-2-10,-1-1-11,1-1-9,-1-2-11,-2-2-9,-1-1-8,-1-1-10,-4-2-8,-2 1-7,-3-1-6,-3 1-8,-3 0-1,-2 2 4,-1 1 4,-1 2 34,-3 2 15,-3 1 0,-3 1 0,-3 3 0,-1 0 0,2 0 0,1 0 0,2 0 0,0 0 0,1 3 0,-1 1 0,1 1 0,-1 2 0,1 2 27,-1 1 17,1 2 1,0 1-3,2 2-1,1 1-3,2 2-3,2 2 0,1 1-2,1 1 0,3 3-1,0-1-2,0-2-5,0-1-4,0-1-5,1-3-5,4-3-6,3-3-5,3-3-5,2-3-9,2-1-9,1-1-11,2-2-9,1-2-6,0-2 0,-1-1 0,1-1-1,-2 0 1,-3 1 2,-3 1 2,-3 3 2,1-3 30,7-4 13,6-5 0,6-4 0,2-2 0,-1 2 0,-1 1 0,-2 2 0,-1-2 0,0-2 0,0-3 0,0-3 0,-2-2 0,-3 3 0,-3 1 0,-2 1 0,-4 2 0,-1 2 0,-1 1 0,-2 2 0,-3 2 0,-5 3 0,-4 3 0,-5 4 0,-4 2 0,-1 4 0,-1 3 0,-2 3 0,1 2 0,3 2 56,3 1 3,3 2-1,2 1-4,0 0-8,-1-1-9,1 1-7,1-2-5,1-3-4,1-3-2,3-3-3,0-2-4,3 1-3,1-1-5,1 0-3,3 0-3,3 1-2,3-1-3,3 0-2,1 0-3,-2 1-5,-1-1-4,-1 0-5,-2 0-3,1 1-2,-1-1 0,1 0-2,-3 0 2,-2 1 2,-3-1 5,-3 0 2,-4-1 4,-3-1 4,-3-1 2,-2-2 4,-4-1 3,-1 3-1,-1 1 1,-2 1 1,0 0-4,2-1-9,1-1-5,2-2 22,0-1 0,1 3 0,-1 1 0,1 1 0</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1112243980169" units="cm"/>
      <inkml:brushProperty name="height" value="0.0131112243980169" units="cm"/>
      <inkml:brushProperty name="color" value="#000000"/>
      <inkml:brushProperty name="ignorePressure" value="0"/>
    </inkml:brush>
  </inkml:definitions>
  <inkml:trace contextRef="#ctx0" brushRef="#br0">37400 56325 635,'0'11'-13,"0"-1"8	,0-1 8,0-2 7,1-2 7,4-1 6,3-1 4,3-2 6,2-2 0,2-2-6,1-1-6,2-1-6,0-1-6,-2 0-8,-1-1-9,-1 1-8,-3 0-3,-1 0-1,-1-1-1,-2 1 1,-1 0 0,1 0-1,-1-1 1,0 1-1,-1 0 0,-1 0 1,-1-1-1,-2 1 1,-1 0-1,0 0 0,0-1-2,0 1 0,-3 0 19,-4 0 4,-5-1 0,-4 1 0,-3 1 0,1 1 0,-1 1 0,0 3 0,0 0 0,1 3 0,-1 1 0,0 1 0,1 2 10,2 2 17,1 1 8,2 2 5,1 0 3,2 1 1,1-1 0,2 1 0,2 0-2,1 2-2,1 1-4,3 2-2,0 0-6,0-2-5,0-1-8,0-1-6,1-1-4,4 2-2,3 1-2,3 2-1,1-1-1,1-3-1,-1-3-1,1-3 0,1-3-9,3-1-14,3-1-16,4-2-15,1-2-8,0-2-3,0-1-1,0-1-3,-2-1 4,-3 0 33,-3-1 35,-2 1 0,-3 0 0,1 0 0,-1-1 0,1 1 0</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8580910861492" units="cm"/>
      <inkml:brushProperty name="height" value="0.0138580910861492" units="cm"/>
      <inkml:brushProperty name="color" value="#000000"/>
      <inkml:brushProperty name="ignorePressure" value="0"/>
    </inkml:brush>
  </inkml:definitions>
  <inkml:trace contextRef="#ctx0" brushRef="#br0">37875 56100 601,'-1'-8'7,"-2"9"14	,-1 10 15,-1 10 14,0 4 4,1 0-7,1 0-6,3 0-7,0 0-6,0 0-5,0 0-5,0 0-5,0-1-4,0-2-1,0-1-3,0-1-1,0-1-4,0 0-6,0-1-7,0 1-7,1-2-7,4-3-8,3-3-9,3-3-8,1-3-4,1-1-1,-1-1-1,1-2-1,-3-2 3,-2-2 2,-3-1 43,-3-1 11,-2-2 0,3-2 0,1-1 0,1-1 0</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59276221692562" units="cm"/>
      <inkml:brushProperty name="height" value="0.00959276221692562" units="cm"/>
      <inkml:brushProperty name="color" value="#000000"/>
      <inkml:brushProperty name="ignorePressure" value="0"/>
    </inkml:brush>
  </inkml:definitions>
  <inkml:trace contextRef="#ctx0" brushRef="#br0">37750 56200 868,'-11'0'0,"6"0"1	,4 0 1,5 0-1,4 0 5,3 0 8,3 0 8,3 0 7,3-1 0,4-2-11,2-1-8,4-1-11,-1 0-11,-5 1-14,-4 1-13,-5 3-13,-4 0-9,-1 0-5,-1 0-3,-2 0 46</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5240187197924" units="cm"/>
      <inkml:brushProperty name="height" value="0.0165240187197924" units="cm"/>
      <inkml:brushProperty name="color" value="#000000"/>
      <inkml:brushProperty name="ignorePressure" value="0"/>
    </inkml:brush>
  </inkml:definitions>
  <inkml:trace contextRef="#ctx0" brushRef="#br0">12050 57775 504,'0'-34'-7,"0"8"4	,0 8 5,0 8 4,-1 5 5,-2 1 3,-1 1 4,-1 3 4,0 1 2,1 4 1,1 3 3,3 3 0,0 0 1,0-1-2,0-1-1,0-2-2,0 0-1,0 2-2,0 1-3,0 2-3,0 5 0,3 9-1,1 10 0,1 10 0,0 2 0,-1-3 1,-1-3 2,-2-2 1,-1-3-3,0 1-7,0-1-8,0 1-6</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1914265006781" units="cm"/>
      <inkml:brushProperty name="height" value="0.0151914265006781" units="cm"/>
      <inkml:brushProperty name="color" value="#000000"/>
      <inkml:brushProperty name="ignorePressure" value="0"/>
    </inkml:brush>
  </inkml:definitions>
  <inkml:trace contextRef="#ctx0" brushRef="#br0">85850 19200 548,'0'28'4,"0"6"9	,0 7 7,0 6 9,1 7 6,4 10 5,3 10 3,3 9 6,-1 6-3,-2 3-9,-3 3-7,-3 4-10,-2-1-3,0-3 1,0-3 1,0-2 2,0-6-10,0-6-23,0-6-22,0-6-22,0-10-12,0-12-2,0-13-3,0-12-2</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7014842107892" units="cm"/>
      <inkml:brushProperty name="height" value="0.0117014842107892" units="cm"/>
      <inkml:brushProperty name="color" value="#000000"/>
      <inkml:brushProperty name="ignorePressure" value="0"/>
    </inkml:brush>
  </inkml:definitions>
  <inkml:trace contextRef="#ctx0" brushRef="#br0">11875 57975 712,'2'-22'4,"5"9"12	,5 8 13,4 7 12,3 7 5,0 4-3,-1 5-4,1 5-2,0 1-11,0-2-19,-1-1-20,1-1-18,-1-2-11,-2-2-4,-1-1-3,-1-1-5,-4-3-2,-2-1-3,-3-1-2,-3-2 6</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08618792891502" units="cm"/>
      <inkml:brushProperty name="height" value="0.00908618792891502" units="cm"/>
      <inkml:brushProperty name="color" value="#000000"/>
      <inkml:brushProperty name="ignorePressure" value="0"/>
    </inkml:brush>
  </inkml:definitions>
  <inkml:trace contextRef="#ctx0" brushRef="#br0">12175 57925 917,'-12'0'1,"2"0"4	,1 0 2,2 0 3,0 2 1,-2 5-1,-1 5-3,-1 4-1,-2 3-1,1 0 1,-1-1-1,1 1 1,0-2-3,2-3-4,1-3-7,2-3-4,-1 1-3,-3 7-2,-3 6 1,-3 6-2,-1 0 1,2-6-1,1-6 1,2-7 1,1-3-9,2 1-15,1-1-17,2 0 22</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8460239395499" units="cm"/>
      <inkml:brushProperty name="height" value="0.0138460239395499" units="cm"/>
      <inkml:brushProperty name="color" value="#000000"/>
      <inkml:brushProperty name="ignorePressure" value="0"/>
    </inkml:brush>
  </inkml:definitions>
  <inkml:trace contextRef="#ctx0" brushRef="#br0">14775 57700 601,'11'14'-6,"-1"3"11	,-1 3 13,-2 4 13,-2 1 5,-1 0 1,-1 0-1,-2 0 1,-1-2-3,0-3-3,0-3-5,0-2-4,0-1-2,3 6 0,1 4-1,1 5-1,0 3-5,-1 2-11,-1 1-12,-2 2-9,-1-3-12,3-6-9,1-6-10,1-6-10</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5602359399199" units="cm"/>
      <inkml:brushProperty name="height" value="0.0105602359399199" units="cm"/>
      <inkml:brushProperty name="color" value="#000000"/>
      <inkml:brushProperty name="ignorePressure" value="0"/>
    </inkml:brush>
  </inkml:definitions>
  <inkml:trace contextRef="#ctx0" brushRef="#br0">14625 57875 789,'12'-11'-1,"1"6"6	,-1 4 7,1 5 6,1 4 4,3 3 4,3 3 2,4 3 2,1 2-2,0 0-6,0-1-8,0 1-8,0 0-9,0 0-14,0-1-13,0 1-13,-3-3-5,-4-4 3,-5-5 3,-4-4 4,-3-3-2,1 3-7,-1 1-8,0 1 55</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6889177113771" units="cm"/>
      <inkml:brushProperty name="height" value="0.0106889177113771" units="cm"/>
      <inkml:brushProperty name="color" value="#000000"/>
      <inkml:brushProperty name="ignorePressure" value="0"/>
    </inkml:brush>
  </inkml:definitions>
  <inkml:trace contextRef="#ctx0" brushRef="#br0">15050 57875 779,'-25'0'4,"3"3"7	,1 1 7,1 1 7,0 4 3,-1 4 2,-1 5 0,-2 5 2,-3 3-7,-3 4-10,-3 3-12,-2 3-12,0-2-5,7-6 2,6-6 2,7-6 2,2-4-10,1 1-21,-1-1-22,1 1-22</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9069484323263" units="cm"/>
      <inkml:brushProperty name="height" value="0.0149069484323263" units="cm"/>
      <inkml:brushProperty name="color" value="#000000"/>
      <inkml:brushProperty name="ignorePressure" value="0"/>
    </inkml:brush>
  </inkml:definitions>
  <inkml:trace contextRef="#ctx0" brushRef="#br0">12025 59475 559,'0'-9'-6,"0"8"14	,0 8 11,0 8 13,0 6 6,0 5 2,0 4 2,0 6 1,0 0 0,0-1-2,0-1-2,0-2-1,0-2-6,3-4-11,1-2-11,1-4-10</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2977728024125" units="cm"/>
      <inkml:brushProperty name="height" value="0.0122977728024125" units="cm"/>
      <inkml:brushProperty name="color" value="#000000"/>
      <inkml:brushProperty name="ignorePressure" value="0"/>
    </inkml:brush>
  </inkml:definitions>
  <inkml:trace contextRef="#ctx0" brushRef="#br0">11900 59550 677,'0'11'7,"0"-1"7	,0-1 6,0-2 7,3 0 6,6 2 3,7 1 5,6 2 4,3 0-3,0 1-12,0-1-11,0 1-11,-1-1-12,-2 1-14,-1-1-14,-1 1-14,-4-2-10,-4-1-7,-5-1-6,-4-2-7</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876076798886061" units="cm"/>
      <inkml:brushProperty name="height" value="0.00876076798886061" units="cm"/>
      <inkml:brushProperty name="color" value="#000000"/>
      <inkml:brushProperty name="ignorePressure" value="0"/>
    </inkml:brush>
  </inkml:definitions>
  <inkml:trace contextRef="#ctx0" brushRef="#br0">12175 59625 951,'-1'-12'-58,"-2"2"6	,-1 1 8,-1 2 7,-2 2 14,-2 4 23,-1 2 21,-1 4 22,-2 3 8,1 3-7,-1 3-6,1 3-6,-1 3-9,1 1-12,-1 1-12,1 3-12,0-2-13,2-3-12,1-3-14,2-2-14,1-4-5,0-1 51,-1-1 20,1-2 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754734441638" units="cm"/>
      <inkml:brushProperty name="height" value="0.011754734441638" units="cm"/>
      <inkml:brushProperty name="color" value="#000000"/>
      <inkml:brushProperty name="ignorePressure" value="0"/>
    </inkml:brush>
  </inkml:definitions>
  <inkml:trace contextRef="#ctx0" brushRef="#br0">14800 59450 708,'10'2'-3,"-2"5"-5	,-3 5-7,-3 4-6,-2 4 6,0 4 18,0 2 16,0 4 17,-1 1 9,-2 1 0,-1-1 0,-1 0 1,0-1-5,1-4-9,1-2-9,3-4-9,0-3-9,0-3-11,0-3-9,0-3-11,0-3-11,0-4-16,0-2-14,0-4-15</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9815621078014" units="cm"/>
      <inkml:brushProperty name="height" value="0.0139815621078014" units="cm"/>
      <inkml:brushProperty name="color" value="#000000"/>
      <inkml:brushProperty name="ignorePressure" value="0"/>
    </inkml:brush>
  </inkml:definitions>
  <inkml:trace contextRef="#ctx0" brushRef="#br0">14550 59575 596,'13'0'2,"2"3"5	,1 1 4,2 1 6,2 2 5,4 2 7,2 1 7,4 2 7,0 0 4,-1 1 0,-1-1 0,-2 1 0,-1-1-11,3 1-23,1-1-24,1 1-23,-2-3-17,-6-2-10,-6-3-10,-7-3-10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2575936838984" units="cm"/>
      <inkml:brushProperty name="height" value="0.0122575936838984" units="cm"/>
      <inkml:brushProperty name="color" value="#000000"/>
      <inkml:brushProperty name="ignorePressure" value="0"/>
    </inkml:brush>
  </inkml:definitions>
  <inkml:trace contextRef="#ctx0" brushRef="#br0">86700 17900 679,'0'51'42,"0"4"-5	,0 3-3,0 3-3,0 1-1,0 1 4,0-1 4,0 1 3,0-3-12,0-2-25,0-3-25,0-3-26,-2-9-13,-3-11 1,-3-14 0,-2-11 0,-1-6 0,3 4 0,3 3 1,4 3 49</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0202751606703" units="cm"/>
      <inkml:brushProperty name="height" value="0.0130202751606703" units="cm"/>
      <inkml:brushProperty name="color" value="#000000"/>
      <inkml:brushProperty name="ignorePressure" value="0"/>
    </inkml:brush>
  </inkml:definitions>
  <inkml:trace contextRef="#ctx0" brushRef="#br0">15000 59600 640,'-12'-12'1,"2"2"4	,1 1 3,2 2 3,0 2 4,-2 1 6,-1 1 4,-1 3 6,-1 0 1,2 0-2,1 0-1,2 0-3,-2 3 0,-7 6 0,-6 7 0,-6 6-1,-4 4-6,-2 4-15,-1 3-15,-1 3-15,1-2-6,7-6 1,6-6 1,7-6 2,2-5-7,1-1-12,-1-1-13,1-2-12</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5613945573568" units="cm"/>
      <inkml:brushProperty name="height" value="0.0165613945573568" units="cm"/>
      <inkml:brushProperty name="color" value="#000000"/>
      <inkml:brushProperty name="ignorePressure" value="0"/>
    </inkml:brush>
  </inkml:definitions>
  <inkml:trace contextRef="#ctx0" brushRef="#br0">17575 57700 503,'-11'47'34,"3"-4"-2	,3-5-2,4-4-2,1-5 0,0-5-1,0-4 1,0-5 0,-1 1 1,-2 8 1,-1 8 1,-1 8 1,0 1-2,1-4-3,1-5-3,3-4-3,0-3-5,0 3-4,0 1-5,0 1-4,0-1-10,3-5-13,1-4-13,1-5-13</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5263971537352" units="cm"/>
      <inkml:brushProperty name="height" value="0.0155263971537352" units="cm"/>
      <inkml:brushProperty name="color" value="#000000"/>
      <inkml:brushProperty name="ignorePressure" value="0"/>
    </inkml:brush>
  </inkml:definitions>
  <inkml:trace contextRef="#ctx0" brushRef="#br0">19175 57675 536,'-11'1'3,"3"4"7	,3 3 6,4 3 7,1 0 3,0-1 0,0-1 0,0-2 1,0 2 1,0 4 1,0 5 2,0 5 1,0 3 2,3 4-1,1 3 0,1 3 0,4-1-5,4-2-11,5-3-8,5-3-11,2-6-5,0-5 0,0-7 0,0-5 1,0-8-6,0-5-7,0-7-9,0-5-8,-3-7-5,-4-4-4,-5-5-3,-4-4-3,-3-1-1,1 3 2,-1 3 1,0 3 3,-1 3 2,-4 4 2,-2 2 36,-4 4 6,-4 4 0,-7 7 0,-6 6 0,-6 6 0,-2 4 0,1 2 0,1 1 0,3 2 0,1 0 0,4 1 0,3-1 0,3 1 0</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5750183835626" units="cm"/>
      <inkml:brushProperty name="height" value="0.0135750183835626" units="cm"/>
      <inkml:brushProperty name="color" value="#000000"/>
      <inkml:brushProperty name="ignorePressure" value="0"/>
    </inkml:brush>
  </inkml:definitions>
  <inkml:trace contextRef="#ctx0" brushRef="#br0">17525 59200 613,'0'25'3,"0"3"17	,0 1 17,0 1 18,0 2 5,0 2-7,0 1-5,0 2-7,0-2-9,0-5-9,0-4-11,0-5-9,0-2-12,0 0-12,0-1-13,0 1-11,0-2-11,3-3-6,1-3-6,1-3-8</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2803049683571" units="cm"/>
      <inkml:brushProperty name="height" value="0.0182803049683571" units="cm"/>
      <inkml:brushProperty name="color" value="#000000"/>
      <inkml:brushProperty name="ignorePressure" value="0"/>
    </inkml:brush>
  </inkml:definitions>
  <inkml:trace contextRef="#ctx0" brushRef="#br0">19000 59250 455,'0'-10'3,"0"7"3	,0 6 5,0 7 5,0 5 4,0 7 4,0 6 6,0 7 4,0 0 3,0-2-1,0-3 0,0-3 0,0-5-2,3-4-2,1-5-4,1-4-3,4-1-3,4 3 0,5 3-2,5 3-2,0-1-1,-3-4-3,-3-5-1,-2-4-3,-1-7-10,6-5-15,4-7-16,5-5-16,0-5-8,-5-2 0,-4-1 2,-5-1 0,-5-1 1,-2 0 3,-3-1 1,-3 1 2,-2 2 4,0 5 4,0 4 6,0 6 5,-4 1 12,-5 1 15,-7-1 0,-5 1 0,-4 1 0,0 3 0,0 3 0,0 4 0,2 1 0,5 0 0,5 0 0,4 0 0,3 0 0,0 3 0,-1 1 0,1 1 0</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2655456438661" units="cm"/>
      <inkml:brushProperty name="height" value="0.0142655456438661" units="cm"/>
      <inkml:brushProperty name="color" value="#000000"/>
      <inkml:brushProperty name="ignorePressure" value="0"/>
    </inkml:brush>
  </inkml:definitions>
  <inkml:trace contextRef="#ctx0" brushRef="#br0">22500 57525 584,'10'-12'-6,"-2"2"-12	,-3 1-12,-3 2-11,-2 3-6,0 5 43,0 4 4,0 6 0,-1 1 0,-2 1 0,-1-1 0,-1 1 0,0 2 0,1 7 0,1 6 0,3 7 12,0-1 48,0-6-2,0-6-3,0-6-3,0-3-1,0 2-4,0 1-2,0 2-3,0 5-3,0 10-6,0 9-4,0 10-6,1 2-8,4-5-14,3-4-15,3-5-13,2-7-14,2-7-13,1-8-15,2-8-13</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5407606139779" units="cm"/>
      <inkml:brushProperty name="height" value="0.0135407606139779" units="cm"/>
      <inkml:brushProperty name="color" value="#000000"/>
      <inkml:brushProperty name="ignorePressure" value="0"/>
    </inkml:brush>
  </inkml:definitions>
  <inkml:trace contextRef="#ctx0" brushRef="#br0">24975 57600 615,'-1'26'9,"-2"4"7	,-1 3 7,-1 3 7,0 0 3,1-1 1,1-1-1,3-2 1,2-2 0,5-4-2,5-2-2,4-4-1,4-4-4,1-4-10,1-5-7,3-4-10,-3-5-6,-4-3-5,-5-3-6,-4-2-5,-2-5-4,2-2-4,1-3-4,2-3-3,-1-1-2,-1 4 0,-1 3 0,-2 3 0,-2-1-2,-1-5-4,-1-4-3,-2-5 16,-3-1 34,-3 1 0,-3 1 0,-2 3 0,-5 3 0,-2 6 0,-3 7 0,-3 6 0,-3 3 0,-2 3 0,-1 1 0,-1 1 0,2 1 0,6 1 0,6-1 0,7 0 0,2 0 0,-2 1 0,-1-1 0,-1 0 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7640479952097" units="cm"/>
      <inkml:brushProperty name="height" value="0.0137640479952097" units="cm"/>
      <inkml:brushProperty name="color" value="#000000"/>
      <inkml:brushProperty name="ignorePressure" value="0"/>
    </inkml:brush>
  </inkml:definitions>
  <inkml:trace contextRef="#ctx0" brushRef="#br0">22250 59250 605,'10'1'-1,"-2"4"-1	,-3 3-1,-3 3-1,-2 3 5,0 6 13,0 4 12,0 5 13,1 1 5,4-1-1,3-1-1,3-2-1,3-3-3,3-3-6,3-3-4,4-2-5,1-5-6,3-5-5,1-4-8,1-5-5,0-4-6,-4-3-7,-2-3-5,-4-3-6,-3-2-4,-3 1-2,-3-1-1,-3 0-1,-2 2 1,1 3 0,-1 3 2,0 3 1,-1-1 1,-1-4-1,-1-5-1,-2-4 0,-1-1 0,0 5 2,0 5 3,0 4 3,-3 1 13,-4-3 9,-5-3 0,-4-3 0,-4 0 0,-4 3 0,-2 3 0,-4 3 0,0 4 0,1 5 0,1 4 0,3 6 0,1 0 0,4-1 0,3-1 0,3-2 0</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1668790280819" units="cm"/>
      <inkml:brushProperty name="height" value="0.0171668790280819" units="cm"/>
      <inkml:brushProperty name="color" value="#000000"/>
      <inkml:brushProperty name="ignorePressure" value="0"/>
    </inkml:brush>
  </inkml:definitions>
  <inkml:trace contextRef="#ctx0" brushRef="#br0">25000 58850 485,'10'0'11,"-2"3"7	,-3 1 5,-3 1 7,-3 7 5,-2 10 6,-1 12 5,-1 11 5,-1 6 1,0 4-4,-1 3-4,1 3-4,1-4-6,1-8-10,1-10-11,3-9-9,0-5-7,0 3-6,0 1-5,0 1-6</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7277035713196" units="cm"/>
      <inkml:brushProperty name="height" value="0.0107277035713196" units="cm"/>
      <inkml:brushProperty name="color" value="#000000"/>
      <inkml:brushProperty name="ignorePressure" value="0"/>
    </inkml:brush>
  </inkml:definitions>
  <inkml:trace contextRef="#ctx0" brushRef="#br0">28475 57775 776,'0'25'-98,"0"3"33	,0 1 34,0 1 32,2 2 22,5 2 9,5 1 8,4 2 10,5-2 0,5-5-5,4-4-7,6-5-6,-1-5-4,-2-4-4,-3-5-4,-3-4-3,-1-4-5,4-2-6,3-1-7,3-1-6,0-5-6,-1-8-5,-1-8-4,-2-7-6,-4-4-2,-6 2 2,-6 1 0,-7 2 1,-4 4 1,-1 6 1,-1 6 2,-2 7 0,-1 0 1,0-7 0,0-6 0,0-6 0,0 0 1,0 6 11,0 6 10,0 7 0,-4 2 0,-5-2 0,-7-1 0,-5-1 0,-4-1 0,0 2 0,0 1 0,0 2 0,2 2 0,5 1 0,5 1 0,4 3 0,0 0 0,-7 3 0,-6 1 0,-6 1 0,-1 2 0,5 2 0,4 1 0,6 2 0,2 0 0,2 1 0,1-1 0,2 1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6808813810349" units="cm"/>
      <inkml:brushProperty name="height" value="0.0166808813810349" units="cm"/>
      <inkml:brushProperty name="color" value="#000000"/>
      <inkml:brushProperty name="ignorePressure" value="0"/>
    </inkml:brush>
  </inkml:definitions>
  <inkml:trace contextRef="#ctx0" brushRef="#br0">86650 18100 499,'23'-22'3,"-3"6"6	,-3 7 6,-2 6 6,-1 3 6,3 0 5,3 0 6,4 0 5,1 0 3,0 0-2,0 0-1,0 0-1,0 0-5,0 0-6,0 0-7,0 0-7,-2 1-5,-3 4-3,-3 3-4,-2 3-2,-8 6-8,-8 9-9,-10 10-11,-9 10-9,-7 4-6,-3 0-2,-3 0-3,-2 0-1,-1-4 0,3-5 4,3-7 4,4-5 4,4-6 6,6-3 7,7-3 8,6-2 7,6-5 8,6-2 8,7-3 8,6-3 8,4-4 4,4-3-3,3-3-2,3-2-1,1-3-2,1 1 0,-1-1-1,1 1 0,-4-1-14,-6 1-24,-6-1-26,-6 1-26</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6083930954337" units="cm"/>
      <inkml:brushProperty name="height" value="0.0126083930954337" units="cm"/>
      <inkml:brushProperty name="color" value="#000000"/>
      <inkml:brushProperty name="ignorePressure" value="0"/>
    </inkml:brush>
  </inkml:definitions>
  <inkml:trace contextRef="#ctx0" brushRef="#br0">33175 57725 660,'-12'3'-60,"2"6"20	,1 7 19,2 6 22,2 6 14,1 6 12,1 7 11,3 6 11,1 0 5,4-4-2,3-5-2,3-4-2,1-5-5,1-5-10,-1-4-9,1-5-9,1-5-7,6-2-5,4-3-3,5-3-4,1-6-5,-1-5-2,-1-7-4,-2-5-4,-3-6-4,-3-3-6,-3-3-6,-2-2-5,-5-3-4,-2 1 2,-3-1 0,-3 1 1,-4 1 1,-3 6 1,-3 4 1,-2 5 5,-5 4 33,-5 3 0,-4 3 0,-5 3 0,-1 3 0,1 1 0,1 1 0,3 3 0,2 0 0,5 3 0,5 1 0,4 1 0,3 0 0,0-1 0,-1-1 0,1-2 0</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287324950099" units="cm"/>
      <inkml:brushProperty name="height" value="0.016287324950099" units="cm"/>
      <inkml:brushProperty name="color" value="#000000"/>
      <inkml:brushProperty name="ignorePressure" value="0"/>
    </inkml:brush>
  </inkml:definitions>
  <inkml:trace contextRef="#ctx0" brushRef="#br0">36775 57700 511,'-12'0'0,"2"3"0	,1 1 0,2 1 0,1 4 4,0 7 9,-1 6 8,1 6 9,1 4 6,4 2 2,2 1 4,4 2 3,2-2-1,2-2-3,1-3-3,2-3-3,2-4-5,3-3-4,3-3-5,4-2-5,1-5-8,3-2-10,1-3-12,1-3-12,1-5-6,1-4-3,-1-5-3,0-4-3,-3-4-2,-6-1 0,-6-1-1,-7-2 0,-3 1 1,1 5 5,-1 5 4,0 4 4,-1-1 2,-1-8 1,-1-8-1,-2-7 2,-4-3 26,-4 3 0,-5 3 0,-4 4 0,-4 2 0,-4 4 0,-2 3 0,-4 3 0,0 3 0,1 6 0,1 4 0,3 5 0,1 3 0,4 2 0,3 1 0,3 2 0,3-1 0,3-1 0,3-1 0,4-2 0</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77666172385216" units="cm"/>
      <inkml:brushProperty name="height" value="0.0177666172385216" units="cm"/>
      <inkml:brushProperty name="color" value="#000000"/>
      <inkml:brushProperty name="ignorePressure" value="0"/>
    </inkml:brush>
  </inkml:definitions>
  <inkml:trace contextRef="#ctx0" brushRef="#br0">39725 57625 469,'-24'0'-3,"4"0"-5	,3 0-5,3 0-6,1 0-3,1 3 0,-1 1-2,1 1 17,1 4 7,3 4 0,3 5 0,4 5 43,1-1 10,0-4-3,0-5-3,0-4-4,0 0-1,3 7-1,1 6 0,1 6 0,3 2-2,3-4-1,3-2-3,3-4-2,1-3-3,-2-3-6,-1-3-4,-1-3-5,0-2-5,6 1-7,4-1-5,5 0-6,2-3-4,1-6 0,-1-6-2,0-7 0,-1-4-2,-1-1-6,-1-1-4,-2-2-5,-5-2-3,-5-2 1,-7-1-1,-5-1 1,-5 0 0,-2 4 0,-1 2 2,-1 4 0,-4 2 1,-7 2 2,-6 1 0,-6 2 2,-2 1 0,1 2 2,1 1 1,3 2 1,2 2 1,5 1 20,5 1 1,4 3 0,0 0 0,-7 3 0,-6 1 0,-6 1 0,0 1 0,6 1 0,6-1 0,7 0 0</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0779103860259" units="cm"/>
      <inkml:brushProperty name="height" value="0.0150779103860259" units="cm"/>
      <inkml:brushProperty name="color" value="#000000"/>
      <inkml:brushProperty name="ignorePressure" value="0"/>
    </inkml:brush>
  </inkml:definitions>
  <inkml:trace contextRef="#ctx0" brushRef="#br0">28625 59275 552,'-14'0'-3,"-1"3"-5	,-1 1-5,-2 1-7,1 3 5,3 3 11,3 3 11,3 3 13,3 4 8,1 5 5,1 4 4,3 6 5,2-1 2,5-5-1,5-4 0,4-5-1,4-4-2,1-3-6,1-3-5,3-3-6,0-3-5,3-1-4,1-1-5,1-2-5,-1-2-4,-5-2-3,-4-1-4,-5-1-3,-1-4-5,6-4-6,4-5-6,5-4-6,0-6-5,-5-4-5,-4-5-3,-5-4-5,-4-1-2,-1 3 1,-1 3 0,-2 3 2,-4 3 2,-6 1 12,-6 1 36,-7 3 0,-4 2 0,-4 5 0,-2 5 0,-4 4 0,0 4 0,1 4 0,1 2 0,3 4 0,1 3 0,4 3 0,3 3 0,3 3 0,3 1 0,3-2 0,3-1 0,4-1 0</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8340317904949" units="cm"/>
      <inkml:brushProperty name="height" value="0.0168340317904949" units="cm"/>
      <inkml:brushProperty name="color" value="#000000"/>
      <inkml:brushProperty name="ignorePressure" value="0"/>
    </inkml:brush>
  </inkml:definitions>
  <inkml:trace contextRef="#ctx0" brushRef="#br0">32725 59300 495,'10'1'3,"-2"4"6	,-3 3 7,-3 3 5,-2 3 6,0 3 4,0 3 4,0 4 3,0 1 3,0 0-1,0 0 1,0 0-1,1-2-2,4-3-4,3-3-5,3-2-5,3-4-5,3-1-7,3-1-6,4-2-6,1-2-6,3-4-6,1-2-6,1-4-6,0-3-5,-4-3-3,-2-3-4,-4-3-2,-2-3-3,-2-4-1,-1-2-1,-1-4-1,-4 0 2,-5 1 2,-4 1 4,-5 3 4,-5 0 3,-4 3 3,-5 1 3,-4 1 3,-4 4 5,-2 4 15,-1 5 0,-1 5 0,0 2 0,1 0 0,1 0 0,3 0 0,1 1 0,4 4 0,3 3 0,3 3 0,2 0 0,2-1 0,1-1 0,2-2 0</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58099345862865" units="cm"/>
      <inkml:brushProperty name="height" value="0.0158099345862865" units="cm"/>
      <inkml:brushProperty name="color" value="#000000"/>
      <inkml:brushProperty name="ignorePressure" value="0"/>
    </inkml:brush>
  </inkml:definitions>
  <inkml:trace contextRef="#ctx0" brushRef="#br0">36825 59350 527,'-12'25'-1,"2"0"0	,1 0-2,2 0 0,1 0 5,0 0 13,-1 0 12,1 0 13,1 0 6,4 0 1,2 0 0,4 0 0,1-3-3,1-4-9,-1-5-7,0-4-8,3-3-3,4 1-1,5-1 2,5 0 0,2-1-6,3-4-10,1-2-13,1-4-11,0-4-9,-1-4-6,-1-5-6,-2-4-7,-2-4-2,-2-2 1,-1-1 0,-1-1 2,-4 0 4,-4 1 6,-5 1 7,-4 3 6,-7 0 7,-5 3 8,-7 1 7,-5 1 7,-5 4 5,-2 4 2,-1 5 1,-1 5 3,0 2 1,4 0 0,2 0 1,4 0 1,3 0-2,3 3-4,3 1-3,3 1-5,2 3-5,0 3-9,-1 3-9,1 3-9,1 0-5,1-3-3,1-3-3,3-3 35</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8860150128603" units="cm"/>
      <inkml:brushProperty name="height" value="0.018860150128603" units="cm"/>
      <inkml:brushProperty name="color" value="#000000"/>
      <inkml:brushProperty name="ignorePressure" value="0"/>
    </inkml:brush>
  </inkml:definitions>
  <inkml:trace contextRef="#ctx0" brushRef="#br0">39575 59525 441,'-13'1'5,"1"4"8	,-1 3 8,1 3 9,1 3 6,3 3 4,3 3 2,4 4 4,1 1 2,3 0-2,1 0-1,1 0-1,4-2-4,4-3-6,5-3-7,5-2-7,2-4-6,3-1-7,1-1-6,1-2-7,1-3-6,1-5-5,-1-4-6,0-5-4,-1-5-4,-1-2-1,-1-3-1,-2-3-2,-3-3 0,-3-2 0,-3-1 0,-2-1 1,-5 0 2,-2 4 4,-3 2 5,-3 4 3,-4 0 3,-3-4 0,-3-2 1,-2-4 0,-5 2 1,-5 6 2,-4 6 2,-5 7 1,-1 4 1,1 4 2,1 2 0,3 4 1,1 2 1,4 2 0,3 1-1,3 2 1,2-1-2,2-1-4,1-1-2,2-2-2,1 0 15,0 2 0,-1 1 0,1 2 0</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7484248951077" units="cm"/>
      <inkml:brushProperty name="height" value="0.0127484248951077" units="cm"/>
      <inkml:brushProperty name="color" value="#000000"/>
      <inkml:brushProperty name="ignorePressure" value="0"/>
    </inkml:brush>
  </inkml:definitions>
  <inkml:trace contextRef="#ctx0" brushRef="#br0">5925 61300 653,'0'48'-16,"0"-3"15	,0-3 17,0-2 15,0-3 10,3 1 0,1-1 3,1 1 1,2-3-4,2-5-8,1-4-9,2-5-9,-2-4-5,-2-3-1,-3-3-2,-3-3-1,-2-2-7,3 1-13,1-1-13,1 0-13</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8490932509303" units="cm"/>
      <inkml:brushProperty name="height" value="0.0118490932509303" units="cm"/>
      <inkml:brushProperty name="color" value="#000000"/>
      <inkml:brushProperty name="ignorePressure" value="0"/>
    </inkml:brush>
  </inkml:definitions>
  <inkml:trace contextRef="#ctx0" brushRef="#br0">5800 61575 703,'11'-11'1,"-1"6"4	,-1 4 3,-2 5 3,1 4 7,3 3 10,3 3 9,3 3 10,3 1 0,1-2-8,1-1-10,3-1-9,0-3-14,0-1-15,0-1-18,0-2-16,-3-1-13,-4 1-7,-5-1-7,-4 0-8</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1949270144105" units="cm"/>
      <inkml:brushProperty name="height" value="0.0131949270144105" units="cm"/>
      <inkml:brushProperty name="color" value="#000000"/>
      <inkml:brushProperty name="ignorePressure" value="0"/>
    </inkml:brush>
  </inkml:definitions>
  <inkml:trace contextRef="#ctx0" brushRef="#br0">6175 61550 631,'-25'-11'2,"3"3"4	,1 3 3,1 4 5,0 3 3,-1 5 5,-1 5 5,-2 4 3,-1 4 4,0 1 2,0 1 1,0 3 2,2-3-3,5-4-8,5-5-9,4-4-8,1 0-10,-3 4-9,-3 5-10,-3 5-10,0-1-12,3-4-14,3-5-13,3-4-14</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3199977725744" units="cm"/>
      <inkml:brushProperty name="height" value="0.0173199977725744" units="cm"/>
      <inkml:brushProperty name="color" value="#000000"/>
      <inkml:brushProperty name="ignorePressure" value="0"/>
    </inkml:brush>
  </inkml:definitions>
  <inkml:trace contextRef="#ctx0" brushRef="#br0">86300 19300 481,'51'-5'37,"4"-9"9	,3-10 7,3-8 9,6-6 3,9 1-5,10-1-2,10 1-4,4 1-10,0 3-16,0 3-16,0 4-17,-7 2-15,-11 4-15,-14 3-14,-11 3-15,-12 1-6,-9 1 0,-10-1 0,-8 1 1</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66845731437206" units="cm"/>
      <inkml:brushProperty name="height" value="0.0166845731437206" units="cm"/>
      <inkml:brushProperty name="color" value="#000000"/>
      <inkml:brushProperty name="ignorePressure" value="0"/>
    </inkml:brush>
  </inkml:definitions>
  <inkml:trace contextRef="#ctx0" brushRef="#br0">8200 61250 499,'-11'14'39,"3"3"-3	,3 3-1,4 4-2,1 1 0,0 3 2,0 1 1,0 1 3,0 0 1,0-1 1,0-1 2,0-2 1,0-2-10,0-2-22,0-1-20,0-1-22,0-2-16,0-2-10,0-1-11,0-1-10,-1-4-3,-2-2 8,-1-3 7,-1-3 6</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2239052802324" units="cm"/>
      <inkml:brushProperty name="height" value="0.0142239052802324" units="cm"/>
      <inkml:brushProperty name="color" value="#000000"/>
      <inkml:brushProperty name="ignorePressure" value="0"/>
    </inkml:brush>
  </inkml:definitions>
  <inkml:trace contextRef="#ctx0" brushRef="#br0">7900 61425 585,'12'-22'2,"1"6"1	,-1 7 4,1 6 1,0 4 6,2 4 8,1 3 8,2 3 7,2 2 3,1 2-4,1 1-3,3 2-5,0 1 0,0 0-1,0-1 2,0 1 0,-3-2-5,-4-3-10,-5-3-10,-4-3-11,-2-1-7,2 2-5,1 1-5,2 2-4,-1-1-9,-1-1-14,-1-1-14,-2-2-13</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62857343256474" units="cm"/>
      <inkml:brushProperty name="height" value="0.00962857343256474" units="cm"/>
      <inkml:brushProperty name="color" value="#000000"/>
      <inkml:brushProperty name="ignorePressure" value="0"/>
    </inkml:brush>
  </inkml:definitions>
  <inkml:trace contextRef="#ctx0" brushRef="#br0">8400 61400 865,'-36'0'1,"6"3"1	,4 1 3,5 1 0,2 3 5,1 3 6,-1 3 7,0 3 5,-1 4-2,-1 5-11,-1 4-12,-2 6-10,1-3-7,5-7 0,5-8 0,4-8-1,2-4-9,-2 1-19,-1-1-19,-1 0-19</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07559431344271" units="cm"/>
      <inkml:brushProperty name="height" value="0.0107559431344271" units="cm"/>
      <inkml:brushProperty name="color" value="#000000"/>
      <inkml:brushProperty name="ignorePressure" value="0"/>
    </inkml:brush>
  </inkml:definitions>
  <inkml:trace contextRef="#ctx0" brushRef="#br0">11925 61325 774,'0'-12'0,"0"2"0	,0 1 0,0 2 0,0 3 2,0 5 3,0 4 4,0 6 4,0 1 2,0 1 2,0-1 1,0 1 2,0-2 0,0-1-2,0-1-3,0-2-3,0 2-1,3 4 0,1 5-1,1 5-1,3 2-1,3 0-2,3 0-2,3 0-1,2-3-4,0-4-1,-1-5-3,1-4-2,0-4-1,0-1 2,-1-1 2,1-2 2,0-3-3,0-3-9,-1-3-8,1-2-9,-1-5-4,-2-5-1,-1-4-1,-1-5 0,-3-2 0,-1 0 1,-1-1 0,-2 1 2,-2 3 10,-1 6 24,-1 6 0,-2 7 0,-1 0 0,0-7 0,0-6 0,0-6 0,-2-2 0,-3 4 6,-3 2 8,-2 4-2,-4 3-3,-1 3-5,-1 3-5,-2 3-4,-2 3-6,-1 1-4,-1 1 2,-2 3 13,1 0 0,5 3 0,5 1 0,4 1 0,2 1 0,-2 1 0,-1-1 0,-1 0 0</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5038971677423" units="cm"/>
      <inkml:brushProperty name="height" value="0.0145038971677423" units="cm"/>
      <inkml:brushProperty name="color" value="#000000"/>
      <inkml:brushProperty name="ignorePressure" value="0"/>
    </inkml:brush>
  </inkml:definitions>
  <inkml:trace contextRef="#ctx0" brushRef="#br0">14700 60975 574,'-1'38'7,"-2"2"12	,-1 1 13,-1 2 14,0 1 4,1 0-3,1-1-4,3 1-3,0-3-3,0-4-6,0-5-3,0-4-6,0-3-6,3 3-9,1 1-8,1 1-9,1 0-9,1-4-11,-1-2-10,0-4-10,-1-3-8,-1-3-4,-1-3-5,-2-3-4</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6261374205351" units="cm"/>
      <inkml:brushProperty name="height" value="0.0116261374205351" units="cm"/>
      <inkml:brushProperty name="color" value="#000000"/>
      <inkml:brushProperty name="ignorePressure" value="0"/>
    </inkml:brush>
  </inkml:definitions>
  <inkml:trace contextRef="#ctx0" brushRef="#br0">17350 61050 716,'-11'0'-59,"3"3"22	,3 1 23,4 1 23,1 4 12,0 4 2,0 5 2,0 5 3,0 2-1,0 0 0,0 0 0,0 0-1,0-3-2,0-4-3,0-5-2,0-4-3,1 0-1,4 4 1,3 5 2,3 5 1,2 0-2,2-3-7,1-3-4,2-2-7,2-5-4,1-2-3,1-3-2,3-3-3,0-4-4,0-3-5,0-3-5,0-2-5,0-5-3,0-5-2,0-4-1,0-5-1,-2-3 0,-3-2 1,-3-1 3,-2-1 3,-4-1 1,-1 2 27,-1 1 4,-2 2 0,-3 3 0,-5 5 0,-4 4 0,-5 6 0,-2 2 0,2 2 0,1 1 0,2 2 0,-2 1 0,-4 0 0,-5-1 0,-4 1 0,-3 0 0,3 0 0,1-1 0,1 1 0,1 1 0,1 1 0,-1 1 0,0 3 0,0 1 0,1 4 0,-1 3 0,0 3 0,2 0 0,3-1 0,3-1 0,3-2 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9510099068284" units="cm"/>
      <inkml:brushProperty name="height" value="0.0129510099068284" units="cm"/>
      <inkml:brushProperty name="color" value="#000000"/>
      <inkml:brushProperty name="ignorePressure" value="0"/>
    </inkml:brush>
  </inkml:definitions>
  <inkml:trace contextRef="#ctx0" brushRef="#br0">19150 60900 643,'0'36'30,"0"-1"-2	,0-1-1,0-2-3,-1 1 0,-2 3-1,-1 3 2,-1 3-1,0 2 1,1 0 1,1-1 1,3 1 0,0-2-4,3-3-7,1-3-9,1-3-7,1-3-9,1-4-12,-1-2-12,0-4-10,0-4-8,1-4-2,-1-5-3,0-4-3,0-3-1,1 0 2,-1 0 1,0 0 40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096834683790803" units="cm"/>
      <inkml:brushProperty name="height" value="0.0096834683790803" units="cm"/>
      <inkml:brushProperty name="color" value="#000000"/>
      <inkml:brushProperty name="ignorePressure" value="0"/>
    </inkml:brush>
  </inkml:definitions>
  <inkml:trace contextRef="#ctx0" brushRef="#br0">22400 61025 860,'0'35'-16,"0"-2"9	,0-3 9,0-3 10,0-2 3,3 3 1,1 1-1,1 1 0,4-1-1,4-5-3,5-4-2,5-5-2,1-4-1,-2-1 3,-1-1 1,-1-2 3,0-2-4,1-1-10,1-1-8,3-2-10,-1-4-6,-2-4-1,-1-5-2,-1-4-3,-2-4-3,-2-1-5,-1-1-6,-1-2-5,-3-2 2,-1-2 48,-1-1 0,-2-1 0,-2-1 0,-1 0 0,-1-1 0,-2 1 0,-3 1 0,-3 1 0,-3 1 0,-2 3 0,-3 2 0,1 5 0,-1 5 0,1 4 0,1 3 0,3 0 0,3-1 0,4 1 0,-2 1 0,-4 1 0,-5 1 0,-4 3 0,-1 0 0,3 0 0,3 0 0,3 0 0,0 0 0,-3 3 0,-3 1 0,-3 1 0,0 1 0,3 1 0,3-1 0,3 0 0,2-1 0,0-1 0,-1-1 0,1-2 0,-1-1 0,-2 3 0,-1 1 0,-1 1 0</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6805678009987" units="cm"/>
      <inkml:brushProperty name="height" value="0.0126805678009987" units="cm"/>
      <inkml:brushProperty name="color" value="#000000"/>
      <inkml:brushProperty name="ignorePressure" value="0"/>
    </inkml:brush>
  </inkml:definitions>
  <inkml:trace contextRef="#ctx0" brushRef="#br0">24725 61025 657,'-12'14'-26,"2"3"7	,1 3 5,2 4 5,2 1 11,1 3 14,1 1 14,3 1 15,0 0 4,3-1-4,1-1-6,1-2-4,2-3-4,2-3-2,1-3-4,2-2-2,1-4-5,2-1-4,1-1-7,2-2-5,2-2-3,1-1-1,1-1-2,3-2-2,0-4-3,0-4-6,0-5-5,0-4-6,0-4-3,0-4 2,0-2 1,0-4 1,-2-3 2,-3-3 3,-3-3 2,-2-3 3,-5-1 1,-2 2 1,-3 1 1,-3 2 1,-3 3 0,-2 7 1,-1 6 1,-1 7-1,-1 3 1,0 2-1,-1 1-1,1 2-1,-2 1 0,-3 0 1,-3-1 0,-3 1 0,0 1 1,3 1 3,3 1 1,3 3 2,-1 0-1,-4 0-3,-5 0-5,-4 0 2,-3 0 11,3 3 0,1 1 0,1 1 0,3 1 0,3 1 0,3-1 0,3 0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18387276306748" units="cm"/>
      <inkml:brushProperty name="height" value="0.0118387276306748" units="cm"/>
      <inkml:brushProperty name="color" value="#000000"/>
      <inkml:brushProperty name="ignorePressure" value="0"/>
    </inkml:brush>
  </inkml:definitions>
  <inkml:trace contextRef="#ctx0" brushRef="#br0">28625 60900 703,'-12'14'-40,"2"6"15	,1 4 17,2 5 15,2 4 11,1 3 4,1 3 5,3 3 4,0 3 2,3 1-1,1 1 0,1 3-3,0-6 0,-1-10-3,-1-12-2,-2-10-1,-1-5-5,3 2-6,1 1-6,1 2-5,1 1-6,1 2-1,-1 1-3,0 2-2,0-1-4,1-3-5,-1-3-6,0-3-5,-1-2-3,-1 1 1,-1-1 0,-2 0-1,-1 0-3,3 1-9,1-1-9,1 0-9</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4460738152266" units="cm"/>
      <inkml:brushProperty name="height" value="0.0124460738152266" units="cm"/>
      <inkml:brushProperty name="color" value="#000000"/>
      <inkml:brushProperty name="ignorePressure" value="0"/>
    </inkml:brush>
  </inkml:definitions>
  <inkml:trace contextRef="#ctx0" brushRef="#br0">86700 19300 669,'0'50'3,"0"0"7	,0 0 5,0 0 7,0 3 6,0 6 2,0 7 5,0 6 3,0 3-2,0 0-8,0 0-9,0 0-8,0-4-3,0-5 4,0-7 4,0-5 4</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22482031583786" units="cm"/>
      <inkml:brushProperty name="height" value="0.0122482031583786" units="cm"/>
      <inkml:brushProperty name="color" value="#000000"/>
      <inkml:brushProperty name="ignorePressure" value="0"/>
    </inkml:brush>
  </inkml:definitions>
  <inkml:trace contextRef="#ctx0" brushRef="#br0">32625 60950 680,'-11'35'5,"3"-2"4	,3-3 2,4-3 3,1-2 3,0 3 3,0 1 3,0 1 2,3-1 4,6-5 4,7-4 3,6-5 5,5-4-7,5-1-15,5-1-15,4-2-17,3-5-9,0-7-6,-1-8-4,1-8-6,-3-5-1,-7-2 2,-6-1 2,-6-1 2,-5-1 2,-3 0 4,-3-1 3,-3 1 3,-5 1 4,-6 1 5,-6 1 4,-7 3 5,-4 0 3,-4 3 1,-2 1 2,-4 1 1,-2 4 2,-2 4 1,-1 5 1,-1 5 1,0 2-2,3 0-5,3 0-5,4 0-5,2 1-7,4 4-6,3 3-8,3 3-7,3 1 31,3 1 5,3-1 0,4 1 0</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34791517630219" units="cm"/>
      <inkml:brushProperty name="height" value="0.0134791517630219" units="cm"/>
      <inkml:brushProperty name="color" value="#000000"/>
      <inkml:brushProperty name="ignorePressure" value="0"/>
    </inkml:brush>
  </inkml:definitions>
  <inkml:trace contextRef="#ctx0" brushRef="#br0">36725 61000 618,'-12'13'2,"2"2"4	,1 1 3,2 2 3,2 2 3,4 4 3,2 2 4,4 4 4,3 1 3,3 1 4,3-1 4,3 0 4,1-3-2,-2-6-7,-1-6-6,-1-7-8,-1-3-6,2 1-8,1-1-6,2 0-8,1-2-4,0-5-4,-1-4-3,1-5-2,0-6-3,0-6 0,-1-6-1,1-6-2,-3-4 0,-4 1 0,-5-1 0,-4 1 0,-6 0 1,-4 2 0,-5 1 0,-4 2 1,-4 3 2,-1 5 0,-1 4 2,-2 6 2,-1 2 2,0 2 19,0 1 0,0 2 0,2 3 0,5 5 0,5 4 0,4 6 0,3 0 0,0-1 0,-1-1 0,1-2 0,1 0 0,1 2 0,1 1 0,3 2 0,0 0 0,3 1 0,1-1 0,1 1 0</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08"/>
    </inkml:context>
    <inkml:brush xml:id="br0">
      <inkml:brushProperty name="width" value="0.014805025421083" units="cm"/>
      <inkml:brushProperty name="height" value="0.014805025421083" units="cm"/>
      <inkml:brushProperty name="color" value="#000000"/>
      <inkml:brushProperty name="ignorePressure" value="0"/>
    </inkml:brush>
  </inkml:definitions>
  <inkml:trace contextRef="#ctx0" brushRef="#br0">39750 60850 562,'0'-8'30,"0"12"2	,0 11 0,0 11 3,0 8 1,0 7 3,0 6 2,0 6 2,-2 4-2,-3 2-6,-3 1-6,-2 2-6,-1-2-8,3-5-9,3-4-8,4-5-10,1-5-10,0-7-8,0-6-11,0-6-9,0-5-7,3-3-5,1-3-4,1-3-5</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75563264638186" units="cm"/>
      <inkml:brushProperty name="height" value="0.0175563264638186" units="cm"/>
      <inkml:brushProperty name="color" value="#000000"/>
      <inkml:brushProperty name="ignorePressure" value="0"/>
    </inkml:brush>
  </inkml:definitions>
  <inkml:trace contextRef="#ctx0" brushRef="#br0">38925 56375 474,'-11'-13'0,"3"1"0	,3-1 0,4 1 1,3-2-1,5-1 0,5-1 0,4-2 1,4-1 2,1 1 4,1-1 5,3 0 4,-1 2 2,-2 3-2,-1 3-2,-1 3-2,-2 3-2,-2 1-2,-1 1-2,-1 3-2,-3 3-1,-1 6 2,-1 7 1,-2 6 2,0 1-1,2-3 0,1-3-1,2-2-1,-1-4 2,-1-1 2,-1-1 4,-2-2 3,1-1 3,3 1 4,3-1 3,3 0 4,2 0 1,0 1 0,-1-1-1,1 0 0,-1-1-2,-2-4-6,-1-2-4,-1-4-6,0-3-7,6-3-9,4-3-10,5-3-9,3-3-5,2-4-2,1-2-1,2-4-2,-3 1-3,-6 5-4,-6 4-6,-6 6-4,-5 1-3,-1 1-1,-1-1-1,-2 1-1</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51125257834792" units="cm"/>
      <inkml:brushProperty name="height" value="0.0151125257834792" units="cm"/>
      <inkml:brushProperty name="color" value="#000000"/>
      <inkml:brushProperty name="ignorePressure" value="0"/>
    </inkml:brush>
  </inkml:definitions>
  <inkml:trace contextRef="#ctx0" brushRef="#br0">39250 53725 551,'11'-11'10,"-1"3"3	,-1 3 2,-2 4 3,-2 2 4,-4 4 8,-2 3 6,-4 3 7,-3 3 4,-3 6-2,-3 4 1,-3 5-1,0-1-7,3-6-12,3-6-13,3-7-11,0 0-11,-3 4-7,-3 5-8,-3 5-7,-1 0-3,2-3-1,1-3 0,2-2 1,2-4-1,3-1 1,3-1 0,4-2 1,1-1 4,0 1 10,0-1 8,0 0 9,1-1 7,4-1 4,3-1 3,3-2 4,1-1 2,1 0-1,-1 0-2,1 0-1,-1 0 0,1 0-2,-1 0 0,1 0-1,-2 0 0,-1 0-1,-1 0-1,-2 0 0,-2 0-3,-1 3-6,-1 1-6,-2 1-6,-3 3-4,-3 3-1,-3 3-1,-2 3-1,-3 2 0,1 0 0,-1-1 1,1 1 1,0-2 1,2-3 3,1-3 3,2-3 3,2-3 8,4-1 11,2-1 13,4-2 11,2-1 5,2 0 0,1 0-1,2 0-2,0 0-6,1 0-13,-1 0-12,1 0-13,0 0-11,2 0-9,1 0-8,2 0-9</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0919402483850718" units="cm"/>
      <inkml:brushProperty name="height" value="0.00919402483850718" units="cm"/>
      <inkml:brushProperty name="color" value="#000000"/>
      <inkml:brushProperty name="ignorePressure" value="0"/>
    </inkml:brush>
  </inkml:definitions>
  <inkml:trace contextRef="#ctx0" brushRef="#br0">39175 54475 906,'-20'21'-29,"11"-8"22	,12-8 22,10-7 23,8-5 2,5-2-14,4-1-15,6-1-16,-3-1-6,-7 2 1,-8 1 3,-8 2 1,-3 1-11,2 0-21,1-1-24,2 1-22</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87123753130436" units="cm"/>
      <inkml:brushProperty name="height" value="0.0187123753130436" units="cm"/>
      <inkml:brushProperty name="color" value="#000000"/>
      <inkml:brushProperty name="ignorePressure" value="0"/>
    </inkml:brush>
  </inkml:definitions>
  <inkml:trace contextRef="#ctx0" brushRef="#br0">39650 53650 445,'0'-21'19,"0"10"6	,0 10 7,0 9 6,0 4 3,0 1-2,0-1-3,0 1-2,0 2 0,0 7-2,0 6 1,0 7-1,0 1 1,3-1 1,1-1 1,1-2 0,0-2-12,-1-4-29,-1-2-27,-2-4-28</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208795797079802" units="cm"/>
      <inkml:brushProperty name="height" value="0.0208795797079802" units="cm"/>
      <inkml:brushProperty name="color" value="#000000"/>
      <inkml:brushProperty name="ignorePressure" value="0"/>
    </inkml:brush>
  </inkml:definitions>
  <inkml:trace contextRef="#ctx0" brushRef="#br0">39275 53750 399,'-21'10'6,"10"-2"12	,10-3 13,9-3 12,8-3 7,8-2 1,8-1 1,8-1 1,4 0-1,0 1 0,-1 1-2,1 3 0,-2-1-8,-3-2-12,-3-1-13,-3-1-13,-4 0-7,-5 1 1,-4 1 0,-5 3 0,-3 0-11,1 0-25,-1 0-25,1 0-23</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44166508689523" units="cm"/>
      <inkml:brushProperty name="height" value="0.0144166508689523" units="cm"/>
      <inkml:brushProperty name="color" value="#000000"/>
      <inkml:brushProperty name="ignorePressure" value="0"/>
    </inkml:brush>
  </inkml:definitions>
  <inkml:trace contextRef="#ctx0" brushRef="#br0">39450 54075 578,'14'0'51,"3"0"2	,3 0 1,4 0 2,2-2-2,4-3-6,3-3-5,3-2-7,-1-2-13,-2 2-19,-3 1-22,-3 2-19,-5 2-11,-4 1 2,-5 1 0,-4 3 2,-3-1-3,1-2-6,-1-1-6,0-1-5</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0847843941301107" units="cm"/>
      <inkml:brushProperty name="height" value="0.00847843941301107" units="cm"/>
      <inkml:brushProperty name="color" value="#000000"/>
      <inkml:brushProperty name="ignorePressure" value="0"/>
    </inkml:brush>
  </inkml:definitions>
  <inkml:trace contextRef="#ctx0" brushRef="#br0">39550 54250 982,'0'12'-31,"0"1"11	,0-1 12,0 1 12,0 0 7,0 2 2,0 1 3,0 2 1,0 2-4,0 1-10,0 1-13,0 3-10,-1-3-14,-2-4-16,-1-5-17,-1-4-15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8416412994266" units="cm"/>
      <inkml:brushProperty name="height" value="0.0148416412994266" units="cm"/>
      <inkml:brushProperty name="color" value="#6ADCAB"/>
      <inkml:brushProperty name="ignorePressure" value="0"/>
    </inkml:brush>
  </inkml:definitions>
  <inkml:trace contextRef="#ctx0" brushRef="#br0">21850 7300 561,'0'-46'0,"0"10"0	,0 10 0,0 9 0,0 7 4,0 7 7,0 6 7,0 7 7,4 4 6,10 3 4,10 3 4,9 4 3,6 1 1,3 0-4,3 0-3,4 0-4,-3-2-3,-5-3-7,-7-3-4,-5-2-6,-3-5-9,4-2-16,3-3-14,3-3-14,-2-2-12,-6 0-8,-6 0-9,-6 0-8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8957488387823" units="cm"/>
      <inkml:brushProperty name="height" value="0.0178957488387823" units="cm"/>
      <inkml:brushProperty name="color" value="#000000"/>
      <inkml:brushProperty name="ignorePressure" value="0"/>
    </inkml:brush>
  </inkml:definitions>
  <inkml:trace contextRef="#ctx0" brushRef="#br0">87150 19250 465,'21'3'2,"-5"6"3	,-7 7 3,-5 6 3,-4 6 5,0 6 6,0 7 6,0 6 7,0 13 4,0 23 4,0 22 4,0 22 3,0 8 0,0-2-3,0-3-4,0-3-3,-2-2-10,-3 0-13,-3 0-15,-2 0-15,-3-8-11,1-16-8,-1-15-8,1-15-8,1-14-5,3-8-4,3-10-3,4-9-4,-3-10 1,-5-9 4,-7-10 4,-5-8 5,-3-6 17,4 1 33,3-1 0,3 1 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38245625421405" units="cm"/>
      <inkml:brushProperty name="height" value="0.0138245625421405" units="cm"/>
      <inkml:brushProperty name="color" value="#000000"/>
      <inkml:brushProperty name="ignorePressure" value="0"/>
    </inkml:brush>
  </inkml:definitions>
  <inkml:trace contextRef="#ctx0" brushRef="#br0">39600 54250 602,'23'0'-8,"-3"0"0	,-3 0 3,-2 0 1,-1 0 10,3 0 18,3 0 17,4 0 18,-1 0 6,-3 0-5,-3 0-6,-2 0-5,-4 0-11,-1 3-17,-1 1-15,-2 1-18,-2 4-13,-4 4-12,-2 5-11,-4 5-11,-2 0-7,-2-3 0,-1-3-2,-1-2 0,-1-4 3,2-1 31,1-1 34,2-2 0,-2 2 0,-4 4 0,-5 5 0,-4 5 0,-1 0 0,5-3 0,5-3 0,4-2 0,3-5 0,0-2 0,-1-3 0,1-3 0,3-2 18,6 0 32,6 0 2,7 0 2,3-1-3,0-2-8,-1-1-9,1-1-9,0-1-11,0 0-14,-1-1-14,1 1-15,-2 1-7,-3 1-2,-3 1-2,-3 3-2,-2-2-1,1-3-3,-1-3-2,0-2 43</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79309993982315" units="cm"/>
      <inkml:brushProperty name="height" value="0.0179309993982315" units="cm"/>
      <inkml:brushProperty name="color" value="#000000"/>
      <inkml:brushProperty name="ignorePressure" value="0"/>
    </inkml:brush>
  </inkml:definitions>
  <inkml:trace contextRef="#ctx0" brushRef="#br0">39925 53625 464,'36'-1'111,"-1"-2"-20	,-1-1-18,-2-1-20,1-1-9,3 0-1,3-1 0,3 1-1,-1 0-12,-4 0-25,-5-1-23,-4 1-25,-6 0-16,-4 0-6,-5-1-8,-4 1-6</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01580917835236" units="cm"/>
      <inkml:brushProperty name="height" value="0.0101580917835236" units="cm"/>
      <inkml:brushProperty name="color" value="#000000"/>
      <inkml:brushProperty name="ignorePressure" value="0"/>
    </inkml:brush>
  </inkml:definitions>
  <inkml:trace contextRef="#ctx0" brushRef="#br0">40000 53850 820,'1'12'3,"4"1"7	,3-1 7,3 1 7,1-1 2,1 1 0,-1-1 0,1 1-1,-2 0-7,-1 2-14,-1 1-13,-2 2-14,-2-1-14,-1-3-16,-1-3-15,-2-3-15</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78813338279724" units="cm"/>
      <inkml:brushProperty name="height" value="0.0178813338279724" units="cm"/>
      <inkml:brushProperty name="color" value="#000000"/>
      <inkml:brushProperty name="ignorePressure" value="0"/>
    </inkml:brush>
  </inkml:definitions>
  <inkml:trace contextRef="#ctx0" brushRef="#br0">40150 53850 466,'12'-12'1,"1"2"16	,-1 1 15,1 2 15,1 2 9,3 1 0,3 1 2,4 3 2,0 0-3,-2 3-7,-1 1-7,-1 1-6,-4 4-18,-7 4-28,-6 5-29,-6 5-29,-6 1-12,-7-2 1,-6-1 3,-6-1 3,-2-1 5,4 0 11,2-1 10,4 1 10,2-2 9,2-3 27,1-3 0,2-3 0,2-2 0,3 1 0,3-1 0,4 0 0,1-1 48,3-1 8,1-1-3,1-2-1,4-2-3,4-2-5,5-1-4,5-1-4,2-3-9,3-3-13,1-3-12,1-3-13,-1-1-10,-5 2-9,-4 1-8,-5 2-8,-4 1-4,-1 2-1,-1 1 0,-2 2-2</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20494943484664" units="cm"/>
      <inkml:brushProperty name="height" value="0.020494943484664" units="cm"/>
      <inkml:brushProperty name="color" value="#000000"/>
      <inkml:brushProperty name="ignorePressure" value="0"/>
    </inkml:brush>
  </inkml:definitions>
  <inkml:trace contextRef="#ctx0" brushRef="#br0">40200 53600 406,'-11'-58'-32,"3"9"11	,3 10 10,4 10 11,1 7 8,0 9 5,0 8 7,0 7 6,0 4 3,0 1-1,0-1 0,0 0-1,0 5 2,3 9 0,1 10 3,1 9 1,0 9 0,-1 10 0,-1 9-1,-2 10-1,-1 4 0,0 1-2,0-1 0,0 0-1,0-2-2,3-5-2,1-4-2,1-5-2,1-6-6,1-6-10,-1-6-10,0-6-10,-1-6-7,-1-5-4,-1-4-4,-2-5-4,-2-8-7,-2-13-8,-1-13-10,-1-12-8,-1-9-2,0-4 6,-1-5 5,1-4 7,0-1 5,0 5 4,-1 5 40,1 4 3,1 4 0,1 4 0,1 2 0,3 4 0,0 3 0,0 3 0,0 3 0,0 3 0,-1 3 0,-2 1 0,-1 1 0,-1 3 39,-1 3 1,0 9 1,-1 8-2,1 7 1,-3 5-3,-4 2-5,-5 1-5,-4 2-6,-3 0-5,3 1-10,1-1-8,1 1-8,1-3-7,1-5-6,-1-4-7,0-5-4,2-5-5,3-4-2,3-5-1,3-4-2</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8:50"/>
    </inkml:context>
    <inkml:brush xml:id="br0">
      <inkml:brushProperty name="width" value="0.0157205704599619" units="cm"/>
      <inkml:brushProperty name="height" value="0.0157205704599619" units="cm"/>
      <inkml:brushProperty name="color" value="#000000"/>
      <inkml:brushProperty name="ignorePressure" value="0"/>
    </inkml:brush>
  </inkml:definitions>
  <inkml:trace contextRef="#ctx0" brushRef="#br0">40300 54225 530,'37'2'3,"1"5"8	,-1 5 6,1 4 8,0 4 6,2 4 6,1 2 7,2 4 6,0 0 3,-2-4-3,-1-2-1,-1-4-3,-4-3-10,-5-3-19,-4-3-19,-5-3-19,-2-1-14,0 2-8,-1 1-10,1 2-8,-1-2-5,-2-2 0,-1-3 1,-1-3 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72858480364084" units="cm"/>
      <inkml:brushProperty name="height" value="0.0172858480364084" units="cm"/>
      <inkml:brushProperty name="color" value="#000000"/>
      <inkml:brushProperty name="ignorePressure" value="0"/>
    </inkml:brush>
  </inkml:definitions>
  <inkml:trace contextRef="#ctx0" brushRef="#br0">74375 27875 482,'22'11'80,"-4"-1"-14	,-5-1-13,-4-2-13,-3-1-9,1 1-2,-1-1-4,0 0-3,2 4 1,3 8 4,3 8 5,3 8 3,1 2-3,-2-1-14,-1-1-14,-1-2-12,-3-4-11,-1-6-10,-1-6-10,-2-7-9</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2234087735415" units="cm"/>
      <inkml:brushProperty name="height" value="0.0192234087735415" units="cm"/>
      <inkml:brushProperty name="color" value="#000000"/>
      <inkml:brushProperty name="ignorePressure" value="0"/>
    </inkml:brush>
  </inkml:definitions>
  <inkml:trace contextRef="#ctx0" brushRef="#br0">74325 27775 433,'27'-1'18,"5"-2"5	,5-1 4,4-1 4,3-2 0,0-2-9,-1-1-8,1-1-9,-1-2-6,-2 1-8,-1-1-6,-1 1-8,-4 0-3,-5 2 0,-4 1 0,-5 2 0,-2 2 2,0 1 3,-1 1 5,1 3 4,-2 0 4,-3 0 8,-3 0 6,-3 0 7,-2 1 6,1 4 7,-1 3 5,0 3 7,-1 3 4,-1 3 1,-1 3 3,-2 4 2,-1 0-1,3-2-3,1-1-2,1-1-4,0-1-3,-1 0-4,-1-1-3,-2 1-3,-2 0-6,-2 0-12,-1-1-9,-1 1-10,-1-1-12,0-2-11,-1-1-13,1-1-12,0-3-7,0-1 0,-1-1 0,1-2-2</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00501328706741" units="cm"/>
      <inkml:brushProperty name="height" value="0.0100501328706741" units="cm"/>
      <inkml:brushProperty name="color" value="#000000"/>
      <inkml:brushProperty name="ignorePressure" value="0"/>
    </inkml:brush>
  </inkml:definitions>
  <inkml:trace contextRef="#ctx0" brushRef="#br0">74675 27825 829,'-11'24'-19,"3"-2"21	,3-1 21,4-1 21,2-3 5,4-3-13,3-3-12,3-3-14,0-2-8,-1 1-7,-1-1-4,-2 0-7,-1-1-11,1-1-19,-1-1-20,0-2-18</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36011950671673" units="cm"/>
      <inkml:brushProperty name="height" value="0.0136011950671673" units="cm"/>
      <inkml:brushProperty name="color" value="#000000"/>
      <inkml:brushProperty name="ignorePressure" value="0"/>
    </inkml:brush>
  </inkml:definitions>
  <inkml:trace contextRef="#ctx0" brushRef="#br0">74900 27800 612,'0'23'22,"0"-3"10	,0-3 10,0-2 9,0-3 3,0 1-4,0-1-4,0 1-4,0-1-10,0 1-16,0-1-16,0 1-15,-1 0-13,-2 2-10,-1 1-8,-1 2-9,-2 0-5,-2-2-4,-1-1-2,-1-1-2</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5889249444008" units="cm"/>
      <inkml:brushProperty name="height" value="0.0195889249444008" units="cm"/>
      <inkml:brushProperty name="color" value="#000000"/>
      <inkml:brushProperty name="ignorePressure" value="0"/>
    </inkml:brush>
  </inkml:definitions>
  <inkml:trace contextRef="#ctx0" brushRef="#br0">86750 19650 425,'-22'-24'0,"6"4"0	,7 3-1,6 3 0,4 3 3,4 3 6,3 3 5,3 4 6,4 1 3,7 0 0,6 0 0,7 0 0,-1 1-4,-6 4-7,-6 3-8,-6 3-8,-6 3-6,-2 3-5,-3 3-5,-3 4-6,-4 1-3,-3 0-4,-3 0-2,-2 0-3,-5 0 0,-2 0 31,-3 0 8,-3 0 0,-2-2 0,0-3 0,0-3 0,0-2 0,3-3 0,6 1 0,7-1 0,6 1 0,4-3 0,4-2 0,3-3 0,3-3 0,3-2 0,3 0 26,3 0 5,4 0-4,-1 0-4,-3 0-2,-3 0-3,-2 0-3,-6 1-4,-6 4-9,-6 3-6,-6 3-8,-7 6-5,-6 9-3,-6 10-1,-6 10-3,-9 4-1,-8 0 2,-10 0 0,-9 0 18,-5 0 5,0 0 0,0 0 0,0 0 0,4-4 0,10-5 0,10-7 0,9-5 0,13-9 0,20-9 0,18-10 0,20-8 24,13-8 39,9-2 1,10-3-1,10-3-1,5-2 0,4 0-4,3 0-3,3 0-3,-1 1-4,-2 4-7,-3 3-6,-3 3-6,-2 3-10,0 3-13,0 3-16,0 4-13,-7-1-15,-11-3-14,-14-3-17,-11-2-14</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7903756052256" units="cm"/>
      <inkml:brushProperty name="height" value="0.0197903756052256" units="cm"/>
      <inkml:brushProperty name="color" value="#000000"/>
      <inkml:brushProperty name="ignorePressure" value="0"/>
    </inkml:brush>
  </inkml:definitions>
  <inkml:trace contextRef="#ctx0" brushRef="#br0">74575 28350 421,'-23'0'1,"5"0"5	,5 0 3,4 0 4,7-1 8,7-2 14,8-1 13,9-1 13,3 0 5,3 1-7,1 1-5,1 3-5,1-1-7,1-2-6,-1-1-7,0-1-6,-1-2-7,-1-2-7,-1-1-7,-2-1-8,-2-2-12,-2 1-19,-1-1-18,-1 1-19,-3 0-6,-3 2 4,-3 1 4,-3 2 6</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12168898433447" units="cm"/>
      <inkml:brushProperty name="height" value="0.0212168898433447" units="cm"/>
      <inkml:brushProperty name="color" value="#000000"/>
      <inkml:brushProperty name="ignorePressure" value="0"/>
    </inkml:brush>
  </inkml:definitions>
  <inkml:trace contextRef="#ctx0" brushRef="#br0">74075 28825 392,'17'-1'45,"12"-2"4	,11-1 4,11-1 3,7-3 2,3-3-2,3-3-2,3-3-1,0-2-5,-3 1-6,-3-1-8,-3 0-7,-4 1-8,-5 2-8,-4 1-8,-5 2-9,-4 1-9,-1 2-9,-1 1-8,-2 2-9,-4 1-8,-6 0-4,-6-1-6,-7 1-5,-3 1-1,1 1 4,-1 1 3,0 3 4,-1 0 4,-4 0 5,-2 0 15,-4 0 30</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58781260251999" units="cm"/>
      <inkml:brushProperty name="height" value="0.0158781260251999" units="cm"/>
      <inkml:brushProperty name="color" value="#000000"/>
      <inkml:brushProperty name="ignorePressure" value="0"/>
    </inkml:brush>
  </inkml:definitions>
  <inkml:trace contextRef="#ctx0" brushRef="#br0">74775 28525 524,'10'1'39,"-2"4"-7	,-3 3-6,-3 3-6,-2 0-1,0-1 3,0-1 4,0-2 4,-1 2 4,-2 4 4,-1 5 5,-1 5 4,0 0-3,1-3-13,1-3-13,3-2-11,-1-2-17,-2 2-18,-1 1-19,-1 2-18,0-1-8,1-3 5,1-3 5,3-3 4,-1-3 4,-2-1 2,-1-1 2,-1-2 16</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36813502758741" units="cm"/>
      <inkml:brushProperty name="height" value="0.0136813502758741" units="cm"/>
      <inkml:brushProperty name="color" value="#000000"/>
      <inkml:brushProperty name="ignorePressure" value="0"/>
    </inkml:brush>
  </inkml:definitions>
  <inkml:trace contextRef="#ctx0" brushRef="#br0">74725 28900 609,'0'71'-20,"0"-8"21	,0-8 21,0-7 22,0-4 10,0 0 0,0-1-1,0 1 0,0-3-6,0-4-9,0-5-11,0-4-10</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92654188722372" units="cm"/>
      <inkml:brushProperty name="height" value="0.0192654188722372" units="cm"/>
      <inkml:brushProperty name="color" value="#000000"/>
      <inkml:brushProperty name="ignorePressure" value="0"/>
    </inkml:brush>
  </inkml:definitions>
  <inkml:trace contextRef="#ctx0" brushRef="#br0">74750 28950 432,'12'-12'-4,"1"2"4	,-1 1 2,1 2 4,0 1 3,2 0 1,1-1 1,2 1 3,1 0-1,0 0-4,-1-1-4,1 1-3,0 0-4,0 0-3,-1-1-4,1 1-4,-1 1-1,-2 1 2,-1 1 1,-1 3 1,-3 0 3,-1 0 4,-1 0 3,-2 0 4,-2 1 2,-1 4-1,-1 3 0,-2 3-1,-1 3 5,3 3 10,1 3 9,1 4 9,0-2 3,-1-4-1,-1-5-3,-2-4-3,-1 1 0,0 8 0,0 8 0,0 8 1,0 2 0,0-1-3,0-1-2,0-2-1,0-1-4,0 1-7,0-1-6,0 0-7,-1-2-13,-2-5-25,-1-4-22,-1-5-23,-1-5-9,0-2 8,-1-3 6,1-3 6</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11441658809781" units="cm"/>
      <inkml:brushProperty name="height" value="0.0111441658809781" units="cm"/>
      <inkml:brushProperty name="color" value="#000000"/>
      <inkml:brushProperty name="ignorePressure" value="0"/>
    </inkml:brush>
  </inkml:definitions>
  <inkml:trace contextRef="#ctx0" brushRef="#br0">74850 29025 747,'1'21'8,"4"-5"17	,3-7 16,3-5 17,2-5-2,2-2-17,1-1-17,2-1-19,-2-1-13,-4 0-13,-5-1-10,-4 1-12,-3 1-8,3 1-4,1 1-4,1 3-4,1-1 0,1-2 38,-1-1 27,0-1 0</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0971813686192036" units="cm"/>
      <inkml:brushProperty name="height" value="0.00971813686192036" units="cm"/>
      <inkml:brushProperty name="color" value="#000000"/>
      <inkml:brushProperty name="ignorePressure" value="0"/>
    </inkml:brush>
  </inkml:definitions>
  <inkml:trace contextRef="#ctx0" brushRef="#br0">74850 29225 857,'11'0'72,"-1"0"-25	,-1 0-23,-2 0-25,-1-1-16,1-2-5,-1-1-7,0-1-7,0 0-8,1 1-11,-1 1-10,0 3-12</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118506783619523" units="cm"/>
      <inkml:brushProperty name="height" value="0.0118506783619523" units="cm"/>
      <inkml:brushProperty name="color" value="#000000"/>
      <inkml:brushProperty name="ignorePressure" value="0"/>
    </inkml:brush>
  </inkml:definitions>
  <inkml:trace contextRef="#ctx0" brushRef="#br0">74875 29250 703,'-22'22'-35,"6"-4"13	,7-5 14,6-4 13,3-4 11,3-1 11,1-1 10,1-2 10,1-1 1,1 0-7,-1 0-8,0 0-8,1 0-4,2 0-3,1 0 0,2 0-2,0 0-6,1 0-11,-1 0-9,1 0-11,-3-1-7,-2-2-4,-3-1-3,-3-1-4,-2 0-5,3 1-5,1 1-5,1 3-6</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51833107322454" units="cm"/>
      <inkml:brushProperty name="height" value="0.0251833107322454" units="cm"/>
      <inkml:brushProperty name="color" value="#000000"/>
      <inkml:brushProperty name="ignorePressure" value="0"/>
    </inkml:brush>
  </inkml:definitions>
  <inkml:trace contextRef="#ctx0" brushRef="#br0">74400 29650 330,'-33'10'7,"12"-2"12	,11-3 13,11-3 13,10-2 6,9 0 1,10 0 1,9 0 0,6-1-2,1-2-4,1-1-5,3-1-5,2-3-1,5-3-1,5-3 0,4-3 0,1-1-8,-3 2-15,-3 1-14,-3 2-16,-5 2-11,-6 3-8,-6 3-6,-7 4-8,-4 1-3,-4 0 2,-2 0 1,-4 0 1,-1 0 1,0 0-1,-1 0 0,1 0-2,-2 0 3,-3 0 6,-3 0 4,-3 0 7</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38:35"/>
    </inkml:context>
    <inkml:brush xml:id="br0">
      <inkml:brushProperty name="width" value="0.0238697193562984" units="cm"/>
      <inkml:brushProperty name="height" value="0.0238697193562984" units="cm"/>
      <inkml:brushProperty name="color" value="#000000"/>
      <inkml:brushProperty name="ignorePressure" value="0"/>
    </inkml:brush>
  </inkml:definitions>
  <inkml:trace contextRef="#ctx0" brushRef="#br0">75875 28800 349,'-1'-33'12,"-2"9"8	,-1 10 6,-1 10 8,0 4 2,1 3-1,1 1 0,3 1-1,-1 4 1,-2 7 3,-1 6 2,-1 6 2,0 6 1,1 4-3,1 5-2,3 5-3,1 1-3,4-2-5,3-1-6,3-1-4,2-4-8,2-4-8,1-5-8,2-4-8,2-7-9,4-8-8,2-8-9,4-7-8,0-8-4,-1-8 0,-1-8 0,-2-7 0,-3-7 1,-3-2 3,-3-3 3,-2-3 2,-5-1 3,-2 4 4,-3 3 3,-3 3 4,-3 3 5,-2 6 25,-1 4 0,-1 5 0,-4 5 0,-4 4 0,-5 5 0,-4 5 0,-1 2 0,5 0 0,5 0 0,4 0 0,-1 1 0,-8 4 0,-8 3 0,-7 3 0,-2 1 0,7 1 0,6-1 0,7 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3396430909634" units="cm"/>
      <inkml:brushProperty name="height" value="0.0173396430909634" units="cm"/>
      <inkml:brushProperty name="color" value="#000000"/>
      <inkml:brushProperty name="ignorePressure" value="0"/>
    </inkml:brush>
  </inkml:definitions>
  <inkml:trace contextRef="#ctx0" brushRef="#br0">88650 18100 480,'0'28'25,"0"6"1	,0 7 2,0 6 0,1 10 3,4 17 3,3 15 2,3 16 4,-1 5 1,-2-2 2,-3-3 0,-3-3 2,-4-9-5,-3-11-10,-3-14-10,-2-11-11,-1-9-10,3-3-14,3-3-13,4-2-13,-1-6-11,-3-6-8,-3-6-9,-2-6-9</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41:39"/>
    </inkml:context>
    <inkml:brush xml:id="br0">
      <inkml:brushProperty name="width" value="0.0170101672410965" units="cm"/>
      <inkml:brushProperty name="height" value="0.0170101672410965" units="cm"/>
      <inkml:brushProperty name="color" value="#000000"/>
      <inkml:brushProperty name="ignorePressure" value="0"/>
    </inkml:brush>
  </inkml:definitions>
  <inkml:trace contextRef="#ctx0" brushRef="#br0">55089 26499 489,'13'-29'-2,"-1"3"-4	,-1 1-5,-3 2-3,0 1-4,2 0 1,2 0-2,2-1 0,1 1 3,0 0 16,-1 0 0,1 0 0,0 0 0,3 0 0,1 0 0,2 0 0,2 1 0,2 1 0,2 3 0,1 1 0,-1 2 0,-6 2 0,-5 2 0,-6 2 0,3-2 0,11-6 0,11-5 0,11-6 0,7-2 0,4-1 0,4 1 0,3 0 0,3 0 0,-1 2 0,1 3 4,-1 1 5,-3 2 1,-5 5-2,-6 3-1,-5 4 0,-2 0-1,2-1-1,2-2 1,2-2-1,1 2 0,2 2 0,3 5 0,0 3 0,4 2-1,4 0 2,3 0 0,4 0 0,0 0 0,-1 0 1,-2 0-1,-2 0 1,-3 0 0,-3 0-1,-4 0 1,-3 0 0,-2 0 0,3 0-1,0 0 0,4 0-1,1 0-1,5 0 1,3 0 0,3 0-1,3 1 1,0 2-1,0 1 0,-1 3-1,1 0 1,-1 0 0,1 1 1,-1-1 0,-6 1-1,-16-1 1,-14 0-1,-15 1 0,-7-2 0,-1-1-1,1-3 1,0-1-1,-1-1 1,1 0-1,0 0 0,0 0 0,2 1 0,6 2-1,6 2 1,5 1-1,3 1 1,0 1-1,-1-1 1,1 1-1,1-1 1,1 0-1,3 1 1,1-1-1,1-1 0,0-1 0,1-2 0,-1-2 1,0-1-1,0 0 1,0 0-1,0 0 0,0 0 1,1 0-1,-1 0 0,0 0 1,-3 0-1,-8 0 0,-8 0-1,-6 0-1,-4 0 1,3 0-1,2 0 1,1 0 0,2 0-1,5 0 1,3 0 0,4 0 1,-1 0-1,-5 0 0,-6 0 0,-6 0 0,-1 0 0,2 0-1,1 0 1,2 0 0,2 0 0,2 0-1,1 0 0,3 0 0,3 0 0,2 0-1,5 0 2,3 0-1,2 0 0,0 0 0,1 0 0,-1 0 0,0 0-1,0 0 1,1 0-1,-1 0 1,-1-1 0,-2-2 0,-2-2 0,-1-1 0,-1 0 0,0 1 0,0 2 0,0 2 1,-1 0-1,-2-1 0,-2-3 0,-2-1 0,0-2-1,-1 1 1,1-1-1,-1 1 1,0 0 0,1-1 0,-1 1-1,1 0 1,0-2-1,2-1 0,2-2-1,2-2 0,-1 1 0,-4 1 0,-3 2 0,-4 1 0,9-3 0,22-9 0,23-9 0,21-10-2,6-2 1,-11 3-2,-12 4-2,-10 4 0,-9 3-1,-8 1 0,-7 2 0,-8 2 1,-7 3 0,-7 3 0,-7 4 1,-8 4 0,1-1-1,9-6 1,9-5-1,10-5 0,4-3-1,0 2 1,0 2 0,1 2 0,-2 1 1,2 0 0,-1 0 0,0 0 1,-2 1 0,-7 2 1,-4 1-1,-6 3 2,-4 1-1,2 2 2,-1 2 0,0 1 0,-1 3 2,-2 1 1,-1 3 0,-2 1 2,-3 1 0,-1 0 0,-1 0 1,-3 0 0,-1 1-1,0 1 1,1 3-1,-1 1-1,1 3 1,-1 1-1,0 2 0,0 2 0,1 0 0,-1 1-1,1 0 0,-1-1 0,1 2 0,2 2 0,2 1-1,2 2 0,2 2 0,1 2 1,3 2-1,1 1 0,1 2 0,0-1 0,0 0 0,0 1 0,3 1-1,5 4 1,6 4 0,6 3 0,5 1 1,5-1-1,6-3 0,5-1 0,7-3 1,8-4 0,6-3 0,8-4 1,1-2 0,-5 0-1,-6 0 1,-6 0-1,-9-2 1,-13-3 1,-12-4 0,-14-4 1,2-1 1,14 2 0,15 2-1,14 2 1,13 1-1,9 0 0,9-1 0,9 1 0,-6-2 0,-23-4-1,-21-3 1,-23-5-2,-3 0 1,15 2-1,14 2-1,15 1 0,7 1 0,1-3-1,-1-1 0,0-2 0,12-2 0,21-2-1,23-1 1,21-3-1,6 0 1,-11-1-1,-10 1 1,-12 0 0,-3-2-1,9-1 1,7-2 0,7-1 1,1-2-1,-8 0 0,-8 0 1,-7 1-1,-6 0 1,-6 2-1,-5 2 0,-6 2 0,7-1 0,18-1 0,18-2 0,19-2-1,5 1 1,-7 1 0,-7 1 2,-8 3 1,-4 0 0,-3-2 1,0-2 0,-3-2 0,-3 1 1,-3 4 0,-4 3 1,-4 5 1,-1 1 0,-1 0 1,1 0 0,-1 0 1,-2 0 0,-6 0 1,-5 0 0,-6 0 0,-2 2 1,3 7 1,1 4-1,1 7 2,0 3-1,-3 2 2,-5 1 0,-3 3 1,-5 2 1,-5 4-1,-5 4 0,-7 3-1,-6 2 0,-7 0-1,-7 1-1,-8-1-1,-4 2-1,-3 3-2,-1 5-1,-2 3-1,-4 3-2,-8 1-5,-7 3-3,-8 1-3,-5-1-3,-4-3-1,-3-4 0,-4-3-2,-2-7-9,0-10-21,0-8-19,0-10-20</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79415754973888" units="cm"/>
      <inkml:brushProperty name="height" value="0.0179415754973888" units="cm"/>
      <inkml:brushProperty name="color" value="#000000"/>
      <inkml:brushProperty name="ignorePressure" value="0"/>
    </inkml:brush>
  </inkml:definitions>
  <inkml:trace contextRef="#ctx0" brushRef="#br0">30350 59750 464,'-21'-2'-1,"10"-3"-2	,10-3-2,9-2-1,9-1-2,9 3 1,10 3 0,10 4 0,8 2 7,10 4 14,10 3 13,9 3 13,-4-1 5,-15-2-1,-15-3-4,-16-3-1,9-1-3,34 4-2,35 3-2,35 3-2,16-1-2,1-2-2,-1-3 0,1-3-1,-15-2-3,-28 0-3,-28 0-3,-27 0-3,3 0-4,39 0-2,36 0-3,39 0-2,21-2-3,6-3 0,7-3-1,6-2 0,4-3-1,4 1 0,3-1 0,3 1 0,-8-4 0,-19-6 2,-18-6 2,-19-6 1,13-2 1,48 3 0,47 3-1,47 4 0,7 1 1,-31 0-1,-31 0 0,-31 0 0,-18 3 0,-3 6-3,-3 7-1,-2 6-2,-9 3-1,-12 0-2,-13 0-2,-12 0-2,-13 0 0,-12 0 0,-13 0 0,-12 0 1,-16 0 0,-19 0 2,-18 0 1,-19 0 1,-5 0 0,9 0 0,10 0 1,10 0-1,-3 0 1,-11 0 0,-14 0 1,-11 0 0,5-2 0,26-3-1,24-3 0,26-2 0,1-1-1,-22 3 1,-22 3 0,-21 4 1,-14-1 1,-2-3 1,-3-3 1,-3-2 1,-2-1-3,0 3-6,0 3-7,0 4-5,-2-1-10,-3-3-11,-3-3-11,-2-2-12</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0436587035656" units="cm"/>
      <inkml:brushProperty name="height" value="0.010436587035656" units="cm"/>
      <inkml:brushProperty name="color" value="#000000"/>
      <inkml:brushProperty name="ignorePressure" value="0"/>
    </inkml:brush>
  </inkml:definitions>
  <inkml:trace contextRef="#ctx0" brushRef="#br0">24350 58500 798,'23'21'74,"-3"-5"-17	,-3-7-17,-2-5-17,-5-3-16,-2 4-15,-3 3-15,-3 3-16,-1 1-13,4 1-8,3-1-10,3 1-9</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55627448111773" units="cm"/>
      <inkml:brushProperty name="height" value="0.0155627448111773" units="cm"/>
      <inkml:brushProperty name="color" value="#000000"/>
      <inkml:brushProperty name="ignorePressure" value="0"/>
    </inkml:brush>
  </inkml:definitions>
  <inkml:trace contextRef="#ctx0" brushRef="#br0">24300 59100 535,'23'23'4,"-3"-3"8	,-3-3 9,-2-2 7,-3 0 8,1 7 4,-1 6 4,1 7 6,1 4 0,3 3-6,3 3-5,4 4-4,-1 1-8,-3 0-7,-3 0-9,-2 0-8,-5-2-4,-2-3-1,-3-3-1,-3-2-1,-2-5-1,0-2-2,0-3-1,0-3-3,3-6 2,6-5 2,7-7 4,6-5 2,3-9-3,0-9-13,0-10-11,0-8-12,0-6-9,0 1-6,0-1-5,0 1-5,-2 1-1,-3 3 5,-3 3 6,-2 4 18</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94391310214996" units="cm"/>
      <inkml:brushProperty name="height" value="0.0194391310214996" units="cm"/>
      <inkml:brushProperty name="color" value="#000000"/>
      <inkml:brushProperty name="ignorePressure" value="0"/>
    </inkml:brush>
  </inkml:definitions>
  <inkml:trace contextRef="#ctx0" brushRef="#br0">24850 58200 428,'6'18'35,"13"-11"6	,12-14 5,13-11 8,9-7 1,6 0 0,7 0-2,6 0 0,1 1-5,-3 4-5,-3 3-8,-2 3-6,-5 1-10,-2 1-14,-3-1-13,-3 1-14,-6-1-12,-5 1-13,-7-1-11,-5 1-12,-6-1-4,-3 1 3,-3-1 5,-2 1 3</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50277130305767" units="cm"/>
      <inkml:brushProperty name="height" value="0.0150277130305767" units="cm"/>
      <inkml:brushProperty name="color" value="#000000"/>
      <inkml:brushProperty name="ignorePressure" value="0"/>
    </inkml:brush>
  </inkml:definitions>
  <inkml:trace contextRef="#ctx0" brushRef="#br0">25250 57750 554,'0'48'87,"0"-3"-12	,0-3-11,0-2-13,1 0-9,4 7-5,3 6-5,3 7-5,1 2-7,1 1-10,-1-1-10,1 1-8,-1-4-13,1-6-17,-1-6-15,1-6-17,-3-6-6,-2-2 4,-3-3 2,-3-3 3</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53872361406684" units="cm"/>
      <inkml:brushProperty name="height" value="0.0153872361406684" units="cm"/>
      <inkml:brushProperty name="color" value="#000000"/>
      <inkml:brushProperty name="ignorePressure" value="0"/>
    </inkml:brush>
  </inkml:definitions>
  <inkml:trace contextRef="#ctx0" brushRef="#br0">24900 58900 541,'-21'43'2,"10"-11"6	,10-14 6,9-11 6,9-12 5,9-9 4,10-10 6,10-8 4,10-8 2,13-2 0,12-3-2,13-3 0,4-1-3,-3 4-5,-3 3-7,-2 3-4,-6 4-8,-6 7-9,-6 6-8,-6 7-9,-9 4-5,-8 3 0,-10 3 0,-9 4 0,-7 2-2,-3 4-1,-3 3-2,-2 3-1,-5 3-2,-2 3-2,-3 3-2,-3 4-3,-7 2-3,-9 4-6,-10 3-5,-8 3-5,-3-2-1,7-6 4,6-6 50,7-6 0</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62516180425882" units="cm"/>
      <inkml:brushProperty name="height" value="0.0162516180425882" units="cm"/>
      <inkml:brushProperty name="color" value="#000000"/>
      <inkml:brushProperty name="ignorePressure" value="0"/>
    </inkml:brush>
  </inkml:definitions>
  <inkml:trace contextRef="#ctx0" brushRef="#br0">25550 59050 512,'0'96'87,"0"-5"-13	,0-7-12,0-5-12,-4-3-9,-5 4-5,-7 3-5,-5 3-6,-4-1-3,0-2-2,0-3-3,0-3-2,1-7-8,4-9-12,3-10-14,3-8-13</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54826510697603" units="cm"/>
      <inkml:brushProperty name="height" value="0.0154826510697603" units="cm"/>
      <inkml:brushProperty name="color" value="#000000"/>
      <inkml:brushProperty name="ignorePressure" value="0"/>
    </inkml:brush>
  </inkml:definitions>
  <inkml:trace contextRef="#ctx0" brushRef="#br0">25750 59800 538,'25'46'2,"0"-5"5	,0-7 5,0-5 4,0-3 8,0 4 8,0 3 9,0 3 9,1 1 4,4 1-3,3-1-2,3 1-2,-1-3-8,-2-2-14,-3-3-13,-3-3-13,-4-4-11,-3-3-7,-3-3-8,-2-2-7,-3-3-7,1 1-3,-1-1-5,1 1-4,-1-3-2,1-2-3,-1-3 0,1-3-2</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56806297600269" units="cm"/>
      <inkml:brushProperty name="height" value="0.0156806297600269" units="cm"/>
      <inkml:brushProperty name="color" value="#000000"/>
      <inkml:brushProperty name="ignorePressure" value="0"/>
    </inkml:brush>
  </inkml:definitions>
  <inkml:trace contextRef="#ctx0" brushRef="#br0">24900 59800 531,'23'0'-64,"-3"0"21	,-3 0 20,-2 0 20,3 0 16,14 0 14,11 0 12,14 0 13,8-5 7,7-9 1,6-10 1,7-8 2,2-4-4,1 3-5,-1 3-8,1 4-6,-7 2-14,-12 4-23,-13 3-23,-12 3-23,-9 3-14,-2 3-8,-3 3-7,-3 4-8</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2533369362354" units="cm"/>
      <inkml:brushProperty name="height" value="0.0142533369362354" units="cm"/>
      <inkml:brushProperty name="color" value="#000000"/>
      <inkml:brushProperty name="ignorePressure" value="0"/>
    </inkml:brush>
  </inkml:definitions>
  <inkml:trace contextRef="#ctx0" brushRef="#br0">88050 18500 584,'-22'1'24,"6"4"0	,7 3 0,6 3 2,6-1 2,6-2 5,7-3 4,6-3 4,12-2 1,19 0-4,19 0-4,19 0-4,4-2-7,-9-3-12,-10-3-10,-8-2-12,-9-3-9,-6 1-8,-6-1-7,-6 1-7,-7 1-7,-6 3-5,-6 3-6,-6 4-6,-4-1 0,1-3 5,-1-3 4,1-2 44</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4166054315865" units="cm"/>
      <inkml:brushProperty name="height" value="0.014166054315865" units="cm"/>
      <inkml:brushProperty name="color" value="#000000"/>
      <inkml:brushProperty name="ignorePressure" value="0"/>
    </inkml:brush>
  </inkml:definitions>
  <inkml:trace contextRef="#ctx0" brushRef="#br0">25050 59250 588,'26'0'125,"4"0"-24	,3 0-23,3 0-24,1 0-20,1 0-16,-1 0-17,1 0-15,-4-2-18,-6-3-18,-6-3-17,-6-2-18</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22530739754438" units="cm"/>
      <inkml:brushProperty name="height" value="0.0122530739754438" units="cm"/>
      <inkml:brushProperty name="color" value="#000000"/>
      <inkml:brushProperty name="ignorePressure" value="0"/>
    </inkml:brush>
  </inkml:definitions>
  <inkml:trace contextRef="#ctx0" brushRef="#br0">25100 59400 680,'1'23'7,"4"-3"15	,3-3 14,3-2 14,6-5 5,9-2-7,10-3-5,10-3-7,4-2-14,0 0-22,0 0-21,0 0-21,-4 0-16,-5 0-6,-7 0-8,-5 0-7</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204515773802996" units="cm"/>
      <inkml:brushProperty name="height" value="0.0204515773802996" units="cm"/>
      <inkml:brushProperty name="color" value="#000000"/>
      <inkml:brushProperty name="ignorePressure" value="0"/>
    </inkml:brush>
  </inkml:definitions>
  <inkml:trace contextRef="#ctx0" brushRef="#br0">26650 58650 407,'0'31'44,"0"13"2	,0 12 1,0 13 3,0 9 1,0 6 0,0 7 1,0 6 0,0-1-2,0-5-7,0-7-5,0-5-7,0-9-7,0-9-12,0-10-11,0-8-10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204167366027832" units="cm"/>
      <inkml:brushProperty name="height" value="0.0204167366027832" units="cm"/>
      <inkml:brushProperty name="color" value="#000000"/>
      <inkml:brushProperty name="ignorePressure" value="0"/>
    </inkml:brush>
  </inkml:definitions>
  <inkml:trace contextRef="#ctx0" brushRef="#br0">26650 58550 408,'23'-46'4,"-3"10"10	,-3 10 8,-2 9 10,-3 6 4,1 3 0,-1 3 1,1 4 0,2 2 2,7 4 4,6 3 3,7 3 3,2 3 0,1 3-5,-1 3-6,1 4-5,-3 2-10,-2 4-13,-3 3-15,-3 3-14,-6 1-10,-5 1-9,-7-1-8,-5 1-8,-8-1-5,-5 1-3,-7-1-2,-5 1-3,-4-1 2,0 1 9,0-1 7,0 1 8,0-3 5,0-2 32,0-3 4,0-3 0,1-2 0,4 0 0,3 0 0,3 0 0,3-2 0,3-3 0,3-3 39,4-2 15,4-3 4,6 1-1,7-1-1,6 1 0,6 1-1,6 3-3,7 3-3,6 4-2,3 1-6,0 0-11,0 0-10,0 0-11,1 0-12,4 0-14,3 0-13,3 0-15,-4 0-9,-8 0-5,-10 0-6,-9 0-6</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2:50:24"/>
    </inkml:context>
    <inkml:brush xml:id="br0">
      <inkml:brushProperty name="width" value="0.0134809501469135" units="cm"/>
      <inkml:brushProperty name="height" value="0.0134809501469135" units="cm"/>
      <inkml:brushProperty name="color" value="#000000"/>
      <inkml:brushProperty name="ignorePressure" value="0"/>
    </inkml:brush>
  </inkml:definitions>
  <inkml:trace contextRef="#ctx0" brushRef="#br0">27700 59100 618,'1'21'0,"4"-5"-1	,3-7 1,3-5 0,3-3 9,3 4 18,3 3 20,4 3 19,2-1 2,4-2-12,3-3-14,3-3-12,-1-2-11,-2 0-6,-3 0-8,-3 0-5,-10 4-17,-16 10-22,-15 10-25,-15 9-23,-7 2-7,3-2 10,3-3 9,4-3 11,4-4 52,6-3 12,7-3 0,6-2 0,3-3 0,0 1 0,0-1 0,0 1 0,3-1 0,6 1 0,7-1 40,6 1 13,4-3 1,4-2-4,3-3-5,3-3-3,-1-1-3,-2 4 0,-3 3-2,-3 3 0,-2 1-6,0 1-9,0-1-9,0 1-9,-4 1-5,-5 3 1,-7 3 1,-5 4 0,-9 2-1,-9 4-3,-10 3-3,-8 3-3,-6 1-5,1 1-9,-1-1-8,1 1-9,2-6-3,7-8 4,6-10 2,7-9 2,0-5-1,-2 0-8,-3 0-8,-3 0-7</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28:21"/>
    </inkml:context>
    <inkml:brush xml:id="br0">
      <inkml:brushProperty name="width" value="0.025000000372529" units="cm"/>
      <inkml:brushProperty name="height" value="0.025000000372529" units="cm"/>
      <inkml:brushProperty name="color" value="#000000"/>
      <inkml:brushProperty name="ignorePressure" value="0"/>
    </inkml:brush>
  </inkml:definitions>
  <inkml:trace contextRef="#ctx0" brushRef="#br0">104600 33950 333,'97'39'167,"32"29"-1	,31 29 1,30 28 0</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5000000372529" units="cm"/>
      <inkml:brushProperty name="height" value="0.025000000372529" units="cm"/>
      <inkml:brushProperty name="color" value="#00BFF3"/>
      <inkml:brushProperty name="ignorePressure" value="0"/>
    </inkml:brush>
  </inkml:definitions>
  <inkml:trace contextRef="#ctx0" brushRef="#br0">39950 29400 333,'97'39'167,"32"29"-1	,31 29 1,30 28 0</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87833567708731" units="cm"/>
      <inkml:brushProperty name="height" value="0.0287833567708731" units="cm"/>
      <inkml:brushProperty name="color" value="#00BFF3"/>
      <inkml:brushProperty name="ignorePressure" value="0"/>
    </inkml:brush>
  </inkml:definitions>
  <inkml:trace contextRef="#ctx0" brushRef="#br0">43800 20500 289,'-119'23'0,"13"-3"1	,12-3 1,13-2 1,2 0 0,-5 7 0,-7 6 1,-5 7 0,-6-1 1,-3-6 1,-3-6 2,-2-6 1,0-6 2,7-2 1,6-3 0,7-3 2,-1-1 1,-6 4 1,-6 3 3,-6 3 2,-4-1 0,1-2 0,-1-3-1,1-3 0,-7-1 0,-12 4-2,-13 3-1,-12 3 0,-5 1-2,3 1 0,3-1 0,4 1-2,5-1 0,10 1-2,10-1-2,9 1-1,1-1-1,-6 1-1,-6-1-1,-6 1-1,-6-1-1,-2 1-1,-3-1 0,-3 1-1,2-1 0,10 1 0,10-1 1,9 1-1,13-1 0,20 1-1,18-1-1,20 1 0,0 1-1,-15 3 0,-15 3 1,-16 4 1,-1-1 0,17-3 0,15-3 2,16-2 1,-7 0 0,-28 7 0,-28 6 1,-27 7 0,-15 0 1,0-2-1,0-3 0,0-3 0,7-2 0,17 0 0,15 0-2,16 0 1,1 1-1,-12 4-1,-13 3 1,-12 3-1,-4 1 0,7 1 0,6-1 0,7 1 0,-1-1-1,-6 1-1,-6-1-1,-6 1-2,-1 1-1,7 3 1,6 3-1,7 4 0,7 2 0,9 4 1,10 3 0,10 3 0,7-1 1,6-2-1,7-3 1,6-3 0,7-6 0,10-5 1,10-7 0,9-5 0,-2 2 1,-12 13-1,-13 12 1,-12 13 0,-7 6 0,1 0 1,-1 0 0,1 0 0,-1-2 1,1-3 0,-1-3 0,1-2 1,4-5 0,9-2 0,10-3 0,10-3 0,7-6 0,6-5-1,7-7 0,6-5 0,3-4-1,0 0 0,0 0-1,0 0 0,3 1-1,6 4 1,7 3-1,6 3 1,4-1-1,4-2 2,3-3-1,3-3 2,4-1 0,7 4 0,6 3 0,7 3 1,-1-2-1,-6-6 1,-6-6-1,-6-6 1,-6-4-1,-2 1 1,-3-1-1,-3 1 1,8 2 0,23 7 0,22 6 0,22 7 1,-1-1-1,-21-6 1,-22-6-1,-22-6 0,-10-4-1,4 1 1,3-1-1,3 1 0,-1-3-1,-2-2 1,-3-3 0,-3-3-1,4 1 1,13 6 0,12 7-1,13 6 1,6 1 0,0-3 0,0-3 1,0-2-1,0-3 0,0 1 1,0-1-1,0 1 0,-4-1 0,-5 1 0,-7-1 0,-5 1-1,-8-3 0,-5-2 0,-7-3 0,-5-3 0,3-1 1,17 4 0,15 3 0,16 3 2,5 1-1,-2 1 0,-3-1 0,-3 1 0,-1-1 0,4 1 1,3-1-1,3 1 1,4-1 0,7 1 0,6-1 0,7 1 0,0-1-1,-2 1 0,-3-1 0,-3 1 0,-4-3-1,-3-2 1,-3-3 0,-2-3-1,-8-1 1,-8 4 0,-10 3 0,-9 3-1,-5-1 1,0-2 0,0-3-1,0-3 0,6-2 1,13 0-1,12 0 1,13 0 0,1 1-1,-9 4 0,-10 3 0,-8 3 0,-8-1-1,-2-2 0,-3-3 1,-3-3 0,8-1-1,23 4 1,22 3-1,22 3 1,5 1 0,-8 1-1,-10-1 1,-9 1 0,-5-1 0,0 1-1,0-1 1,0 1 0,-5-3 1,-9-2-2,-10-3 1,-8-3 0,-8-1 0,-2 4-1,-3 3 1,-3 3 0,1-1-1,6-2 0,7-3-1,6-3 0,1-2 0,-3 0 0,-3 0 0,-2 0 0,3 1 1,14 4-1,11 3 1,14 3 0,-1-1 0,-12-2 2,-13-3-1,-12-3 2,-9-2-1,-2 0 1,-3 0-1,-3 0 0,4 1 0,13 4 0,12 3-1,13 3 0,9-1 1,6-2-1,7-3 1,6-3-1,3-2 0,0 0 1,0 0-1,0 0 0,-10 0 1,-18 0-1,-19 0 2,-18 0-1,-10 0 1,0 0-1,0 0 0,0 0 0,6 0 0,13 0-1,12 0-1,13 0 0,-1 0 0,-11 0 0,-14 0 0,-11 0 1,-9 0-1,-3 0 0,-3 0 1,-2 0-1,-1 0 1,3 0-1,3 0-1,4 0 1,1 0-1,0 0 1,0 0-1,0 0 1,6 0 0,13 0 0,12 0 0,13 0 1,4 0-1,-3 0 0,-3 0 0,-2 0 0,-3 0 0,1 0 0,-1 0 0,1 0 0,-3 1-1,-2 4 0,-3 3-2,-3 3 0,-2-1-1,0-2-1,0-3 1,0-3-2,0-1 1,0 4 0,0 3 1,0 3 0,3-1 0,6-2 0,7-3-1,6-3 0,1-2 1,-3 0-1,-3 0 1,-2 0-1,-3 0 1,1 0 0,-1 0 0,1 0 0,-4-2-1,-6-3 1,-6-3-1,-6-2 1,-4-3 0,1 1 1,-1-1 0,1 1 2,-3-1 0,-2 1-1,-3-1 1,-3 1-1,-1-1 0,4 1 1,3-1 0,3 1 0,-1-3 1,-2-2-1,-3-3 0,-3-3 0,-4-1 0,-3 4 1,-3 3 0,-2 3 1,-5 1 0,-2 1 0,-3-1 0,-3 1 0,2-4-1,10-6 0,10-6-1,9-6-1,4-4 0,1 1 1,-1-1-1,1 1 1,-1-3-1,1-2-2,-1-3-1,1-3-2,-3-1 0,-2 4-1,-3 3 1,-3 3-1,-6 3 0,-5 3 1,-7 3-2,-5 4 1,-1-3-1,6-5-1,7-7 0,6-5-2,-1-3 1,-5 4-1,-7 3 1,-5 3 0,-4 1 1,0 1 0,0-1 1,0 1 1,-4 1 0,-5 3 0,-7 3 0,-5 4 0,-4-1 1,0-3 0,0-3 1,0-2 1,0-3 1,0 1 1,0-1 1,0 1 0,-4-1 2,-5 1 1,-7-1 2,-5 1 2,-11-10 1,-11-19 3,-14-18 1,-11-19 3,-6-5 1,4 9 1,3 10 2,3 10 2,1 7-1,1 6 0,-1 7-1,1 6-1,-1 4 0,1 4-2,-1 3 0,1 3-1,-4 3 0,-6 3-1,-6 3 0,-6 4 0,-4 1 0,1 0 0,-1 0-1,1 0 1,5 1-2,14 4-1,11 3-3,14 3-2,5 1-1,1 1 0,-1-1-1,1 1-1,-4-3 0,-6-2-1,-6-3 1,-6-3 0,-7-4 0,-6-3-2,-6-3-1,-6-2-1,-4-1 0,1 3 1,-1 3 0,1 4 1,-3 1 0,-2 0 0,-3 0-1,-3 0 1,-1 0-1,4 0 1,3 0-1,3 0 1,1 0 0,1 0 1,-1 0-1,1 0 1,5 1-1,14 4 1,11 3 0,14 3 0,5 1 0,1 1 1,-1-1 1,1 1 1,-6-3 0,-8-2 1,-10-3 1,-9-3 0,-7-1 1,-3 4 1,-3 3-1,-2 3 1,-5-1 1,-2-2-1,-3-3-1,-3-3 1,2 1-2,10 6 0,10 7 0,9 6-2,7 1 0,7-3 0,6-3-1,7-2 1,-4-3 0,-12 1 0,-13-1 0,-12 1 0,-5-3 0,3-2 1,3-3 0,4-3 0,-1-1-1,-3 4-2,-3 3-1,-2 3-3,-3 1-1,1 1-1,-1-1-1,1 1 0,-1 1-2,1 3 0,-1 3-1,1 4 0,-3-1 0,-2-3-1,-3-3 0,-3-2 0,-2-1-2,0 3-2,0 3-2,0 4-3,3 1-2,6 0 1,7 0 0,6 0 0,9 0-1,13 0 0,12 0 0,13 0 0,2 0 0,-5 0 0,-7 0 1,-5 0 1,-8 1 0,-5 4-1,-7 3 0,-5 3-1,-6-1-1,-3-2-2,-3-3-2,-2-3-3,-5-2 0,-2 0-2,-3 0 1,-3 0-1,2 1 1,10 4 1,10 3 12,9 3 17</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64100916683674" units="cm"/>
      <inkml:brushProperty name="height" value="0.0264100916683674" units="cm"/>
      <inkml:brushProperty name="color" value="#00BFF3"/>
      <inkml:brushProperty name="ignorePressure" value="0"/>
    </inkml:brush>
  </inkml:definitions>
  <inkml:trace contextRef="#ctx0" brushRef="#br0">17600 25050 315,'-24'-2'-2,"4"-3"-3	,3-3-3,3-2-3,3-3-1,3 1 2,3-1 3,4 1 2,-1-1 2,-3 1 3,-3-1 3,-2 1 2,0 1 5,7 3 9,6 3 9,7 4 9,8 5 3,14 10 0,11 10-1,14 9-2,5 2-1,1-2-1,-1-3-3,1-3-2,-1-2-1,1 0-3,-1 0-1,1 0-2,5 1-1,14 4-3,11 3-1,14 3-1,2-1-2,-6-2-1,-6-3-1,-6-3-1,-10-4-2,-12-3-1,-13-3-1,-12-2-2,2-5-1,20-2 1,18-3-1,20-3 0,6-1 0,-2 4-1,-3 3 0,-3 3-1,-4-1 0,-3-2 1,-3-3-1,-2-3 0,-5-2 0,-2 0 0,-3 0 1,-3 0-1,-1 0 0,4 0 0,3 0 0,3 0 0,3 0 0,3 0 0,3 0-1,4 0 0,-1 0-1,-3 0 1,-3 0-1,-2 0 0,-3 0 0,1 0-2,-1 0 1,1 0-2,-6 0 0,-8 0-1,-10 0 0,-9 0-1,-2 0 1,6 0-1,7 0 0,6 0 0,1-2 0,-3-3 1,-3-3-1,-2-2 1,-1-3-1,3 1 2,3-1-1,4 1 2,-1 1-1,-3 3 1,-3 3 0,-2 4 0,-3-1 0,1-3 0,-1-3-1,1-2-1,-4-3 1,-6 1 0,-6-1 0,-6 1 1,-2-3-1,3-2 1,3-3-1,4-3 1,-3-1-1,-5 4 1,-7 3 0,-5 3-1,-4 1 1,0 1 0,0-1 0,0 1 0,0-1 0,0 1 0,0-1-1,0 1 1,0-1-1,0 1 0,0-1 0,0 1-1,-2-3 1,-3-2-1,-3-3 1,-2-3 0,-1-2 1,3 0-1,3 0 1,4 0 0,1-2 0,0-3-1,0-3 0,0-2 0,-2-1-1,-3 3 1,-3 3 0,-2 4 0,-1-3 0,3-5-1,3-7 0,4-5-1,-1-6 0,-3-3-1,-3-3 1,-2-2 0,-5-5-1,-2-2 1,-3-3 0,-3-3 0,-2-4 2,0-3 2,0-3 4,0-2 2,-2-3 1,-3 1-1,-3-1 0,-2 1-1,-3 1-1,1 3 0,-1 3 1,1 4-1,-3 2 0,-2 4 1,-3 3 0,-3 3 0,-4-1-1,-3-2 1,-3-3-1,-2-3-1,-6-2 0,-6 0-1,-6 0 0,-6 0-1,-2 3-1,3 6 0,3 7 0,4 6 1,-4 1-3,-9-3-3,-10-3-4,-8-2-4,-6-1-1,1 3 1,-1 3 0,1 4 2,-4 2 1,-6 4 0,-6 3 2,-6 3 0,-1 4 2,7 7 3,6 6 3,7 7 2,2 4 2,1 3 0,-1 3 0,1 4 0,-4 1 0,-6 0-1,-6 0 0,-6 0-1,-2 0-1,3 0-1,3 0-2,4 0-1,8 0-2,17 0 1,15 0 1,16 0 0,-2 0 0,-19 0 0,-18 0 1,-19 0-1,-2 0 1,16 0 1,15 0 2,17 0 0,-1 3 0,-16 6 0,-15 7 0,-15 6 0,-9 6-3,1 6-3,-1 7-4,1 6-4,2 1 0,7-3 2,6-3 2,7-2 3,0-3 1,-2 1 2,-3-1 0,-3 1 2,1-1 0,6 1 1,7-1 2,6 1 0,4 2 1,4 7-1,3 6 1,3 7-1,4 4 1,7 3 1,6 3 0,7 4 1,5 1 0,7 0 0,6 0-2,7 0-1,2-7 0,1-11-1,-1-14-1,1-11 0,-1 0-1,1 17-1,-1 15 0,1 16 0,-1-1-1,1-15 1,-1-15 0,1-16 0,-1 1 1,1 19-1,-1 19 1,1 19-1,1-1 1,3-18 0,3-19 0,4-18 1,1 0 0,0 23 0,0 22 1,0 22 0,1 10 0,4 1 0,3-1-1,3 1 1,6-1 0,9 1-1,10-1-1,10 1 0,4-1-2,0 1-2,0-1-3,0 1-2,0-3-3,0-2-2,0-3-4,0-3-3,0-4-2,0-3-4,0-3-4,0-2-2,-2-8-2,-3-8 0,-3-10 1,-2-9-1,-6-9 1,-6-5 1,-6-7 1,-6-5 1</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6055746376514" units="cm"/>
      <inkml:brushProperty name="height" value="0.0166055746376514" units="cm"/>
      <inkml:brushProperty name="color" value="#00BFF3"/>
      <inkml:brushProperty name="ignorePressure" value="0"/>
    </inkml:brush>
  </inkml:definitions>
  <inkml:trace contextRef="#ctx0" brushRef="#br0">74000 25000 501,'106'7'4,"13"17"7	,12 15 7,13 16 8,16 4 5,23-6 2,22-6 2,22-6 3,15-9-2,9-8-5,10-10-5,10-9-5,7-5-4,6 0 0,7 0-1,6 0-1,-4 0-1,-11 0-1,-14 0 0,-11 0-1,-29 0-2,-44 0-3,-43 0-3,-44 0-4,10-4-3,67-5-2,65-7-3,66-5-3,35-11 0,7-11 1,6-14 2,7-11 0,-4-12 2,-12-9 0,-13-10 1,-12-8 1,-9-11 0,-2-8 1,-3-10 0,-3-9 0,-12-12 2,-18-11 1,-19-14 2,-18-11 2,-21-7 2,-22 0 0,-22 0 2,-21 0 2,-24-2 0,-25-3 0,-25-3-1,-25-2 1,-36-1-1,-47 3-1,-47 3 1,-46 4-2,-31 16 1,-11 32-1,-14 31 1,-11 32-1,8 21-1,32 13-2,31 12-3,32 13-2,-15 4-2,-59-3-2,-60-3-2,-58-2-1,-3 0-1,57 7 2,56 6 1,57 7 0,-10 4 2,-75 3 0,-75 3 0,-75 4 1,-40 10 1,-2 19-1,-3 19 1,-3 19 0,-2 19 1,0 23 2,0 22 0,0 22 1,-4 19 2,-5 20 1,-7 18 2,-5 20 1,6 8-1,23 1-1,22-1-3,22 1-1,23-4-4,25-6-3,25-6-4,25-6-5,28-12-5,31-15-8,32-15-7,31-16-9,26-23-7,22-27-7,22-28-5,23-28-7</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622097671032" units="cm"/>
      <inkml:brushProperty name="height" value="0.013622097671032" units="cm"/>
      <inkml:brushProperty name="color" value="#000000"/>
      <inkml:brushProperty name="ignorePressure" value="0"/>
    </inkml:brush>
  </inkml:definitions>
  <inkml:trace contextRef="#ctx0" brushRef="#br0">88400 18900 611,'-63'23'-8,"26"-3"12	,24-3 11,26-2 13,16-6 4,10-6-2,10-6-3,9-6-3,1-2-1,-6 3-3,-6 3-2,-6 4-1,-6-1-7,-2-3-9,-3-3-11,-3-2-9,-9 2-12,-11 9-14,-14 10-12,-11 10-14,-11 7-3,-5 6 8,-7 7 45,-5 6 21,-4-1 0,0-5 0,0-7 0,0-5 0,-2-1 0,-3 6 0,-3 7 0,-2 6 0,2-2 0,9-9 0,10-10 0,10-8 0,8-8 0,10-2 0,10-3 0,9-3 0,7-2 0,7 0 43,6 0 1,7 0-2,7-4-2,9-5-3,10-7-1,10-5-2,2-4-5,-3 0-7,-3 0-7,-2 0-7,-8 1-6,-8 4-4,-10 3-4,-9 3-5,-10 7-1,-9 14 1,-10 11 1,-8 14 2,-9 7 3,-6 3 5,-6 3 5,-6 4 5,-9 4 4,-8 6 5,-10 7 2,-9 6 4,-7 3 2,-3 0-2,-3 0-1,-2 0 0,2-4-4,9-5-3,10-7-4,10-5-5,5-8-6,4-5-7,3-7-8,3-5-7,7-11-8,14-11-7,11-14-6,14-11-7,5-6-3,1 4-1,-1 3 0,1 3-1,1-1 1,3-2 0,3-3 13,4-3 39</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60576866567135" units="cm"/>
      <inkml:brushProperty name="height" value="0.0260576866567135" units="cm"/>
      <inkml:brushProperty name="color" value="#00BFF3"/>
      <inkml:brushProperty name="ignorePressure" value="0"/>
    </inkml:brush>
  </inkml:definitions>
  <inkml:trace contextRef="#ctx0" brushRef="#br0">22100 29800 319,'23'45'-26,"-3"-9"5	,-3-10 6,-2-8 6,3-1 3,14 9 3,11 10 3,14 10 0,10 2 0,9-3 0,10-3 0,10-2 0,-4-6 5,-16-6 7,-15-6 1,-15-6-1,10-1 0,38 7 0,37 6 0,38 7 1,20 2 0,3 1 1,3-1-1,4 1 1,5-3-1,10-2 1,10-3-1,9-3-1,-4-4 1,-15-3-2,-15-3 0,-16-2-1,-24-3-1,-31 1-1,-31-1-1,-31 1-1,1-1 0,34 1 1,35-1 0,35 1 1,25-1 1,20 1 0,18-1 1,20 1 1,8-3 1,1-2 1,-1-3 0,1-3 2,7-6-1,16-5 2,15-7-1,17-5 1,5-8-1,-3-5 1,-3-7-1,-2-5 0,-6-3-1,-6 4-1,-6 3-2,-6 3-2,-10 1-1,-12 1 0,-13-1 0,-12 1-1,-4 1 0,7 3-1,6 3-1,7 4-1,-14 2 0,-30 4 0,-32 3 0,-30 3-1,-26 1 0,-19 1-1,-18-1 0,-19 1-2,10-3-1,42-2 0,40-3 0,41-3-2,15-7 1,-9-9-1,-10-10 2,-8-8-1,-9-6 1,-6 1 1,-6-1-1,-6 1 1,-2-3-1,3-2 1,3-3-1,4-3 0,-6-1 2,-11 4 3,-14 3 2,-11 3 4,-15 1 1,-16 1 0,-15-1 1,-15 1-1,-15-3 0,-12-2 0,-13-3-1,-12-3-1,-7-7 0,1-9-2,-1-10-1,1-8-1,-3-4-1,-2 3-1,-3 3-1,-3 4-2,-1-1-1,4-3-4,3-3-2,3-2-4,-1 8 0,-2 22 0,-3 22 2,-3 23 1,-7 2 1,-9-16 0,-10-15 2,-8-15-1,-14-7 1,-15 3 0,-15 3 0,-16 4 0,-21-1 1,-24-3 3,-26-3 2,-24-2 2,-21 0 2,-16 7 0,-15 6-1,-15 7 0,-17 4-2,-15 3-1,-15 3-3,-16 4-2,-2 4-2,13 6 1,12 7 0,13 6 0,-1 6 0,-11 6 1,-14 7 0,-11 6-1,-9 6 1,-3 6 0,-3 7-2,-2 6 1,-5 1-1,-2-3 0,-3-3 0,-3-2 0,-6-5 0,-5-2-1,-7-3 0,-5-3-1,6-2 1,23 0 1,22 0 0,22 0 1,12 0 0,3 0 1,3 0 0,4 0 0,2 0 0,4 0 2,3 0-1,3 0 1,-2 3 1,-6 6-1,-6 7 1,-6 6-1,2 3 0,14 0-1,11 0-2,14 0 0,5 3-1,1 6 1,-1 7-1,1 6 2,15 1-1,31-3-1,32-3 1,31-2 0,24-8-1,20-8 2,18-10 1,20-9 1,2-1 0,-12 10 1,-13 10 0,-12 9 1,1 1 0,16-6 1,15-6 0,17-6 0,-6 1 1,-24 9 0,-26 10 1,-24 10 0,-12 4 1,4 0 0,3 0-1,3 0 0,6 0 1,9 0-1,10 0 0,10 0 0,8 1 0,10 4-1,10 3-1,9 3-1,9 1 0,9 1-1,10-1 1,10 1 0,4-3 0,0-2-1,0-3 0,0-3 0,3 1 0,6 6-1,7 7 1,6 6-2,9 6 1,13 6-1,12 7 1,13 6 0,9-1-1,6-5 1,7-7 0,6-5 0,7-3 1,10 4-1,10 3 0,9 3 0,2-2 1,-2-6 0,-3-6 1,-3-6 1,-4-6 0,-3-2 0,-3-3 0,-2-3 1,0-2-2,7 0-4,6 0-5,7 0-3,2-4-3,1-5-4,-1-7-4,1-5-3,-3-3-3,-2 4-4,-3 3-4,-3 3-3,-15-4-1,-24-8 2,-26-10 1,-24-9 3</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70886439830065" units="cm"/>
      <inkml:brushProperty name="height" value="0.0270886439830065" units="cm"/>
      <inkml:brushProperty name="color" value="#00BFF3"/>
      <inkml:brushProperty name="ignorePressure" value="0"/>
    </inkml:brush>
  </inkml:definitions>
  <inkml:trace contextRef="#ctx0" brushRef="#br0">14300 32550 307,'50'0'15,"0"0"-3	,0 0-3,0 0-4,-5 0 2,-9 0 4,-10 0 5,-8 0 4,0-2 5,14-3 4,11-3 4,14-2 4,-1-3 0,-12 1-5,-13-1-3,-12 1-4,-2 1-3,9 3 0,10 3-1,10 4-2,0 2 0,-5 4-2,-7 3-1,-5 3-2,-6 7-2,-3 14-2,-3 11-2,-2 14-3,-9 8-1,-12 7 2,-13 6 1,-12 7 1,-5-1 0,3-6 2,3-6 1,4-6 0,2-9 1,4-8 0,3-10-1,3-9 1,7-7-1,14-3-2,11-3-1,14-2-2,7-6-1,3-6 0,3-6-1,4-6 0,-1-4-3,-3 1-3,-3-1-3,-2 1-5,-5-3-9,-2-2-16,-3-3-16,-3-3-15</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75243129581213" units="cm"/>
      <inkml:brushProperty name="height" value="0.0275243129581213" units="cm"/>
      <inkml:brushProperty name="color" value="#00BFF3"/>
      <inkml:brushProperty name="ignorePressure" value="0"/>
    </inkml:brush>
  </inkml:definitions>
  <inkml:trace contextRef="#ctx0" brushRef="#br0">15150 33000 302,'1'21'39,"4"-5"-1	,3-7 0,3-5-1,4-6 0,7-3-2,6-3 0,7-2-2,2-1-1,1 3-4,-1 3-3,1 4-3,-3 1-3,-2 0-2,-3 0-2,-3 0-2,-2 1-3,0 4-1,0 3-3,0 3-2,-4 4-3,-5 7-1,-7 6-3,-5 7-3,-4 5-1,0 7 1,0 6-1,0 7-1,-7 7-1,-11 9-5,-14 10-5,-11 10-4,-9 0-5,-3-5-4,-3-7-3,-2-5-4,-5-11-1,-2-11 0,-3-14 2,-3-11 1,2-9 3,10-3 6,10-3 6,9-2 5,12-5 11,16-2 15,15-3 15,17-3 17,14-6 8,17-5 3,15-7 3,16-5 3,4-4 0,-6 0-5,-6 0-2,-6 0-4,-9 1-4,-8 4-5,-10 3-5,-9 3-5,-1 1-5,10 1-5,10-1-6,9 1-5,1-1-4,-6 1-2,-6-1-4,-6 1-2,-6-1-13,-2 1-23,-3-1-23,-3 1-23</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99382081627846" units="cm"/>
      <inkml:brushProperty name="height" value="0.0199382081627846" units="cm"/>
      <inkml:brushProperty name="color" value="#00BFF3"/>
      <inkml:brushProperty name="ignorePressure" value="0"/>
    </inkml:brush>
  </inkml:definitions>
  <inkml:trace contextRef="#ctx0" brushRef="#br0">16900 31950 417,'-24'1'0,"4"4"-3	,3 3-1,3 3-2,-1 1-1,-2 1-2,-3-1-1,-3 1-2,-1-1 3,4 1 8,3-1 8,3 1 6,-7 7 5,-15 16 0,-15 15 1,-16 17 0,-2 2 0,13-9 0,12-10-2,13-8 0,7-11-7,4-8-13,3-10-14,3-9-13,6-5-5,9 0 2,10 0 2,10 0 3,2 1 5,-3 4 9,-3 3 11,-2 3 9,-3 3 7,1 3 3,-1 3 4,1 4 3,-1 8 5,1 17 7,-1 15 7,1 16 7,-1 13 4,1 14 2,-1 11 2,1 14 2,-1-1-3,1-12-6,-1-13-6,1-12-8,-1-13-9,1-12-13,-1-13-12,1-12-14</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63220462948084" units="cm"/>
      <inkml:brushProperty name="height" value="0.0263220462948084" units="cm"/>
      <inkml:brushProperty name="color" value="#00BFF3"/>
      <inkml:brushProperty name="ignorePressure" value="0"/>
    </inkml:brush>
  </inkml:definitions>
  <inkml:trace contextRef="#ctx0" brushRef="#br0">16600 32600 316,'46'-25'39,"-5"0"-2	,-7 0-4,-5 0-3,-1 1-1,6 4 0,7 3 1,6 3 1,3-1-4,0-2-8,0-3-7,0-3-8,-4 1-9,-5 6-7,-7 7-8,-5 6-8,-9 4-5,-9 4-3,-10 3-3,-8 3-3,-4 4 5,3 7 12,3 6 13,4 7 12,1-1 8,0-6 3,0-6 2,0-6 3,1 2 5,4 14 6,3 11 6,3 14 6,3 10 3,3 9-1,3 10 1,4 10 0,-1 7-1,-3 6 0,-3 7-2,-2 6-1,-1-1-2,3-5-3,3-7-5,4-5-2,-3-9-7,-5-9-7,-7-10-7,-5-8-9</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7645337581635" units="cm"/>
      <inkml:brushProperty name="height" value="0.0227645337581635" units="cm"/>
      <inkml:brushProperty name="color" value="#00BFF3"/>
      <inkml:brushProperty name="ignorePressure" value="0"/>
    </inkml:brush>
  </inkml:definitions>
  <inkml:trace contextRef="#ctx0" brushRef="#br0">16850 33050 366,'73'0'25,"-3"0"14	,-3 0 14,-2 0 14,-3 3 5,1 6-5,-1 7-5,1 6-4,-4 1-5,-6-3-4,-6-3-3,-6-2-4</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4849621579051" units="cm"/>
      <inkml:brushProperty name="height" value="0.024849621579051" units="cm"/>
      <inkml:brushProperty name="color" value="#00BFF3"/>
      <inkml:brushProperty name="ignorePressure" value="0"/>
    </inkml:brush>
  </inkml:definitions>
  <inkml:trace contextRef="#ctx0" brushRef="#br0">17950 53550 335,'-22'46'0,"6"-5"0	,7-7 0,6-5 0,1-8 0,-3-5 1,-3-7 0,-2-5 1,-1-6 6,3-3 10,3-3 12,4-2 11,1-5 5,0-2-2,0-3-2,0-3-1,0-6-3,0-5-1,0-7-3,0-5-3,1-1-1,4 6-4,3 7-3,3 6-2,-1 1-3,-2-3-1,-3-3-2,-3-2-2,-1-8 0,4-8 1,3-10 0,3-9 0,1-1-2,1 10-4,-1 10-5,1 9-4,-3 4-2,-2 1-2,-3-1-1,-3 1 0,1-6-1,6-8 1,7-10-1,6-9 1,-1-1-1,-5 10 0,-7 10 0,-5 9-1,-3 6-1,4 3 1,3 3 1,3 4 0,1-3 0,1-5 0,-1-7-1,1-5 0,-3-1-1,-2 6 1,-3 7 0,-3 6 0,1 4 1,6 4 1,7 3 1,6 3 1,1 9 3,-3 16 1,-3 15 3,-2 17 2,-3 7 1,1 0 0,-1 0 0,1 0 0,-1 3 0,1 6 2,-1 7 1,1 6 3,-1 1-1,1-3-1,-1-3-1,1-2-1,-1-3 0,1 1-1,-1-1 0,1 1 1,-3-4-1,-2-6-1,-3-6 1,-3-6-1,-1-6-1,4-2-1,3-3 0,3-3-2,-1-1 0,-2 4 0,-3 3-1,-3 3 0,-2-1 0,0-2 0,0-3 1,0-3 1,1-2 0,4 0 0,3 0 0,3 0 1,-4-2-3,-8-3-6,-10-3-6,-9-2-5,-7-8-4,-3-8-1,-3-10-3,-2-9-2,0-5 0,7 0 2,6 0 2,7 0 2,0 0 2,-2 0 1,-3 0 0,-3 0 1,-2 0 0,0 0 1,0 0 1,0 0-1,1 1 2,4 4 3,3 3 1,3 3 3,3-1 3,3-2 4,3-3 4,4-3 5,4-1 1,6 4 1,7 3 0,6 3 1,3 3 0,0 3-1,0 3-2,0 4 0,0-1 0,0-3-1,0-3 0,0-2 0,0-3-3,0 1-5,0-1-5,0 1-4,0-3-11,0-2-16,0-3-15,0-3-16</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95306967943907" units="cm"/>
      <inkml:brushProperty name="height" value="0.0195306967943907" units="cm"/>
      <inkml:brushProperty name="color" value="#00BFF3"/>
      <inkml:brushProperty name="ignorePressure" value="0"/>
    </inkml:brush>
  </inkml:definitions>
  <inkml:trace contextRef="#ctx0" brushRef="#br0">19500 51450 426,'23'29'26,"-3"10"-2	,-3 10-2,-2 9 0,-5 1-2,-2-6 1,-3-6 1,-3-6-1,-1 10 1,4 29 2,3 28 2,3 28 1,1 12 2,1-3 2,-1-3 1,1-2 3,-3-12-3,-2-19-4,-3-18-4,-3-19-5,-1-15-3,4-8 0,3-10-2,3-9 0,-5-15-7,-12-18-14,-13-19-13,-12-18-12,-7-12-12,1-3-11,-1-3-9,1-2-10,2 2-2,7 9 6,6 10 6,7 10 6,2 5 6,1 4 6,-1 3 28,1 3 18</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86811853200197" units="cm"/>
      <inkml:brushProperty name="height" value="0.0186811853200197" units="cm"/>
      <inkml:brushProperty name="color" value="#00BFF3"/>
      <inkml:brushProperty name="ignorePressure" value="0"/>
    </inkml:brush>
  </inkml:definitions>
  <inkml:trace contextRef="#ctx0" brushRef="#br0">19150 52600 446,'-69'-2'-5,"13"-3"5	,12-3 5,13-2 5,9-3 5,6 1 5,7-1 5,6 1 5,4-1 1,4 1 0,3-1-1,3 1-2,1-1 1,1 1 0,-1-1 2,1 1 0,2-3 0,7-2-1,6-3-1,7-3 0,0-1-4,-2 4-6,-3 3-5,-3 3-5,-1 1-3,4 1 0,3-1 0,3 1 1,1-1-5,1 1-6,-1-1-9,1 1-7,-1 1-8,1 3-6,-1 3-7,1 4-7,-3-1-5,-2-3-6,-3-3-4,-3-2-5</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4155978709459" units="cm"/>
      <inkml:brushProperty name="height" value="0.0164155978709459" units="cm"/>
      <inkml:brushProperty name="color" value="#00BFF3"/>
      <inkml:brushProperty name="ignorePressure" value="0"/>
    </inkml:brush>
  </inkml:definitions>
  <inkml:trace contextRef="#ctx0" brushRef="#br0">19150 52900 507,'-21'21'4,"10"-5"7	,10-7 9,9-5 6,7-6 6,7-3 3,6-3 2,7-2 2,-1-3-2,-6 1-5,-6-1-6,-6 1-6,-2-1-5,3 1-1,3-1-3,4 1-2,2-3-1,4-2 0,3-3-1,3-3-1,1-2 1,1 0 2,-1 0 0,1 0 2,-1-2 2,1-3-1,-1-3 1,1-2 1,-3 0-7,-2 7-13,-3 6-14,-3 7-14,-4 0-13,-3-2-10,-3-3-12,-2-3-11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7002918422222" units="cm"/>
      <inkml:brushProperty name="height" value="0.0157002918422222" units="cm"/>
      <inkml:brushProperty name="color" value="#000000"/>
      <inkml:brushProperty name="ignorePressure" value="0"/>
    </inkml:brush>
  </inkml:definitions>
  <inkml:trace contextRef="#ctx0" brushRef="#br0">88500 19750 530,'70'29'43,"-9"10"-2	,-10 10 0,-8 9-1,-6 4 1,1 1 1,-1-1 1,1 1 3,2-3-4,7-2-7,6-3-7,7-3-8,-1-6-12,-6-5-17,-6-7-16,-6-5-17</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996020808815956" units="cm"/>
      <inkml:brushProperty name="height" value="0.00996020808815956" units="cm"/>
      <inkml:brushProperty name="color" value="#00BFF3"/>
      <inkml:brushProperty name="ignorePressure" value="0"/>
    </inkml:brush>
  </inkml:definitions>
  <inkml:trace contextRef="#ctx0" brushRef="#br0">19950 51550 836,'0'23'0,"0"-3"0	,0-3 0,0-2 0,1-5 3,4-2 7,3-3 5,3-3 7,1-2 3,1 0-3,-1 0-3,1 0-1,1 0-4,3 0-4,3 0-5,4 0-5,-1-2-2,-3-3-2,-3-3-1,-2-2-2,-3-1-1,1 3-1,-1 3 0,1 4-1,-1-1-1,1-3 3,-1-3 0,1-2 2,-1-1-5,1 3-9,-1 3-9,1 4-10,-1-1-7,1-3-4,-1-3-4,1-2 18,-1-3 36,1 1 0,-1-1 0,1 1 0</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30417251586914" units="cm"/>
      <inkml:brushProperty name="height" value="0.0230417251586914" units="cm"/>
      <inkml:brushProperty name="color" value="#00BFF3"/>
      <inkml:brushProperty name="ignorePressure" value="0"/>
    </inkml:brush>
  </inkml:definitions>
  <inkml:trace contextRef="#ctx0" brushRef="#br0">20450 51450 361,'-2'21'0,"-3"-5"0	,-3-7 0,-2-5 0,-1-3 0,3 4-1,3 3-1,4 3 0,-1 1-1,-3 1 2,-3-1 0,-2 1 1,-3 1 1,1 3 4,-1 3 2,1 4 3,1-1 2,3-3 2,3-3 2,4-2 1,1-1 1,0 3 1,0 3 0,0 4 0,0 1 0,0 0 0,0 0-1,0 0 1,0 0-1,0 0 0,0 0-2,0 0 0,0 0-1,0 0-1,0 0 0,0 0-1,1 4 0,4 10 1,3 10 1,3 9 0,-1 1 0,-2-6-1,-3-6-2,-3-6-2,-1-4 0,4 1-1,3-1 1,3 1-1,-1-1 0,-2 1 1,-3-1-1,-3 1 0,-1-3 0,4-2-1,3-3 0,3-3-1,-1 4 0,-2 13 0,-3 12 2,-3 13 0,-1 2-1,4-5-2,3-7-2,3-5-3,-1-6-1,-2-3 1,-3-3-1,-3-2 0,-2-3 0,0 1 2,0-1 0,0 1 1,0-3 1,0-2 1,0-3-1,0-3 1,-2-2-4,-3 0-9,-3 0-9,-2 0-7,-6-4-9,-6-5-6,-6-7-7,-6-5-7</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09558010101318" units="cm"/>
      <inkml:brushProperty name="height" value="0.0209558010101318" units="cm"/>
      <inkml:brushProperty name="color" value="#00BFF3"/>
      <inkml:brushProperty name="ignorePressure" value="0"/>
    </inkml:brush>
  </inkml:definitions>
  <inkml:trace contextRef="#ctx0" brushRef="#br0">12200 53350 397,'26'-2'10,"4"-3"1	,3-3 1,3-2 1,1-5 1,1-2-2,-1-3 1,1-3-1,-1-6 0,1-5 2,-1-7 3,1-5 1,-4 0-1,-6 10-5,-6 10-3,-6 9-4,-6 2-3,-2-2-2,-3-3-1,-3-3-2,-4-1-1,-3 4-1,-3 3-1,-2 3-1,-8 4-1,-8 7 1,-10 6 0,-9 7 0,-5 7 1,0 9 0,0 10 1,0 10 0,3 2 1,6-3 2,7-3 3,6-2 1,6-1 2,6 3 0,7 3 2,6 4 1,7-3 1,10-5-1,10-7 0,9-5 0,7-6 0,7-3-1,6-3-1,7-2 0,2-5 0,1-2 0,-1-3 0,1-3-1,-6-2 0,-8 0-2,-10 0-2,-9 0-2,1-4-2,13-5-2,12-7-2,13-5-2,4-12-1,-3-16 1,-3-15 0,-2-15 0,-9-7 1,-12 3 0,-13 3 1,-12 4 0,-7 4 0,1 6 0,-1 7 1,1 6 1,-7 7 0,-12 10 1,-13 10 3,-12 9 0,-5 10 2,3 14 2,3 11 1,4 14 1,2 8 1,4 7 4,3 6 1,3 7 2,4-1 2,7-6 1,6-6 1,7-6 0,5-9 0,7-8 0,6-10 0,7-9-1,4-10-3,3-9-4,3-10-4,4-8-4,-4-8-5,-9-2-2,-10-3-2,-8-3-4,-6-4-1,1-3 1,-1-3 0,1-2 0,-1 3-1,1 14 0,-1 11-2,1 14-1,-1 11 2,1 14 2,-1 11 5,1 14 3,1 14 4,3 20 4,3 18 3,4 20 5,-3 10 4,-5 3 3,-7 3 3,-5 4 4,-4 1 2,0 0 1,0 0 2,0 0 1,-2-5 0,-3-9-1,-3-10-1,-2-8-1,-1-12-1,3-12-3,3-13-1,4-12-2,-1-4-1,-3 7 1,-3 6-1,-2 7 1,-3-1-6,1-6-12,-1-6-13,1-6-11,1-12-12,3-15-8,3-15-11,4-16-9,2-10-4,4-3-1,3-3 1,3-2 0</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14500 53200 1000,'23'-22'-31,"-3"6"-18	,-3 7-19,-2 6-19</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62401816993952" units="cm"/>
      <inkml:brushProperty name="height" value="0.00862401816993952" units="cm"/>
      <inkml:brushProperty name="color" value="#00BFF3"/>
      <inkml:brushProperty name="ignorePressure" value="0"/>
    </inkml:brush>
  </inkml:definitions>
  <inkml:trace contextRef="#ctx0" brushRef="#br0">14550 53600 966,'0'23'-3,"0"-3"5	,0-3 5,0-2 5,1-5-1,4-2-6,3-3-9,3-3-6,1-1-14,1 4-20,-1 3-21,1 3-21</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35813420638442" units="cm"/>
      <inkml:brushProperty name="height" value="0.0135813420638442" units="cm"/>
      <inkml:brushProperty name="color" value="#00BFF3"/>
      <inkml:brushProperty name="ignorePressure" value="0"/>
    </inkml:brush>
  </inkml:definitions>
  <inkml:trace contextRef="#ctx0" brushRef="#br0">22050 52300 613,'17'51'3,"-16"4"7	,-15 3 6,-15 3 7,-7 1 7,3 1 9,3-1 7,4 1 8,-1-1 0,-3 1-11,-3-1-9,-2 1-10,-1-7-14,3-12-14,3-13-16,4-12-16,2-9-12,4-2-11,3-3-11,3-3-10</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05379780381918" units="cm"/>
      <inkml:brushProperty name="height" value="0.0205379780381918" units="cm"/>
      <inkml:brushProperty name="color" value="#00BFF3"/>
      <inkml:brushProperty name="ignorePressure" value="0"/>
    </inkml:brush>
  </inkml:definitions>
  <inkml:trace contextRef="#ctx0" brushRef="#br0">21450 51900 405,'25'3'2,"0"6"5	,0 7 3,0 6 5,4 6 6,10 6 9,10 7 7,9 6 10,6 9 3,3 13 0,3 12 0,4 13 0,2 4-2,4-3-2,3-3-2,3-2-2,-4-9-10,-8-12-19,-10-13-17,-9-12-19,-9-10-16,-5-6-15,-7-6-15,-5-6-14</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13079620152712" units="cm"/>
      <inkml:brushProperty name="height" value="0.0213079620152712" units="cm"/>
      <inkml:brushProperty name="color" value="#00BFF3"/>
      <inkml:brushProperty name="ignorePressure" value="0"/>
    </inkml:brush>
  </inkml:definitions>
  <inkml:trace contextRef="#ctx0" brushRef="#br0">23000 51800 391,'0'-16'19,"0"19"4	,0 19 5,0 19 4,0 5 1,0-5-2,0-7-2,0-5-2,0 5-1,0 19 0,0 19 0,0 19 1,0 1-1,0-16-4,0-15-3,0-15-4,0-1-4,0 16-7,0 15-7,0 17-5,0-3-6,0-18-4,0-19-3,0-18-4,0-21-8,0-22-9,0-22-10,0-21-10,-4-14-2,-5-2 7,-7-3 6,-5-3 8,-1 4 14,6 13 29,7 12 0,6 13 0,3-2 0,0-16 0,0-15 0,0-15 0,0-4 0,0 9 0,0 10 0,0 10 0,0 8 0,0 10 0,0 10 0,0 9 0,3-1 0,6-8 0,7-10 0,6-9 0,1-1 0,-3 10 0,-3 10 0,-2 9 0,0 2 0,7-2 16,6-3 19,7-3 2,0-1 1,-2 4-3,-3 3-3,-3 3-1,1 3-3,6 3 0,7 3-1,6 4-1,1 5-1,-3 10 0,-3 10 0,-2 9-1,-6 7-1,-6 7-2,-6 6-1,-6 7-2,-6 0-3,-2-2-3,-3-3-5,-3-3-3,-6-6-5,-5-5-3,-7-7-5,-5-5-3,-6-4-3,-3 0 0,-3 0-1,-2 0-1,-1-2 1,3-3 3,3-3 2,4-2 2,2 0 3,4 7 4,3 6 2,3 7 5,3 2 3,3 1 4,3-1 6,4 1 4,7-1 4,13 1 3,12-1 4,13 1 4,7-3-2,4-2-6,3-3-7,3-3-6,1-6-7,1-5-10,-1-7-9,1-5-8,-4-4-14,-6 0-17,-6 0-17,-6 0-18</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32894525304437" units="cm"/>
      <inkml:brushProperty name="height" value="0.0132894525304437" units="cm"/>
      <inkml:brushProperty name="color" value="#00BFF3"/>
      <inkml:brushProperty name="ignorePressure" value="0"/>
    </inkml:brush>
  </inkml:definitions>
  <inkml:trace contextRef="#ctx0" brushRef="#br0">24500 52450 627,'0'70'0,"0"-9"2	,0-10 0,0-8 1,1-8 5,4-2 9,3-3 7,3-3 8,3-6 3,3-5-1,3-7-4,4-5-1,1-8-2,0-5 0,0-7 0,0-5-1,-4-8-3,-5-5-7,-7-7-8,-5-5-6,-4-1-6,0 6-5,0 7-7,0 6-4,0 4-4,0 4 1,0 3 0,0 3 1,-2 1-2,-3 1-1,-3-1-1,-2 1-2,-5 4 1,-2 9 2,-3 10 4,-3 10 2,-2 5 1,0 4-3,0 3-2,0 3-3,3-2 1,6-6 1,7-6 2,6-6 3,3-4 4,0 1 15,0-1 0,0 1 0</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70716308057308" units="cm"/>
      <inkml:brushProperty name="height" value="0.0170716308057308" units="cm"/>
      <inkml:brushProperty name="color" value="#00BFF3"/>
      <inkml:brushProperty name="ignorePressure" value="0"/>
    </inkml:brush>
  </inkml:definitions>
  <inkml:trace contextRef="#ctx0" brushRef="#br0">31350 50900 488,'0'-24'-1,"0"4"0	,0 3-1,0 3 0,-2 6-2,-3 9 0,-3 10-1,-2 10-1,-1 4 6,3 0 11,3 0 11,4 0 11,1 0 6,0 0-2,0 0-2,0 0-1,-2 6 0,-3 13 1,-3 12 2,-2 13 1,-1 7 0,3 4-4,3 3-2,4 3-4,1 1-4,0 1-8,0-1-8,0 1-7,0-7-9,0-12-13,0-13-11,0-12-13,1-13-9,4-12-8,3-13-6,3-12-8</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64931528270245" units="cm"/>
      <inkml:brushProperty name="height" value="0.0164931528270245" units="cm"/>
      <inkml:brushProperty name="color" value="#000000"/>
      <inkml:brushProperty name="ignorePressure" value="0"/>
    </inkml:brush>
  </inkml:definitions>
  <inkml:trace contextRef="#ctx0" brushRef="#br0">89100 19750 505,'-24'0'3,"4"0"8	,3 0 7,3 0 7,-2 4 5,-6 10 2,-6 10 3,-6 9 2,-1 1-1,7-6-4,6-6-5,7-6-5,-1 1-5,-6 9-7,-6 10-6,-6 10-6,-1 0-8,7-5-11,6-7-10,7-5-10,2-8-7,1-5-5,-1-7-5,1-5-4,1-3 4,3 4 12,3 3 13,4 3 30,1 3 3,0 3 0,0 3 0,0 4 18,0 5 16,0 10 4,0 10 6,0 9 4,-2 4 1,-3 1-1,-3-1-1,-2 1-2,-1-6-1,3-8 0,3-10-2,4-9-1,1-5-5,0 0-11,0 0-11,0 0-9,3-4-10,6-5-5,7-7-7,6-5-6,3-8-6,0-5-5,0-7-5,0-5-5,1-8-6,4-5-5,3-7-5,3-5-6,-2 0 0,-6 10 7,-6 10 6,-6 9 41,-2 2 12,3-2 0,3-3 0,4-3 0</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1887742578983" units="cm"/>
      <inkml:brushProperty name="height" value="0.0161887742578983" units="cm"/>
      <inkml:brushProperty name="color" value="#00BFF3"/>
      <inkml:brushProperty name="ignorePressure" value="0"/>
    </inkml:brush>
  </inkml:definitions>
  <inkml:trace contextRef="#ctx0" brushRef="#br0">31150 51050 514,'1'-25'-1,"4"0"-1	,3 0-3,3 0-1,3 1 6,3 4 16,3 3 15,4 3 16,2 3 6,4 3-3,3 3-4,3 4-3,-2-1-3,-6-3-4,-6-3-4,-6-2-4,-2-1-4,3 3-4,3 3-4,4 4-4,1 7-6,0 13-10,0 12-9,0 13-9,-5 7-6,-9 4-5,-10 3-4,-8 3-4,-9 1-3,-6 1-2,-6-1-2,-6 1-2,-2-6 2,3-8 7,3-10 6,4-9 8,2-7 5,4-3 7,3-3 6,3-2 5,4-5 9,7-2 12,6-3 11,7-3 11,2-2 5,1 0-5,-1 0-3,1 0-5,-1 0-3,1 0-2,-1 0-3,1 0-2,10-2-2,22-3-2,22-3-1,23-2-1,0-1-4,-18 3-4,-19 3-3,-18 4-5,-12 2-3,-3 4-1,-3 3-1,-2 3-1,-5 4-1,-2 7 1,-3 6 0,-3 7 1,-7 4 0,-9 3 1,-10 3 1,-8 4 0,-9 1 0,-6 0 0,-6 0 0,-6 0-1,-2-4 0,3-5 0,3-7 1,4-5 1,2-8-7,4-5-14,3-7-14,3-5-13,4-4-7,7 0 3,6 0 0,7 0 3</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99907701462507" units="cm"/>
      <inkml:brushProperty name="height" value="0.0199907701462507" units="cm"/>
      <inkml:brushProperty name="color" value="#00BFF3"/>
      <inkml:brushProperty name="ignorePressure" value="0"/>
    </inkml:brush>
  </inkml:definitions>
  <inkml:trace contextRef="#ctx0" brushRef="#br0">33150 50700 416,'0'-43'4,"0"17"8	,0 15 8,0 16 7,0 7 4,0 1-2,0-1-1,0 1-1,1 8 0,4 20 0,3 18 0,3 20 2,1 11-1,1 7 0,-1 6-2,1 7 0,-3 0-2,-2-2 1,-3-3-2,-3-3 1,-2-6-2,0-5-2,0-7-1,0-5-3,0-11-5,0-11-7,0-14-10,0-11-7,-4-20-11,-5-24-13,-7-26-13,-5-24-13,-3-6-5,4 17 3,3 15 4,3 16 3,1 4 3,1-6 3,-1-6 3,1-6 3</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19340987876058" units="cm"/>
      <inkml:brushProperty name="height" value="0.0119340987876058" units="cm"/>
      <inkml:brushProperty name="color" value="#00BFF3"/>
      <inkml:brushProperty name="ignorePressure" value="0"/>
    </inkml:brush>
  </inkml:definitions>
  <inkml:trace contextRef="#ctx0" brushRef="#br0">32950 51250 698,'48'-46'136,"-3"10"-40	,-3 10-41,-2 9-40,-5 4-25,-2 1-6,-3-1-7,-3 1-7,-4 1-5,-3 3-4,-3 3-4,-2 4-5,-5-1-3,-2-3-5,-3-3-4,-3-2-3</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58592239022255" units="cm"/>
      <inkml:brushProperty name="height" value="0.0158592239022255" units="cm"/>
      <inkml:brushProperty name="color" value="#00BFF3"/>
      <inkml:brushProperty name="ignorePressure" value="0"/>
    </inkml:brush>
  </inkml:definitions>
  <inkml:trace contextRef="#ctx0" brushRef="#br0">32850 51600 525,'-19'21'6,"13"-5"13	,12-7 13,13-5 12,7-6 6,4-3-5,3-3-2,3-2-4,-2-3-4,-6 1-3,-6-1-4,-6 1-3,1-4-4,9-6-2,10-6-3,10-6-2,0-1-7,-5 7-12,-7 6-10,-5 7-11,-6 2-6,-3 1-2,-3-1-2,-2 1-1,-3-3-5,1-2-9,-1-3-10,1-3-8</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4980006366968" units="cm"/>
      <inkml:brushProperty name="height" value="0.0124980006366968" units="cm"/>
      <inkml:brushProperty name="color" value="#00BFF3"/>
      <inkml:brushProperty name="ignorePressure" value="0"/>
    </inkml:brush>
  </inkml:definitions>
  <inkml:trace contextRef="#ctx0" brushRef="#br0">33400 50600 666,'1'23'2,"4"-3"2	,3-3 4,3-2 3,3-5 7,3-2 12,3-3 11,4-3 12,5-4 2,10-3-11,10-3-10,9-2-9,4-6-16,1-6-23,-1-6-21,1-6-22,-7-1-13,-12 7-1,-13 6-2,-12 7-1</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8864587843418" units="cm"/>
      <inkml:brushProperty name="height" value="0.0228864587843418" units="cm"/>
      <inkml:brushProperty name="color" value="#00BFF3"/>
      <inkml:brushProperty name="ignorePressure" value="0"/>
    </inkml:brush>
  </inkml:definitions>
  <inkml:trace contextRef="#ctx0" brushRef="#br0">33900 50700 364,'-2'46'-2,"-3"-5"-3	,-3-7-2,-2-5-4,-1 0 4,3 10 10,3 10 10,4 9 11,2 7 6,4 7 1,3 6 3,3 7 2,1 2-1,1 1-1,-1-1-2,1 1-2,-3-1-1,-2 1 1,-3-1 1,-3 1 2,-4-4-1,-3-6 1,-3-6-1,-2-6-1,-5-9 0,-2-8-4,-3-10-1,-3-9-3,-4-9-15,-3-5-29,-3-7-28,-2-5-29,-1-6-10,3-3 5,3-3 7,4-2 6</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0081952214241" units="cm"/>
      <inkml:brushProperty name="height" value="0.020081952214241" units="cm"/>
      <inkml:brushProperty name="color" value="#00BFF3"/>
      <inkml:brushProperty name="ignorePressure" value="0"/>
    </inkml:brush>
  </inkml:definitions>
  <inkml:trace contextRef="#ctx0" brushRef="#br0">35100 51350 414,'21'-24'2,"-5"4"4	,-7 3 3,-5 3 4,-4 1 3,0 1 3,0-1 3,0 1 3,-2 7 5,-3 16 7,-3 15 7,-2 17 7,-5 10 1,-2 6-2,-3 7-3,-3 6-3,-2 1-5,0-3-8,0-3-7,0-2-7,0-9-9,0-12-14,0-13-11,0-12-14,0-9-10,0-2-12,0-3-11,0-3-11,1-4-2,4-3 6,3-3 6,3-2 7</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12091542780399" units="cm"/>
      <inkml:brushProperty name="height" value="0.0212091542780399" units="cm"/>
      <inkml:brushProperty name="color" value="#00BFF3"/>
      <inkml:brushProperty name="ignorePressure" value="0"/>
    </inkml:brush>
  </inkml:definitions>
  <inkml:trace contextRef="#ctx0" brushRef="#br0">34650 51150 392,'46'-66'-47,"-5"19"23	,-7 19 24,-5 19 22,-4 12 14,0 6 4,0 7 4,0 6 4,-2 1 0,-3-3-2,-3-3-3,-2-2-2,0 2-2,7 9 0,6 10 0,7 10 0,7 8-1,9 10-5,10 10-3,10 9-4,4-1-7,0-8-11,0-10-9,0-9-11,-4-9-5,-5-5 0,-7-7-2,-5-5 0,-8-8-8,-5-5-18,-7-7-17,-5-5-17</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9186666607857" units="cm"/>
      <inkml:brushProperty name="height" value="0.0169186666607857" units="cm"/>
      <inkml:brushProperty name="color" value="#00BFF3"/>
      <inkml:brushProperty name="ignorePressure" value="0"/>
    </inkml:brush>
  </inkml:definitions>
  <inkml:trace contextRef="#ctx0" brushRef="#br0">36750 51050 492,'0'-68'3,"0"17"6	,0 15 5,0 16 7,1 15 2,4 16-1,3 15-1,3 17-1,-1 3 1,-2-5 5,-3-7 2,-3-5 4,-4 5 4,-3 19 3,-3 19 4,-2 19 4,-1 9-4,3 0-12,3 0-11,4 0-11,-1-5-13,-3-9-13,-3-10-13,-2-8-12,-3-12-8,1-12-3,-1-13-2,1-12-2,1-10-2,3-6 1,3-6 0,4-6 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07386948168278" units="cm"/>
      <inkml:brushProperty name="height" value="0.0207386948168278" units="cm"/>
      <inkml:brushProperty name="color" value="#00BFF3"/>
      <inkml:brushProperty name="ignorePressure" value="0"/>
    </inkml:brush>
  </inkml:definitions>
  <inkml:trace contextRef="#ctx0" brushRef="#br0">36700 51300 401,'25'-96'0,"0"10"-1	,0 10-1,0 9 0,1 9 2,4 9 6,3 10 5,3 10 7,1 5 6,1 4 7,-1 3 6,1 3 7,-1 6 3,1 9-4,-1 10-1,1 10-3,-3 5-4,-2 4-5,-3 3-4,-3 3-5,-6 3-6,-5 3-5,-7 3-6,-5 4-5,-6-1-5,-3-3-4,-3-3-4,-2-2-3,-8-3-4,-8 1-2,-10-1-3,-9 1-2,-4-4-2,4-6 1,3-6 0,3-6 0,4-4 4,7 1 7,6-1 9,7 1 8,4-1 5,3 1 3,3-1 3,4 1 4,5 1 5,10 3 7,10 3 7,9 4 7,4 1 3,1 0 2,-1 0-1,1 0 2,-1 0-5,1 0-10,-1 0-9,1 0-10,1 0-14,3 0-15,3 0-16,4 0-17,-4-2-10,-9-3-6,-10-3-4,-8-2-6</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3434187844396" units="cm"/>
      <inkml:brushProperty name="height" value="0.0123434187844396" units="cm"/>
      <inkml:brushProperty name="color" value="#000000"/>
      <inkml:brushProperty name="ignorePressure" value="0"/>
    </inkml:brush>
  </inkml:definitions>
  <inkml:trace contextRef="#ctx0" brushRef="#br0">90000 19100 675,'1'25'107,"4"0"-17	,3 0-18,3 0-16</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42361680045724" units="cm"/>
      <inkml:brushProperty name="height" value="0.0142361680045724" units="cm"/>
      <inkml:brushProperty name="color" value="#00BFF3"/>
      <inkml:brushProperty name="ignorePressure" value="0"/>
    </inkml:brush>
  </inkml:definitions>
  <inkml:trace contextRef="#ctx0" brushRef="#br0">38250 51450 585,'-4'70'5,"-5"-9"12	,-7-10 11,-5-8 12,-1-3 7,6 7 7,7 6 5,6 7 5,3 4-8,0 3-23,0 3-22,0 4-22</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1T05:40:2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43650 49500,'50'-50,"25"50,0 0,-25 25,0 0,-25-25,0 0,0 0,0 0,75 0,0 0,25-25,0 0,25 25,0 0,-25 0,0 0,0-25,0 0,-50 25,0 0,-25 0,0 0,75 0,0 0,-25 0,0 0,0 0,0 0,0 0,0 0,0 0,0 0,25 0,0 0,0 0,0 0,25 0,0 0,-50 0,0 0,-75 0,0 0,50-25,0 0,-50 25,0 0,25 0,0 0,0 0,0 0,25 0,0 0,-25 0,0 0,-25 0,0 0,0 0,0 0,-25 25</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1T05:40:2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14500 53400,'0'-50,"75"50,0 0,-25 0,0 0,150 25,0 0,0 0,0 0,-125-25,0 0,100 25,0 0,-75-25,0 0,275 0,0 0,25 25,0 0,-50 0,0 0,150 0,0 0,-50 25,0 0,0-25,0 0,25-25,0 0,-175 0,0 0,-175 0,0 0,250 0,0 0,-250-25,0 0,225 25,0 0,50 0,0 0,-25-25,0 0,-75 25,0 0,25 0,0 0,75 0,0 0,-75 0,0 0,25-25,0 0,50 0,0 0,-100 0,0 0,25 25,0 0,75 0,0 0,-75-50,0 0,0 0,0 0,25 25,0 0,-50 0,0 0,-75 0,0 0,50 25,0 0,25-50,0 0,-50 0,0 0,-75 25,0 0,25 0,0 0,25 25,0 0,0 0,0 0,-75 0,0 0,0-25,0 0,-25 25,0 0,-25 0,0 0,-75-25,0 0,150 25,0 0,-75 0,0 0,-75 0,0 0,-25 25</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01T05:40:2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18200 61550,'0'50,"25"-50,0 0,25 0,0 0,50 0,0 0,-75 0,0 0,125 0,0 0,25 0,0 0,0 0,0 0,0 0,0 0,-25-25,0 0,-50 0,0 0,-25 0,0 0,50 0,0 0,-50 25,0 0,-25 0,0 0,25 0,0 0,25-25,0 0,-50 25,0 0,25-25,0 0,0 0,0 0,-25 25,0 0,-25 0,0 0,50-25,0 0,-50 25,0 0,0-25,0 0,0 25,0 0,0 0,0 0,0 0,0 0,0-25</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64888182282448" units="cm"/>
      <inkml:brushProperty name="height" value="0.0264888182282448" units="cm"/>
      <inkml:brushProperty name="color" value="#00BFF3"/>
      <inkml:brushProperty name="ignorePressure" value="0"/>
    </inkml:brush>
  </inkml:definitions>
  <inkml:trace contextRef="#ctx0" brushRef="#br0">88725 34450 314,'0'48'-2,"0"-3"2	,0-3 3,0-2 2,0 0 3,3 7 2,1 6 3,1 7 2,3 4 2,3 3 2,3 3 2,3 4 2,4 2 0,5 4 2,4 3 1,6 3 0,3 4 0,6 7-1,4 6-1,5 7-2,3 3-1,2 2-2,1 1-3,2 2-2,2 3-2,3 5-1,3 4-2,4 6 0,-2-4-3,-4-8 0,-5-10-2,-4-9-2,-2-7-1,2-3-1,1-3-2,2-2-1,2-1 0,6 3-1,4 3 1,5 4 0,0 0 2,-5-2 2,-4-1 2,-5-1 2,-5-4 2,-2-4-1,-3-5 0,-3-4 0,-3-7-1,-2-8-2,-1-8-1,-1-7-2,0-7-1,1-7 0,1-6 0,3-6 0,-1-6 1,-2-4 1,-1-5 2,-1-4 0,-4-6 1,-4-4-1,-5-5-1,-4-4 0,-3-6 1,3-6 1,1-6 2,1-7 1,0-4 0,-4-1-1,-2-1-1,-4-2-1,-3-1-1,-3 0-2,-3 0-2,-3 0-1,-3-4-1,-1-8 0,-1-8 0,-2-7 0,-3-6 1,-3-3-1,-3-3 0,-2-3-1,-5 2 1,-2 8 1,-3 8 0,-3 8 0,-6-4 2,-8-14 0,-8-13 1,-7-15 1,-3-4 1,4 4 3,2 5 1,4 5 3,1 4 1,1 5 2,-1 5 1,0 4 2,-1 1-1,-1-3 0,-1-3-2,-2-3-1,-2-1-1,-2 2-2,-1 1-1,-1 2-2,-4-1-2,-7-1-3,-6-1-1,-6-2-4,-2 2 0,1 4-1,1 5 1,3 5-1,2 2 0,5 3-1,5 1 1,4 1-1,4 4 1,4 7 2,2 6 3,4 6 2,0 6 0,-1 4 1,-1 5-2,-2 5 0,0 3-1,4 4 0,3 3 1,3 3-1,-4 3-2,-8 3-1,-10 3-2,-9 4-2,-1 1-2,10 3 1,10 1 0,9 1 0,7 0 0,7-1 0,6-1-1,7-2 1,0-1-1,-5 3-1,-4 1-1,-5 1-1,-1 1 0,1 1-2,1-1 1,3 0-2,1 1-1,4 2-1,3 1-3,3 2-1,3-1-1,6-1 0,4-1-1,5-2 1,2-1-6,1 1-7,-1-1-9,0 0-9</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59572307020426" units="cm"/>
      <inkml:brushProperty name="height" value="0.0159572307020426" units="cm"/>
      <inkml:brushProperty name="color" value="#00BFF3"/>
      <inkml:brushProperty name="ignorePressure" value="0"/>
    </inkml:brush>
  </inkml:definitions>
  <inkml:trace contextRef="#ctx0" brushRef="#br0">62450 47700 522,'-22'-23'-2,"6"5"-2	,7 5-2,6 4-3,2 4-1,-2 1 2,-1 1 2,-1 3 2,-1 0 3,0 3 6,-1 1 6,1 1 6,-1 8 5,-2 15 5,-1 13 4,-1 15 5,-1 11 2,2 9 0,1 10-1,2 10 0,1 11-3,0 17-2,-1 15-5,1 16-2,0 11-6,0 8-4,-1 8-6,1 8-6,0 4-3,0 0-1,-1-1-1,1 1-2,0-3-1,0-7 0,-1-6-1,1-6 0,3-7 0,6-8 3,6-8 2,7-7 2,4-13 2,4-15 4,2-15 1,4-16 4,-1-16 0,-5-13-1,-4-14-1,-5-14-1,2-4-1,12 6-2,11 6 0,11 7-2,4 0-1,-1-7-1,-1-6-1,-2-6 0,-2-6-2,-2-4 0,-1-5 0,-1-4 0,-3-12-2,-3-17-3,-3-17-2,-3-17-4,-2-17-1,1-15 0,-1-16 0,0-15 1,-1-9 0,-1-2 2,-1-1 2,-2-1 1,-4-6 2,-4-7 2,-5-8 1,-4-8 3,-4 0 0,-1 8 0,-1 8-1,-2 8 1,-1 14 0,0 22 0,0 22 1,0 23 0,-1-4 2,-2-26 0,-1-26 2,-1-27 2,-3-11 0,-3 5-1,-3 4 1,-3 6-1,-3 6 0,-4 9 0,-2 10 0,-4 10-1,-2 7 0,-2 6 0,-1 7 0,-1 6 1,-3 7-1,-1 10-3,-1 10 0,-2 9-3,-2 9-1,-4 9-1,-2 10-1,-4 10-1,-1 7-7,0 6-10,-1 7-11,1 6-11,4 3-6,10 0 0,9 0-2,10 0 0,5-2-1,2-3-2,1-3-1,2-2-2</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55658069998026" units="cm"/>
      <inkml:brushProperty name="height" value="0.0155658069998026" units="cm"/>
      <inkml:brushProperty name="color" value="#00BFF3"/>
      <inkml:brushProperty name="ignorePressure" value="0"/>
    </inkml:brush>
  </inkml:definitions>
  <inkml:trace contextRef="#ctx0" brushRef="#br0">93350 47450 535,'-25'61'-17,"3"-1"5	,1-1 4,1-2 6,1 2 3,1 7 0,-1 6 2,0 6-1,0 10 4,1 12 5,-1 12 4,0 13 6,3-5 1,4-24-1,5-24-1,5-22-2,1 3 1,-2 31 3,-1 32 1,-1 31 3,0 19 1,1 8-2,1 8-1,3 8 0,0 4-2,3 0 1,1-1 0,1 1 0,2-10-2,2-21-3,1-20-3,2-20-4,-1-22-2,-1-21-4,-1-22-3,-2-22-2,1-4-3,3 17-3,3 15-3,3 16-2,3 0-1,1-14 1,1-13 1,3-15 1,0-10 1,0-6 1,0-6 1,0-7 1,-1-7 0,-2-10-1,-1-9-1,-1-10 0,0-12-1,1-16-1,1-15 0,3-16 0,0-7 0,3 2-1,1 1-1,1 2 1,4-13 0,4-27 3,5-26 2,5-26 2,-2-3 2,-8 22-1,-8 22 0,-7 22 1,-6 20 0,-3 19 3,-3 19 3,-3 18 2,-2-6 2,1-31 0,-1-31 2,0-32 1,-1-14-1,-4 1-4,-2 1-3,-4 3-3,-2 2-3,-2 5 0,-1 5-1,-1 4 0,-3 9-1,-1 13-1,-1 12-2,-2 12-1,-1 9 1,1 5 5,-1 4 3,0 6 5,0 4 1,1 7 0,-1 6 0,0 7-1,-1 4 0,-1 3-2,-1 3-2,-2 4-2,-1 3-1,0 5-4,0 5-1,0 4-4,0 4-1,3 1 0,1 1 0,1 3-1,2 0-2,2 0-5,1 0-4,2 0-6,0 1-3,1 4-2,-1 3-3,1 3-2,0 0-2,2-1-2,1-1-2,2-2 18</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5764149278402" units="cm"/>
      <inkml:brushProperty name="height" value="0.0165764149278402" units="cm"/>
      <inkml:brushProperty name="color" value="#00BFF3"/>
      <inkml:brushProperty name="ignorePressure" value="0"/>
    </inkml:brush>
  </inkml:definitions>
  <inkml:trace contextRef="#ctx0" brushRef="#br0">60425 58000 502,'-23'27'-33,"5"5"8	,5 5 8,4 4 7,3 6 5,0 6 2,-1 6 3,1 7 2,1-4 1,1-15 0,1-13 1,3-14 1,0 0 0,0 16 3,0 15 3,0 17 2,0 5 1,0-3 1,0-3-1,0-2 0,0-4 0,0-1-1,0-1 1,0-2-1,0-1 0,0 1-1,0-1-1,0 0 0,0-1-2,3-4 1,1-2-2,1-4 0,4-4-1,7-7-1,6-6-2,6-6-1,4-5 1,2-3 0,1-3 3,2-3 1,2-3 1,3-1 0,3-1 1,4-2 1,1-3-1,3-3 1,1-3-1,1-2-1,0-2 1,-1 2 0,-1 1-1,-2 2 0,-5 1-1,-5 0-2,-7-1-3,-5 1-1,3 0-1,17 0-1,15-1 0,16 1 0,4 1 0,-6 1 1,-6 1-1,-6 3 1,4-1 0,16-2-2,15-1-2,17-1-1,5 0 0,-3 1 0,-3 1 0,-2 3 1,-5 0 0,-2 0 0,-3 0 0,-3 0 0,1 0 0,9 3 1,8 1 0,7 1 1,2 1 1,-5 1-1,-4-1 1,-5 0 0,-4 0-1,-1 1 1,-1-1 0,-2 0 0,6 0 0,15 1 0,13-1-1,15 0 1,0 0-1,-12 1 1,-13-1-1,-12 0 1,-17-1-1,-20-1 2,-20-1 1,-21-2 1,0-1 1,18 0-1,19 0-1,19 0 1,0 0-1,-19 3 0,-19 1 1,-18 1 0,5 2 0,30 2 1,29 1 0,31 2 0,13 0 1,-2 1-1,-1-1-2,-1 1 1,-5-2-2,-8-1 1,-8-1 1,-7-2-1,4-1 0,17 1-1,17-1 0,18 0-1,5-1-1,-6-1 0,-6-1 1,-7-2-1,-2-1 0,2 0 0,1 0 1,2 0 1,0-1 0,1-2 0,-1-1 2,1-1 1,-6 0 0,-11 1 0,-11 1-1,-11 3 1,-15 0 0,-18 0-1,-19 0 0,-19 0-1,3 0 1,26 0-1,24 0 0,25 0 0,15 0-1,5 0 0,4 0 0,6 0 0,1 0 0,1 0-1,-1 0 1,1 0 0,-2 0 0,-1 0 0,-1 0 2,-2 0 0,2 0 0,7 0 1,6 0-1,6 0 0,-1 0 0,-7 0 0,-8 0 0,-8 0-1,-4 0 0,0 0-2,0 0 0,0 0-2,-1 0 0,-2 0 0,-1 0 0,-1 0-1,-5 0 1,-8 0 0,-8 0-1,-7 0 1,-15 0 1,-20 0 1,-20 0 1,-21 0 2,7-1 0,32-2 1,33-1 0,34-1 0,14-2 0,-1-2 1,-1-1 0,-2-1 1,0-1-1,2 2 0,1 1-2,2 2 0,-3 1-2,-6 0 0,-6-1-2,-6 1-1,-3 0-1,2 0 1,1-1 0,2 1 0,-3 0 1,-8 0 1,-8-1 2,-7 1 2,-3 1 0,6 1 0,4 1 0,5 3 0,-1-1 0,-6-2-1,-6-1 0,-7-1 0,-2 0-3,2 1-1,1 1-3,2 3-2,-2 0-1,-5 0 0,-4 0 1,-5 0 0,-6 0 1,-8 0 0,-8 0 0,-7 0 1,-5 0-1,1 3-1,-1 1 0,1 1-2,-3 0 0,-2-1-4,-3-1-1,-3-2-4,-6-1-3,-5 0-6,-7 0-6,-5 0-6,-8-1-7,-5-2-5,-7-1-8,-5-1-5</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38936387374997" units="cm"/>
      <inkml:brushProperty name="height" value="0.0138936387374997" units="cm"/>
      <inkml:brushProperty name="color" value="#00BFF3"/>
      <inkml:brushProperty name="ignorePressure" value="0"/>
    </inkml:brush>
  </inkml:definitions>
  <inkml:trace contextRef="#ctx0" brushRef="#br0">60375 58025 599,'22'0'-1,"-4"0"-2	,-5 0-2,-4 0-3,-1-1 0,3-2 1,3-1 2,3-1 0,3 0 0,4 4 0,2 2-2,4 4-1,3 2 1,3 2 2,3 1 1,3 2 1,-1-2 2,-7-2 2,-6-3 0,-6-3 2,-4-2 0,-2 3 1,-1 1 0,-1 1 1,6 1-1,16 1 1,15-1 1,17 0 0,10-1 1,6-1 1,7-1 1,6-2 2,1-1 0,-3 0 0,-3 0 0,-2 0-1,-5 0 1,-5 3 0,-4 1 0,-5 1 0,-7 0-1,-9-1 1,-10-1-1,-9-2-1,7-1 1,23 0 1,24 0 1,24 0 1,9 0 1,-3 3-1,-3 1-1,-2 1 0,1 0 0,8-1-1,8-1 0,8-2 0,2-1-1,-3 0-1,-3 0-1,-3 0-2,1 0-1,4 0-3,5 0-1,5 0-2,-4 0-1,-10 0 0,-12 0 0,-10 0 0,5-2 0,22-3-1,22-3 0,22-2-2,5-1 0,-10 3 0,-12 3 1,-10 4-1,-7 1 0,-2 0 2,-1 0 0,-1 0 1,-5 0 1,-8 0-1,-8 0 1,-7 0-1,-14 0 1,-16 0 0,-17 0 0,-18 0 0,-2 0 1,13 0 0,12 0-1,12 0 1,-1 0-1,-16 0 0,-15 0 0,-16 0 0,8 0 0,31 0 0,31 0 0,32 0 1,7 0 0,-15 0 0,-16 0 0,-15 0 0,3 0 1,21 0-1,23 0 1,21 0 0,3 0 0,-15 0 1,-16 0 0,-15 0 1,-6 0 0,5 0-1,4 0 0,6 0-1,-1-1-1,-2-2 0,-3-1-1,-3-1 1,-5 0-1,-4 1 0,-5 1 0,-4 3 0,-11 0 1,-18 0 0,-17 0 0,-16 0 2,-3 0-1,15 0 0,13 0 0,15 0 0,-1 0-1,-16 0 1,-15 0 0,-16 0-1,6 0 1,26 0 0,26 0 1,28 0 0,10 0 0,-2 0-1,-3 0 1,-3 0 0,-2 0 0,3 0 0,1 0 0,1 0 0,0-1 0,-1-2-1,-1-1 0,-2-1-1,0-1 0,4 0 0,3-1 1,3 1-1,-1 0 1,-2 0-1,-3-1-1,-3 1 0,-2 0-1,3 0 0,1-1 1,1 1-1,-1 0 1,-5 0-1,-4-1-1,-5 1 0,-7 0 0,-7 0 0,-8-1 0,-8 1 0,-10 1 0,-12 1 1,-13 1-1,-13 3 1,2-1-1,16-2 1,15-1 0,16-1-1,-1 0 1,-17 1 0,-17 1 1,-17 3 1,1-1-1,20-2 1,21-1 0,20-1 0,13-1 0,4 0 0,5-1 0,5 1 0,-2 0 1,-5 0-1,-7-1 0,-5 1 1,-4 1-2,3 1-2,1 1-2,1 3-2,0-1-1,-1-2-1,-1-1 0,-2-1 0,-5-1 0,-5 0 1,-7-1 1,-5 1 0,-2 0 2,5 0 0,5-1 1,4 1 0,0 0 1,-4 0 0,-5-1 1,-4 1-1,-11 1 0,-13 1 2,-14 1 1,-14 3 1,0-1-1,14-2 0,14-1-1,14-1-1,8-1-1,4 0 1,3-1-1,3 1 1,0 0-1,-1 0 0,-1-1-1,-2 1-1,-3 0 0,-5 0 0,-4-1 0,-5 1 0,-5 1 0,-2 1 1,-3 1 2,-3 3 0,-1 0 2,4 0-1,3 0 1,3 0 1,-1 0-1,-2 0-1,-3 0-1,-3 0-2,-5 0 0,-4 0 0,-5 0 0,-4 0-1,-6 0 1,-6 0 3,-6 0 1,-7 0 4,-2 0 0,2 0 1,1 0 1,2 0 0,-1 0 1,-1 0 2,-1 0 2,-2 0 1,-1 0 0,1 0 0,-1 0-1,0 0-1,-1 0 0,-1 3-2,-1 1 0,-2 1-1,-1 1-1,0 1 1,0-1-1,0 0 1,0 1-1,0 2 0,0 1 0,0 2 0,-1 0 0,-2 1-1,-1-1 1,-1 1-1,-1 1 1,0 3 1,-1 3 2,1 4 1,1 2 1,1 4 0,1 3 0,3 3 0,-1 1 0,-2 1-2,-1-1 0,-1 1-2,-1-1-1,0 1 1,-1-1 0,1 1 0,1-4-1,1-6-2,1-6-1,3-6-2,-2 1-1,-3 12 1,-3 11-1,-2 11 1,-2 4 0,2-1 0,1-1 0,2-2 0,2-2 1,1-2-1,1-1 1,3-1-1,0-1 0,0 0 0,0-1 0,0 1-2,-1 0 1,-2 0-1,-1-1 0,-1 1 0,-2 1 0,-2 1-1,-1 1 1,-1 3 0,-2 0-2,1 0-3,-1 0-4,1 0-3,0-2-3,2-3-3,1-3-4,2-2-3,2-6-6,1-6-7,1-6-7,3-6-7,0-5-3,0-1-2,0-1 0,0-2-1</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45679374784231" units="cm"/>
      <inkml:brushProperty name="height" value="0.0245679374784231" units="cm"/>
      <inkml:brushProperty name="color" value="#00BFF3"/>
      <inkml:brushProperty name="ignorePressure" value="0"/>
    </inkml:brush>
  </inkml:definitions>
  <inkml:trace contextRef="#ctx0" brushRef="#br0">59800 57250 339,'50'-13'33,"0"1"8	,0-1 6,0 1 6,1-2 1,4-1-5,3-1-5,3-2-5,-1-1-8,-5 1-7,-4-1-7,-5 0-9,-5 0-5,-4 1-3,-5-1-2,-4 0-4,-7 1-6,-8 2-11,-8 1-11,-7 2-11,-7 1-6,-4 2 0,-5 1 0,-4 2 0,-4 1 3,-2 0 5,-1-1 6,-1 1 6,-1 0 3,0 0 13,-1-1 15,1 1 0,3 1 0,6 1 0,6 1 0,7 3 0,3 0 0,0 3 0,-1 1 0,1 1 0,1 1 0,1 1 0,1-1 34,3 0-2,0 4 1,0 8 1,0 8 3,0 8 1,1 9 3,4 14 0,3 11 2,3 14 1,0 7 0,-1 3-2,-1 3 0,-2 4-1,-2-4-3,-1-9-6,-1-10-5,-2-8-5,-1-10-2,0-7-1,0-8 0,0-8-1,0-12-13,3-15-30,1-16-27,1-15-29,0-7-11,-1 1 8,-1 1 8,-2 3 7</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0335107296705" units="cm"/>
      <inkml:brushProperty name="height" value="0.0220335107296705" units="cm"/>
      <inkml:brushProperty name="color" value="#000000"/>
      <inkml:brushProperty name="ignorePressure" value="0"/>
    </inkml:brush>
  </inkml:definitions>
  <inkml:trace contextRef="#ctx0" brushRef="#br0">89650 19750 378,'-18'0'-1,"17"0"-1	,15 0-1,16 0-1,10-5 0,7-9 1,6-10 0,7-8 2,-3-3-3,-8 7-5,-10 6-7,-9 7-5,-7 4-3,-3 3 24,-3 3 0,-2 4 0,-6 1 0,-6 0 0,-6 0 0,-6 0 0,-4 0 0,1 0 0,-1 0 0,1 0 0,-1 4 0,1 10 0,-1 10 0,1 9 0,-1 6 0,1 3 0,-1 3 0,1 4 29,-1 2 9,1 4-1,-1 3 0,1 3 0,1 1-4,3 1-7,3-1-8,4 1-6,1-6-6,0-8-4,0-10-5,0-9-3,-4-5-6,-5 0-6,-7 0-6,-5 0-7,-4-2-3,0-3-2,0-3-2,0-2-1,-4-3 5,-5 1 34,-7-1 0,-5 1 0,-1-3 0,6-2 0,7-3 0,6-3 0,7-2 0,10 0 0,10 0 0,9 0 0,10 0 0,14 0 0,11 0 31,14 0 24,10 0 3,9 0-2,10 0 0,10 0-1,5 1-2,4 4-2,3 3-2,3 3-3,-4 1-2,-8 1-2,-10-1-1,-9 1-2,-2-3-10,6-2-18,7-3-17,6-3-19,1-6-11,-3-5-2,-3-7-4,-2-5-2,-8-4-4,-8 0-2,-10 0-2,-9 0-4,-10 1 1,-9 4 1,-10 3 2,-8 3 2</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10519360750914" units="cm"/>
      <inkml:brushProperty name="height" value="0.0110519360750914" units="cm"/>
      <inkml:brushProperty name="color" value="#00BFF3"/>
      <inkml:brushProperty name="ignorePressure" value="0"/>
    </inkml:brush>
  </inkml:definitions>
  <inkml:trace contextRef="#ctx0" brushRef="#br0">60275 57325 754,'-2'-21'-14,"-3"10"3	,-3 10 2,-2 9 3,-5 8 2,-2 8 0,-3 8 1,-3 8 0,-3 5 8,-2 4 17,-1 2 17,-1 4 16,0 0 3,1-4-11,1-2-10,3-4-11,3-5-16,6-8-19,7-8-20,6-7-20,2-6-13,-2-1-5,-1-1-5,-1-2-5</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951865222305059" units="cm"/>
      <inkml:brushProperty name="height" value="0.00951865222305059" units="cm"/>
      <inkml:brushProperty name="color" value="#00BFF3"/>
      <inkml:brushProperty name="ignorePressure" value="0"/>
    </inkml:brush>
  </inkml:definitions>
  <inkml:trace contextRef="#ctx0" brushRef="#br0">60300 57475 875,'67'79'5,"-13"-15"8	,-14-15 10,-14-16 9,-8-11-2,-2-4-13,-1-5-12,-1-4-15,-3-3-15,-1 1-21,-1-1-20,-2 0-20</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81316174566746" units="cm"/>
      <inkml:brushProperty name="height" value="0.0181316174566746" units="cm"/>
      <inkml:brushProperty name="color" value="#00BFF3"/>
      <inkml:brushProperty name="ignorePressure" value="0"/>
    </inkml:brush>
  </inkml:definitions>
  <inkml:trace contextRef="#ctx0" brushRef="#br0">60550 57100 459,'10'50'5,"-2"3"11	,-3 1 10,-3 1 10,-3 4 9,-2 7 7,-1 6 7,-1 6 8,0-1-2,1-10-9,1-9-10,3-10-11,0-7-11,3-4-15,1-5-16,1-4-13</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47295591980219" units="cm"/>
      <inkml:brushProperty name="height" value="0.0247295591980219" units="cm"/>
      <inkml:brushProperty name="color" value="#00BFF3"/>
      <inkml:brushProperty name="ignorePressure" value="0"/>
    </inkml:brush>
  </inkml:definitions>
  <inkml:trace contextRef="#ctx0" brushRef="#br0">60475 57000 336,'12'-24'3,"1"4"4	,-1 3 5,1 3 5,0 1 3,2 1 0,1-1 1,2 1 0,2 1 2,4 3 1,2 3 2,4 4 1,-1 1 1,-5 3-1,-4 1 1,-5 1-1,-4 1-3,-1 1-4,-1-1-6,-2 0-5,0 3-4,2 4-1,1 5-2,2 5-2,0 5 0,1 9 3,-1 8 4,1 7 2,-3 7 2,-2 4 4,-3 5 3,-3 5 2,-2 0 2,3-3 2,1-3 1,1-2 1,0-6-2,-1-6-6,-1-6-6,-2-6-6,-1-7-3,0-6 0,0-6 1,0-6 1,-3-8-11,-4-7-20,-5-8-20,-4-8-20,-2-6-7,2-5 4,1-4 5,2-5 5,1 0 5,2 7 6,1 6 7,2 7 7,-1-5 5,-3-14 3,-3-13 4,-3-15 4,-1-4 3,2 7 4,1 6 4,2 6 3,2 7 4,3 8 6,3 8 5,4 8 6,1 4 3,0 2 1,0 1 2,0 2 1,0 2 2,3 1 2,1 1 4,1 3 2,3 0-1,3 3-3,3 1-5,3 1-5,0 2-3,-3 2-4,-3 1-5,-3 2-3,-2 0-7,1 1-10,-1-1-8,0 1-9,-1-1-5,-4 1 0,-2-1 1,-4 1-1,0-2 2,1-1 4,1-1 3,3-2 4,-2 2 3,-3 7 2,-3 6 3,-2 6 2,-2 1 6,2-5 7,1-4 8,2-5 8,2-4 4,1-1 2,1-1 3,3-2 1,0-1 2,0 1 2,0-1 2,0 0 1,2-1-2,5-4-6,5-2-5,4-4-7,3-1-6,0 0-9,-1-1-7,1 1-9,-3 5-9,-7 11-10,-6 11-11,-6 12-10,-5 3-2,-3-1 5,-3-1 7,-3-2 6,1-4 7,4-6 24,5-6 9,5-7 0,-1 0 0,-4 4 0,-5 5 0,-4 5 0,-1-1 0,3-4 0,3-5 3,3-4 32,3-4 2,4-1-1,2-1-1,4-2-3,4-4-1,4-4 0,5-5 0,5-4-2,1-4-5,-2-1-13,-1-1-12,-1-2-13,-2 0-10,-2 4-8,-1 3-9,-1 3-8</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04215815663338" units="cm"/>
      <inkml:brushProperty name="height" value="0.0104215815663338" units="cm"/>
      <inkml:brushProperty name="color" value="#00BFF3"/>
      <inkml:brushProperty name="ignorePressure" value="0"/>
    </inkml:brush>
  </inkml:definitions>
  <inkml:trace contextRef="#ctx0" brushRef="#br0">61450 56275 799,'0'12'-14,"0"1"2	,0-1 3,0 1 3,0-1 10,3 1 19,1-1 18,1 1 19,1-2-2,1-1-20,-1-1-21,0-2-20,-1-1-21,-1 1-20,-1-1-22,-2 0-21</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45753538236022" units="cm"/>
      <inkml:brushProperty name="height" value="0.0145753538236022" units="cm"/>
      <inkml:brushProperty name="color" value="#00BFF3"/>
      <inkml:brushProperty name="ignorePressure" value="0"/>
    </inkml:brush>
  </inkml:definitions>
  <inkml:trace contextRef="#ctx0" brushRef="#br0">61050 56750 571,'12'58'8,"1"-7"14	,-1-8 15,1-8 14,-1-2 8,1 3-1,-1 3 0,1 3 0,-1-1-11,1-7-21,-1-6-22,1-6-20</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09454242140055" units="cm"/>
      <inkml:brushProperty name="height" value="0.0209454242140055" units="cm"/>
      <inkml:brushProperty name="color" value="#00BFF3"/>
      <inkml:brushProperty name="ignorePressure" value="0"/>
    </inkml:brush>
  </inkml:definitions>
  <inkml:trace contextRef="#ctx0" brushRef="#br0">61200 56675 397,'24'10'5,"-2"-2"9	,-1-3 9,-1-3 9,3-2 6,7 0 3,8 0 2,9 0 4,-1-1 0,-5-2-2,-7-1-1,-5-1-1,-6 0-4,-3 1-6,-3 1-5,-2 3-5,-1 0-5,3 3-3,3 1-4,4 1-3,-3 4-4,-5 4-3,-7 5-2,-5 5-4,-6 2-5,-3 0-7,-3 0-6,-2 0-8,-5-1-4,-2-2-2,-3-1-3,-3-1-3,-1-3-4,4-3-5,3-3-7,3-3-5</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11245037987828" units="cm"/>
      <inkml:brushProperty name="height" value="0.0111245037987828" units="cm"/>
      <inkml:brushProperty name="color" value="#00BFF3"/>
      <inkml:brushProperty name="ignorePressure" value="0"/>
    </inkml:brush>
  </inkml:definitions>
  <inkml:trace contextRef="#ctx0" brushRef="#br0">61425 56875 749,'-11'44'2,"3"-10"3	,3-12 5,4-10 4,-2-3 5,-4 7 9,-5 6 7,-4 6 8,-2 4-2,2 2-11,1 1-12,2 2-12,0-3-11,1-6-7,-1-6-9,1-6-9,1-5-10,3-1-14,3-1-13,4-2-12</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61475 57025 1000,'34'0'-6,"-6"0"-1	,-6 0-2,-6 0-3,-5 0 3,-1 0 6,-1 0 6,-2 0 6,1 0-6,3 0-20,3 0-18,3 0-19,0 0-11,-3 0 17,-3 0 48,-3 0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37046789750457" units="cm"/>
      <inkml:brushProperty name="height" value="0.0137046789750457" units="cm"/>
      <inkml:brushProperty name="color" value="#00BFF3"/>
      <inkml:brushProperty name="ignorePressure" value="0"/>
    </inkml:brush>
  </inkml:definitions>
  <inkml:trace contextRef="#ctx0" brushRef="#br0">61675 57175 608,'-60'69'-2,"7"-10"11	,6-12 10,7-10 11,3-4 9,2 3 8,1 3 8,2 3 8,1 0-5,0-3-17,-1-3-16,1-3-18,3-5-8,6-6-3,6-6-2,7-7-2,3-3-12,0 1-22,-1-1-22,1 0-21</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87840666621923" units="cm"/>
      <inkml:brushProperty name="height" value="0.0187840666621923" units="cm"/>
      <inkml:brushProperty name="color" value="#000000"/>
      <inkml:brushProperty name="ignorePressure" value="0"/>
    </inkml:brush>
  </inkml:definitions>
  <inkml:trace contextRef="#ctx0" brushRef="#br0">90300 19700 443,'-46'0'5,"10"0"11	,10 0 10,9 0 10,10 0 7,14 0 1,11 0 3,14 0 1,8 0 1,7 0-1,6 0-1,7 0 0,5-4-6,7-5-11,6-7-11,7-5-10,-4-1-8,-12 6-3,-13 7-4,-12 6-4,-9 1-6,-2-3-9,-3-3-8,-3-2-8,-4-3-8,-3 1-9,-3-1-7,-2 1-9</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89472027122974" units="cm"/>
      <inkml:brushProperty name="height" value="0.0189472027122974" units="cm"/>
      <inkml:brushProperty name="color" value="#00BFF3"/>
      <inkml:brushProperty name="ignorePressure" value="0"/>
    </inkml:brush>
  </inkml:definitions>
  <inkml:trace contextRef="#ctx0" brushRef="#br0">61425 57150 439,'69'12'30,"-10"1"4	,-12-1 4,-10 1 5,-6 1 2,1 6-2,-1 4 0,0 5-1,-1 1-1,-1-1 1,-1-1 0,-2-2 0,-2-2-6,-2-2-11,-1-1-12,-1-1-11,-4-2-19,-4-2-23,-5-1-24,-4-1-23</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5845391303301" units="cm"/>
      <inkml:brushProperty name="height" value="0.0125845391303301" units="cm"/>
      <inkml:brushProperty name="color" value="#00BFF3"/>
      <inkml:brushProperty name="ignorePressure" value="0"/>
    </inkml:brush>
  </inkml:definitions>
  <inkml:trace contextRef="#ctx0" brushRef="#br0">61475 57550 662,'-11'35'5,"3"-2"11	,3-3 11,4-3 10,1-2 8,0 0 1,0 0 4,0 0 2,0-1-10,0-2-24,0-1-24,0-1-23,0-3-14,0-3-3,0-3-3,0-3-3</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1422612667084" units="cm"/>
      <inkml:brushProperty name="height" value="0.0221422612667084" units="cm"/>
      <inkml:brushProperty name="color" value="#00BFF3"/>
      <inkml:brushProperty name="ignorePressure" value="0"/>
    </inkml:brush>
  </inkml:definitions>
  <inkml:trace contextRef="#ctx0" brushRef="#br0">61450 57675 376,'22'-35'-52,"-4"7"10	,-5 6 42,-4 7 0,0 2 0,4 1 0,5-1 0,5 1 0,2 0 49,0 2 9,0 1 1,0 2 1,-1 5-1,-2 7-3,-1 8-3,-1 9-4,-3 5-4,-3 5-5,-3 5-5,-3 4-5,-4 0-2,-5-4-1,-4-5 0,-5-4-1,-5-4-9,-5-2-22,-4-1-21,-5-1-20,-1-3-11,4-3 1,2-3 0,4-3 1,2-3 4,2-1 9,1-1 8,2-2 8,2-2 5,3-2 2,3-1 3,4-1 1,1 0 6,3 1 12,1 1 10,1 3 11,5 0 5,8 0-2,8 0-3,8 0-1,1 0-8,-2 0-12,-3 0-14,-3 0-12,-4 0-10,-3 0-6,-3 0-6,-2 0-5</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59158108383417" units="cm"/>
      <inkml:brushProperty name="height" value="0.0259158108383417" units="cm"/>
      <inkml:brushProperty name="color" value="#00BFF3"/>
      <inkml:brushProperty name="ignorePressure" value="0"/>
    </inkml:brush>
  </inkml:definitions>
  <inkml:trace contextRef="#ctx0" brushRef="#br0">91200 34675 321,'-30'0'34,"16"0"7	,15 0 8,17 0 8,9-2 1,5-3-5,5-3-5,4-2-5,0-3-5,-4 1-6,-5-1-6,-4 1-5,-4-1-6,-2 1-6,-1-1-4,-1 1-5,-4 4-6,-4 9-6,-5 10-6,-4 10-6,-5 5-1,-3 4 4,-3 3 6,-2 3 3,-5 6 6,-5 12 4,-4 11 6,-5 11 4,0 0 4,5-11 1,4-11 0,6-11 2,3-9 0,3-6 0,3-6-1,4-6-1,0-1 0,-2 7 1,-1 6 1,-1 7 0,0-1 1,1-6-1,1-6 1,3-6 0,1-5-1,4-1-4,3-1-2,3-2-3,2-2-2,2-1-2,1-1-1,2-2-1,2-2-1,1-2-1,1-1 0,3-1-1,0-2-2,0-2-4,0-1-3,0-1-3,-2-1-6,-3 2-6,-3 1-6,-2 2-6,-4-1-7,-1-3-9,-1-3-7,-2-3-9</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0658406615257" units="cm"/>
      <inkml:brushProperty name="height" value="0.0220658406615257" units="cm"/>
      <inkml:brushProperty name="color" value="#00BFF3"/>
      <inkml:brushProperty name="ignorePressure" value="0"/>
    </inkml:brush>
  </inkml:definitions>
  <inkml:trace contextRef="#ctx0" brushRef="#br0">91500 35050 377,'-12'10'3,"2"-2"5	,1-3 6,2-3 5,2-2 5,1 3 3,1 1 5,3 1 4,2 1 2,5 1 0,5-1 0,4 0 0,4 0-2,1 1-6,1-1-6,3 0-5,-1 1-4,-2 2-4,-1 1-3,-1 2-5,-2 0-4,-2 1-5,-1-1-4,-1 1-6,-4 1-3,-5 3-1,-4 3 0,-5 4-2,-4 1 1,-3 3 1,-3 1 3,-3 1 2,-3 2 1,-1 2 2,-1 1 1,-2 2 2,-1 0 1,3 1 0,1-1 2,1 1 1,1-3 1,1-2 1,-1-3 0,0-3 2,2-5 0,3-4 1,3-5-1,3-4-1,3-3 5,1 1 9,1-1 7,3 0 9,2-1 5,5-1 3,5-1 2,4-2 2,4-2 0,4-2-3,2-1-4,4-1-2,1-1-5,1 0-6,-1-1-5,0 1-5,1 0-3,2 0-3,1-1-1,2 1-2,0-1-9,1-2-20,-1-1-17,1-1-20,-4-1-6,-6 2 2,-6 1 4,-6 2 3,-5 0 4,-1-2 3,-1-1 3,-2-1 4</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86136793345213" units="cm"/>
      <inkml:brushProperty name="height" value="0.0186136793345213" units="cm"/>
      <inkml:brushProperty name="color" value="#00BFF3"/>
      <inkml:brushProperty name="ignorePressure" value="0"/>
    </inkml:brush>
  </inkml:definitions>
  <inkml:trace contextRef="#ctx0" brushRef="#br0">92625 34525 447,'-14'1'4,"-1"4"9	,-1 3 9,-2 3 8,-3 3 5,-5 6 5,-4 4 2,-5 5 3,-3 3-2,1 2-9,-1 1-9,1 2-9,1-2-10,3-2-9,3-3-9,4-3-11,2-6-4,4-5 1,3-7 0,3-5 1,3-4-4,6 0-9,4 0-10,5 0-8,3 0 1,2 0 13,1 0 13,2 0 12,1 2 11,2 5 6,1 5 8,2 4 8,-1 6 8,-3 6 12,-3 6 12,-3 7 11,-3 5 6,-1 5-2,-1 4 0,-2 6-1,-2 1-5,-2 1-10,-1-1-10,-1 1-9,0-4-8,1-6-5,1-6-6,3-6-6,0-7-16,3-6-24,1-6-26,1-6-24</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33702475577593" units="cm"/>
      <inkml:brushProperty name="height" value="0.0133702475577593" units="cm"/>
      <inkml:brushProperty name="color" value="#00BFF3"/>
      <inkml:brushProperty name="ignorePressure" value="0"/>
    </inkml:brush>
  </inkml:definitions>
  <inkml:trace contextRef="#ctx0" brushRef="#br0">92525 34900 623,'0'-12'32,"0"2"3	,0 1 3,0 2 3,1 2 1,4 1-3,3 1 0,3 3-3,2-1-4,2-2-10,1-1-7,2-1-9,1-1-13,0 0-16,-1-1-15,1 1-17,-2 1-9,-3 1-4,-3 1-2,-3 3-4</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8631403297186" units="cm"/>
      <inkml:brushProperty name="height" value="0.0228631403297186" units="cm"/>
      <inkml:brushProperty name="color" value="#00BFF3"/>
      <inkml:brushProperty name="ignorePressure" value="0"/>
    </inkml:brush>
  </inkml:definitions>
  <inkml:trace contextRef="#ctx0" brushRef="#br0">92725 34800 364,'-11'22'0,"3"-4"0	,3-5 0,4-4-1,-1-2 3,-3 2 3,-3 1 4,-2 2 4,-1 2 4,3 3 4,3 3 3,4 4 4,1 3 3,0 5 1,0 5 1,0 4 2,0 4 0,0 1 1,0 1 0,0 3 0,0-2 0,0-3-2,0-3-3,0-2-1,0 1-3,0 8-3,0 8-2,0 8-3,-1-1-5,-2-9-7,-1-10-9,-1-9-8,0-6-6,1-4-7,1-2-6,3-4-6,0-7-7,0-10-10,0-12-9,0-10-10,0-7 0,0-2 5,0-1 6,0-1 6,-1 1 5,-2 5 6,-1 4 5,-1 6 33</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14758943766356" units="cm"/>
      <inkml:brushProperty name="height" value="0.0214758943766356" units="cm"/>
      <inkml:brushProperty name="color" value="#00BFF3"/>
      <inkml:brushProperty name="ignorePressure" value="0"/>
    </inkml:brush>
  </inkml:definitions>
  <inkml:trace contextRef="#ctx0" brushRef="#br0">92425 35300 388,'-11'-22'7,"6"6"17	,4 7 15,5 6 16,5 4 7,4 4-1,5 3-2,5 3-2,2 1-3,3 1-3,1-1-4,1 1-4,0-3-10,-1-2-15,-1-3-16,-2-3-16,-3-2-17,-3 3-18,-3 1-18,-2 1-19</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2566937506199" units="cm"/>
      <inkml:brushProperty name="height" value="0.0162566937506199" units="cm"/>
      <inkml:brushProperty name="color" value="#00BFF3"/>
      <inkml:brushProperty name="ignorePressure" value="0"/>
    </inkml:brush>
  </inkml:definitions>
  <inkml:trace contextRef="#ctx0" brushRef="#br0">69675 40775 512,'0'-12'1,"0"2"3	,0 1 1,0 2 3,0 1 2,0 0 1,0-1 2,0 1 1,0 2-1,0 5-2,0 4-2,0 6-3,0 0 0,0-1-2,0-1 0,0-2-1,0 3 1,0 8 1,0 8 2,0 8 1,0 1 1,0-5-1,0-4 0,0-5-1,-1 5 1,-2 14 1,-1 14 2,-1 14 2,-1 7 0,0 3-1,-1 1-3,1 1 0,1 2-3,1 2 0,1 1-3,3 2 0,-1-1-2,-2-1-1,-1-1-1,-1-2-1,-2-2-1,-2-1 1,-1-1-1,-1-2 1,-2-2-1,1-2 1,-1-1-1,1-1 0,0-3 0,2-3 3,1-3 2,2-3 1,2-6 2,1-7 1,1-8 2,3-8 0,0-7 1,3-4 0,1-5 0,1-4-1,3-4 1,3-1 1,3-1 1,3-2 3,3-1-1,1 0 1,1 0 0,3 0 0,-1-1 0,-2-2-2,-1-1-2,-1-1-1,-1 0-1,0 1-3,-1 1-1,1 3-1,2 0-2,5 0 0,4 0-1,6 0 0,0 1 0,-1 4 0,-1 3 0,-2 3 0,1 1 0,3 1-1,3-1-2,3 1 0,3-2-1,1-1 0,1-1 0,3-2 0,-4-1 0,-5 1 1,-7-1-1,-5 0 1,0 0 0,10 1 0,10-1 0,9 0 0,9 1-1,12 2 1,11 1 0,11 2 0,5-2 0,1-2 0,-1-3 0,0-3-1,1-2 1,2 0 1,1 0 1,2 0 0,1 0 1,2 3 1,1 1 1,2 1 1,3 1 0,5 1-1,4-1 0,6 0 0,1 1-1,1 2-1,-1 1-2,1 2-1,0-1 0,2-1 1,1-1 1,2-2 1,-2-1 1,-7 1 1,-6-1 2,-6 0 0,-13-1 1,-18-1-1,-19-1-2,-19-2-1,-1-1 0,18 0 0,17 0 0,17 0 0,16 0 1,16 3-1,15 1 1,17 1 1,-11 0-1,-33-1 0,-35-1 0,-34-2 0,-1-1-1,35 3-2,35 1 0,34 1-2,16 2-1,-2 2 1,-1 1 0,-1 2 0,-5-2 0,-8-2-1,-8-3 0,-7-3-1,7-2 0,23 0 0,24 0 1,24 0-1,3 0 1,-15 0 0,-16 0 1,-15 0 0,-7-1 0,1-2-1,1-1 0,3-1-1,-7-1 0,-11 0 0,-14-1 0,-11 1 0,-18 1 0,-19 1 1,-21 1 1,-20 3 1,6-1-1,33-2 0,33-1 0,33-1 0,11-1 0,-9 0-2,-10-1 1,-8 1-1,-18 1 0,-22 1 0,-24 1 1,-24 3 0,5-1 0,33-2-1,33-1-1,33-1-1,15 0-1,-2 1 2,-1 1 0,-1 3 1,-2 0 1,-2 0-1,-1 0-1,-1 0 0,-8 0 1,-12 0 1,-13 0 2,-12 0 1,-16-1 1,-19-2 0,-18-1 0,-19-1 0,-11 0 0,-1 1 0,-1 1 0,-2 3-1,6-1 1,12-2-1,12-1 1,13-1 0,5-1-1,-4 0-1,-2-1-2,-4 1-2,-3-1-1,-3-2-2,-3-1 0,-3-1-2,-3-2 0,-1 1-1,-1-1 0,-2 1 1,-2-1-1,-2 1-1,-1-1 1,-1 1-1,2-3 0,6-2-1,6-3 0,7-3-2,-4 1 0,-15 6-4,-13 7-2,-14 6-3,-9 1-2,-1-3 3,-1-3 24,-2-2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618999324739" units="cm"/>
      <inkml:brushProperty name="height" value="0.014618999324739" units="cm"/>
      <inkml:brushProperty name="color" value="#6ADCAB"/>
      <inkml:brushProperty name="ignorePressure" value="0"/>
    </inkml:brush>
  </inkml:definitions>
  <inkml:trace contextRef="#ctx0" brushRef="#br0">22750 7150 570,'0'-24'-47,"0"4"6	,0 3 8,0 3 11,-2 3 22,-3 3 0,-3 3 12,-2 4 33,-3 5 8,1 10-5,-1 10-3,1 9-5,-3 4-4,-2 1-2,-3-1-4,-3 1-2,1-4-6,6-6-6,7-6-7,6-6-8,3-4-4,0 1-2,0-1-2,0 1-3,1-3 1,4-2 5,3-3 4,3-3 5,1-1 2,1 4-1,-1 3 1,1 3-1,4 3 3,9 3 5,10 3 5,10 4 5,0-1 0,-5-3-1,-7-3-3,-5-2-2,-4-5-9,0-2-12,0-3-13,0-3-14,0-2-6,0 0 1,0 0 0,0 0 0,-2 1-4,-3 4-11,-3 3-9,-2 3-10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2783243209124" units="cm"/>
      <inkml:brushProperty name="height" value="0.0142783243209124" units="cm"/>
      <inkml:brushProperty name="color" value="#000000"/>
      <inkml:brushProperty name="ignorePressure" value="0"/>
    </inkml:brush>
  </inkml:definitions>
  <inkml:trace contextRef="#ctx0" brushRef="#br0">90750 19150 583,'21'1'24,"-5"4"-1	,-7 3-3,-5 3-1,-6 10 1,-3 20 6,-3 18 4,-2 20 6,-6 8 3,-6 1 2,-6-1 2,-6 1 1,-2-4-8,3-6-21,3-6-19,4-6-20,2-9-14,4-8-5,3-10-6,3-9-6,1-7-3,1-3-4,-1-3-1,1-2-3</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8745175898075" units="cm"/>
      <inkml:brushProperty name="height" value="0.0128745175898075" units="cm"/>
      <inkml:brushProperty name="color" value="#00BFF3"/>
      <inkml:brushProperty name="ignorePressure" value="0"/>
    </inkml:brush>
  </inkml:definitions>
  <inkml:trace contextRef="#ctx0" brushRef="#br0">69475 40825 647,'49'-22'-102,"-2"6"42	,-1 7 60,-1 6 0,1 4 0,5 4 0,4 3 0,6 3 0,3 1 0,3 1 0,3-1 0,4 1 0,5-2 0,10-1 0,10-1 0,9-2 0,0-1 0,-7 1 0,-8-1 0,-8 0 0,-11-1 0,-14-1 0,-14-1 0,-13-2 0,4 0 0,26 4 0,24 3 0,26 3 0,12 0 0,0-1 0,0-1 0,0-2 0,1 0 2,4 2 14,3 1 1,3 2 1,2 2 0,2 3 0,1 3-1,2 4 1,5 0-1,7-2-3,8-1-2,9-1-3,3-2-2,0-2-2,0-1-2,0-1-2,0-4-2,3-2 1,1-3 1,1-3-1,2-2 2,2 0 2,1 0 2,2 0 2,-3 0 1,-6 3 1,-6 1 0,-6 1 0,-8 0 1,-7-1-1,-8-1 1,-8-2-1,-15-1-1,-24 0-3,-24 0-2,-22 0-3,-2 0-1,22 3 0,22 1 2,23 1 0,0 0 1,-18-1-1,-19-1-1,-18-2 0,4-1-1,28 0 0,28 0-2,29 0 0,16 0-2,7 0 1,6 0-2,7 0 1,0 0-1,-5 0 1,-4 0 0,-5 0 1,-3 0 0,-2 0 0,-1 0-1,-1 0-1,-2-1 0,1-2 1,-1-1-1,1-1 2,-5-1-1,-7 0 1,-8-1 1,-8 1 0,-7 1 0,-6 1 0,-6 1 0,-7 3 0,-11 0 0,-18 0-1,-17 0 1,-16 0-1,0-1 0,21-2-2,20-1 0,21-1-2,11 0-1,4 1-1,2 1 0,4 3-2,-5 0 0,-12 0-1,-13 0-1,-13 0-1,-13 0 0,-14 0 2,-14 0 1,-13 0 1,4 0 2,26 0 0,24 0 0,26 0 0,9 0 1,-4 0-1,-5 0 0,-4 0 0,-4-2 0,-1-3 6,-1-3 2,-2-2 0,-1-2 0,0 2 0,0 1 0,0 2 0,-4 1 0,-8 0 0,-8-1 0,-7 1 0,-5 0 0,-2 0 0,-1-1 0,-1 1 0,-2 0 0,1 0 0,-1-1 0,1 1 0,-5 1 0,-7 1 0,-8 1 0,-8 3 0,-6 0 0,-5 0 0,-4 0 0,-5 0 0,-2 0 0,2 0 0,1 0 0,2 0 0,-1 0 0,-3 3 0,-3 1 0,-3 1 0,-1 1 0,2 1 8,1-1 3,2 0 1,-1 1 0,-1 2 1,-1 1 1,-2 2 0,-2 2 1,-1 6 1,-1 4 1,-2 5 0,-2 2 1,-2 1 0,-1-1-1,-1 0 1,-3 2 0,-3 3 1,-3 3 1,-3 3 1,-2 5 1,1 6-2,-1 6 0,0 7-2,0 5-1,1 5 0,-1 4-2,0 6 0,0 0-1,1-1-2,-1-1 0,0-2-2,2-3-1,3-5-2,3-4-2,3-5-2,2-5-3,0-5-7,-1-4-6,1-5-6,1-3-8,1-2-10,1-1-9,3-1-11,-1-6-5,-2-7-1,-1-8-2,-1-8-2</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0131929963827" units="cm"/>
      <inkml:brushProperty name="height" value="0.0220131929963827" units="cm"/>
      <inkml:brushProperty name="color" value="#00BFF3"/>
      <inkml:brushProperty name="ignorePressure" value="0"/>
    </inkml:brush>
  </inkml:definitions>
  <inkml:trace contextRef="#ctx0" brushRef="#br0">76325 42325 378,'0'10'14,"3"-2"0	,1-3 1,1-3 1,5-4 1,8-3 0,8-3 2,8-2 0,1-3 0,-2 1 0,-3-1-1,-3 1-1,-4 1-2,-3 3-2,-3 3-4,-2 4-3,2-3-3,9-5-7,10-7-6,10-5-6,0-3-2,-8 4 1,-8 3 1,-7 3 1,-7 2-1,-4 2-3,-5 1-2,-4 2-3,-7 2-4,-5 1-3,-7 1-3,-5 3-4,-4-1 0,0-2 38,0-1 0,0-1 0,2-1 0,5 0 0,5-1 0,4 1 0,2-3 0,-2-4 0,-1-5 0,-1-4 0,-1-2 0,2 4 0,1 3 0,2 3 0,2 2 0,1 2 0,1 1 0,3 2 0,0 5 0,3 10 2,1 9 37,1 10 4,1 7 1,1 7-3,-1 6-2,0 6-2,0 13 0,1 18 1,-1 19 2,0 19 1,0 6 0,1-6 0,-1-6-2,0-7 0,-1-8-1,-1-11-3,-1-11-3,-2-11-2,-1-12-11,0-12-18,0-13-18,0-12-18,-1-14-11,-2-14-1,-1-13-3,-1-15-2,-1-4 1,0 4 4,-1 5 4,1 5 4,0 1 1,0-2-4,-1-1-3,1-1-3</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0135161690414" units="cm"/>
      <inkml:brushProperty name="height" value="0.010135161690414" units="cm"/>
      <inkml:brushProperty name="color" value="#00BFF3"/>
      <inkml:brushProperty name="ignorePressure" value="0"/>
    </inkml:brush>
  </inkml:definitions>
  <inkml:trace contextRef="#ctx0" brushRef="#br0">76650 42500 822,'8'16'-21,"-7"8"4	,-8 8 5,-8 8 3,-5 5 8,-1 1 14,-1 1 11,-2 3 14,-1-1 3,3-2-3,1-1-5,1-1-3,2-5-11,2-8-17,1-8-17,2-7-17,1-7-14,2-2-12,1-3-11,2-3-13</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76650 42650 1000,'34'34'-2,"-6"-6"-4	,-6-6-2,-6-6-5,-2-3-1,6 2-2,4 1-1,5 2-1,-1-1-9,-6-3-17,-6-3-17,-7-3 37</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7642792314291" units="cm"/>
      <inkml:brushProperty name="height" value="0.017642792314291" units="cm"/>
      <inkml:brushProperty name="color" value="#00BFF3"/>
      <inkml:brushProperty name="ignorePressure" value="0"/>
    </inkml:brush>
  </inkml:definitions>
  <inkml:trace contextRef="#ctx0" brushRef="#br0">76875 42225 472,'11'37'3,"-1"1"8	,-1-1 6,-2 1 8,-1 2 6,1 7 5,-1 6 5,0 7 6,-1 2 1,-1 1-6,-1-1-4,-2 1-4,-1-5-3,0-7 0,0-8 1,0-8 1,0-6-10,3-5-18,1-4-20,1-5-18</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7831610888243" units="cm"/>
      <inkml:brushProperty name="height" value="0.0167831610888243" units="cm"/>
      <inkml:brushProperty name="color" value="#00BFF3"/>
      <inkml:brushProperty name="ignorePressure" value="0"/>
    </inkml:brush>
  </inkml:definitions>
  <inkml:trace contextRef="#ctx0" brushRef="#br0">77000 42275 496,'12'-14'16,"1"-1"3	,-1-1 3,1-2 2,-1 0 3,1 2 2,-1 1 3,1 2 2,-1 1 0,1 2-2,-1 1-2,1 2-3,0 3-3,2 5-6,1 4-6,2 6-5,1 4-5,0 7-4,-1 6-2,1 7-5,0 3-1,0 2 1,-1 1-1,1 2 1,-1 1 4,-2 0 5,-1-1 7,-1 1 6,-3 1 4,-1 1 0,-1 1 1,-2 3 1,-2-1-2,-1-2-2,-1-1-4,-2-1-3,-1-4-1,0-7 0,0-6 1,0-6 0,-1-7-13,-2-8-28,-1-8-27,-1-7-28</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76323599368334" units="cm"/>
      <inkml:brushProperty name="height" value="0.00876323599368334" units="cm"/>
      <inkml:brushProperty name="color" value="#00BFF3"/>
      <inkml:brushProperty name="ignorePressure" value="0"/>
    </inkml:brush>
  </inkml:definitions>
  <inkml:trace contextRef="#ctx0" brushRef="#br0">77125 42500 950,'13'9'18,"2"-6"-5	,1-6-5,2-6-3,1-2-3,0 3 0,-1 3-1,1 4 0,-2 1-9,-3 0-14,-3 0-16,-3 0-15,-2 0-9,1 0-4,-1 0 28,0 0 38</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8141797184944" units="cm"/>
      <inkml:brushProperty name="height" value="0.0168141797184944" units="cm"/>
      <inkml:brushProperty name="color" value="#00BFF3"/>
      <inkml:brushProperty name="ignorePressure" value="0"/>
    </inkml:brush>
  </inkml:definitions>
  <inkml:trace contextRef="#ctx0" brushRef="#br0">77125 42725 495,'1'10'5,"4"-2"20	,3-3 21,3-3 19,2-2 9,2 0-4,1 0-4,2 0-4,-1-1-12,-3-2-19,-3-1-21,-3-1-19,-1-1-19,2 0-20,1-1-18,2 1-20</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9685709252954" units="cm"/>
      <inkml:brushProperty name="height" value="0.0129685709252954" units="cm"/>
      <inkml:brushProperty name="color" value="#00BFF3"/>
      <inkml:brushProperty name="ignorePressure" value="0"/>
    </inkml:brush>
  </inkml:definitions>
  <inkml:trace contextRef="#ctx0" brushRef="#br0">77100 43025 642,'35'-24'59,"-2"4"0	,-3 3 0,-3 3 0,-5 2-7,-4 2-14,-5 1-15,-4 2-15,-2 2-8,2 1-5,1 1-3,2 3-4,0-2-13,1-3-19,-1-3-20,1-2-21</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19303790852427" units="cm"/>
      <inkml:brushProperty name="height" value="0.0119303790852427" units="cm"/>
      <inkml:brushProperty name="color" value="#00BFF3"/>
      <inkml:brushProperty name="ignorePressure" value="0"/>
    </inkml:brush>
  </inkml:definitions>
  <inkml:trace contextRef="#ctx0" brushRef="#br0">77850 41600 698,'23'13'43,"-3"2"-2	,-3 1-2,-2 2-1,-4 0-1,-1-2-4,-1-1-2,-2-1-2,-1-3-18,1-1-34,-1-1-32,0-2-33</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4001750051975" units="cm"/>
      <inkml:brushProperty name="height" value="0.0154001750051975" units="cm"/>
      <inkml:brushProperty name="color" value="#000000"/>
      <inkml:brushProperty name="ignorePressure" value="0"/>
    </inkml:brush>
  </inkml:definitions>
  <inkml:trace contextRef="#ctx0" brushRef="#br0">90850 19950 541,'26'3'5,"4"6"11	,3 7 11,3 6 11,-1 6 7,-2 6 3,-3 7 3,-3 6 4,-2-1-2,0-5-9,0-7-9,0-5-7,0-4-14,0 0-20,0 0-18,0 0-19,-2-2-14,-3-3-7,-3-3-7,-2-2-7</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1421674266458" units="cm"/>
      <inkml:brushProperty name="height" value="0.0121421674266458" units="cm"/>
      <inkml:brushProperty name="color" value="#00BFF3"/>
      <inkml:brushProperty name="ignorePressure" value="0"/>
    </inkml:brush>
  </inkml:definitions>
  <inkml:trace contextRef="#ctx0" brushRef="#br0">77650 41900 686,'1'49'28,"4"-2"2	,3-1 2,3-1 3,0 0 2,-1 1 2,-1 1 3,-2 3 2,-1-5-17,1-9-39,-1-10-37,0-8-39</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71801950782537" units="cm"/>
      <inkml:brushProperty name="height" value="0.0171801950782537" units="cm"/>
      <inkml:brushProperty name="color" value="#00BFF3"/>
      <inkml:brushProperty name="ignorePressure" value="0"/>
    </inkml:brush>
  </inkml:definitions>
  <inkml:trace contextRef="#ctx0" brushRef="#br0">77750 41950 485,'14'-1'20,"3"-2"-4	,3-1-4,4-1-3,3-1 4,5 0 13,5-1 13,4 1 13,3 1 3,0 1-7,-1 1-7,1 3-7,-3 0-4,-7 0 0,-6 0-1,-6 0-1,-5 2-6,-3 5-12,-3 5-11,-3 4-12,-4 4-8,-5 1-5,-4 1-3,-5 3-5,-5-2-6,-2-3-8,-3-3-7,-3-2-8,0-4-2,5-1 4,5-1 2,4-2 4</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78000 42150 1000,'-13'36'-4,"1"-1"-8	,-1-1-7,1-2-9,-2 0 1,-1 2 5,-1 1 8,-2 2 6,0-2 6,2-5 5,1-4 6,2-5 5,1-4-11,2-3-27,1-3-28,2-3-15</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78100 42175 1000,'33'22'0,"-7"-4"0	,-8-5 0,-8-4 0,-4-3-4,1 1-6,-1-1-6,0 0-7,1-1-7,2-1-7,1-1-8,2-2-6,-1-1 17,-1 3 34,-1 1 0,-2 1 0</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0950089767575" units="cm"/>
      <inkml:brushProperty name="height" value="0.0120950089767575" units="cm"/>
      <inkml:brushProperty name="color" value="#00BFF3"/>
      <inkml:brushProperty name="ignorePressure" value="0"/>
    </inkml:brush>
  </inkml:definitions>
  <inkml:trace contextRef="#ctx0" brushRef="#br0">78125 42400 688,'-57'67'-11,"14"-16"1	,11-15 0,14-15 1,4-8 0,-1 2 2,-1 1 0,-2 2 1,-1 0 6,1-2 13,-1-1 11,0-1 11,1-1 8,2 2 1,1 1 1,2 2 1,1-1-3,2-3-10,1-3-9,2-3-9,-1 1-7,-3 4-2,-3 5-5,-3 5-2,0-1-14,3-4-24,3-5-24,3-4-24</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65350362658501" units="cm"/>
      <inkml:brushProperty name="height" value="0.0165350362658501" units="cm"/>
      <inkml:brushProperty name="color" value="#00BFF3"/>
      <inkml:brushProperty name="ignorePressure" value="0"/>
    </inkml:brush>
  </inkml:definitions>
  <inkml:trace contextRef="#ctx0" brushRef="#br0">77925 42475 503,'57'13'29,"-8"2"5	,-10 1 5,-9 2 6,-4 2 0,4 1-4,3 1-3,3 3-3,0-1-1,-1-2 2,-1-1 1,-2-1 2,-2-2-8,-4-2-17,-2-1-19,-4-1-17,-2-4-16,-2-2-15,-1-3-16,-1-3-14</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25800250098109" units="cm"/>
      <inkml:brushProperty name="height" value="0.0125800250098109" units="cm"/>
      <inkml:brushProperty name="color" value="#00BFF3"/>
      <inkml:brushProperty name="ignorePressure" value="0"/>
    </inkml:brush>
  </inkml:definitions>
  <inkml:trace contextRef="#ctx0" brushRef="#br0">77875 42775 662,'11'25'5,"-1"3"9	,-1 1 9,-2 1 10,-2 3 4,-1 3-2,-1 3-2,-2 3-1,-1-1-2,0-7-1,0-6-1,0-6 0,-1-5-18,-2-3-32,-1-3-33,-1-3-33</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27019805461168" units="cm"/>
      <inkml:brushProperty name="height" value="0.0227019805461168" units="cm"/>
      <inkml:brushProperty name="color" value="#00BFF3"/>
      <inkml:brushProperty name="ignorePressure" value="0"/>
    </inkml:brush>
  </inkml:definitions>
  <inkml:trace contextRef="#ctx0" brushRef="#br0">77950 42825 367,'57'-34'50,"-8"8"-6	,-10 8-7,-9 8-7,-8 4-2,-4 0-1,-5-1 0,-4 1 0,0 1 1,4 4 0,5 2 2,5 4 0,0 4 0,-3 7 0,-3 6-1,-2 6-1,-5 2-1,-2-1 1,-3-1 0,-3-2-1,-5 0-8,-4 4-19,-5 3-17,-4 3-18,-4-1-9,-1-5 0,-1-4 1,-2-5 0,-1-5 3,3-4 4,1-5 5,1-4 3,3-4 4,3-2 0,3-1 2,3-1 1,6-1 8,7 0 16,8-1 17,9 1 16,4 0 1,4 0-12,3-1-13,3 1-12,-2 1-8,-6 1-4,-6 1-1,-6 3-4,-4-2-6,1-3-10,-1-3-11,1-2-9</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25000000372529" units="cm"/>
      <inkml:brushProperty name="height" value="0.025000000372529" units="cm"/>
      <inkml:brushProperty name="color" value="#00BFF3"/>
      <inkml:brushProperty name="ignorePressure" value="0"/>
    </inkml:brush>
  </inkml:definitions>
  <inkml:trace contextRef="#ctx0" brushRef="#br0">60675 46825 333,'97'39'167,"32"29"-1	,31 29 1,30 28 0</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04041192680597" units="cm"/>
      <inkml:brushProperty name="height" value="0.0104041192680597" units="cm"/>
      <inkml:brushProperty name="color" value="#00BFF3"/>
      <inkml:brushProperty name="ignorePressure" value="0"/>
    </inkml:brush>
  </inkml:definitions>
  <inkml:trace contextRef="#ctx0" brushRef="#br0">61225 44000 800,'23'-66'-140,"-3"19"80	,-3 19 60,-2 19 0,-4 9 0,-1 0 0,-1 0 0,-2 0 0,2 2 0,7 5 0,6 5 0,6 4 0,3 7 0,1 7 0,-1 8 0,0 9 0,-1 10 0,-4 14 0,-2 14 0,-4 14 0,-3 13 0,-3 10 0,-3 12 0,-3 11 0,-4 8 0,-5 9 0,-4 8 0,-5 7 0,-3 3 0,1-1 0,-1-1 0,1-2 0,-1-5 0,1-5 0,-1-7 0,1-5 0,-1-4 0,1 3 0,-1 1 0,1 1 0,-1-4 0,1-11 0,-1-11 0,1-11 0,1-15 0,3-16 0,3-17 0,4-18 0,1 1 0,0 19 0,0 19 0,0 18 0,0-1 0,0-22 0,0-22 0,0-22 0,0 4 0,0 30 0,0 29 0,0 31 0,0 13 0,0-2 0,0-1 0,0-1 0,0-3 0,0-3 0,0-3 0,0-3 0,0-6 0,0-10 0,0-9 0,0-10 0,-1 0 0,-2 7 0,-1 8 0,-1 9 0,-1-1 0,0-5 0,-1-7 0,1-5 0,0-6 0,0-3 0,-1-3 0,1-2 0,1-5 0,1-5 0,1-4 0,3-5 0,0-6 0,0-8 0,0-8 0,0-7 0,0-9 0,0-7 0,0-8 0,0-8 0,0-1 0,3 7 0,1 6 0,1 6 0,1 1 0,1-5 0,-1-4 0,0-5 0,0-4 0,1-1 0,-1-1 0,0-2 0,0-2 0,1-1 0,-1-1 0,0-2 0,3-1 0,4 0 0,5 0 0,5 0 0,4-1 0,5-2 0,5-1 0,4-1 0,4-2 1,1-2 4,1-1-2,3-1 0,3-2-1,6 1-1,7-1-1,6 1-1,1-1-1,-3 1 0,-3-1 0,-2 1 1,-8 1 0,-8 3-1,-10 3 1,-9 4 0,2 0 0,17-2 0,15-1 1,16-1 0,2-1 0,-8 0 0,-10-1 0,-9 1 0,-9 1 0,-5 1 0,-7 1 0,-5 3 0,13-1 0,34-2 0,35-1 0,35-1 0,13 0 0,-6 1 0,-6 1 0,-6 3 0,-2 1 0,3 4 1,3 3-1,4 3-1,4 0 1,9-1 0,8-1 0,7-2 0,4-1 0,1 1 0,-1-1 0,0 0 0,2 0 0,3 1 0,3-1 0,3 0 0,5-1 6,6-1 1,6-1 0,7-2 0,5-2 2,5-2-1,4-1 1,6-1 1,3-1 0,3 0 0,3-1 0,4 1 1,1-1-1,3-2 0,1-1 1,1-1-1,1 0 1,1 3-1,-1 3 1,0 4 0,0 1-1,1 0-2,-1 0-3,0 0-1,-8 0-1,-18 0-1,-17 0 1,-16 0 0,2 0-1,23 0 1,24 0 0,24 0 1,-15 0-1,-51 0 2,-51 0-1,-52 0 1,-2-2 0,48-3 0,49-3-1,49-2-1,25-2 0,1 2 1,1 1-1,3 2 0,-8 1 0,-16 0 0,-15-1 1,-15 1 0,-27 0 0,-35 0 1,-37-1 1,-35 1 1,8 0 0,54 0 0,52-1 0,54 1 1,25-2-2,-1-3 1,-1-3-2,-2-3 0,-1-1-1,3 2 0,1 1-1,1 2 0,0-1-1,-1-1 1,-1-1 0,-2-2 0,-1-1-1,0 1-4,0-1-2,0 0-3,-3 2-2,-4 3 0,-5 3 0,-4 3 0,-11 2 1,-15 0 0,-16-1 2,-15 1 0,-25 1 2,-32 1 0,-33 1 1,-33 3 1,6 0 1,48 0-1,47 0 1,47 0-2,22 0 1,-2 3 1,-1 1 0,-1 1 0,-2 0 0,-2-1-2,-1-1-2,-1-2-1,-6-2-1,-7-2 0,-8-1 0,-8-1 0,-5-1 0,-4 0 1,-2-1 1,-4 1 1,0 1 0,1 1 1,1 1 1,3 3 0,-5 0 0,-9 0 0,-10 0 0,-8 0 1,-8-1-2,-5-2 0,-4-1-1,-5-1-1,-9-2-3,-15-2-3,-13-1-5,-14-1-3,-15 0-2,-14 3 0,-13 3 1,-15 4 1,3-1-2,18-3-1,19-3 0,19-2 22,2-2 0,-14 2 0,-14 1 0,-13 2 0,-13 2 0,-9 1 0,-10 1 0,-8 3 0,-6-1 0,1-2 0,-1-1 0,1-1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71017069369555" units="cm"/>
      <inkml:brushProperty name="height" value="0.0171017069369555" units="cm"/>
      <inkml:brushProperty name="color" value="#000000"/>
      <inkml:brushProperty name="ignorePressure" value="0"/>
    </inkml:brush>
  </inkml:definitions>
  <inkml:trace contextRef="#ctx0" brushRef="#br0">91950 19150 487,'-16'0'7,"19"0"15	,19 0 14,19 0 14,13-2 8,10-3-1,10-3-1,9-2 0,6-3-5,3 1-8,3-1-8,4 1-8,-4-1-13,-9 1-17,-10-1-18,-8 1-18,-12-1-9,-12 1 0,-13-1-1,-12 1-1</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01T05:40:29"/>
    </inkml:context>
    <inkml:brush xml:id="br0">
      <inkml:brushProperty name="width" value="0.0149068795144558" units="cm"/>
      <inkml:brushProperty name="height" value="0.0149068795144558" units="cm"/>
      <inkml:brushProperty name="color" value="#00BFF3"/>
      <inkml:brushProperty name="ignorePressure" value="0"/>
    </inkml:brush>
  </inkml:definitions>
  <inkml:trace contextRef="#ctx0" brushRef="#br0">60900 44725 559,'39'23'-67,"6"-3"15	,4-3 31,5-2 21,7-3 0,9 1 0,10-1 0,9 1 0,6-3 0,4-2 0,2-3 0,4-3 0,-8-2 0,-19 3 0,-19 1 0,-18 1 0,6 1 0,31 1 0,31-1 0,32 0 0,19 0 0,8 1 0,8-1 0,8 0 0,3 2 0,1 3 0,-1 3 0,1 3 0,2-1 0,7-4 0,6-5 0,7-4 0,6-3 0,8 0 0,8 0 0,8 0 0,5 0 0,1 0 0,1 0 0,3 0 0,-2 0 0,-3 0 0,-3 0 0,-2 0 0,-6-1 0,-6-2 0,-6-1 0,-6-1 0,3 0 0,15 4 0,13 2 0,15 4 0,-19 0 0,-52-1 0,-51-1 0,-51-2 0,0 0 0,56 4 0,54 3 0,55 3 0,28 0 0,2-1 0,1-1 0,2-2 1,2-3 0,3-5 0,3-4 0,4-5 0,1-5 0,3-2 0,1-3 0,1-3 0,-1-1 0,-5 4 1,-4 3 0,-5 3 0,-4 3 0,-1 3 1,-1 3 0,-2 4 0,-11 1-1,-20 0 1,-21 0 0,-19 0 0,-27-1 0,-31-2 1,-31-1 1,-31-1 2,-1 0 0,32 1-1,31 1 0,32 3-1,-1 0 0,-31 0 1,-31 0-1,-31 0 1,8-2 0,48-3 0,49-3 0,49-2 0,23-3 1,-2 1 2,-1-1 1,-1 1 2,-4 1 1,-2 3-2,-3 3 0,-3 4 0,-3 1-1,-2 3 0,-1 1 0,-1 1 1,-4 3-1,-4 3-1,-5 3-1,-4 3-1,-2 0-1,4-3-2,3-3-1,3-3-1,4-3-3,7-4-3,6-2-4,7-4-3,-6-3-1,-15-3 3,-15-3 3,-16-3 2,-26 0 2,-33 3-2,-35 3-1,-34 3-1,-3 3-2,30 1 0,30 1-2,29 3-2,19-1 2,8-2 1,8-1 2,8-1 3,-17 0 1,-41 1 2,-40 1 1,-40 3 3,-7 3 0,31 6 0,29 7 1,30 6-1,14 2 2,-2-2 1,-1-1 2,-1-1 2,-6-3 1,-7-3 2,-8-3 2,-8-3 2,-2-2 2,3 1-1,3-1 2,3 0 0,-3 0 0,-9 1-1,-10-1-1,-9 0-1,-5 1 0,1 2-2,-1 1-2,0 2-2,-7-1 0,-14-1 0,-14-1-1,-13-2 0,-12-2-1,-8-1 0,-8-1-2,-7-2 0,-1 0-1,6 4-1,6 3-1,7 3 1,5 3-1,5 3 0,4 3 1,6 4 0,2 0-1,2-2-6,1-1-3,2-1-6,-1-2-3,-3-2-4,-3-1-4,-3-1-3,-4-2-2,-5 1 2,-4-1 1,-5 1 2,-5 1 1,-2 3 2,-3 3 2,-3 4 3,-3 2 1,-2 4 3,-1 3 1,-1 3 3,-2 3 1,-2 3 1,-1 3 1,-1 4 1,-4 0 0,-2-2 2,-3-1 0,-3-1 2,-2-5 0,3-8 0,1-8 2,1-7 0,0-2 0,-1 7 0,-1 6 0,-2 7-1,0 2 0,4 1 0,3-1 0,3 1 0,2 0-1,2 2 1,1 1-1,2 2 0,0 2 0,-2 4-2,-1 2 0,-1 4 0,-1 3-2,2 3 0,1 3 0,2 3-1,1 3-1,0 4 0,-1 2 0,1 4-1,-1 2 0,-2 2-1,-1 1-1,-1 2 0,-2-2 0,1-5 0,-1-4 1,1-5 1,-2-3-1,-1-2 0,-1-1-1,-2-1-1,-1 0-1,1 3-1,-1 3 0,0 4-2,-1 3 0,-1 5-2,-1 5-2,-2 4 0,-1 0-1,0-4 2,0-5 2,0-4 1,0-3 1,0 0 1,0 0 0,0 0 0,0 2 3,0 5 4,0 5 3,0 4 4,0 0 2,0-4-1,0-5 0,0-4-1,-1-3-1,-2 0-3,-1 0-4,-1 0-3,-4-1-2,-4-2-1,-5-1 10,-4-1 0,-3-2 0,3-2 0,1-1 0,1-1 0,3-5 0,3-6 0,3-6 0,3-6 0,2-7 0,0-6 0,-1-6 0,1-6 0,0 2 0,0 14 0,-1 11 0,1 14 0,0 7 0,0 3 0,-1 3 0,1 4 0,0-1 0,0-3 0,-1-3 0,1-2 0,1-8 0,1-8 0,1-10 0,3-9 0,0-8 0,0-4 0,0-5 0,0-4 0,0-4 0,3-1 0,1-1 0,1-2 0,1-1 0,1 0 0,-1 0 0,0 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8943042457104" units="cm"/>
      <inkml:brushProperty name="height" value="0.0228943042457104" units="cm"/>
      <inkml:brushProperty name="color" value="#000000"/>
      <inkml:brushProperty name="ignorePressure" value="0"/>
    </inkml:brush>
  </inkml:definitions>
  <inkml:trace contextRef="#ctx0" brushRef="#br0">91800 19850 363,'45'0'-18,"-9"0"6	,-10 0 6,-8 0 6,-4-2 4,3-3 3,3-3 4,4-2 2,-1-1 2,-3 3 2,-3 3 0,-2 4 1,0 1 2,7 0 3,6 0 2,7 0 4,-1 4-1,-6 10-3,-6 10-3,-6 9-3,-6 2-3,-2-2 0,-3-3-3,-3-3-1,-4 1-4,-3 6-8,-3 7-8,-2 6-7,0-5-6,7-16-3,6-15-4,7-15-3,4-11-1,3-2 3,3-3 3,4-3 2,1-6 2,0-5 0,0-7 1,0-5 0,0-4 0,0 0-1,0 0-1,0 0 0,-2-2 23,-3-3 0,-3-3 0,-2-2 0,-3-8 0,1-8 0,-1-10 0,1-9 0,-3-5 0,-2 0 0,-3 0 0,-3 0 0,-2 4 0,0 10 0,0 10 0,0 9 0,0 9 0,0 9 0,0 10 0,0 10 0,0 8 0,0 10 0,0 10 0,0 9 0,0 10 55,0 14 6,0 11-2,0 14-2,0 13-4,0 16-2,0 15-2,0 17-3,0 7-2,0 0-2,0 0-1,0 0-3,3 0-3,6 0-7,7 0-7,6 0-6,3-5-5,0-9-1,0-10-2,0-8-1,0-11-5,0-8-8,0-10-7,0-9-8,0-9-5,0-5-6,0-7-5,0-5-5,0-8-3,0-5-2,0-7-2,0-5-2,-2-8-1,-3-5 1,-3-7 0,-2-5 0,-5-6 3,-2-3 6,-3-3 4,-3-2 31,-1 0 8,4 7 0,3 6 0,3 7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7144019827247" units="cm"/>
      <inkml:brushProperty name="height" value="0.0137144019827247" units="cm"/>
      <inkml:brushProperty name="color" value="#000000"/>
      <inkml:brushProperty name="ignorePressure" value="0"/>
    </inkml:brush>
  </inkml:definitions>
  <inkml:trace contextRef="#ctx0" brushRef="#br0">93300 18400 607,'1'-19'-19,"4"13"38	,3 12 40,3 13 39,-1 6 5,-2 0-30,-3 0-28,-3 0-30,-1-2-28,4-3-24,3-3-26,3-2-24</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7829303964972" units="cm"/>
      <inkml:brushProperty name="height" value="0.0127829303964972" units="cm"/>
      <inkml:brushProperty name="color" value="#6ADCAB"/>
      <inkml:brushProperty name="ignorePressure" value="0"/>
    </inkml:brush>
  </inkml:definitions>
  <inkml:trace contextRef="#ctx0" brushRef="#br0">20189 24842 651,'1'13'7,"1"-2"11	,3-2 12,1-1 13,0-1 6,1-1 1,0 1 0,0 0 0,2 1-12,6 4-24,4 4-26,6 2-24,-1 1-17,-7-4-10,-7-3-9,-7-3-8</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97875704616308" units="cm"/>
      <inkml:brushProperty name="height" value="0.0197875704616308" units="cm"/>
      <inkml:brushProperty name="color" value="#6ADCAB"/>
      <inkml:brushProperty name="ignorePressure" value="0"/>
    </inkml:brush>
  </inkml:definitions>
  <inkml:trace contextRef="#ctx0" brushRef="#br0">20107 25631 421,'52'-26'-3,"-5"4"-5	,-5 4-6,-6 2-6,-3 4 9,-1 4 22,-2 3 22,-2 3 21,-4 7 10,-4 11-4,-6 9-3,-4 11-4,-3 8-4,-1 7-2,1 7-3,0 6-2,-3 4-6,-5-3-6,-4-1-6,-7-2-8,0-3-6,1-6-5,1-4-7,3-6-6,1-6-4,1-6-4,3-7-1,1-7-4,4-7-1,8-7 0,6-6 1,6-7 0,5-6 0,2-6 1,2-4 1,1-5 0,-1-3 0,-3 3-5,-3 1-3,-4 2-4,-4 3-2,-2 3-1,-4 3-2,-4 4 0,-2 2 0,-2 2 1,-1 1 1,-2 3 0,0-1 2,4-1-1,4-2 33,3-2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2772703319788" units="cm"/>
      <inkml:brushProperty name="height" value="0.022772703319788" units="cm"/>
      <inkml:brushProperty name="color" value="#6ADCAB"/>
      <inkml:brushProperty name="ignorePressure" value="0"/>
    </inkml:brush>
  </inkml:definitions>
  <inkml:trace contextRef="#ctx0" brushRef="#br0">20788 25005 365,'-35'0'7,"12"0"12	,12 0 14,12 0 12,6 0 5,3 0-3,1 0-3,1 0-3,5 0-1,4 0 1,5 0 2,6 0 1,3 0-1,5 0-4,2 0-5,4 0-4,1-1-8,-2-1-10,-2-2-12,-1-2-10,-3-2-8,-3-1-6,-4-2-6,-3-2-5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8179942518473" units="cm"/>
      <inkml:brushProperty name="height" value="0.0158179942518473" units="cm"/>
      <inkml:brushProperty name="color" value="#6ADCAB"/>
      <inkml:brushProperty name="ignorePressure" value="0"/>
    </inkml:brush>
  </inkml:definitions>
  <inkml:trace contextRef="#ctx0" brushRef="#br0">20951 24706 526,'13'1'-55,"-2"1"30	,-2 3 32,-1 0 30,-1 7 16,-1 7 4,1 9 2,0 9 3,-1 3-1,-2-2-7,-1-2-6,-2-1-7,-1-3-7,0-6-11,0-5-9,0-4-11,0 0-11,0 10-13,0 8-13,0 8-13,-1 0-10,-2-8-6,-1-8-6,-2-10-6</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9734150618315" units="cm"/>
      <inkml:brushProperty name="height" value="0.0149734150618315" units="cm"/>
      <inkml:brushProperty name="color" value="#6ADCAB"/>
      <inkml:brushProperty name="ignorePressure" value="0"/>
    </inkml:brush>
  </inkml:definitions>
  <inkml:trace contextRef="#ctx0" brushRef="#br0">20706 25441 556,'-10'11'1,"6"-2"2	,8-4 2,6-3 2,3-2 4,-2 0 4,-2 0 4,-1 0 6,5-3 4,11-4 5,13-6 4,11-5 6,8-3 1,1-2-3,1-2-1,3-1-2,-1 0-9,-1 4-15,-2 3-15,-2 4-14,-2 2-10,-4 2-4,-3 2-4,-4 1-5,-5 2-1,-9 2 0,-8 1 0,-9 3 0,-8 1 2,-7 4 7,-6 4 5,-7 3 5,-6 3 3,-5 4 0,-5 3 0,-5 3 0,-2 1-2,2-4-3,1-3-4,2-4-3,4-2-3,4-2 31,6-2 0,5-1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17356078699231" units="cm"/>
      <inkml:brushProperty name="height" value="0.0117356078699231" units="cm"/>
      <inkml:brushProperty name="color" value="#6ADCAB"/>
      <inkml:brushProperty name="ignorePressure" value="0"/>
    </inkml:brush>
  </inkml:definitions>
  <inkml:trace contextRef="#ctx0" brushRef="#br0">23050 6200 710,'21'23'-27,"-5"-3"4	,-7-3 2,-5-2 3,0-3 14,10 1 25,10-1 26,9 1 26,1-3 5,-6-2-14,-6-3-15,-6-3-13,-2-1-21,3 4-28,3 3-27,4 3-28,-1 1-12,-3 1 2,-3-1 3,-2 1 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1542731374502" units="cm"/>
      <inkml:brushProperty name="height" value="0.0201542731374502" units="cm"/>
      <inkml:brushProperty name="color" value="#6ADCAB"/>
      <inkml:brushProperty name="ignorePressure" value="0"/>
    </inkml:brush>
  </inkml:definitions>
  <inkml:trace contextRef="#ctx0" brushRef="#br0">21087 25522 413,'0'53'4,"0"-4"8	,0-3 8,0-3 7,0-2 8,0 3 5,0 1 5,0 1 6,-2 3 1,-3 1-5,-3 2-4,-4 2-4,-2-3-3,1-4 0,-1-5 0,0-6 0,0-2-12,-2 0-20,-2 0-23,-2 0-21,2-3-14,2-7-9,4-7-9,4-7-8</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6320712044835" units="cm"/>
      <inkml:brushProperty name="height" value="0.0136320712044835" units="cm"/>
      <inkml:brushProperty name="color" value="#6ADCAB"/>
      <inkml:brushProperty name="ignorePressure" value="0"/>
    </inkml:brush>
  </inkml:definitions>
  <inkml:trace contextRef="#ctx0" brushRef="#br0">21196 26039 611,'50'39'68,"-8"-3"-9	,-9-4-9,-9-3-10,-3-2-6,-1-3-1,1-1 0,-1-2-2,1 0-6,2-1-11,2 1-12,1-1-12,-1 0-12,-6 1-11,-4-1-13,-6 1-12,-2-3-7,0-2-2,0-4-1,0-4-1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203152392059565" units="cm"/>
      <inkml:brushProperty name="height" value="0.0203152392059565" units="cm"/>
      <inkml:brushProperty name="color" value="#6ADCAB"/>
      <inkml:brushProperty name="ignorePressure" value="0"/>
    </inkml:brush>
  </inkml:definitions>
  <inkml:trace contextRef="#ctx0" brushRef="#br0">20597 26094 410,'-9'0'23,"8"0"0	,9 0 1,8 0 1,2 0 0,-2 0 1,-4 0 0,-4 0 0,4 0 2,10 0 3,11 0 4,9 0 3,7-2 2,1-3-2,2-4 0,1-3-2,2-1-2,2-1-7,2 1-5,1-1-5,-1 1-9,-5 2-12,-6 2-11,-5 1-12,-5 1-9,-7 1-8,-8-1-9,-6 0-8,-7 1-4,-9 2 1,-9 1 0,-8 2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6710161566734" units="cm"/>
      <inkml:brushProperty name="height" value="0.0126710161566734" units="cm"/>
      <inkml:brushProperty name="color" value="#6ADCAB"/>
      <inkml:brushProperty name="ignorePressure" value="0"/>
    </inkml:brush>
  </inkml:definitions>
  <inkml:trace contextRef="#ctx0" brushRef="#br0">20815 25658 657,'14'2'96,"-1"3"-14	,1 4-13,-1 2-14,1 2-20,-1-2-29,1-1-30,0-3-28,-1 0-16,-2 0-4,-2 0-2,-1-1-4</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17816887795925" units="cm"/>
      <inkml:brushProperty name="height" value="0.0117816887795925" units="cm"/>
      <inkml:brushProperty name="color" value="#6ADCAB"/>
      <inkml:brushProperty name="ignorePressure" value="0"/>
    </inkml:brush>
  </inkml:definitions>
  <inkml:trace contextRef="#ctx0" brushRef="#br0">20788 25958 707,'-11'11'-19,"8"-2"27	,6-4 26,8-3 26,5-1 7,5 1-14,5 2-14,6 2-13,-1 0-10,-8-1-8,-6-3-7,-6-1-8,-5 0-14,1 1-22,0 3-22,0 1-22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41821075230837" units="cm"/>
      <inkml:brushProperty name="height" value="0.0141821075230837" units="cm"/>
      <inkml:brushProperty name="color" value="#6ADCAB"/>
      <inkml:brushProperty name="ignorePressure" value="0"/>
    </inkml:brush>
  </inkml:definitions>
  <inkml:trace contextRef="#ctx0" brushRef="#br0">22257 24896 587,'1'29'-42,"1"4"24	,3 2 22,1 4 22,1 7 14,3 10 2,1 11 3,1 9 2,1 5-1,-2-2-4,-1-2-5,-3-1-3,0-7-6,0-12-4,0-12-5,-1-12-4,1 1-5,0 14-2,0 13-4,0 14-3,-2 3-2,0-6-2,-3-8-2,-1-6-3,-2-5-1,-1-4-1,-2-3-1,-2-4 0,-1-4 0,0-7 2,0-8 2,0-6 2,0-5 2,-3-3 1,-1-4 2,-1-3 1,-2-6-1,0-6-4,1-7-4,-1-7-3,0-6-7,-2-5-5,-2-4-7,-2-7-7,1-3-6,1-4-8,2-3-8,1-3-6,1-1-1,1 4 16,-1 3 50,1 4 0,1 6 0,3 8 0,4 9 0,3 8 0,2 4 0,-3 0 0,-1 1 0,-2-1 0,-1 1 0,0-1 0,1 0 0,-1 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4235192090273" units="cm"/>
      <inkml:brushProperty name="height" value="0.0134235192090273" units="cm"/>
      <inkml:brushProperty name="color" value="#6ADCAB"/>
      <inkml:brushProperty name="ignorePressure" value="0"/>
    </inkml:brush>
  </inkml:definitions>
  <inkml:trace contextRef="#ctx0" brushRef="#br0">21985 25631 620,'-26'-26'-57,"4"4"11	,4 4 10,2 2 20,6 4 16,7 4 0,6 3 22,7 3 29,6 1 10,2-1-2,4-3-1,4 0-2,1-2-3,0 0-7,0 0-6,1 0-7,1 1-7,3-1-8,4 0-8,3 0-9,0 1-10,-3 2-14,-4 1-13,-3 3-14,-4 0-6,-6 0 3,-4 0 2,-6 0 3,-2-1-1,-1-2-3,1-1-2,0-2 1</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52621529996395" units="cm"/>
      <inkml:brushProperty name="height" value="0.0152621529996395" units="cm"/>
      <inkml:brushProperty name="color" value="#6ADCAB"/>
      <inkml:brushProperty name="ignorePressure" value="0"/>
    </inkml:brush>
  </inkml:definitions>
  <inkml:trace contextRef="#ctx0" brushRef="#br0">21985 25958 546,'16'11'76,"5"-2"-4	,6-4-3,4-3-4,4-5-8,2-4-12,1-6-12,2-5-12,0-3-9,-2 1-9,-1 0-6,-3-1-8,-3 2-13,-7 1-21,-7 2-21,-7 1-19</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36817032471299" units="cm"/>
      <inkml:brushProperty name="height" value="0.0136817032471299" units="cm"/>
      <inkml:brushProperty name="color" value="#6ADCAB"/>
      <inkml:brushProperty name="ignorePressure" value="0"/>
    </inkml:brush>
  </inkml:definitions>
  <inkml:trace contextRef="#ctx0" brushRef="#br0">22611 25060 609,'13'2'53,"1"6"-3	,-1 5-5,1 4-3,-2 5-4,-3 1-4,-4 1-3,-4 3-3,0-2-4,2-3-6,1-3-4,2-4-6,1 1-3,0 6-4,-1 4-4,1 5-3,1 2-4,1-4-4,2-4-3,2-3-5,1-4-2,3-5 0,0-5 0,3-6-2,1-3 2,2-1 1,2-3 2,1 0 2,0-3 2,-4-1 2,-3-3 2,-4 0 2,-2-1 1,1 2-2,0 2 1,-1 1-2,0 0-3,-2-1-8,-2-2-8,-1-2-8,-2 0-3,-2 2 13,-1 2 30,-2 1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1:39:44"/>
    </inkml:context>
    <inkml:brush xml:id="br0">
      <inkml:brushProperty name="width" value="0.0126299429684877" units="cm"/>
      <inkml:brushProperty name="height" value="0.0126299429684877" units="cm"/>
      <inkml:brushProperty name="color" value="#6ADCAB"/>
      <inkml:brushProperty name="ignorePressure" value="0"/>
    </inkml:brush>
  </inkml:definitions>
  <inkml:trace contextRef="#ctx0" brushRef="#br0">23073 25168 659,'0'-12'1,"0"1"0	,0 1 2,0 3 1,-1 1 4,-1 1 7,-2 3 9,-2 1 8,-2 4 4,-1 4 3,-2 6 1,-2 5 2,-2 4-4,-4 3-9,-3 4-10,-4 4-9,-2 2-14,-2 1-17,-1 2-16,-2 2-17,2-2-10,7-8-4,7-6-3,7-7-3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miter/>
          </a:ln>
        </p:spPr>
        <p:txBody>
          <a:bodyPr/>
          <a:p>
            <a:pPr lvl="0" eaLnBrk="1" fontAlgn="base" hangingPunct="1"/>
            <a:endParaRPr lang="en-US" altLang="x-none" sz="1200" strike="noStrike" noProof="1" dirty="0">
              <a:latin typeface="Times New Roman" pitchFamily="2" charset="0"/>
            </a:endParaRPr>
          </a:p>
        </p:txBody>
      </p:sp>
      <p:sp>
        <p:nvSpPr>
          <p:cNvPr id="3075" name="Rectangle 3"/>
          <p:cNvSpPr>
            <a:spLocks noGrp="1"/>
          </p:cNvSpPr>
          <p:nvPr>
            <p:ph type="dt" idx="1"/>
          </p:nvPr>
        </p:nvSpPr>
        <p:spPr>
          <a:xfrm>
            <a:off x="3884613" y="0"/>
            <a:ext cx="2971800" cy="457200"/>
          </a:xfrm>
          <a:prstGeom prst="rect">
            <a:avLst/>
          </a:prstGeom>
          <a:noFill/>
          <a:ln w="9525">
            <a:noFill/>
            <a:miter/>
          </a:ln>
        </p:spPr>
        <p:txBody>
          <a:bodyPr/>
          <a:p>
            <a:pPr lvl="0" algn="r" eaLnBrk="1" fontAlgn="base" hangingPunct="1"/>
            <a:endParaRPr lang="en-US" altLang="x-none" sz="1200" strike="noStrike" noProof="1" dirty="0">
              <a:latin typeface="Times New Roman" pitchFamily="2" charset="0"/>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miter/>
          </a:ln>
        </p:spPr>
        <p:txBody>
          <a:bodyPr anchor="b"/>
          <a:p>
            <a:pPr lvl="0" eaLnBrk="1" fontAlgn="base" hangingPunct="1"/>
            <a:endParaRPr lang="en-US" altLang="x-none" sz="1200" strike="noStrike" noProof="1" dirty="0">
              <a:latin typeface="Times New Roman" pitchFamily="2" charset="0"/>
            </a:endParaRPr>
          </a:p>
        </p:txBody>
      </p:sp>
      <p:sp>
        <p:nvSpPr>
          <p:cNvPr id="307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eaLnBrk="1" fontAlgn="base" hangingPunct="1"/>
            <a:fld id="{9A0DB2DC-4C9A-4742-B13C-FB6460FD3503}" type="slidenum">
              <a:rPr lang="en-US" altLang="x-none" sz="1200" strike="noStrike" noProof="1" dirty="0">
                <a:latin typeface="Times New Roman" pitchFamily="2" charset="0"/>
                <a:ea typeface="宋体" charset="-122"/>
                <a:cs typeface="+mn-ea"/>
              </a:rPr>
            </a:fld>
            <a:endParaRPr lang="en-US" altLang="x-none" sz="1200" strike="noStrike" noProof="1" dirty="0">
              <a:latin typeface="Times New Roman"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0242"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latin typeface="Times New Roman" pitchFamily="2" charset="0"/>
              </a:rPr>
            </a:fld>
            <a:endParaRPr lang="en-US" altLang="zh-CN" sz="1200" dirty="0">
              <a:latin typeface="Times New Roman" pitchFamily="2" charset="0"/>
            </a:endParaRPr>
          </a:p>
        </p:txBody>
      </p:sp>
      <p:sp>
        <p:nvSpPr>
          <p:cNvPr id="10243" name="Rectangle 2"/>
          <p:cNvSpPr>
            <a:spLocks noGrp="1" noRot="1" noChangeAspect="1" noTextEdit="1"/>
          </p:cNvSpPr>
          <p:nvPr>
            <p:ph type="sldImg"/>
          </p:nvPr>
        </p:nvSpPr>
        <p:spPr/>
      </p:sp>
      <p:sp>
        <p:nvSpPr>
          <p:cNvPr id="10244" name="Rectangle 3"/>
          <p:cNvSpPr>
            <a:spLocks noGrp="1"/>
          </p:cNvSpPr>
          <p:nvPr>
            <p:ph type="body"/>
          </p:nvPr>
        </p:nvSpPr>
        <p:spPr/>
        <p:txBody>
          <a:bodyPr wrap="square" anchor="t"/>
          <a:p>
            <a:pPr lvl="0" indent="0" eaLnBrk="1" hangingPunct="1"/>
            <a:r>
              <a:rPr lang="zh-CN" altLang="en-US" dirty="0"/>
              <a:t>为了降低硬件设计可以采用分层设计，对于控制器设计可以利用时间进行划分。</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latin typeface="Times New Roman" pitchFamily="2" charset="0"/>
              </a:rPr>
            </a:fld>
            <a:endParaRPr lang="en-US" altLang="zh-CN" sz="1200" dirty="0">
              <a:latin typeface="Times New Roman" pitchFamily="2" charset="0"/>
            </a:endParaRPr>
          </a:p>
        </p:txBody>
      </p:sp>
      <p:sp>
        <p:nvSpPr>
          <p:cNvPr id="52227" name="Rectangle 2"/>
          <p:cNvSpPr>
            <a:spLocks noGrp="1" noRot="1" noChangeAspect="1" noTextEdit="1"/>
          </p:cNvSpPr>
          <p:nvPr>
            <p:ph type="sldImg"/>
          </p:nvPr>
        </p:nvSpPr>
        <p:spPr/>
      </p:sp>
      <p:sp>
        <p:nvSpPr>
          <p:cNvPr id="52228" name="Rectangle 3"/>
          <p:cNvSpPr>
            <a:spLocks noGrp="1"/>
          </p:cNvSpPr>
          <p:nvPr>
            <p:ph type="body"/>
          </p:nvPr>
        </p:nvSpPr>
        <p:spPr/>
        <p:txBody>
          <a:bodyPr wrap="square" anchor="t"/>
          <a:p>
            <a:pPr lvl="0" indent="0" eaLnBrk="1" hangingPunct="1"/>
            <a:r>
              <a:rPr lang="en-US" altLang="zh-CN" dirty="0"/>
              <a:t> </a:t>
            </a:r>
            <a:r>
              <a:rPr lang="zh-CN" altLang="en-US" dirty="0"/>
              <a:t>每条机器指令对应一段微程序，当公用的取指微程序从主存中取出机器指令之后，由机器指令的操作码字段指出各段微程序的入口地址，这是一种多分支</a:t>
            </a:r>
            <a:r>
              <a:rPr lang="en-US" altLang="zh-CN" dirty="0"/>
              <a:t>(</a:t>
            </a:r>
            <a:r>
              <a:rPr lang="zh-CN" altLang="en-US" dirty="0"/>
              <a:t>或多路转移</a:t>
            </a:r>
            <a:r>
              <a:rPr lang="en-US" altLang="zh-CN" dirty="0"/>
              <a:t>)</a:t>
            </a:r>
            <a:r>
              <a:rPr lang="zh-CN" altLang="en-US" dirty="0"/>
              <a:t>的情况，由机器指令的操作码转换成初始微地址的方式主要有两种。</a:t>
            </a:r>
            <a:endParaRPr lang="zh-CN" altLang="en-US" dirty="0"/>
          </a:p>
          <a:p>
            <a:pPr lvl="0" indent="0" eaLnBrk="1" hangingPunct="1"/>
            <a:r>
              <a:rPr lang="zh-CN" altLang="en-US" dirty="0"/>
              <a:t>计数器的方式</a:t>
            </a:r>
            <a:endParaRPr lang="zh-CN" altLang="en-US" dirty="0"/>
          </a:p>
          <a:p>
            <a:pPr lvl="0" indent="0" eaLnBrk="1" hangingPunct="1"/>
            <a:r>
              <a:rPr lang="zh-CN" altLang="en-US" dirty="0"/>
              <a:t>多路转移的方式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6322"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latin typeface="Times New Roman" pitchFamily="2" charset="0"/>
              </a:rPr>
            </a:fld>
            <a:endParaRPr lang="en-US" altLang="zh-CN" sz="1200" dirty="0">
              <a:latin typeface="Times New Roman" pitchFamily="2" charset="0"/>
            </a:endParaRPr>
          </a:p>
        </p:txBody>
      </p:sp>
      <p:sp>
        <p:nvSpPr>
          <p:cNvPr id="56323" name="Rectangle 2"/>
          <p:cNvSpPr>
            <a:spLocks noGrp="1" noRot="1" noChangeAspect="1" noTextEdit="1"/>
          </p:cNvSpPr>
          <p:nvPr>
            <p:ph type="sldImg"/>
          </p:nvPr>
        </p:nvSpPr>
        <p:spPr/>
      </p:sp>
      <p:sp>
        <p:nvSpPr>
          <p:cNvPr id="56324" name="Rectangle 3"/>
          <p:cNvSpPr>
            <a:spLocks noGrp="1"/>
          </p:cNvSpPr>
          <p:nvPr>
            <p:ph type="body"/>
          </p:nvPr>
        </p:nvSpPr>
        <p:spPr/>
        <p:txBody>
          <a:bodyPr wrap="square" anchor="t"/>
          <a:p>
            <a:pPr lvl="1" indent="0" eaLnBrk="1" hangingPunct="1"/>
            <a:r>
              <a:rPr lang="zh-CN" altLang="en-US" dirty="0"/>
              <a:t>后继微地址可由微程序设计者指定，或者根据微指令所规定的测试结果直接决定后继微地址的全部或部分值。</a:t>
            </a:r>
            <a:endParaRPr lang="zh-CN" altLang="en-US" dirty="0"/>
          </a:p>
          <a:p>
            <a:pPr lvl="1" indent="0" eaLnBrk="1" hangingPunct="1"/>
            <a:r>
              <a:rPr lang="zh-CN" altLang="en-US" dirty="0"/>
              <a:t>测试段如果只有一位，则微地址将产生两个分支，若有两位，则最多可产生四个分支，依此类推，测试段为</a:t>
            </a:r>
            <a:r>
              <a:rPr lang="en-US" altLang="zh-CN" dirty="0"/>
              <a:t>n</a:t>
            </a:r>
            <a:r>
              <a:rPr lang="zh-CN" altLang="en-US" dirty="0"/>
              <a:t>位最多可产生</a:t>
            </a:r>
            <a:r>
              <a:rPr lang="en-US" altLang="zh-CN" dirty="0"/>
              <a:t>2</a:t>
            </a:r>
            <a:r>
              <a:rPr lang="en-US" altLang="zh-CN" baseline="30000" dirty="0"/>
              <a:t>n</a:t>
            </a:r>
            <a:r>
              <a:rPr lang="zh-CN" altLang="en-US" dirty="0"/>
              <a:t>个分支。</a:t>
            </a:r>
            <a:endParaRPr lang="zh-CN" altLang="en-US" dirty="0"/>
          </a:p>
          <a:p>
            <a:pPr lvl="1" indent="0" eaLnBrk="1" hangingPunct="1"/>
            <a:endParaRPr lang="zh-CN" altLang="en-US" dirty="0"/>
          </a:p>
          <a:p>
            <a:pPr lvl="1" indent="0" eaLnBrk="1" hangingPunct="1"/>
            <a:endParaRPr lang="zh-CN" altLang="en-US" dirty="0"/>
          </a:p>
          <a:p>
            <a:pPr lvl="0" indent="0"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2466"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latin typeface="Times New Roman" pitchFamily="2" charset="0"/>
              </a:rPr>
            </a:fld>
            <a:endParaRPr lang="en-US" altLang="zh-CN" sz="1200" dirty="0">
              <a:latin typeface="Times New Roman" pitchFamily="2" charset="0"/>
            </a:endParaRPr>
          </a:p>
        </p:txBody>
      </p:sp>
      <p:sp>
        <p:nvSpPr>
          <p:cNvPr id="62467" name="Rectangle 2"/>
          <p:cNvSpPr>
            <a:spLocks noGrp="1" noRot="1" noChangeAspect="1" noTextEdit="1"/>
          </p:cNvSpPr>
          <p:nvPr>
            <p:ph type="sldImg"/>
          </p:nvPr>
        </p:nvSpPr>
        <p:spPr/>
      </p:sp>
      <p:sp>
        <p:nvSpPr>
          <p:cNvPr id="62468" name="Rectangle 3"/>
          <p:cNvSpPr>
            <a:spLocks noGrp="1"/>
          </p:cNvSpPr>
          <p:nvPr>
            <p:ph type="body"/>
          </p:nvPr>
        </p:nvSpPr>
        <p:spPr/>
        <p:txBody>
          <a:bodyPr wrap="square" anchor="t"/>
          <a:p>
            <a:pPr lvl="2" indent="0" eaLnBrk="1" hangingPunct="1">
              <a:lnSpc>
                <a:spcPct val="90000"/>
              </a:lnSpc>
              <a:buFont typeface="Wingdings" charset="2"/>
              <a:buChar char="•"/>
            </a:pPr>
            <a:r>
              <a:rPr lang="zh-CN" altLang="en-US" sz="1400" dirty="0"/>
              <a:t>微指令字较长。一般为几十位到</a:t>
            </a:r>
            <a:r>
              <a:rPr lang="en-US" altLang="zh-CN" sz="1400" dirty="0"/>
              <a:t>100</a:t>
            </a:r>
            <a:r>
              <a:rPr lang="zh-CN" altLang="en-US" sz="1400" dirty="0"/>
              <a:t>位左右，有的长达</a:t>
            </a:r>
            <a:r>
              <a:rPr lang="en-US" altLang="zh-CN" sz="1400" dirty="0"/>
              <a:t>200</a:t>
            </a:r>
            <a:r>
              <a:rPr lang="zh-CN" altLang="en-US" sz="1400" dirty="0"/>
              <a:t>多位。一般来说，机器规模越大，速度越快，采用的微指令字就越长。</a:t>
            </a:r>
            <a:endParaRPr lang="zh-CN" altLang="en-US" sz="1400" dirty="0"/>
          </a:p>
          <a:p>
            <a:pPr lvl="2" indent="0" eaLnBrk="1" hangingPunct="1">
              <a:lnSpc>
                <a:spcPct val="90000"/>
              </a:lnSpc>
              <a:buFont typeface="Wingdings" charset="2"/>
              <a:buChar char="•"/>
            </a:pPr>
            <a:r>
              <a:rPr lang="zh-CN" altLang="en-US" sz="1400" dirty="0"/>
              <a:t>微指令中的微操作有高度的并行性，即在一个微周期中，一次能并行执行多个微命令，因而能充分发挥数据通路并行结构的并行操作能力。</a:t>
            </a:r>
            <a:endParaRPr lang="zh-CN" altLang="en-US" sz="1400" dirty="0"/>
          </a:p>
          <a:p>
            <a:pPr lvl="2" indent="0" eaLnBrk="1" hangingPunct="1">
              <a:lnSpc>
                <a:spcPct val="90000"/>
              </a:lnSpc>
              <a:buFont typeface="Wingdings" charset="2"/>
              <a:buChar char="•"/>
            </a:pPr>
            <a:r>
              <a:rPr lang="zh-CN" altLang="en-US" sz="1400" dirty="0"/>
              <a:t>微指令译码简单，一般采用直接控制编码法和分段直接编码法，微指令与数据通路各控制点之间有较直接的对应关系。</a:t>
            </a:r>
            <a:endParaRPr lang="zh-CN" altLang="en-US" sz="1400" dirty="0"/>
          </a:p>
          <a:p>
            <a:pPr lvl="2" indent="0" eaLnBrk="1" hangingPunct="1">
              <a:lnSpc>
                <a:spcPct val="90000"/>
              </a:lnSpc>
              <a:buFont typeface="Wingdings" charset="2"/>
              <a:buChar char="•"/>
            </a:pPr>
            <a:r>
              <a:rPr lang="zh-CN" altLang="en-US" sz="1400" dirty="0"/>
              <a:t>设计由于微指令的并行操作能力强，效率高，编制的微程序比较短</a:t>
            </a:r>
            <a:endParaRPr lang="zh-CN" altLang="en-US" sz="1400" dirty="0"/>
          </a:p>
          <a:p>
            <a:pPr lvl="2" indent="0" eaLnBrk="1" hangingPunct="1">
              <a:lnSpc>
                <a:spcPct val="90000"/>
              </a:lnSpc>
              <a:buFont typeface="Wingdings" charset="2"/>
              <a:buChar char="•"/>
            </a:pPr>
            <a:r>
              <a:rPr lang="zh-CN" altLang="en-US" sz="1400" dirty="0"/>
              <a:t>微程序的执行速度比较快，控制存储器的纵向容量小，灵活性强。</a:t>
            </a:r>
            <a:endParaRPr lang="zh-CN" altLang="en-US" sz="1400" dirty="0"/>
          </a:p>
          <a:p>
            <a:pPr lvl="2" indent="0" eaLnBrk="1" hangingPunct="1">
              <a:lnSpc>
                <a:spcPct val="90000"/>
              </a:lnSpc>
              <a:buFont typeface="Wingdings" charset="2"/>
              <a:buChar char="•"/>
            </a:pPr>
            <a:r>
              <a:rPr lang="zh-CN" altLang="en-US" sz="1400" dirty="0"/>
              <a:t>缺点是微指令字比较长，明显地增加了控制存储器的横向容量</a:t>
            </a:r>
            <a:endParaRPr lang="zh-CN" altLang="en-US" sz="1400" dirty="0"/>
          </a:p>
          <a:p>
            <a:pPr lvl="2" indent="0" eaLnBrk="1" hangingPunct="1">
              <a:lnSpc>
                <a:spcPct val="90000"/>
              </a:lnSpc>
              <a:buFont typeface="Wingdings" charset="2"/>
              <a:buChar char="•"/>
            </a:pPr>
            <a:r>
              <a:rPr lang="zh-CN" altLang="en-US" sz="1400" dirty="0"/>
              <a:t>水平微指令与机器指令差别很大，一般要熟悉机器结构、数据通路、时序系统以及指令执行过程的人才能进行微程序设计，这对用户来说是很困难的。</a:t>
            </a:r>
            <a:endParaRPr lang="zh-CN" altLang="en-US" sz="1400" dirty="0"/>
          </a:p>
          <a:p>
            <a:pPr lvl="0" indent="0" eaLnBrk="1" hangingPunct="1">
              <a:lnSpc>
                <a:spcPct val="90000"/>
              </a:lnSpc>
            </a:pP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5538"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latin typeface="Times New Roman" pitchFamily="2" charset="0"/>
              </a:rPr>
            </a:fld>
            <a:endParaRPr lang="en-US" altLang="zh-CN" sz="1200" dirty="0">
              <a:latin typeface="Times New Roman" pitchFamily="2" charset="0"/>
            </a:endParaRPr>
          </a:p>
        </p:txBody>
      </p:sp>
      <p:sp>
        <p:nvSpPr>
          <p:cNvPr id="65539" name="Rectangle 2"/>
          <p:cNvSpPr>
            <a:spLocks noGrp="1" noRot="1" noChangeAspect="1" noTextEdit="1"/>
          </p:cNvSpPr>
          <p:nvPr>
            <p:ph type="sldImg"/>
          </p:nvPr>
        </p:nvSpPr>
        <p:spPr/>
      </p:sp>
      <p:sp>
        <p:nvSpPr>
          <p:cNvPr id="65540" name="Rectangle 3"/>
          <p:cNvSpPr>
            <a:spLocks noGrp="1"/>
          </p:cNvSpPr>
          <p:nvPr>
            <p:ph type="body"/>
          </p:nvPr>
        </p:nvSpPr>
        <p:spPr/>
        <p:txBody>
          <a:bodyPr wrap="square" anchor="t"/>
          <a:p>
            <a:pPr lvl="2" indent="0" eaLnBrk="1" hangingPunct="1"/>
            <a:r>
              <a:rPr lang="zh-CN" altLang="en-US" sz="1100" dirty="0"/>
              <a:t>微指令字短，一般为</a:t>
            </a:r>
            <a:r>
              <a:rPr lang="en-US" altLang="zh-CN" sz="1100" dirty="0"/>
              <a:t>10</a:t>
            </a:r>
            <a:r>
              <a:rPr lang="zh-CN" altLang="en-US" sz="1100" dirty="0"/>
              <a:t>～</a:t>
            </a:r>
            <a:r>
              <a:rPr lang="en-US" altLang="zh-CN" sz="1100" dirty="0"/>
              <a:t>20</a:t>
            </a:r>
            <a:r>
              <a:rPr lang="zh-CN" altLang="en-US" sz="1100" dirty="0"/>
              <a:t>位左右。</a:t>
            </a:r>
            <a:endParaRPr lang="zh-CN" altLang="en-US" sz="1100" dirty="0"/>
          </a:p>
          <a:p>
            <a:pPr lvl="2" indent="0" eaLnBrk="1" hangingPunct="1"/>
            <a:r>
              <a:rPr lang="zh-CN" altLang="en-US" sz="1100" dirty="0"/>
              <a:t>微指令的并行微操作能力有限，一条微指令一般只包含一个微操作命令。</a:t>
            </a:r>
            <a:endParaRPr lang="zh-CN" altLang="en-US" sz="1100" dirty="0"/>
          </a:p>
          <a:p>
            <a:pPr lvl="2" indent="0" eaLnBrk="1" hangingPunct="1"/>
            <a:r>
              <a:rPr lang="zh-CN" altLang="en-US" sz="1100" dirty="0"/>
              <a:t>微指令译码比较复杂。全部微命令用一个微操作控制字段进行编码，微指令执行时需行完全译码。</a:t>
            </a:r>
            <a:endParaRPr lang="zh-CN" altLang="en-US" sz="1100" dirty="0"/>
          </a:p>
          <a:p>
            <a:pPr lvl="2" indent="0" eaLnBrk="1" hangingPunct="1"/>
            <a:r>
              <a:rPr lang="zh-CN" altLang="en-US" dirty="0"/>
              <a:t>设计用户只需注意微指令的功能，而对微命令及其选择、数据通路的结构则不用过多地考虑，因此，便于用户编制微程序。而且，编制的微程序规整、直观，便于实现设计的自动化。</a:t>
            </a:r>
            <a:endParaRPr lang="zh-CN" altLang="en-US" dirty="0"/>
          </a:p>
          <a:p>
            <a:pPr lvl="2" indent="0" eaLnBrk="1" hangingPunct="1"/>
            <a:r>
              <a:rPr lang="zh-CN" altLang="en-US" dirty="0"/>
              <a:t>垂直微指令字较短，使控制存储器的横向容量少。</a:t>
            </a:r>
            <a:endParaRPr lang="zh-CN" altLang="en-US" dirty="0"/>
          </a:p>
          <a:p>
            <a:pPr lvl="2" indent="0" eaLnBrk="1" hangingPunct="1"/>
            <a:r>
              <a:rPr lang="zh-CN" altLang="en-US" dirty="0"/>
              <a:t>用垂直微指令编制微程序要使用较多的微指令，微程序较长；要求控制存储器的纵向容量大。垂直微指令产生微命令要经过译码，微程序执行速度慢。</a:t>
            </a:r>
            <a:endParaRPr lang="zh-CN" altLang="en-US" dirty="0"/>
          </a:p>
          <a:p>
            <a:pPr lvl="2" indent="0" eaLnBrk="1" hangingPunct="1"/>
            <a:r>
              <a:rPr lang="zh-CN" altLang="en-US" dirty="0"/>
              <a:t>不能充分利用数据通路具有多种并行操作能力</a:t>
            </a:r>
            <a:endParaRPr lang="zh-CN" altLang="en-US" dirty="0"/>
          </a:p>
          <a:p>
            <a:pPr lvl="0" indent="0"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indent="0"/>
            <a:endParaRPr lang="zh-CN" altLang="en-US">
              <a:latin typeface="Arial" charset="0"/>
              <a:ea typeface="宋体" charset="-122"/>
            </a:endParaRPr>
          </a:p>
        </p:txBody>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indent="0"/>
            <a:r>
              <a:rPr lang="zh-CN" altLang="en-US"/>
              <a:t>单击此处编辑母版标题样式</a:t>
            </a:r>
            <a:endParaRPr lang="zh-CN" altLang="en-US"/>
          </a:p>
        </p:txBody>
      </p:sp>
      <p:sp>
        <p:nvSpPr>
          <p:cNvPr id="1028"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1029"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1030" name="Rectangle 6"/>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000"/>
            </a:lvl1pPr>
          </a:lstStyle>
          <a:p>
            <a:pPr lvl="0" eaLnBrk="1" fontAlgn="base" hangingPunct="1"/>
            <a:endParaRPr lang="en-US" altLang="x-none" strike="noStrike" noProof="1" dirty="0"/>
          </a:p>
        </p:txBody>
      </p:sp>
      <p:sp>
        <p:nvSpPr>
          <p:cNvPr id="1031"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grpSp>
        <p:nvGrpSpPr>
          <p:cNvPr id="1032" name="组合 1031"/>
          <p:cNvGrpSpPr/>
          <p:nvPr/>
        </p:nvGrpSpPr>
        <p:grpSpPr>
          <a:xfrm>
            <a:off x="8153400" y="152400"/>
            <a:ext cx="792163" cy="1295400"/>
            <a:chOff x="0" y="0"/>
            <a:chExt cx="528" cy="864"/>
          </a:xfrm>
        </p:grpSpPr>
        <p:sp>
          <p:nvSpPr>
            <p:cNvPr id="1033" name="Oval 9"/>
            <p:cNvSpPr/>
            <p:nvPr/>
          </p:nvSpPr>
          <p:spPr>
            <a:xfrm>
              <a:off x="0" y="0"/>
              <a:ext cx="80" cy="80"/>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4" name="Oval 10"/>
            <p:cNvSpPr/>
            <p:nvPr/>
          </p:nvSpPr>
          <p:spPr>
            <a:xfrm>
              <a:off x="112" y="0"/>
              <a:ext cx="79" cy="80"/>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5" name="Oval 11"/>
            <p:cNvSpPr/>
            <p:nvPr/>
          </p:nvSpPr>
          <p:spPr>
            <a:xfrm>
              <a:off x="224" y="0"/>
              <a:ext cx="78" cy="80"/>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6" name="Oval 12"/>
            <p:cNvSpPr/>
            <p:nvPr/>
          </p:nvSpPr>
          <p:spPr>
            <a:xfrm>
              <a:off x="0" y="112"/>
              <a:ext cx="80" cy="78"/>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7" name="Oval 13"/>
            <p:cNvSpPr/>
            <p:nvPr/>
          </p:nvSpPr>
          <p:spPr>
            <a:xfrm>
              <a:off x="112" y="112"/>
              <a:ext cx="79" cy="78"/>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8" name="Oval 14"/>
            <p:cNvSpPr/>
            <p:nvPr/>
          </p:nvSpPr>
          <p:spPr>
            <a:xfrm>
              <a:off x="224" y="112"/>
              <a:ext cx="78" cy="78"/>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39" name="Oval 15"/>
            <p:cNvSpPr/>
            <p:nvPr/>
          </p:nvSpPr>
          <p:spPr>
            <a:xfrm>
              <a:off x="336" y="112"/>
              <a:ext cx="78" cy="78"/>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40" name="Oval 16"/>
            <p:cNvSpPr/>
            <p:nvPr/>
          </p:nvSpPr>
          <p:spPr>
            <a:xfrm>
              <a:off x="0" y="224"/>
              <a:ext cx="80" cy="78"/>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41" name="Oval 17"/>
            <p:cNvSpPr/>
            <p:nvPr/>
          </p:nvSpPr>
          <p:spPr>
            <a:xfrm>
              <a:off x="112" y="224"/>
              <a:ext cx="79" cy="78"/>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42" name="Oval 18"/>
            <p:cNvSpPr/>
            <p:nvPr/>
          </p:nvSpPr>
          <p:spPr>
            <a:xfrm>
              <a:off x="224" y="224"/>
              <a:ext cx="78" cy="78"/>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43" name="Oval 19"/>
            <p:cNvSpPr/>
            <p:nvPr/>
          </p:nvSpPr>
          <p:spPr>
            <a:xfrm>
              <a:off x="336" y="224"/>
              <a:ext cx="78" cy="78"/>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44" name="Oval 20"/>
            <p:cNvSpPr/>
            <p:nvPr/>
          </p:nvSpPr>
          <p:spPr>
            <a:xfrm>
              <a:off x="448" y="224"/>
              <a:ext cx="80" cy="78"/>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45" name="Oval 21"/>
            <p:cNvSpPr/>
            <p:nvPr/>
          </p:nvSpPr>
          <p:spPr>
            <a:xfrm>
              <a:off x="0" y="336"/>
              <a:ext cx="80" cy="80"/>
            </a:xfrm>
            <a:prstGeom prst="ellipse">
              <a:avLst/>
            </a:prstGeom>
            <a:solidFill>
              <a:schemeClr val="tx2"/>
            </a:solidFill>
            <a:ln w="9525">
              <a:noFill/>
            </a:ln>
          </p:spPr>
          <p:txBody>
            <a:bodyPr wrap="none" anchor="ctr"/>
            <a:p>
              <a:pPr lvl="0" indent="0"/>
              <a:endParaRPr lang="zh-CN" altLang="en-US" dirty="0">
                <a:latin typeface="Arial" charset="0"/>
                <a:ea typeface="宋体" charset="-122"/>
              </a:endParaRPr>
            </a:p>
          </p:txBody>
        </p:sp>
        <p:sp>
          <p:nvSpPr>
            <p:cNvPr id="1046" name="Oval 22"/>
            <p:cNvSpPr/>
            <p:nvPr/>
          </p:nvSpPr>
          <p:spPr>
            <a:xfrm>
              <a:off x="112" y="336"/>
              <a:ext cx="79" cy="80"/>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47" name="Oval 23"/>
            <p:cNvSpPr/>
            <p:nvPr/>
          </p:nvSpPr>
          <p:spPr>
            <a:xfrm>
              <a:off x="224" y="336"/>
              <a:ext cx="78" cy="80"/>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48" name="Oval 24"/>
            <p:cNvSpPr/>
            <p:nvPr/>
          </p:nvSpPr>
          <p:spPr>
            <a:xfrm>
              <a:off x="336" y="336"/>
              <a:ext cx="78" cy="80"/>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49" name="Oval 25"/>
            <p:cNvSpPr/>
            <p:nvPr/>
          </p:nvSpPr>
          <p:spPr>
            <a:xfrm>
              <a:off x="0" y="448"/>
              <a:ext cx="80" cy="80"/>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50" name="Oval 26"/>
            <p:cNvSpPr/>
            <p:nvPr/>
          </p:nvSpPr>
          <p:spPr>
            <a:xfrm>
              <a:off x="112" y="448"/>
              <a:ext cx="79" cy="80"/>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51" name="Oval 27"/>
            <p:cNvSpPr/>
            <p:nvPr/>
          </p:nvSpPr>
          <p:spPr>
            <a:xfrm>
              <a:off x="224" y="448"/>
              <a:ext cx="78" cy="80"/>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52" name="Oval 28"/>
            <p:cNvSpPr/>
            <p:nvPr/>
          </p:nvSpPr>
          <p:spPr>
            <a:xfrm>
              <a:off x="336" y="448"/>
              <a:ext cx="78" cy="80"/>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53" name="Oval 29"/>
            <p:cNvSpPr/>
            <p:nvPr/>
          </p:nvSpPr>
          <p:spPr>
            <a:xfrm>
              <a:off x="448" y="448"/>
              <a:ext cx="80" cy="80"/>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sp>
          <p:nvSpPr>
            <p:cNvPr id="1054" name="Oval 30"/>
            <p:cNvSpPr/>
            <p:nvPr/>
          </p:nvSpPr>
          <p:spPr>
            <a:xfrm>
              <a:off x="0" y="560"/>
              <a:ext cx="80" cy="79"/>
            </a:xfrm>
            <a:prstGeom prst="ellipse">
              <a:avLst/>
            </a:prstGeom>
            <a:solidFill>
              <a:schemeClr val="accent2"/>
            </a:solidFill>
            <a:ln w="9525">
              <a:noFill/>
            </a:ln>
          </p:spPr>
          <p:txBody>
            <a:bodyPr wrap="none" anchor="ctr"/>
            <a:p>
              <a:pPr lvl="0" indent="0"/>
              <a:endParaRPr lang="zh-CN" altLang="en-US" dirty="0">
                <a:latin typeface="Arial" charset="0"/>
                <a:ea typeface="宋体" charset="-122"/>
              </a:endParaRPr>
            </a:p>
          </p:txBody>
        </p:sp>
        <p:sp>
          <p:nvSpPr>
            <p:cNvPr id="1055" name="Oval 31"/>
            <p:cNvSpPr/>
            <p:nvPr/>
          </p:nvSpPr>
          <p:spPr>
            <a:xfrm>
              <a:off x="112" y="560"/>
              <a:ext cx="79" cy="79"/>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56" name="Oval 32"/>
            <p:cNvSpPr/>
            <p:nvPr/>
          </p:nvSpPr>
          <p:spPr>
            <a:xfrm>
              <a:off x="224" y="560"/>
              <a:ext cx="78" cy="79"/>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57" name="Oval 33"/>
            <p:cNvSpPr/>
            <p:nvPr/>
          </p:nvSpPr>
          <p:spPr>
            <a:xfrm>
              <a:off x="336" y="560"/>
              <a:ext cx="78" cy="79"/>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sp>
          <p:nvSpPr>
            <p:cNvPr id="1058" name="Oval 34"/>
            <p:cNvSpPr/>
            <p:nvPr/>
          </p:nvSpPr>
          <p:spPr>
            <a:xfrm>
              <a:off x="0" y="672"/>
              <a:ext cx="80" cy="78"/>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59" name="Oval 35"/>
            <p:cNvSpPr/>
            <p:nvPr/>
          </p:nvSpPr>
          <p:spPr>
            <a:xfrm>
              <a:off x="112" y="672"/>
              <a:ext cx="79" cy="78"/>
            </a:xfrm>
            <a:prstGeom prst="ellipse">
              <a:avLst/>
            </a:prstGeom>
            <a:solidFill>
              <a:schemeClr val="accent1"/>
            </a:solidFill>
            <a:ln w="9525">
              <a:noFill/>
            </a:ln>
          </p:spPr>
          <p:txBody>
            <a:bodyPr wrap="none" anchor="ctr"/>
            <a:p>
              <a:pPr lvl="0" indent="0"/>
              <a:endParaRPr lang="zh-CN" altLang="en-US" dirty="0">
                <a:latin typeface="Arial" charset="0"/>
                <a:ea typeface="宋体" charset="-122"/>
              </a:endParaRPr>
            </a:p>
          </p:txBody>
        </p:sp>
        <p:sp>
          <p:nvSpPr>
            <p:cNvPr id="1060" name="Oval 36"/>
            <p:cNvSpPr/>
            <p:nvPr/>
          </p:nvSpPr>
          <p:spPr>
            <a:xfrm>
              <a:off x="224" y="672"/>
              <a:ext cx="78" cy="78"/>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sp>
          <p:nvSpPr>
            <p:cNvPr id="1061" name="Oval 37"/>
            <p:cNvSpPr/>
            <p:nvPr/>
          </p:nvSpPr>
          <p:spPr>
            <a:xfrm>
              <a:off x="336" y="672"/>
              <a:ext cx="78" cy="78"/>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sp>
          <p:nvSpPr>
            <p:cNvPr id="1062" name="Oval 38"/>
            <p:cNvSpPr/>
            <p:nvPr/>
          </p:nvSpPr>
          <p:spPr>
            <a:xfrm>
              <a:off x="112" y="784"/>
              <a:ext cx="79" cy="80"/>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sp>
          <p:nvSpPr>
            <p:cNvPr id="1063" name="Oval 39"/>
            <p:cNvSpPr/>
            <p:nvPr/>
          </p:nvSpPr>
          <p:spPr>
            <a:xfrm>
              <a:off x="336" y="784"/>
              <a:ext cx="78" cy="80"/>
            </a:xfrm>
            <a:prstGeom prst="ellipse">
              <a:avLst/>
            </a:prstGeom>
            <a:solidFill>
              <a:schemeClr val="folHlink"/>
            </a:solidFill>
            <a:ln w="9525">
              <a:noFill/>
            </a:ln>
          </p:spPr>
          <p:txBody>
            <a:bodyPr wrap="none" anchor="ctr"/>
            <a:p>
              <a:pPr lvl="0" indent="0"/>
              <a:endParaRPr lang="zh-CN" altLang="en-US" dirty="0">
                <a:latin typeface="Arial" charset="0"/>
                <a:ea typeface="宋体"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spcBef>
          <a:spcPct val="0"/>
        </a:spcBef>
        <a:spcAft>
          <a:spcPct val="0"/>
        </a:spcAft>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tx2"/>
        </a:buClr>
        <a:buSzPct val="70000"/>
        <a:buFont typeface="Wingdings"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charset="0"/>
              <a:ea typeface="宋体" charset="-122"/>
            </a:endParaRPr>
          </a:p>
        </p:txBody>
      </p:sp>
      <p:grpSp>
        <p:nvGrpSpPr>
          <p:cNvPr id="2051" name="组合 2050"/>
          <p:cNvGrpSpPr/>
          <p:nvPr/>
        </p:nvGrpSpPr>
        <p:grpSpPr>
          <a:xfrm>
            <a:off x="7493000" y="2992438"/>
            <a:ext cx="1338263" cy="2189162"/>
            <a:chOff x="0" y="0"/>
            <a:chExt cx="843" cy="1379"/>
          </a:xfrm>
        </p:grpSpPr>
        <p:sp>
          <p:nvSpPr>
            <p:cNvPr id="2052" name="Oval 9"/>
            <p:cNvSpPr/>
            <p:nvPr/>
          </p:nvSpPr>
          <p:spPr>
            <a:xfrm>
              <a:off x="0" y="0"/>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3" name="Oval 10"/>
            <p:cNvSpPr/>
            <p:nvPr/>
          </p:nvSpPr>
          <p:spPr>
            <a:xfrm>
              <a:off x="179" y="0"/>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4" name="Oval 11"/>
            <p:cNvSpPr/>
            <p:nvPr/>
          </p:nvSpPr>
          <p:spPr>
            <a:xfrm>
              <a:off x="358" y="0"/>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5" name="Oval 12"/>
            <p:cNvSpPr/>
            <p:nvPr/>
          </p:nvSpPr>
          <p:spPr>
            <a:xfrm>
              <a:off x="0" y="179"/>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6" name="Oval 13"/>
            <p:cNvSpPr/>
            <p:nvPr/>
          </p:nvSpPr>
          <p:spPr>
            <a:xfrm>
              <a:off x="179" y="179"/>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7" name="Oval 14"/>
            <p:cNvSpPr/>
            <p:nvPr/>
          </p:nvSpPr>
          <p:spPr>
            <a:xfrm>
              <a:off x="358" y="179"/>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58" name="Oval 15"/>
            <p:cNvSpPr/>
            <p:nvPr/>
          </p:nvSpPr>
          <p:spPr>
            <a:xfrm>
              <a:off x="537" y="179"/>
              <a:ext cx="127" cy="127"/>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59" name="Oval 16"/>
            <p:cNvSpPr/>
            <p:nvPr/>
          </p:nvSpPr>
          <p:spPr>
            <a:xfrm>
              <a:off x="0" y="358"/>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60" name="Oval 17"/>
            <p:cNvSpPr/>
            <p:nvPr/>
          </p:nvSpPr>
          <p:spPr>
            <a:xfrm>
              <a:off x="179" y="358"/>
              <a:ext cx="127" cy="127"/>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61" name="Oval 18"/>
            <p:cNvSpPr/>
            <p:nvPr/>
          </p:nvSpPr>
          <p:spPr>
            <a:xfrm>
              <a:off x="358" y="358"/>
              <a:ext cx="127" cy="127"/>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62" name="Oval 19"/>
            <p:cNvSpPr/>
            <p:nvPr/>
          </p:nvSpPr>
          <p:spPr>
            <a:xfrm>
              <a:off x="537" y="358"/>
              <a:ext cx="127" cy="127"/>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63" name="Oval 20"/>
            <p:cNvSpPr/>
            <p:nvPr/>
          </p:nvSpPr>
          <p:spPr>
            <a:xfrm>
              <a:off x="716" y="358"/>
              <a:ext cx="127" cy="127"/>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64" name="Oval 21"/>
            <p:cNvSpPr/>
            <p:nvPr/>
          </p:nvSpPr>
          <p:spPr>
            <a:xfrm>
              <a:off x="0" y="536"/>
              <a:ext cx="127" cy="128"/>
            </a:xfrm>
            <a:prstGeom prst="ellipse">
              <a:avLst/>
            </a:prstGeom>
            <a:solidFill>
              <a:schemeClr val="tx2"/>
            </a:solidFill>
            <a:ln w="9525">
              <a:noFill/>
            </a:ln>
          </p:spPr>
          <p:txBody>
            <a:bodyPr wrap="none" anchor="ctr"/>
            <a:p>
              <a:pPr lvl="0" indent="0" eaLnBrk="0" hangingPunct="0"/>
              <a:endParaRPr lang="zh-CN" altLang="en-US" dirty="0">
                <a:latin typeface="Arial" charset="0"/>
                <a:ea typeface="宋体" charset="-122"/>
              </a:endParaRPr>
            </a:p>
          </p:txBody>
        </p:sp>
        <p:sp>
          <p:nvSpPr>
            <p:cNvPr id="2065" name="Oval 22"/>
            <p:cNvSpPr/>
            <p:nvPr/>
          </p:nvSpPr>
          <p:spPr>
            <a:xfrm>
              <a:off x="179" y="536"/>
              <a:ext cx="127" cy="128"/>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66" name="Oval 23"/>
            <p:cNvSpPr/>
            <p:nvPr/>
          </p:nvSpPr>
          <p:spPr>
            <a:xfrm>
              <a:off x="358" y="536"/>
              <a:ext cx="127" cy="128"/>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67" name="Oval 24"/>
            <p:cNvSpPr/>
            <p:nvPr/>
          </p:nvSpPr>
          <p:spPr>
            <a:xfrm>
              <a:off x="537" y="536"/>
              <a:ext cx="127" cy="128"/>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68" name="Oval 25"/>
            <p:cNvSpPr/>
            <p:nvPr/>
          </p:nvSpPr>
          <p:spPr>
            <a:xfrm>
              <a:off x="0" y="715"/>
              <a:ext cx="127" cy="128"/>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69" name="Oval 26"/>
            <p:cNvSpPr/>
            <p:nvPr/>
          </p:nvSpPr>
          <p:spPr>
            <a:xfrm>
              <a:off x="179" y="715"/>
              <a:ext cx="127" cy="128"/>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70" name="Oval 27"/>
            <p:cNvSpPr/>
            <p:nvPr/>
          </p:nvSpPr>
          <p:spPr>
            <a:xfrm>
              <a:off x="358" y="715"/>
              <a:ext cx="127" cy="128"/>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1" name="Oval 28"/>
            <p:cNvSpPr/>
            <p:nvPr/>
          </p:nvSpPr>
          <p:spPr>
            <a:xfrm>
              <a:off x="537" y="715"/>
              <a:ext cx="127" cy="128"/>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2" name="Oval 29"/>
            <p:cNvSpPr/>
            <p:nvPr/>
          </p:nvSpPr>
          <p:spPr>
            <a:xfrm>
              <a:off x="716" y="715"/>
              <a:ext cx="127" cy="128"/>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sp>
          <p:nvSpPr>
            <p:cNvPr id="2073" name="Oval 30"/>
            <p:cNvSpPr/>
            <p:nvPr/>
          </p:nvSpPr>
          <p:spPr>
            <a:xfrm>
              <a:off x="0" y="894"/>
              <a:ext cx="127" cy="127"/>
            </a:xfrm>
            <a:prstGeom prst="ellipse">
              <a:avLst/>
            </a:prstGeom>
            <a:solidFill>
              <a:schemeClr val="accent2"/>
            </a:solidFill>
            <a:ln w="9525">
              <a:noFill/>
            </a:ln>
          </p:spPr>
          <p:txBody>
            <a:bodyPr wrap="none" anchor="ctr"/>
            <a:p>
              <a:pPr lvl="0" indent="0" eaLnBrk="0" hangingPunct="0"/>
              <a:endParaRPr lang="zh-CN" altLang="en-US" dirty="0">
                <a:latin typeface="Arial" charset="0"/>
                <a:ea typeface="宋体" charset="-122"/>
              </a:endParaRPr>
            </a:p>
          </p:txBody>
        </p:sp>
        <p:sp>
          <p:nvSpPr>
            <p:cNvPr id="2074" name="Oval 31"/>
            <p:cNvSpPr/>
            <p:nvPr/>
          </p:nvSpPr>
          <p:spPr>
            <a:xfrm>
              <a:off x="179" y="894"/>
              <a:ext cx="127" cy="127"/>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5" name="Oval 32"/>
            <p:cNvSpPr/>
            <p:nvPr/>
          </p:nvSpPr>
          <p:spPr>
            <a:xfrm>
              <a:off x="358" y="894"/>
              <a:ext cx="127" cy="127"/>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6" name="Oval 33"/>
            <p:cNvSpPr/>
            <p:nvPr/>
          </p:nvSpPr>
          <p:spPr>
            <a:xfrm>
              <a:off x="537" y="894"/>
              <a:ext cx="127" cy="127"/>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sp>
          <p:nvSpPr>
            <p:cNvPr id="2077" name="Oval 34"/>
            <p:cNvSpPr/>
            <p:nvPr/>
          </p:nvSpPr>
          <p:spPr>
            <a:xfrm>
              <a:off x="0" y="1073"/>
              <a:ext cx="127" cy="127"/>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8" name="Oval 35"/>
            <p:cNvSpPr/>
            <p:nvPr/>
          </p:nvSpPr>
          <p:spPr>
            <a:xfrm>
              <a:off x="179" y="1073"/>
              <a:ext cx="127" cy="127"/>
            </a:xfrm>
            <a:prstGeom prst="ellipse">
              <a:avLst/>
            </a:prstGeom>
            <a:solidFill>
              <a:schemeClr val="accent1"/>
            </a:solidFill>
            <a:ln w="9525">
              <a:noFill/>
            </a:ln>
          </p:spPr>
          <p:txBody>
            <a:bodyPr wrap="none" anchor="ctr"/>
            <a:p>
              <a:pPr lvl="0" indent="0" eaLnBrk="0" hangingPunct="0"/>
              <a:endParaRPr lang="zh-CN" altLang="en-US" dirty="0">
                <a:latin typeface="Arial" charset="0"/>
                <a:ea typeface="宋体" charset="-122"/>
              </a:endParaRPr>
            </a:p>
          </p:txBody>
        </p:sp>
        <p:sp>
          <p:nvSpPr>
            <p:cNvPr id="2079" name="Oval 36"/>
            <p:cNvSpPr/>
            <p:nvPr/>
          </p:nvSpPr>
          <p:spPr>
            <a:xfrm>
              <a:off x="358" y="1073"/>
              <a:ext cx="127" cy="127"/>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sp>
          <p:nvSpPr>
            <p:cNvPr id="2080" name="Oval 37"/>
            <p:cNvSpPr/>
            <p:nvPr/>
          </p:nvSpPr>
          <p:spPr>
            <a:xfrm>
              <a:off x="537" y="1073"/>
              <a:ext cx="127" cy="127"/>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sp>
          <p:nvSpPr>
            <p:cNvPr id="2081" name="Oval 38"/>
            <p:cNvSpPr/>
            <p:nvPr/>
          </p:nvSpPr>
          <p:spPr>
            <a:xfrm>
              <a:off x="179" y="1252"/>
              <a:ext cx="127" cy="127"/>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sp>
          <p:nvSpPr>
            <p:cNvPr id="2082" name="Oval 39"/>
            <p:cNvSpPr/>
            <p:nvPr/>
          </p:nvSpPr>
          <p:spPr>
            <a:xfrm>
              <a:off x="537" y="1252"/>
              <a:ext cx="127" cy="127"/>
            </a:xfrm>
            <a:prstGeom prst="ellipse">
              <a:avLst/>
            </a:prstGeom>
            <a:solidFill>
              <a:schemeClr val="folHlink"/>
            </a:solidFill>
            <a:ln w="9525">
              <a:noFill/>
            </a:ln>
          </p:spPr>
          <p:txBody>
            <a:bodyPr wrap="none" anchor="ctr"/>
            <a:p>
              <a:pPr lvl="0" indent="0" eaLnBrk="0" hangingPunct="0"/>
              <a:endParaRPr lang="zh-CN" altLang="en-US" dirty="0">
                <a:latin typeface="Arial" charset="0"/>
                <a:ea typeface="宋体" charset="-122"/>
              </a:endParaRPr>
            </a:p>
          </p:txBody>
        </p:sp>
      </p:grpSp>
      <p:sp>
        <p:nvSpPr>
          <p:cNvPr id="2083"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txBody>
          <a:bodyPr anchor="t"/>
          <a:p>
            <a:pPr lvl="0" indent="0" eaLnBrk="0" hangingPunct="0"/>
            <a:endParaRPr lang="zh-CN" altLang="en-US">
              <a:latin typeface="Arial" charset="0"/>
              <a:ea typeface="宋体" charset="-122"/>
            </a:endParaRPr>
          </a:p>
        </p:txBody>
      </p:sp>
      <p:sp>
        <p:nvSpPr>
          <p:cNvPr id="2084" name="Rectangle 3"/>
          <p:cNvSpPr>
            <a:spLocks noGrp="1"/>
          </p:cNvSpPr>
          <p:nvPr>
            <p:ph type="title"/>
          </p:nvPr>
        </p:nvSpPr>
        <p:spPr>
          <a:xfrm>
            <a:off x="457200" y="122238"/>
            <a:ext cx="7543800" cy="1295400"/>
          </a:xfrm>
          <a:prstGeom prst="rect">
            <a:avLst/>
          </a:prstGeom>
          <a:noFill/>
          <a:ln w="9525">
            <a:noFill/>
          </a:ln>
        </p:spPr>
        <p:txBody>
          <a:bodyPr anchor="b"/>
          <a:p>
            <a:pPr lvl="0" indent="0"/>
            <a:r>
              <a:rPr lang="zh-CN" altLang="en-US"/>
              <a:t>单击此处编辑母版标题样式</a:t>
            </a:r>
            <a:endParaRPr lang="zh-CN" altLang="en-US"/>
          </a:p>
        </p:txBody>
      </p:sp>
      <p:sp>
        <p:nvSpPr>
          <p:cNvPr id="2085" name="Rectangle 4"/>
          <p:cNvSpPr>
            <a:spLocks noGrp="1"/>
          </p:cNvSpPr>
          <p:nvPr>
            <p:ph type="body"/>
          </p:nvPr>
        </p:nvSpPr>
        <p:spPr>
          <a:xfrm>
            <a:off x="457200" y="1719263"/>
            <a:ext cx="8229600" cy="4411662"/>
          </a:xfrm>
          <a:prstGeom prst="rect">
            <a:avLst/>
          </a:prstGeom>
          <a:noFill/>
          <a:ln w="9525">
            <a:noFill/>
          </a:ln>
        </p:spPr>
        <p:txBody>
          <a:bodyPr anchor="t"/>
          <a:p>
            <a:pPr lvl="0" indent="-34290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2086"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2087" name="Rectangle 6"/>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000"/>
            </a:lvl1pPr>
          </a:lstStyle>
          <a:p>
            <a:pPr lvl="0" eaLnBrk="1" fontAlgn="base" hangingPunct="1"/>
            <a:endParaRPr lang="en-US" altLang="x-none" strike="noStrike" noProof="1" dirty="0"/>
          </a:p>
        </p:txBody>
      </p:sp>
      <p:sp>
        <p:nvSpPr>
          <p:cNvPr id="2088"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spcBef>
          <a:spcPct val="0"/>
        </a:spcBef>
        <a:spcAft>
          <a:spcPct val="0"/>
        </a:spcAft>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tx2"/>
        </a:buClr>
        <a:buSzPct val="70000"/>
        <a:buFont typeface="Wingdings"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2"/>
        </a:buClr>
        <a:buSzPct val="70000"/>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hyperlink" Target="file:///F:\&#35745;&#31639;&#26426;&#32452;&#25104;&#21407;&#29702;&#35838;&#20214;\&#30333;&#20013;&#33521;&#35838;&#20214;&#65288;&#25913;&#65289;\5.14.swf" TargetMode="External"/></Relationships>
</file>

<file path=ppt/slides/_rels/slide11.xml.rels><?xml version="1.0" encoding="UTF-8" standalone="yes"?>
<Relationships xmlns="http://schemas.openxmlformats.org/package/2006/relationships"><Relationship Id="rId99" Type="http://schemas.openxmlformats.org/officeDocument/2006/relationships/customXml" Target="../ink/ink64.xml"/><Relationship Id="rId98" Type="http://schemas.openxmlformats.org/officeDocument/2006/relationships/image" Target="../media/image68.png"/><Relationship Id="rId97" Type="http://schemas.openxmlformats.org/officeDocument/2006/relationships/customXml" Target="../ink/ink63.xml"/><Relationship Id="rId96" Type="http://schemas.openxmlformats.org/officeDocument/2006/relationships/image" Target="../media/image67.png"/><Relationship Id="rId95" Type="http://schemas.openxmlformats.org/officeDocument/2006/relationships/customXml" Target="../ink/ink62.xml"/><Relationship Id="rId94" Type="http://schemas.openxmlformats.org/officeDocument/2006/relationships/image" Target="../media/image66.png"/><Relationship Id="rId93" Type="http://schemas.openxmlformats.org/officeDocument/2006/relationships/customXml" Target="../ink/ink61.xml"/><Relationship Id="rId92" Type="http://schemas.openxmlformats.org/officeDocument/2006/relationships/image" Target="../media/image65.png"/><Relationship Id="rId91" Type="http://schemas.openxmlformats.org/officeDocument/2006/relationships/customXml" Target="../ink/ink60.xml"/><Relationship Id="rId90" Type="http://schemas.openxmlformats.org/officeDocument/2006/relationships/image" Target="../media/image64.png"/><Relationship Id="rId9" Type="http://schemas.openxmlformats.org/officeDocument/2006/relationships/customXml" Target="../ink/ink19.xml"/><Relationship Id="rId89" Type="http://schemas.openxmlformats.org/officeDocument/2006/relationships/customXml" Target="../ink/ink59.xml"/><Relationship Id="rId88" Type="http://schemas.openxmlformats.org/officeDocument/2006/relationships/image" Target="../media/image63.png"/><Relationship Id="rId87" Type="http://schemas.openxmlformats.org/officeDocument/2006/relationships/customXml" Target="../ink/ink58.xml"/><Relationship Id="rId86" Type="http://schemas.openxmlformats.org/officeDocument/2006/relationships/image" Target="../media/image62.png"/><Relationship Id="rId85" Type="http://schemas.openxmlformats.org/officeDocument/2006/relationships/customXml" Target="../ink/ink57.xml"/><Relationship Id="rId84" Type="http://schemas.openxmlformats.org/officeDocument/2006/relationships/image" Target="../media/image61.png"/><Relationship Id="rId83" Type="http://schemas.openxmlformats.org/officeDocument/2006/relationships/customXml" Target="../ink/ink56.xml"/><Relationship Id="rId82" Type="http://schemas.openxmlformats.org/officeDocument/2006/relationships/image" Target="../media/image60.png"/><Relationship Id="rId81" Type="http://schemas.openxmlformats.org/officeDocument/2006/relationships/customXml" Target="../ink/ink55.xml"/><Relationship Id="rId80" Type="http://schemas.openxmlformats.org/officeDocument/2006/relationships/image" Target="../media/image59.png"/><Relationship Id="rId8" Type="http://schemas.openxmlformats.org/officeDocument/2006/relationships/image" Target="../media/image23.png"/><Relationship Id="rId79" Type="http://schemas.openxmlformats.org/officeDocument/2006/relationships/customXml" Target="../ink/ink54.xml"/><Relationship Id="rId78" Type="http://schemas.openxmlformats.org/officeDocument/2006/relationships/image" Target="../media/image58.png"/><Relationship Id="rId77" Type="http://schemas.openxmlformats.org/officeDocument/2006/relationships/customXml" Target="../ink/ink53.xml"/><Relationship Id="rId76" Type="http://schemas.openxmlformats.org/officeDocument/2006/relationships/image" Target="../media/image57.png"/><Relationship Id="rId75" Type="http://schemas.openxmlformats.org/officeDocument/2006/relationships/customXml" Target="../ink/ink52.xml"/><Relationship Id="rId74" Type="http://schemas.openxmlformats.org/officeDocument/2006/relationships/image" Target="../media/image56.png"/><Relationship Id="rId73" Type="http://schemas.openxmlformats.org/officeDocument/2006/relationships/customXml" Target="../ink/ink51.xml"/><Relationship Id="rId72" Type="http://schemas.openxmlformats.org/officeDocument/2006/relationships/image" Target="../media/image55.png"/><Relationship Id="rId71" Type="http://schemas.openxmlformats.org/officeDocument/2006/relationships/customXml" Target="../ink/ink50.xml"/><Relationship Id="rId70" Type="http://schemas.openxmlformats.org/officeDocument/2006/relationships/image" Target="../media/image54.png"/><Relationship Id="rId7" Type="http://schemas.openxmlformats.org/officeDocument/2006/relationships/customXml" Target="../ink/ink18.xml"/><Relationship Id="rId69" Type="http://schemas.openxmlformats.org/officeDocument/2006/relationships/customXml" Target="../ink/ink49.xml"/><Relationship Id="rId68" Type="http://schemas.openxmlformats.org/officeDocument/2006/relationships/image" Target="../media/image53.png"/><Relationship Id="rId67" Type="http://schemas.openxmlformats.org/officeDocument/2006/relationships/customXml" Target="../ink/ink48.xml"/><Relationship Id="rId66" Type="http://schemas.openxmlformats.org/officeDocument/2006/relationships/image" Target="../media/image52.png"/><Relationship Id="rId65" Type="http://schemas.openxmlformats.org/officeDocument/2006/relationships/customXml" Target="../ink/ink47.xml"/><Relationship Id="rId64" Type="http://schemas.openxmlformats.org/officeDocument/2006/relationships/image" Target="../media/image51.png"/><Relationship Id="rId63" Type="http://schemas.openxmlformats.org/officeDocument/2006/relationships/customXml" Target="../ink/ink46.xml"/><Relationship Id="rId62" Type="http://schemas.openxmlformats.org/officeDocument/2006/relationships/image" Target="../media/image50.png"/><Relationship Id="rId61" Type="http://schemas.openxmlformats.org/officeDocument/2006/relationships/customXml" Target="../ink/ink45.xml"/><Relationship Id="rId60" Type="http://schemas.openxmlformats.org/officeDocument/2006/relationships/image" Target="../media/image49.png"/><Relationship Id="rId6" Type="http://schemas.openxmlformats.org/officeDocument/2006/relationships/image" Target="../media/image22.png"/><Relationship Id="rId59" Type="http://schemas.openxmlformats.org/officeDocument/2006/relationships/customXml" Target="../ink/ink44.xml"/><Relationship Id="rId58" Type="http://schemas.openxmlformats.org/officeDocument/2006/relationships/image" Target="../media/image48.png"/><Relationship Id="rId57" Type="http://schemas.openxmlformats.org/officeDocument/2006/relationships/customXml" Target="../ink/ink43.xml"/><Relationship Id="rId56" Type="http://schemas.openxmlformats.org/officeDocument/2006/relationships/image" Target="../media/image47.png"/><Relationship Id="rId55" Type="http://schemas.openxmlformats.org/officeDocument/2006/relationships/customXml" Target="../ink/ink42.xml"/><Relationship Id="rId54" Type="http://schemas.openxmlformats.org/officeDocument/2006/relationships/image" Target="../media/image46.png"/><Relationship Id="rId53" Type="http://schemas.openxmlformats.org/officeDocument/2006/relationships/customXml" Target="../ink/ink41.xml"/><Relationship Id="rId52" Type="http://schemas.openxmlformats.org/officeDocument/2006/relationships/image" Target="../media/image45.png"/><Relationship Id="rId51" Type="http://schemas.openxmlformats.org/officeDocument/2006/relationships/customXml" Target="../ink/ink40.xml"/><Relationship Id="rId50" Type="http://schemas.openxmlformats.org/officeDocument/2006/relationships/image" Target="../media/image44.png"/><Relationship Id="rId5" Type="http://schemas.openxmlformats.org/officeDocument/2006/relationships/customXml" Target="../ink/ink17.xml"/><Relationship Id="rId49" Type="http://schemas.openxmlformats.org/officeDocument/2006/relationships/customXml" Target="../ink/ink39.xml"/><Relationship Id="rId48" Type="http://schemas.openxmlformats.org/officeDocument/2006/relationships/image" Target="../media/image43.png"/><Relationship Id="rId47" Type="http://schemas.openxmlformats.org/officeDocument/2006/relationships/customXml" Target="../ink/ink38.xml"/><Relationship Id="rId46" Type="http://schemas.openxmlformats.org/officeDocument/2006/relationships/image" Target="../media/image42.png"/><Relationship Id="rId45" Type="http://schemas.openxmlformats.org/officeDocument/2006/relationships/customXml" Target="../ink/ink37.xml"/><Relationship Id="rId44" Type="http://schemas.openxmlformats.org/officeDocument/2006/relationships/image" Target="../media/image41.png"/><Relationship Id="rId43" Type="http://schemas.openxmlformats.org/officeDocument/2006/relationships/customXml" Target="../ink/ink36.xml"/><Relationship Id="rId42" Type="http://schemas.openxmlformats.org/officeDocument/2006/relationships/image" Target="../media/image40.png"/><Relationship Id="rId41" Type="http://schemas.openxmlformats.org/officeDocument/2006/relationships/customXml" Target="../ink/ink35.xml"/><Relationship Id="rId40" Type="http://schemas.openxmlformats.org/officeDocument/2006/relationships/image" Target="../media/image39.png"/><Relationship Id="rId4" Type="http://schemas.openxmlformats.org/officeDocument/2006/relationships/image" Target="../media/image21.png"/><Relationship Id="rId39" Type="http://schemas.openxmlformats.org/officeDocument/2006/relationships/customXml" Target="../ink/ink34.xml"/><Relationship Id="rId38" Type="http://schemas.openxmlformats.org/officeDocument/2006/relationships/image" Target="../media/image38.png"/><Relationship Id="rId37" Type="http://schemas.openxmlformats.org/officeDocument/2006/relationships/customXml" Target="../ink/ink33.xml"/><Relationship Id="rId36" Type="http://schemas.openxmlformats.org/officeDocument/2006/relationships/image" Target="../media/image37.png"/><Relationship Id="rId35" Type="http://schemas.openxmlformats.org/officeDocument/2006/relationships/customXml" Target="../ink/ink32.xml"/><Relationship Id="rId34" Type="http://schemas.openxmlformats.org/officeDocument/2006/relationships/image" Target="../media/image36.png"/><Relationship Id="rId335" Type="http://schemas.openxmlformats.org/officeDocument/2006/relationships/slideLayout" Target="../slideLayouts/slideLayout7.xml"/><Relationship Id="rId334" Type="http://schemas.openxmlformats.org/officeDocument/2006/relationships/image" Target="../media/image186.png"/><Relationship Id="rId333" Type="http://schemas.openxmlformats.org/officeDocument/2006/relationships/customXml" Target="../ink/ink181.xml"/><Relationship Id="rId332" Type="http://schemas.openxmlformats.org/officeDocument/2006/relationships/image" Target="../media/image185.png"/><Relationship Id="rId331" Type="http://schemas.openxmlformats.org/officeDocument/2006/relationships/customXml" Target="../ink/ink180.xml"/><Relationship Id="rId330" Type="http://schemas.openxmlformats.org/officeDocument/2006/relationships/image" Target="../media/image184.png"/><Relationship Id="rId33" Type="http://schemas.openxmlformats.org/officeDocument/2006/relationships/customXml" Target="../ink/ink31.xml"/><Relationship Id="rId329" Type="http://schemas.openxmlformats.org/officeDocument/2006/relationships/customXml" Target="../ink/ink179.xml"/><Relationship Id="rId328" Type="http://schemas.openxmlformats.org/officeDocument/2006/relationships/image" Target="../media/image183.png"/><Relationship Id="rId327" Type="http://schemas.openxmlformats.org/officeDocument/2006/relationships/customXml" Target="../ink/ink178.xml"/><Relationship Id="rId326" Type="http://schemas.openxmlformats.org/officeDocument/2006/relationships/image" Target="../media/image182.png"/><Relationship Id="rId325" Type="http://schemas.openxmlformats.org/officeDocument/2006/relationships/customXml" Target="../ink/ink177.xml"/><Relationship Id="rId324" Type="http://schemas.openxmlformats.org/officeDocument/2006/relationships/image" Target="../media/image181.png"/><Relationship Id="rId323" Type="http://schemas.openxmlformats.org/officeDocument/2006/relationships/customXml" Target="../ink/ink176.xml"/><Relationship Id="rId322" Type="http://schemas.openxmlformats.org/officeDocument/2006/relationships/image" Target="../media/image180.png"/><Relationship Id="rId321" Type="http://schemas.openxmlformats.org/officeDocument/2006/relationships/customXml" Target="../ink/ink175.xml"/><Relationship Id="rId320" Type="http://schemas.openxmlformats.org/officeDocument/2006/relationships/image" Target="../media/image179.png"/><Relationship Id="rId32" Type="http://schemas.openxmlformats.org/officeDocument/2006/relationships/image" Target="../media/image35.png"/><Relationship Id="rId319" Type="http://schemas.openxmlformats.org/officeDocument/2006/relationships/customXml" Target="../ink/ink174.xml"/><Relationship Id="rId318" Type="http://schemas.openxmlformats.org/officeDocument/2006/relationships/image" Target="../media/image178.png"/><Relationship Id="rId317" Type="http://schemas.openxmlformats.org/officeDocument/2006/relationships/customXml" Target="../ink/ink173.xml"/><Relationship Id="rId316" Type="http://schemas.openxmlformats.org/officeDocument/2006/relationships/image" Target="../media/image177.png"/><Relationship Id="rId315" Type="http://schemas.openxmlformats.org/officeDocument/2006/relationships/customXml" Target="../ink/ink172.xml"/><Relationship Id="rId314" Type="http://schemas.openxmlformats.org/officeDocument/2006/relationships/image" Target="../media/image176.png"/><Relationship Id="rId313" Type="http://schemas.openxmlformats.org/officeDocument/2006/relationships/customXml" Target="../ink/ink171.xml"/><Relationship Id="rId312" Type="http://schemas.openxmlformats.org/officeDocument/2006/relationships/image" Target="../media/image175.png"/><Relationship Id="rId311" Type="http://schemas.openxmlformats.org/officeDocument/2006/relationships/customXml" Target="../ink/ink170.xml"/><Relationship Id="rId310" Type="http://schemas.openxmlformats.org/officeDocument/2006/relationships/image" Target="../media/image174.png"/><Relationship Id="rId31" Type="http://schemas.openxmlformats.org/officeDocument/2006/relationships/customXml" Target="../ink/ink30.xml"/><Relationship Id="rId309" Type="http://schemas.openxmlformats.org/officeDocument/2006/relationships/customXml" Target="../ink/ink169.xml"/><Relationship Id="rId308" Type="http://schemas.openxmlformats.org/officeDocument/2006/relationships/image" Target="../media/image173.png"/><Relationship Id="rId307" Type="http://schemas.openxmlformats.org/officeDocument/2006/relationships/customXml" Target="../ink/ink168.xml"/><Relationship Id="rId306" Type="http://schemas.openxmlformats.org/officeDocument/2006/relationships/image" Target="../media/image172.png"/><Relationship Id="rId305" Type="http://schemas.openxmlformats.org/officeDocument/2006/relationships/customXml" Target="../ink/ink167.xml"/><Relationship Id="rId304" Type="http://schemas.openxmlformats.org/officeDocument/2006/relationships/image" Target="../media/image171.png"/><Relationship Id="rId303" Type="http://schemas.openxmlformats.org/officeDocument/2006/relationships/customXml" Target="../ink/ink166.xml"/><Relationship Id="rId302" Type="http://schemas.openxmlformats.org/officeDocument/2006/relationships/image" Target="../media/image170.png"/><Relationship Id="rId301" Type="http://schemas.openxmlformats.org/officeDocument/2006/relationships/customXml" Target="../ink/ink165.xml"/><Relationship Id="rId300" Type="http://schemas.openxmlformats.org/officeDocument/2006/relationships/image" Target="../media/image169.png"/><Relationship Id="rId30" Type="http://schemas.openxmlformats.org/officeDocument/2006/relationships/image" Target="../media/image34.png"/><Relationship Id="rId3" Type="http://schemas.openxmlformats.org/officeDocument/2006/relationships/customXml" Target="../ink/ink16.xml"/><Relationship Id="rId299" Type="http://schemas.openxmlformats.org/officeDocument/2006/relationships/customXml" Target="../ink/ink164.xml"/><Relationship Id="rId298" Type="http://schemas.openxmlformats.org/officeDocument/2006/relationships/image" Target="../media/image168.png"/><Relationship Id="rId297" Type="http://schemas.openxmlformats.org/officeDocument/2006/relationships/customXml" Target="../ink/ink163.xml"/><Relationship Id="rId296" Type="http://schemas.openxmlformats.org/officeDocument/2006/relationships/image" Target="../media/image167.png"/><Relationship Id="rId295" Type="http://schemas.openxmlformats.org/officeDocument/2006/relationships/customXml" Target="../ink/ink162.xml"/><Relationship Id="rId294" Type="http://schemas.openxmlformats.org/officeDocument/2006/relationships/image" Target="../media/image166.png"/><Relationship Id="rId293" Type="http://schemas.openxmlformats.org/officeDocument/2006/relationships/customXml" Target="../ink/ink161.xml"/><Relationship Id="rId292" Type="http://schemas.openxmlformats.org/officeDocument/2006/relationships/image" Target="../media/image165.png"/><Relationship Id="rId291" Type="http://schemas.openxmlformats.org/officeDocument/2006/relationships/customXml" Target="../ink/ink160.xml"/><Relationship Id="rId290" Type="http://schemas.openxmlformats.org/officeDocument/2006/relationships/image" Target="../media/image164.png"/><Relationship Id="rId29" Type="http://schemas.openxmlformats.org/officeDocument/2006/relationships/customXml" Target="../ink/ink29.xml"/><Relationship Id="rId289" Type="http://schemas.openxmlformats.org/officeDocument/2006/relationships/customXml" Target="../ink/ink159.xml"/><Relationship Id="rId288" Type="http://schemas.openxmlformats.org/officeDocument/2006/relationships/image" Target="../media/image163.png"/><Relationship Id="rId287" Type="http://schemas.openxmlformats.org/officeDocument/2006/relationships/customXml" Target="../ink/ink158.xml"/><Relationship Id="rId286" Type="http://schemas.openxmlformats.org/officeDocument/2006/relationships/image" Target="../media/image162.png"/><Relationship Id="rId285" Type="http://schemas.openxmlformats.org/officeDocument/2006/relationships/customXml" Target="../ink/ink157.xml"/><Relationship Id="rId284" Type="http://schemas.openxmlformats.org/officeDocument/2006/relationships/image" Target="../media/image161.png"/><Relationship Id="rId283" Type="http://schemas.openxmlformats.org/officeDocument/2006/relationships/customXml" Target="../ink/ink156.xml"/><Relationship Id="rId282" Type="http://schemas.openxmlformats.org/officeDocument/2006/relationships/image" Target="../media/image160.png"/><Relationship Id="rId281" Type="http://schemas.openxmlformats.org/officeDocument/2006/relationships/customXml" Target="../ink/ink155.xml"/><Relationship Id="rId280" Type="http://schemas.openxmlformats.org/officeDocument/2006/relationships/image" Target="../media/image159.png"/><Relationship Id="rId28" Type="http://schemas.openxmlformats.org/officeDocument/2006/relationships/image" Target="../media/image33.png"/><Relationship Id="rId279" Type="http://schemas.openxmlformats.org/officeDocument/2006/relationships/customXml" Target="../ink/ink154.xml"/><Relationship Id="rId278" Type="http://schemas.openxmlformats.org/officeDocument/2006/relationships/image" Target="../media/image158.png"/><Relationship Id="rId277" Type="http://schemas.openxmlformats.org/officeDocument/2006/relationships/customXml" Target="../ink/ink153.xml"/><Relationship Id="rId276" Type="http://schemas.openxmlformats.org/officeDocument/2006/relationships/image" Target="../media/image157.png"/><Relationship Id="rId275" Type="http://schemas.openxmlformats.org/officeDocument/2006/relationships/customXml" Target="../ink/ink152.xml"/><Relationship Id="rId274" Type="http://schemas.openxmlformats.org/officeDocument/2006/relationships/image" Target="../media/image156.png"/><Relationship Id="rId273" Type="http://schemas.openxmlformats.org/officeDocument/2006/relationships/customXml" Target="../ink/ink151.xml"/><Relationship Id="rId272" Type="http://schemas.openxmlformats.org/officeDocument/2006/relationships/image" Target="../media/image155.png"/><Relationship Id="rId271" Type="http://schemas.openxmlformats.org/officeDocument/2006/relationships/customXml" Target="../ink/ink150.xml"/><Relationship Id="rId270" Type="http://schemas.openxmlformats.org/officeDocument/2006/relationships/image" Target="../media/image154.png"/><Relationship Id="rId27" Type="http://schemas.openxmlformats.org/officeDocument/2006/relationships/customXml" Target="../ink/ink28.xml"/><Relationship Id="rId269" Type="http://schemas.openxmlformats.org/officeDocument/2006/relationships/customXml" Target="../ink/ink149.xml"/><Relationship Id="rId268" Type="http://schemas.openxmlformats.org/officeDocument/2006/relationships/image" Target="../media/image153.png"/><Relationship Id="rId267" Type="http://schemas.openxmlformats.org/officeDocument/2006/relationships/customXml" Target="../ink/ink148.xml"/><Relationship Id="rId266" Type="http://schemas.openxmlformats.org/officeDocument/2006/relationships/image" Target="../media/image152.png"/><Relationship Id="rId265" Type="http://schemas.openxmlformats.org/officeDocument/2006/relationships/customXml" Target="../ink/ink147.xml"/><Relationship Id="rId264" Type="http://schemas.openxmlformats.org/officeDocument/2006/relationships/image" Target="../media/image151.png"/><Relationship Id="rId263" Type="http://schemas.openxmlformats.org/officeDocument/2006/relationships/customXml" Target="../ink/ink146.xml"/><Relationship Id="rId262" Type="http://schemas.openxmlformats.org/officeDocument/2006/relationships/image" Target="../media/image150.png"/><Relationship Id="rId261" Type="http://schemas.openxmlformats.org/officeDocument/2006/relationships/customXml" Target="../ink/ink145.xml"/><Relationship Id="rId260" Type="http://schemas.openxmlformats.org/officeDocument/2006/relationships/image" Target="../media/image149.png"/><Relationship Id="rId26" Type="http://schemas.openxmlformats.org/officeDocument/2006/relationships/image" Target="../media/image32.png"/><Relationship Id="rId259" Type="http://schemas.openxmlformats.org/officeDocument/2006/relationships/customXml" Target="../ink/ink144.xml"/><Relationship Id="rId258" Type="http://schemas.openxmlformats.org/officeDocument/2006/relationships/image" Target="../media/image148.png"/><Relationship Id="rId257" Type="http://schemas.openxmlformats.org/officeDocument/2006/relationships/customXml" Target="../ink/ink143.xml"/><Relationship Id="rId256" Type="http://schemas.openxmlformats.org/officeDocument/2006/relationships/image" Target="../media/image147.png"/><Relationship Id="rId255" Type="http://schemas.openxmlformats.org/officeDocument/2006/relationships/customXml" Target="../ink/ink142.xml"/><Relationship Id="rId254" Type="http://schemas.openxmlformats.org/officeDocument/2006/relationships/image" Target="../media/image146.png"/><Relationship Id="rId253" Type="http://schemas.openxmlformats.org/officeDocument/2006/relationships/customXml" Target="../ink/ink141.xml"/><Relationship Id="rId252" Type="http://schemas.openxmlformats.org/officeDocument/2006/relationships/image" Target="../media/image145.png"/><Relationship Id="rId251" Type="http://schemas.openxmlformats.org/officeDocument/2006/relationships/customXml" Target="../ink/ink140.xml"/><Relationship Id="rId250" Type="http://schemas.openxmlformats.org/officeDocument/2006/relationships/image" Target="../media/image144.png"/><Relationship Id="rId25" Type="http://schemas.openxmlformats.org/officeDocument/2006/relationships/customXml" Target="../ink/ink27.xml"/><Relationship Id="rId249" Type="http://schemas.openxmlformats.org/officeDocument/2006/relationships/customXml" Target="../ink/ink139.xml"/><Relationship Id="rId248" Type="http://schemas.openxmlformats.org/officeDocument/2006/relationships/image" Target="../media/image143.png"/><Relationship Id="rId247" Type="http://schemas.openxmlformats.org/officeDocument/2006/relationships/customXml" Target="../ink/ink138.xml"/><Relationship Id="rId246" Type="http://schemas.openxmlformats.org/officeDocument/2006/relationships/image" Target="../media/image142.png"/><Relationship Id="rId245" Type="http://schemas.openxmlformats.org/officeDocument/2006/relationships/customXml" Target="../ink/ink137.xml"/><Relationship Id="rId244" Type="http://schemas.openxmlformats.org/officeDocument/2006/relationships/image" Target="../media/image141.png"/><Relationship Id="rId243" Type="http://schemas.openxmlformats.org/officeDocument/2006/relationships/customXml" Target="../ink/ink136.xml"/><Relationship Id="rId242" Type="http://schemas.openxmlformats.org/officeDocument/2006/relationships/image" Target="../media/image140.png"/><Relationship Id="rId241" Type="http://schemas.openxmlformats.org/officeDocument/2006/relationships/customXml" Target="../ink/ink135.xml"/><Relationship Id="rId240" Type="http://schemas.openxmlformats.org/officeDocument/2006/relationships/image" Target="../media/image139.png"/><Relationship Id="rId24" Type="http://schemas.openxmlformats.org/officeDocument/2006/relationships/image" Target="../media/image31.png"/><Relationship Id="rId239" Type="http://schemas.openxmlformats.org/officeDocument/2006/relationships/customXml" Target="../ink/ink134.xml"/><Relationship Id="rId238" Type="http://schemas.openxmlformats.org/officeDocument/2006/relationships/image" Target="../media/image138.png"/><Relationship Id="rId237" Type="http://schemas.openxmlformats.org/officeDocument/2006/relationships/customXml" Target="../ink/ink133.xml"/><Relationship Id="rId236" Type="http://schemas.openxmlformats.org/officeDocument/2006/relationships/image" Target="../media/image137.png"/><Relationship Id="rId235" Type="http://schemas.openxmlformats.org/officeDocument/2006/relationships/customXml" Target="../ink/ink132.xml"/><Relationship Id="rId234" Type="http://schemas.openxmlformats.org/officeDocument/2006/relationships/image" Target="../media/image136.png"/><Relationship Id="rId233" Type="http://schemas.openxmlformats.org/officeDocument/2006/relationships/customXml" Target="../ink/ink131.xml"/><Relationship Id="rId232" Type="http://schemas.openxmlformats.org/officeDocument/2006/relationships/image" Target="../media/image135.png"/><Relationship Id="rId231" Type="http://schemas.openxmlformats.org/officeDocument/2006/relationships/customXml" Target="../ink/ink130.xml"/><Relationship Id="rId230" Type="http://schemas.openxmlformats.org/officeDocument/2006/relationships/image" Target="../media/image134.png"/><Relationship Id="rId23" Type="http://schemas.openxmlformats.org/officeDocument/2006/relationships/customXml" Target="../ink/ink26.xml"/><Relationship Id="rId229" Type="http://schemas.openxmlformats.org/officeDocument/2006/relationships/customXml" Target="../ink/ink129.xml"/><Relationship Id="rId228" Type="http://schemas.openxmlformats.org/officeDocument/2006/relationships/image" Target="../media/image133.png"/><Relationship Id="rId227" Type="http://schemas.openxmlformats.org/officeDocument/2006/relationships/customXml" Target="../ink/ink128.xml"/><Relationship Id="rId226" Type="http://schemas.openxmlformats.org/officeDocument/2006/relationships/image" Target="../media/image132.png"/><Relationship Id="rId225" Type="http://schemas.openxmlformats.org/officeDocument/2006/relationships/customXml" Target="../ink/ink127.xml"/><Relationship Id="rId224" Type="http://schemas.openxmlformats.org/officeDocument/2006/relationships/image" Target="../media/image131.png"/><Relationship Id="rId223" Type="http://schemas.openxmlformats.org/officeDocument/2006/relationships/customXml" Target="../ink/ink126.xml"/><Relationship Id="rId222" Type="http://schemas.openxmlformats.org/officeDocument/2006/relationships/image" Target="../media/image130.png"/><Relationship Id="rId221" Type="http://schemas.openxmlformats.org/officeDocument/2006/relationships/customXml" Target="../ink/ink125.xml"/><Relationship Id="rId220" Type="http://schemas.openxmlformats.org/officeDocument/2006/relationships/image" Target="../media/image129.png"/><Relationship Id="rId22" Type="http://schemas.openxmlformats.org/officeDocument/2006/relationships/image" Target="../media/image30.png"/><Relationship Id="rId219" Type="http://schemas.openxmlformats.org/officeDocument/2006/relationships/customXml" Target="../ink/ink124.xml"/><Relationship Id="rId218" Type="http://schemas.openxmlformats.org/officeDocument/2006/relationships/image" Target="../media/image128.png"/><Relationship Id="rId217" Type="http://schemas.openxmlformats.org/officeDocument/2006/relationships/customXml" Target="../ink/ink123.xml"/><Relationship Id="rId216" Type="http://schemas.openxmlformats.org/officeDocument/2006/relationships/image" Target="../media/image127.png"/><Relationship Id="rId215" Type="http://schemas.openxmlformats.org/officeDocument/2006/relationships/customXml" Target="../ink/ink122.xml"/><Relationship Id="rId214" Type="http://schemas.openxmlformats.org/officeDocument/2006/relationships/image" Target="../media/image126.png"/><Relationship Id="rId213" Type="http://schemas.openxmlformats.org/officeDocument/2006/relationships/customXml" Target="../ink/ink121.xml"/><Relationship Id="rId212" Type="http://schemas.openxmlformats.org/officeDocument/2006/relationships/image" Target="../media/image125.png"/><Relationship Id="rId211" Type="http://schemas.openxmlformats.org/officeDocument/2006/relationships/customXml" Target="../ink/ink120.xml"/><Relationship Id="rId210" Type="http://schemas.openxmlformats.org/officeDocument/2006/relationships/image" Target="../media/image124.png"/><Relationship Id="rId21" Type="http://schemas.openxmlformats.org/officeDocument/2006/relationships/customXml" Target="../ink/ink25.xml"/><Relationship Id="rId209" Type="http://schemas.openxmlformats.org/officeDocument/2006/relationships/customXml" Target="../ink/ink119.xml"/><Relationship Id="rId208" Type="http://schemas.openxmlformats.org/officeDocument/2006/relationships/image" Target="../media/image123.png"/><Relationship Id="rId207" Type="http://schemas.openxmlformats.org/officeDocument/2006/relationships/customXml" Target="../ink/ink118.xml"/><Relationship Id="rId206" Type="http://schemas.openxmlformats.org/officeDocument/2006/relationships/image" Target="../media/image122.png"/><Relationship Id="rId205" Type="http://schemas.openxmlformats.org/officeDocument/2006/relationships/customXml" Target="../ink/ink117.xml"/><Relationship Id="rId204" Type="http://schemas.openxmlformats.org/officeDocument/2006/relationships/image" Target="../media/image121.png"/><Relationship Id="rId203" Type="http://schemas.openxmlformats.org/officeDocument/2006/relationships/customXml" Target="../ink/ink116.xml"/><Relationship Id="rId202" Type="http://schemas.openxmlformats.org/officeDocument/2006/relationships/image" Target="../media/image120.png"/><Relationship Id="rId201" Type="http://schemas.openxmlformats.org/officeDocument/2006/relationships/customXml" Target="../ink/ink115.xml"/><Relationship Id="rId200" Type="http://schemas.openxmlformats.org/officeDocument/2006/relationships/image" Target="../media/image119.png"/><Relationship Id="rId20" Type="http://schemas.openxmlformats.org/officeDocument/2006/relationships/image" Target="../media/image29.png"/><Relationship Id="rId2" Type="http://schemas.openxmlformats.org/officeDocument/2006/relationships/image" Target="../media/image20.png"/><Relationship Id="rId199" Type="http://schemas.openxmlformats.org/officeDocument/2006/relationships/customXml" Target="../ink/ink114.xml"/><Relationship Id="rId198" Type="http://schemas.openxmlformats.org/officeDocument/2006/relationships/image" Target="../media/image118.png"/><Relationship Id="rId197" Type="http://schemas.openxmlformats.org/officeDocument/2006/relationships/customXml" Target="../ink/ink113.xml"/><Relationship Id="rId196" Type="http://schemas.openxmlformats.org/officeDocument/2006/relationships/image" Target="../media/image117.png"/><Relationship Id="rId195" Type="http://schemas.openxmlformats.org/officeDocument/2006/relationships/customXml" Target="../ink/ink112.xml"/><Relationship Id="rId194" Type="http://schemas.openxmlformats.org/officeDocument/2006/relationships/image" Target="../media/image116.png"/><Relationship Id="rId193" Type="http://schemas.openxmlformats.org/officeDocument/2006/relationships/customXml" Target="../ink/ink111.xml"/><Relationship Id="rId192" Type="http://schemas.openxmlformats.org/officeDocument/2006/relationships/image" Target="../media/image115.png"/><Relationship Id="rId191" Type="http://schemas.openxmlformats.org/officeDocument/2006/relationships/customXml" Target="../ink/ink110.xml"/><Relationship Id="rId190" Type="http://schemas.openxmlformats.org/officeDocument/2006/relationships/image" Target="../media/image114.png"/><Relationship Id="rId19" Type="http://schemas.openxmlformats.org/officeDocument/2006/relationships/customXml" Target="../ink/ink24.xml"/><Relationship Id="rId189" Type="http://schemas.openxmlformats.org/officeDocument/2006/relationships/customXml" Target="../ink/ink109.xml"/><Relationship Id="rId188" Type="http://schemas.openxmlformats.org/officeDocument/2006/relationships/image" Target="../media/image113.png"/><Relationship Id="rId187" Type="http://schemas.openxmlformats.org/officeDocument/2006/relationships/customXml" Target="../ink/ink108.xml"/><Relationship Id="rId186" Type="http://schemas.openxmlformats.org/officeDocument/2006/relationships/image" Target="../media/image112.png"/><Relationship Id="rId185" Type="http://schemas.openxmlformats.org/officeDocument/2006/relationships/customXml" Target="../ink/ink107.xml"/><Relationship Id="rId184" Type="http://schemas.openxmlformats.org/officeDocument/2006/relationships/image" Target="../media/image111.png"/><Relationship Id="rId183" Type="http://schemas.openxmlformats.org/officeDocument/2006/relationships/customXml" Target="../ink/ink106.xml"/><Relationship Id="rId182" Type="http://schemas.openxmlformats.org/officeDocument/2006/relationships/image" Target="../media/image110.png"/><Relationship Id="rId181" Type="http://schemas.openxmlformats.org/officeDocument/2006/relationships/customXml" Target="../ink/ink105.xml"/><Relationship Id="rId180" Type="http://schemas.openxmlformats.org/officeDocument/2006/relationships/image" Target="../media/image109.png"/><Relationship Id="rId18" Type="http://schemas.openxmlformats.org/officeDocument/2006/relationships/image" Target="../media/image28.png"/><Relationship Id="rId179" Type="http://schemas.openxmlformats.org/officeDocument/2006/relationships/customXml" Target="../ink/ink104.xml"/><Relationship Id="rId178" Type="http://schemas.openxmlformats.org/officeDocument/2006/relationships/image" Target="../media/image108.png"/><Relationship Id="rId177" Type="http://schemas.openxmlformats.org/officeDocument/2006/relationships/customXml" Target="../ink/ink103.xml"/><Relationship Id="rId176" Type="http://schemas.openxmlformats.org/officeDocument/2006/relationships/image" Target="../media/image107.png"/><Relationship Id="rId175" Type="http://schemas.openxmlformats.org/officeDocument/2006/relationships/customXml" Target="../ink/ink102.xml"/><Relationship Id="rId174" Type="http://schemas.openxmlformats.org/officeDocument/2006/relationships/image" Target="../media/image106.png"/><Relationship Id="rId173" Type="http://schemas.openxmlformats.org/officeDocument/2006/relationships/customXml" Target="../ink/ink101.xml"/><Relationship Id="rId172" Type="http://schemas.openxmlformats.org/officeDocument/2006/relationships/image" Target="../media/image105.png"/><Relationship Id="rId171" Type="http://schemas.openxmlformats.org/officeDocument/2006/relationships/customXml" Target="../ink/ink100.xml"/><Relationship Id="rId170" Type="http://schemas.openxmlformats.org/officeDocument/2006/relationships/image" Target="../media/image104.png"/><Relationship Id="rId17" Type="http://schemas.openxmlformats.org/officeDocument/2006/relationships/customXml" Target="../ink/ink23.xml"/><Relationship Id="rId169" Type="http://schemas.openxmlformats.org/officeDocument/2006/relationships/customXml" Target="../ink/ink99.xml"/><Relationship Id="rId168" Type="http://schemas.openxmlformats.org/officeDocument/2006/relationships/image" Target="../media/image103.png"/><Relationship Id="rId167" Type="http://schemas.openxmlformats.org/officeDocument/2006/relationships/customXml" Target="../ink/ink98.xml"/><Relationship Id="rId166" Type="http://schemas.openxmlformats.org/officeDocument/2006/relationships/image" Target="../media/image102.png"/><Relationship Id="rId165" Type="http://schemas.openxmlformats.org/officeDocument/2006/relationships/customXml" Target="../ink/ink97.xml"/><Relationship Id="rId164" Type="http://schemas.openxmlformats.org/officeDocument/2006/relationships/image" Target="../media/image101.png"/><Relationship Id="rId163" Type="http://schemas.openxmlformats.org/officeDocument/2006/relationships/customXml" Target="../ink/ink96.xml"/><Relationship Id="rId162" Type="http://schemas.openxmlformats.org/officeDocument/2006/relationships/image" Target="../media/image100.png"/><Relationship Id="rId161" Type="http://schemas.openxmlformats.org/officeDocument/2006/relationships/customXml" Target="../ink/ink95.xml"/><Relationship Id="rId160" Type="http://schemas.openxmlformats.org/officeDocument/2006/relationships/image" Target="../media/image99.png"/><Relationship Id="rId16" Type="http://schemas.openxmlformats.org/officeDocument/2006/relationships/image" Target="../media/image27.png"/><Relationship Id="rId159" Type="http://schemas.openxmlformats.org/officeDocument/2006/relationships/customXml" Target="../ink/ink94.xml"/><Relationship Id="rId158" Type="http://schemas.openxmlformats.org/officeDocument/2006/relationships/image" Target="../media/image98.png"/><Relationship Id="rId157" Type="http://schemas.openxmlformats.org/officeDocument/2006/relationships/customXml" Target="../ink/ink93.xml"/><Relationship Id="rId156" Type="http://schemas.openxmlformats.org/officeDocument/2006/relationships/image" Target="../media/image97.png"/><Relationship Id="rId155" Type="http://schemas.openxmlformats.org/officeDocument/2006/relationships/customXml" Target="../ink/ink92.xml"/><Relationship Id="rId154" Type="http://schemas.openxmlformats.org/officeDocument/2006/relationships/image" Target="../media/image96.png"/><Relationship Id="rId153" Type="http://schemas.openxmlformats.org/officeDocument/2006/relationships/customXml" Target="../ink/ink91.xml"/><Relationship Id="rId152" Type="http://schemas.openxmlformats.org/officeDocument/2006/relationships/image" Target="../media/image95.png"/><Relationship Id="rId151" Type="http://schemas.openxmlformats.org/officeDocument/2006/relationships/customXml" Target="../ink/ink90.xml"/><Relationship Id="rId150" Type="http://schemas.openxmlformats.org/officeDocument/2006/relationships/image" Target="../media/image94.png"/><Relationship Id="rId15" Type="http://schemas.openxmlformats.org/officeDocument/2006/relationships/customXml" Target="../ink/ink22.xml"/><Relationship Id="rId149" Type="http://schemas.openxmlformats.org/officeDocument/2006/relationships/customXml" Target="../ink/ink89.xml"/><Relationship Id="rId148" Type="http://schemas.openxmlformats.org/officeDocument/2006/relationships/image" Target="../media/image93.png"/><Relationship Id="rId147" Type="http://schemas.openxmlformats.org/officeDocument/2006/relationships/customXml" Target="../ink/ink88.xml"/><Relationship Id="rId146" Type="http://schemas.openxmlformats.org/officeDocument/2006/relationships/image" Target="../media/image92.png"/><Relationship Id="rId145" Type="http://schemas.openxmlformats.org/officeDocument/2006/relationships/customXml" Target="../ink/ink87.xml"/><Relationship Id="rId144" Type="http://schemas.openxmlformats.org/officeDocument/2006/relationships/image" Target="../media/image91.png"/><Relationship Id="rId143" Type="http://schemas.openxmlformats.org/officeDocument/2006/relationships/customXml" Target="../ink/ink86.xml"/><Relationship Id="rId142" Type="http://schemas.openxmlformats.org/officeDocument/2006/relationships/image" Target="../media/image90.png"/><Relationship Id="rId141" Type="http://schemas.openxmlformats.org/officeDocument/2006/relationships/customXml" Target="../ink/ink85.xml"/><Relationship Id="rId140" Type="http://schemas.openxmlformats.org/officeDocument/2006/relationships/image" Target="../media/image89.png"/><Relationship Id="rId14" Type="http://schemas.openxmlformats.org/officeDocument/2006/relationships/image" Target="../media/image26.png"/><Relationship Id="rId139" Type="http://schemas.openxmlformats.org/officeDocument/2006/relationships/customXml" Target="../ink/ink84.xml"/><Relationship Id="rId138" Type="http://schemas.openxmlformats.org/officeDocument/2006/relationships/image" Target="../media/image88.png"/><Relationship Id="rId137" Type="http://schemas.openxmlformats.org/officeDocument/2006/relationships/customXml" Target="../ink/ink83.xml"/><Relationship Id="rId136" Type="http://schemas.openxmlformats.org/officeDocument/2006/relationships/image" Target="../media/image87.png"/><Relationship Id="rId135" Type="http://schemas.openxmlformats.org/officeDocument/2006/relationships/customXml" Target="../ink/ink82.xml"/><Relationship Id="rId134" Type="http://schemas.openxmlformats.org/officeDocument/2006/relationships/image" Target="../media/image86.png"/><Relationship Id="rId133" Type="http://schemas.openxmlformats.org/officeDocument/2006/relationships/customXml" Target="../ink/ink81.xml"/><Relationship Id="rId132" Type="http://schemas.openxmlformats.org/officeDocument/2006/relationships/image" Target="../media/image85.png"/><Relationship Id="rId131" Type="http://schemas.openxmlformats.org/officeDocument/2006/relationships/customXml" Target="../ink/ink80.xml"/><Relationship Id="rId130" Type="http://schemas.openxmlformats.org/officeDocument/2006/relationships/image" Target="../media/image84.png"/><Relationship Id="rId13" Type="http://schemas.openxmlformats.org/officeDocument/2006/relationships/customXml" Target="../ink/ink21.xml"/><Relationship Id="rId129" Type="http://schemas.openxmlformats.org/officeDocument/2006/relationships/customXml" Target="../ink/ink79.xml"/><Relationship Id="rId128" Type="http://schemas.openxmlformats.org/officeDocument/2006/relationships/image" Target="../media/image83.png"/><Relationship Id="rId127" Type="http://schemas.openxmlformats.org/officeDocument/2006/relationships/customXml" Target="../ink/ink78.xml"/><Relationship Id="rId126" Type="http://schemas.openxmlformats.org/officeDocument/2006/relationships/image" Target="../media/image82.png"/><Relationship Id="rId125" Type="http://schemas.openxmlformats.org/officeDocument/2006/relationships/customXml" Target="../ink/ink77.xml"/><Relationship Id="rId124" Type="http://schemas.openxmlformats.org/officeDocument/2006/relationships/image" Target="../media/image81.png"/><Relationship Id="rId123" Type="http://schemas.openxmlformats.org/officeDocument/2006/relationships/customXml" Target="../ink/ink76.xml"/><Relationship Id="rId122" Type="http://schemas.openxmlformats.org/officeDocument/2006/relationships/image" Target="../media/image80.png"/><Relationship Id="rId121" Type="http://schemas.openxmlformats.org/officeDocument/2006/relationships/customXml" Target="../ink/ink75.xml"/><Relationship Id="rId120" Type="http://schemas.openxmlformats.org/officeDocument/2006/relationships/image" Target="../media/image79.png"/><Relationship Id="rId12" Type="http://schemas.openxmlformats.org/officeDocument/2006/relationships/image" Target="../media/image25.png"/><Relationship Id="rId119" Type="http://schemas.openxmlformats.org/officeDocument/2006/relationships/customXml" Target="../ink/ink74.xml"/><Relationship Id="rId118" Type="http://schemas.openxmlformats.org/officeDocument/2006/relationships/image" Target="../media/image78.png"/><Relationship Id="rId117" Type="http://schemas.openxmlformats.org/officeDocument/2006/relationships/customXml" Target="../ink/ink73.xml"/><Relationship Id="rId116" Type="http://schemas.openxmlformats.org/officeDocument/2006/relationships/image" Target="../media/image77.png"/><Relationship Id="rId115" Type="http://schemas.openxmlformats.org/officeDocument/2006/relationships/customXml" Target="../ink/ink72.xml"/><Relationship Id="rId114" Type="http://schemas.openxmlformats.org/officeDocument/2006/relationships/image" Target="../media/image76.png"/><Relationship Id="rId113" Type="http://schemas.openxmlformats.org/officeDocument/2006/relationships/customXml" Target="../ink/ink71.xml"/><Relationship Id="rId112" Type="http://schemas.openxmlformats.org/officeDocument/2006/relationships/image" Target="../media/image75.png"/><Relationship Id="rId111" Type="http://schemas.openxmlformats.org/officeDocument/2006/relationships/customXml" Target="../ink/ink70.xml"/><Relationship Id="rId110" Type="http://schemas.openxmlformats.org/officeDocument/2006/relationships/image" Target="../media/image74.png"/><Relationship Id="rId11" Type="http://schemas.openxmlformats.org/officeDocument/2006/relationships/customXml" Target="../ink/ink20.xml"/><Relationship Id="rId109" Type="http://schemas.openxmlformats.org/officeDocument/2006/relationships/customXml" Target="../ink/ink69.xml"/><Relationship Id="rId108" Type="http://schemas.openxmlformats.org/officeDocument/2006/relationships/image" Target="../media/image73.png"/><Relationship Id="rId107" Type="http://schemas.openxmlformats.org/officeDocument/2006/relationships/customXml" Target="../ink/ink68.xml"/><Relationship Id="rId106" Type="http://schemas.openxmlformats.org/officeDocument/2006/relationships/image" Target="../media/image72.png"/><Relationship Id="rId105" Type="http://schemas.openxmlformats.org/officeDocument/2006/relationships/customXml" Target="../ink/ink67.xml"/><Relationship Id="rId104" Type="http://schemas.openxmlformats.org/officeDocument/2006/relationships/image" Target="../media/image71.png"/><Relationship Id="rId103" Type="http://schemas.openxmlformats.org/officeDocument/2006/relationships/customXml" Target="../ink/ink66.xml"/><Relationship Id="rId102" Type="http://schemas.openxmlformats.org/officeDocument/2006/relationships/image" Target="../media/image70.png"/><Relationship Id="rId101" Type="http://schemas.openxmlformats.org/officeDocument/2006/relationships/customXml" Target="../ink/ink65.xml"/><Relationship Id="rId100" Type="http://schemas.openxmlformats.org/officeDocument/2006/relationships/image" Target="../media/image69.png"/><Relationship Id="rId10" Type="http://schemas.openxmlformats.org/officeDocument/2006/relationships/image" Target="../media/image24.png"/><Relationship Id="rId1" Type="http://schemas.openxmlformats.org/officeDocument/2006/relationships/hyperlink" Target="file:///F:\&#35745;&#31639;&#26426;&#32452;&#25104;&#21407;&#29702;&#35838;&#20214;\&#30333;&#20013;&#33521;&#35838;&#20214;&#65288;&#25913;&#65289;\5.14.sw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8.jpeg"/><Relationship Id="rId1" Type="http://schemas.openxmlformats.org/officeDocument/2006/relationships/hyperlink" Target="5.20.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9.jpeg"/><Relationship Id="rId1" Type="http://schemas.openxmlformats.org/officeDocument/2006/relationships/hyperlink" Target="5.21.sw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9" Type="http://schemas.openxmlformats.org/officeDocument/2006/relationships/image" Target="../media/image238.png"/><Relationship Id="rId98" Type="http://schemas.openxmlformats.org/officeDocument/2006/relationships/customXml" Target="../ink/ink229.xml"/><Relationship Id="rId97" Type="http://schemas.openxmlformats.org/officeDocument/2006/relationships/image" Target="../media/image237.png"/><Relationship Id="rId96" Type="http://schemas.openxmlformats.org/officeDocument/2006/relationships/customXml" Target="../ink/ink228.xml"/><Relationship Id="rId95" Type="http://schemas.openxmlformats.org/officeDocument/2006/relationships/image" Target="../media/image236.png"/><Relationship Id="rId94" Type="http://schemas.openxmlformats.org/officeDocument/2006/relationships/customXml" Target="../ink/ink227.xml"/><Relationship Id="rId93" Type="http://schemas.openxmlformats.org/officeDocument/2006/relationships/image" Target="../media/image235.png"/><Relationship Id="rId92" Type="http://schemas.openxmlformats.org/officeDocument/2006/relationships/customXml" Target="../ink/ink226.xml"/><Relationship Id="rId91" Type="http://schemas.openxmlformats.org/officeDocument/2006/relationships/image" Target="../media/image234.png"/><Relationship Id="rId90" Type="http://schemas.openxmlformats.org/officeDocument/2006/relationships/customXml" Target="../ink/ink225.xml"/><Relationship Id="rId9" Type="http://schemas.openxmlformats.org/officeDocument/2006/relationships/image" Target="../media/image193.png"/><Relationship Id="rId89" Type="http://schemas.openxmlformats.org/officeDocument/2006/relationships/image" Target="../media/image233.png"/><Relationship Id="rId88" Type="http://schemas.openxmlformats.org/officeDocument/2006/relationships/customXml" Target="../ink/ink224.xml"/><Relationship Id="rId87" Type="http://schemas.openxmlformats.org/officeDocument/2006/relationships/image" Target="../media/image232.png"/><Relationship Id="rId86" Type="http://schemas.openxmlformats.org/officeDocument/2006/relationships/customXml" Target="../ink/ink223.xml"/><Relationship Id="rId85" Type="http://schemas.openxmlformats.org/officeDocument/2006/relationships/image" Target="../media/image231.png"/><Relationship Id="rId84" Type="http://schemas.openxmlformats.org/officeDocument/2006/relationships/customXml" Target="../ink/ink222.xml"/><Relationship Id="rId83" Type="http://schemas.openxmlformats.org/officeDocument/2006/relationships/image" Target="../media/image230.png"/><Relationship Id="rId82" Type="http://schemas.openxmlformats.org/officeDocument/2006/relationships/customXml" Target="../ink/ink221.xml"/><Relationship Id="rId81" Type="http://schemas.openxmlformats.org/officeDocument/2006/relationships/image" Target="../media/image229.png"/><Relationship Id="rId80" Type="http://schemas.openxmlformats.org/officeDocument/2006/relationships/customXml" Target="../ink/ink220.xml"/><Relationship Id="rId8" Type="http://schemas.openxmlformats.org/officeDocument/2006/relationships/customXml" Target="../ink/ink184.xml"/><Relationship Id="rId79" Type="http://schemas.openxmlformats.org/officeDocument/2006/relationships/image" Target="../media/image228.png"/><Relationship Id="rId78" Type="http://schemas.openxmlformats.org/officeDocument/2006/relationships/customXml" Target="../ink/ink219.xml"/><Relationship Id="rId77" Type="http://schemas.openxmlformats.org/officeDocument/2006/relationships/image" Target="../media/image227.png"/><Relationship Id="rId76" Type="http://schemas.openxmlformats.org/officeDocument/2006/relationships/customXml" Target="../ink/ink218.xml"/><Relationship Id="rId75" Type="http://schemas.openxmlformats.org/officeDocument/2006/relationships/image" Target="../media/image226.png"/><Relationship Id="rId74" Type="http://schemas.openxmlformats.org/officeDocument/2006/relationships/customXml" Target="../ink/ink217.xml"/><Relationship Id="rId73" Type="http://schemas.openxmlformats.org/officeDocument/2006/relationships/image" Target="../media/image225.png"/><Relationship Id="rId72" Type="http://schemas.openxmlformats.org/officeDocument/2006/relationships/customXml" Target="../ink/ink216.xml"/><Relationship Id="rId71" Type="http://schemas.openxmlformats.org/officeDocument/2006/relationships/image" Target="../media/image224.png"/><Relationship Id="rId70" Type="http://schemas.openxmlformats.org/officeDocument/2006/relationships/customXml" Target="../ink/ink215.xml"/><Relationship Id="rId7" Type="http://schemas.openxmlformats.org/officeDocument/2006/relationships/image" Target="../media/image192.png"/><Relationship Id="rId69" Type="http://schemas.openxmlformats.org/officeDocument/2006/relationships/image" Target="../media/image223.png"/><Relationship Id="rId68" Type="http://schemas.openxmlformats.org/officeDocument/2006/relationships/customXml" Target="../ink/ink214.xml"/><Relationship Id="rId67" Type="http://schemas.openxmlformats.org/officeDocument/2006/relationships/image" Target="../media/image222.png"/><Relationship Id="rId66" Type="http://schemas.openxmlformats.org/officeDocument/2006/relationships/customXml" Target="../ink/ink213.xml"/><Relationship Id="rId65" Type="http://schemas.openxmlformats.org/officeDocument/2006/relationships/image" Target="../media/image221.png"/><Relationship Id="rId64" Type="http://schemas.openxmlformats.org/officeDocument/2006/relationships/customXml" Target="../ink/ink212.xml"/><Relationship Id="rId63" Type="http://schemas.openxmlformats.org/officeDocument/2006/relationships/image" Target="../media/image220.png"/><Relationship Id="rId62" Type="http://schemas.openxmlformats.org/officeDocument/2006/relationships/customXml" Target="../ink/ink211.xml"/><Relationship Id="rId61" Type="http://schemas.openxmlformats.org/officeDocument/2006/relationships/image" Target="../media/image219.png"/><Relationship Id="rId60" Type="http://schemas.openxmlformats.org/officeDocument/2006/relationships/customXml" Target="../ink/ink210.xml"/><Relationship Id="rId6" Type="http://schemas.openxmlformats.org/officeDocument/2006/relationships/customXml" Target="../ink/ink183.xml"/><Relationship Id="rId59" Type="http://schemas.openxmlformats.org/officeDocument/2006/relationships/image" Target="../media/image218.png"/><Relationship Id="rId58" Type="http://schemas.openxmlformats.org/officeDocument/2006/relationships/customXml" Target="../ink/ink209.xml"/><Relationship Id="rId57" Type="http://schemas.openxmlformats.org/officeDocument/2006/relationships/image" Target="../media/image217.png"/><Relationship Id="rId56" Type="http://schemas.openxmlformats.org/officeDocument/2006/relationships/customXml" Target="../ink/ink208.xml"/><Relationship Id="rId55" Type="http://schemas.openxmlformats.org/officeDocument/2006/relationships/image" Target="../media/image216.png"/><Relationship Id="rId54" Type="http://schemas.openxmlformats.org/officeDocument/2006/relationships/customXml" Target="../ink/ink207.xml"/><Relationship Id="rId53" Type="http://schemas.openxmlformats.org/officeDocument/2006/relationships/image" Target="../media/image215.png"/><Relationship Id="rId52" Type="http://schemas.openxmlformats.org/officeDocument/2006/relationships/customXml" Target="../ink/ink206.xml"/><Relationship Id="rId51" Type="http://schemas.openxmlformats.org/officeDocument/2006/relationships/image" Target="../media/image214.png"/><Relationship Id="rId50" Type="http://schemas.openxmlformats.org/officeDocument/2006/relationships/customXml" Target="../ink/ink205.xml"/><Relationship Id="rId5" Type="http://schemas.openxmlformats.org/officeDocument/2006/relationships/image" Target="../media/image191.png"/><Relationship Id="rId49" Type="http://schemas.openxmlformats.org/officeDocument/2006/relationships/image" Target="../media/image213.png"/><Relationship Id="rId48" Type="http://schemas.openxmlformats.org/officeDocument/2006/relationships/customXml" Target="../ink/ink204.xml"/><Relationship Id="rId47" Type="http://schemas.openxmlformats.org/officeDocument/2006/relationships/image" Target="../media/image212.png"/><Relationship Id="rId46" Type="http://schemas.openxmlformats.org/officeDocument/2006/relationships/customXml" Target="../ink/ink203.xml"/><Relationship Id="rId45" Type="http://schemas.openxmlformats.org/officeDocument/2006/relationships/image" Target="../media/image211.png"/><Relationship Id="rId44" Type="http://schemas.openxmlformats.org/officeDocument/2006/relationships/customXml" Target="../ink/ink202.xml"/><Relationship Id="rId43" Type="http://schemas.openxmlformats.org/officeDocument/2006/relationships/image" Target="../media/image210.png"/><Relationship Id="rId42" Type="http://schemas.openxmlformats.org/officeDocument/2006/relationships/customXml" Target="../ink/ink201.xml"/><Relationship Id="rId41" Type="http://schemas.openxmlformats.org/officeDocument/2006/relationships/image" Target="../media/image209.png"/><Relationship Id="rId40" Type="http://schemas.openxmlformats.org/officeDocument/2006/relationships/customXml" Target="../ink/ink200.xml"/><Relationship Id="rId4" Type="http://schemas.openxmlformats.org/officeDocument/2006/relationships/customXml" Target="../ink/ink182.xml"/><Relationship Id="rId39" Type="http://schemas.openxmlformats.org/officeDocument/2006/relationships/image" Target="../media/image208.png"/><Relationship Id="rId38" Type="http://schemas.openxmlformats.org/officeDocument/2006/relationships/customXml" Target="../ink/ink199.xml"/><Relationship Id="rId37" Type="http://schemas.openxmlformats.org/officeDocument/2006/relationships/image" Target="../media/image207.png"/><Relationship Id="rId36" Type="http://schemas.openxmlformats.org/officeDocument/2006/relationships/customXml" Target="../ink/ink198.xml"/><Relationship Id="rId35" Type="http://schemas.openxmlformats.org/officeDocument/2006/relationships/image" Target="../media/image206.png"/><Relationship Id="rId346" Type="http://schemas.openxmlformats.org/officeDocument/2006/relationships/slideLayout" Target="../slideLayouts/slideLayout7.xml"/><Relationship Id="rId345" Type="http://schemas.openxmlformats.org/officeDocument/2006/relationships/image" Target="../media/image361.png"/><Relationship Id="rId344" Type="http://schemas.openxmlformats.org/officeDocument/2006/relationships/customXml" Target="../ink/ink352.xml"/><Relationship Id="rId343" Type="http://schemas.openxmlformats.org/officeDocument/2006/relationships/image" Target="../media/image360.png"/><Relationship Id="rId342" Type="http://schemas.openxmlformats.org/officeDocument/2006/relationships/customXml" Target="../ink/ink351.xml"/><Relationship Id="rId341" Type="http://schemas.openxmlformats.org/officeDocument/2006/relationships/image" Target="../media/image359.png"/><Relationship Id="rId340" Type="http://schemas.openxmlformats.org/officeDocument/2006/relationships/customXml" Target="../ink/ink350.xml"/><Relationship Id="rId34" Type="http://schemas.openxmlformats.org/officeDocument/2006/relationships/customXml" Target="../ink/ink197.xml"/><Relationship Id="rId339" Type="http://schemas.openxmlformats.org/officeDocument/2006/relationships/image" Target="../media/image358.png"/><Relationship Id="rId338" Type="http://schemas.openxmlformats.org/officeDocument/2006/relationships/customXml" Target="../ink/ink349.xml"/><Relationship Id="rId337" Type="http://schemas.openxmlformats.org/officeDocument/2006/relationships/image" Target="../media/image357.png"/><Relationship Id="rId336" Type="http://schemas.openxmlformats.org/officeDocument/2006/relationships/customXml" Target="../ink/ink348.xml"/><Relationship Id="rId335" Type="http://schemas.openxmlformats.org/officeDocument/2006/relationships/image" Target="../media/image356.png"/><Relationship Id="rId334" Type="http://schemas.openxmlformats.org/officeDocument/2006/relationships/customXml" Target="../ink/ink347.xml"/><Relationship Id="rId333" Type="http://schemas.openxmlformats.org/officeDocument/2006/relationships/image" Target="../media/image355.png"/><Relationship Id="rId332" Type="http://schemas.openxmlformats.org/officeDocument/2006/relationships/customXml" Target="../ink/ink346.xml"/><Relationship Id="rId331" Type="http://schemas.openxmlformats.org/officeDocument/2006/relationships/image" Target="../media/image354.png"/><Relationship Id="rId330" Type="http://schemas.openxmlformats.org/officeDocument/2006/relationships/customXml" Target="../ink/ink345.xml"/><Relationship Id="rId33" Type="http://schemas.openxmlformats.org/officeDocument/2006/relationships/image" Target="../media/image205.png"/><Relationship Id="rId329" Type="http://schemas.openxmlformats.org/officeDocument/2006/relationships/image" Target="../media/image353.png"/><Relationship Id="rId328" Type="http://schemas.openxmlformats.org/officeDocument/2006/relationships/customXml" Target="../ink/ink344.xml"/><Relationship Id="rId327" Type="http://schemas.openxmlformats.org/officeDocument/2006/relationships/image" Target="../media/image352.png"/><Relationship Id="rId326" Type="http://schemas.openxmlformats.org/officeDocument/2006/relationships/customXml" Target="../ink/ink343.xml"/><Relationship Id="rId325" Type="http://schemas.openxmlformats.org/officeDocument/2006/relationships/image" Target="../media/image351.png"/><Relationship Id="rId324" Type="http://schemas.openxmlformats.org/officeDocument/2006/relationships/customXml" Target="../ink/ink342.xml"/><Relationship Id="rId323" Type="http://schemas.openxmlformats.org/officeDocument/2006/relationships/image" Target="../media/image350.png"/><Relationship Id="rId322" Type="http://schemas.openxmlformats.org/officeDocument/2006/relationships/customXml" Target="../ink/ink341.xml"/><Relationship Id="rId321" Type="http://schemas.openxmlformats.org/officeDocument/2006/relationships/image" Target="../media/image349.png"/><Relationship Id="rId320" Type="http://schemas.openxmlformats.org/officeDocument/2006/relationships/customXml" Target="../ink/ink340.xml"/><Relationship Id="rId32" Type="http://schemas.openxmlformats.org/officeDocument/2006/relationships/customXml" Target="../ink/ink196.xml"/><Relationship Id="rId319" Type="http://schemas.openxmlformats.org/officeDocument/2006/relationships/image" Target="../media/image348.png"/><Relationship Id="rId318" Type="http://schemas.openxmlformats.org/officeDocument/2006/relationships/customXml" Target="../ink/ink339.xml"/><Relationship Id="rId317" Type="http://schemas.openxmlformats.org/officeDocument/2006/relationships/image" Target="../media/image347.png"/><Relationship Id="rId316" Type="http://schemas.openxmlformats.org/officeDocument/2006/relationships/customXml" Target="../ink/ink338.xml"/><Relationship Id="rId315" Type="http://schemas.openxmlformats.org/officeDocument/2006/relationships/image" Target="../media/image346.png"/><Relationship Id="rId314" Type="http://schemas.openxmlformats.org/officeDocument/2006/relationships/customXml" Target="../ink/ink337.xml"/><Relationship Id="rId313" Type="http://schemas.openxmlformats.org/officeDocument/2006/relationships/image" Target="../media/image345.png"/><Relationship Id="rId312" Type="http://schemas.openxmlformats.org/officeDocument/2006/relationships/customXml" Target="../ink/ink336.xml"/><Relationship Id="rId311" Type="http://schemas.openxmlformats.org/officeDocument/2006/relationships/image" Target="../media/image344.png"/><Relationship Id="rId310" Type="http://schemas.openxmlformats.org/officeDocument/2006/relationships/customXml" Target="../ink/ink335.xml"/><Relationship Id="rId31" Type="http://schemas.openxmlformats.org/officeDocument/2006/relationships/image" Target="../media/image204.png"/><Relationship Id="rId309" Type="http://schemas.openxmlformats.org/officeDocument/2006/relationships/image" Target="../media/image343.png"/><Relationship Id="rId308" Type="http://schemas.openxmlformats.org/officeDocument/2006/relationships/customXml" Target="../ink/ink334.xml"/><Relationship Id="rId307" Type="http://schemas.openxmlformats.org/officeDocument/2006/relationships/image" Target="../media/image342.png"/><Relationship Id="rId306" Type="http://schemas.openxmlformats.org/officeDocument/2006/relationships/customXml" Target="../ink/ink333.xml"/><Relationship Id="rId305" Type="http://schemas.openxmlformats.org/officeDocument/2006/relationships/image" Target="../media/image341.png"/><Relationship Id="rId304" Type="http://schemas.openxmlformats.org/officeDocument/2006/relationships/customXml" Target="../ink/ink332.xml"/><Relationship Id="rId303" Type="http://schemas.openxmlformats.org/officeDocument/2006/relationships/image" Target="../media/image340.png"/><Relationship Id="rId302" Type="http://schemas.openxmlformats.org/officeDocument/2006/relationships/customXml" Target="../ink/ink331.xml"/><Relationship Id="rId301" Type="http://schemas.openxmlformats.org/officeDocument/2006/relationships/image" Target="../media/image339.png"/><Relationship Id="rId300" Type="http://schemas.openxmlformats.org/officeDocument/2006/relationships/customXml" Target="../ink/ink330.xml"/><Relationship Id="rId30" Type="http://schemas.openxmlformats.org/officeDocument/2006/relationships/customXml" Target="../ink/ink195.xml"/><Relationship Id="rId3" Type="http://schemas.openxmlformats.org/officeDocument/2006/relationships/image" Target="../media/image188.jpeg"/><Relationship Id="rId299" Type="http://schemas.openxmlformats.org/officeDocument/2006/relationships/image" Target="../media/image338.png"/><Relationship Id="rId298" Type="http://schemas.openxmlformats.org/officeDocument/2006/relationships/customXml" Target="../ink/ink329.xml"/><Relationship Id="rId297" Type="http://schemas.openxmlformats.org/officeDocument/2006/relationships/image" Target="../media/image337.png"/><Relationship Id="rId296" Type="http://schemas.openxmlformats.org/officeDocument/2006/relationships/customXml" Target="../ink/ink328.xml"/><Relationship Id="rId295" Type="http://schemas.openxmlformats.org/officeDocument/2006/relationships/image" Target="../media/image336.png"/><Relationship Id="rId294" Type="http://schemas.openxmlformats.org/officeDocument/2006/relationships/customXml" Target="../ink/ink327.xml"/><Relationship Id="rId293" Type="http://schemas.openxmlformats.org/officeDocument/2006/relationships/image" Target="../media/image335.png"/><Relationship Id="rId292" Type="http://schemas.openxmlformats.org/officeDocument/2006/relationships/customXml" Target="../ink/ink326.xml"/><Relationship Id="rId291" Type="http://schemas.openxmlformats.org/officeDocument/2006/relationships/image" Target="../media/image334.png"/><Relationship Id="rId290" Type="http://schemas.openxmlformats.org/officeDocument/2006/relationships/customXml" Target="../ink/ink325.xml"/><Relationship Id="rId29" Type="http://schemas.openxmlformats.org/officeDocument/2006/relationships/image" Target="../media/image203.png"/><Relationship Id="rId289" Type="http://schemas.openxmlformats.org/officeDocument/2006/relationships/image" Target="../media/image333.png"/><Relationship Id="rId288" Type="http://schemas.openxmlformats.org/officeDocument/2006/relationships/customXml" Target="../ink/ink324.xml"/><Relationship Id="rId287" Type="http://schemas.openxmlformats.org/officeDocument/2006/relationships/image" Target="../media/image332.png"/><Relationship Id="rId286" Type="http://schemas.openxmlformats.org/officeDocument/2006/relationships/customXml" Target="../ink/ink323.xml"/><Relationship Id="rId285" Type="http://schemas.openxmlformats.org/officeDocument/2006/relationships/image" Target="../media/image331.png"/><Relationship Id="rId284" Type="http://schemas.openxmlformats.org/officeDocument/2006/relationships/customXml" Target="../ink/ink322.xml"/><Relationship Id="rId283" Type="http://schemas.openxmlformats.org/officeDocument/2006/relationships/image" Target="../media/image330.png"/><Relationship Id="rId282" Type="http://schemas.openxmlformats.org/officeDocument/2006/relationships/customXml" Target="../ink/ink321.xml"/><Relationship Id="rId281" Type="http://schemas.openxmlformats.org/officeDocument/2006/relationships/image" Target="../media/image329.png"/><Relationship Id="rId280" Type="http://schemas.openxmlformats.org/officeDocument/2006/relationships/customXml" Target="../ink/ink320.xml"/><Relationship Id="rId28" Type="http://schemas.openxmlformats.org/officeDocument/2006/relationships/customXml" Target="../ink/ink194.xml"/><Relationship Id="rId279" Type="http://schemas.openxmlformats.org/officeDocument/2006/relationships/image" Target="../media/image328.png"/><Relationship Id="rId278" Type="http://schemas.openxmlformats.org/officeDocument/2006/relationships/customXml" Target="../ink/ink319.xml"/><Relationship Id="rId277" Type="http://schemas.openxmlformats.org/officeDocument/2006/relationships/image" Target="../media/image327.png"/><Relationship Id="rId276" Type="http://schemas.openxmlformats.org/officeDocument/2006/relationships/customXml" Target="../ink/ink318.xml"/><Relationship Id="rId275" Type="http://schemas.openxmlformats.org/officeDocument/2006/relationships/image" Target="../media/image326.png"/><Relationship Id="rId274" Type="http://schemas.openxmlformats.org/officeDocument/2006/relationships/customXml" Target="../ink/ink317.xml"/><Relationship Id="rId273" Type="http://schemas.openxmlformats.org/officeDocument/2006/relationships/image" Target="../media/image325.png"/><Relationship Id="rId272" Type="http://schemas.openxmlformats.org/officeDocument/2006/relationships/customXml" Target="../ink/ink316.xml"/><Relationship Id="rId271" Type="http://schemas.openxmlformats.org/officeDocument/2006/relationships/image" Target="../media/image324.png"/><Relationship Id="rId270" Type="http://schemas.openxmlformats.org/officeDocument/2006/relationships/customXml" Target="../ink/ink315.xml"/><Relationship Id="rId27" Type="http://schemas.openxmlformats.org/officeDocument/2006/relationships/image" Target="../media/image202.png"/><Relationship Id="rId269" Type="http://schemas.openxmlformats.org/officeDocument/2006/relationships/image" Target="../media/image323.png"/><Relationship Id="rId268" Type="http://schemas.openxmlformats.org/officeDocument/2006/relationships/customXml" Target="../ink/ink314.xml"/><Relationship Id="rId267" Type="http://schemas.openxmlformats.org/officeDocument/2006/relationships/image" Target="../media/image322.png"/><Relationship Id="rId266" Type="http://schemas.openxmlformats.org/officeDocument/2006/relationships/customXml" Target="../ink/ink313.xml"/><Relationship Id="rId265" Type="http://schemas.openxmlformats.org/officeDocument/2006/relationships/image" Target="../media/image321.png"/><Relationship Id="rId264" Type="http://schemas.openxmlformats.org/officeDocument/2006/relationships/customXml" Target="../ink/ink312.xml"/><Relationship Id="rId263" Type="http://schemas.openxmlformats.org/officeDocument/2006/relationships/image" Target="../media/image320.png"/><Relationship Id="rId262" Type="http://schemas.openxmlformats.org/officeDocument/2006/relationships/customXml" Target="../ink/ink311.xml"/><Relationship Id="rId261" Type="http://schemas.openxmlformats.org/officeDocument/2006/relationships/image" Target="../media/image319.png"/><Relationship Id="rId260" Type="http://schemas.openxmlformats.org/officeDocument/2006/relationships/customXml" Target="../ink/ink310.xml"/><Relationship Id="rId26" Type="http://schemas.openxmlformats.org/officeDocument/2006/relationships/customXml" Target="../ink/ink193.xml"/><Relationship Id="rId259" Type="http://schemas.openxmlformats.org/officeDocument/2006/relationships/image" Target="../media/image318.png"/><Relationship Id="rId258" Type="http://schemas.openxmlformats.org/officeDocument/2006/relationships/customXml" Target="../ink/ink309.xml"/><Relationship Id="rId257" Type="http://schemas.openxmlformats.org/officeDocument/2006/relationships/image" Target="../media/image317.png"/><Relationship Id="rId256" Type="http://schemas.openxmlformats.org/officeDocument/2006/relationships/customXml" Target="../ink/ink308.xml"/><Relationship Id="rId255" Type="http://schemas.openxmlformats.org/officeDocument/2006/relationships/image" Target="../media/image316.png"/><Relationship Id="rId254" Type="http://schemas.openxmlformats.org/officeDocument/2006/relationships/customXml" Target="../ink/ink307.xml"/><Relationship Id="rId253" Type="http://schemas.openxmlformats.org/officeDocument/2006/relationships/image" Target="../media/image315.png"/><Relationship Id="rId252" Type="http://schemas.openxmlformats.org/officeDocument/2006/relationships/customXml" Target="../ink/ink306.xml"/><Relationship Id="rId251" Type="http://schemas.openxmlformats.org/officeDocument/2006/relationships/image" Target="../media/image314.png"/><Relationship Id="rId250" Type="http://schemas.openxmlformats.org/officeDocument/2006/relationships/customXml" Target="../ink/ink305.xml"/><Relationship Id="rId25" Type="http://schemas.openxmlformats.org/officeDocument/2006/relationships/image" Target="../media/image201.png"/><Relationship Id="rId249" Type="http://schemas.openxmlformats.org/officeDocument/2006/relationships/image" Target="../media/image313.png"/><Relationship Id="rId248" Type="http://schemas.openxmlformats.org/officeDocument/2006/relationships/customXml" Target="../ink/ink304.xml"/><Relationship Id="rId247" Type="http://schemas.openxmlformats.org/officeDocument/2006/relationships/image" Target="../media/image312.png"/><Relationship Id="rId246" Type="http://schemas.openxmlformats.org/officeDocument/2006/relationships/customXml" Target="../ink/ink303.xml"/><Relationship Id="rId245" Type="http://schemas.openxmlformats.org/officeDocument/2006/relationships/image" Target="../media/image311.png"/><Relationship Id="rId244" Type="http://schemas.openxmlformats.org/officeDocument/2006/relationships/customXml" Target="../ink/ink302.xml"/><Relationship Id="rId243" Type="http://schemas.openxmlformats.org/officeDocument/2006/relationships/image" Target="../media/image310.png"/><Relationship Id="rId242" Type="http://schemas.openxmlformats.org/officeDocument/2006/relationships/customXml" Target="../ink/ink301.xml"/><Relationship Id="rId241" Type="http://schemas.openxmlformats.org/officeDocument/2006/relationships/image" Target="../media/image309.png"/><Relationship Id="rId240" Type="http://schemas.openxmlformats.org/officeDocument/2006/relationships/customXml" Target="../ink/ink300.xml"/><Relationship Id="rId24" Type="http://schemas.openxmlformats.org/officeDocument/2006/relationships/customXml" Target="../ink/ink192.xml"/><Relationship Id="rId239" Type="http://schemas.openxmlformats.org/officeDocument/2006/relationships/image" Target="../media/image308.png"/><Relationship Id="rId238" Type="http://schemas.openxmlformats.org/officeDocument/2006/relationships/customXml" Target="../ink/ink299.xml"/><Relationship Id="rId237" Type="http://schemas.openxmlformats.org/officeDocument/2006/relationships/image" Target="../media/image307.png"/><Relationship Id="rId236" Type="http://schemas.openxmlformats.org/officeDocument/2006/relationships/customXml" Target="../ink/ink298.xml"/><Relationship Id="rId235" Type="http://schemas.openxmlformats.org/officeDocument/2006/relationships/image" Target="../media/image306.png"/><Relationship Id="rId234" Type="http://schemas.openxmlformats.org/officeDocument/2006/relationships/customXml" Target="../ink/ink297.xml"/><Relationship Id="rId233" Type="http://schemas.openxmlformats.org/officeDocument/2006/relationships/image" Target="../media/image305.png"/><Relationship Id="rId232" Type="http://schemas.openxmlformats.org/officeDocument/2006/relationships/customXml" Target="../ink/ink296.xml"/><Relationship Id="rId231" Type="http://schemas.openxmlformats.org/officeDocument/2006/relationships/image" Target="../media/image304.png"/><Relationship Id="rId230" Type="http://schemas.openxmlformats.org/officeDocument/2006/relationships/customXml" Target="../ink/ink295.xml"/><Relationship Id="rId23" Type="http://schemas.openxmlformats.org/officeDocument/2006/relationships/image" Target="../media/image200.png"/><Relationship Id="rId229" Type="http://schemas.openxmlformats.org/officeDocument/2006/relationships/image" Target="../media/image303.png"/><Relationship Id="rId228" Type="http://schemas.openxmlformats.org/officeDocument/2006/relationships/customXml" Target="../ink/ink294.xml"/><Relationship Id="rId227" Type="http://schemas.openxmlformats.org/officeDocument/2006/relationships/image" Target="../media/image302.png"/><Relationship Id="rId226" Type="http://schemas.openxmlformats.org/officeDocument/2006/relationships/customXml" Target="../ink/ink293.xml"/><Relationship Id="rId225" Type="http://schemas.openxmlformats.org/officeDocument/2006/relationships/image" Target="../media/image301.png"/><Relationship Id="rId224" Type="http://schemas.openxmlformats.org/officeDocument/2006/relationships/customXml" Target="../ink/ink292.xml"/><Relationship Id="rId223" Type="http://schemas.openxmlformats.org/officeDocument/2006/relationships/image" Target="../media/image300.png"/><Relationship Id="rId222" Type="http://schemas.openxmlformats.org/officeDocument/2006/relationships/customXml" Target="../ink/ink291.xml"/><Relationship Id="rId221" Type="http://schemas.openxmlformats.org/officeDocument/2006/relationships/image" Target="../media/image299.png"/><Relationship Id="rId220" Type="http://schemas.openxmlformats.org/officeDocument/2006/relationships/customXml" Target="../ink/ink290.xml"/><Relationship Id="rId22" Type="http://schemas.openxmlformats.org/officeDocument/2006/relationships/customXml" Target="../ink/ink191.xml"/><Relationship Id="rId219" Type="http://schemas.openxmlformats.org/officeDocument/2006/relationships/image" Target="../media/image298.png"/><Relationship Id="rId218" Type="http://schemas.openxmlformats.org/officeDocument/2006/relationships/customXml" Target="../ink/ink289.xml"/><Relationship Id="rId217" Type="http://schemas.openxmlformats.org/officeDocument/2006/relationships/image" Target="../media/image297.png"/><Relationship Id="rId216" Type="http://schemas.openxmlformats.org/officeDocument/2006/relationships/customXml" Target="../ink/ink288.xml"/><Relationship Id="rId215" Type="http://schemas.openxmlformats.org/officeDocument/2006/relationships/image" Target="../media/image296.png"/><Relationship Id="rId214" Type="http://schemas.openxmlformats.org/officeDocument/2006/relationships/customXml" Target="../ink/ink287.xml"/><Relationship Id="rId213" Type="http://schemas.openxmlformats.org/officeDocument/2006/relationships/image" Target="../media/image295.png"/><Relationship Id="rId212" Type="http://schemas.openxmlformats.org/officeDocument/2006/relationships/customXml" Target="../ink/ink286.xml"/><Relationship Id="rId211" Type="http://schemas.openxmlformats.org/officeDocument/2006/relationships/image" Target="../media/image294.png"/><Relationship Id="rId210" Type="http://schemas.openxmlformats.org/officeDocument/2006/relationships/customXml" Target="../ink/ink285.xml"/><Relationship Id="rId21" Type="http://schemas.openxmlformats.org/officeDocument/2006/relationships/image" Target="../media/image199.png"/><Relationship Id="rId209" Type="http://schemas.openxmlformats.org/officeDocument/2006/relationships/image" Target="../media/image293.png"/><Relationship Id="rId208" Type="http://schemas.openxmlformats.org/officeDocument/2006/relationships/customXml" Target="../ink/ink284.xml"/><Relationship Id="rId207" Type="http://schemas.openxmlformats.org/officeDocument/2006/relationships/image" Target="../media/image292.png"/><Relationship Id="rId206" Type="http://schemas.openxmlformats.org/officeDocument/2006/relationships/customXml" Target="../ink/ink283.xml"/><Relationship Id="rId205" Type="http://schemas.openxmlformats.org/officeDocument/2006/relationships/image" Target="../media/image291.png"/><Relationship Id="rId204" Type="http://schemas.openxmlformats.org/officeDocument/2006/relationships/customXml" Target="../ink/ink282.xml"/><Relationship Id="rId203" Type="http://schemas.openxmlformats.org/officeDocument/2006/relationships/image" Target="../media/image290.png"/><Relationship Id="rId202" Type="http://schemas.openxmlformats.org/officeDocument/2006/relationships/customXml" Target="../ink/ink281.xml"/><Relationship Id="rId201" Type="http://schemas.openxmlformats.org/officeDocument/2006/relationships/image" Target="../media/image289.png"/><Relationship Id="rId200" Type="http://schemas.openxmlformats.org/officeDocument/2006/relationships/customXml" Target="../ink/ink280.xml"/><Relationship Id="rId20" Type="http://schemas.openxmlformats.org/officeDocument/2006/relationships/customXml" Target="../ink/ink190.xml"/><Relationship Id="rId2" Type="http://schemas.openxmlformats.org/officeDocument/2006/relationships/image" Target="../media/image190.jpeg"/><Relationship Id="rId199" Type="http://schemas.openxmlformats.org/officeDocument/2006/relationships/image" Target="../media/image288.png"/><Relationship Id="rId198" Type="http://schemas.openxmlformats.org/officeDocument/2006/relationships/customXml" Target="../ink/ink279.xml"/><Relationship Id="rId197" Type="http://schemas.openxmlformats.org/officeDocument/2006/relationships/image" Target="../media/image287.png"/><Relationship Id="rId196" Type="http://schemas.openxmlformats.org/officeDocument/2006/relationships/customXml" Target="../ink/ink278.xml"/><Relationship Id="rId195" Type="http://schemas.openxmlformats.org/officeDocument/2006/relationships/image" Target="../media/image286.png"/><Relationship Id="rId194" Type="http://schemas.openxmlformats.org/officeDocument/2006/relationships/customXml" Target="../ink/ink277.xml"/><Relationship Id="rId193" Type="http://schemas.openxmlformats.org/officeDocument/2006/relationships/image" Target="../media/image285.png"/><Relationship Id="rId192" Type="http://schemas.openxmlformats.org/officeDocument/2006/relationships/customXml" Target="../ink/ink276.xml"/><Relationship Id="rId191" Type="http://schemas.openxmlformats.org/officeDocument/2006/relationships/image" Target="../media/image284.png"/><Relationship Id="rId190" Type="http://schemas.openxmlformats.org/officeDocument/2006/relationships/customXml" Target="../ink/ink275.xml"/><Relationship Id="rId19" Type="http://schemas.openxmlformats.org/officeDocument/2006/relationships/image" Target="../media/image198.png"/><Relationship Id="rId189" Type="http://schemas.openxmlformats.org/officeDocument/2006/relationships/image" Target="../media/image283.png"/><Relationship Id="rId188" Type="http://schemas.openxmlformats.org/officeDocument/2006/relationships/customXml" Target="../ink/ink274.xml"/><Relationship Id="rId187" Type="http://schemas.openxmlformats.org/officeDocument/2006/relationships/image" Target="../media/image282.png"/><Relationship Id="rId186" Type="http://schemas.openxmlformats.org/officeDocument/2006/relationships/customXml" Target="../ink/ink273.xml"/><Relationship Id="rId185" Type="http://schemas.openxmlformats.org/officeDocument/2006/relationships/image" Target="../media/image281.png"/><Relationship Id="rId184" Type="http://schemas.openxmlformats.org/officeDocument/2006/relationships/customXml" Target="../ink/ink272.xml"/><Relationship Id="rId183" Type="http://schemas.openxmlformats.org/officeDocument/2006/relationships/image" Target="../media/image280.png"/><Relationship Id="rId182" Type="http://schemas.openxmlformats.org/officeDocument/2006/relationships/customXml" Target="../ink/ink271.xml"/><Relationship Id="rId181" Type="http://schemas.openxmlformats.org/officeDocument/2006/relationships/image" Target="../media/image279.png"/><Relationship Id="rId180" Type="http://schemas.openxmlformats.org/officeDocument/2006/relationships/customXml" Target="../ink/ink270.xml"/><Relationship Id="rId18" Type="http://schemas.openxmlformats.org/officeDocument/2006/relationships/customXml" Target="../ink/ink189.xml"/><Relationship Id="rId179" Type="http://schemas.openxmlformats.org/officeDocument/2006/relationships/image" Target="../media/image278.png"/><Relationship Id="rId178" Type="http://schemas.openxmlformats.org/officeDocument/2006/relationships/customXml" Target="../ink/ink269.xml"/><Relationship Id="rId177" Type="http://schemas.openxmlformats.org/officeDocument/2006/relationships/image" Target="../media/image277.png"/><Relationship Id="rId176" Type="http://schemas.openxmlformats.org/officeDocument/2006/relationships/customXml" Target="../ink/ink268.xml"/><Relationship Id="rId175" Type="http://schemas.openxmlformats.org/officeDocument/2006/relationships/image" Target="../media/image276.png"/><Relationship Id="rId174" Type="http://schemas.openxmlformats.org/officeDocument/2006/relationships/customXml" Target="../ink/ink267.xml"/><Relationship Id="rId173" Type="http://schemas.openxmlformats.org/officeDocument/2006/relationships/image" Target="../media/image275.png"/><Relationship Id="rId172" Type="http://schemas.openxmlformats.org/officeDocument/2006/relationships/customXml" Target="../ink/ink266.xml"/><Relationship Id="rId171" Type="http://schemas.openxmlformats.org/officeDocument/2006/relationships/image" Target="../media/image274.png"/><Relationship Id="rId170" Type="http://schemas.openxmlformats.org/officeDocument/2006/relationships/customXml" Target="../ink/ink265.xml"/><Relationship Id="rId17" Type="http://schemas.openxmlformats.org/officeDocument/2006/relationships/image" Target="../media/image197.png"/><Relationship Id="rId169" Type="http://schemas.openxmlformats.org/officeDocument/2006/relationships/image" Target="../media/image273.png"/><Relationship Id="rId168" Type="http://schemas.openxmlformats.org/officeDocument/2006/relationships/customXml" Target="../ink/ink264.xml"/><Relationship Id="rId167" Type="http://schemas.openxmlformats.org/officeDocument/2006/relationships/image" Target="../media/image272.png"/><Relationship Id="rId166" Type="http://schemas.openxmlformats.org/officeDocument/2006/relationships/customXml" Target="../ink/ink263.xml"/><Relationship Id="rId165" Type="http://schemas.openxmlformats.org/officeDocument/2006/relationships/image" Target="../media/image271.png"/><Relationship Id="rId164" Type="http://schemas.openxmlformats.org/officeDocument/2006/relationships/customXml" Target="../ink/ink262.xml"/><Relationship Id="rId163" Type="http://schemas.openxmlformats.org/officeDocument/2006/relationships/image" Target="../media/image270.png"/><Relationship Id="rId162" Type="http://schemas.openxmlformats.org/officeDocument/2006/relationships/customXml" Target="../ink/ink261.xml"/><Relationship Id="rId161" Type="http://schemas.openxmlformats.org/officeDocument/2006/relationships/image" Target="../media/image269.png"/><Relationship Id="rId160" Type="http://schemas.openxmlformats.org/officeDocument/2006/relationships/customXml" Target="../ink/ink260.xml"/><Relationship Id="rId16" Type="http://schemas.openxmlformats.org/officeDocument/2006/relationships/customXml" Target="../ink/ink188.xml"/><Relationship Id="rId159" Type="http://schemas.openxmlformats.org/officeDocument/2006/relationships/image" Target="../media/image268.png"/><Relationship Id="rId158" Type="http://schemas.openxmlformats.org/officeDocument/2006/relationships/customXml" Target="../ink/ink259.xml"/><Relationship Id="rId157" Type="http://schemas.openxmlformats.org/officeDocument/2006/relationships/image" Target="../media/image267.png"/><Relationship Id="rId156" Type="http://schemas.openxmlformats.org/officeDocument/2006/relationships/customXml" Target="../ink/ink258.xml"/><Relationship Id="rId155" Type="http://schemas.openxmlformats.org/officeDocument/2006/relationships/image" Target="../media/image266.png"/><Relationship Id="rId154" Type="http://schemas.openxmlformats.org/officeDocument/2006/relationships/customXml" Target="../ink/ink257.xml"/><Relationship Id="rId153" Type="http://schemas.openxmlformats.org/officeDocument/2006/relationships/image" Target="../media/image265.png"/><Relationship Id="rId152" Type="http://schemas.openxmlformats.org/officeDocument/2006/relationships/customXml" Target="../ink/ink256.xml"/><Relationship Id="rId151" Type="http://schemas.openxmlformats.org/officeDocument/2006/relationships/image" Target="../media/image264.png"/><Relationship Id="rId150" Type="http://schemas.openxmlformats.org/officeDocument/2006/relationships/customXml" Target="../ink/ink255.xml"/><Relationship Id="rId15" Type="http://schemas.openxmlformats.org/officeDocument/2006/relationships/image" Target="../media/image196.png"/><Relationship Id="rId149" Type="http://schemas.openxmlformats.org/officeDocument/2006/relationships/image" Target="../media/image263.png"/><Relationship Id="rId148" Type="http://schemas.openxmlformats.org/officeDocument/2006/relationships/customXml" Target="../ink/ink254.xml"/><Relationship Id="rId147" Type="http://schemas.openxmlformats.org/officeDocument/2006/relationships/image" Target="../media/image262.png"/><Relationship Id="rId146" Type="http://schemas.openxmlformats.org/officeDocument/2006/relationships/customXml" Target="../ink/ink253.xml"/><Relationship Id="rId145" Type="http://schemas.openxmlformats.org/officeDocument/2006/relationships/image" Target="../media/image261.png"/><Relationship Id="rId144" Type="http://schemas.openxmlformats.org/officeDocument/2006/relationships/customXml" Target="../ink/ink252.xml"/><Relationship Id="rId143" Type="http://schemas.openxmlformats.org/officeDocument/2006/relationships/image" Target="../media/image260.png"/><Relationship Id="rId142" Type="http://schemas.openxmlformats.org/officeDocument/2006/relationships/customXml" Target="../ink/ink251.xml"/><Relationship Id="rId141" Type="http://schemas.openxmlformats.org/officeDocument/2006/relationships/image" Target="../media/image259.png"/><Relationship Id="rId140" Type="http://schemas.openxmlformats.org/officeDocument/2006/relationships/customXml" Target="../ink/ink250.xml"/><Relationship Id="rId14" Type="http://schemas.openxmlformats.org/officeDocument/2006/relationships/customXml" Target="../ink/ink187.xml"/><Relationship Id="rId139" Type="http://schemas.openxmlformats.org/officeDocument/2006/relationships/image" Target="../media/image258.png"/><Relationship Id="rId138" Type="http://schemas.openxmlformats.org/officeDocument/2006/relationships/customXml" Target="../ink/ink249.xml"/><Relationship Id="rId137" Type="http://schemas.openxmlformats.org/officeDocument/2006/relationships/image" Target="../media/image257.png"/><Relationship Id="rId136" Type="http://schemas.openxmlformats.org/officeDocument/2006/relationships/customXml" Target="../ink/ink248.xml"/><Relationship Id="rId135" Type="http://schemas.openxmlformats.org/officeDocument/2006/relationships/image" Target="../media/image256.png"/><Relationship Id="rId134" Type="http://schemas.openxmlformats.org/officeDocument/2006/relationships/customXml" Target="../ink/ink247.xml"/><Relationship Id="rId133" Type="http://schemas.openxmlformats.org/officeDocument/2006/relationships/image" Target="../media/image255.png"/><Relationship Id="rId132" Type="http://schemas.openxmlformats.org/officeDocument/2006/relationships/customXml" Target="../ink/ink246.xml"/><Relationship Id="rId131" Type="http://schemas.openxmlformats.org/officeDocument/2006/relationships/image" Target="../media/image254.png"/><Relationship Id="rId130" Type="http://schemas.openxmlformats.org/officeDocument/2006/relationships/customXml" Target="../ink/ink245.xml"/><Relationship Id="rId13" Type="http://schemas.openxmlformats.org/officeDocument/2006/relationships/image" Target="../media/image195.png"/><Relationship Id="rId129" Type="http://schemas.openxmlformats.org/officeDocument/2006/relationships/image" Target="../media/image253.png"/><Relationship Id="rId128" Type="http://schemas.openxmlformats.org/officeDocument/2006/relationships/customXml" Target="../ink/ink244.xml"/><Relationship Id="rId127" Type="http://schemas.openxmlformats.org/officeDocument/2006/relationships/image" Target="../media/image252.png"/><Relationship Id="rId126" Type="http://schemas.openxmlformats.org/officeDocument/2006/relationships/customXml" Target="../ink/ink243.xml"/><Relationship Id="rId125" Type="http://schemas.openxmlformats.org/officeDocument/2006/relationships/image" Target="../media/image251.png"/><Relationship Id="rId124" Type="http://schemas.openxmlformats.org/officeDocument/2006/relationships/customXml" Target="../ink/ink242.xml"/><Relationship Id="rId123" Type="http://schemas.openxmlformats.org/officeDocument/2006/relationships/image" Target="../media/image250.png"/><Relationship Id="rId122" Type="http://schemas.openxmlformats.org/officeDocument/2006/relationships/customXml" Target="../ink/ink241.xml"/><Relationship Id="rId121" Type="http://schemas.openxmlformats.org/officeDocument/2006/relationships/image" Target="../media/image249.png"/><Relationship Id="rId120" Type="http://schemas.openxmlformats.org/officeDocument/2006/relationships/customXml" Target="../ink/ink240.xml"/><Relationship Id="rId12" Type="http://schemas.openxmlformats.org/officeDocument/2006/relationships/customXml" Target="../ink/ink186.xml"/><Relationship Id="rId119" Type="http://schemas.openxmlformats.org/officeDocument/2006/relationships/image" Target="../media/image248.png"/><Relationship Id="rId118" Type="http://schemas.openxmlformats.org/officeDocument/2006/relationships/customXml" Target="../ink/ink239.xml"/><Relationship Id="rId117" Type="http://schemas.openxmlformats.org/officeDocument/2006/relationships/image" Target="../media/image247.png"/><Relationship Id="rId116" Type="http://schemas.openxmlformats.org/officeDocument/2006/relationships/customXml" Target="../ink/ink238.xml"/><Relationship Id="rId115" Type="http://schemas.openxmlformats.org/officeDocument/2006/relationships/image" Target="../media/image246.png"/><Relationship Id="rId114" Type="http://schemas.openxmlformats.org/officeDocument/2006/relationships/customXml" Target="../ink/ink237.xml"/><Relationship Id="rId113" Type="http://schemas.openxmlformats.org/officeDocument/2006/relationships/image" Target="../media/image245.png"/><Relationship Id="rId112" Type="http://schemas.openxmlformats.org/officeDocument/2006/relationships/customXml" Target="../ink/ink236.xml"/><Relationship Id="rId111" Type="http://schemas.openxmlformats.org/officeDocument/2006/relationships/image" Target="../media/image244.png"/><Relationship Id="rId110" Type="http://schemas.openxmlformats.org/officeDocument/2006/relationships/customXml" Target="../ink/ink235.xml"/><Relationship Id="rId11" Type="http://schemas.openxmlformats.org/officeDocument/2006/relationships/image" Target="../media/image194.png"/><Relationship Id="rId109" Type="http://schemas.openxmlformats.org/officeDocument/2006/relationships/image" Target="../media/image243.png"/><Relationship Id="rId108" Type="http://schemas.openxmlformats.org/officeDocument/2006/relationships/customXml" Target="../ink/ink234.xml"/><Relationship Id="rId107" Type="http://schemas.openxmlformats.org/officeDocument/2006/relationships/image" Target="../media/image242.png"/><Relationship Id="rId106" Type="http://schemas.openxmlformats.org/officeDocument/2006/relationships/customXml" Target="../ink/ink233.xml"/><Relationship Id="rId105" Type="http://schemas.openxmlformats.org/officeDocument/2006/relationships/image" Target="../media/image241.png"/><Relationship Id="rId104" Type="http://schemas.openxmlformats.org/officeDocument/2006/relationships/customXml" Target="../ink/ink232.xml"/><Relationship Id="rId103" Type="http://schemas.openxmlformats.org/officeDocument/2006/relationships/image" Target="../media/image240.png"/><Relationship Id="rId102" Type="http://schemas.openxmlformats.org/officeDocument/2006/relationships/customXml" Target="../ink/ink231.xml"/><Relationship Id="rId101" Type="http://schemas.openxmlformats.org/officeDocument/2006/relationships/image" Target="../media/image239.png"/><Relationship Id="rId100" Type="http://schemas.openxmlformats.org/officeDocument/2006/relationships/customXml" Target="../ink/ink230.xml"/><Relationship Id="rId10" Type="http://schemas.openxmlformats.org/officeDocument/2006/relationships/customXml" Target="../ink/ink185.xml"/><Relationship Id="rId1" Type="http://schemas.openxmlformats.org/officeDocument/2006/relationships/hyperlink" Target="5.24.swf" TargetMode="External"/></Relationships>
</file>

<file path=ppt/slides/_rels/slide24.xml.rels><?xml version="1.0" encoding="UTF-8" standalone="yes"?>
<Relationships xmlns="http://schemas.openxmlformats.org/package/2006/relationships"><Relationship Id="rId99" Type="http://schemas.openxmlformats.org/officeDocument/2006/relationships/image" Target="../media/image409.png"/><Relationship Id="rId98" Type="http://schemas.openxmlformats.org/officeDocument/2006/relationships/customXml" Target="../ink/ink400.xml"/><Relationship Id="rId97" Type="http://schemas.openxmlformats.org/officeDocument/2006/relationships/image" Target="../media/image408.png"/><Relationship Id="rId96" Type="http://schemas.openxmlformats.org/officeDocument/2006/relationships/customXml" Target="../ink/ink399.xml"/><Relationship Id="rId95" Type="http://schemas.openxmlformats.org/officeDocument/2006/relationships/image" Target="../media/image407.png"/><Relationship Id="rId94" Type="http://schemas.openxmlformats.org/officeDocument/2006/relationships/customXml" Target="../ink/ink398.xml"/><Relationship Id="rId93" Type="http://schemas.openxmlformats.org/officeDocument/2006/relationships/image" Target="../media/image406.png"/><Relationship Id="rId92" Type="http://schemas.openxmlformats.org/officeDocument/2006/relationships/customXml" Target="../ink/ink397.xml"/><Relationship Id="rId91" Type="http://schemas.openxmlformats.org/officeDocument/2006/relationships/image" Target="../media/image405.png"/><Relationship Id="rId90" Type="http://schemas.openxmlformats.org/officeDocument/2006/relationships/customXml" Target="../ink/ink396.xml"/><Relationship Id="rId9" Type="http://schemas.openxmlformats.org/officeDocument/2006/relationships/image" Target="../media/image364.png"/><Relationship Id="rId89" Type="http://schemas.openxmlformats.org/officeDocument/2006/relationships/image" Target="../media/image404.png"/><Relationship Id="rId88" Type="http://schemas.openxmlformats.org/officeDocument/2006/relationships/customXml" Target="../ink/ink395.xml"/><Relationship Id="rId87" Type="http://schemas.openxmlformats.org/officeDocument/2006/relationships/image" Target="../media/image403.png"/><Relationship Id="rId86" Type="http://schemas.openxmlformats.org/officeDocument/2006/relationships/customXml" Target="../ink/ink394.xml"/><Relationship Id="rId85" Type="http://schemas.openxmlformats.org/officeDocument/2006/relationships/image" Target="../media/image402.png"/><Relationship Id="rId84" Type="http://schemas.openxmlformats.org/officeDocument/2006/relationships/customXml" Target="../ink/ink393.xml"/><Relationship Id="rId83" Type="http://schemas.openxmlformats.org/officeDocument/2006/relationships/image" Target="../media/image401.png"/><Relationship Id="rId82" Type="http://schemas.openxmlformats.org/officeDocument/2006/relationships/customXml" Target="../ink/ink392.xml"/><Relationship Id="rId81" Type="http://schemas.openxmlformats.org/officeDocument/2006/relationships/image" Target="../media/image400.png"/><Relationship Id="rId80" Type="http://schemas.openxmlformats.org/officeDocument/2006/relationships/customXml" Target="../ink/ink391.xml"/><Relationship Id="rId8" Type="http://schemas.openxmlformats.org/officeDocument/2006/relationships/customXml" Target="../ink/ink355.xml"/><Relationship Id="rId79" Type="http://schemas.openxmlformats.org/officeDocument/2006/relationships/image" Target="../media/image399.png"/><Relationship Id="rId78" Type="http://schemas.openxmlformats.org/officeDocument/2006/relationships/customXml" Target="../ink/ink390.xml"/><Relationship Id="rId77" Type="http://schemas.openxmlformats.org/officeDocument/2006/relationships/image" Target="../media/image398.png"/><Relationship Id="rId76" Type="http://schemas.openxmlformats.org/officeDocument/2006/relationships/customXml" Target="../ink/ink389.xml"/><Relationship Id="rId75" Type="http://schemas.openxmlformats.org/officeDocument/2006/relationships/image" Target="../media/image397.png"/><Relationship Id="rId74" Type="http://schemas.openxmlformats.org/officeDocument/2006/relationships/customXml" Target="../ink/ink388.xml"/><Relationship Id="rId73" Type="http://schemas.openxmlformats.org/officeDocument/2006/relationships/image" Target="../media/image396.png"/><Relationship Id="rId72" Type="http://schemas.openxmlformats.org/officeDocument/2006/relationships/customXml" Target="../ink/ink387.xml"/><Relationship Id="rId71" Type="http://schemas.openxmlformats.org/officeDocument/2006/relationships/image" Target="../media/image395.png"/><Relationship Id="rId70" Type="http://schemas.openxmlformats.org/officeDocument/2006/relationships/customXml" Target="../ink/ink386.xml"/><Relationship Id="rId7" Type="http://schemas.openxmlformats.org/officeDocument/2006/relationships/image" Target="../media/image363.png"/><Relationship Id="rId69" Type="http://schemas.openxmlformats.org/officeDocument/2006/relationships/image" Target="../media/image394.png"/><Relationship Id="rId68" Type="http://schemas.openxmlformats.org/officeDocument/2006/relationships/customXml" Target="../ink/ink385.xml"/><Relationship Id="rId67" Type="http://schemas.openxmlformats.org/officeDocument/2006/relationships/image" Target="../media/image393.png"/><Relationship Id="rId66" Type="http://schemas.openxmlformats.org/officeDocument/2006/relationships/customXml" Target="../ink/ink384.xml"/><Relationship Id="rId65" Type="http://schemas.openxmlformats.org/officeDocument/2006/relationships/image" Target="../media/image392.png"/><Relationship Id="rId64" Type="http://schemas.openxmlformats.org/officeDocument/2006/relationships/customXml" Target="../ink/ink383.xml"/><Relationship Id="rId63" Type="http://schemas.openxmlformats.org/officeDocument/2006/relationships/image" Target="../media/image391.png"/><Relationship Id="rId62" Type="http://schemas.openxmlformats.org/officeDocument/2006/relationships/customXml" Target="../ink/ink382.xml"/><Relationship Id="rId61" Type="http://schemas.openxmlformats.org/officeDocument/2006/relationships/image" Target="../media/image390.png"/><Relationship Id="rId60" Type="http://schemas.openxmlformats.org/officeDocument/2006/relationships/customXml" Target="../ink/ink381.xml"/><Relationship Id="rId6" Type="http://schemas.openxmlformats.org/officeDocument/2006/relationships/customXml" Target="../ink/ink354.xml"/><Relationship Id="rId59" Type="http://schemas.openxmlformats.org/officeDocument/2006/relationships/image" Target="../media/image389.png"/><Relationship Id="rId58" Type="http://schemas.openxmlformats.org/officeDocument/2006/relationships/customXml" Target="../ink/ink380.xml"/><Relationship Id="rId57" Type="http://schemas.openxmlformats.org/officeDocument/2006/relationships/image" Target="../media/image388.png"/><Relationship Id="rId56" Type="http://schemas.openxmlformats.org/officeDocument/2006/relationships/customXml" Target="../ink/ink379.xml"/><Relationship Id="rId55" Type="http://schemas.openxmlformats.org/officeDocument/2006/relationships/image" Target="../media/image387.png"/><Relationship Id="rId54" Type="http://schemas.openxmlformats.org/officeDocument/2006/relationships/customXml" Target="../ink/ink378.xml"/><Relationship Id="rId53" Type="http://schemas.openxmlformats.org/officeDocument/2006/relationships/image" Target="../media/image386.png"/><Relationship Id="rId52" Type="http://schemas.openxmlformats.org/officeDocument/2006/relationships/customXml" Target="../ink/ink377.xml"/><Relationship Id="rId51" Type="http://schemas.openxmlformats.org/officeDocument/2006/relationships/image" Target="../media/image385.png"/><Relationship Id="rId50" Type="http://schemas.openxmlformats.org/officeDocument/2006/relationships/customXml" Target="../ink/ink376.xml"/><Relationship Id="rId5" Type="http://schemas.openxmlformats.org/officeDocument/2006/relationships/image" Target="../media/image362.png"/><Relationship Id="rId49" Type="http://schemas.openxmlformats.org/officeDocument/2006/relationships/image" Target="../media/image384.png"/><Relationship Id="rId48" Type="http://schemas.openxmlformats.org/officeDocument/2006/relationships/customXml" Target="../ink/ink375.xml"/><Relationship Id="rId47" Type="http://schemas.openxmlformats.org/officeDocument/2006/relationships/image" Target="../media/image383.png"/><Relationship Id="rId46" Type="http://schemas.openxmlformats.org/officeDocument/2006/relationships/customXml" Target="../ink/ink374.xml"/><Relationship Id="rId45" Type="http://schemas.openxmlformats.org/officeDocument/2006/relationships/image" Target="../media/image382.png"/><Relationship Id="rId44" Type="http://schemas.openxmlformats.org/officeDocument/2006/relationships/customXml" Target="../ink/ink373.xml"/><Relationship Id="rId43" Type="http://schemas.openxmlformats.org/officeDocument/2006/relationships/image" Target="../media/image381.png"/><Relationship Id="rId42" Type="http://schemas.openxmlformats.org/officeDocument/2006/relationships/customXml" Target="../ink/ink372.xml"/><Relationship Id="rId41" Type="http://schemas.openxmlformats.org/officeDocument/2006/relationships/image" Target="../media/image380.png"/><Relationship Id="rId40" Type="http://schemas.openxmlformats.org/officeDocument/2006/relationships/customXml" Target="../ink/ink371.xml"/><Relationship Id="rId4" Type="http://schemas.openxmlformats.org/officeDocument/2006/relationships/customXml" Target="../ink/ink353.xml"/><Relationship Id="rId39" Type="http://schemas.openxmlformats.org/officeDocument/2006/relationships/image" Target="../media/image379.png"/><Relationship Id="rId38" Type="http://schemas.openxmlformats.org/officeDocument/2006/relationships/customXml" Target="../ink/ink370.xml"/><Relationship Id="rId37" Type="http://schemas.openxmlformats.org/officeDocument/2006/relationships/image" Target="../media/image378.png"/><Relationship Id="rId36" Type="http://schemas.openxmlformats.org/officeDocument/2006/relationships/customXml" Target="../ink/ink369.xml"/><Relationship Id="rId35" Type="http://schemas.openxmlformats.org/officeDocument/2006/relationships/image" Target="../media/image377.png"/><Relationship Id="rId34" Type="http://schemas.openxmlformats.org/officeDocument/2006/relationships/customXml" Target="../ink/ink368.xml"/><Relationship Id="rId33" Type="http://schemas.openxmlformats.org/officeDocument/2006/relationships/image" Target="../media/image376.png"/><Relationship Id="rId32" Type="http://schemas.openxmlformats.org/officeDocument/2006/relationships/customXml" Target="../ink/ink367.xml"/><Relationship Id="rId31" Type="http://schemas.openxmlformats.org/officeDocument/2006/relationships/image" Target="../media/image375.png"/><Relationship Id="rId30" Type="http://schemas.openxmlformats.org/officeDocument/2006/relationships/customXml" Target="../ink/ink366.xml"/><Relationship Id="rId3" Type="http://schemas.openxmlformats.org/officeDocument/2006/relationships/image" Target="../media/image190.jpeg"/><Relationship Id="rId29" Type="http://schemas.openxmlformats.org/officeDocument/2006/relationships/image" Target="../media/image374.png"/><Relationship Id="rId28" Type="http://schemas.openxmlformats.org/officeDocument/2006/relationships/customXml" Target="../ink/ink365.xml"/><Relationship Id="rId27" Type="http://schemas.openxmlformats.org/officeDocument/2006/relationships/image" Target="../media/image373.png"/><Relationship Id="rId26" Type="http://schemas.openxmlformats.org/officeDocument/2006/relationships/customXml" Target="../ink/ink364.xml"/><Relationship Id="rId25" Type="http://schemas.openxmlformats.org/officeDocument/2006/relationships/image" Target="../media/image372.png"/><Relationship Id="rId24" Type="http://schemas.openxmlformats.org/officeDocument/2006/relationships/customXml" Target="../ink/ink363.xml"/><Relationship Id="rId23" Type="http://schemas.openxmlformats.org/officeDocument/2006/relationships/image" Target="../media/image371.png"/><Relationship Id="rId22" Type="http://schemas.openxmlformats.org/officeDocument/2006/relationships/customXml" Target="../ink/ink362.xml"/><Relationship Id="rId21" Type="http://schemas.openxmlformats.org/officeDocument/2006/relationships/image" Target="../media/image370.png"/><Relationship Id="rId20" Type="http://schemas.openxmlformats.org/officeDocument/2006/relationships/customXml" Target="../ink/ink361.xml"/><Relationship Id="rId2" Type="http://schemas.openxmlformats.org/officeDocument/2006/relationships/hyperlink" Target="5.24.swf" TargetMode="External"/><Relationship Id="rId19" Type="http://schemas.openxmlformats.org/officeDocument/2006/relationships/image" Target="../media/image369.png"/><Relationship Id="rId18" Type="http://schemas.openxmlformats.org/officeDocument/2006/relationships/customXml" Target="../ink/ink360.xml"/><Relationship Id="rId17" Type="http://schemas.openxmlformats.org/officeDocument/2006/relationships/image" Target="../media/image368.png"/><Relationship Id="rId16" Type="http://schemas.openxmlformats.org/officeDocument/2006/relationships/customXml" Target="../ink/ink359.xml"/><Relationship Id="rId15" Type="http://schemas.openxmlformats.org/officeDocument/2006/relationships/image" Target="../media/image367.png"/><Relationship Id="rId140" Type="http://schemas.openxmlformats.org/officeDocument/2006/relationships/slideLayout" Target="../slideLayouts/slideLayout7.xml"/><Relationship Id="rId14" Type="http://schemas.openxmlformats.org/officeDocument/2006/relationships/customXml" Target="../ink/ink358.xml"/><Relationship Id="rId139" Type="http://schemas.openxmlformats.org/officeDocument/2006/relationships/image" Target="../media/image429.png"/><Relationship Id="rId138" Type="http://schemas.openxmlformats.org/officeDocument/2006/relationships/customXml" Target="../ink/ink420.xml"/><Relationship Id="rId137" Type="http://schemas.openxmlformats.org/officeDocument/2006/relationships/image" Target="../media/image428.png"/><Relationship Id="rId136" Type="http://schemas.openxmlformats.org/officeDocument/2006/relationships/customXml" Target="../ink/ink419.xml"/><Relationship Id="rId135" Type="http://schemas.openxmlformats.org/officeDocument/2006/relationships/image" Target="../media/image427.png"/><Relationship Id="rId134" Type="http://schemas.openxmlformats.org/officeDocument/2006/relationships/customXml" Target="../ink/ink418.xml"/><Relationship Id="rId133" Type="http://schemas.openxmlformats.org/officeDocument/2006/relationships/image" Target="../media/image426.png"/><Relationship Id="rId132" Type="http://schemas.openxmlformats.org/officeDocument/2006/relationships/customXml" Target="../ink/ink417.xml"/><Relationship Id="rId131" Type="http://schemas.openxmlformats.org/officeDocument/2006/relationships/image" Target="../media/image425.png"/><Relationship Id="rId130" Type="http://schemas.openxmlformats.org/officeDocument/2006/relationships/customXml" Target="../ink/ink416.xml"/><Relationship Id="rId13" Type="http://schemas.openxmlformats.org/officeDocument/2006/relationships/image" Target="../media/image366.png"/><Relationship Id="rId129" Type="http://schemas.openxmlformats.org/officeDocument/2006/relationships/image" Target="../media/image424.png"/><Relationship Id="rId128" Type="http://schemas.openxmlformats.org/officeDocument/2006/relationships/customXml" Target="../ink/ink415.xml"/><Relationship Id="rId127" Type="http://schemas.openxmlformats.org/officeDocument/2006/relationships/image" Target="../media/image423.png"/><Relationship Id="rId126" Type="http://schemas.openxmlformats.org/officeDocument/2006/relationships/customXml" Target="../ink/ink414.xml"/><Relationship Id="rId125" Type="http://schemas.openxmlformats.org/officeDocument/2006/relationships/image" Target="../media/image422.png"/><Relationship Id="rId124" Type="http://schemas.openxmlformats.org/officeDocument/2006/relationships/customXml" Target="../ink/ink413.xml"/><Relationship Id="rId123" Type="http://schemas.openxmlformats.org/officeDocument/2006/relationships/image" Target="../media/image421.png"/><Relationship Id="rId122" Type="http://schemas.openxmlformats.org/officeDocument/2006/relationships/customXml" Target="../ink/ink412.xml"/><Relationship Id="rId121" Type="http://schemas.openxmlformats.org/officeDocument/2006/relationships/image" Target="../media/image420.png"/><Relationship Id="rId120" Type="http://schemas.openxmlformats.org/officeDocument/2006/relationships/customXml" Target="../ink/ink411.xml"/><Relationship Id="rId12" Type="http://schemas.openxmlformats.org/officeDocument/2006/relationships/customXml" Target="../ink/ink357.xml"/><Relationship Id="rId119" Type="http://schemas.openxmlformats.org/officeDocument/2006/relationships/image" Target="../media/image419.png"/><Relationship Id="rId118" Type="http://schemas.openxmlformats.org/officeDocument/2006/relationships/customXml" Target="../ink/ink410.xml"/><Relationship Id="rId117" Type="http://schemas.openxmlformats.org/officeDocument/2006/relationships/image" Target="../media/image418.png"/><Relationship Id="rId116" Type="http://schemas.openxmlformats.org/officeDocument/2006/relationships/customXml" Target="../ink/ink409.xml"/><Relationship Id="rId115" Type="http://schemas.openxmlformats.org/officeDocument/2006/relationships/image" Target="../media/image417.png"/><Relationship Id="rId114" Type="http://schemas.openxmlformats.org/officeDocument/2006/relationships/customXml" Target="../ink/ink408.xml"/><Relationship Id="rId113" Type="http://schemas.openxmlformats.org/officeDocument/2006/relationships/image" Target="../media/image416.png"/><Relationship Id="rId112" Type="http://schemas.openxmlformats.org/officeDocument/2006/relationships/customXml" Target="../ink/ink407.xml"/><Relationship Id="rId111" Type="http://schemas.openxmlformats.org/officeDocument/2006/relationships/image" Target="../media/image415.png"/><Relationship Id="rId110" Type="http://schemas.openxmlformats.org/officeDocument/2006/relationships/customXml" Target="../ink/ink406.xml"/><Relationship Id="rId11" Type="http://schemas.openxmlformats.org/officeDocument/2006/relationships/image" Target="../media/image365.png"/><Relationship Id="rId109" Type="http://schemas.openxmlformats.org/officeDocument/2006/relationships/image" Target="../media/image414.png"/><Relationship Id="rId108" Type="http://schemas.openxmlformats.org/officeDocument/2006/relationships/customXml" Target="../ink/ink405.xml"/><Relationship Id="rId107" Type="http://schemas.openxmlformats.org/officeDocument/2006/relationships/image" Target="../media/image413.png"/><Relationship Id="rId106" Type="http://schemas.openxmlformats.org/officeDocument/2006/relationships/customXml" Target="../ink/ink404.xml"/><Relationship Id="rId105" Type="http://schemas.openxmlformats.org/officeDocument/2006/relationships/image" Target="../media/image412.png"/><Relationship Id="rId104" Type="http://schemas.openxmlformats.org/officeDocument/2006/relationships/customXml" Target="../ink/ink403.xml"/><Relationship Id="rId103" Type="http://schemas.openxmlformats.org/officeDocument/2006/relationships/image" Target="../media/image411.png"/><Relationship Id="rId102" Type="http://schemas.openxmlformats.org/officeDocument/2006/relationships/customXml" Target="../ink/ink402.xml"/><Relationship Id="rId101" Type="http://schemas.openxmlformats.org/officeDocument/2006/relationships/image" Target="../media/image410.png"/><Relationship Id="rId100" Type="http://schemas.openxmlformats.org/officeDocument/2006/relationships/customXml" Target="../ink/ink401.xml"/><Relationship Id="rId10" Type="http://schemas.openxmlformats.org/officeDocument/2006/relationships/customXml" Target="../ink/ink356.xml"/><Relationship Id="rId1" Type="http://schemas.openxmlformats.org/officeDocument/2006/relationships/image" Target="../media/image189.jpeg"/></Relationships>
</file>

<file path=ppt/slides/_rels/slide25.xml.rels><?xml version="1.0" encoding="UTF-8" standalone="yes"?>
<Relationships xmlns="http://schemas.openxmlformats.org/package/2006/relationships"><Relationship Id="rId99" Type="http://schemas.openxmlformats.org/officeDocument/2006/relationships/image" Target="../media/image477.png"/><Relationship Id="rId98" Type="http://schemas.openxmlformats.org/officeDocument/2006/relationships/customXml" Target="../ink/ink468.xml"/><Relationship Id="rId97" Type="http://schemas.openxmlformats.org/officeDocument/2006/relationships/image" Target="../media/image476.png"/><Relationship Id="rId96" Type="http://schemas.openxmlformats.org/officeDocument/2006/relationships/customXml" Target="../ink/ink467.xml"/><Relationship Id="rId95" Type="http://schemas.openxmlformats.org/officeDocument/2006/relationships/image" Target="../media/image475.png"/><Relationship Id="rId94" Type="http://schemas.openxmlformats.org/officeDocument/2006/relationships/customXml" Target="../ink/ink466.xml"/><Relationship Id="rId93" Type="http://schemas.openxmlformats.org/officeDocument/2006/relationships/image" Target="../media/image474.png"/><Relationship Id="rId92" Type="http://schemas.openxmlformats.org/officeDocument/2006/relationships/customXml" Target="../ink/ink465.xml"/><Relationship Id="rId91" Type="http://schemas.openxmlformats.org/officeDocument/2006/relationships/image" Target="../media/image473.png"/><Relationship Id="rId90" Type="http://schemas.openxmlformats.org/officeDocument/2006/relationships/customXml" Target="../ink/ink464.xml"/><Relationship Id="rId9" Type="http://schemas.openxmlformats.org/officeDocument/2006/relationships/image" Target="../media/image432.png"/><Relationship Id="rId89" Type="http://schemas.openxmlformats.org/officeDocument/2006/relationships/image" Target="../media/image472.png"/><Relationship Id="rId88" Type="http://schemas.openxmlformats.org/officeDocument/2006/relationships/customXml" Target="../ink/ink463.xml"/><Relationship Id="rId87" Type="http://schemas.openxmlformats.org/officeDocument/2006/relationships/image" Target="../media/image471.png"/><Relationship Id="rId86" Type="http://schemas.openxmlformats.org/officeDocument/2006/relationships/customXml" Target="../ink/ink462.xml"/><Relationship Id="rId85" Type="http://schemas.openxmlformats.org/officeDocument/2006/relationships/image" Target="../media/image470.png"/><Relationship Id="rId84" Type="http://schemas.openxmlformats.org/officeDocument/2006/relationships/customXml" Target="../ink/ink461.xml"/><Relationship Id="rId83" Type="http://schemas.openxmlformats.org/officeDocument/2006/relationships/image" Target="../media/image469.png"/><Relationship Id="rId82" Type="http://schemas.openxmlformats.org/officeDocument/2006/relationships/customXml" Target="../ink/ink460.xml"/><Relationship Id="rId81" Type="http://schemas.openxmlformats.org/officeDocument/2006/relationships/image" Target="../media/image468.png"/><Relationship Id="rId80" Type="http://schemas.openxmlformats.org/officeDocument/2006/relationships/customXml" Target="../ink/ink459.xml"/><Relationship Id="rId8" Type="http://schemas.openxmlformats.org/officeDocument/2006/relationships/customXml" Target="../ink/ink423.xml"/><Relationship Id="rId79" Type="http://schemas.openxmlformats.org/officeDocument/2006/relationships/image" Target="../media/image467.png"/><Relationship Id="rId78" Type="http://schemas.openxmlformats.org/officeDocument/2006/relationships/customXml" Target="../ink/ink458.xml"/><Relationship Id="rId77" Type="http://schemas.openxmlformats.org/officeDocument/2006/relationships/image" Target="../media/image466.png"/><Relationship Id="rId76" Type="http://schemas.openxmlformats.org/officeDocument/2006/relationships/customXml" Target="../ink/ink457.xml"/><Relationship Id="rId75" Type="http://schemas.openxmlformats.org/officeDocument/2006/relationships/image" Target="../media/image465.png"/><Relationship Id="rId74" Type="http://schemas.openxmlformats.org/officeDocument/2006/relationships/customXml" Target="../ink/ink456.xml"/><Relationship Id="rId73" Type="http://schemas.openxmlformats.org/officeDocument/2006/relationships/image" Target="../media/image464.png"/><Relationship Id="rId72" Type="http://schemas.openxmlformats.org/officeDocument/2006/relationships/customXml" Target="../ink/ink455.xml"/><Relationship Id="rId71" Type="http://schemas.openxmlformats.org/officeDocument/2006/relationships/image" Target="../media/image463.png"/><Relationship Id="rId70" Type="http://schemas.openxmlformats.org/officeDocument/2006/relationships/customXml" Target="../ink/ink454.xml"/><Relationship Id="rId7" Type="http://schemas.openxmlformats.org/officeDocument/2006/relationships/image" Target="../media/image431.png"/><Relationship Id="rId69" Type="http://schemas.openxmlformats.org/officeDocument/2006/relationships/image" Target="../media/image462.png"/><Relationship Id="rId68" Type="http://schemas.openxmlformats.org/officeDocument/2006/relationships/customXml" Target="../ink/ink453.xml"/><Relationship Id="rId67" Type="http://schemas.openxmlformats.org/officeDocument/2006/relationships/image" Target="../media/image461.png"/><Relationship Id="rId66" Type="http://schemas.openxmlformats.org/officeDocument/2006/relationships/customXml" Target="../ink/ink452.xml"/><Relationship Id="rId65" Type="http://schemas.openxmlformats.org/officeDocument/2006/relationships/image" Target="../media/image460.png"/><Relationship Id="rId64" Type="http://schemas.openxmlformats.org/officeDocument/2006/relationships/customXml" Target="../ink/ink451.xml"/><Relationship Id="rId63" Type="http://schemas.openxmlformats.org/officeDocument/2006/relationships/image" Target="../media/image459.png"/><Relationship Id="rId62" Type="http://schemas.openxmlformats.org/officeDocument/2006/relationships/customXml" Target="../ink/ink450.xml"/><Relationship Id="rId61" Type="http://schemas.openxmlformats.org/officeDocument/2006/relationships/image" Target="../media/image458.png"/><Relationship Id="rId60" Type="http://schemas.openxmlformats.org/officeDocument/2006/relationships/customXml" Target="../ink/ink449.xml"/><Relationship Id="rId6" Type="http://schemas.openxmlformats.org/officeDocument/2006/relationships/customXml" Target="../ink/ink422.xml"/><Relationship Id="rId59" Type="http://schemas.openxmlformats.org/officeDocument/2006/relationships/image" Target="../media/image457.png"/><Relationship Id="rId58" Type="http://schemas.openxmlformats.org/officeDocument/2006/relationships/customXml" Target="../ink/ink448.xml"/><Relationship Id="rId57" Type="http://schemas.openxmlformats.org/officeDocument/2006/relationships/image" Target="../media/image456.png"/><Relationship Id="rId56" Type="http://schemas.openxmlformats.org/officeDocument/2006/relationships/customXml" Target="../ink/ink447.xml"/><Relationship Id="rId55" Type="http://schemas.openxmlformats.org/officeDocument/2006/relationships/image" Target="../media/image455.png"/><Relationship Id="rId54" Type="http://schemas.openxmlformats.org/officeDocument/2006/relationships/customXml" Target="../ink/ink446.xml"/><Relationship Id="rId53" Type="http://schemas.openxmlformats.org/officeDocument/2006/relationships/image" Target="../media/image454.png"/><Relationship Id="rId52" Type="http://schemas.openxmlformats.org/officeDocument/2006/relationships/customXml" Target="../ink/ink445.xml"/><Relationship Id="rId51" Type="http://schemas.openxmlformats.org/officeDocument/2006/relationships/image" Target="../media/image453.png"/><Relationship Id="rId50" Type="http://schemas.openxmlformats.org/officeDocument/2006/relationships/customXml" Target="../ink/ink444.xml"/><Relationship Id="rId5" Type="http://schemas.openxmlformats.org/officeDocument/2006/relationships/image" Target="../media/image430.png"/><Relationship Id="rId49" Type="http://schemas.openxmlformats.org/officeDocument/2006/relationships/image" Target="../media/image452.png"/><Relationship Id="rId48" Type="http://schemas.openxmlformats.org/officeDocument/2006/relationships/customXml" Target="../ink/ink443.xml"/><Relationship Id="rId47" Type="http://schemas.openxmlformats.org/officeDocument/2006/relationships/image" Target="../media/image451.png"/><Relationship Id="rId46" Type="http://schemas.openxmlformats.org/officeDocument/2006/relationships/customXml" Target="../ink/ink442.xml"/><Relationship Id="rId45" Type="http://schemas.openxmlformats.org/officeDocument/2006/relationships/image" Target="../media/image450.png"/><Relationship Id="rId44" Type="http://schemas.openxmlformats.org/officeDocument/2006/relationships/customXml" Target="../ink/ink441.xml"/><Relationship Id="rId43" Type="http://schemas.openxmlformats.org/officeDocument/2006/relationships/image" Target="../media/image449.png"/><Relationship Id="rId42" Type="http://schemas.openxmlformats.org/officeDocument/2006/relationships/customXml" Target="../ink/ink440.xml"/><Relationship Id="rId41" Type="http://schemas.openxmlformats.org/officeDocument/2006/relationships/image" Target="../media/image448.png"/><Relationship Id="rId40" Type="http://schemas.openxmlformats.org/officeDocument/2006/relationships/customXml" Target="../ink/ink439.xml"/><Relationship Id="rId4" Type="http://schemas.openxmlformats.org/officeDocument/2006/relationships/customXml" Target="../ink/ink421.xml"/><Relationship Id="rId39" Type="http://schemas.openxmlformats.org/officeDocument/2006/relationships/image" Target="../media/image447.png"/><Relationship Id="rId38" Type="http://schemas.openxmlformats.org/officeDocument/2006/relationships/customXml" Target="../ink/ink438.xml"/><Relationship Id="rId37" Type="http://schemas.openxmlformats.org/officeDocument/2006/relationships/image" Target="../media/image446.png"/><Relationship Id="rId36" Type="http://schemas.openxmlformats.org/officeDocument/2006/relationships/customXml" Target="../ink/ink437.xml"/><Relationship Id="rId35" Type="http://schemas.openxmlformats.org/officeDocument/2006/relationships/image" Target="../media/image445.png"/><Relationship Id="rId34" Type="http://schemas.openxmlformats.org/officeDocument/2006/relationships/customXml" Target="../ink/ink436.xml"/><Relationship Id="rId33" Type="http://schemas.openxmlformats.org/officeDocument/2006/relationships/image" Target="../media/image444.png"/><Relationship Id="rId32" Type="http://schemas.openxmlformats.org/officeDocument/2006/relationships/customXml" Target="../ink/ink435.xml"/><Relationship Id="rId31" Type="http://schemas.openxmlformats.org/officeDocument/2006/relationships/image" Target="../media/image443.png"/><Relationship Id="rId30" Type="http://schemas.openxmlformats.org/officeDocument/2006/relationships/customXml" Target="../ink/ink434.xml"/><Relationship Id="rId3" Type="http://schemas.openxmlformats.org/officeDocument/2006/relationships/image" Target="../media/image190.jpeg"/><Relationship Id="rId29" Type="http://schemas.openxmlformats.org/officeDocument/2006/relationships/image" Target="../media/image442.png"/><Relationship Id="rId28" Type="http://schemas.openxmlformats.org/officeDocument/2006/relationships/customXml" Target="../ink/ink433.xml"/><Relationship Id="rId27" Type="http://schemas.openxmlformats.org/officeDocument/2006/relationships/image" Target="../media/image441.png"/><Relationship Id="rId26" Type="http://schemas.openxmlformats.org/officeDocument/2006/relationships/customXml" Target="../ink/ink432.xml"/><Relationship Id="rId25" Type="http://schemas.openxmlformats.org/officeDocument/2006/relationships/image" Target="../media/image440.png"/><Relationship Id="rId24" Type="http://schemas.openxmlformats.org/officeDocument/2006/relationships/customXml" Target="../ink/ink431.xml"/><Relationship Id="rId23" Type="http://schemas.openxmlformats.org/officeDocument/2006/relationships/image" Target="../media/image439.png"/><Relationship Id="rId22" Type="http://schemas.openxmlformats.org/officeDocument/2006/relationships/customXml" Target="../ink/ink430.xml"/><Relationship Id="rId21" Type="http://schemas.openxmlformats.org/officeDocument/2006/relationships/image" Target="../media/image438.png"/><Relationship Id="rId200" Type="http://schemas.openxmlformats.org/officeDocument/2006/relationships/slideLayout" Target="../slideLayouts/slideLayout7.xml"/><Relationship Id="rId20" Type="http://schemas.openxmlformats.org/officeDocument/2006/relationships/customXml" Target="../ink/ink429.xml"/><Relationship Id="rId2" Type="http://schemas.openxmlformats.org/officeDocument/2006/relationships/hyperlink" Target="5.24.swf" TargetMode="External"/><Relationship Id="rId199" Type="http://schemas.openxmlformats.org/officeDocument/2006/relationships/image" Target="../media/image527.png"/><Relationship Id="rId198" Type="http://schemas.openxmlformats.org/officeDocument/2006/relationships/customXml" Target="../ink/ink518.xml"/><Relationship Id="rId197" Type="http://schemas.openxmlformats.org/officeDocument/2006/relationships/image" Target="../media/image526.png"/><Relationship Id="rId196" Type="http://schemas.openxmlformats.org/officeDocument/2006/relationships/customXml" Target="../ink/ink517.xml"/><Relationship Id="rId195" Type="http://schemas.openxmlformats.org/officeDocument/2006/relationships/image" Target="../media/image525.png"/><Relationship Id="rId194" Type="http://schemas.openxmlformats.org/officeDocument/2006/relationships/customXml" Target="../ink/ink516.xml"/><Relationship Id="rId193" Type="http://schemas.openxmlformats.org/officeDocument/2006/relationships/image" Target="../media/image524.png"/><Relationship Id="rId192" Type="http://schemas.openxmlformats.org/officeDocument/2006/relationships/customXml" Target="../ink/ink515.xml"/><Relationship Id="rId191" Type="http://schemas.openxmlformats.org/officeDocument/2006/relationships/image" Target="../media/image523.png"/><Relationship Id="rId190" Type="http://schemas.openxmlformats.org/officeDocument/2006/relationships/customXml" Target="../ink/ink514.xml"/><Relationship Id="rId19" Type="http://schemas.openxmlformats.org/officeDocument/2006/relationships/image" Target="../media/image437.png"/><Relationship Id="rId189" Type="http://schemas.openxmlformats.org/officeDocument/2006/relationships/image" Target="../media/image522.png"/><Relationship Id="rId188" Type="http://schemas.openxmlformats.org/officeDocument/2006/relationships/customXml" Target="../ink/ink513.xml"/><Relationship Id="rId187" Type="http://schemas.openxmlformats.org/officeDocument/2006/relationships/image" Target="../media/image521.png"/><Relationship Id="rId186" Type="http://schemas.openxmlformats.org/officeDocument/2006/relationships/customXml" Target="../ink/ink512.xml"/><Relationship Id="rId185" Type="http://schemas.openxmlformats.org/officeDocument/2006/relationships/image" Target="../media/image520.png"/><Relationship Id="rId184" Type="http://schemas.openxmlformats.org/officeDocument/2006/relationships/customXml" Target="../ink/ink511.xml"/><Relationship Id="rId183" Type="http://schemas.openxmlformats.org/officeDocument/2006/relationships/image" Target="../media/image519.png"/><Relationship Id="rId182" Type="http://schemas.openxmlformats.org/officeDocument/2006/relationships/customXml" Target="../ink/ink510.xml"/><Relationship Id="rId181" Type="http://schemas.openxmlformats.org/officeDocument/2006/relationships/image" Target="../media/image518.png"/><Relationship Id="rId180" Type="http://schemas.openxmlformats.org/officeDocument/2006/relationships/customXml" Target="../ink/ink509.xml"/><Relationship Id="rId18" Type="http://schemas.openxmlformats.org/officeDocument/2006/relationships/customXml" Target="../ink/ink428.xml"/><Relationship Id="rId179" Type="http://schemas.openxmlformats.org/officeDocument/2006/relationships/image" Target="../media/image517.png"/><Relationship Id="rId178" Type="http://schemas.openxmlformats.org/officeDocument/2006/relationships/customXml" Target="../ink/ink508.xml"/><Relationship Id="rId177" Type="http://schemas.openxmlformats.org/officeDocument/2006/relationships/image" Target="../media/image516.png"/><Relationship Id="rId176" Type="http://schemas.openxmlformats.org/officeDocument/2006/relationships/customXml" Target="../ink/ink507.xml"/><Relationship Id="rId175" Type="http://schemas.openxmlformats.org/officeDocument/2006/relationships/image" Target="../media/image515.png"/><Relationship Id="rId174" Type="http://schemas.openxmlformats.org/officeDocument/2006/relationships/customXml" Target="../ink/ink506.xml"/><Relationship Id="rId173" Type="http://schemas.openxmlformats.org/officeDocument/2006/relationships/image" Target="../media/image514.png"/><Relationship Id="rId172" Type="http://schemas.openxmlformats.org/officeDocument/2006/relationships/customXml" Target="../ink/ink505.xml"/><Relationship Id="rId171" Type="http://schemas.openxmlformats.org/officeDocument/2006/relationships/image" Target="../media/image513.png"/><Relationship Id="rId170" Type="http://schemas.openxmlformats.org/officeDocument/2006/relationships/customXml" Target="../ink/ink504.xml"/><Relationship Id="rId17" Type="http://schemas.openxmlformats.org/officeDocument/2006/relationships/image" Target="../media/image436.png"/><Relationship Id="rId169" Type="http://schemas.openxmlformats.org/officeDocument/2006/relationships/image" Target="../media/image512.png"/><Relationship Id="rId168" Type="http://schemas.openxmlformats.org/officeDocument/2006/relationships/customXml" Target="../ink/ink503.xml"/><Relationship Id="rId167" Type="http://schemas.openxmlformats.org/officeDocument/2006/relationships/image" Target="../media/image511.png"/><Relationship Id="rId166" Type="http://schemas.openxmlformats.org/officeDocument/2006/relationships/customXml" Target="../ink/ink502.xml"/><Relationship Id="rId165" Type="http://schemas.openxmlformats.org/officeDocument/2006/relationships/image" Target="../media/image510.png"/><Relationship Id="rId164" Type="http://schemas.openxmlformats.org/officeDocument/2006/relationships/customXml" Target="../ink/ink501.xml"/><Relationship Id="rId163" Type="http://schemas.openxmlformats.org/officeDocument/2006/relationships/image" Target="../media/image509.png"/><Relationship Id="rId162" Type="http://schemas.openxmlformats.org/officeDocument/2006/relationships/customXml" Target="../ink/ink500.xml"/><Relationship Id="rId161" Type="http://schemas.openxmlformats.org/officeDocument/2006/relationships/image" Target="../media/image508.png"/><Relationship Id="rId160" Type="http://schemas.openxmlformats.org/officeDocument/2006/relationships/customXml" Target="../ink/ink499.xml"/><Relationship Id="rId16" Type="http://schemas.openxmlformats.org/officeDocument/2006/relationships/customXml" Target="../ink/ink427.xml"/><Relationship Id="rId159" Type="http://schemas.openxmlformats.org/officeDocument/2006/relationships/image" Target="../media/image507.png"/><Relationship Id="rId158" Type="http://schemas.openxmlformats.org/officeDocument/2006/relationships/customXml" Target="../ink/ink498.xml"/><Relationship Id="rId157" Type="http://schemas.openxmlformats.org/officeDocument/2006/relationships/image" Target="../media/image506.png"/><Relationship Id="rId156" Type="http://schemas.openxmlformats.org/officeDocument/2006/relationships/customXml" Target="../ink/ink497.xml"/><Relationship Id="rId155" Type="http://schemas.openxmlformats.org/officeDocument/2006/relationships/image" Target="../media/image505.png"/><Relationship Id="rId154" Type="http://schemas.openxmlformats.org/officeDocument/2006/relationships/customXml" Target="../ink/ink496.xml"/><Relationship Id="rId153" Type="http://schemas.openxmlformats.org/officeDocument/2006/relationships/image" Target="../media/image504.png"/><Relationship Id="rId152" Type="http://schemas.openxmlformats.org/officeDocument/2006/relationships/customXml" Target="../ink/ink495.xml"/><Relationship Id="rId151" Type="http://schemas.openxmlformats.org/officeDocument/2006/relationships/image" Target="../media/image503.png"/><Relationship Id="rId150" Type="http://schemas.openxmlformats.org/officeDocument/2006/relationships/customXml" Target="../ink/ink494.xml"/><Relationship Id="rId15" Type="http://schemas.openxmlformats.org/officeDocument/2006/relationships/image" Target="../media/image435.png"/><Relationship Id="rId149" Type="http://schemas.openxmlformats.org/officeDocument/2006/relationships/image" Target="../media/image502.png"/><Relationship Id="rId148" Type="http://schemas.openxmlformats.org/officeDocument/2006/relationships/customXml" Target="../ink/ink493.xml"/><Relationship Id="rId147" Type="http://schemas.openxmlformats.org/officeDocument/2006/relationships/image" Target="../media/image501.png"/><Relationship Id="rId146" Type="http://schemas.openxmlformats.org/officeDocument/2006/relationships/customXml" Target="../ink/ink492.xml"/><Relationship Id="rId145" Type="http://schemas.openxmlformats.org/officeDocument/2006/relationships/image" Target="../media/image500.png"/><Relationship Id="rId144" Type="http://schemas.openxmlformats.org/officeDocument/2006/relationships/customXml" Target="../ink/ink491.xml"/><Relationship Id="rId143" Type="http://schemas.openxmlformats.org/officeDocument/2006/relationships/image" Target="../media/image499.png"/><Relationship Id="rId142" Type="http://schemas.openxmlformats.org/officeDocument/2006/relationships/customXml" Target="../ink/ink490.xml"/><Relationship Id="rId141" Type="http://schemas.openxmlformats.org/officeDocument/2006/relationships/image" Target="../media/image498.png"/><Relationship Id="rId140" Type="http://schemas.openxmlformats.org/officeDocument/2006/relationships/customXml" Target="../ink/ink489.xml"/><Relationship Id="rId14" Type="http://schemas.openxmlformats.org/officeDocument/2006/relationships/customXml" Target="../ink/ink426.xml"/><Relationship Id="rId139" Type="http://schemas.openxmlformats.org/officeDocument/2006/relationships/image" Target="../media/image497.png"/><Relationship Id="rId138" Type="http://schemas.openxmlformats.org/officeDocument/2006/relationships/customXml" Target="../ink/ink488.xml"/><Relationship Id="rId137" Type="http://schemas.openxmlformats.org/officeDocument/2006/relationships/image" Target="../media/image496.png"/><Relationship Id="rId136" Type="http://schemas.openxmlformats.org/officeDocument/2006/relationships/customXml" Target="../ink/ink487.xml"/><Relationship Id="rId135" Type="http://schemas.openxmlformats.org/officeDocument/2006/relationships/image" Target="../media/image495.png"/><Relationship Id="rId134" Type="http://schemas.openxmlformats.org/officeDocument/2006/relationships/customXml" Target="../ink/ink486.xml"/><Relationship Id="rId133" Type="http://schemas.openxmlformats.org/officeDocument/2006/relationships/image" Target="../media/image494.png"/><Relationship Id="rId132" Type="http://schemas.openxmlformats.org/officeDocument/2006/relationships/customXml" Target="../ink/ink485.xml"/><Relationship Id="rId131" Type="http://schemas.openxmlformats.org/officeDocument/2006/relationships/image" Target="../media/image493.png"/><Relationship Id="rId130" Type="http://schemas.openxmlformats.org/officeDocument/2006/relationships/customXml" Target="../ink/ink484.xml"/><Relationship Id="rId13" Type="http://schemas.openxmlformats.org/officeDocument/2006/relationships/image" Target="../media/image434.png"/><Relationship Id="rId129" Type="http://schemas.openxmlformats.org/officeDocument/2006/relationships/image" Target="../media/image492.png"/><Relationship Id="rId128" Type="http://schemas.openxmlformats.org/officeDocument/2006/relationships/customXml" Target="../ink/ink483.xml"/><Relationship Id="rId127" Type="http://schemas.openxmlformats.org/officeDocument/2006/relationships/image" Target="../media/image491.png"/><Relationship Id="rId126" Type="http://schemas.openxmlformats.org/officeDocument/2006/relationships/customXml" Target="../ink/ink482.xml"/><Relationship Id="rId125" Type="http://schemas.openxmlformats.org/officeDocument/2006/relationships/image" Target="../media/image490.png"/><Relationship Id="rId124" Type="http://schemas.openxmlformats.org/officeDocument/2006/relationships/customXml" Target="../ink/ink481.xml"/><Relationship Id="rId123" Type="http://schemas.openxmlformats.org/officeDocument/2006/relationships/image" Target="../media/image489.png"/><Relationship Id="rId122" Type="http://schemas.openxmlformats.org/officeDocument/2006/relationships/customXml" Target="../ink/ink480.xml"/><Relationship Id="rId121" Type="http://schemas.openxmlformats.org/officeDocument/2006/relationships/image" Target="../media/image488.png"/><Relationship Id="rId120" Type="http://schemas.openxmlformats.org/officeDocument/2006/relationships/customXml" Target="../ink/ink479.xml"/><Relationship Id="rId12" Type="http://schemas.openxmlformats.org/officeDocument/2006/relationships/customXml" Target="../ink/ink425.xml"/><Relationship Id="rId119" Type="http://schemas.openxmlformats.org/officeDocument/2006/relationships/image" Target="../media/image487.png"/><Relationship Id="rId118" Type="http://schemas.openxmlformats.org/officeDocument/2006/relationships/customXml" Target="../ink/ink478.xml"/><Relationship Id="rId117" Type="http://schemas.openxmlformats.org/officeDocument/2006/relationships/image" Target="../media/image486.png"/><Relationship Id="rId116" Type="http://schemas.openxmlformats.org/officeDocument/2006/relationships/customXml" Target="../ink/ink477.xml"/><Relationship Id="rId115" Type="http://schemas.openxmlformats.org/officeDocument/2006/relationships/image" Target="../media/image485.png"/><Relationship Id="rId114" Type="http://schemas.openxmlformats.org/officeDocument/2006/relationships/customXml" Target="../ink/ink476.xml"/><Relationship Id="rId113" Type="http://schemas.openxmlformats.org/officeDocument/2006/relationships/image" Target="../media/image484.png"/><Relationship Id="rId112" Type="http://schemas.openxmlformats.org/officeDocument/2006/relationships/customXml" Target="../ink/ink475.xml"/><Relationship Id="rId111" Type="http://schemas.openxmlformats.org/officeDocument/2006/relationships/image" Target="../media/image483.png"/><Relationship Id="rId110" Type="http://schemas.openxmlformats.org/officeDocument/2006/relationships/customXml" Target="../ink/ink474.xml"/><Relationship Id="rId11" Type="http://schemas.openxmlformats.org/officeDocument/2006/relationships/image" Target="../media/image433.png"/><Relationship Id="rId109" Type="http://schemas.openxmlformats.org/officeDocument/2006/relationships/image" Target="../media/image482.png"/><Relationship Id="rId108" Type="http://schemas.openxmlformats.org/officeDocument/2006/relationships/customXml" Target="../ink/ink473.xml"/><Relationship Id="rId107" Type="http://schemas.openxmlformats.org/officeDocument/2006/relationships/image" Target="../media/image481.png"/><Relationship Id="rId106" Type="http://schemas.openxmlformats.org/officeDocument/2006/relationships/customXml" Target="../ink/ink472.xml"/><Relationship Id="rId105" Type="http://schemas.openxmlformats.org/officeDocument/2006/relationships/image" Target="../media/image480.png"/><Relationship Id="rId104" Type="http://schemas.openxmlformats.org/officeDocument/2006/relationships/customXml" Target="../ink/ink471.xml"/><Relationship Id="rId103" Type="http://schemas.openxmlformats.org/officeDocument/2006/relationships/image" Target="../media/image479.png"/><Relationship Id="rId102" Type="http://schemas.openxmlformats.org/officeDocument/2006/relationships/customXml" Target="../ink/ink470.xml"/><Relationship Id="rId101" Type="http://schemas.openxmlformats.org/officeDocument/2006/relationships/image" Target="../media/image478.png"/><Relationship Id="rId100" Type="http://schemas.openxmlformats.org/officeDocument/2006/relationships/customXml" Target="../ink/ink469.xml"/><Relationship Id="rId10" Type="http://schemas.openxmlformats.org/officeDocument/2006/relationships/customXml" Target="../ink/ink424.xml"/><Relationship Id="rId1" Type="http://schemas.openxmlformats.org/officeDocument/2006/relationships/image" Target="../media/image189.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8.jpeg"/><Relationship Id="rId1" Type="http://schemas.openxmlformats.org/officeDocument/2006/relationships/hyperlink" Target="5.23.swf"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9.png"/><Relationship Id="rId1" Type="http://schemas.openxmlformats.org/officeDocument/2006/relationships/customXml" Target="../ink/ink5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0.png"/><Relationship Id="rId1" Type="http://schemas.openxmlformats.org/officeDocument/2006/relationships/hyperlink" Target="5.25.swf"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1.png"/><Relationship Id="rId1" Type="http://schemas.openxmlformats.org/officeDocument/2006/relationships/hyperlink" Target="5.26.swf"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3.xml"/></Relationships>
</file>

<file path=ppt/slides/_rels/slide33.xml.rels><?xml version="1.0" encoding="UTF-8" standalone="yes"?>
<Relationships xmlns="http://schemas.openxmlformats.org/package/2006/relationships"><Relationship Id="rId99" Type="http://schemas.openxmlformats.org/officeDocument/2006/relationships/customXml" Target="../ink/ink568.xml"/><Relationship Id="rId98" Type="http://schemas.openxmlformats.org/officeDocument/2006/relationships/image" Target="../media/image581.png"/><Relationship Id="rId97" Type="http://schemas.openxmlformats.org/officeDocument/2006/relationships/customXml" Target="../ink/ink567.xml"/><Relationship Id="rId96" Type="http://schemas.openxmlformats.org/officeDocument/2006/relationships/image" Target="../media/image580.png"/><Relationship Id="rId95" Type="http://schemas.openxmlformats.org/officeDocument/2006/relationships/customXml" Target="../ink/ink566.xml"/><Relationship Id="rId94" Type="http://schemas.openxmlformats.org/officeDocument/2006/relationships/image" Target="../media/image579.png"/><Relationship Id="rId93" Type="http://schemas.openxmlformats.org/officeDocument/2006/relationships/customXml" Target="../ink/ink565.xml"/><Relationship Id="rId92" Type="http://schemas.openxmlformats.org/officeDocument/2006/relationships/image" Target="../media/image578.png"/><Relationship Id="rId91" Type="http://schemas.openxmlformats.org/officeDocument/2006/relationships/customXml" Target="../ink/ink564.xml"/><Relationship Id="rId90" Type="http://schemas.openxmlformats.org/officeDocument/2006/relationships/image" Target="../media/image577.png"/><Relationship Id="rId9" Type="http://schemas.openxmlformats.org/officeDocument/2006/relationships/customXml" Target="../ink/ink523.xml"/><Relationship Id="rId89" Type="http://schemas.openxmlformats.org/officeDocument/2006/relationships/customXml" Target="../ink/ink563.xml"/><Relationship Id="rId88" Type="http://schemas.openxmlformats.org/officeDocument/2006/relationships/image" Target="../media/image576.png"/><Relationship Id="rId87" Type="http://schemas.openxmlformats.org/officeDocument/2006/relationships/customXml" Target="../ink/ink562.xml"/><Relationship Id="rId86" Type="http://schemas.openxmlformats.org/officeDocument/2006/relationships/image" Target="../media/image575.png"/><Relationship Id="rId85" Type="http://schemas.openxmlformats.org/officeDocument/2006/relationships/customXml" Target="../ink/ink561.xml"/><Relationship Id="rId84" Type="http://schemas.openxmlformats.org/officeDocument/2006/relationships/image" Target="../media/image574.png"/><Relationship Id="rId83" Type="http://schemas.openxmlformats.org/officeDocument/2006/relationships/customXml" Target="../ink/ink560.xml"/><Relationship Id="rId82" Type="http://schemas.openxmlformats.org/officeDocument/2006/relationships/image" Target="../media/image573.png"/><Relationship Id="rId81" Type="http://schemas.openxmlformats.org/officeDocument/2006/relationships/customXml" Target="../ink/ink559.xml"/><Relationship Id="rId80" Type="http://schemas.openxmlformats.org/officeDocument/2006/relationships/image" Target="../media/image572.png"/><Relationship Id="rId8" Type="http://schemas.openxmlformats.org/officeDocument/2006/relationships/image" Target="../media/image536.png"/><Relationship Id="rId79" Type="http://schemas.openxmlformats.org/officeDocument/2006/relationships/customXml" Target="../ink/ink558.xml"/><Relationship Id="rId78" Type="http://schemas.openxmlformats.org/officeDocument/2006/relationships/image" Target="../media/image571.png"/><Relationship Id="rId77" Type="http://schemas.openxmlformats.org/officeDocument/2006/relationships/customXml" Target="../ink/ink557.xml"/><Relationship Id="rId76" Type="http://schemas.openxmlformats.org/officeDocument/2006/relationships/image" Target="../media/image570.png"/><Relationship Id="rId75" Type="http://schemas.openxmlformats.org/officeDocument/2006/relationships/customXml" Target="../ink/ink556.xml"/><Relationship Id="rId74" Type="http://schemas.openxmlformats.org/officeDocument/2006/relationships/image" Target="../media/image569.png"/><Relationship Id="rId73" Type="http://schemas.openxmlformats.org/officeDocument/2006/relationships/customXml" Target="../ink/ink555.xml"/><Relationship Id="rId72" Type="http://schemas.openxmlformats.org/officeDocument/2006/relationships/image" Target="../media/image568.png"/><Relationship Id="rId71" Type="http://schemas.openxmlformats.org/officeDocument/2006/relationships/customXml" Target="../ink/ink554.xml"/><Relationship Id="rId70" Type="http://schemas.openxmlformats.org/officeDocument/2006/relationships/image" Target="../media/image567.png"/><Relationship Id="rId7" Type="http://schemas.openxmlformats.org/officeDocument/2006/relationships/customXml" Target="../ink/ink522.xml"/><Relationship Id="rId69" Type="http://schemas.openxmlformats.org/officeDocument/2006/relationships/customXml" Target="../ink/ink553.xml"/><Relationship Id="rId68" Type="http://schemas.openxmlformats.org/officeDocument/2006/relationships/image" Target="../media/image566.png"/><Relationship Id="rId67" Type="http://schemas.openxmlformats.org/officeDocument/2006/relationships/customXml" Target="../ink/ink552.xml"/><Relationship Id="rId66" Type="http://schemas.openxmlformats.org/officeDocument/2006/relationships/image" Target="../media/image565.png"/><Relationship Id="rId65" Type="http://schemas.openxmlformats.org/officeDocument/2006/relationships/customXml" Target="../ink/ink551.xml"/><Relationship Id="rId64" Type="http://schemas.openxmlformats.org/officeDocument/2006/relationships/image" Target="../media/image564.png"/><Relationship Id="rId63" Type="http://schemas.openxmlformats.org/officeDocument/2006/relationships/customXml" Target="../ink/ink550.xml"/><Relationship Id="rId62" Type="http://schemas.openxmlformats.org/officeDocument/2006/relationships/image" Target="../media/image563.png"/><Relationship Id="rId61" Type="http://schemas.openxmlformats.org/officeDocument/2006/relationships/customXml" Target="../ink/ink549.xml"/><Relationship Id="rId60" Type="http://schemas.openxmlformats.org/officeDocument/2006/relationships/image" Target="../media/image562.png"/><Relationship Id="rId6" Type="http://schemas.openxmlformats.org/officeDocument/2006/relationships/image" Target="../media/image535.png"/><Relationship Id="rId59" Type="http://schemas.openxmlformats.org/officeDocument/2006/relationships/customXml" Target="../ink/ink548.xml"/><Relationship Id="rId58" Type="http://schemas.openxmlformats.org/officeDocument/2006/relationships/image" Target="../media/image561.png"/><Relationship Id="rId57" Type="http://schemas.openxmlformats.org/officeDocument/2006/relationships/customXml" Target="../ink/ink547.xml"/><Relationship Id="rId56" Type="http://schemas.openxmlformats.org/officeDocument/2006/relationships/image" Target="../media/image560.png"/><Relationship Id="rId55" Type="http://schemas.openxmlformats.org/officeDocument/2006/relationships/customXml" Target="../ink/ink546.xml"/><Relationship Id="rId54" Type="http://schemas.openxmlformats.org/officeDocument/2006/relationships/image" Target="../media/image559.png"/><Relationship Id="rId53" Type="http://schemas.openxmlformats.org/officeDocument/2006/relationships/customXml" Target="../ink/ink545.xml"/><Relationship Id="rId52" Type="http://schemas.openxmlformats.org/officeDocument/2006/relationships/image" Target="../media/image558.png"/><Relationship Id="rId51" Type="http://schemas.openxmlformats.org/officeDocument/2006/relationships/customXml" Target="../ink/ink544.xml"/><Relationship Id="rId50" Type="http://schemas.openxmlformats.org/officeDocument/2006/relationships/image" Target="../media/image557.png"/><Relationship Id="rId5" Type="http://schemas.openxmlformats.org/officeDocument/2006/relationships/customXml" Target="../ink/ink521.xml"/><Relationship Id="rId49" Type="http://schemas.openxmlformats.org/officeDocument/2006/relationships/customXml" Target="../ink/ink543.xml"/><Relationship Id="rId48" Type="http://schemas.openxmlformats.org/officeDocument/2006/relationships/image" Target="../media/image556.png"/><Relationship Id="rId47" Type="http://schemas.openxmlformats.org/officeDocument/2006/relationships/customXml" Target="../ink/ink542.xml"/><Relationship Id="rId46" Type="http://schemas.openxmlformats.org/officeDocument/2006/relationships/image" Target="../media/image555.png"/><Relationship Id="rId45" Type="http://schemas.openxmlformats.org/officeDocument/2006/relationships/customXml" Target="../ink/ink541.xml"/><Relationship Id="rId44" Type="http://schemas.openxmlformats.org/officeDocument/2006/relationships/image" Target="../media/image554.png"/><Relationship Id="rId43" Type="http://schemas.openxmlformats.org/officeDocument/2006/relationships/customXml" Target="../ink/ink540.xml"/><Relationship Id="rId42" Type="http://schemas.openxmlformats.org/officeDocument/2006/relationships/image" Target="../media/image553.png"/><Relationship Id="rId41" Type="http://schemas.openxmlformats.org/officeDocument/2006/relationships/customXml" Target="../ink/ink539.xml"/><Relationship Id="rId40" Type="http://schemas.openxmlformats.org/officeDocument/2006/relationships/image" Target="../media/image552.png"/><Relationship Id="rId4" Type="http://schemas.openxmlformats.org/officeDocument/2006/relationships/image" Target="../media/image534.png"/><Relationship Id="rId39" Type="http://schemas.openxmlformats.org/officeDocument/2006/relationships/customXml" Target="../ink/ink538.xml"/><Relationship Id="rId38" Type="http://schemas.openxmlformats.org/officeDocument/2006/relationships/image" Target="../media/image551.png"/><Relationship Id="rId375" Type="http://schemas.openxmlformats.org/officeDocument/2006/relationships/slideLayout" Target="../slideLayouts/slideLayout7.xml"/><Relationship Id="rId374" Type="http://schemas.openxmlformats.org/officeDocument/2006/relationships/image" Target="../media/image719.png"/><Relationship Id="rId373" Type="http://schemas.openxmlformats.org/officeDocument/2006/relationships/customXml" Target="../ink/ink705.xml"/><Relationship Id="rId372" Type="http://schemas.openxmlformats.org/officeDocument/2006/relationships/image" Target="../media/image718.png"/><Relationship Id="rId371" Type="http://schemas.openxmlformats.org/officeDocument/2006/relationships/customXml" Target="../ink/ink704.xml"/><Relationship Id="rId370" Type="http://schemas.openxmlformats.org/officeDocument/2006/relationships/image" Target="../media/image717.png"/><Relationship Id="rId37" Type="http://schemas.openxmlformats.org/officeDocument/2006/relationships/customXml" Target="../ink/ink537.xml"/><Relationship Id="rId369" Type="http://schemas.openxmlformats.org/officeDocument/2006/relationships/customXml" Target="../ink/ink703.xml"/><Relationship Id="rId368" Type="http://schemas.openxmlformats.org/officeDocument/2006/relationships/image" Target="../media/image716.png"/><Relationship Id="rId367" Type="http://schemas.openxmlformats.org/officeDocument/2006/relationships/customXml" Target="../ink/ink702.xml"/><Relationship Id="rId366" Type="http://schemas.openxmlformats.org/officeDocument/2006/relationships/image" Target="../media/image715.png"/><Relationship Id="rId365" Type="http://schemas.openxmlformats.org/officeDocument/2006/relationships/customXml" Target="../ink/ink701.xml"/><Relationship Id="rId364" Type="http://schemas.openxmlformats.org/officeDocument/2006/relationships/image" Target="../media/image714.png"/><Relationship Id="rId363" Type="http://schemas.openxmlformats.org/officeDocument/2006/relationships/customXml" Target="../ink/ink700.xml"/><Relationship Id="rId362" Type="http://schemas.openxmlformats.org/officeDocument/2006/relationships/image" Target="../media/image713.png"/><Relationship Id="rId361" Type="http://schemas.openxmlformats.org/officeDocument/2006/relationships/customXml" Target="../ink/ink699.xml"/><Relationship Id="rId360" Type="http://schemas.openxmlformats.org/officeDocument/2006/relationships/image" Target="../media/image712.png"/><Relationship Id="rId36" Type="http://schemas.openxmlformats.org/officeDocument/2006/relationships/image" Target="../media/image550.png"/><Relationship Id="rId359" Type="http://schemas.openxmlformats.org/officeDocument/2006/relationships/customXml" Target="../ink/ink698.xml"/><Relationship Id="rId358" Type="http://schemas.openxmlformats.org/officeDocument/2006/relationships/image" Target="../media/image711.png"/><Relationship Id="rId357" Type="http://schemas.openxmlformats.org/officeDocument/2006/relationships/customXml" Target="../ink/ink697.xml"/><Relationship Id="rId356" Type="http://schemas.openxmlformats.org/officeDocument/2006/relationships/image" Target="../media/image710.png"/><Relationship Id="rId355" Type="http://schemas.openxmlformats.org/officeDocument/2006/relationships/customXml" Target="../ink/ink696.xml"/><Relationship Id="rId354" Type="http://schemas.openxmlformats.org/officeDocument/2006/relationships/image" Target="../media/image709.png"/><Relationship Id="rId353" Type="http://schemas.openxmlformats.org/officeDocument/2006/relationships/customXml" Target="../ink/ink695.xml"/><Relationship Id="rId352" Type="http://schemas.openxmlformats.org/officeDocument/2006/relationships/image" Target="../media/image708.png"/><Relationship Id="rId351" Type="http://schemas.openxmlformats.org/officeDocument/2006/relationships/customXml" Target="../ink/ink694.xml"/><Relationship Id="rId350" Type="http://schemas.openxmlformats.org/officeDocument/2006/relationships/image" Target="../media/image707.png"/><Relationship Id="rId35" Type="http://schemas.openxmlformats.org/officeDocument/2006/relationships/customXml" Target="../ink/ink536.xml"/><Relationship Id="rId349" Type="http://schemas.openxmlformats.org/officeDocument/2006/relationships/customXml" Target="../ink/ink693.xml"/><Relationship Id="rId348" Type="http://schemas.openxmlformats.org/officeDocument/2006/relationships/image" Target="../media/image706.png"/><Relationship Id="rId347" Type="http://schemas.openxmlformats.org/officeDocument/2006/relationships/customXml" Target="../ink/ink692.xml"/><Relationship Id="rId346" Type="http://schemas.openxmlformats.org/officeDocument/2006/relationships/image" Target="../media/image705.png"/><Relationship Id="rId345" Type="http://schemas.openxmlformats.org/officeDocument/2006/relationships/customXml" Target="../ink/ink691.xml"/><Relationship Id="rId344" Type="http://schemas.openxmlformats.org/officeDocument/2006/relationships/image" Target="../media/image704.png"/><Relationship Id="rId343" Type="http://schemas.openxmlformats.org/officeDocument/2006/relationships/customXml" Target="../ink/ink690.xml"/><Relationship Id="rId342" Type="http://schemas.openxmlformats.org/officeDocument/2006/relationships/image" Target="../media/image703.png"/><Relationship Id="rId341" Type="http://schemas.openxmlformats.org/officeDocument/2006/relationships/customXml" Target="../ink/ink689.xml"/><Relationship Id="rId340" Type="http://schemas.openxmlformats.org/officeDocument/2006/relationships/image" Target="../media/image702.png"/><Relationship Id="rId34" Type="http://schemas.openxmlformats.org/officeDocument/2006/relationships/image" Target="../media/image549.png"/><Relationship Id="rId339" Type="http://schemas.openxmlformats.org/officeDocument/2006/relationships/customXml" Target="../ink/ink688.xml"/><Relationship Id="rId338" Type="http://schemas.openxmlformats.org/officeDocument/2006/relationships/image" Target="../media/image701.png"/><Relationship Id="rId337" Type="http://schemas.openxmlformats.org/officeDocument/2006/relationships/customXml" Target="../ink/ink687.xml"/><Relationship Id="rId336" Type="http://schemas.openxmlformats.org/officeDocument/2006/relationships/image" Target="../media/image700.png"/><Relationship Id="rId335" Type="http://schemas.openxmlformats.org/officeDocument/2006/relationships/customXml" Target="../ink/ink686.xml"/><Relationship Id="rId334" Type="http://schemas.openxmlformats.org/officeDocument/2006/relationships/image" Target="../media/image699.png"/><Relationship Id="rId333" Type="http://schemas.openxmlformats.org/officeDocument/2006/relationships/customXml" Target="../ink/ink685.xml"/><Relationship Id="rId332" Type="http://schemas.openxmlformats.org/officeDocument/2006/relationships/image" Target="../media/image698.png"/><Relationship Id="rId331" Type="http://schemas.openxmlformats.org/officeDocument/2006/relationships/customXml" Target="../ink/ink684.xml"/><Relationship Id="rId330" Type="http://schemas.openxmlformats.org/officeDocument/2006/relationships/image" Target="../media/image697.png"/><Relationship Id="rId33" Type="http://schemas.openxmlformats.org/officeDocument/2006/relationships/customXml" Target="../ink/ink535.xml"/><Relationship Id="rId329" Type="http://schemas.openxmlformats.org/officeDocument/2006/relationships/customXml" Target="../ink/ink683.xml"/><Relationship Id="rId328" Type="http://schemas.openxmlformats.org/officeDocument/2006/relationships/image" Target="../media/image696.png"/><Relationship Id="rId327" Type="http://schemas.openxmlformats.org/officeDocument/2006/relationships/customXml" Target="../ink/ink682.xml"/><Relationship Id="rId326" Type="http://schemas.openxmlformats.org/officeDocument/2006/relationships/image" Target="../media/image695.png"/><Relationship Id="rId325" Type="http://schemas.openxmlformats.org/officeDocument/2006/relationships/customXml" Target="../ink/ink681.xml"/><Relationship Id="rId324" Type="http://schemas.openxmlformats.org/officeDocument/2006/relationships/image" Target="../media/image694.png"/><Relationship Id="rId323" Type="http://schemas.openxmlformats.org/officeDocument/2006/relationships/customXml" Target="../ink/ink680.xml"/><Relationship Id="rId322" Type="http://schemas.openxmlformats.org/officeDocument/2006/relationships/image" Target="../media/image693.png"/><Relationship Id="rId321" Type="http://schemas.openxmlformats.org/officeDocument/2006/relationships/customXml" Target="../ink/ink679.xml"/><Relationship Id="rId320" Type="http://schemas.openxmlformats.org/officeDocument/2006/relationships/image" Target="../media/image692.png"/><Relationship Id="rId32" Type="http://schemas.openxmlformats.org/officeDocument/2006/relationships/image" Target="../media/image548.png"/><Relationship Id="rId319" Type="http://schemas.openxmlformats.org/officeDocument/2006/relationships/customXml" Target="../ink/ink678.xml"/><Relationship Id="rId318" Type="http://schemas.openxmlformats.org/officeDocument/2006/relationships/image" Target="../media/image691.png"/><Relationship Id="rId317" Type="http://schemas.openxmlformats.org/officeDocument/2006/relationships/customXml" Target="../ink/ink677.xml"/><Relationship Id="rId316" Type="http://schemas.openxmlformats.org/officeDocument/2006/relationships/image" Target="../media/image690.png"/><Relationship Id="rId315" Type="http://schemas.openxmlformats.org/officeDocument/2006/relationships/customXml" Target="../ink/ink676.xml"/><Relationship Id="rId314" Type="http://schemas.openxmlformats.org/officeDocument/2006/relationships/image" Target="../media/image689.png"/><Relationship Id="rId313" Type="http://schemas.openxmlformats.org/officeDocument/2006/relationships/customXml" Target="../ink/ink675.xml"/><Relationship Id="rId312" Type="http://schemas.openxmlformats.org/officeDocument/2006/relationships/image" Target="../media/image688.png"/><Relationship Id="rId311" Type="http://schemas.openxmlformats.org/officeDocument/2006/relationships/customXml" Target="../ink/ink674.xml"/><Relationship Id="rId310" Type="http://schemas.openxmlformats.org/officeDocument/2006/relationships/image" Target="../media/image687.png"/><Relationship Id="rId31" Type="http://schemas.openxmlformats.org/officeDocument/2006/relationships/customXml" Target="../ink/ink534.xml"/><Relationship Id="rId309" Type="http://schemas.openxmlformats.org/officeDocument/2006/relationships/customXml" Target="../ink/ink673.xml"/><Relationship Id="rId308" Type="http://schemas.openxmlformats.org/officeDocument/2006/relationships/image" Target="../media/image686.png"/><Relationship Id="rId307" Type="http://schemas.openxmlformats.org/officeDocument/2006/relationships/customXml" Target="../ink/ink672.xml"/><Relationship Id="rId306" Type="http://schemas.openxmlformats.org/officeDocument/2006/relationships/image" Target="../media/image685.png"/><Relationship Id="rId305" Type="http://schemas.openxmlformats.org/officeDocument/2006/relationships/customXml" Target="../ink/ink671.xml"/><Relationship Id="rId304" Type="http://schemas.openxmlformats.org/officeDocument/2006/relationships/image" Target="../media/image684.png"/><Relationship Id="rId303" Type="http://schemas.openxmlformats.org/officeDocument/2006/relationships/customXml" Target="../ink/ink670.xml"/><Relationship Id="rId302" Type="http://schemas.openxmlformats.org/officeDocument/2006/relationships/image" Target="../media/image683.png"/><Relationship Id="rId301" Type="http://schemas.openxmlformats.org/officeDocument/2006/relationships/customXml" Target="../ink/ink669.xml"/><Relationship Id="rId300" Type="http://schemas.openxmlformats.org/officeDocument/2006/relationships/image" Target="../media/image682.png"/><Relationship Id="rId30" Type="http://schemas.openxmlformats.org/officeDocument/2006/relationships/image" Target="../media/image547.png"/><Relationship Id="rId3" Type="http://schemas.openxmlformats.org/officeDocument/2006/relationships/customXml" Target="../ink/ink520.xml"/><Relationship Id="rId299" Type="http://schemas.openxmlformats.org/officeDocument/2006/relationships/customXml" Target="../ink/ink668.xml"/><Relationship Id="rId298" Type="http://schemas.openxmlformats.org/officeDocument/2006/relationships/image" Target="../media/image681.png"/><Relationship Id="rId297" Type="http://schemas.openxmlformats.org/officeDocument/2006/relationships/customXml" Target="../ink/ink667.xml"/><Relationship Id="rId296" Type="http://schemas.openxmlformats.org/officeDocument/2006/relationships/image" Target="../media/image680.png"/><Relationship Id="rId295" Type="http://schemas.openxmlformats.org/officeDocument/2006/relationships/customXml" Target="../ink/ink666.xml"/><Relationship Id="rId294" Type="http://schemas.openxmlformats.org/officeDocument/2006/relationships/image" Target="../media/image679.png"/><Relationship Id="rId293" Type="http://schemas.openxmlformats.org/officeDocument/2006/relationships/customXml" Target="../ink/ink665.xml"/><Relationship Id="rId292" Type="http://schemas.openxmlformats.org/officeDocument/2006/relationships/image" Target="../media/image678.png"/><Relationship Id="rId291" Type="http://schemas.openxmlformats.org/officeDocument/2006/relationships/customXml" Target="../ink/ink664.xml"/><Relationship Id="rId290" Type="http://schemas.openxmlformats.org/officeDocument/2006/relationships/image" Target="../media/image677.png"/><Relationship Id="rId29" Type="http://schemas.openxmlformats.org/officeDocument/2006/relationships/customXml" Target="../ink/ink533.xml"/><Relationship Id="rId289" Type="http://schemas.openxmlformats.org/officeDocument/2006/relationships/customXml" Target="../ink/ink663.xml"/><Relationship Id="rId288" Type="http://schemas.openxmlformats.org/officeDocument/2006/relationships/image" Target="../media/image676.png"/><Relationship Id="rId287" Type="http://schemas.openxmlformats.org/officeDocument/2006/relationships/customXml" Target="../ink/ink662.xml"/><Relationship Id="rId286" Type="http://schemas.openxmlformats.org/officeDocument/2006/relationships/image" Target="../media/image675.png"/><Relationship Id="rId285" Type="http://schemas.openxmlformats.org/officeDocument/2006/relationships/customXml" Target="../ink/ink661.xml"/><Relationship Id="rId284" Type="http://schemas.openxmlformats.org/officeDocument/2006/relationships/image" Target="../media/image674.png"/><Relationship Id="rId283" Type="http://schemas.openxmlformats.org/officeDocument/2006/relationships/customXml" Target="../ink/ink660.xml"/><Relationship Id="rId282" Type="http://schemas.openxmlformats.org/officeDocument/2006/relationships/image" Target="../media/image673.png"/><Relationship Id="rId281" Type="http://schemas.openxmlformats.org/officeDocument/2006/relationships/customXml" Target="../ink/ink659.xml"/><Relationship Id="rId280" Type="http://schemas.openxmlformats.org/officeDocument/2006/relationships/image" Target="../media/image672.png"/><Relationship Id="rId28" Type="http://schemas.openxmlformats.org/officeDocument/2006/relationships/image" Target="../media/image546.png"/><Relationship Id="rId279" Type="http://schemas.openxmlformats.org/officeDocument/2006/relationships/customXml" Target="../ink/ink658.xml"/><Relationship Id="rId278" Type="http://schemas.openxmlformats.org/officeDocument/2006/relationships/image" Target="../media/image671.png"/><Relationship Id="rId277" Type="http://schemas.openxmlformats.org/officeDocument/2006/relationships/customXml" Target="../ink/ink657.xml"/><Relationship Id="rId276" Type="http://schemas.openxmlformats.org/officeDocument/2006/relationships/image" Target="../media/image670.png"/><Relationship Id="rId275" Type="http://schemas.openxmlformats.org/officeDocument/2006/relationships/customXml" Target="../ink/ink656.xml"/><Relationship Id="rId274" Type="http://schemas.openxmlformats.org/officeDocument/2006/relationships/image" Target="../media/image669.png"/><Relationship Id="rId273" Type="http://schemas.openxmlformats.org/officeDocument/2006/relationships/customXml" Target="../ink/ink655.xml"/><Relationship Id="rId272" Type="http://schemas.openxmlformats.org/officeDocument/2006/relationships/image" Target="../media/image668.png"/><Relationship Id="rId271" Type="http://schemas.openxmlformats.org/officeDocument/2006/relationships/customXml" Target="../ink/ink654.xml"/><Relationship Id="rId270" Type="http://schemas.openxmlformats.org/officeDocument/2006/relationships/image" Target="../media/image667.png"/><Relationship Id="rId27" Type="http://schemas.openxmlformats.org/officeDocument/2006/relationships/customXml" Target="../ink/ink532.xml"/><Relationship Id="rId269" Type="http://schemas.openxmlformats.org/officeDocument/2006/relationships/customXml" Target="../ink/ink653.xml"/><Relationship Id="rId268" Type="http://schemas.openxmlformats.org/officeDocument/2006/relationships/image" Target="../media/image666.png"/><Relationship Id="rId267" Type="http://schemas.openxmlformats.org/officeDocument/2006/relationships/customXml" Target="../ink/ink652.xml"/><Relationship Id="rId266" Type="http://schemas.openxmlformats.org/officeDocument/2006/relationships/image" Target="../media/image665.png"/><Relationship Id="rId265" Type="http://schemas.openxmlformats.org/officeDocument/2006/relationships/customXml" Target="../ink/ink651.xml"/><Relationship Id="rId264" Type="http://schemas.openxmlformats.org/officeDocument/2006/relationships/image" Target="../media/image664.png"/><Relationship Id="rId263" Type="http://schemas.openxmlformats.org/officeDocument/2006/relationships/customXml" Target="../ink/ink650.xml"/><Relationship Id="rId262" Type="http://schemas.openxmlformats.org/officeDocument/2006/relationships/image" Target="../media/image663.png"/><Relationship Id="rId261" Type="http://schemas.openxmlformats.org/officeDocument/2006/relationships/customXml" Target="../ink/ink649.xml"/><Relationship Id="rId260" Type="http://schemas.openxmlformats.org/officeDocument/2006/relationships/image" Target="../media/image662.png"/><Relationship Id="rId26" Type="http://schemas.openxmlformats.org/officeDocument/2006/relationships/image" Target="../media/image545.png"/><Relationship Id="rId259" Type="http://schemas.openxmlformats.org/officeDocument/2006/relationships/customXml" Target="../ink/ink648.xml"/><Relationship Id="rId258" Type="http://schemas.openxmlformats.org/officeDocument/2006/relationships/image" Target="../media/image661.png"/><Relationship Id="rId257" Type="http://schemas.openxmlformats.org/officeDocument/2006/relationships/customXml" Target="../ink/ink647.xml"/><Relationship Id="rId256" Type="http://schemas.openxmlformats.org/officeDocument/2006/relationships/image" Target="../media/image660.png"/><Relationship Id="rId255" Type="http://schemas.openxmlformats.org/officeDocument/2006/relationships/customXml" Target="../ink/ink646.xml"/><Relationship Id="rId254" Type="http://schemas.openxmlformats.org/officeDocument/2006/relationships/image" Target="../media/image659.png"/><Relationship Id="rId253" Type="http://schemas.openxmlformats.org/officeDocument/2006/relationships/customXml" Target="../ink/ink645.xml"/><Relationship Id="rId252" Type="http://schemas.openxmlformats.org/officeDocument/2006/relationships/image" Target="../media/image658.png"/><Relationship Id="rId251" Type="http://schemas.openxmlformats.org/officeDocument/2006/relationships/customXml" Target="../ink/ink644.xml"/><Relationship Id="rId250" Type="http://schemas.openxmlformats.org/officeDocument/2006/relationships/image" Target="../media/image657.png"/><Relationship Id="rId25" Type="http://schemas.openxmlformats.org/officeDocument/2006/relationships/customXml" Target="../ink/ink531.xml"/><Relationship Id="rId249" Type="http://schemas.openxmlformats.org/officeDocument/2006/relationships/customXml" Target="../ink/ink643.xml"/><Relationship Id="rId248" Type="http://schemas.openxmlformats.org/officeDocument/2006/relationships/image" Target="../media/image656.png"/><Relationship Id="rId247" Type="http://schemas.openxmlformats.org/officeDocument/2006/relationships/customXml" Target="../ink/ink642.xml"/><Relationship Id="rId246" Type="http://schemas.openxmlformats.org/officeDocument/2006/relationships/image" Target="../media/image655.png"/><Relationship Id="rId245" Type="http://schemas.openxmlformats.org/officeDocument/2006/relationships/customXml" Target="../ink/ink641.xml"/><Relationship Id="rId244" Type="http://schemas.openxmlformats.org/officeDocument/2006/relationships/image" Target="../media/image654.png"/><Relationship Id="rId243" Type="http://schemas.openxmlformats.org/officeDocument/2006/relationships/customXml" Target="../ink/ink640.xml"/><Relationship Id="rId242" Type="http://schemas.openxmlformats.org/officeDocument/2006/relationships/image" Target="../media/image653.png"/><Relationship Id="rId241" Type="http://schemas.openxmlformats.org/officeDocument/2006/relationships/customXml" Target="../ink/ink639.xml"/><Relationship Id="rId240" Type="http://schemas.openxmlformats.org/officeDocument/2006/relationships/image" Target="../media/image652.png"/><Relationship Id="rId24" Type="http://schemas.openxmlformats.org/officeDocument/2006/relationships/image" Target="../media/image544.png"/><Relationship Id="rId239" Type="http://schemas.openxmlformats.org/officeDocument/2006/relationships/customXml" Target="../ink/ink638.xml"/><Relationship Id="rId238" Type="http://schemas.openxmlformats.org/officeDocument/2006/relationships/image" Target="../media/image651.png"/><Relationship Id="rId237" Type="http://schemas.openxmlformats.org/officeDocument/2006/relationships/customXml" Target="../ink/ink637.xml"/><Relationship Id="rId236" Type="http://schemas.openxmlformats.org/officeDocument/2006/relationships/image" Target="../media/image650.png"/><Relationship Id="rId235" Type="http://schemas.openxmlformats.org/officeDocument/2006/relationships/customXml" Target="../ink/ink636.xml"/><Relationship Id="rId234" Type="http://schemas.openxmlformats.org/officeDocument/2006/relationships/image" Target="../media/image649.png"/><Relationship Id="rId233" Type="http://schemas.openxmlformats.org/officeDocument/2006/relationships/customXml" Target="../ink/ink635.xml"/><Relationship Id="rId232" Type="http://schemas.openxmlformats.org/officeDocument/2006/relationships/image" Target="../media/image648.png"/><Relationship Id="rId231" Type="http://schemas.openxmlformats.org/officeDocument/2006/relationships/customXml" Target="../ink/ink634.xml"/><Relationship Id="rId230" Type="http://schemas.openxmlformats.org/officeDocument/2006/relationships/image" Target="../media/image647.png"/><Relationship Id="rId23" Type="http://schemas.openxmlformats.org/officeDocument/2006/relationships/customXml" Target="../ink/ink530.xml"/><Relationship Id="rId229" Type="http://schemas.openxmlformats.org/officeDocument/2006/relationships/customXml" Target="../ink/ink633.xml"/><Relationship Id="rId228" Type="http://schemas.openxmlformats.org/officeDocument/2006/relationships/image" Target="../media/image646.png"/><Relationship Id="rId227" Type="http://schemas.openxmlformats.org/officeDocument/2006/relationships/customXml" Target="../ink/ink632.xml"/><Relationship Id="rId226" Type="http://schemas.openxmlformats.org/officeDocument/2006/relationships/image" Target="../media/image645.png"/><Relationship Id="rId225" Type="http://schemas.openxmlformats.org/officeDocument/2006/relationships/customXml" Target="../ink/ink631.xml"/><Relationship Id="rId224" Type="http://schemas.openxmlformats.org/officeDocument/2006/relationships/image" Target="../media/image644.png"/><Relationship Id="rId223" Type="http://schemas.openxmlformats.org/officeDocument/2006/relationships/customXml" Target="../ink/ink630.xml"/><Relationship Id="rId222" Type="http://schemas.openxmlformats.org/officeDocument/2006/relationships/image" Target="../media/image643.png"/><Relationship Id="rId221" Type="http://schemas.openxmlformats.org/officeDocument/2006/relationships/customXml" Target="../ink/ink629.xml"/><Relationship Id="rId220" Type="http://schemas.openxmlformats.org/officeDocument/2006/relationships/image" Target="../media/image642.png"/><Relationship Id="rId22" Type="http://schemas.openxmlformats.org/officeDocument/2006/relationships/image" Target="../media/image543.png"/><Relationship Id="rId219" Type="http://schemas.openxmlformats.org/officeDocument/2006/relationships/customXml" Target="../ink/ink628.xml"/><Relationship Id="rId218" Type="http://schemas.openxmlformats.org/officeDocument/2006/relationships/image" Target="../media/image641.png"/><Relationship Id="rId217" Type="http://schemas.openxmlformats.org/officeDocument/2006/relationships/customXml" Target="../ink/ink627.xml"/><Relationship Id="rId216" Type="http://schemas.openxmlformats.org/officeDocument/2006/relationships/image" Target="../media/image640.png"/><Relationship Id="rId215" Type="http://schemas.openxmlformats.org/officeDocument/2006/relationships/customXml" Target="../ink/ink626.xml"/><Relationship Id="rId214" Type="http://schemas.openxmlformats.org/officeDocument/2006/relationships/image" Target="../media/image639.png"/><Relationship Id="rId213" Type="http://schemas.openxmlformats.org/officeDocument/2006/relationships/customXml" Target="../ink/ink625.xml"/><Relationship Id="rId212" Type="http://schemas.openxmlformats.org/officeDocument/2006/relationships/image" Target="../media/image638.png"/><Relationship Id="rId211" Type="http://schemas.openxmlformats.org/officeDocument/2006/relationships/customXml" Target="../ink/ink624.xml"/><Relationship Id="rId210" Type="http://schemas.openxmlformats.org/officeDocument/2006/relationships/image" Target="../media/image637.png"/><Relationship Id="rId21" Type="http://schemas.openxmlformats.org/officeDocument/2006/relationships/customXml" Target="../ink/ink529.xml"/><Relationship Id="rId209" Type="http://schemas.openxmlformats.org/officeDocument/2006/relationships/customXml" Target="../ink/ink623.xml"/><Relationship Id="rId208" Type="http://schemas.openxmlformats.org/officeDocument/2006/relationships/image" Target="../media/image636.png"/><Relationship Id="rId207" Type="http://schemas.openxmlformats.org/officeDocument/2006/relationships/customXml" Target="../ink/ink622.xml"/><Relationship Id="rId206" Type="http://schemas.openxmlformats.org/officeDocument/2006/relationships/image" Target="../media/image635.png"/><Relationship Id="rId205" Type="http://schemas.openxmlformats.org/officeDocument/2006/relationships/customXml" Target="../ink/ink621.xml"/><Relationship Id="rId204" Type="http://schemas.openxmlformats.org/officeDocument/2006/relationships/image" Target="../media/image634.png"/><Relationship Id="rId203" Type="http://schemas.openxmlformats.org/officeDocument/2006/relationships/customXml" Target="../ink/ink620.xml"/><Relationship Id="rId202" Type="http://schemas.openxmlformats.org/officeDocument/2006/relationships/image" Target="../media/image633.png"/><Relationship Id="rId201" Type="http://schemas.openxmlformats.org/officeDocument/2006/relationships/customXml" Target="../ink/ink619.xml"/><Relationship Id="rId200" Type="http://schemas.openxmlformats.org/officeDocument/2006/relationships/image" Target="../media/image632.png"/><Relationship Id="rId20" Type="http://schemas.openxmlformats.org/officeDocument/2006/relationships/image" Target="../media/image542.png"/><Relationship Id="rId2" Type="http://schemas.openxmlformats.org/officeDocument/2006/relationships/image" Target="../media/image533.png"/><Relationship Id="rId199" Type="http://schemas.openxmlformats.org/officeDocument/2006/relationships/customXml" Target="../ink/ink618.xml"/><Relationship Id="rId198" Type="http://schemas.openxmlformats.org/officeDocument/2006/relationships/image" Target="../media/image631.png"/><Relationship Id="rId197" Type="http://schemas.openxmlformats.org/officeDocument/2006/relationships/customXml" Target="../ink/ink617.xml"/><Relationship Id="rId196" Type="http://schemas.openxmlformats.org/officeDocument/2006/relationships/image" Target="../media/image630.png"/><Relationship Id="rId195" Type="http://schemas.openxmlformats.org/officeDocument/2006/relationships/customXml" Target="../ink/ink616.xml"/><Relationship Id="rId194" Type="http://schemas.openxmlformats.org/officeDocument/2006/relationships/image" Target="../media/image629.png"/><Relationship Id="rId193" Type="http://schemas.openxmlformats.org/officeDocument/2006/relationships/customXml" Target="../ink/ink615.xml"/><Relationship Id="rId192" Type="http://schemas.openxmlformats.org/officeDocument/2006/relationships/image" Target="../media/image628.png"/><Relationship Id="rId191" Type="http://schemas.openxmlformats.org/officeDocument/2006/relationships/customXml" Target="../ink/ink614.xml"/><Relationship Id="rId190" Type="http://schemas.openxmlformats.org/officeDocument/2006/relationships/image" Target="../media/image627.png"/><Relationship Id="rId19" Type="http://schemas.openxmlformats.org/officeDocument/2006/relationships/customXml" Target="../ink/ink528.xml"/><Relationship Id="rId189" Type="http://schemas.openxmlformats.org/officeDocument/2006/relationships/customXml" Target="../ink/ink613.xml"/><Relationship Id="rId188" Type="http://schemas.openxmlformats.org/officeDocument/2006/relationships/image" Target="../media/image626.png"/><Relationship Id="rId187" Type="http://schemas.openxmlformats.org/officeDocument/2006/relationships/customXml" Target="../ink/ink612.xml"/><Relationship Id="rId186" Type="http://schemas.openxmlformats.org/officeDocument/2006/relationships/image" Target="../media/image625.png"/><Relationship Id="rId185" Type="http://schemas.openxmlformats.org/officeDocument/2006/relationships/customXml" Target="../ink/ink611.xml"/><Relationship Id="rId184" Type="http://schemas.openxmlformats.org/officeDocument/2006/relationships/image" Target="../media/image624.png"/><Relationship Id="rId183" Type="http://schemas.openxmlformats.org/officeDocument/2006/relationships/customXml" Target="../ink/ink610.xml"/><Relationship Id="rId182" Type="http://schemas.openxmlformats.org/officeDocument/2006/relationships/image" Target="../media/image623.png"/><Relationship Id="rId181" Type="http://schemas.openxmlformats.org/officeDocument/2006/relationships/customXml" Target="../ink/ink609.xml"/><Relationship Id="rId180" Type="http://schemas.openxmlformats.org/officeDocument/2006/relationships/image" Target="../media/image622.png"/><Relationship Id="rId18" Type="http://schemas.openxmlformats.org/officeDocument/2006/relationships/image" Target="../media/image541.png"/><Relationship Id="rId179" Type="http://schemas.openxmlformats.org/officeDocument/2006/relationships/customXml" Target="../ink/ink608.xml"/><Relationship Id="rId178" Type="http://schemas.openxmlformats.org/officeDocument/2006/relationships/image" Target="../media/image621.png"/><Relationship Id="rId177" Type="http://schemas.openxmlformats.org/officeDocument/2006/relationships/customXml" Target="../ink/ink607.xml"/><Relationship Id="rId176" Type="http://schemas.openxmlformats.org/officeDocument/2006/relationships/image" Target="../media/image620.png"/><Relationship Id="rId175" Type="http://schemas.openxmlformats.org/officeDocument/2006/relationships/customXml" Target="../ink/ink606.xml"/><Relationship Id="rId174" Type="http://schemas.openxmlformats.org/officeDocument/2006/relationships/image" Target="../media/image619.png"/><Relationship Id="rId173" Type="http://schemas.openxmlformats.org/officeDocument/2006/relationships/customXml" Target="../ink/ink605.xml"/><Relationship Id="rId172" Type="http://schemas.openxmlformats.org/officeDocument/2006/relationships/image" Target="../media/image618.png"/><Relationship Id="rId171" Type="http://schemas.openxmlformats.org/officeDocument/2006/relationships/customXml" Target="../ink/ink604.xml"/><Relationship Id="rId170" Type="http://schemas.openxmlformats.org/officeDocument/2006/relationships/image" Target="../media/image617.png"/><Relationship Id="rId17" Type="http://schemas.openxmlformats.org/officeDocument/2006/relationships/customXml" Target="../ink/ink527.xml"/><Relationship Id="rId169" Type="http://schemas.openxmlformats.org/officeDocument/2006/relationships/customXml" Target="../ink/ink603.xml"/><Relationship Id="rId168" Type="http://schemas.openxmlformats.org/officeDocument/2006/relationships/image" Target="../media/image616.png"/><Relationship Id="rId167" Type="http://schemas.openxmlformats.org/officeDocument/2006/relationships/customXml" Target="../ink/ink602.xml"/><Relationship Id="rId166" Type="http://schemas.openxmlformats.org/officeDocument/2006/relationships/image" Target="../media/image615.png"/><Relationship Id="rId165" Type="http://schemas.openxmlformats.org/officeDocument/2006/relationships/customXml" Target="../ink/ink601.xml"/><Relationship Id="rId164" Type="http://schemas.openxmlformats.org/officeDocument/2006/relationships/image" Target="../media/image614.png"/><Relationship Id="rId163" Type="http://schemas.openxmlformats.org/officeDocument/2006/relationships/customXml" Target="../ink/ink600.xml"/><Relationship Id="rId162" Type="http://schemas.openxmlformats.org/officeDocument/2006/relationships/image" Target="../media/image613.png"/><Relationship Id="rId161" Type="http://schemas.openxmlformats.org/officeDocument/2006/relationships/customXml" Target="../ink/ink599.xml"/><Relationship Id="rId160" Type="http://schemas.openxmlformats.org/officeDocument/2006/relationships/image" Target="../media/image612.png"/><Relationship Id="rId16" Type="http://schemas.openxmlformats.org/officeDocument/2006/relationships/image" Target="../media/image540.png"/><Relationship Id="rId159" Type="http://schemas.openxmlformats.org/officeDocument/2006/relationships/customXml" Target="../ink/ink598.xml"/><Relationship Id="rId158" Type="http://schemas.openxmlformats.org/officeDocument/2006/relationships/image" Target="../media/image611.png"/><Relationship Id="rId157" Type="http://schemas.openxmlformats.org/officeDocument/2006/relationships/customXml" Target="../ink/ink597.xml"/><Relationship Id="rId156" Type="http://schemas.openxmlformats.org/officeDocument/2006/relationships/image" Target="../media/image610.png"/><Relationship Id="rId155" Type="http://schemas.openxmlformats.org/officeDocument/2006/relationships/customXml" Target="../ink/ink596.xml"/><Relationship Id="rId154" Type="http://schemas.openxmlformats.org/officeDocument/2006/relationships/image" Target="../media/image609.png"/><Relationship Id="rId153" Type="http://schemas.openxmlformats.org/officeDocument/2006/relationships/customXml" Target="../ink/ink595.xml"/><Relationship Id="rId152" Type="http://schemas.openxmlformats.org/officeDocument/2006/relationships/image" Target="../media/image608.png"/><Relationship Id="rId151" Type="http://schemas.openxmlformats.org/officeDocument/2006/relationships/customXml" Target="../ink/ink594.xml"/><Relationship Id="rId150" Type="http://schemas.openxmlformats.org/officeDocument/2006/relationships/image" Target="../media/image607.png"/><Relationship Id="rId15" Type="http://schemas.openxmlformats.org/officeDocument/2006/relationships/customXml" Target="../ink/ink526.xml"/><Relationship Id="rId149" Type="http://schemas.openxmlformats.org/officeDocument/2006/relationships/customXml" Target="../ink/ink593.xml"/><Relationship Id="rId148" Type="http://schemas.openxmlformats.org/officeDocument/2006/relationships/image" Target="../media/image606.png"/><Relationship Id="rId147" Type="http://schemas.openxmlformats.org/officeDocument/2006/relationships/customXml" Target="../ink/ink592.xml"/><Relationship Id="rId146" Type="http://schemas.openxmlformats.org/officeDocument/2006/relationships/image" Target="../media/image605.png"/><Relationship Id="rId145" Type="http://schemas.openxmlformats.org/officeDocument/2006/relationships/customXml" Target="../ink/ink591.xml"/><Relationship Id="rId144" Type="http://schemas.openxmlformats.org/officeDocument/2006/relationships/image" Target="../media/image604.png"/><Relationship Id="rId143" Type="http://schemas.openxmlformats.org/officeDocument/2006/relationships/customXml" Target="../ink/ink590.xml"/><Relationship Id="rId142" Type="http://schemas.openxmlformats.org/officeDocument/2006/relationships/image" Target="../media/image603.png"/><Relationship Id="rId141" Type="http://schemas.openxmlformats.org/officeDocument/2006/relationships/customXml" Target="../ink/ink589.xml"/><Relationship Id="rId140" Type="http://schemas.openxmlformats.org/officeDocument/2006/relationships/image" Target="../media/image602.png"/><Relationship Id="rId14" Type="http://schemas.openxmlformats.org/officeDocument/2006/relationships/image" Target="../media/image539.png"/><Relationship Id="rId139" Type="http://schemas.openxmlformats.org/officeDocument/2006/relationships/customXml" Target="../ink/ink588.xml"/><Relationship Id="rId138" Type="http://schemas.openxmlformats.org/officeDocument/2006/relationships/image" Target="../media/image601.png"/><Relationship Id="rId137" Type="http://schemas.openxmlformats.org/officeDocument/2006/relationships/customXml" Target="../ink/ink587.xml"/><Relationship Id="rId136" Type="http://schemas.openxmlformats.org/officeDocument/2006/relationships/image" Target="../media/image600.png"/><Relationship Id="rId135" Type="http://schemas.openxmlformats.org/officeDocument/2006/relationships/customXml" Target="../ink/ink586.xml"/><Relationship Id="rId134" Type="http://schemas.openxmlformats.org/officeDocument/2006/relationships/image" Target="../media/image599.png"/><Relationship Id="rId133" Type="http://schemas.openxmlformats.org/officeDocument/2006/relationships/customXml" Target="../ink/ink585.xml"/><Relationship Id="rId132" Type="http://schemas.openxmlformats.org/officeDocument/2006/relationships/image" Target="../media/image598.png"/><Relationship Id="rId131" Type="http://schemas.openxmlformats.org/officeDocument/2006/relationships/customXml" Target="../ink/ink584.xml"/><Relationship Id="rId130" Type="http://schemas.openxmlformats.org/officeDocument/2006/relationships/image" Target="../media/image597.png"/><Relationship Id="rId13" Type="http://schemas.openxmlformats.org/officeDocument/2006/relationships/customXml" Target="../ink/ink525.xml"/><Relationship Id="rId129" Type="http://schemas.openxmlformats.org/officeDocument/2006/relationships/customXml" Target="../ink/ink583.xml"/><Relationship Id="rId128" Type="http://schemas.openxmlformats.org/officeDocument/2006/relationships/image" Target="../media/image596.png"/><Relationship Id="rId127" Type="http://schemas.openxmlformats.org/officeDocument/2006/relationships/customXml" Target="../ink/ink582.xml"/><Relationship Id="rId126" Type="http://schemas.openxmlformats.org/officeDocument/2006/relationships/image" Target="../media/image595.png"/><Relationship Id="rId125" Type="http://schemas.openxmlformats.org/officeDocument/2006/relationships/customXml" Target="../ink/ink581.xml"/><Relationship Id="rId124" Type="http://schemas.openxmlformats.org/officeDocument/2006/relationships/image" Target="../media/image594.png"/><Relationship Id="rId123" Type="http://schemas.openxmlformats.org/officeDocument/2006/relationships/customXml" Target="../ink/ink580.xml"/><Relationship Id="rId122" Type="http://schemas.openxmlformats.org/officeDocument/2006/relationships/image" Target="../media/image593.png"/><Relationship Id="rId121" Type="http://schemas.openxmlformats.org/officeDocument/2006/relationships/customXml" Target="../ink/ink579.xml"/><Relationship Id="rId120" Type="http://schemas.openxmlformats.org/officeDocument/2006/relationships/image" Target="../media/image592.png"/><Relationship Id="rId12" Type="http://schemas.openxmlformats.org/officeDocument/2006/relationships/image" Target="../media/image538.png"/><Relationship Id="rId119" Type="http://schemas.openxmlformats.org/officeDocument/2006/relationships/customXml" Target="../ink/ink578.xml"/><Relationship Id="rId118" Type="http://schemas.openxmlformats.org/officeDocument/2006/relationships/image" Target="../media/image591.png"/><Relationship Id="rId117" Type="http://schemas.openxmlformats.org/officeDocument/2006/relationships/customXml" Target="../ink/ink577.xml"/><Relationship Id="rId116" Type="http://schemas.openxmlformats.org/officeDocument/2006/relationships/image" Target="../media/image590.png"/><Relationship Id="rId115" Type="http://schemas.openxmlformats.org/officeDocument/2006/relationships/customXml" Target="../ink/ink576.xml"/><Relationship Id="rId114" Type="http://schemas.openxmlformats.org/officeDocument/2006/relationships/image" Target="../media/image589.png"/><Relationship Id="rId113" Type="http://schemas.openxmlformats.org/officeDocument/2006/relationships/customXml" Target="../ink/ink575.xml"/><Relationship Id="rId112" Type="http://schemas.openxmlformats.org/officeDocument/2006/relationships/image" Target="../media/image588.png"/><Relationship Id="rId111" Type="http://schemas.openxmlformats.org/officeDocument/2006/relationships/customXml" Target="../ink/ink574.xml"/><Relationship Id="rId110" Type="http://schemas.openxmlformats.org/officeDocument/2006/relationships/image" Target="../media/image587.png"/><Relationship Id="rId11" Type="http://schemas.openxmlformats.org/officeDocument/2006/relationships/customXml" Target="../ink/ink524.xml"/><Relationship Id="rId109" Type="http://schemas.openxmlformats.org/officeDocument/2006/relationships/customXml" Target="../ink/ink573.xml"/><Relationship Id="rId108" Type="http://schemas.openxmlformats.org/officeDocument/2006/relationships/image" Target="../media/image586.png"/><Relationship Id="rId107" Type="http://schemas.openxmlformats.org/officeDocument/2006/relationships/customXml" Target="../ink/ink572.xml"/><Relationship Id="rId106" Type="http://schemas.openxmlformats.org/officeDocument/2006/relationships/image" Target="../media/image585.png"/><Relationship Id="rId105" Type="http://schemas.openxmlformats.org/officeDocument/2006/relationships/customXml" Target="../ink/ink571.xml"/><Relationship Id="rId104" Type="http://schemas.openxmlformats.org/officeDocument/2006/relationships/image" Target="../media/image584.png"/><Relationship Id="rId103" Type="http://schemas.openxmlformats.org/officeDocument/2006/relationships/customXml" Target="../ink/ink570.xml"/><Relationship Id="rId102" Type="http://schemas.openxmlformats.org/officeDocument/2006/relationships/image" Target="../media/image583.png"/><Relationship Id="rId101" Type="http://schemas.openxmlformats.org/officeDocument/2006/relationships/customXml" Target="../ink/ink569.xml"/><Relationship Id="rId100" Type="http://schemas.openxmlformats.org/officeDocument/2006/relationships/image" Target="../media/image582.png"/><Relationship Id="rId10" Type="http://schemas.openxmlformats.org/officeDocument/2006/relationships/image" Target="../media/image537.png"/><Relationship Id="rId1" Type="http://schemas.openxmlformats.org/officeDocument/2006/relationships/image" Target="../media/image532.png"/></Relationships>
</file>

<file path=ppt/slides/_rels/slide34.xml.rels><?xml version="1.0" encoding="UTF-8" standalone="yes"?>
<Relationships xmlns="http://schemas.openxmlformats.org/package/2006/relationships"><Relationship Id="rId9" Type="http://schemas.openxmlformats.org/officeDocument/2006/relationships/customXml" Target="../ink/ink710.xml"/><Relationship Id="rId8" Type="http://schemas.openxmlformats.org/officeDocument/2006/relationships/image" Target="../media/image723.png"/><Relationship Id="rId7" Type="http://schemas.openxmlformats.org/officeDocument/2006/relationships/customXml" Target="../ink/ink709.xml"/><Relationship Id="rId6" Type="http://schemas.openxmlformats.org/officeDocument/2006/relationships/image" Target="../media/image722.png"/><Relationship Id="rId5" Type="http://schemas.openxmlformats.org/officeDocument/2006/relationships/customXml" Target="../ink/ink708.xml"/><Relationship Id="rId4" Type="http://schemas.openxmlformats.org/officeDocument/2006/relationships/image" Target="../media/image721.png"/><Relationship Id="rId31" Type="http://schemas.openxmlformats.org/officeDocument/2006/relationships/slideLayout" Target="../slideLayouts/slideLayout7.xml"/><Relationship Id="rId30" Type="http://schemas.openxmlformats.org/officeDocument/2006/relationships/image" Target="../media/image734.png"/><Relationship Id="rId3" Type="http://schemas.openxmlformats.org/officeDocument/2006/relationships/customXml" Target="../ink/ink707.xml"/><Relationship Id="rId29" Type="http://schemas.openxmlformats.org/officeDocument/2006/relationships/customXml" Target="../ink/ink720.xml"/><Relationship Id="rId28" Type="http://schemas.openxmlformats.org/officeDocument/2006/relationships/image" Target="../media/image733.png"/><Relationship Id="rId27" Type="http://schemas.openxmlformats.org/officeDocument/2006/relationships/customXml" Target="../ink/ink719.xml"/><Relationship Id="rId26" Type="http://schemas.openxmlformats.org/officeDocument/2006/relationships/image" Target="../media/image732.png"/><Relationship Id="rId25" Type="http://schemas.openxmlformats.org/officeDocument/2006/relationships/customXml" Target="../ink/ink718.xml"/><Relationship Id="rId24" Type="http://schemas.openxmlformats.org/officeDocument/2006/relationships/image" Target="../media/image731.png"/><Relationship Id="rId23" Type="http://schemas.openxmlformats.org/officeDocument/2006/relationships/customXml" Target="../ink/ink717.xml"/><Relationship Id="rId22" Type="http://schemas.openxmlformats.org/officeDocument/2006/relationships/image" Target="../media/image730.png"/><Relationship Id="rId21" Type="http://schemas.openxmlformats.org/officeDocument/2006/relationships/customXml" Target="../ink/ink716.xml"/><Relationship Id="rId20" Type="http://schemas.openxmlformats.org/officeDocument/2006/relationships/image" Target="../media/image729.png"/><Relationship Id="rId2" Type="http://schemas.openxmlformats.org/officeDocument/2006/relationships/image" Target="../media/image720.png"/><Relationship Id="rId19" Type="http://schemas.openxmlformats.org/officeDocument/2006/relationships/customXml" Target="../ink/ink715.xml"/><Relationship Id="rId18" Type="http://schemas.openxmlformats.org/officeDocument/2006/relationships/image" Target="../media/image728.png"/><Relationship Id="rId17" Type="http://schemas.openxmlformats.org/officeDocument/2006/relationships/customXml" Target="../ink/ink714.xml"/><Relationship Id="rId16" Type="http://schemas.openxmlformats.org/officeDocument/2006/relationships/image" Target="../media/image727.png"/><Relationship Id="rId15" Type="http://schemas.openxmlformats.org/officeDocument/2006/relationships/customXml" Target="../ink/ink713.xml"/><Relationship Id="rId14" Type="http://schemas.openxmlformats.org/officeDocument/2006/relationships/image" Target="../media/image726.png"/><Relationship Id="rId13" Type="http://schemas.openxmlformats.org/officeDocument/2006/relationships/customXml" Target="../ink/ink712.xml"/><Relationship Id="rId12" Type="http://schemas.openxmlformats.org/officeDocument/2006/relationships/image" Target="../media/image725.png"/><Relationship Id="rId11" Type="http://schemas.openxmlformats.org/officeDocument/2006/relationships/customXml" Target="../ink/ink711.xml"/><Relationship Id="rId10" Type="http://schemas.openxmlformats.org/officeDocument/2006/relationships/image" Target="../media/image724.png"/><Relationship Id="rId1" Type="http://schemas.openxmlformats.org/officeDocument/2006/relationships/customXml" Target="../ink/ink70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35.png"/></Relationships>
</file>

<file path=ppt/slides/_rels/slide37.xml.rels><?xml version="1.0" encoding="UTF-8" standalone="yes"?>
<Relationships xmlns="http://schemas.openxmlformats.org/package/2006/relationships"><Relationship Id="rId9" Type="http://schemas.openxmlformats.org/officeDocument/2006/relationships/image" Target="../media/image739.png"/><Relationship Id="rId8" Type="http://schemas.openxmlformats.org/officeDocument/2006/relationships/customXml" Target="../ink/ink724.xml"/><Relationship Id="rId7" Type="http://schemas.openxmlformats.org/officeDocument/2006/relationships/image" Target="../media/image738.png"/><Relationship Id="rId6" Type="http://schemas.openxmlformats.org/officeDocument/2006/relationships/customXml" Target="../ink/ink723.xml"/><Relationship Id="rId5" Type="http://schemas.openxmlformats.org/officeDocument/2006/relationships/image" Target="../media/image737.png"/><Relationship Id="rId4" Type="http://schemas.openxmlformats.org/officeDocument/2006/relationships/customXml" Target="../ink/ink722.xml"/><Relationship Id="rId30" Type="http://schemas.openxmlformats.org/officeDocument/2006/relationships/slideLayout" Target="../slideLayouts/slideLayout7.xml"/><Relationship Id="rId3" Type="http://schemas.openxmlformats.org/officeDocument/2006/relationships/image" Target="../media/image736.png"/><Relationship Id="rId29" Type="http://schemas.openxmlformats.org/officeDocument/2006/relationships/image" Target="../media/image749.png"/><Relationship Id="rId28" Type="http://schemas.openxmlformats.org/officeDocument/2006/relationships/customXml" Target="../ink/ink734.xml"/><Relationship Id="rId27" Type="http://schemas.openxmlformats.org/officeDocument/2006/relationships/image" Target="../media/image748.png"/><Relationship Id="rId26" Type="http://schemas.openxmlformats.org/officeDocument/2006/relationships/customXml" Target="../ink/ink733.xml"/><Relationship Id="rId25" Type="http://schemas.openxmlformats.org/officeDocument/2006/relationships/image" Target="../media/image747.png"/><Relationship Id="rId24" Type="http://schemas.openxmlformats.org/officeDocument/2006/relationships/customXml" Target="../ink/ink732.xml"/><Relationship Id="rId23" Type="http://schemas.openxmlformats.org/officeDocument/2006/relationships/image" Target="../media/image746.png"/><Relationship Id="rId22" Type="http://schemas.openxmlformats.org/officeDocument/2006/relationships/customXml" Target="../ink/ink731.xml"/><Relationship Id="rId21" Type="http://schemas.openxmlformats.org/officeDocument/2006/relationships/image" Target="../media/image745.png"/><Relationship Id="rId20" Type="http://schemas.openxmlformats.org/officeDocument/2006/relationships/customXml" Target="../ink/ink730.xml"/><Relationship Id="rId2" Type="http://schemas.openxmlformats.org/officeDocument/2006/relationships/customXml" Target="../ink/ink721.xml"/><Relationship Id="rId19" Type="http://schemas.openxmlformats.org/officeDocument/2006/relationships/image" Target="../media/image744.png"/><Relationship Id="rId18" Type="http://schemas.openxmlformats.org/officeDocument/2006/relationships/customXml" Target="../ink/ink729.xml"/><Relationship Id="rId17" Type="http://schemas.openxmlformats.org/officeDocument/2006/relationships/image" Target="../media/image743.png"/><Relationship Id="rId16" Type="http://schemas.openxmlformats.org/officeDocument/2006/relationships/customXml" Target="../ink/ink728.xml"/><Relationship Id="rId15" Type="http://schemas.openxmlformats.org/officeDocument/2006/relationships/image" Target="../media/image742.png"/><Relationship Id="rId14" Type="http://schemas.openxmlformats.org/officeDocument/2006/relationships/customXml" Target="../ink/ink727.xml"/><Relationship Id="rId13" Type="http://schemas.openxmlformats.org/officeDocument/2006/relationships/image" Target="../media/image741.png"/><Relationship Id="rId12" Type="http://schemas.openxmlformats.org/officeDocument/2006/relationships/customXml" Target="../ink/ink726.xml"/><Relationship Id="rId11" Type="http://schemas.openxmlformats.org/officeDocument/2006/relationships/image" Target="../media/image740.png"/><Relationship Id="rId10" Type="http://schemas.openxmlformats.org/officeDocument/2006/relationships/customXml" Target="../ink/ink725.xml"/><Relationship Id="rId1" Type="http://schemas.openxmlformats.org/officeDocument/2006/relationships/image" Target="../media/image7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50.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D:/jinerwork/&#32452;&#25104;/&#30333;&#20013;&#33521;&#29256;&#25913;&#32534;/Chap05/Images/5.31.gif" TargetMode="External"/><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9.png"/><Relationship Id="rId1" Type="http://schemas.openxmlformats.org/officeDocument/2006/relationships/customXml" Target="../ink/ink7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9" Type="http://schemas.openxmlformats.org/officeDocument/2006/relationships/image" Target="../media/image755.png"/><Relationship Id="rId8" Type="http://schemas.openxmlformats.org/officeDocument/2006/relationships/customXml" Target="../ink/ink739.xml"/><Relationship Id="rId72" Type="http://schemas.openxmlformats.org/officeDocument/2006/relationships/slideLayout" Target="../slideLayouts/slideLayout7.xml"/><Relationship Id="rId71" Type="http://schemas.openxmlformats.org/officeDocument/2006/relationships/image" Target="../media/image786.png"/><Relationship Id="rId70" Type="http://schemas.openxmlformats.org/officeDocument/2006/relationships/customXml" Target="../ink/ink770.xml"/><Relationship Id="rId7" Type="http://schemas.openxmlformats.org/officeDocument/2006/relationships/image" Target="../media/image754.png"/><Relationship Id="rId69" Type="http://schemas.openxmlformats.org/officeDocument/2006/relationships/image" Target="../media/image785.png"/><Relationship Id="rId68" Type="http://schemas.openxmlformats.org/officeDocument/2006/relationships/customXml" Target="../ink/ink769.xml"/><Relationship Id="rId67" Type="http://schemas.openxmlformats.org/officeDocument/2006/relationships/image" Target="../media/image784.png"/><Relationship Id="rId66" Type="http://schemas.openxmlformats.org/officeDocument/2006/relationships/customXml" Target="../ink/ink768.xml"/><Relationship Id="rId65" Type="http://schemas.openxmlformats.org/officeDocument/2006/relationships/image" Target="../media/image783.png"/><Relationship Id="rId64" Type="http://schemas.openxmlformats.org/officeDocument/2006/relationships/customXml" Target="../ink/ink767.xml"/><Relationship Id="rId63" Type="http://schemas.openxmlformats.org/officeDocument/2006/relationships/image" Target="../media/image782.png"/><Relationship Id="rId62" Type="http://schemas.openxmlformats.org/officeDocument/2006/relationships/customXml" Target="../ink/ink766.xml"/><Relationship Id="rId61" Type="http://schemas.openxmlformats.org/officeDocument/2006/relationships/image" Target="../media/image781.png"/><Relationship Id="rId60" Type="http://schemas.openxmlformats.org/officeDocument/2006/relationships/customXml" Target="../ink/ink765.xml"/><Relationship Id="rId6" Type="http://schemas.openxmlformats.org/officeDocument/2006/relationships/customXml" Target="../ink/ink738.xml"/><Relationship Id="rId59" Type="http://schemas.openxmlformats.org/officeDocument/2006/relationships/image" Target="../media/image780.png"/><Relationship Id="rId58" Type="http://schemas.openxmlformats.org/officeDocument/2006/relationships/customXml" Target="../ink/ink764.xml"/><Relationship Id="rId57" Type="http://schemas.openxmlformats.org/officeDocument/2006/relationships/image" Target="../media/image779.png"/><Relationship Id="rId56" Type="http://schemas.openxmlformats.org/officeDocument/2006/relationships/customXml" Target="../ink/ink763.xml"/><Relationship Id="rId55" Type="http://schemas.openxmlformats.org/officeDocument/2006/relationships/image" Target="../media/image778.png"/><Relationship Id="rId54" Type="http://schemas.openxmlformats.org/officeDocument/2006/relationships/customXml" Target="../ink/ink762.xml"/><Relationship Id="rId53" Type="http://schemas.openxmlformats.org/officeDocument/2006/relationships/image" Target="../media/image777.png"/><Relationship Id="rId52" Type="http://schemas.openxmlformats.org/officeDocument/2006/relationships/customXml" Target="../ink/ink761.xml"/><Relationship Id="rId51" Type="http://schemas.openxmlformats.org/officeDocument/2006/relationships/image" Target="../media/image776.png"/><Relationship Id="rId50" Type="http://schemas.openxmlformats.org/officeDocument/2006/relationships/customXml" Target="../ink/ink760.xml"/><Relationship Id="rId5" Type="http://schemas.openxmlformats.org/officeDocument/2006/relationships/image" Target="../media/image753.png"/><Relationship Id="rId49" Type="http://schemas.openxmlformats.org/officeDocument/2006/relationships/image" Target="../media/image775.png"/><Relationship Id="rId48" Type="http://schemas.openxmlformats.org/officeDocument/2006/relationships/customXml" Target="../ink/ink759.xml"/><Relationship Id="rId47" Type="http://schemas.openxmlformats.org/officeDocument/2006/relationships/image" Target="../media/image774.png"/><Relationship Id="rId46" Type="http://schemas.openxmlformats.org/officeDocument/2006/relationships/customXml" Target="../ink/ink758.xml"/><Relationship Id="rId45" Type="http://schemas.openxmlformats.org/officeDocument/2006/relationships/image" Target="../media/image773.png"/><Relationship Id="rId44" Type="http://schemas.openxmlformats.org/officeDocument/2006/relationships/customXml" Target="../ink/ink757.xml"/><Relationship Id="rId43" Type="http://schemas.openxmlformats.org/officeDocument/2006/relationships/image" Target="../media/image772.png"/><Relationship Id="rId42" Type="http://schemas.openxmlformats.org/officeDocument/2006/relationships/customXml" Target="../ink/ink756.xml"/><Relationship Id="rId41" Type="http://schemas.openxmlformats.org/officeDocument/2006/relationships/image" Target="../media/image771.png"/><Relationship Id="rId40" Type="http://schemas.openxmlformats.org/officeDocument/2006/relationships/customXml" Target="../ink/ink755.xml"/><Relationship Id="rId4" Type="http://schemas.openxmlformats.org/officeDocument/2006/relationships/customXml" Target="../ink/ink737.xml"/><Relationship Id="rId39" Type="http://schemas.openxmlformats.org/officeDocument/2006/relationships/image" Target="../media/image770.png"/><Relationship Id="rId38" Type="http://schemas.openxmlformats.org/officeDocument/2006/relationships/customXml" Target="../ink/ink754.xml"/><Relationship Id="rId37" Type="http://schemas.openxmlformats.org/officeDocument/2006/relationships/image" Target="../media/image769.png"/><Relationship Id="rId36" Type="http://schemas.openxmlformats.org/officeDocument/2006/relationships/customXml" Target="../ink/ink753.xml"/><Relationship Id="rId35" Type="http://schemas.openxmlformats.org/officeDocument/2006/relationships/image" Target="../media/image768.png"/><Relationship Id="rId34" Type="http://schemas.openxmlformats.org/officeDocument/2006/relationships/customXml" Target="../ink/ink752.xml"/><Relationship Id="rId33" Type="http://schemas.openxmlformats.org/officeDocument/2006/relationships/image" Target="../media/image767.png"/><Relationship Id="rId32" Type="http://schemas.openxmlformats.org/officeDocument/2006/relationships/customXml" Target="../ink/ink751.xml"/><Relationship Id="rId31" Type="http://schemas.openxmlformats.org/officeDocument/2006/relationships/image" Target="../media/image766.png"/><Relationship Id="rId30" Type="http://schemas.openxmlformats.org/officeDocument/2006/relationships/customXml" Target="../ink/ink750.xml"/><Relationship Id="rId3" Type="http://schemas.openxmlformats.org/officeDocument/2006/relationships/image" Target="../media/image752.png"/><Relationship Id="rId29" Type="http://schemas.openxmlformats.org/officeDocument/2006/relationships/image" Target="../media/image765.png"/><Relationship Id="rId28" Type="http://schemas.openxmlformats.org/officeDocument/2006/relationships/customXml" Target="../ink/ink749.xml"/><Relationship Id="rId27" Type="http://schemas.openxmlformats.org/officeDocument/2006/relationships/image" Target="../media/image764.png"/><Relationship Id="rId26" Type="http://schemas.openxmlformats.org/officeDocument/2006/relationships/customXml" Target="../ink/ink748.xml"/><Relationship Id="rId25" Type="http://schemas.openxmlformats.org/officeDocument/2006/relationships/image" Target="../media/image763.png"/><Relationship Id="rId24" Type="http://schemas.openxmlformats.org/officeDocument/2006/relationships/customXml" Target="../ink/ink747.xml"/><Relationship Id="rId23" Type="http://schemas.openxmlformats.org/officeDocument/2006/relationships/image" Target="../media/image762.png"/><Relationship Id="rId22" Type="http://schemas.openxmlformats.org/officeDocument/2006/relationships/customXml" Target="../ink/ink746.xml"/><Relationship Id="rId21" Type="http://schemas.openxmlformats.org/officeDocument/2006/relationships/image" Target="../media/image761.png"/><Relationship Id="rId20" Type="http://schemas.openxmlformats.org/officeDocument/2006/relationships/customXml" Target="../ink/ink745.xml"/><Relationship Id="rId2" Type="http://schemas.openxmlformats.org/officeDocument/2006/relationships/customXml" Target="../ink/ink736.xml"/><Relationship Id="rId19" Type="http://schemas.openxmlformats.org/officeDocument/2006/relationships/image" Target="../media/image760.png"/><Relationship Id="rId18" Type="http://schemas.openxmlformats.org/officeDocument/2006/relationships/customXml" Target="../ink/ink744.xml"/><Relationship Id="rId17" Type="http://schemas.openxmlformats.org/officeDocument/2006/relationships/image" Target="../media/image759.png"/><Relationship Id="rId16" Type="http://schemas.openxmlformats.org/officeDocument/2006/relationships/customXml" Target="../ink/ink743.xml"/><Relationship Id="rId15" Type="http://schemas.openxmlformats.org/officeDocument/2006/relationships/image" Target="../media/image758.png"/><Relationship Id="rId14" Type="http://schemas.openxmlformats.org/officeDocument/2006/relationships/customXml" Target="../ink/ink742.xml"/><Relationship Id="rId13" Type="http://schemas.openxmlformats.org/officeDocument/2006/relationships/image" Target="../media/image757.png"/><Relationship Id="rId12" Type="http://schemas.openxmlformats.org/officeDocument/2006/relationships/customXml" Target="../ink/ink741.xml"/><Relationship Id="rId11" Type="http://schemas.openxmlformats.org/officeDocument/2006/relationships/image" Target="../media/image756.png"/><Relationship Id="rId10" Type="http://schemas.openxmlformats.org/officeDocument/2006/relationships/customXml" Target="../ink/ink740.xml"/><Relationship Id="rId1" Type="http://schemas.openxmlformats.org/officeDocument/2006/relationships/image" Target="../media/image7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89.png"/><Relationship Id="rId5" Type="http://schemas.openxmlformats.org/officeDocument/2006/relationships/customXml" Target="../ink/ink773.xml"/><Relationship Id="rId4" Type="http://schemas.openxmlformats.org/officeDocument/2006/relationships/image" Target="../media/image788.png"/><Relationship Id="rId3" Type="http://schemas.openxmlformats.org/officeDocument/2006/relationships/customXml" Target="../ink/ink772.xml"/><Relationship Id="rId2" Type="http://schemas.openxmlformats.org/officeDocument/2006/relationships/image" Target="../media/image787.png"/><Relationship Id="rId1" Type="http://schemas.openxmlformats.org/officeDocument/2006/relationships/customXml" Target="../ink/ink771.xml"/></Relationships>
</file>

<file path=ppt/slides/_rels/slide45.xml.rels><?xml version="1.0" encoding="UTF-8" standalone="yes"?>
<Relationships xmlns="http://schemas.openxmlformats.org/package/2006/relationships"><Relationship Id="rId96" Type="http://schemas.openxmlformats.org/officeDocument/2006/relationships/slideLayout" Target="../slideLayouts/slideLayout7.xml"/><Relationship Id="rId95" Type="http://schemas.openxmlformats.org/officeDocument/2006/relationships/image" Target="../media/image835.png"/><Relationship Id="rId94" Type="http://schemas.openxmlformats.org/officeDocument/2006/relationships/customXml" Target="../ink/ink820.xml"/><Relationship Id="rId93" Type="http://schemas.openxmlformats.org/officeDocument/2006/relationships/image" Target="../media/image834.png"/><Relationship Id="rId92" Type="http://schemas.openxmlformats.org/officeDocument/2006/relationships/customXml" Target="../ink/ink819.xml"/><Relationship Id="rId91" Type="http://schemas.openxmlformats.org/officeDocument/2006/relationships/image" Target="../media/image752.png"/><Relationship Id="rId90" Type="http://schemas.openxmlformats.org/officeDocument/2006/relationships/customXml" Target="../ink/ink818.xml"/><Relationship Id="rId9" Type="http://schemas.openxmlformats.org/officeDocument/2006/relationships/image" Target="../media/image793.png"/><Relationship Id="rId89" Type="http://schemas.openxmlformats.org/officeDocument/2006/relationships/image" Target="../media/image833.png"/><Relationship Id="rId88" Type="http://schemas.openxmlformats.org/officeDocument/2006/relationships/customXml" Target="../ink/ink817.xml"/><Relationship Id="rId87" Type="http://schemas.openxmlformats.org/officeDocument/2006/relationships/image" Target="../media/image832.png"/><Relationship Id="rId86" Type="http://schemas.openxmlformats.org/officeDocument/2006/relationships/customXml" Target="../ink/ink816.xml"/><Relationship Id="rId85" Type="http://schemas.openxmlformats.org/officeDocument/2006/relationships/image" Target="../media/image831.png"/><Relationship Id="rId84" Type="http://schemas.openxmlformats.org/officeDocument/2006/relationships/customXml" Target="../ink/ink815.xml"/><Relationship Id="rId83" Type="http://schemas.openxmlformats.org/officeDocument/2006/relationships/image" Target="../media/image830.png"/><Relationship Id="rId82" Type="http://schemas.openxmlformats.org/officeDocument/2006/relationships/customXml" Target="../ink/ink814.xml"/><Relationship Id="rId81" Type="http://schemas.openxmlformats.org/officeDocument/2006/relationships/image" Target="../media/image829.png"/><Relationship Id="rId80" Type="http://schemas.openxmlformats.org/officeDocument/2006/relationships/customXml" Target="../ink/ink813.xml"/><Relationship Id="rId8" Type="http://schemas.openxmlformats.org/officeDocument/2006/relationships/customXml" Target="../ink/ink777.xml"/><Relationship Id="rId79" Type="http://schemas.openxmlformats.org/officeDocument/2006/relationships/image" Target="../media/image828.png"/><Relationship Id="rId78" Type="http://schemas.openxmlformats.org/officeDocument/2006/relationships/customXml" Target="../ink/ink812.xml"/><Relationship Id="rId77" Type="http://schemas.openxmlformats.org/officeDocument/2006/relationships/image" Target="../media/image827.png"/><Relationship Id="rId76" Type="http://schemas.openxmlformats.org/officeDocument/2006/relationships/customXml" Target="../ink/ink811.xml"/><Relationship Id="rId75" Type="http://schemas.openxmlformats.org/officeDocument/2006/relationships/image" Target="../media/image826.png"/><Relationship Id="rId74" Type="http://schemas.openxmlformats.org/officeDocument/2006/relationships/customXml" Target="../ink/ink810.xml"/><Relationship Id="rId73" Type="http://schemas.openxmlformats.org/officeDocument/2006/relationships/image" Target="../media/image825.png"/><Relationship Id="rId72" Type="http://schemas.openxmlformats.org/officeDocument/2006/relationships/customXml" Target="../ink/ink809.xml"/><Relationship Id="rId71" Type="http://schemas.openxmlformats.org/officeDocument/2006/relationships/image" Target="../media/image824.png"/><Relationship Id="rId70" Type="http://schemas.openxmlformats.org/officeDocument/2006/relationships/customXml" Target="../ink/ink808.xml"/><Relationship Id="rId7" Type="http://schemas.openxmlformats.org/officeDocument/2006/relationships/image" Target="../media/image792.png"/><Relationship Id="rId69" Type="http://schemas.openxmlformats.org/officeDocument/2006/relationships/image" Target="../media/image823.png"/><Relationship Id="rId68" Type="http://schemas.openxmlformats.org/officeDocument/2006/relationships/customXml" Target="../ink/ink807.xml"/><Relationship Id="rId67" Type="http://schemas.openxmlformats.org/officeDocument/2006/relationships/image" Target="../media/image822.png"/><Relationship Id="rId66" Type="http://schemas.openxmlformats.org/officeDocument/2006/relationships/customXml" Target="../ink/ink806.xml"/><Relationship Id="rId65" Type="http://schemas.openxmlformats.org/officeDocument/2006/relationships/image" Target="../media/image821.png"/><Relationship Id="rId64" Type="http://schemas.openxmlformats.org/officeDocument/2006/relationships/customXml" Target="../ink/ink805.xml"/><Relationship Id="rId63" Type="http://schemas.openxmlformats.org/officeDocument/2006/relationships/image" Target="../media/image820.png"/><Relationship Id="rId62" Type="http://schemas.openxmlformats.org/officeDocument/2006/relationships/customXml" Target="../ink/ink804.xml"/><Relationship Id="rId61" Type="http://schemas.openxmlformats.org/officeDocument/2006/relationships/image" Target="../media/image819.png"/><Relationship Id="rId60" Type="http://schemas.openxmlformats.org/officeDocument/2006/relationships/customXml" Target="../ink/ink803.xml"/><Relationship Id="rId6" Type="http://schemas.openxmlformats.org/officeDocument/2006/relationships/customXml" Target="../ink/ink776.xml"/><Relationship Id="rId59" Type="http://schemas.openxmlformats.org/officeDocument/2006/relationships/image" Target="../media/image818.png"/><Relationship Id="rId58" Type="http://schemas.openxmlformats.org/officeDocument/2006/relationships/customXml" Target="../ink/ink802.xml"/><Relationship Id="rId57" Type="http://schemas.openxmlformats.org/officeDocument/2006/relationships/image" Target="../media/image817.png"/><Relationship Id="rId56" Type="http://schemas.openxmlformats.org/officeDocument/2006/relationships/customXml" Target="../ink/ink801.xml"/><Relationship Id="rId55" Type="http://schemas.openxmlformats.org/officeDocument/2006/relationships/image" Target="../media/image816.png"/><Relationship Id="rId54" Type="http://schemas.openxmlformats.org/officeDocument/2006/relationships/customXml" Target="../ink/ink800.xml"/><Relationship Id="rId53" Type="http://schemas.openxmlformats.org/officeDocument/2006/relationships/image" Target="../media/image815.png"/><Relationship Id="rId52" Type="http://schemas.openxmlformats.org/officeDocument/2006/relationships/customXml" Target="../ink/ink799.xml"/><Relationship Id="rId51" Type="http://schemas.openxmlformats.org/officeDocument/2006/relationships/image" Target="../media/image814.png"/><Relationship Id="rId50" Type="http://schemas.openxmlformats.org/officeDocument/2006/relationships/customXml" Target="../ink/ink798.xml"/><Relationship Id="rId5" Type="http://schemas.openxmlformats.org/officeDocument/2006/relationships/image" Target="../media/image791.png"/><Relationship Id="rId49" Type="http://schemas.openxmlformats.org/officeDocument/2006/relationships/image" Target="../media/image813.png"/><Relationship Id="rId48" Type="http://schemas.openxmlformats.org/officeDocument/2006/relationships/customXml" Target="../ink/ink797.xml"/><Relationship Id="rId47" Type="http://schemas.openxmlformats.org/officeDocument/2006/relationships/image" Target="../media/image812.png"/><Relationship Id="rId46" Type="http://schemas.openxmlformats.org/officeDocument/2006/relationships/customXml" Target="../ink/ink796.xml"/><Relationship Id="rId45" Type="http://schemas.openxmlformats.org/officeDocument/2006/relationships/image" Target="../media/image811.png"/><Relationship Id="rId44" Type="http://schemas.openxmlformats.org/officeDocument/2006/relationships/customXml" Target="../ink/ink795.xml"/><Relationship Id="rId43" Type="http://schemas.openxmlformats.org/officeDocument/2006/relationships/image" Target="../media/image810.png"/><Relationship Id="rId42" Type="http://schemas.openxmlformats.org/officeDocument/2006/relationships/customXml" Target="../ink/ink794.xml"/><Relationship Id="rId41" Type="http://schemas.openxmlformats.org/officeDocument/2006/relationships/image" Target="../media/image809.png"/><Relationship Id="rId40" Type="http://schemas.openxmlformats.org/officeDocument/2006/relationships/customXml" Target="../ink/ink793.xml"/><Relationship Id="rId4" Type="http://schemas.openxmlformats.org/officeDocument/2006/relationships/customXml" Target="../ink/ink775.xml"/><Relationship Id="rId39" Type="http://schemas.openxmlformats.org/officeDocument/2006/relationships/image" Target="../media/image808.png"/><Relationship Id="rId38" Type="http://schemas.openxmlformats.org/officeDocument/2006/relationships/customXml" Target="../ink/ink792.xml"/><Relationship Id="rId37" Type="http://schemas.openxmlformats.org/officeDocument/2006/relationships/image" Target="../media/image807.png"/><Relationship Id="rId36" Type="http://schemas.openxmlformats.org/officeDocument/2006/relationships/customXml" Target="../ink/ink791.xml"/><Relationship Id="rId35" Type="http://schemas.openxmlformats.org/officeDocument/2006/relationships/image" Target="../media/image806.png"/><Relationship Id="rId34" Type="http://schemas.openxmlformats.org/officeDocument/2006/relationships/customXml" Target="../ink/ink790.xml"/><Relationship Id="rId33" Type="http://schemas.openxmlformats.org/officeDocument/2006/relationships/image" Target="../media/image805.png"/><Relationship Id="rId32" Type="http://schemas.openxmlformats.org/officeDocument/2006/relationships/customXml" Target="../ink/ink789.xml"/><Relationship Id="rId31" Type="http://schemas.openxmlformats.org/officeDocument/2006/relationships/image" Target="../media/image804.png"/><Relationship Id="rId30" Type="http://schemas.openxmlformats.org/officeDocument/2006/relationships/customXml" Target="../ink/ink788.xml"/><Relationship Id="rId3" Type="http://schemas.openxmlformats.org/officeDocument/2006/relationships/image" Target="../media/image790.png"/><Relationship Id="rId29" Type="http://schemas.openxmlformats.org/officeDocument/2006/relationships/image" Target="../media/image803.png"/><Relationship Id="rId28" Type="http://schemas.openxmlformats.org/officeDocument/2006/relationships/customXml" Target="../ink/ink787.xml"/><Relationship Id="rId27" Type="http://schemas.openxmlformats.org/officeDocument/2006/relationships/image" Target="../media/image802.png"/><Relationship Id="rId26" Type="http://schemas.openxmlformats.org/officeDocument/2006/relationships/customXml" Target="../ink/ink786.xml"/><Relationship Id="rId25" Type="http://schemas.openxmlformats.org/officeDocument/2006/relationships/image" Target="../media/image801.png"/><Relationship Id="rId24" Type="http://schemas.openxmlformats.org/officeDocument/2006/relationships/customXml" Target="../ink/ink785.xml"/><Relationship Id="rId23" Type="http://schemas.openxmlformats.org/officeDocument/2006/relationships/image" Target="../media/image800.png"/><Relationship Id="rId22" Type="http://schemas.openxmlformats.org/officeDocument/2006/relationships/customXml" Target="../ink/ink784.xml"/><Relationship Id="rId21" Type="http://schemas.openxmlformats.org/officeDocument/2006/relationships/image" Target="../media/image799.png"/><Relationship Id="rId20" Type="http://schemas.openxmlformats.org/officeDocument/2006/relationships/customXml" Target="../ink/ink783.xml"/><Relationship Id="rId2" Type="http://schemas.openxmlformats.org/officeDocument/2006/relationships/customXml" Target="../ink/ink774.xml"/><Relationship Id="rId19" Type="http://schemas.openxmlformats.org/officeDocument/2006/relationships/image" Target="../media/image798.png"/><Relationship Id="rId18" Type="http://schemas.openxmlformats.org/officeDocument/2006/relationships/customXml" Target="../ink/ink782.xml"/><Relationship Id="rId17" Type="http://schemas.openxmlformats.org/officeDocument/2006/relationships/image" Target="../media/image797.png"/><Relationship Id="rId16" Type="http://schemas.openxmlformats.org/officeDocument/2006/relationships/customXml" Target="../ink/ink781.xml"/><Relationship Id="rId15" Type="http://schemas.openxmlformats.org/officeDocument/2006/relationships/image" Target="../media/image796.png"/><Relationship Id="rId14" Type="http://schemas.openxmlformats.org/officeDocument/2006/relationships/customXml" Target="../ink/ink780.xml"/><Relationship Id="rId13" Type="http://schemas.openxmlformats.org/officeDocument/2006/relationships/image" Target="../media/image795.png"/><Relationship Id="rId12" Type="http://schemas.openxmlformats.org/officeDocument/2006/relationships/customXml" Target="../ink/ink779.xml"/><Relationship Id="rId11" Type="http://schemas.openxmlformats.org/officeDocument/2006/relationships/image" Target="../media/image794.png"/><Relationship Id="rId10" Type="http://schemas.openxmlformats.org/officeDocument/2006/relationships/customXml" Target="../ink/ink778.xml"/><Relationship Id="rId1" Type="http://schemas.openxmlformats.org/officeDocument/2006/relationships/image" Target="../media/image188.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2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jinerwork/&#32452;&#25104;/&#30333;&#20013;&#33521;&#29256;&#25913;&#32534;/Chap05/Images/p182.1.gif" TargetMode="External"/><Relationship Id="rId1" Type="http://schemas.openxmlformats.org/officeDocument/2006/relationships/image" Target="../media/image83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9" Type="http://schemas.openxmlformats.org/officeDocument/2006/relationships/slideLayout" Target="../slideLayouts/slideLayout7.xml"/><Relationship Id="rId28" Type="http://schemas.openxmlformats.org/officeDocument/2006/relationships/image" Target="../media/image16.png"/><Relationship Id="rId27" Type="http://schemas.openxmlformats.org/officeDocument/2006/relationships/customXml" Target="../ink/ink14.xml"/><Relationship Id="rId26" Type="http://schemas.openxmlformats.org/officeDocument/2006/relationships/image" Target="../media/image15.png"/><Relationship Id="rId25" Type="http://schemas.openxmlformats.org/officeDocument/2006/relationships/customXml" Target="../ink/ink13.xml"/><Relationship Id="rId24" Type="http://schemas.openxmlformats.org/officeDocument/2006/relationships/image" Target="../media/image14.png"/><Relationship Id="rId23" Type="http://schemas.openxmlformats.org/officeDocument/2006/relationships/customXml" Target="../ink/ink12.xml"/><Relationship Id="rId22" Type="http://schemas.openxmlformats.org/officeDocument/2006/relationships/image" Target="../media/image13.png"/><Relationship Id="rId21" Type="http://schemas.openxmlformats.org/officeDocument/2006/relationships/customXml" Target="../ink/ink11.xml"/><Relationship Id="rId20" Type="http://schemas.openxmlformats.org/officeDocument/2006/relationships/image" Target="../media/image12.png"/><Relationship Id="rId2" Type="http://schemas.openxmlformats.org/officeDocument/2006/relationships/image" Target="../media/image3.png"/><Relationship Id="rId19" Type="http://schemas.openxmlformats.org/officeDocument/2006/relationships/customXml" Target="../ink/ink10.xml"/><Relationship Id="rId18" Type="http://schemas.openxmlformats.org/officeDocument/2006/relationships/image" Target="../media/image11.png"/><Relationship Id="rId17" Type="http://schemas.openxmlformats.org/officeDocument/2006/relationships/customXml" Target="../ink/ink9.xml"/><Relationship Id="rId16" Type="http://schemas.openxmlformats.org/officeDocument/2006/relationships/image" Target="../media/image10.png"/><Relationship Id="rId15" Type="http://schemas.openxmlformats.org/officeDocument/2006/relationships/customXml" Target="../ink/ink8.xml"/><Relationship Id="rId14" Type="http://schemas.openxmlformats.org/officeDocument/2006/relationships/image" Target="../media/image9.png"/><Relationship Id="rId13" Type="http://schemas.openxmlformats.org/officeDocument/2006/relationships/customXml" Target="../ink/ink7.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customXml" Target="../ink/ink15.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7"/>
          <p:cNvSpPr txBox="1">
            <a:spLocks noGrp="1"/>
          </p:cNvSpPr>
          <p:nvPr/>
        </p:nvSpPr>
        <p:spPr>
          <a:xfrm>
            <a:off x="6553200" y="6248400"/>
            <a:ext cx="2133600" cy="457200"/>
          </a:xfrm>
          <a:prstGeom prst="rect">
            <a:avLst/>
          </a:prstGeom>
          <a:noFill/>
          <a:ln w="9525">
            <a:noFill/>
          </a:ln>
        </p:spPr>
        <p:txBody>
          <a:bodyPr anchor="t"/>
          <a:p>
            <a:pPr algn="r" eaLnBrk="0" hangingPunct="0"/>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098" name="Rectangle 2"/>
          <p:cNvSpPr>
            <a:spLocks noGrp="1"/>
          </p:cNvSpPr>
          <p:nvPr>
            <p:ph type="ctrTitle" idx="4294967295"/>
          </p:nvPr>
        </p:nvSpPr>
        <p:spPr>
          <a:xfrm>
            <a:off x="315913" y="466725"/>
            <a:ext cx="6781800" cy="2133600"/>
          </a:xfrm>
        </p:spPr>
        <p:txBody>
          <a:bodyPr wrap="square" anchor="b"/>
          <a:lstStyle>
            <a:lvl1pPr lvl="0">
              <a:buClrTx/>
              <a:buSzTx/>
              <a:buFontTx/>
              <a:defRPr/>
            </a:lvl1pPr>
          </a:lstStyle>
          <a:p>
            <a:pPr lvl="0" indent="0" algn="r" eaLnBrk="1" hangingPunct="1"/>
            <a:r>
              <a:rPr lang="zh-CN" altLang="en-US" sz="4800" b="0">
                <a:solidFill>
                  <a:schemeClr val="tx1"/>
                </a:solidFill>
              </a:rPr>
              <a:t>第五章   中央处理器</a:t>
            </a:r>
            <a:endParaRPr lang="zh-CN" altLang="en-US" sz="4800" b="0">
              <a:solidFill>
                <a:schemeClr val="tx1"/>
              </a:solidFill>
            </a:endParaRPr>
          </a:p>
        </p:txBody>
      </p:sp>
      <p:sp>
        <p:nvSpPr>
          <p:cNvPr id="4099" name="AutoShape 3">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eaLnBrk="0" hangingPunct="0"/>
            <a:r>
              <a:rPr lang="zh-CN" altLang="en-US" sz="1400" dirty="0">
                <a:latin typeface="Arial" charset="0"/>
                <a:ea typeface="隶书" pitchFamily="1" charset="-122"/>
              </a:rPr>
              <a:t>返回</a:t>
            </a:r>
            <a:endParaRPr lang="zh-CN" altLang="en-US" sz="1400" dirty="0">
              <a:latin typeface="Arial" charset="0"/>
              <a:ea typeface="隶书"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4338" name="Rectangle 2"/>
          <p:cNvSpPr/>
          <p:nvPr/>
        </p:nvSpPr>
        <p:spPr>
          <a:xfrm>
            <a:off x="468313" y="3068638"/>
            <a:ext cx="8478837" cy="3200400"/>
          </a:xfrm>
          <a:prstGeom prst="rect">
            <a:avLst/>
          </a:prstGeom>
          <a:noFill/>
          <a:ln w="9525">
            <a:noFill/>
          </a:ln>
        </p:spPr>
        <p:txBody>
          <a:bodyPr anchor="ctr">
            <a:spAutoFit/>
          </a:bodyPr>
          <a:p>
            <a:pPr algn="ctr"/>
            <a:r>
              <a:rPr lang="en-US" altLang="zh-CN" sz="2400" dirty="0">
                <a:latin typeface="Times New Roman" pitchFamily="2" charset="0"/>
                <a:ea typeface="宋体" charset="-122"/>
              </a:rPr>
              <a:t>  </a:t>
            </a:r>
            <a:r>
              <a:rPr lang="en-US" altLang="zh-CN" sz="13000" dirty="0">
                <a:latin typeface="Times New Roman" pitchFamily="2" charset="0"/>
                <a:ea typeface="宋体" charset="-122"/>
              </a:rPr>
              <a:t> </a:t>
            </a:r>
            <a:r>
              <a:rPr lang="en-US" altLang="zh-CN" sz="2400" dirty="0">
                <a:latin typeface="Times New Roman" pitchFamily="2" charset="0"/>
                <a:ea typeface="宋体" charset="-122"/>
              </a:rPr>
              <a:t>                                                                                                      </a:t>
            </a:r>
            <a:endParaRPr lang="en-US" altLang="zh-CN" sz="2400" dirty="0">
              <a:latin typeface="Times New Roman" pitchFamily="2" charset="0"/>
              <a:ea typeface="宋体" charset="-122"/>
            </a:endParaRPr>
          </a:p>
          <a:p>
            <a:pPr algn="ctr"/>
            <a:endParaRPr lang="en-US" altLang="zh-CN" sz="2400" dirty="0">
              <a:latin typeface="Times New Roman" pitchFamily="2" charset="0"/>
              <a:ea typeface="宋体" charset="-122"/>
            </a:endParaRPr>
          </a:p>
          <a:p>
            <a:pPr algn="ctr"/>
            <a:endParaRPr lang="en-US" altLang="zh-CN" sz="2400" dirty="0">
              <a:latin typeface="Times New Roman" pitchFamily="2" charset="0"/>
              <a:ea typeface="宋体" charset="-122"/>
            </a:endParaRPr>
          </a:p>
          <a:p>
            <a:pPr algn="ctr" eaLnBrk="0" hangingPunct="0"/>
            <a:r>
              <a:rPr lang="zh-CN" altLang="en-US" sz="2400" dirty="0">
                <a:latin typeface="Times New Roman" pitchFamily="2" charset="0"/>
                <a:ea typeface="宋体" charset="-122"/>
              </a:rPr>
              <a:t>图</a:t>
            </a:r>
            <a:r>
              <a:rPr lang="en-US" altLang="zh-CN" sz="2400" dirty="0">
                <a:latin typeface="Times New Roman" pitchFamily="2" charset="0"/>
                <a:ea typeface="宋体" charset="-122"/>
              </a:rPr>
              <a:t>5.29 </a:t>
            </a:r>
            <a:r>
              <a:rPr lang="zh-CN" altLang="en-US" sz="2400" dirty="0">
                <a:latin typeface="Times New Roman" pitchFamily="2" charset="0"/>
                <a:ea typeface="宋体" charset="-122"/>
              </a:rPr>
              <a:t>硬布线控制器的指令周期流程图</a:t>
            </a:r>
            <a:endParaRPr lang="zh-CN" altLang="en-US" sz="2400" dirty="0">
              <a:latin typeface="Times New Roman" pitchFamily="2" charset="0"/>
              <a:ea typeface="宋体" charset="-122"/>
            </a:endParaRPr>
          </a:p>
        </p:txBody>
      </p:sp>
      <p:pic>
        <p:nvPicPr>
          <p:cNvPr id="14339" name="Picture 3" descr="5a14">
            <a:hlinkClick r:id="rId1" action="ppaction://hlinkfile"/>
          </p:cNvPr>
          <p:cNvPicPr>
            <a:picLocks noChangeAspect="1"/>
          </p:cNvPicPr>
          <p:nvPr/>
        </p:nvPicPr>
        <p:blipFill>
          <a:blip r:embed="rId2"/>
          <a:stretch>
            <a:fillRect/>
          </a:stretch>
        </p:blipFill>
        <p:spPr>
          <a:xfrm>
            <a:off x="1042988" y="692150"/>
            <a:ext cx="6913562" cy="4432300"/>
          </a:xfrm>
          <a:prstGeom prst="rect">
            <a:avLst/>
          </a:prstGeom>
          <a:noFill/>
          <a:ln w="9525">
            <a:noFill/>
          </a:ln>
        </p:spPr>
      </p:pic>
      <p:sp>
        <p:nvSpPr>
          <p:cNvPr id="14341" name="TextBox 10"/>
          <p:cNvSpPr txBox="1"/>
          <p:nvPr/>
        </p:nvSpPr>
        <p:spPr>
          <a:xfrm>
            <a:off x="5399088" y="1312863"/>
            <a:ext cx="1357312" cy="738187"/>
          </a:xfrm>
          <a:prstGeom prst="rect">
            <a:avLst/>
          </a:prstGeom>
          <a:noFill/>
          <a:ln w="9525">
            <a:noFill/>
          </a:ln>
        </p:spPr>
        <p:txBody>
          <a:bodyPr anchor="t">
            <a:spAutoFit/>
          </a:bodyPr>
          <a:p>
            <a:r>
              <a:rPr lang="en-US" altLang="zh-CN" sz="1400" dirty="0">
                <a:solidFill>
                  <a:srgbClr val="C00000"/>
                </a:solidFill>
                <a:latin typeface="Arial" charset="0"/>
                <a:ea typeface="宋体" charset="-122"/>
              </a:rPr>
              <a:t>RD(I),</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LDIR,</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PC+1, LDPC </a:t>
            </a:r>
            <a:endParaRPr lang="zh-CN" altLang="en-US" sz="1400" dirty="0">
              <a:solidFill>
                <a:srgbClr val="C00000"/>
              </a:solidFill>
              <a:latin typeface="Arial" charset="0"/>
              <a:ea typeface="宋体" charset="-122"/>
            </a:endParaRPr>
          </a:p>
        </p:txBody>
      </p:sp>
      <p:sp>
        <p:nvSpPr>
          <p:cNvPr id="14342" name="TextBox 11"/>
          <p:cNvSpPr txBox="1"/>
          <p:nvPr/>
        </p:nvSpPr>
        <p:spPr>
          <a:xfrm>
            <a:off x="579438" y="2638425"/>
            <a:ext cx="792162" cy="73818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pPr>
              <a:lnSpc>
                <a:spcPct val="150000"/>
              </a:lnSpc>
            </a:pPr>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0</a:t>
            </a:r>
            <a:endParaRPr lang="zh-CN" altLang="en-US" sz="1400" dirty="0">
              <a:solidFill>
                <a:srgbClr val="C00000"/>
              </a:solidFill>
              <a:latin typeface="Arial" charset="0"/>
              <a:ea typeface="宋体" charset="-122"/>
            </a:endParaRPr>
          </a:p>
        </p:txBody>
      </p:sp>
      <p:sp>
        <p:nvSpPr>
          <p:cNvPr id="14343" name="TextBox 12"/>
          <p:cNvSpPr txBox="1"/>
          <p:nvPr/>
        </p:nvSpPr>
        <p:spPr>
          <a:xfrm>
            <a:off x="2455863" y="2862263"/>
            <a:ext cx="792162" cy="415925"/>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LDAR</a:t>
            </a:r>
            <a:endParaRPr lang="en-US" altLang="zh-CN" sz="1400" dirty="0">
              <a:solidFill>
                <a:srgbClr val="C00000"/>
              </a:solidFill>
              <a:latin typeface="Arial" charset="0"/>
              <a:ea typeface="宋体" charset="-122"/>
            </a:endParaRPr>
          </a:p>
        </p:txBody>
      </p:sp>
      <p:sp>
        <p:nvSpPr>
          <p:cNvPr id="14344" name="TextBox 13"/>
          <p:cNvSpPr txBox="1"/>
          <p:nvPr/>
        </p:nvSpPr>
        <p:spPr>
          <a:xfrm>
            <a:off x="1881188" y="3927475"/>
            <a:ext cx="792162" cy="738188"/>
          </a:xfrm>
          <a:prstGeom prst="rect">
            <a:avLst/>
          </a:prstGeom>
          <a:noFill/>
          <a:ln w="9525">
            <a:noFill/>
          </a:ln>
        </p:spPr>
        <p:txBody>
          <a:bodyPr anchor="t">
            <a:spAutoFit/>
          </a:bodyPr>
          <a:p>
            <a:r>
              <a:rPr lang="en-US" altLang="zh-CN" sz="1400" dirty="0">
                <a:solidFill>
                  <a:srgbClr val="C00000"/>
                </a:solidFill>
                <a:latin typeface="Arial" charset="0"/>
                <a:ea typeface="宋体" charset="-122"/>
              </a:rPr>
              <a:t>RD(D)</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1</a:t>
            </a:r>
            <a:endParaRPr lang="zh-CN" altLang="en-US" sz="1400" dirty="0">
              <a:solidFill>
                <a:srgbClr val="C00000"/>
              </a:solidFill>
              <a:latin typeface="Arial" charset="0"/>
              <a:ea typeface="宋体" charset="-122"/>
            </a:endParaRPr>
          </a:p>
        </p:txBody>
      </p:sp>
      <p:sp>
        <p:nvSpPr>
          <p:cNvPr id="14345" name="TextBox 14"/>
          <p:cNvSpPr txBox="1"/>
          <p:nvPr/>
        </p:nvSpPr>
        <p:spPr>
          <a:xfrm>
            <a:off x="4108450" y="4187825"/>
            <a:ext cx="790575" cy="73818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pPr>
              <a:lnSpc>
                <a:spcPct val="150000"/>
              </a:lnSpc>
            </a:pPr>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2</a:t>
            </a:r>
            <a:endParaRPr lang="zh-CN" altLang="en-US" sz="1400" dirty="0">
              <a:solidFill>
                <a:srgbClr val="C00000"/>
              </a:solidFill>
              <a:latin typeface="Arial" charset="0"/>
              <a:ea typeface="宋体" charset="-122"/>
            </a:endParaRPr>
          </a:p>
        </p:txBody>
      </p:sp>
      <p:sp>
        <p:nvSpPr>
          <p:cNvPr id="14346" name="TextBox 15"/>
          <p:cNvSpPr txBox="1"/>
          <p:nvPr/>
        </p:nvSpPr>
        <p:spPr>
          <a:xfrm>
            <a:off x="5853113" y="2927350"/>
            <a:ext cx="792162" cy="415925"/>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LDAR</a:t>
            </a:r>
            <a:endParaRPr lang="en-US" altLang="zh-CN" sz="1400" dirty="0">
              <a:solidFill>
                <a:srgbClr val="C00000"/>
              </a:solidFill>
              <a:latin typeface="Arial" charset="0"/>
              <a:ea typeface="宋体" charset="-122"/>
            </a:endParaRPr>
          </a:p>
        </p:txBody>
      </p:sp>
      <p:sp>
        <p:nvSpPr>
          <p:cNvPr id="14347" name="TextBox 16"/>
          <p:cNvSpPr txBox="1"/>
          <p:nvPr/>
        </p:nvSpPr>
        <p:spPr>
          <a:xfrm>
            <a:off x="6486525" y="4156075"/>
            <a:ext cx="790575" cy="37623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WE(D)</a:t>
            </a:r>
            <a:endParaRPr lang="en-US" altLang="zh-CN" sz="1400" dirty="0">
              <a:solidFill>
                <a:srgbClr val="C00000"/>
              </a:solidFill>
              <a:latin typeface="Arial" charset="0"/>
              <a:ea typeface="宋体" charset="-122"/>
            </a:endParaRPr>
          </a:p>
        </p:txBody>
      </p:sp>
      <p:sp>
        <p:nvSpPr>
          <p:cNvPr id="14348" name="TextBox 17"/>
          <p:cNvSpPr txBox="1"/>
          <p:nvPr/>
        </p:nvSpPr>
        <p:spPr>
          <a:xfrm>
            <a:off x="7724775" y="3302000"/>
            <a:ext cx="790575" cy="374650"/>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LDPC</a:t>
            </a:r>
            <a:endParaRPr lang="en-US" altLang="zh-CN" sz="1400" dirty="0">
              <a:solidFill>
                <a:srgbClr val="C00000"/>
              </a:solidFill>
              <a:latin typeface="Arial" charset="0"/>
              <a:ea typeface="宋体" charset="-122"/>
            </a:endParaRPr>
          </a:p>
        </p:txBody>
      </p:sp>
      <p:sp>
        <p:nvSpPr>
          <p:cNvPr id="2" name="Rectangle 7"/>
          <p:cNvSpPr/>
          <p:nvPr/>
        </p:nvSpPr>
        <p:spPr>
          <a:xfrm>
            <a:off x="1206500" y="3116263"/>
            <a:ext cx="1225550" cy="792162"/>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40000"/>
              </a:lnSpc>
            </a:pPr>
            <a:r>
              <a:rPr lang="en-US" altLang="zh-CN" sz="1400" dirty="0">
                <a:latin typeface="Arial" charset="0"/>
                <a:ea typeface="宋体" charset="-122"/>
              </a:rPr>
              <a:t>(R</a:t>
            </a:r>
            <a:r>
              <a:rPr lang="en-US" altLang="zh-CN" sz="1000" dirty="0">
                <a:latin typeface="Arial" charset="0"/>
                <a:ea typeface="宋体" charset="-122"/>
              </a:rPr>
              <a:t>1</a:t>
            </a:r>
            <a:r>
              <a:rPr lang="en-US" altLang="zh-CN" sz="1400" dirty="0">
                <a:latin typeface="Arial" charset="0"/>
                <a:ea typeface="宋体" charset="-122"/>
              </a:rPr>
              <a:t>)→DR</a:t>
            </a:r>
            <a:endParaRPr lang="en-US" altLang="zh-CN" sz="1400" dirty="0">
              <a:latin typeface="Arial" charset="0"/>
              <a:ea typeface="宋体" charset="-122"/>
            </a:endParaRPr>
          </a:p>
          <a:p>
            <a:pPr algn="ctr">
              <a:lnSpc>
                <a:spcPct val="140000"/>
              </a:lnSpc>
            </a:pPr>
            <a:r>
              <a:rPr lang="en-US" altLang="zh-CN" sz="1400" dirty="0">
                <a:latin typeface="Arial" charset="0"/>
                <a:ea typeface="宋体" charset="-122"/>
              </a:rPr>
              <a:t>(DR) →R</a:t>
            </a:r>
            <a:r>
              <a:rPr lang="en-US" altLang="zh-CN" sz="1000" dirty="0">
                <a:latin typeface="Arial" charset="0"/>
                <a:ea typeface="宋体" charset="-122"/>
              </a:rPr>
              <a:t>0</a:t>
            </a:r>
            <a:endParaRPr lang="en-US" altLang="zh-CN" sz="1000" dirty="0">
              <a:latin typeface="Arial" charset="0"/>
              <a:ea typeface="宋体" charset="-122"/>
            </a:endParaRPr>
          </a:p>
        </p:txBody>
      </p:sp>
      <p:sp>
        <p:nvSpPr>
          <p:cNvPr id="14349" name="Rectangle 8"/>
          <p:cNvSpPr/>
          <p:nvPr/>
        </p:nvSpPr>
        <p:spPr>
          <a:xfrm>
            <a:off x="2498725" y="3189288"/>
            <a:ext cx="1295400" cy="647700"/>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30000"/>
              </a:lnSpc>
            </a:pPr>
            <a:r>
              <a:rPr lang="en-US" altLang="zh-CN" sz="1400" dirty="0">
                <a:latin typeface="Arial" charset="0"/>
                <a:ea typeface="宋体" charset="-122"/>
              </a:rPr>
              <a:t>IR→AR</a:t>
            </a:r>
            <a:endParaRPr lang="en-US" altLang="zh-CN" sz="1200" dirty="0">
              <a:latin typeface="Arial" charset="0"/>
              <a:ea typeface="宋体" charset="-122"/>
            </a:endParaRPr>
          </a:p>
        </p:txBody>
      </p:sp>
      <p:sp>
        <p:nvSpPr>
          <p:cNvPr id="14350" name="Rectangle 9"/>
          <p:cNvSpPr/>
          <p:nvPr/>
        </p:nvSpPr>
        <p:spPr>
          <a:xfrm>
            <a:off x="2498725" y="4054475"/>
            <a:ext cx="1295400" cy="611188"/>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30000"/>
              </a:lnSpc>
            </a:pPr>
            <a:r>
              <a:rPr lang="en-US" altLang="zh-CN" sz="1400" dirty="0">
                <a:latin typeface="Arial" charset="0"/>
                <a:ea typeface="宋体" charset="-122"/>
              </a:rPr>
              <a:t>Cache(D) →DR</a:t>
            </a:r>
            <a:endParaRPr lang="en-US" altLang="zh-CN" sz="1400" dirty="0">
              <a:latin typeface="Arial" charset="0"/>
              <a:ea typeface="宋体" charset="-122"/>
            </a:endParaRPr>
          </a:p>
          <a:p>
            <a:pPr algn="ctr">
              <a:lnSpc>
                <a:spcPct val="130000"/>
              </a:lnSpc>
            </a:pPr>
            <a:r>
              <a:rPr lang="en-US" altLang="zh-CN" sz="1400" dirty="0">
                <a:latin typeface="Arial" charset="0"/>
                <a:ea typeface="宋体" charset="-122"/>
              </a:rPr>
              <a:t>(DR) →R</a:t>
            </a:r>
            <a:r>
              <a:rPr lang="en-US" altLang="zh-CN" sz="1000" dirty="0">
                <a:latin typeface="Arial" charset="0"/>
                <a:ea typeface="宋体" charset="-122"/>
              </a:rPr>
              <a:t>1</a:t>
            </a:r>
            <a:endParaRPr lang="en-US" altLang="zh-CN" sz="1000" dirty="0">
              <a:latin typeface="Arial" charset="0"/>
              <a:ea typeface="宋体" charset="-122"/>
            </a:endParaRPr>
          </a:p>
        </p:txBody>
      </p:sp>
      <p:sp>
        <p:nvSpPr>
          <p:cNvPr id="14351" name="Rectangle 10"/>
          <p:cNvSpPr/>
          <p:nvPr/>
        </p:nvSpPr>
        <p:spPr>
          <a:xfrm>
            <a:off x="3852863" y="3154363"/>
            <a:ext cx="1295400" cy="719137"/>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50000"/>
              </a:lnSpc>
            </a:pPr>
            <a:r>
              <a:rPr lang="en-US" altLang="zh-CN" sz="1400" dirty="0">
                <a:latin typeface="Arial" charset="0"/>
                <a:ea typeface="宋体" charset="-122"/>
              </a:rPr>
              <a:t>(R</a:t>
            </a:r>
            <a:r>
              <a:rPr lang="en-US" altLang="zh-CN" sz="1000" dirty="0">
                <a:latin typeface="Arial" charset="0"/>
                <a:ea typeface="宋体" charset="-122"/>
              </a:rPr>
              <a:t>1</a:t>
            </a:r>
            <a:r>
              <a:rPr lang="en-US" altLang="zh-CN" sz="1400" dirty="0">
                <a:latin typeface="Arial" charset="0"/>
                <a:ea typeface="宋体" charset="-122"/>
              </a:rPr>
              <a:t>)+(R</a:t>
            </a:r>
            <a:r>
              <a:rPr lang="en-US" altLang="zh-CN" sz="1000" dirty="0">
                <a:latin typeface="Arial" charset="0"/>
                <a:ea typeface="宋体" charset="-122"/>
              </a:rPr>
              <a:t>2</a:t>
            </a:r>
            <a:r>
              <a:rPr lang="en-US" altLang="zh-CN" sz="1400" dirty="0">
                <a:latin typeface="Arial" charset="0"/>
                <a:ea typeface="宋体" charset="-122"/>
              </a:rPr>
              <a:t>)</a:t>
            </a:r>
            <a:r>
              <a:rPr lang="en-US" altLang="zh-CN" sz="1600" dirty="0">
                <a:latin typeface="Arial" charset="0"/>
                <a:ea typeface="宋体" charset="-122"/>
              </a:rPr>
              <a:t> </a:t>
            </a:r>
            <a:r>
              <a:rPr lang="en-US" altLang="zh-CN" sz="1400" dirty="0">
                <a:latin typeface="Arial" charset="0"/>
                <a:ea typeface="宋体" charset="-122"/>
              </a:rPr>
              <a:t>→DR</a:t>
            </a:r>
            <a:endParaRPr lang="en-US" altLang="zh-CN" sz="1400" dirty="0">
              <a:latin typeface="Arial" charset="0"/>
              <a:ea typeface="宋体" charset="-122"/>
            </a:endParaRPr>
          </a:p>
          <a:p>
            <a:pPr algn="ctr">
              <a:lnSpc>
                <a:spcPct val="150000"/>
              </a:lnSpc>
            </a:pPr>
            <a:r>
              <a:rPr lang="en-US" altLang="zh-CN" sz="1400" dirty="0">
                <a:latin typeface="Arial" charset="0"/>
                <a:ea typeface="宋体" charset="-122"/>
              </a:rPr>
              <a:t>(DR) →R</a:t>
            </a:r>
            <a:r>
              <a:rPr lang="en-US" altLang="zh-CN" sz="1000" dirty="0">
                <a:latin typeface="Arial" charset="0"/>
                <a:ea typeface="宋体" charset="-122"/>
              </a:rPr>
              <a:t>2</a:t>
            </a:r>
            <a:endParaRPr lang="en-US" altLang="zh-CN" sz="1000" dirty="0">
              <a:latin typeface="Arial" charset="0"/>
              <a:ea typeface="宋体" charset="-122"/>
            </a:endParaRPr>
          </a:p>
        </p:txBody>
      </p:sp>
      <p:sp>
        <p:nvSpPr>
          <p:cNvPr id="14352" name="Rectangle 15"/>
          <p:cNvSpPr/>
          <p:nvPr/>
        </p:nvSpPr>
        <p:spPr>
          <a:xfrm>
            <a:off x="5143500" y="4052888"/>
            <a:ext cx="1395413" cy="611187"/>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30000"/>
              </a:lnSpc>
            </a:pPr>
            <a:r>
              <a:rPr lang="en-US" altLang="zh-CN" sz="1400" dirty="0">
                <a:latin typeface="Arial" charset="0"/>
                <a:ea typeface="宋体" charset="-122"/>
              </a:rPr>
              <a:t> (R</a:t>
            </a:r>
            <a:r>
              <a:rPr lang="en-US" altLang="zh-CN" sz="1000" dirty="0">
                <a:latin typeface="Arial" charset="0"/>
                <a:ea typeface="宋体" charset="-122"/>
              </a:rPr>
              <a:t>2</a:t>
            </a:r>
            <a:r>
              <a:rPr lang="en-US" altLang="zh-CN" sz="1400" dirty="0">
                <a:latin typeface="Arial" charset="0"/>
                <a:ea typeface="宋体" charset="-122"/>
              </a:rPr>
              <a:t>) → Cache(D) </a:t>
            </a:r>
            <a:endParaRPr lang="en-US" altLang="zh-CN" sz="1400" dirty="0">
              <a:latin typeface="Arial" charset="0"/>
              <a:ea typeface="宋体" charset="-122"/>
            </a:endParaRPr>
          </a:p>
        </p:txBody>
      </p:sp>
      <p:sp>
        <p:nvSpPr>
          <p:cNvPr id="14353" name="Rectangle 16"/>
          <p:cNvSpPr/>
          <p:nvPr/>
        </p:nvSpPr>
        <p:spPr>
          <a:xfrm>
            <a:off x="3879850" y="1376363"/>
            <a:ext cx="1295400" cy="611187"/>
          </a:xfrm>
          <a:prstGeom prst="rect">
            <a:avLst/>
          </a:prstGeom>
          <a:solidFill>
            <a:schemeClr val="bg1"/>
          </a:solidFill>
          <a:ln w="12700" cap="sq" cmpd="sng">
            <a:solidFill>
              <a:schemeClr val="tx1"/>
            </a:solidFill>
            <a:prstDash val="solid"/>
            <a:miter/>
            <a:headEnd type="none" w="med" len="med"/>
            <a:tailEnd type="none" w="med" len="med"/>
          </a:ln>
        </p:spPr>
        <p:txBody>
          <a:bodyPr wrap="none" anchor="ctr"/>
          <a:p>
            <a:pPr algn="ctr">
              <a:lnSpc>
                <a:spcPct val="130000"/>
              </a:lnSpc>
            </a:pPr>
            <a:r>
              <a:rPr lang="en-US" altLang="zh-CN" sz="1400" dirty="0">
                <a:latin typeface="Arial" charset="0"/>
                <a:ea typeface="宋体" charset="-122"/>
              </a:rPr>
              <a:t>Cache(I) →IR</a:t>
            </a:r>
            <a:endParaRPr lang="en-US" altLang="zh-CN" sz="1400" dirty="0">
              <a:latin typeface="Arial" charset="0"/>
              <a:ea typeface="宋体" charset="-122"/>
            </a:endParaRPr>
          </a:p>
          <a:p>
            <a:pPr algn="ctr">
              <a:lnSpc>
                <a:spcPct val="130000"/>
              </a:lnSpc>
            </a:pPr>
            <a:r>
              <a:rPr lang="en-US" altLang="zh-CN" sz="1400" dirty="0">
                <a:latin typeface="Arial" charset="0"/>
                <a:ea typeface="宋体" charset="-122"/>
              </a:rPr>
              <a:t>(PC)+1 →PC</a:t>
            </a:r>
            <a:endParaRPr lang="en-US" altLang="zh-CN" sz="1000"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up)">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up)">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wipe(up)">
                                      <p:cBhvr>
                                        <p:cTn id="17" dur="500"/>
                                        <p:tgtEl>
                                          <p:spTgt spid="143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wipe(up)">
                                      <p:cBhvr>
                                        <p:cTn id="22" dur="5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345"/>
                                        </p:tgtEl>
                                        <p:attrNameLst>
                                          <p:attrName>style.visibility</p:attrName>
                                        </p:attrNameLst>
                                      </p:cBhvr>
                                      <p:to>
                                        <p:strVal val="visible"/>
                                      </p:to>
                                    </p:set>
                                    <p:animEffect transition="in" filter="wipe(up)">
                                      <p:cBhvr>
                                        <p:cTn id="27" dur="500"/>
                                        <p:tgtEl>
                                          <p:spTgt spid="143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346"/>
                                        </p:tgtEl>
                                        <p:attrNameLst>
                                          <p:attrName>style.visibility</p:attrName>
                                        </p:attrNameLst>
                                      </p:cBhvr>
                                      <p:to>
                                        <p:strVal val="visible"/>
                                      </p:to>
                                    </p:set>
                                    <p:animEffect transition="in" filter="wipe(up)">
                                      <p:cBhvr>
                                        <p:cTn id="32" dur="500"/>
                                        <p:tgtEl>
                                          <p:spTgt spid="143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347"/>
                                        </p:tgtEl>
                                        <p:attrNameLst>
                                          <p:attrName>style.visibility</p:attrName>
                                        </p:attrNameLst>
                                      </p:cBhvr>
                                      <p:to>
                                        <p:strVal val="visible"/>
                                      </p:to>
                                    </p:set>
                                    <p:animEffect transition="in" filter="wipe(up)">
                                      <p:cBhvr>
                                        <p:cTn id="37" dur="500"/>
                                        <p:tgtEl>
                                          <p:spTgt spid="143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348"/>
                                        </p:tgtEl>
                                        <p:attrNameLst>
                                          <p:attrName>style.visibility</p:attrName>
                                        </p:attrNameLst>
                                      </p:cBhvr>
                                      <p:to>
                                        <p:strVal val="visible"/>
                                      </p:to>
                                    </p:set>
                                    <p:animEffect transition="in" filter="wipe(up)">
                                      <p:cBhvr>
                                        <p:cTn id="42"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P spid="14343" grpId="0"/>
      <p:bldP spid="14344" grpId="0"/>
      <p:bldP spid="14345" grpId="0"/>
      <p:bldP spid="14346" grpId="0"/>
      <p:bldP spid="14347" grpId="0"/>
      <p:bldP spid="143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15362" name="Picture 2" descr="5a14">
            <a:hlinkClick r:id="rId1" action="ppaction://hlinkfile"/>
          </p:cNvPr>
          <p:cNvPicPr>
            <a:picLocks noChangeAspect="1"/>
          </p:cNvPicPr>
          <p:nvPr/>
        </p:nvPicPr>
        <p:blipFill>
          <a:blip r:embed="rId2"/>
          <a:stretch>
            <a:fillRect/>
          </a:stretch>
        </p:blipFill>
        <p:spPr>
          <a:xfrm>
            <a:off x="3671888" y="2060575"/>
            <a:ext cx="5472112" cy="4321175"/>
          </a:xfrm>
          <a:prstGeom prst="rect">
            <a:avLst/>
          </a:prstGeom>
          <a:noFill/>
          <a:ln w="9525">
            <a:noFill/>
          </a:ln>
        </p:spPr>
      </p:pic>
      <p:sp>
        <p:nvSpPr>
          <p:cNvPr id="15363" name="Rectangle 3"/>
          <p:cNvSpPr>
            <a:spLocks noGrp="1"/>
          </p:cNvSpPr>
          <p:nvPr>
            <p:ph type="title" idx="4294967295"/>
          </p:nvPr>
        </p:nvSpPr>
        <p:spPr/>
        <p:txBody>
          <a:bodyPr wrap="square" anchor="b"/>
          <a:p>
            <a:pPr eaLnBrk="1" hangingPunct="1"/>
            <a:r>
              <a:rPr lang="zh-CN" altLang="en-US" sz="3500">
                <a:ea typeface="仿宋_GB2312" pitchFamily="1" charset="-122"/>
              </a:rPr>
              <a:t>进行微操作信号的综合</a:t>
            </a:r>
            <a:endParaRPr lang="zh-CN" altLang="en-US" sz="3500">
              <a:ea typeface="仿宋_GB2312" pitchFamily="1" charset="-122"/>
            </a:endParaRPr>
          </a:p>
        </p:txBody>
      </p:sp>
      <p:sp>
        <p:nvSpPr>
          <p:cNvPr id="15365" name="Rectangle 4"/>
          <p:cNvSpPr>
            <a:spLocks noGrp="1"/>
          </p:cNvSpPr>
          <p:nvPr>
            <p:ph type="body" idx="4294967295"/>
          </p:nvPr>
        </p:nvSpPr>
        <p:spPr>
          <a:xfrm>
            <a:off x="395288" y="1484313"/>
            <a:ext cx="8291512" cy="4824412"/>
          </a:xfrm>
        </p:spPr>
        <p:txBody>
          <a:bodyPr wrap="square" anchor="t"/>
          <a:p>
            <a:pPr eaLnBrk="1" hangingPunct="1">
              <a:buNone/>
            </a:pPr>
            <a:r>
              <a:rPr lang="zh-CN" altLang="en-US" dirty="0"/>
              <a:t>图</a:t>
            </a:r>
            <a:r>
              <a:rPr lang="en-US" altLang="zh-CN" dirty="0"/>
              <a:t>5.29</a:t>
            </a:r>
            <a:r>
              <a:rPr lang="zh-CN" altLang="en-US" dirty="0"/>
              <a:t>中五条指令的微操作控制信号举例。</a:t>
            </a:r>
            <a:endParaRPr lang="zh-CN" altLang="en-US" dirty="0"/>
          </a:p>
          <a:p>
            <a:pPr eaLnBrk="1" hangingPunct="1">
              <a:lnSpc>
                <a:spcPct val="140000"/>
              </a:lnSpc>
              <a:buNone/>
            </a:pPr>
            <a:r>
              <a:rPr lang="en-US" altLang="zh-CN" sz="2200" dirty="0"/>
              <a:t>RD(I) =M1                    RD(D) =M3·LAD</a:t>
            </a:r>
            <a:endParaRPr lang="en-US" altLang="zh-CN" sz="2200" dirty="0"/>
          </a:p>
          <a:p>
            <a:pPr eaLnBrk="1" hangingPunct="1">
              <a:lnSpc>
                <a:spcPct val="140000"/>
              </a:lnSpc>
              <a:buNone/>
            </a:pPr>
            <a:r>
              <a:rPr lang="en-US" altLang="zh-CN" sz="2200" dirty="0"/>
              <a:t>WE(D)=M3·T3·STO      PC+1=M1</a:t>
            </a:r>
            <a:endParaRPr lang="en-US" altLang="zh-CN" sz="2200" dirty="0"/>
          </a:p>
          <a:p>
            <a:pPr eaLnBrk="1" hangingPunct="1">
              <a:lnSpc>
                <a:spcPct val="140000"/>
              </a:lnSpc>
              <a:buNone/>
            </a:pPr>
            <a:r>
              <a:rPr lang="en-US" altLang="zh-CN" sz="2200" dirty="0"/>
              <a:t>LDPC =M1·T4+M2·T4·JMP</a:t>
            </a:r>
            <a:endParaRPr lang="en-US" altLang="zh-CN" sz="2200" dirty="0"/>
          </a:p>
          <a:p>
            <a:pPr eaLnBrk="1" hangingPunct="1">
              <a:lnSpc>
                <a:spcPct val="140000"/>
              </a:lnSpc>
              <a:buNone/>
            </a:pPr>
            <a:r>
              <a:rPr lang="en-US" altLang="zh-CN" sz="2200" dirty="0"/>
              <a:t>LDIR=M1·T4         </a:t>
            </a:r>
            <a:endParaRPr lang="en-US" altLang="zh-CN" sz="2200" dirty="0"/>
          </a:p>
          <a:p>
            <a:pPr eaLnBrk="1" hangingPunct="1">
              <a:lnSpc>
                <a:spcPct val="140000"/>
              </a:lnSpc>
              <a:buNone/>
            </a:pPr>
            <a:r>
              <a:rPr lang="en-US" altLang="zh-CN" sz="2200" dirty="0"/>
              <a:t>LDAR=M2·T4(LAD+STO)</a:t>
            </a:r>
            <a:endParaRPr lang="en-US" altLang="zh-CN" sz="2200" dirty="0"/>
          </a:p>
          <a:p>
            <a:pPr eaLnBrk="1" hangingPunct="1">
              <a:lnSpc>
                <a:spcPct val="140000"/>
              </a:lnSpc>
              <a:buNone/>
            </a:pPr>
            <a:r>
              <a:rPr lang="en-US" altLang="zh-CN" sz="2200" dirty="0"/>
              <a:t>LDDR=M2·T3(MOV+ADD)</a:t>
            </a:r>
            <a:br>
              <a:rPr lang="en-US" altLang="zh-CN" sz="2200" dirty="0"/>
            </a:br>
            <a:r>
              <a:rPr lang="en-US" altLang="zh-CN" sz="2200" dirty="0"/>
              <a:t>       +M3·T3·LAD</a:t>
            </a:r>
            <a:endParaRPr lang="en-US" altLang="zh-CN" sz="2200" dirty="0"/>
          </a:p>
          <a:p>
            <a:pPr eaLnBrk="1" hangingPunct="1">
              <a:lnSpc>
                <a:spcPct val="140000"/>
              </a:lnSpc>
              <a:buNone/>
            </a:pPr>
            <a:r>
              <a:rPr lang="en-US" altLang="zh-CN" sz="2200" dirty="0"/>
              <a:t>LDR2=M2·T4·ADD</a:t>
            </a:r>
            <a:endParaRPr lang="en-US" altLang="zh-CN" sz="2200" dirty="0"/>
          </a:p>
        </p:txBody>
      </p:sp>
      <p:sp>
        <p:nvSpPr>
          <p:cNvPr id="2" name="TextBox 15"/>
          <p:cNvSpPr txBox="1"/>
          <p:nvPr/>
        </p:nvSpPr>
        <p:spPr>
          <a:xfrm>
            <a:off x="6956425" y="2673350"/>
            <a:ext cx="1357313" cy="738188"/>
          </a:xfrm>
          <a:prstGeom prst="rect">
            <a:avLst/>
          </a:prstGeom>
          <a:noFill/>
          <a:ln w="9525">
            <a:noFill/>
          </a:ln>
        </p:spPr>
        <p:txBody>
          <a:bodyPr anchor="t">
            <a:spAutoFit/>
          </a:bodyPr>
          <a:p>
            <a:r>
              <a:rPr lang="en-US" altLang="zh-CN" sz="1400" dirty="0">
                <a:solidFill>
                  <a:srgbClr val="C00000"/>
                </a:solidFill>
                <a:latin typeface="Arial" charset="0"/>
                <a:ea typeface="宋体" charset="-122"/>
              </a:rPr>
              <a:t>RD(I),</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LDIR,</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PC+1, LDPC </a:t>
            </a:r>
            <a:endParaRPr lang="zh-CN" altLang="en-US" sz="1400" dirty="0">
              <a:solidFill>
                <a:srgbClr val="C00000"/>
              </a:solidFill>
              <a:latin typeface="Arial" charset="0"/>
              <a:ea typeface="宋体" charset="-122"/>
            </a:endParaRPr>
          </a:p>
        </p:txBody>
      </p:sp>
      <p:sp>
        <p:nvSpPr>
          <p:cNvPr id="15366" name="TextBox 16"/>
          <p:cNvSpPr txBox="1"/>
          <p:nvPr/>
        </p:nvSpPr>
        <p:spPr>
          <a:xfrm>
            <a:off x="3727450" y="3857625"/>
            <a:ext cx="790575" cy="73818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pPr>
              <a:lnSpc>
                <a:spcPct val="150000"/>
              </a:lnSpc>
            </a:pPr>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0</a:t>
            </a:r>
            <a:endParaRPr lang="zh-CN" altLang="en-US" sz="1400" dirty="0">
              <a:solidFill>
                <a:srgbClr val="C00000"/>
              </a:solidFill>
              <a:latin typeface="Arial" charset="0"/>
              <a:ea typeface="宋体" charset="-122"/>
            </a:endParaRPr>
          </a:p>
        </p:txBody>
      </p:sp>
      <p:sp>
        <p:nvSpPr>
          <p:cNvPr id="15367" name="TextBox 17"/>
          <p:cNvSpPr txBox="1"/>
          <p:nvPr/>
        </p:nvSpPr>
        <p:spPr>
          <a:xfrm>
            <a:off x="5018088" y="4232275"/>
            <a:ext cx="790575" cy="41433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LDAR</a:t>
            </a:r>
            <a:endParaRPr lang="en-US" altLang="zh-CN" sz="1400" dirty="0">
              <a:solidFill>
                <a:srgbClr val="C00000"/>
              </a:solidFill>
              <a:latin typeface="Arial" charset="0"/>
              <a:ea typeface="宋体" charset="-122"/>
            </a:endParaRPr>
          </a:p>
        </p:txBody>
      </p:sp>
      <p:sp>
        <p:nvSpPr>
          <p:cNvPr id="15368" name="TextBox 18"/>
          <p:cNvSpPr txBox="1"/>
          <p:nvPr/>
        </p:nvSpPr>
        <p:spPr>
          <a:xfrm>
            <a:off x="4252913" y="5199063"/>
            <a:ext cx="792162" cy="738187"/>
          </a:xfrm>
          <a:prstGeom prst="rect">
            <a:avLst/>
          </a:prstGeom>
          <a:noFill/>
          <a:ln w="9525">
            <a:noFill/>
          </a:ln>
        </p:spPr>
        <p:txBody>
          <a:bodyPr anchor="t">
            <a:spAutoFit/>
          </a:bodyPr>
          <a:p>
            <a:r>
              <a:rPr lang="en-US" altLang="zh-CN" sz="1400" dirty="0">
                <a:solidFill>
                  <a:srgbClr val="C00000"/>
                </a:solidFill>
                <a:latin typeface="Arial" charset="0"/>
                <a:ea typeface="宋体" charset="-122"/>
              </a:rPr>
              <a:t>RD(D)</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1</a:t>
            </a:r>
            <a:endParaRPr lang="zh-CN" altLang="en-US" sz="1400" dirty="0">
              <a:solidFill>
                <a:srgbClr val="C00000"/>
              </a:solidFill>
              <a:latin typeface="Arial" charset="0"/>
              <a:ea typeface="宋体" charset="-122"/>
            </a:endParaRPr>
          </a:p>
        </p:txBody>
      </p:sp>
      <p:sp>
        <p:nvSpPr>
          <p:cNvPr id="15369" name="TextBox 19"/>
          <p:cNvSpPr txBox="1"/>
          <p:nvPr/>
        </p:nvSpPr>
        <p:spPr>
          <a:xfrm>
            <a:off x="7143750" y="4241800"/>
            <a:ext cx="792163" cy="415925"/>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LDAR</a:t>
            </a:r>
            <a:endParaRPr lang="en-US" altLang="zh-CN" sz="1400" dirty="0">
              <a:solidFill>
                <a:srgbClr val="C00000"/>
              </a:solidFill>
              <a:latin typeface="Arial" charset="0"/>
              <a:ea typeface="宋体" charset="-122"/>
            </a:endParaRPr>
          </a:p>
        </p:txBody>
      </p:sp>
      <p:sp>
        <p:nvSpPr>
          <p:cNvPr id="15370" name="TextBox 20"/>
          <p:cNvSpPr txBox="1"/>
          <p:nvPr/>
        </p:nvSpPr>
        <p:spPr>
          <a:xfrm>
            <a:off x="7915275" y="5456238"/>
            <a:ext cx="790575" cy="376237"/>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WE(D)</a:t>
            </a:r>
            <a:endParaRPr lang="en-US" altLang="zh-CN" sz="1400" dirty="0">
              <a:solidFill>
                <a:srgbClr val="C00000"/>
              </a:solidFill>
              <a:latin typeface="Arial" charset="0"/>
              <a:ea typeface="宋体" charset="-122"/>
            </a:endParaRPr>
          </a:p>
        </p:txBody>
      </p:sp>
      <p:sp>
        <p:nvSpPr>
          <p:cNvPr id="15371" name="TextBox 21"/>
          <p:cNvSpPr txBox="1"/>
          <p:nvPr/>
        </p:nvSpPr>
        <p:spPr>
          <a:xfrm>
            <a:off x="8234363" y="4241800"/>
            <a:ext cx="792162" cy="376238"/>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LDPC</a:t>
            </a:r>
            <a:endParaRPr lang="en-US" altLang="zh-CN" sz="1400" dirty="0">
              <a:solidFill>
                <a:srgbClr val="C00000"/>
              </a:solidFill>
              <a:latin typeface="Arial" charset="0"/>
              <a:ea typeface="宋体" charset="-122"/>
            </a:endParaRPr>
          </a:p>
        </p:txBody>
      </p:sp>
      <p:sp>
        <p:nvSpPr>
          <p:cNvPr id="15372" name="TextBox 22"/>
          <p:cNvSpPr txBox="1"/>
          <p:nvPr/>
        </p:nvSpPr>
        <p:spPr>
          <a:xfrm>
            <a:off x="6081713" y="5008563"/>
            <a:ext cx="790575" cy="739775"/>
          </a:xfrm>
          <a:prstGeom prst="rect">
            <a:avLst/>
          </a:prstGeom>
          <a:noFill/>
          <a:ln w="9525">
            <a:noFill/>
          </a:ln>
        </p:spPr>
        <p:txBody>
          <a:bodyPr anchor="t">
            <a:spAutoFit/>
          </a:bodyPr>
          <a:p>
            <a:pPr>
              <a:lnSpc>
                <a:spcPct val="150000"/>
              </a:lnSpc>
            </a:pPr>
            <a:r>
              <a:rPr lang="en-US" altLang="zh-CN" sz="1400" dirty="0">
                <a:solidFill>
                  <a:srgbClr val="C00000"/>
                </a:solidFill>
                <a:latin typeface="Arial" charset="0"/>
                <a:ea typeface="宋体" charset="-122"/>
              </a:rPr>
              <a:t>LDDR,</a:t>
            </a:r>
            <a:endParaRPr lang="en-US" altLang="zh-CN" sz="1400" dirty="0">
              <a:solidFill>
                <a:srgbClr val="C00000"/>
              </a:solidFill>
              <a:latin typeface="Arial" charset="0"/>
              <a:ea typeface="宋体" charset="-122"/>
            </a:endParaRPr>
          </a:p>
          <a:p>
            <a:pPr>
              <a:lnSpc>
                <a:spcPct val="150000"/>
              </a:lnSpc>
            </a:pPr>
            <a:r>
              <a:rPr lang="en-US" altLang="zh-CN" sz="1400" dirty="0">
                <a:solidFill>
                  <a:srgbClr val="C00000"/>
                </a:solidFill>
                <a:latin typeface="Arial" charset="0"/>
                <a:ea typeface="宋体" charset="-122"/>
              </a:rPr>
              <a:t>LDR</a:t>
            </a:r>
            <a:r>
              <a:rPr lang="en-US" altLang="zh-CN" sz="1000" dirty="0">
                <a:solidFill>
                  <a:srgbClr val="C00000"/>
                </a:solidFill>
                <a:latin typeface="Arial" charset="0"/>
                <a:ea typeface="宋体" charset="-122"/>
              </a:rPr>
              <a:t>2</a:t>
            </a:r>
            <a:endParaRPr lang="zh-CN" altLang="en-US" sz="1400" dirty="0">
              <a:solidFill>
                <a:srgbClr val="C00000"/>
              </a:solidFill>
              <a:latin typeface="Arial" charset="0"/>
              <a:ea typeface="宋体" charset="-122"/>
            </a:endParaRPr>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838734" y="4199132"/>
              <a:ext cx="54591" cy="116678"/>
            </p14:xfrm>
          </p:contentPart>
        </mc:Choice>
        <mc:Fallback xmlns="">
          <p:pic>
            <p:nvPicPr>
              <p:cNvPr id="5" name="墨迹 4"/>
            </p:nvPicPr>
            <p:blipFill>
              <a:blip r:embed="rId4"/>
            </p:blipFill>
            <p:spPr>
              <a:xfrm>
                <a:off x="2838734" y="4199132"/>
                <a:ext cx="54591" cy="11667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911522" y="4206664"/>
              <a:ext cx="65964" cy="93229"/>
            </p14:xfrm>
          </p:contentPart>
        </mc:Choice>
        <mc:Fallback xmlns="">
          <p:pic>
            <p:nvPicPr>
              <p:cNvPr id="6" name="墨迹 5"/>
            </p:nvPicPr>
            <p:blipFill>
              <a:blip r:embed="rId6"/>
            </p:blipFill>
            <p:spPr>
              <a:xfrm>
                <a:off x="2911522" y="4206664"/>
                <a:ext cx="65964" cy="9322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2174543" y="4117415"/>
              <a:ext cx="234286" cy="180204"/>
            </p14:xfrm>
          </p:contentPart>
        </mc:Choice>
        <mc:Fallback xmlns="">
          <p:pic>
            <p:nvPicPr>
              <p:cNvPr id="7" name="墨迹 6"/>
            </p:nvPicPr>
            <p:blipFill>
              <a:blip r:embed="rId8"/>
            </p:blipFill>
            <p:spPr>
              <a:xfrm>
                <a:off x="2174543" y="4117415"/>
                <a:ext cx="234286" cy="18020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1342029" y="4186981"/>
              <a:ext cx="4550" cy="50380"/>
            </p14:xfrm>
          </p:contentPart>
        </mc:Choice>
        <mc:Fallback xmlns="">
          <p:pic>
            <p:nvPicPr>
              <p:cNvPr id="8" name="墨迹 7"/>
            </p:nvPicPr>
            <p:blipFill>
              <a:blip r:embed="rId10"/>
            </p:blipFill>
            <p:spPr>
              <a:xfrm>
                <a:off x="1342029" y="4186981"/>
                <a:ext cx="4550" cy="503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1360226" y="4193021"/>
              <a:ext cx="21609" cy="2274"/>
            </p14:xfrm>
          </p:contentPart>
        </mc:Choice>
        <mc:Fallback xmlns="">
          <p:pic>
            <p:nvPicPr>
              <p:cNvPr id="9" name="墨迹 8"/>
            </p:nvPicPr>
            <p:blipFill>
              <a:blip r:embed="rId12"/>
            </p:blipFill>
            <p:spPr>
              <a:xfrm>
                <a:off x="1360226" y="4193021"/>
                <a:ext cx="21609" cy="227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1362501" y="4211212"/>
              <a:ext cx="10236" cy="10232"/>
            </p14:xfrm>
          </p:contentPart>
        </mc:Choice>
        <mc:Fallback xmlns="">
          <p:pic>
            <p:nvPicPr>
              <p:cNvPr id="10" name="墨迹 9"/>
            </p:nvPicPr>
            <p:blipFill>
              <a:blip r:embed="rId14"/>
            </p:blipFill>
            <p:spPr>
              <a:xfrm>
                <a:off x="1362501" y="4211212"/>
                <a:ext cx="10236" cy="1023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1386385" y="4161186"/>
              <a:ext cx="3412" cy="60258"/>
            </p14:xfrm>
          </p:contentPart>
        </mc:Choice>
        <mc:Fallback xmlns="">
          <p:pic>
            <p:nvPicPr>
              <p:cNvPr id="11" name="墨迹 10"/>
            </p:nvPicPr>
            <p:blipFill>
              <a:blip r:embed="rId16"/>
            </p:blipFill>
            <p:spPr>
              <a:xfrm>
                <a:off x="1386385" y="4161186"/>
                <a:ext cx="3412" cy="6025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1405719" y="4170282"/>
              <a:ext cx="22746" cy="10233"/>
            </p14:xfrm>
          </p:contentPart>
        </mc:Choice>
        <mc:Fallback xmlns="">
          <p:pic>
            <p:nvPicPr>
              <p:cNvPr id="12" name="墨迹 11"/>
            </p:nvPicPr>
            <p:blipFill>
              <a:blip r:embed="rId18"/>
            </p:blipFill>
            <p:spPr>
              <a:xfrm>
                <a:off x="1405719" y="4170282"/>
                <a:ext cx="22746" cy="1023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407994" y="4199842"/>
              <a:ext cx="17059" cy="4548"/>
            </p14:xfrm>
          </p:contentPart>
        </mc:Choice>
        <mc:Fallback xmlns="">
          <p:pic>
            <p:nvPicPr>
              <p:cNvPr id="13" name="墨迹 12"/>
            </p:nvPicPr>
            <p:blipFill>
              <a:blip r:embed="rId20"/>
            </p:blipFill>
            <p:spPr>
              <a:xfrm>
                <a:off x="1407994" y="4199842"/>
                <a:ext cx="17059" cy="454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1360226" y="4245320"/>
              <a:ext cx="68239" cy="67435"/>
            </p14:xfrm>
          </p:contentPart>
        </mc:Choice>
        <mc:Fallback xmlns="">
          <p:pic>
            <p:nvPicPr>
              <p:cNvPr id="14" name="墨迹 13"/>
            </p:nvPicPr>
            <p:blipFill>
              <a:blip r:embed="rId22"/>
            </p:blipFill>
            <p:spPr>
              <a:xfrm>
                <a:off x="1360226" y="4245320"/>
                <a:ext cx="68239" cy="674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1392071" y="4265785"/>
              <a:ext cx="6824" cy="88681"/>
            </p14:xfrm>
          </p:contentPart>
        </mc:Choice>
        <mc:Fallback xmlns="">
          <p:pic>
            <p:nvPicPr>
              <p:cNvPr id="15" name="墨迹 14"/>
            </p:nvPicPr>
            <p:blipFill>
              <a:blip r:embed="rId24"/>
            </p:blipFill>
            <p:spPr>
              <a:xfrm>
                <a:off x="1392071" y="4265785"/>
                <a:ext cx="6824" cy="8868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1360226" y="4299893"/>
              <a:ext cx="36394" cy="46614"/>
            </p14:xfrm>
          </p:contentPart>
        </mc:Choice>
        <mc:Fallback xmlns="">
          <p:pic>
            <p:nvPicPr>
              <p:cNvPr id="16" name="墨迹 15"/>
            </p:nvPicPr>
            <p:blipFill>
              <a:blip r:embed="rId26"/>
            </p:blipFill>
            <p:spPr>
              <a:xfrm>
                <a:off x="1360226" y="4299893"/>
                <a:ext cx="36394" cy="4661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1448084" y="4263511"/>
              <a:ext cx="48620" cy="58339"/>
            </p14:xfrm>
          </p:contentPart>
        </mc:Choice>
        <mc:Fallback xmlns="">
          <p:pic>
            <p:nvPicPr>
              <p:cNvPr id="17" name="墨迹 16"/>
            </p:nvPicPr>
            <p:blipFill>
              <a:blip r:embed="rId28"/>
            </p:blipFill>
            <p:spPr>
              <a:xfrm>
                <a:off x="1448084" y="4263511"/>
                <a:ext cx="48620" cy="5833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1496704" y="4225992"/>
              <a:ext cx="76200" cy="14780"/>
            </p14:xfrm>
          </p:contentPart>
        </mc:Choice>
        <mc:Fallback xmlns="">
          <p:pic>
            <p:nvPicPr>
              <p:cNvPr id="18" name="墨迹 17"/>
            </p:nvPicPr>
            <p:blipFill>
              <a:blip r:embed="rId30"/>
            </p:blipFill>
            <p:spPr>
              <a:xfrm>
                <a:off x="1496704" y="4225992"/>
                <a:ext cx="76200" cy="147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1542197" y="4243046"/>
              <a:ext cx="9098" cy="78448"/>
            </p14:xfrm>
          </p:contentPart>
        </mc:Choice>
        <mc:Fallback xmlns="">
          <p:pic>
            <p:nvPicPr>
              <p:cNvPr id="19" name="墨迹 18"/>
            </p:nvPicPr>
            <p:blipFill>
              <a:blip r:embed="rId32"/>
            </p:blipFill>
            <p:spPr>
              <a:xfrm>
                <a:off x="1542197" y="4243046"/>
                <a:ext cx="9098" cy="7844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1737814" y="4194584"/>
              <a:ext cx="5687" cy="51873"/>
            </p14:xfrm>
          </p:contentPart>
        </mc:Choice>
        <mc:Fallback xmlns="">
          <p:pic>
            <p:nvPicPr>
              <p:cNvPr id="20" name="墨迹 19"/>
            </p:nvPicPr>
            <p:blipFill>
              <a:blip r:embed="rId34"/>
            </p:blipFill>
            <p:spPr>
              <a:xfrm>
                <a:off x="1737814" y="4194584"/>
                <a:ext cx="5687" cy="5187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1756011" y="4199842"/>
              <a:ext cx="13648" cy="5685"/>
            </p14:xfrm>
          </p:contentPart>
        </mc:Choice>
        <mc:Fallback xmlns="">
          <p:pic>
            <p:nvPicPr>
              <p:cNvPr id="21" name="墨迹 20"/>
            </p:nvPicPr>
            <p:blipFill>
              <a:blip r:embed="rId36"/>
            </p:blipFill>
            <p:spPr>
              <a:xfrm>
                <a:off x="1756011" y="4199842"/>
                <a:ext cx="13648" cy="56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1758286" y="4224855"/>
              <a:ext cx="7961" cy="6821"/>
            </p14:xfrm>
          </p:contentPart>
        </mc:Choice>
        <mc:Fallback xmlns="">
          <p:pic>
            <p:nvPicPr>
              <p:cNvPr id="22" name="墨迹 21"/>
            </p:nvPicPr>
            <p:blipFill>
              <a:blip r:embed="rId38"/>
            </p:blipFill>
            <p:spPr>
              <a:xfrm>
                <a:off x="1758286" y="4224855"/>
                <a:ext cx="7961" cy="682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1778758" y="4179378"/>
              <a:ext cx="4549" cy="51162"/>
            </p14:xfrm>
          </p:contentPart>
        </mc:Choice>
        <mc:Fallback xmlns="">
          <p:pic>
            <p:nvPicPr>
              <p:cNvPr id="23" name="墨迹 22"/>
            </p:nvPicPr>
            <p:blipFill>
              <a:blip r:embed="rId40"/>
            </p:blipFill>
            <p:spPr>
              <a:xfrm>
                <a:off x="1778758" y="4179378"/>
                <a:ext cx="4549" cy="5116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1790131" y="4188473"/>
              <a:ext cx="22746" cy="3411"/>
            </p14:xfrm>
          </p:contentPart>
        </mc:Choice>
        <mc:Fallback xmlns="">
          <p:pic>
            <p:nvPicPr>
              <p:cNvPr id="24" name="墨迹 23"/>
            </p:nvPicPr>
            <p:blipFill>
              <a:blip r:embed="rId42"/>
            </p:blipFill>
            <p:spPr>
              <a:xfrm>
                <a:off x="1790131" y="4188473"/>
                <a:ext cx="22746" cy="341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1799229" y="4206664"/>
              <a:ext cx="12511" cy="5685"/>
            </p14:xfrm>
          </p:contentPart>
        </mc:Choice>
        <mc:Fallback xmlns="">
          <p:pic>
            <p:nvPicPr>
              <p:cNvPr id="25" name="墨迹 24"/>
            </p:nvPicPr>
            <p:blipFill>
              <a:blip r:embed="rId44"/>
            </p:blipFill>
            <p:spPr>
              <a:xfrm>
                <a:off x="1799229" y="4206664"/>
                <a:ext cx="12511" cy="56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1754305" y="4245320"/>
              <a:ext cx="69945" cy="82996"/>
            </p14:xfrm>
          </p:contentPart>
        </mc:Choice>
        <mc:Fallback xmlns="">
          <p:pic>
            <p:nvPicPr>
              <p:cNvPr id="26" name="墨迹 25"/>
            </p:nvPicPr>
            <p:blipFill>
              <a:blip r:embed="rId46"/>
            </p:blipFill>
            <p:spPr>
              <a:xfrm>
                <a:off x="1754305" y="4245320"/>
                <a:ext cx="69945" cy="8299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1778758" y="4272038"/>
              <a:ext cx="9098" cy="92163"/>
            </p14:xfrm>
          </p:contentPart>
        </mc:Choice>
        <mc:Fallback xmlns="">
          <p:pic>
            <p:nvPicPr>
              <p:cNvPr id="27" name="墨迹 26"/>
            </p:nvPicPr>
            <p:blipFill>
              <a:blip r:embed="rId48"/>
            </p:blipFill>
            <p:spPr>
              <a:xfrm>
                <a:off x="1778758" y="4272038"/>
                <a:ext cx="9098" cy="9216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1758286" y="4308278"/>
              <a:ext cx="25021" cy="50167"/>
            </p14:xfrm>
          </p:contentPart>
        </mc:Choice>
        <mc:Fallback xmlns="">
          <p:pic>
            <p:nvPicPr>
              <p:cNvPr id="28" name="墨迹 27"/>
            </p:nvPicPr>
            <p:blipFill>
              <a:blip r:embed="rId50"/>
            </p:blipFill>
            <p:spPr>
              <a:xfrm>
                <a:off x="1758286" y="4308278"/>
                <a:ext cx="25021" cy="5016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1845291" y="4249868"/>
              <a:ext cx="33550" cy="45477"/>
            </p14:xfrm>
          </p:contentPart>
        </mc:Choice>
        <mc:Fallback xmlns="">
          <p:pic>
            <p:nvPicPr>
              <p:cNvPr id="29" name="墨迹 28"/>
            </p:nvPicPr>
            <p:blipFill>
              <a:blip r:embed="rId52"/>
            </p:blipFill>
            <p:spPr>
              <a:xfrm>
                <a:off x="1845291" y="4249868"/>
                <a:ext cx="33550" cy="4547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1869743" y="4261237"/>
              <a:ext cx="2274" cy="62531"/>
            </p14:xfrm>
          </p:contentPart>
        </mc:Choice>
        <mc:Fallback xmlns="">
          <p:pic>
            <p:nvPicPr>
              <p:cNvPr id="30" name="墨迹 29"/>
            </p:nvPicPr>
            <p:blipFill>
              <a:blip r:embed="rId54"/>
            </p:blipFill>
            <p:spPr>
              <a:xfrm>
                <a:off x="1869743" y="4261237"/>
                <a:ext cx="2274" cy="6253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1881116" y="4220307"/>
              <a:ext cx="67101" cy="11369"/>
            </p14:xfrm>
          </p:contentPart>
        </mc:Choice>
        <mc:Fallback xmlns="">
          <p:pic>
            <p:nvPicPr>
              <p:cNvPr id="31" name="墨迹 30"/>
            </p:nvPicPr>
            <p:blipFill>
              <a:blip r:embed="rId56"/>
            </p:blipFill>
            <p:spPr>
              <a:xfrm>
                <a:off x="1881116" y="4220307"/>
                <a:ext cx="67101" cy="1136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1892489" y="4211212"/>
              <a:ext cx="25021" cy="35245"/>
            </p14:xfrm>
          </p:contentPart>
        </mc:Choice>
        <mc:Fallback xmlns="">
          <p:pic>
            <p:nvPicPr>
              <p:cNvPr id="32" name="墨迹 31"/>
            </p:nvPicPr>
            <p:blipFill>
              <a:blip r:embed="rId58"/>
            </p:blipFill>
            <p:spPr>
              <a:xfrm>
                <a:off x="1892489" y="4211212"/>
                <a:ext cx="25021" cy="3524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1930020" y="4204390"/>
              <a:ext cx="7962" cy="48888"/>
            </p14:xfrm>
          </p:contentPart>
        </mc:Choice>
        <mc:Fallback xmlns="">
          <p:pic>
            <p:nvPicPr>
              <p:cNvPr id="33" name="墨迹 32"/>
            </p:nvPicPr>
            <p:blipFill>
              <a:blip r:embed="rId60"/>
            </p:blipFill>
            <p:spPr>
              <a:xfrm>
                <a:off x="1930020" y="4204390"/>
                <a:ext cx="7962" cy="4888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1892489" y="4248375"/>
              <a:ext cx="65964" cy="29916"/>
            </p14:xfrm>
          </p:contentPart>
        </mc:Choice>
        <mc:Fallback xmlns="">
          <p:pic>
            <p:nvPicPr>
              <p:cNvPr id="34" name="墨迹 33"/>
            </p:nvPicPr>
            <p:blipFill>
              <a:blip r:embed="rId62"/>
            </p:blipFill>
            <p:spPr>
              <a:xfrm>
                <a:off x="1892489" y="4248375"/>
                <a:ext cx="65964" cy="2991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1926608" y="4277154"/>
              <a:ext cx="7962" cy="58339"/>
            </p14:xfrm>
          </p:contentPart>
        </mc:Choice>
        <mc:Fallback xmlns="">
          <p:pic>
            <p:nvPicPr>
              <p:cNvPr id="35" name="墨迹 34"/>
            </p:nvPicPr>
            <p:blipFill>
              <a:blip r:embed="rId64"/>
            </p:blipFill>
            <p:spPr>
              <a:xfrm>
                <a:off x="1926608" y="4277154"/>
                <a:ext cx="7962" cy="58339"/>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1974376" y="4224855"/>
              <a:ext cx="27295" cy="95502"/>
            </p14:xfrm>
          </p:contentPart>
        </mc:Choice>
        <mc:Fallback xmlns="">
          <p:pic>
            <p:nvPicPr>
              <p:cNvPr id="36" name="墨迹 35"/>
            </p:nvPicPr>
            <p:blipFill>
              <a:blip r:embed="rId66"/>
            </p:blipFill>
            <p:spPr>
              <a:xfrm>
                <a:off x="1974376" y="4224855"/>
                <a:ext cx="27295" cy="95502"/>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1967552" y="4264648"/>
              <a:ext cx="42080" cy="17054"/>
            </p14:xfrm>
          </p:contentPart>
        </mc:Choice>
        <mc:Fallback xmlns="">
          <p:pic>
            <p:nvPicPr>
              <p:cNvPr id="37" name="墨迹 36"/>
            </p:nvPicPr>
            <p:blipFill>
              <a:blip r:embed="rId68"/>
            </p:blipFill>
            <p:spPr>
              <a:xfrm>
                <a:off x="1967552" y="4264648"/>
                <a:ext cx="42080" cy="1705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2010770" y="4229403"/>
              <a:ext cx="25021" cy="15917"/>
            </p14:xfrm>
          </p:contentPart>
        </mc:Choice>
        <mc:Fallback xmlns="">
          <p:pic>
            <p:nvPicPr>
              <p:cNvPr id="38" name="墨迹 37"/>
            </p:nvPicPr>
            <p:blipFill>
              <a:blip r:embed="rId70"/>
            </p:blipFill>
            <p:spPr>
              <a:xfrm>
                <a:off x="2010770" y="4229403"/>
                <a:ext cx="25021" cy="15917"/>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2010770" y="4245320"/>
              <a:ext cx="9098" cy="60258"/>
            </p14:xfrm>
          </p:contentPart>
        </mc:Choice>
        <mc:Fallback xmlns="">
          <p:pic>
            <p:nvPicPr>
              <p:cNvPr id="39" name="墨迹 38"/>
            </p:nvPicPr>
            <p:blipFill>
              <a:blip r:embed="rId72"/>
            </p:blipFill>
            <p:spPr>
              <a:xfrm>
                <a:off x="2010770" y="4245320"/>
                <a:ext cx="9098" cy="60258"/>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2026692" y="4236224"/>
              <a:ext cx="40943" cy="76459"/>
            </p14:xfrm>
          </p:contentPart>
        </mc:Choice>
        <mc:Fallback xmlns="">
          <p:pic>
            <p:nvPicPr>
              <p:cNvPr id="40" name="墨迹 39"/>
            </p:nvPicPr>
            <p:blipFill>
              <a:blip r:embed="rId74"/>
            </p:blipFill>
            <p:spPr>
              <a:xfrm>
                <a:off x="2026692" y="4236224"/>
                <a:ext cx="40943" cy="76459"/>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458905" y="5088927"/>
              <a:ext cx="828533" cy="59120"/>
            </p14:xfrm>
          </p:contentPart>
        </mc:Choice>
        <mc:Fallback xmlns="">
          <p:pic>
            <p:nvPicPr>
              <p:cNvPr id="41" name="墨迹 40"/>
            </p:nvPicPr>
            <p:blipFill>
              <a:blip r:embed="rId76"/>
            </p:blipFill>
            <p:spPr>
              <a:xfrm>
                <a:off x="458905" y="5088927"/>
                <a:ext cx="828533" cy="591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4321791" y="5621013"/>
              <a:ext cx="520889" cy="18191"/>
            </p14:xfrm>
          </p:contentPart>
        </mc:Choice>
        <mc:Fallback xmlns="">
          <p:pic>
            <p:nvPicPr>
              <p:cNvPr id="42" name="墨迹 41"/>
            </p:nvPicPr>
            <p:blipFill>
              <a:blip r:embed="rId78"/>
            </p:blipFill>
            <p:spPr>
              <a:xfrm>
                <a:off x="4321791" y="5621013"/>
                <a:ext cx="520889" cy="1819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3777586" y="4154365"/>
              <a:ext cx="614718" cy="34108"/>
            </p14:xfrm>
          </p:contentPart>
        </mc:Choice>
        <mc:Fallback xmlns="">
          <p:pic>
            <p:nvPicPr>
              <p:cNvPr id="43" name="墨迹 42"/>
            </p:nvPicPr>
            <p:blipFill>
              <a:blip r:embed="rId80"/>
            </p:blipFill>
            <p:spPr>
              <a:xfrm>
                <a:off x="3777586" y="4154365"/>
                <a:ext cx="614718" cy="34108"/>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6079651" y="5298123"/>
              <a:ext cx="612301" cy="77311"/>
            </p14:xfrm>
          </p:contentPart>
        </mc:Choice>
        <mc:Fallback xmlns="">
          <p:pic>
            <p:nvPicPr>
              <p:cNvPr id="44" name="墨迹 43"/>
            </p:nvPicPr>
            <p:blipFill>
              <a:blip r:embed="rId82"/>
            </p:blipFill>
            <p:spPr>
              <a:xfrm>
                <a:off x="6079651" y="5298123"/>
                <a:ext cx="612301" cy="7731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7561996" y="1678118"/>
              <a:ext cx="44355" cy="6821"/>
            </p14:xfrm>
          </p:contentPart>
        </mc:Choice>
        <mc:Fallback xmlns="">
          <p:pic>
            <p:nvPicPr>
              <p:cNvPr id="45" name="墨迹 44"/>
            </p:nvPicPr>
            <p:blipFill>
              <a:blip r:embed="rId84"/>
            </p:blipFill>
            <p:spPr>
              <a:xfrm>
                <a:off x="7561996" y="1678118"/>
                <a:ext cx="44355" cy="6821"/>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7526740" y="1770209"/>
              <a:ext cx="297976" cy="144391"/>
            </p14:xfrm>
          </p:contentPart>
        </mc:Choice>
        <mc:Fallback xmlns="">
          <p:pic>
            <p:nvPicPr>
              <p:cNvPr id="46" name="墨迹 45"/>
            </p:nvPicPr>
            <p:blipFill>
              <a:blip r:embed="rId86"/>
            </p:blipFill>
            <p:spPr>
              <a:xfrm>
                <a:off x="7526740" y="1770209"/>
                <a:ext cx="297976" cy="144391"/>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7624549" y="1661490"/>
              <a:ext cx="22746" cy="64379"/>
            </p14:xfrm>
          </p:contentPart>
        </mc:Choice>
        <mc:Fallback xmlns="">
          <p:pic>
            <p:nvPicPr>
              <p:cNvPr id="47" name="墨迹 46"/>
            </p:nvPicPr>
            <p:blipFill>
              <a:blip r:embed="rId88"/>
            </p:blipFill>
            <p:spPr>
              <a:xfrm>
                <a:off x="7624549" y="1661490"/>
                <a:ext cx="22746" cy="6437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7620000" y="1632640"/>
              <a:ext cx="104632" cy="104598"/>
            </p14:xfrm>
          </p:contentPart>
        </mc:Choice>
        <mc:Fallback xmlns="">
          <p:pic>
            <p:nvPicPr>
              <p:cNvPr id="48" name="墨迹 47"/>
            </p:nvPicPr>
            <p:blipFill>
              <a:blip r:embed="rId90"/>
            </p:blipFill>
            <p:spPr>
              <a:xfrm>
                <a:off x="7620000" y="1632640"/>
                <a:ext cx="104632" cy="104598"/>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7651844" y="1664474"/>
              <a:ext cx="20472" cy="36382"/>
            </p14:xfrm>
          </p:contentPart>
        </mc:Choice>
        <mc:Fallback xmlns="">
          <p:pic>
            <p:nvPicPr>
              <p:cNvPr id="49" name="墨迹 48"/>
            </p:nvPicPr>
            <p:blipFill>
              <a:blip r:embed="rId92"/>
            </p:blipFill>
            <p:spPr>
              <a:xfrm>
                <a:off x="7651844" y="1664474"/>
                <a:ext cx="20472" cy="36382"/>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7633647" y="1659927"/>
              <a:ext cx="80749" cy="212607"/>
            </p14:xfrm>
          </p:contentPart>
        </mc:Choice>
        <mc:Fallback xmlns="">
          <p:pic>
            <p:nvPicPr>
              <p:cNvPr id="50" name="墨迹 49"/>
            </p:nvPicPr>
            <p:blipFill>
              <a:blip r:embed="rId94"/>
            </p:blipFill>
            <p:spPr>
              <a:xfrm>
                <a:off x="7633647" y="1659927"/>
                <a:ext cx="80749" cy="212607"/>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7642746" y="1823645"/>
              <a:ext cx="70514" cy="9096"/>
            </p14:xfrm>
          </p:contentPart>
        </mc:Choice>
        <mc:Fallback xmlns="">
          <p:pic>
            <p:nvPicPr>
              <p:cNvPr id="51" name="墨迹 50"/>
            </p:nvPicPr>
            <p:blipFill>
              <a:blip r:embed="rId96"/>
            </p:blipFill>
            <p:spPr>
              <a:xfrm>
                <a:off x="7642746" y="1823645"/>
                <a:ext cx="70514" cy="9096"/>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7747378" y="1678118"/>
              <a:ext cx="97810" cy="21175"/>
            </p14:xfrm>
          </p:contentPart>
        </mc:Choice>
        <mc:Fallback xmlns="">
          <p:pic>
            <p:nvPicPr>
              <p:cNvPr id="52" name="墨迹 51"/>
            </p:nvPicPr>
            <p:blipFill>
              <a:blip r:embed="rId98"/>
            </p:blipFill>
            <p:spPr>
              <a:xfrm>
                <a:off x="7747378" y="1678118"/>
                <a:ext cx="97810" cy="211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7740271" y="1659927"/>
              <a:ext cx="118565" cy="162581"/>
            </p14:xfrm>
          </p:contentPart>
        </mc:Choice>
        <mc:Fallback xmlns="">
          <p:pic>
            <p:nvPicPr>
              <p:cNvPr id="53" name="墨迹 52"/>
            </p:nvPicPr>
            <p:blipFill>
              <a:blip r:embed="rId100"/>
            </p:blipFill>
            <p:spPr>
              <a:xfrm>
                <a:off x="7740271" y="1659927"/>
                <a:ext cx="118565" cy="16258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7811068" y="1746334"/>
              <a:ext cx="4549" cy="147801"/>
            </p14:xfrm>
          </p:contentPart>
        </mc:Choice>
        <mc:Fallback xmlns="">
          <p:pic>
            <p:nvPicPr>
              <p:cNvPr id="54" name="墨迹 53"/>
            </p:nvPicPr>
            <p:blipFill>
              <a:blip r:embed="rId102"/>
            </p:blipFill>
            <p:spPr>
              <a:xfrm>
                <a:off x="7811068" y="1746334"/>
                <a:ext cx="4549" cy="147801"/>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7883856" y="1628092"/>
              <a:ext cx="4549" cy="75038"/>
            </p14:xfrm>
          </p:contentPart>
        </mc:Choice>
        <mc:Fallback xmlns="">
          <p:pic>
            <p:nvPicPr>
              <p:cNvPr id="55" name="墨迹 54"/>
            </p:nvPicPr>
            <p:blipFill>
              <a:blip r:embed="rId104"/>
            </p:blipFill>
            <p:spPr>
              <a:xfrm>
                <a:off x="7883856" y="1628092"/>
                <a:ext cx="4549" cy="75038"/>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7883856" y="1641736"/>
              <a:ext cx="47767" cy="54573"/>
            </p14:xfrm>
          </p:contentPart>
        </mc:Choice>
        <mc:Fallback xmlns="">
          <p:pic>
            <p:nvPicPr>
              <p:cNvPr id="56" name="墨迹 55"/>
            </p:nvPicPr>
            <p:blipFill>
              <a:blip r:embed="rId106"/>
            </p:blipFill>
            <p:spPr>
              <a:xfrm>
                <a:off x="7883856" y="1641736"/>
                <a:ext cx="47767" cy="54573"/>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墨迹 56"/>
              <p14:cNvContentPartPr/>
              <p14:nvPr/>
            </p14:nvContentPartPr>
            <p14:xfrm>
              <a:off x="7852011" y="1712226"/>
              <a:ext cx="125105" cy="43203"/>
            </p14:xfrm>
          </p:contentPart>
        </mc:Choice>
        <mc:Fallback xmlns="">
          <p:pic>
            <p:nvPicPr>
              <p:cNvPr id="57" name="墨迹 56"/>
            </p:nvPicPr>
            <p:blipFill>
              <a:blip r:embed="rId108"/>
            </p:blipFill>
            <p:spPr>
              <a:xfrm>
                <a:off x="7852011" y="1712226"/>
                <a:ext cx="125105" cy="43203"/>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8" name="墨迹 57"/>
              <p14:cNvContentPartPr/>
              <p14:nvPr/>
            </p14:nvContentPartPr>
            <p14:xfrm>
              <a:off x="7888405" y="1755429"/>
              <a:ext cx="360" cy="90955"/>
            </p14:xfrm>
          </p:contentPart>
        </mc:Choice>
        <mc:Fallback xmlns="">
          <p:pic>
            <p:nvPicPr>
              <p:cNvPr id="58" name="墨迹 57"/>
            </p:nvPicPr>
            <p:blipFill>
              <a:blip r:embed="rId110"/>
            </p:blipFill>
            <p:spPr>
              <a:xfrm>
                <a:off x="7888405" y="1755429"/>
                <a:ext cx="360" cy="9095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墨迹 58"/>
              <p14:cNvContentPartPr/>
              <p14:nvPr/>
            </p14:nvContentPartPr>
            <p14:xfrm>
              <a:off x="7913427" y="1750881"/>
              <a:ext cx="20471" cy="198538"/>
            </p14:xfrm>
          </p:contentPart>
        </mc:Choice>
        <mc:Fallback xmlns="">
          <p:pic>
            <p:nvPicPr>
              <p:cNvPr id="59" name="墨迹 58"/>
            </p:nvPicPr>
            <p:blipFill>
              <a:blip r:embed="rId112"/>
            </p:blipFill>
            <p:spPr>
              <a:xfrm>
                <a:off x="7913427" y="1750881"/>
                <a:ext cx="20471" cy="198538"/>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墨迹 59"/>
              <p14:cNvContentPartPr/>
              <p14:nvPr/>
            </p14:nvContentPartPr>
            <p14:xfrm>
              <a:off x="7823578" y="1778168"/>
              <a:ext cx="128517" cy="107582"/>
            </p14:xfrm>
          </p:contentPart>
        </mc:Choice>
        <mc:Fallback xmlns="">
          <p:pic>
            <p:nvPicPr>
              <p:cNvPr id="60" name="墨迹 59"/>
            </p:nvPicPr>
            <p:blipFill>
              <a:blip r:embed="rId114"/>
            </p:blipFill>
            <p:spPr>
              <a:xfrm>
                <a:off x="7823578" y="1778168"/>
                <a:ext cx="128517" cy="107582"/>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1" name="墨迹 60"/>
              <p14:cNvContentPartPr/>
              <p14:nvPr/>
            </p14:nvContentPartPr>
            <p14:xfrm>
              <a:off x="8063552" y="1646283"/>
              <a:ext cx="6824" cy="134159"/>
            </p14:xfrm>
          </p:contentPart>
        </mc:Choice>
        <mc:Fallback xmlns="">
          <p:pic>
            <p:nvPicPr>
              <p:cNvPr id="61" name="墨迹 60"/>
            </p:nvPicPr>
            <p:blipFill>
              <a:blip r:embed="rId116"/>
            </p:blipFill>
            <p:spPr>
              <a:xfrm>
                <a:off x="8063552" y="1646283"/>
                <a:ext cx="6824" cy="134159"/>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2" name="墨迹 61"/>
              <p14:cNvContentPartPr/>
              <p14:nvPr/>
            </p14:nvContentPartPr>
            <p14:xfrm>
              <a:off x="8006686" y="1675844"/>
              <a:ext cx="88710" cy="11369"/>
            </p14:xfrm>
          </p:contentPart>
        </mc:Choice>
        <mc:Fallback xmlns="">
          <p:pic>
            <p:nvPicPr>
              <p:cNvPr id="62" name="墨迹 61"/>
            </p:nvPicPr>
            <p:blipFill>
              <a:blip r:embed="rId118"/>
            </p:blipFill>
            <p:spPr>
              <a:xfrm>
                <a:off x="8006686" y="1675844"/>
                <a:ext cx="88710" cy="11369"/>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3" name="墨迹 62"/>
              <p14:cNvContentPartPr/>
              <p14:nvPr/>
            </p14:nvContentPartPr>
            <p14:xfrm>
              <a:off x="7976547" y="1719047"/>
              <a:ext cx="105912" cy="147802"/>
            </p14:xfrm>
          </p:contentPart>
        </mc:Choice>
        <mc:Fallback xmlns="">
          <p:pic>
            <p:nvPicPr>
              <p:cNvPr id="63" name="墨迹 62"/>
            </p:nvPicPr>
            <p:blipFill>
              <a:blip r:embed="rId120"/>
            </p:blipFill>
            <p:spPr>
              <a:xfrm>
                <a:off x="7976547" y="1719047"/>
                <a:ext cx="105912" cy="147802"/>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4" name="墨迹 63"/>
              <p14:cNvContentPartPr/>
              <p14:nvPr/>
            </p14:nvContentPartPr>
            <p14:xfrm>
              <a:off x="8052178" y="1796359"/>
              <a:ext cx="70514" cy="72764"/>
            </p14:xfrm>
          </p:contentPart>
        </mc:Choice>
        <mc:Fallback xmlns="">
          <p:pic>
            <p:nvPicPr>
              <p:cNvPr id="64" name="墨迹 63"/>
            </p:nvPicPr>
            <p:blipFill>
              <a:blip r:embed="rId122"/>
            </p:blipFill>
            <p:spPr>
              <a:xfrm>
                <a:off x="8052178" y="1796359"/>
                <a:ext cx="70514" cy="72764"/>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5" name="墨迹 64"/>
              <p14:cNvContentPartPr/>
              <p14:nvPr/>
            </p14:nvContentPartPr>
            <p14:xfrm>
              <a:off x="8052178" y="1796359"/>
              <a:ext cx="54591" cy="122789"/>
            </p14:xfrm>
          </p:contentPart>
        </mc:Choice>
        <mc:Fallback xmlns="">
          <p:pic>
            <p:nvPicPr>
              <p:cNvPr id="65" name="墨迹 64"/>
            </p:nvPicPr>
            <p:blipFill>
              <a:blip r:embed="rId124"/>
            </p:blipFill>
            <p:spPr>
              <a:xfrm>
                <a:off x="8052178" y="1796359"/>
                <a:ext cx="54591" cy="122789"/>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6" name="墨迹 65"/>
              <p14:cNvContentPartPr/>
              <p14:nvPr/>
            </p14:nvContentPartPr>
            <p14:xfrm>
              <a:off x="8188656" y="1737238"/>
              <a:ext cx="2275" cy="9096"/>
            </p14:xfrm>
          </p:contentPart>
        </mc:Choice>
        <mc:Fallback xmlns="">
          <p:pic>
            <p:nvPicPr>
              <p:cNvPr id="66" name="墨迹 65"/>
            </p:nvPicPr>
            <p:blipFill>
              <a:blip r:embed="rId126"/>
            </p:blipFill>
            <p:spPr>
              <a:xfrm>
                <a:off x="8188656" y="1737238"/>
                <a:ext cx="2275" cy="9096"/>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7" name="墨迹 66"/>
              <p14:cNvContentPartPr/>
              <p14:nvPr/>
            </p14:nvContentPartPr>
            <p14:xfrm>
              <a:off x="8135629" y="1778168"/>
              <a:ext cx="219075" cy="113694"/>
            </p14:xfrm>
          </p:contentPart>
        </mc:Choice>
        <mc:Fallback xmlns="">
          <p:pic>
            <p:nvPicPr>
              <p:cNvPr id="67" name="墨迹 66"/>
            </p:nvPicPr>
            <p:blipFill>
              <a:blip r:embed="rId128"/>
            </p:blipFill>
            <p:spPr>
              <a:xfrm>
                <a:off x="8135629" y="1778168"/>
                <a:ext cx="219075" cy="113694"/>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8" name="墨迹 67"/>
              <p14:cNvContentPartPr/>
              <p14:nvPr/>
            </p14:nvContentPartPr>
            <p14:xfrm>
              <a:off x="8204010" y="1775894"/>
              <a:ext cx="91553" cy="15917"/>
            </p14:xfrm>
          </p:contentPart>
        </mc:Choice>
        <mc:Fallback xmlns="">
          <p:pic>
            <p:nvPicPr>
              <p:cNvPr id="68" name="墨迹 67"/>
            </p:nvPicPr>
            <p:blipFill>
              <a:blip r:embed="rId130"/>
            </p:blipFill>
            <p:spPr>
              <a:xfrm>
                <a:off x="8204010" y="1775894"/>
                <a:ext cx="91553" cy="1591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9" name="墨迹 68"/>
              <p14:cNvContentPartPr/>
              <p14:nvPr/>
            </p14:nvContentPartPr>
            <p14:xfrm>
              <a:off x="8227325" y="1741786"/>
              <a:ext cx="34119" cy="102324"/>
            </p14:xfrm>
          </p:contentPart>
        </mc:Choice>
        <mc:Fallback xmlns="">
          <p:pic>
            <p:nvPicPr>
              <p:cNvPr id="69" name="墨迹 68"/>
            </p:nvPicPr>
            <p:blipFill>
              <a:blip r:embed="rId132"/>
            </p:blipFill>
            <p:spPr>
              <a:xfrm>
                <a:off x="8227325" y="1741786"/>
                <a:ext cx="34119" cy="102324"/>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0" name="墨迹 69"/>
              <p14:cNvContentPartPr/>
              <p14:nvPr/>
            </p14:nvContentPartPr>
            <p14:xfrm>
              <a:off x="8265994" y="1814550"/>
              <a:ext cx="47767" cy="47751"/>
            </p14:xfrm>
          </p:contentPart>
        </mc:Choice>
        <mc:Fallback xmlns="">
          <p:pic>
            <p:nvPicPr>
              <p:cNvPr id="70" name="墨迹 69"/>
            </p:nvPicPr>
            <p:blipFill>
              <a:blip r:embed="rId134"/>
            </p:blipFill>
            <p:spPr>
              <a:xfrm>
                <a:off x="8265994" y="1814550"/>
                <a:ext cx="47767" cy="47751"/>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1" name="墨迹 70"/>
              <p14:cNvContentPartPr/>
              <p14:nvPr/>
            </p14:nvContentPartPr>
            <p14:xfrm>
              <a:off x="8364655" y="1725869"/>
              <a:ext cx="108329" cy="15917"/>
            </p14:xfrm>
          </p:contentPart>
        </mc:Choice>
        <mc:Fallback xmlns="">
          <p:pic>
            <p:nvPicPr>
              <p:cNvPr id="71" name="墨迹 70"/>
            </p:nvPicPr>
            <p:blipFill>
              <a:blip r:embed="rId136"/>
            </p:blipFill>
            <p:spPr>
              <a:xfrm>
                <a:off x="8364655" y="1725869"/>
                <a:ext cx="108329" cy="15917"/>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2" name="墨迹 71"/>
              <p14:cNvContentPartPr/>
              <p14:nvPr/>
            </p14:nvContentPartPr>
            <p14:xfrm>
              <a:off x="8352429" y="1666038"/>
              <a:ext cx="134203" cy="221276"/>
            </p14:xfrm>
          </p:contentPart>
        </mc:Choice>
        <mc:Fallback xmlns="">
          <p:pic>
            <p:nvPicPr>
              <p:cNvPr id="72" name="墨迹 71"/>
            </p:nvPicPr>
            <p:blipFill>
              <a:blip r:embed="rId138"/>
            </p:blipFill>
            <p:spPr>
              <a:xfrm>
                <a:off x="8352429" y="1666038"/>
                <a:ext cx="134203" cy="221276"/>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3" name="墨迹 72"/>
              <p14:cNvContentPartPr/>
              <p14:nvPr/>
            </p14:nvContentPartPr>
            <p14:xfrm>
              <a:off x="8488907" y="1671296"/>
              <a:ext cx="6824" cy="18191"/>
            </p14:xfrm>
          </p:contentPart>
        </mc:Choice>
        <mc:Fallback xmlns="">
          <p:pic>
            <p:nvPicPr>
              <p:cNvPr id="73" name="墨迹 72"/>
            </p:nvPicPr>
            <p:blipFill>
              <a:blip r:embed="rId140"/>
            </p:blipFill>
            <p:spPr>
              <a:xfrm>
                <a:off x="8488907" y="1671296"/>
                <a:ext cx="6824" cy="18191"/>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4" name="墨迹 73"/>
              <p14:cNvContentPartPr/>
              <p14:nvPr/>
            </p14:nvContentPartPr>
            <p14:xfrm>
              <a:off x="1836947" y="2259538"/>
              <a:ext cx="14856" cy="16087"/>
            </p14:xfrm>
          </p:contentPart>
        </mc:Choice>
        <mc:Fallback xmlns="">
          <p:pic>
            <p:nvPicPr>
              <p:cNvPr id="74" name="墨迹 73"/>
            </p:nvPicPr>
            <p:blipFill>
              <a:blip r:embed="rId142"/>
            </p:blipFill>
            <p:spPr>
              <a:xfrm>
                <a:off x="1836947" y="2259538"/>
                <a:ext cx="14856" cy="16087"/>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5" name="墨迹 74"/>
              <p14:cNvContentPartPr/>
              <p14:nvPr/>
            </p14:nvContentPartPr>
            <p14:xfrm>
              <a:off x="1829519" y="2321410"/>
              <a:ext cx="64365" cy="80433"/>
            </p14:xfrm>
          </p:contentPart>
        </mc:Choice>
        <mc:Fallback xmlns="">
          <p:pic>
            <p:nvPicPr>
              <p:cNvPr id="75" name="墨迹 74"/>
            </p:nvPicPr>
            <p:blipFill>
              <a:blip r:embed="rId144"/>
            </p:blipFill>
            <p:spPr>
              <a:xfrm>
                <a:off x="1829519" y="2321410"/>
                <a:ext cx="64365" cy="80433"/>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6" name="墨迹 75"/>
              <p14:cNvContentPartPr/>
              <p14:nvPr/>
            </p14:nvContentPartPr>
            <p14:xfrm>
              <a:off x="1885150" y="2269438"/>
              <a:ext cx="55773" cy="4950"/>
            </p14:xfrm>
          </p:contentPart>
        </mc:Choice>
        <mc:Fallback xmlns="">
          <p:pic>
            <p:nvPicPr>
              <p:cNvPr id="76" name="墨迹 75"/>
            </p:nvPicPr>
            <p:blipFill>
              <a:blip r:embed="rId146"/>
            </p:blipFill>
            <p:spPr>
              <a:xfrm>
                <a:off x="1885150" y="2269438"/>
                <a:ext cx="55773" cy="495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7" name="墨迹 76"/>
              <p14:cNvContentPartPr/>
              <p14:nvPr/>
            </p14:nvContentPartPr>
            <p14:xfrm>
              <a:off x="1906270" y="2247164"/>
              <a:ext cx="7428" cy="54447"/>
            </p14:xfrm>
          </p:contentPart>
        </mc:Choice>
        <mc:Fallback xmlns="">
          <p:pic>
            <p:nvPicPr>
              <p:cNvPr id="77" name="墨迹 76"/>
            </p:nvPicPr>
            <p:blipFill>
              <a:blip r:embed="rId148"/>
            </p:blipFill>
            <p:spPr>
              <a:xfrm>
                <a:off x="1906270" y="2247164"/>
                <a:ext cx="7428" cy="5444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8" name="墨迹 77"/>
              <p14:cNvContentPartPr/>
              <p14:nvPr/>
            </p14:nvContentPartPr>
            <p14:xfrm>
              <a:off x="1882751" y="2291711"/>
              <a:ext cx="84481" cy="24749"/>
            </p14:xfrm>
          </p:contentPart>
        </mc:Choice>
        <mc:Fallback xmlns="">
          <p:pic>
            <p:nvPicPr>
              <p:cNvPr id="78" name="墨迹 77"/>
            </p:nvPicPr>
            <p:blipFill>
              <a:blip r:embed="rId150"/>
            </p:blipFill>
            <p:spPr>
              <a:xfrm>
                <a:off x="1882751" y="2291711"/>
                <a:ext cx="84481" cy="24749"/>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9" name="墨迹 78"/>
              <p14:cNvContentPartPr/>
              <p14:nvPr/>
            </p14:nvContentPartPr>
            <p14:xfrm>
              <a:off x="1900077" y="2321410"/>
              <a:ext cx="18570" cy="87857"/>
            </p14:xfrm>
          </p:contentPart>
        </mc:Choice>
        <mc:Fallback xmlns="">
          <p:pic>
            <p:nvPicPr>
              <p:cNvPr id="79" name="墨迹 78"/>
            </p:nvPicPr>
            <p:blipFill>
              <a:blip r:embed="rId152"/>
            </p:blipFill>
            <p:spPr>
              <a:xfrm>
                <a:off x="1900077" y="2321410"/>
                <a:ext cx="18570" cy="87857"/>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0" name="墨迹 79"/>
              <p14:cNvContentPartPr/>
              <p14:nvPr/>
            </p14:nvContentPartPr>
            <p14:xfrm>
              <a:off x="1928546" y="2368432"/>
              <a:ext cx="38375" cy="40835"/>
            </p14:xfrm>
          </p:contentPart>
        </mc:Choice>
        <mc:Fallback xmlns="">
          <p:pic>
            <p:nvPicPr>
              <p:cNvPr id="80" name="墨迹 79"/>
            </p:nvPicPr>
            <p:blipFill>
              <a:blip r:embed="rId154"/>
            </p:blipFill>
            <p:spPr>
              <a:xfrm>
                <a:off x="1928546" y="2368432"/>
                <a:ext cx="38375" cy="4083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1" name="墨迹 80"/>
              <p14:cNvContentPartPr/>
              <p14:nvPr/>
            </p14:nvContentPartPr>
            <p14:xfrm>
              <a:off x="1873155" y="2358533"/>
              <a:ext cx="86027" cy="14849"/>
            </p14:xfrm>
          </p:contentPart>
        </mc:Choice>
        <mc:Fallback xmlns="">
          <p:pic>
            <p:nvPicPr>
              <p:cNvPr id="81" name="墨迹 80"/>
            </p:nvPicPr>
            <p:blipFill>
              <a:blip r:embed="rId156"/>
            </p:blipFill>
            <p:spPr>
              <a:xfrm>
                <a:off x="1873155" y="2358533"/>
                <a:ext cx="86027" cy="1484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2" name="墨迹 81"/>
              <p14:cNvContentPartPr/>
              <p14:nvPr/>
            </p14:nvContentPartPr>
            <p14:xfrm>
              <a:off x="1893884" y="2333784"/>
              <a:ext cx="13621" cy="8662"/>
            </p14:xfrm>
          </p:contentPart>
        </mc:Choice>
        <mc:Fallback xmlns="">
          <p:pic>
            <p:nvPicPr>
              <p:cNvPr id="82" name="墨迹 81"/>
            </p:nvPicPr>
            <p:blipFill>
              <a:blip r:embed="rId158"/>
            </p:blipFill>
            <p:spPr>
              <a:xfrm>
                <a:off x="1893884" y="2333784"/>
                <a:ext cx="13621" cy="8662"/>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3" name="墨迹 82"/>
              <p14:cNvContentPartPr/>
              <p14:nvPr/>
            </p14:nvContentPartPr>
            <p14:xfrm>
              <a:off x="1890179" y="2361007"/>
              <a:ext cx="19805" cy="6188"/>
            </p14:xfrm>
          </p:contentPart>
        </mc:Choice>
        <mc:Fallback xmlns="">
          <p:pic>
            <p:nvPicPr>
              <p:cNvPr id="83" name="墨迹 82"/>
            </p:nvPicPr>
            <p:blipFill>
              <a:blip r:embed="rId160"/>
            </p:blipFill>
            <p:spPr>
              <a:xfrm>
                <a:off x="1890179" y="2361007"/>
                <a:ext cx="19805" cy="6188"/>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4" name="墨迹 83"/>
              <p14:cNvContentPartPr/>
              <p14:nvPr/>
            </p14:nvContentPartPr>
            <p14:xfrm>
              <a:off x="2004052" y="2264488"/>
              <a:ext cx="35897" cy="155916"/>
            </p14:xfrm>
          </p:contentPart>
        </mc:Choice>
        <mc:Fallback xmlns="">
          <p:pic>
            <p:nvPicPr>
              <p:cNvPr id="84" name="墨迹 83"/>
            </p:nvPicPr>
            <p:blipFill>
              <a:blip r:embed="rId162"/>
            </p:blipFill>
            <p:spPr>
              <a:xfrm>
                <a:off x="2004052" y="2264488"/>
                <a:ext cx="35897" cy="15591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5" name="墨迹 84"/>
              <p14:cNvContentPartPr/>
              <p14:nvPr/>
            </p14:nvContentPartPr>
            <p14:xfrm>
              <a:off x="1991684" y="2312748"/>
              <a:ext cx="51979" cy="18561"/>
            </p14:xfrm>
          </p:contentPart>
        </mc:Choice>
        <mc:Fallback xmlns="">
          <p:pic>
            <p:nvPicPr>
              <p:cNvPr id="85" name="墨迹 84"/>
            </p:nvPicPr>
            <p:blipFill>
              <a:blip r:embed="rId164"/>
            </p:blipFill>
            <p:spPr>
              <a:xfrm>
                <a:off x="1991684" y="2312748"/>
                <a:ext cx="51979" cy="18561"/>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6" name="墨迹 85"/>
              <p14:cNvContentPartPr/>
              <p14:nvPr/>
            </p14:nvContentPartPr>
            <p14:xfrm>
              <a:off x="2000338" y="2346158"/>
              <a:ext cx="43325" cy="17324"/>
            </p14:xfrm>
          </p:contentPart>
        </mc:Choice>
        <mc:Fallback xmlns="">
          <p:pic>
            <p:nvPicPr>
              <p:cNvPr id="86" name="墨迹 85"/>
            </p:nvPicPr>
            <p:blipFill>
              <a:blip r:embed="rId166"/>
            </p:blipFill>
            <p:spPr>
              <a:xfrm>
                <a:off x="2000338" y="2346158"/>
                <a:ext cx="43325" cy="17324"/>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7" name="墨迹 86"/>
              <p14:cNvContentPartPr/>
              <p14:nvPr/>
            </p14:nvContentPartPr>
            <p14:xfrm>
              <a:off x="2057284" y="2279337"/>
              <a:ext cx="47039" cy="42073"/>
            </p14:xfrm>
          </p:contentPart>
        </mc:Choice>
        <mc:Fallback xmlns="">
          <p:pic>
            <p:nvPicPr>
              <p:cNvPr id="87" name="墨迹 86"/>
            </p:nvPicPr>
            <p:blipFill>
              <a:blip r:embed="rId168"/>
            </p:blipFill>
            <p:spPr>
              <a:xfrm>
                <a:off x="2057284" y="2279337"/>
                <a:ext cx="47039" cy="42073"/>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8" name="墨迹 87"/>
              <p14:cNvContentPartPr/>
              <p14:nvPr/>
            </p14:nvContentPartPr>
            <p14:xfrm>
              <a:off x="2068426" y="2284287"/>
              <a:ext cx="30948" cy="37123"/>
            </p14:xfrm>
          </p:contentPart>
        </mc:Choice>
        <mc:Fallback xmlns="">
          <p:pic>
            <p:nvPicPr>
              <p:cNvPr id="88" name="墨迹 87"/>
            </p:nvPicPr>
            <p:blipFill>
              <a:blip r:embed="rId170"/>
            </p:blipFill>
            <p:spPr>
              <a:xfrm>
                <a:off x="2068426" y="2284287"/>
                <a:ext cx="30948" cy="37123"/>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9" name="墨迹 88"/>
              <p14:cNvContentPartPr/>
              <p14:nvPr/>
            </p14:nvContentPartPr>
            <p14:xfrm>
              <a:off x="2067182" y="2333784"/>
              <a:ext cx="6193" cy="61871"/>
            </p14:xfrm>
          </p:contentPart>
        </mc:Choice>
        <mc:Fallback xmlns="">
          <p:pic>
            <p:nvPicPr>
              <p:cNvPr id="89" name="墨迹 88"/>
            </p:nvPicPr>
            <p:blipFill>
              <a:blip r:embed="rId172"/>
            </p:blipFill>
            <p:spPr>
              <a:xfrm>
                <a:off x="2067182" y="2333784"/>
                <a:ext cx="6193" cy="61871"/>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0" name="墨迹 89"/>
              <p14:cNvContentPartPr/>
              <p14:nvPr/>
            </p14:nvContentPartPr>
            <p14:xfrm>
              <a:off x="2072753" y="2338734"/>
              <a:ext cx="43947" cy="71770"/>
            </p14:xfrm>
          </p:contentPart>
        </mc:Choice>
        <mc:Fallback xmlns="">
          <p:pic>
            <p:nvPicPr>
              <p:cNvPr id="90" name="墨迹 89"/>
            </p:nvPicPr>
            <p:blipFill>
              <a:blip r:embed="rId174"/>
            </p:blipFill>
            <p:spPr>
              <a:xfrm>
                <a:off x="2072753" y="2338734"/>
                <a:ext cx="43947" cy="7177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1" name="墨迹 90"/>
              <p14:cNvContentPartPr/>
              <p14:nvPr/>
            </p14:nvContentPartPr>
            <p14:xfrm>
              <a:off x="2146403" y="2281812"/>
              <a:ext cx="65609" cy="9900"/>
            </p14:xfrm>
          </p:contentPart>
        </mc:Choice>
        <mc:Fallback xmlns="">
          <p:pic>
            <p:nvPicPr>
              <p:cNvPr id="91" name="墨迹 90"/>
            </p:nvPicPr>
            <p:blipFill>
              <a:blip r:embed="rId176"/>
            </p:blipFill>
            <p:spPr>
              <a:xfrm>
                <a:off x="2146403" y="2281812"/>
                <a:ext cx="65609" cy="990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2" name="墨迹 91"/>
              <p14:cNvContentPartPr/>
              <p14:nvPr/>
            </p14:nvContentPartPr>
            <p14:xfrm>
              <a:off x="2129068" y="2257064"/>
              <a:ext cx="47048" cy="118174"/>
            </p14:xfrm>
          </p:contentPart>
        </mc:Choice>
        <mc:Fallback xmlns="">
          <p:pic>
            <p:nvPicPr>
              <p:cNvPr id="92" name="墨迹 91"/>
            </p:nvPicPr>
            <p:blipFill>
              <a:blip r:embed="rId178"/>
            </p:blipFill>
            <p:spPr>
              <a:xfrm>
                <a:off x="2129068" y="2257064"/>
                <a:ext cx="47048" cy="118174"/>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3" name="墨迹 92"/>
              <p14:cNvContentPartPr/>
              <p14:nvPr/>
            </p14:nvContentPartPr>
            <p14:xfrm>
              <a:off x="2151361" y="2341208"/>
              <a:ext cx="16713" cy="76721"/>
            </p14:xfrm>
          </p:contentPart>
        </mc:Choice>
        <mc:Fallback xmlns="">
          <p:pic>
            <p:nvPicPr>
              <p:cNvPr id="93" name="墨迹 92"/>
            </p:nvPicPr>
            <p:blipFill>
              <a:blip r:embed="rId180"/>
            </p:blipFill>
            <p:spPr>
              <a:xfrm>
                <a:off x="2151361" y="2341208"/>
                <a:ext cx="16713" cy="76721"/>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4" name="墨迹 93"/>
              <p14:cNvContentPartPr/>
              <p14:nvPr/>
            </p14:nvContentPartPr>
            <p14:xfrm>
              <a:off x="2163738" y="2321410"/>
              <a:ext cx="77986" cy="94044"/>
            </p14:xfrm>
          </p:contentPart>
        </mc:Choice>
        <mc:Fallback xmlns="">
          <p:pic>
            <p:nvPicPr>
              <p:cNvPr id="94" name="墨迹 93"/>
            </p:nvPicPr>
            <p:blipFill>
              <a:blip r:embed="rId182"/>
            </p:blipFill>
            <p:spPr>
              <a:xfrm>
                <a:off x="2163738" y="2321410"/>
                <a:ext cx="77986" cy="94044"/>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5" name="墨迹 94"/>
              <p14:cNvContentPartPr/>
              <p14:nvPr/>
            </p14:nvContentPartPr>
            <p14:xfrm>
              <a:off x="1270023" y="2051651"/>
              <a:ext cx="43325" cy="7425"/>
            </p14:xfrm>
          </p:contentPart>
        </mc:Choice>
        <mc:Fallback xmlns="">
          <p:pic>
            <p:nvPicPr>
              <p:cNvPr id="95" name="墨迹 94"/>
            </p:nvPicPr>
            <p:blipFill>
              <a:blip r:embed="rId184"/>
            </p:blipFill>
            <p:spPr>
              <a:xfrm>
                <a:off x="1270023" y="2051651"/>
                <a:ext cx="43325" cy="742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6" name="墨迹 95"/>
              <p14:cNvContentPartPr/>
              <p14:nvPr/>
            </p14:nvContentPartPr>
            <p14:xfrm>
              <a:off x="1275816" y="2093723"/>
              <a:ext cx="54858" cy="9900"/>
            </p14:xfrm>
          </p:contentPart>
        </mc:Choice>
        <mc:Fallback xmlns="">
          <p:pic>
            <p:nvPicPr>
              <p:cNvPr id="96" name="墨迹 95"/>
            </p:nvPicPr>
            <p:blipFill>
              <a:blip r:embed="rId186"/>
            </p:blipFill>
            <p:spPr>
              <a:xfrm>
                <a:off x="1275816" y="2093723"/>
                <a:ext cx="54858" cy="990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7" name="墨迹 96"/>
              <p14:cNvContentPartPr/>
              <p14:nvPr/>
            </p14:nvContentPartPr>
            <p14:xfrm>
              <a:off x="1386376" y="2008341"/>
              <a:ext cx="92842" cy="90332"/>
            </p14:xfrm>
          </p:contentPart>
        </mc:Choice>
        <mc:Fallback xmlns="">
          <p:pic>
            <p:nvPicPr>
              <p:cNvPr id="97" name="墨迹 96"/>
            </p:nvPicPr>
            <p:blipFill>
              <a:blip r:embed="rId188"/>
            </p:blipFill>
            <p:spPr>
              <a:xfrm>
                <a:off x="1386376" y="2008341"/>
                <a:ext cx="92842" cy="90332"/>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8" name="墨迹 97"/>
              <p14:cNvContentPartPr/>
              <p14:nvPr/>
            </p14:nvContentPartPr>
            <p14:xfrm>
              <a:off x="1520063" y="2059076"/>
              <a:ext cx="2470" cy="42072"/>
            </p14:xfrm>
          </p:contentPart>
        </mc:Choice>
        <mc:Fallback xmlns="">
          <p:pic>
            <p:nvPicPr>
              <p:cNvPr id="98" name="墨迹 97"/>
            </p:nvPicPr>
            <p:blipFill>
              <a:blip r:embed="rId190"/>
            </p:blipFill>
            <p:spPr>
              <a:xfrm>
                <a:off x="1520063" y="2059076"/>
                <a:ext cx="2470" cy="42072"/>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9" name="墨迹 98"/>
              <p14:cNvContentPartPr/>
              <p14:nvPr/>
            </p14:nvContentPartPr>
            <p14:xfrm>
              <a:off x="1574530" y="1982355"/>
              <a:ext cx="17326" cy="132405"/>
            </p14:xfrm>
          </p:contentPart>
        </mc:Choice>
        <mc:Fallback xmlns="">
          <p:pic>
            <p:nvPicPr>
              <p:cNvPr id="99" name="墨迹 98"/>
            </p:nvPicPr>
            <p:blipFill>
              <a:blip r:embed="rId192"/>
            </p:blipFill>
            <p:spPr>
              <a:xfrm>
                <a:off x="1574530" y="1982355"/>
                <a:ext cx="17326" cy="13240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0" name="墨迹 99"/>
              <p14:cNvContentPartPr/>
              <p14:nvPr/>
            </p14:nvContentPartPr>
            <p14:xfrm>
              <a:off x="1672312" y="2017003"/>
              <a:ext cx="42703" cy="79196"/>
            </p14:xfrm>
          </p:contentPart>
        </mc:Choice>
        <mc:Fallback xmlns="">
          <p:pic>
            <p:nvPicPr>
              <p:cNvPr id="100" name="墨迹 99"/>
            </p:nvPicPr>
            <p:blipFill>
              <a:blip r:embed="rId194"/>
            </p:blipFill>
            <p:spPr>
              <a:xfrm>
                <a:off x="1672312" y="2017003"/>
                <a:ext cx="42703" cy="79196"/>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1" name="墨迹 100"/>
              <p14:cNvContentPartPr/>
              <p14:nvPr/>
            </p14:nvContentPartPr>
            <p14:xfrm>
              <a:off x="1676026" y="2027521"/>
              <a:ext cx="47039" cy="1856"/>
            </p14:xfrm>
          </p:contentPart>
        </mc:Choice>
        <mc:Fallback xmlns="">
          <p:pic>
            <p:nvPicPr>
              <p:cNvPr id="101" name="墨迹 100"/>
            </p:nvPicPr>
            <p:blipFill>
              <a:blip r:embed="rId196"/>
            </p:blipFill>
            <p:spPr>
              <a:xfrm>
                <a:off x="1676026" y="2027521"/>
                <a:ext cx="47039" cy="1856"/>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2" name="墨迹 101"/>
              <p14:cNvContentPartPr/>
              <p14:nvPr/>
            </p14:nvContentPartPr>
            <p14:xfrm>
              <a:off x="1723065" y="2004629"/>
              <a:ext cx="42098" cy="63108"/>
            </p14:xfrm>
          </p:contentPart>
        </mc:Choice>
        <mc:Fallback xmlns="">
          <p:pic>
            <p:nvPicPr>
              <p:cNvPr id="102" name="墨迹 101"/>
            </p:nvPicPr>
            <p:blipFill>
              <a:blip r:embed="rId198"/>
            </p:blipFill>
            <p:spPr>
              <a:xfrm>
                <a:off x="1723065" y="2004629"/>
                <a:ext cx="42098" cy="63108"/>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3" name="墨迹 102"/>
              <p14:cNvContentPartPr/>
              <p14:nvPr/>
            </p14:nvContentPartPr>
            <p14:xfrm>
              <a:off x="1765154" y="2002154"/>
              <a:ext cx="38376" cy="28461"/>
            </p14:xfrm>
          </p:contentPart>
        </mc:Choice>
        <mc:Fallback xmlns="">
          <p:pic>
            <p:nvPicPr>
              <p:cNvPr id="103" name="墨迹 102"/>
            </p:nvPicPr>
            <p:blipFill>
              <a:blip r:embed="rId200"/>
            </p:blipFill>
            <p:spPr>
              <a:xfrm>
                <a:off x="1765154" y="2002154"/>
                <a:ext cx="38376" cy="28461"/>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4" name="墨迹 103"/>
              <p14:cNvContentPartPr/>
              <p14:nvPr/>
            </p14:nvContentPartPr>
            <p14:xfrm>
              <a:off x="1772582" y="2044227"/>
              <a:ext cx="1236" cy="60633"/>
            </p14:xfrm>
          </p:contentPart>
        </mc:Choice>
        <mc:Fallback xmlns="">
          <p:pic>
            <p:nvPicPr>
              <p:cNvPr id="104" name="墨迹 103"/>
            </p:nvPicPr>
            <p:blipFill>
              <a:blip r:embed="rId202"/>
            </p:blipFill>
            <p:spPr>
              <a:xfrm>
                <a:off x="1772582" y="2044227"/>
                <a:ext cx="1236" cy="60633"/>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5" name="墨迹 104"/>
              <p14:cNvContentPartPr/>
              <p14:nvPr/>
            </p14:nvContentPartPr>
            <p14:xfrm>
              <a:off x="1802286" y="2000917"/>
              <a:ext cx="53232" cy="96905"/>
            </p14:xfrm>
          </p:contentPart>
        </mc:Choice>
        <mc:Fallback xmlns="">
          <p:pic>
            <p:nvPicPr>
              <p:cNvPr id="105" name="墨迹 104"/>
            </p:nvPicPr>
            <p:blipFill>
              <a:blip r:embed="rId204"/>
            </p:blipFill>
            <p:spPr>
              <a:xfrm>
                <a:off x="1802286" y="2000917"/>
                <a:ext cx="53232" cy="9690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6" name="墨迹 105"/>
              <p14:cNvContentPartPr/>
              <p14:nvPr/>
            </p14:nvContentPartPr>
            <p14:xfrm>
              <a:off x="1809714" y="2031852"/>
              <a:ext cx="55702" cy="27223"/>
            </p14:xfrm>
          </p:contentPart>
        </mc:Choice>
        <mc:Fallback xmlns="">
          <p:pic>
            <p:nvPicPr>
              <p:cNvPr id="106" name="墨迹 105"/>
            </p:nvPicPr>
            <p:blipFill>
              <a:blip r:embed="rId206"/>
            </p:blipFill>
            <p:spPr>
              <a:xfrm>
                <a:off x="1809714" y="2031852"/>
                <a:ext cx="55702" cy="27223"/>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7" name="墨迹 106"/>
              <p14:cNvContentPartPr/>
              <p14:nvPr/>
            </p14:nvContentPartPr>
            <p14:xfrm>
              <a:off x="1867895" y="1993105"/>
              <a:ext cx="38375" cy="59783"/>
            </p14:xfrm>
          </p:contentPart>
        </mc:Choice>
        <mc:Fallback xmlns="">
          <p:pic>
            <p:nvPicPr>
              <p:cNvPr id="107" name="墨迹 106"/>
            </p:nvPicPr>
            <p:blipFill>
              <a:blip r:embed="rId208"/>
            </p:blipFill>
            <p:spPr>
              <a:xfrm>
                <a:off x="1867895" y="1993105"/>
                <a:ext cx="38375" cy="59783"/>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8" name="墨迹 107"/>
              <p14:cNvContentPartPr/>
              <p14:nvPr/>
            </p14:nvContentPartPr>
            <p14:xfrm>
              <a:off x="1871609" y="2054126"/>
              <a:ext cx="3714" cy="60634"/>
            </p14:xfrm>
          </p:contentPart>
        </mc:Choice>
        <mc:Fallback xmlns="">
          <p:pic>
            <p:nvPicPr>
              <p:cNvPr id="108" name="墨迹 107"/>
            </p:nvPicPr>
            <p:blipFill>
              <a:blip r:embed="rId210"/>
            </p:blipFill>
            <p:spPr>
              <a:xfrm>
                <a:off x="1871609" y="2054126"/>
                <a:ext cx="3714" cy="60634"/>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09" name="墨迹 108"/>
              <p14:cNvContentPartPr/>
              <p14:nvPr/>
            </p14:nvContentPartPr>
            <p14:xfrm>
              <a:off x="1879037" y="2051651"/>
              <a:ext cx="32182" cy="56922"/>
            </p14:xfrm>
          </p:contentPart>
        </mc:Choice>
        <mc:Fallback xmlns="">
          <p:pic>
            <p:nvPicPr>
              <p:cNvPr id="109" name="墨迹 108"/>
            </p:nvPicPr>
            <p:blipFill>
              <a:blip r:embed="rId212"/>
            </p:blipFill>
            <p:spPr>
              <a:xfrm>
                <a:off x="1879037" y="2051651"/>
                <a:ext cx="32182" cy="56922"/>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0" name="墨迹 109"/>
              <p14:cNvContentPartPr/>
              <p14:nvPr/>
            </p14:nvContentPartPr>
            <p14:xfrm>
              <a:off x="1914933" y="1999679"/>
              <a:ext cx="60651" cy="76720"/>
            </p14:xfrm>
          </p:contentPart>
        </mc:Choice>
        <mc:Fallback xmlns="">
          <p:pic>
            <p:nvPicPr>
              <p:cNvPr id="110" name="墨迹 109"/>
            </p:nvPicPr>
            <p:blipFill>
              <a:blip r:embed="rId214"/>
            </p:blipFill>
            <p:spPr>
              <a:xfrm>
                <a:off x="1914933" y="1999679"/>
                <a:ext cx="60651" cy="7672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1" name="墨迹 110"/>
              <p14:cNvContentPartPr/>
              <p14:nvPr/>
            </p14:nvContentPartPr>
            <p14:xfrm>
              <a:off x="1963207" y="1992254"/>
              <a:ext cx="61894" cy="81671"/>
            </p14:xfrm>
          </p:contentPart>
        </mc:Choice>
        <mc:Fallback xmlns="">
          <p:pic>
            <p:nvPicPr>
              <p:cNvPr id="111" name="墨迹 110"/>
            </p:nvPicPr>
            <p:blipFill>
              <a:blip r:embed="rId216"/>
            </p:blipFill>
            <p:spPr>
              <a:xfrm>
                <a:off x="1963207" y="1992254"/>
                <a:ext cx="61894" cy="81671"/>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2" name="墨迹 111"/>
              <p14:cNvContentPartPr/>
              <p14:nvPr/>
            </p14:nvContentPartPr>
            <p14:xfrm>
              <a:off x="1963820" y="2046701"/>
              <a:ext cx="32813" cy="68059"/>
            </p14:xfrm>
          </p:contentPart>
        </mc:Choice>
        <mc:Fallback xmlns="">
          <p:pic>
            <p:nvPicPr>
              <p:cNvPr id="112" name="墨迹 111"/>
            </p:nvPicPr>
            <p:blipFill>
              <a:blip r:embed="rId218"/>
            </p:blipFill>
            <p:spPr>
              <a:xfrm>
                <a:off x="1963820" y="2046701"/>
                <a:ext cx="32813" cy="68059"/>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3" name="墨迹 112"/>
              <p14:cNvContentPartPr/>
              <p14:nvPr/>
            </p14:nvContentPartPr>
            <p14:xfrm>
              <a:off x="1658700" y="2009579"/>
              <a:ext cx="25998" cy="123742"/>
            </p14:xfrm>
          </p:contentPart>
        </mc:Choice>
        <mc:Fallback xmlns="">
          <p:pic>
            <p:nvPicPr>
              <p:cNvPr id="113" name="墨迹 112"/>
            </p:nvPicPr>
            <p:blipFill>
              <a:blip r:embed="rId220"/>
            </p:blipFill>
            <p:spPr>
              <a:xfrm>
                <a:off x="1658700" y="2009579"/>
                <a:ext cx="25998" cy="123742"/>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4" name="墨迹 113"/>
              <p14:cNvContentPartPr/>
              <p14:nvPr/>
            </p14:nvContentPartPr>
            <p14:xfrm>
              <a:off x="2007766" y="2002154"/>
              <a:ext cx="37141" cy="106419"/>
            </p14:xfrm>
          </p:contentPart>
        </mc:Choice>
        <mc:Fallback xmlns="">
          <p:pic>
            <p:nvPicPr>
              <p:cNvPr id="114" name="墨迹 113"/>
            </p:nvPicPr>
            <p:blipFill>
              <a:blip r:embed="rId222"/>
            </p:blipFill>
            <p:spPr>
              <a:xfrm>
                <a:off x="2007766" y="2002154"/>
                <a:ext cx="37141" cy="106419"/>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5" name="墨迹 114"/>
              <p14:cNvContentPartPr/>
              <p14:nvPr/>
            </p14:nvContentPartPr>
            <p14:xfrm>
              <a:off x="2094416" y="2045464"/>
              <a:ext cx="45803" cy="3712"/>
            </p14:xfrm>
          </p:contentPart>
        </mc:Choice>
        <mc:Fallback xmlns="">
          <p:pic>
            <p:nvPicPr>
              <p:cNvPr id="115" name="墨迹 114"/>
            </p:nvPicPr>
            <p:blipFill>
              <a:blip r:embed="rId224"/>
            </p:blipFill>
            <p:spPr>
              <a:xfrm>
                <a:off x="2094416" y="2045464"/>
                <a:ext cx="45803" cy="3712"/>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6" name="墨迹 115"/>
              <p14:cNvContentPartPr/>
              <p14:nvPr/>
            </p14:nvContentPartPr>
            <p14:xfrm>
              <a:off x="2124128" y="2021953"/>
              <a:ext cx="360" cy="74245"/>
            </p14:xfrm>
          </p:contentPart>
        </mc:Choice>
        <mc:Fallback xmlns="">
          <p:pic>
            <p:nvPicPr>
              <p:cNvPr id="116" name="墨迹 115"/>
            </p:nvPicPr>
            <p:blipFill>
              <a:blip r:embed="rId226"/>
            </p:blipFill>
            <p:spPr>
              <a:xfrm>
                <a:off x="2124128" y="2021953"/>
                <a:ext cx="360" cy="7424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7" name="墨迹 116"/>
              <p14:cNvContentPartPr/>
              <p14:nvPr/>
            </p14:nvContentPartPr>
            <p14:xfrm>
              <a:off x="2178594" y="2083824"/>
              <a:ext cx="8664" cy="4950"/>
            </p14:xfrm>
          </p:contentPart>
        </mc:Choice>
        <mc:Fallback xmlns="">
          <p:pic>
            <p:nvPicPr>
              <p:cNvPr id="117" name="墨迹 116"/>
            </p:nvPicPr>
            <p:blipFill>
              <a:blip r:embed="rId228"/>
            </p:blipFill>
            <p:spPr>
              <a:xfrm>
                <a:off x="2178594" y="2083824"/>
                <a:ext cx="8664" cy="495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8" name="墨迹 117"/>
              <p14:cNvContentPartPr/>
              <p14:nvPr/>
            </p14:nvContentPartPr>
            <p14:xfrm>
              <a:off x="2218205" y="2088774"/>
              <a:ext cx="21040" cy="2475"/>
            </p14:xfrm>
          </p:contentPart>
        </mc:Choice>
        <mc:Fallback xmlns="">
          <p:pic>
            <p:nvPicPr>
              <p:cNvPr id="118" name="墨迹 117"/>
            </p:nvPicPr>
            <p:blipFill>
              <a:blip r:embed="rId230"/>
            </p:blipFill>
            <p:spPr>
              <a:xfrm>
                <a:off x="2218205" y="2088774"/>
                <a:ext cx="21040" cy="247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19" name="墨迹 118"/>
              <p14:cNvContentPartPr/>
              <p14:nvPr/>
            </p14:nvContentPartPr>
            <p14:xfrm>
              <a:off x="2282570" y="2056601"/>
              <a:ext cx="53222" cy="14849"/>
            </p14:xfrm>
          </p:contentPart>
        </mc:Choice>
        <mc:Fallback xmlns="">
          <p:pic>
            <p:nvPicPr>
              <p:cNvPr id="119" name="墨迹 118"/>
            </p:nvPicPr>
            <p:blipFill>
              <a:blip r:embed="rId232"/>
            </p:blipFill>
            <p:spPr>
              <a:xfrm>
                <a:off x="2282570" y="2056601"/>
                <a:ext cx="53222" cy="14849"/>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0" name="墨迹 119"/>
              <p14:cNvContentPartPr/>
              <p14:nvPr/>
            </p14:nvContentPartPr>
            <p14:xfrm>
              <a:off x="2319701" y="2036802"/>
              <a:ext cx="2479" cy="51972"/>
            </p14:xfrm>
          </p:contentPart>
        </mc:Choice>
        <mc:Fallback xmlns="">
          <p:pic>
            <p:nvPicPr>
              <p:cNvPr id="120" name="墨迹 119"/>
            </p:nvPicPr>
            <p:blipFill>
              <a:blip r:embed="rId234"/>
            </p:blipFill>
            <p:spPr>
              <a:xfrm>
                <a:off x="2319701" y="2036802"/>
                <a:ext cx="2479" cy="51972"/>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1" name="墨迹 120"/>
              <p14:cNvContentPartPr/>
              <p14:nvPr/>
            </p14:nvContentPartPr>
            <p14:xfrm>
              <a:off x="2407594" y="1997204"/>
              <a:ext cx="22658" cy="147254"/>
            </p14:xfrm>
          </p:contentPart>
        </mc:Choice>
        <mc:Fallback xmlns="">
          <p:pic>
            <p:nvPicPr>
              <p:cNvPr id="121" name="墨迹 120"/>
            </p:nvPicPr>
            <p:blipFill>
              <a:blip r:embed="rId236"/>
            </p:blipFill>
            <p:spPr>
              <a:xfrm>
                <a:off x="2407594" y="1997204"/>
                <a:ext cx="22658" cy="147254"/>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2" name="墨迹 121"/>
              <p14:cNvContentPartPr/>
              <p14:nvPr/>
            </p14:nvContentPartPr>
            <p14:xfrm>
              <a:off x="5221717" y="1140947"/>
              <a:ext cx="95916" cy="10085"/>
            </p14:xfrm>
          </p:contentPart>
        </mc:Choice>
        <mc:Fallback xmlns="">
          <p:pic>
            <p:nvPicPr>
              <p:cNvPr id="122" name="墨迹 121"/>
            </p:nvPicPr>
            <p:blipFill>
              <a:blip r:embed="rId238"/>
            </p:blipFill>
            <p:spPr>
              <a:xfrm>
                <a:off x="5221717" y="1140947"/>
                <a:ext cx="95916" cy="1008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3" name="墨迹 122"/>
              <p14:cNvContentPartPr/>
              <p14:nvPr/>
            </p14:nvContentPartPr>
            <p14:xfrm>
              <a:off x="5227092" y="1204818"/>
              <a:ext cx="12111" cy="55131"/>
            </p14:xfrm>
          </p:contentPart>
        </mc:Choice>
        <mc:Fallback xmlns="">
          <p:pic>
            <p:nvPicPr>
              <p:cNvPr id="123" name="墨迹 122"/>
            </p:nvPicPr>
            <p:blipFill>
              <a:blip r:embed="rId240"/>
            </p:blipFill>
            <p:spPr>
              <a:xfrm>
                <a:off x="5227092" y="1204818"/>
                <a:ext cx="12111" cy="55131"/>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4" name="墨迹 123"/>
              <p14:cNvContentPartPr/>
              <p14:nvPr/>
            </p14:nvContentPartPr>
            <p14:xfrm>
              <a:off x="5238865" y="1177925"/>
              <a:ext cx="66248" cy="90765"/>
            </p14:xfrm>
          </p:contentPart>
        </mc:Choice>
        <mc:Fallback xmlns="">
          <p:pic>
            <p:nvPicPr>
              <p:cNvPr id="124" name="墨迹 123"/>
            </p:nvPicPr>
            <p:blipFill>
              <a:blip r:embed="rId242"/>
            </p:blipFill>
            <p:spPr>
              <a:xfrm>
                <a:off x="5238865" y="1177925"/>
                <a:ext cx="66248" cy="9076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5" name="墨迹 124"/>
              <p14:cNvContentPartPr/>
              <p14:nvPr/>
            </p14:nvContentPartPr>
            <p14:xfrm>
              <a:off x="5208264" y="1172546"/>
              <a:ext cx="48425" cy="142535"/>
            </p14:xfrm>
          </p:contentPart>
        </mc:Choice>
        <mc:Fallback xmlns="">
          <p:pic>
            <p:nvPicPr>
              <p:cNvPr id="125" name="墨迹 124"/>
            </p:nvPicPr>
            <p:blipFill>
              <a:blip r:embed="rId244"/>
            </p:blipFill>
            <p:spPr>
              <a:xfrm>
                <a:off x="5208264" y="1172546"/>
                <a:ext cx="48425" cy="14253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6" name="墨迹 125"/>
              <p14:cNvContentPartPr/>
              <p14:nvPr/>
            </p14:nvContentPartPr>
            <p14:xfrm>
              <a:off x="5184052" y="1268354"/>
              <a:ext cx="182938" cy="54795"/>
            </p14:xfrm>
          </p:contentPart>
        </mc:Choice>
        <mc:Fallback xmlns="">
          <p:pic>
            <p:nvPicPr>
              <p:cNvPr id="126" name="墨迹 125"/>
            </p:nvPicPr>
            <p:blipFill>
              <a:blip r:embed="rId246"/>
            </p:blipFill>
            <p:spPr>
              <a:xfrm>
                <a:off x="5184052" y="1268354"/>
                <a:ext cx="182938" cy="5479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7" name="墨迹 126"/>
              <p14:cNvContentPartPr/>
              <p14:nvPr/>
            </p14:nvContentPartPr>
            <p14:xfrm>
              <a:off x="5361606" y="1122121"/>
              <a:ext cx="24212" cy="11430"/>
            </p14:xfrm>
          </p:contentPart>
        </mc:Choice>
        <mc:Fallback xmlns="">
          <p:pic>
            <p:nvPicPr>
              <p:cNvPr id="127" name="墨迹 126"/>
            </p:nvPicPr>
            <p:blipFill>
              <a:blip r:embed="rId248"/>
            </p:blipFill>
            <p:spPr>
              <a:xfrm>
                <a:off x="5361606" y="1122121"/>
                <a:ext cx="24212" cy="1143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8" name="墨迹 127"/>
              <p14:cNvContentPartPr/>
              <p14:nvPr/>
            </p14:nvContentPartPr>
            <p14:xfrm>
              <a:off x="5334701" y="1163134"/>
              <a:ext cx="68603" cy="19245"/>
            </p14:xfrm>
          </p:contentPart>
        </mc:Choice>
        <mc:Fallback xmlns="">
          <p:pic>
            <p:nvPicPr>
              <p:cNvPr id="128" name="墨迹 127"/>
            </p:nvPicPr>
            <p:blipFill>
              <a:blip r:embed="rId250"/>
            </p:blipFill>
            <p:spPr>
              <a:xfrm>
                <a:off x="5334701" y="1163134"/>
                <a:ext cx="68603" cy="19245"/>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29" name="墨迹 128"/>
              <p14:cNvContentPartPr/>
              <p14:nvPr/>
            </p14:nvContentPartPr>
            <p14:xfrm>
              <a:off x="5345462" y="1185993"/>
              <a:ext cx="50193" cy="127155"/>
            </p14:xfrm>
          </p:contentPart>
        </mc:Choice>
        <mc:Fallback xmlns="">
          <p:pic>
            <p:nvPicPr>
              <p:cNvPr id="129" name="墨迹 128"/>
            </p:nvPicPr>
            <p:blipFill>
              <a:blip r:embed="rId252"/>
            </p:blipFill>
            <p:spPr>
              <a:xfrm>
                <a:off x="5345462" y="1185993"/>
                <a:ext cx="50193" cy="127155"/>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0" name="墨迹 129"/>
              <p14:cNvContentPartPr/>
              <p14:nvPr/>
            </p14:nvContentPartPr>
            <p14:xfrm>
              <a:off x="5383126" y="1282809"/>
              <a:ext cx="34972" cy="10757"/>
            </p14:xfrm>
          </p:contentPart>
        </mc:Choice>
        <mc:Fallback xmlns="">
          <p:pic>
            <p:nvPicPr>
              <p:cNvPr id="130" name="墨迹 129"/>
            </p:nvPicPr>
            <p:blipFill>
              <a:blip r:embed="rId254"/>
            </p:blipFill>
            <p:spPr>
              <a:xfrm>
                <a:off x="5383126" y="1282809"/>
                <a:ext cx="34972" cy="10757"/>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1" name="墨迹 130"/>
              <p14:cNvContentPartPr/>
              <p14:nvPr/>
            </p14:nvContentPartPr>
            <p14:xfrm>
              <a:off x="5403304" y="1173219"/>
              <a:ext cx="47083" cy="39667"/>
            </p14:xfrm>
          </p:contentPart>
        </mc:Choice>
        <mc:Fallback xmlns="">
          <p:pic>
            <p:nvPicPr>
              <p:cNvPr id="131" name="墨迹 130"/>
            </p:nvPicPr>
            <p:blipFill>
              <a:blip r:embed="rId256"/>
            </p:blipFill>
            <p:spPr>
              <a:xfrm>
                <a:off x="5403304" y="1173219"/>
                <a:ext cx="47083" cy="39667"/>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2" name="墨迹 131"/>
              <p14:cNvContentPartPr/>
              <p14:nvPr/>
            </p14:nvContentPartPr>
            <p14:xfrm>
              <a:off x="5415415" y="1207508"/>
              <a:ext cx="12102" cy="88747"/>
            </p14:xfrm>
          </p:contentPart>
        </mc:Choice>
        <mc:Fallback xmlns="">
          <p:pic>
            <p:nvPicPr>
              <p:cNvPr id="132" name="墨迹 131"/>
            </p:nvPicPr>
            <p:blipFill>
              <a:blip r:embed="rId258"/>
            </p:blipFill>
            <p:spPr>
              <a:xfrm>
                <a:off x="5415415" y="1207508"/>
                <a:ext cx="12102" cy="88747"/>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3" name="墨迹 132"/>
              <p14:cNvContentPartPr/>
              <p14:nvPr/>
            </p14:nvContentPartPr>
            <p14:xfrm>
              <a:off x="5436935" y="1204818"/>
              <a:ext cx="32280" cy="10758"/>
            </p14:xfrm>
          </p:contentPart>
        </mc:Choice>
        <mc:Fallback xmlns="">
          <p:pic>
            <p:nvPicPr>
              <p:cNvPr id="133" name="墨迹 132"/>
            </p:nvPicPr>
            <p:blipFill>
              <a:blip r:embed="rId260"/>
            </p:blipFill>
            <p:spPr>
              <a:xfrm>
                <a:off x="5436935" y="1204818"/>
                <a:ext cx="32280" cy="10758"/>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4" name="墨迹 133"/>
              <p14:cNvContentPartPr/>
              <p14:nvPr/>
            </p14:nvContentPartPr>
            <p14:xfrm>
              <a:off x="5453071" y="1223644"/>
              <a:ext cx="2692" cy="137155"/>
            </p14:xfrm>
          </p:contentPart>
        </mc:Choice>
        <mc:Fallback xmlns="">
          <p:pic>
            <p:nvPicPr>
              <p:cNvPr id="134" name="墨迹 133"/>
            </p:nvPicPr>
            <p:blipFill>
              <a:blip r:embed="rId262"/>
            </p:blipFill>
            <p:spPr>
              <a:xfrm>
                <a:off x="5453071" y="1223644"/>
                <a:ext cx="2692" cy="137155"/>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5" name="墨迹 134"/>
              <p14:cNvContentPartPr/>
              <p14:nvPr/>
            </p14:nvContentPartPr>
            <p14:xfrm>
              <a:off x="5528400" y="1165403"/>
              <a:ext cx="24213" cy="167158"/>
            </p14:xfrm>
          </p:contentPart>
        </mc:Choice>
        <mc:Fallback xmlns="">
          <p:pic>
            <p:nvPicPr>
              <p:cNvPr id="135" name="墨迹 134"/>
            </p:nvPicPr>
            <p:blipFill>
              <a:blip r:embed="rId264"/>
            </p:blipFill>
            <p:spPr>
              <a:xfrm>
                <a:off x="5528400" y="1165403"/>
                <a:ext cx="24213" cy="167158"/>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6" name="墨迹 135"/>
              <p14:cNvContentPartPr/>
              <p14:nvPr/>
            </p14:nvContentPartPr>
            <p14:xfrm>
              <a:off x="5498812" y="1202129"/>
              <a:ext cx="59185" cy="26893"/>
            </p14:xfrm>
          </p:contentPart>
        </mc:Choice>
        <mc:Fallback xmlns="">
          <p:pic>
            <p:nvPicPr>
              <p:cNvPr id="136" name="墨迹 135"/>
            </p:nvPicPr>
            <p:blipFill>
              <a:blip r:embed="rId266"/>
            </p:blipFill>
            <p:spPr>
              <a:xfrm>
                <a:off x="5498812" y="1202129"/>
                <a:ext cx="59185" cy="26893"/>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37" name="墨迹 136"/>
              <p14:cNvContentPartPr/>
              <p14:nvPr/>
            </p14:nvContentPartPr>
            <p14:xfrm>
              <a:off x="5477283" y="1245158"/>
              <a:ext cx="75330" cy="24204"/>
            </p14:xfrm>
          </p:contentPart>
        </mc:Choice>
        <mc:Fallback xmlns="">
          <p:pic>
            <p:nvPicPr>
              <p:cNvPr id="137" name="墨迹 136"/>
            </p:nvPicPr>
            <p:blipFill>
              <a:blip r:embed="rId268"/>
            </p:blipFill>
            <p:spPr>
              <a:xfrm>
                <a:off x="5477283" y="1245158"/>
                <a:ext cx="75330" cy="24204"/>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38" name="墨迹 137"/>
              <p14:cNvContentPartPr/>
              <p14:nvPr/>
            </p14:nvContentPartPr>
            <p14:xfrm>
              <a:off x="5571441" y="1164478"/>
              <a:ext cx="8076" cy="38996"/>
            </p14:xfrm>
          </p:contentPart>
        </mc:Choice>
        <mc:Fallback xmlns="">
          <p:pic>
            <p:nvPicPr>
              <p:cNvPr id="138" name="墨迹 137"/>
            </p:nvPicPr>
            <p:blipFill>
              <a:blip r:embed="rId270"/>
            </p:blipFill>
            <p:spPr>
              <a:xfrm>
                <a:off x="5571441" y="1164478"/>
                <a:ext cx="8076" cy="38996"/>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39" name="墨迹 138"/>
              <p14:cNvContentPartPr/>
              <p14:nvPr/>
            </p14:nvContentPartPr>
            <p14:xfrm>
              <a:off x="5574132" y="1145653"/>
              <a:ext cx="26905" cy="45719"/>
            </p14:xfrm>
          </p:contentPart>
        </mc:Choice>
        <mc:Fallback xmlns="">
          <p:pic>
            <p:nvPicPr>
              <p:cNvPr id="139" name="墨迹 138"/>
            </p:nvPicPr>
            <p:blipFill>
              <a:blip r:embed="rId272"/>
            </p:blipFill>
            <p:spPr>
              <a:xfrm>
                <a:off x="5574132" y="1145653"/>
                <a:ext cx="26905" cy="45719"/>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40" name="墨迹 139"/>
              <p14:cNvContentPartPr/>
              <p14:nvPr/>
            </p14:nvContentPartPr>
            <p14:xfrm>
              <a:off x="5571431" y="1212886"/>
              <a:ext cx="9" cy="47064"/>
            </p14:xfrm>
          </p:contentPart>
        </mc:Choice>
        <mc:Fallback xmlns="">
          <p:pic>
            <p:nvPicPr>
              <p:cNvPr id="140" name="墨迹 139"/>
            </p:nvPicPr>
            <p:blipFill>
              <a:blip r:embed="rId274"/>
            </p:blipFill>
            <p:spPr>
              <a:xfrm>
                <a:off x="5571431" y="1212886"/>
                <a:ext cx="9" cy="47064"/>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1" name="墨迹 140"/>
              <p14:cNvContentPartPr/>
              <p14:nvPr/>
            </p14:nvContentPartPr>
            <p14:xfrm>
              <a:off x="5576825" y="1207508"/>
              <a:ext cx="25554" cy="42021"/>
            </p14:xfrm>
          </p:contentPart>
        </mc:Choice>
        <mc:Fallback xmlns="">
          <p:pic>
            <p:nvPicPr>
              <p:cNvPr id="141" name="墨迹 140"/>
            </p:nvPicPr>
            <p:blipFill>
              <a:blip r:embed="rId276"/>
            </p:blipFill>
            <p:spPr>
              <a:xfrm>
                <a:off x="5576825" y="1207508"/>
                <a:ext cx="25554" cy="42021"/>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2" name="墨迹 141"/>
              <p14:cNvContentPartPr/>
              <p14:nvPr/>
            </p14:nvContentPartPr>
            <p14:xfrm>
              <a:off x="5606421" y="1191372"/>
              <a:ext cx="5376" cy="45718"/>
            </p14:xfrm>
          </p:contentPart>
        </mc:Choice>
        <mc:Fallback xmlns="">
          <p:pic>
            <p:nvPicPr>
              <p:cNvPr id="142" name="墨迹 141"/>
            </p:nvPicPr>
            <p:blipFill>
              <a:blip r:embed="rId278"/>
            </p:blipFill>
            <p:spPr>
              <a:xfrm>
                <a:off x="5606421" y="1191372"/>
                <a:ext cx="5376" cy="45718"/>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3" name="墨迹 142"/>
              <p14:cNvContentPartPr/>
              <p14:nvPr/>
            </p14:nvContentPartPr>
            <p14:xfrm>
              <a:off x="5614490" y="1188682"/>
              <a:ext cx="17894" cy="45719"/>
            </p14:xfrm>
          </p:contentPart>
        </mc:Choice>
        <mc:Fallback xmlns="">
          <p:pic>
            <p:nvPicPr>
              <p:cNvPr id="143" name="墨迹 142"/>
            </p:nvPicPr>
            <p:blipFill>
              <a:blip r:embed="rId280"/>
            </p:blipFill>
            <p:spPr>
              <a:xfrm>
                <a:off x="5614490" y="1188682"/>
                <a:ext cx="17894" cy="45719"/>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4" name="墨迹 143"/>
              <p14:cNvContentPartPr/>
              <p14:nvPr/>
            </p14:nvContentPartPr>
            <p14:xfrm>
              <a:off x="5560680" y="1266673"/>
              <a:ext cx="63228" cy="16136"/>
            </p14:xfrm>
          </p:contentPart>
        </mc:Choice>
        <mc:Fallback xmlns="">
          <p:pic>
            <p:nvPicPr>
              <p:cNvPr id="144" name="墨迹 143"/>
            </p:nvPicPr>
            <p:blipFill>
              <a:blip r:embed="rId282"/>
            </p:blipFill>
            <p:spPr>
              <a:xfrm>
                <a:off x="5560680" y="1266673"/>
                <a:ext cx="63228" cy="16136"/>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5" name="墨迹 144"/>
              <p14:cNvContentPartPr/>
              <p14:nvPr/>
            </p14:nvContentPartPr>
            <p14:xfrm>
              <a:off x="5590277" y="1254907"/>
              <a:ext cx="12777" cy="76310"/>
            </p14:xfrm>
          </p:contentPart>
        </mc:Choice>
        <mc:Fallback xmlns="">
          <p:pic>
            <p:nvPicPr>
              <p:cNvPr id="145" name="墨迹 144"/>
            </p:nvPicPr>
            <p:blipFill>
              <a:blip r:embed="rId284"/>
            </p:blipFill>
            <p:spPr>
              <a:xfrm>
                <a:off x="5590277" y="1254907"/>
                <a:ext cx="12777" cy="76310"/>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6" name="墨迹 145"/>
              <p14:cNvContentPartPr/>
              <p14:nvPr/>
            </p14:nvContentPartPr>
            <p14:xfrm>
              <a:off x="5564723" y="1276085"/>
              <a:ext cx="30929" cy="57821"/>
            </p14:xfrm>
          </p:contentPart>
        </mc:Choice>
        <mc:Fallback xmlns="">
          <p:pic>
            <p:nvPicPr>
              <p:cNvPr id="146" name="墨迹 145"/>
            </p:nvPicPr>
            <p:blipFill>
              <a:blip r:embed="rId286"/>
            </p:blipFill>
            <p:spPr>
              <a:xfrm>
                <a:off x="5564723" y="1276085"/>
                <a:ext cx="30929" cy="57821"/>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47" name="墨迹 146"/>
              <p14:cNvContentPartPr/>
              <p14:nvPr/>
            </p14:nvContentPartPr>
            <p14:xfrm>
              <a:off x="5595652" y="1293566"/>
              <a:ext cx="71296" cy="29583"/>
            </p14:xfrm>
          </p:contentPart>
        </mc:Choice>
        <mc:Fallback xmlns="">
          <p:pic>
            <p:nvPicPr>
              <p:cNvPr id="147" name="墨迹 146"/>
            </p:nvPicPr>
            <p:blipFill>
              <a:blip r:embed="rId288"/>
            </p:blipFill>
            <p:spPr>
              <a:xfrm>
                <a:off x="5595652" y="1293566"/>
                <a:ext cx="71296" cy="29583"/>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48" name="墨迹 147"/>
              <p14:cNvContentPartPr/>
              <p14:nvPr/>
            </p14:nvContentPartPr>
            <p14:xfrm>
              <a:off x="5653496" y="1157083"/>
              <a:ext cx="44390" cy="102867"/>
            </p14:xfrm>
          </p:contentPart>
        </mc:Choice>
        <mc:Fallback xmlns="">
          <p:pic>
            <p:nvPicPr>
              <p:cNvPr id="148" name="墨迹 147"/>
            </p:nvPicPr>
            <p:blipFill>
              <a:blip r:embed="rId290"/>
            </p:blipFill>
            <p:spPr>
              <a:xfrm>
                <a:off x="5653496" y="1157083"/>
                <a:ext cx="44390" cy="102867"/>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49" name="墨迹 148"/>
              <p14:cNvContentPartPr/>
              <p14:nvPr/>
            </p14:nvContentPartPr>
            <p14:xfrm>
              <a:off x="5687126" y="1207508"/>
              <a:ext cx="10761" cy="83369"/>
            </p14:xfrm>
          </p:contentPart>
        </mc:Choice>
        <mc:Fallback xmlns="">
          <p:pic>
            <p:nvPicPr>
              <p:cNvPr id="149" name="墨迹 148"/>
            </p:nvPicPr>
            <p:blipFill>
              <a:blip r:embed="rId292"/>
            </p:blipFill>
            <p:spPr>
              <a:xfrm>
                <a:off x="5687126" y="1207508"/>
                <a:ext cx="10761" cy="83369"/>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0" name="墨迹 149"/>
              <p14:cNvContentPartPr/>
              <p14:nvPr/>
            </p14:nvContentPartPr>
            <p14:xfrm>
              <a:off x="5709988" y="1151032"/>
              <a:ext cx="13879" cy="51097"/>
            </p14:xfrm>
          </p:contentPart>
        </mc:Choice>
        <mc:Fallback xmlns="">
          <p:pic>
            <p:nvPicPr>
              <p:cNvPr id="150" name="墨迹 149"/>
            </p:nvPicPr>
            <p:blipFill>
              <a:blip r:embed="rId294"/>
            </p:blipFill>
            <p:spPr>
              <a:xfrm>
                <a:off x="5709988" y="1151032"/>
                <a:ext cx="13879" cy="51097"/>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1" name="墨迹 150"/>
              <p14:cNvContentPartPr/>
              <p14:nvPr/>
            </p14:nvContentPartPr>
            <p14:xfrm>
              <a:off x="5714022" y="1176580"/>
              <a:ext cx="49775" cy="4034"/>
            </p14:xfrm>
          </p:contentPart>
        </mc:Choice>
        <mc:Fallback xmlns="">
          <p:pic>
            <p:nvPicPr>
              <p:cNvPr id="151" name="墨迹 150"/>
            </p:nvPicPr>
            <p:blipFill>
              <a:blip r:embed="rId296"/>
            </p:blipFill>
            <p:spPr>
              <a:xfrm>
                <a:off x="5714022" y="1176580"/>
                <a:ext cx="49775" cy="4034"/>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2" name="墨迹 151"/>
              <p14:cNvContentPartPr/>
              <p14:nvPr/>
            </p14:nvContentPartPr>
            <p14:xfrm>
              <a:off x="5738235" y="1191372"/>
              <a:ext cx="5384" cy="165393"/>
            </p14:xfrm>
          </p:contentPart>
        </mc:Choice>
        <mc:Fallback xmlns="">
          <p:pic>
            <p:nvPicPr>
              <p:cNvPr id="152" name="墨迹 151"/>
            </p:nvPicPr>
            <p:blipFill>
              <a:blip r:embed="rId298"/>
            </p:blipFill>
            <p:spPr>
              <a:xfrm>
                <a:off x="5738235" y="1191372"/>
                <a:ext cx="5384" cy="165393"/>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3" name="墨迹 152"/>
              <p14:cNvContentPartPr/>
              <p14:nvPr/>
            </p14:nvContentPartPr>
            <p14:xfrm>
              <a:off x="5754379" y="1226333"/>
              <a:ext cx="17486" cy="9412"/>
            </p14:xfrm>
          </p:contentPart>
        </mc:Choice>
        <mc:Fallback xmlns="">
          <p:pic>
            <p:nvPicPr>
              <p:cNvPr id="153" name="墨迹 152"/>
            </p:nvPicPr>
            <p:blipFill>
              <a:blip r:embed="rId300"/>
            </p:blipFill>
            <p:spPr>
              <a:xfrm>
                <a:off x="5754379" y="1226333"/>
                <a:ext cx="17486" cy="9412"/>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4" name="墨迹 153"/>
              <p14:cNvContentPartPr/>
              <p14:nvPr/>
            </p14:nvContentPartPr>
            <p14:xfrm>
              <a:off x="5747990" y="1262639"/>
              <a:ext cx="23875" cy="4034"/>
            </p14:xfrm>
          </p:contentPart>
        </mc:Choice>
        <mc:Fallback xmlns="">
          <p:pic>
            <p:nvPicPr>
              <p:cNvPr id="154" name="墨迹 153"/>
            </p:nvPicPr>
            <p:blipFill>
              <a:blip r:embed="rId302"/>
            </p:blipFill>
            <p:spPr>
              <a:xfrm>
                <a:off x="5747990" y="1262639"/>
                <a:ext cx="23875" cy="4034"/>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5" name="墨迹 154"/>
              <p14:cNvContentPartPr/>
              <p14:nvPr/>
            </p14:nvContentPartPr>
            <p14:xfrm>
              <a:off x="5888893" y="1137585"/>
              <a:ext cx="14794" cy="17481"/>
            </p14:xfrm>
          </p:contentPart>
        </mc:Choice>
        <mc:Fallback xmlns="">
          <p:pic>
            <p:nvPicPr>
              <p:cNvPr id="155" name="墨迹 154"/>
            </p:nvPicPr>
            <p:blipFill>
              <a:blip r:embed="rId304"/>
            </p:blipFill>
            <p:spPr>
              <a:xfrm>
                <a:off x="5888893" y="1137585"/>
                <a:ext cx="14794" cy="17481"/>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56" name="墨迹 155"/>
              <p14:cNvContentPartPr/>
              <p14:nvPr/>
            </p14:nvContentPartPr>
            <p14:xfrm>
              <a:off x="5808179" y="1176580"/>
              <a:ext cx="114335" cy="28238"/>
            </p14:xfrm>
          </p:contentPart>
        </mc:Choice>
        <mc:Fallback xmlns="">
          <p:pic>
            <p:nvPicPr>
              <p:cNvPr id="156" name="墨迹 155"/>
            </p:nvPicPr>
            <p:blipFill>
              <a:blip r:embed="rId306"/>
            </p:blipFill>
            <p:spPr>
              <a:xfrm>
                <a:off x="5808179" y="1176580"/>
                <a:ext cx="114335" cy="28238"/>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57" name="墨迹 156"/>
              <p14:cNvContentPartPr/>
              <p14:nvPr/>
            </p14:nvContentPartPr>
            <p14:xfrm>
              <a:off x="5835084" y="1215576"/>
              <a:ext cx="6726" cy="91437"/>
            </p14:xfrm>
          </p:contentPart>
        </mc:Choice>
        <mc:Fallback xmlns="">
          <p:pic>
            <p:nvPicPr>
              <p:cNvPr id="157" name="墨迹 156"/>
            </p:nvPicPr>
            <p:blipFill>
              <a:blip r:embed="rId308"/>
            </p:blipFill>
            <p:spPr>
              <a:xfrm>
                <a:off x="5835084" y="1215576"/>
                <a:ext cx="6726" cy="91437"/>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58" name="墨迹 157"/>
              <p14:cNvContentPartPr/>
              <p14:nvPr/>
            </p14:nvContentPartPr>
            <p14:xfrm>
              <a:off x="5851228" y="1224988"/>
              <a:ext cx="53800" cy="17481"/>
            </p14:xfrm>
          </p:contentPart>
        </mc:Choice>
        <mc:Fallback xmlns="">
          <p:pic>
            <p:nvPicPr>
              <p:cNvPr id="158" name="墨迹 157"/>
            </p:nvPicPr>
            <p:blipFill>
              <a:blip r:embed="rId310"/>
            </p:blipFill>
            <p:spPr>
              <a:xfrm>
                <a:off x="5851228" y="1224988"/>
                <a:ext cx="53800" cy="17481"/>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59" name="墨迹 158"/>
              <p14:cNvContentPartPr/>
              <p14:nvPr/>
            </p14:nvContentPartPr>
            <p14:xfrm>
              <a:off x="5864681" y="1212886"/>
              <a:ext cx="8068" cy="94127"/>
            </p14:xfrm>
          </p:contentPart>
        </mc:Choice>
        <mc:Fallback xmlns="">
          <p:pic>
            <p:nvPicPr>
              <p:cNvPr id="159" name="墨迹 158"/>
            </p:nvPicPr>
            <p:blipFill>
              <a:blip r:embed="rId312"/>
            </p:blipFill>
            <p:spPr>
              <a:xfrm>
                <a:off x="5864681" y="1212886"/>
                <a:ext cx="8068" cy="94127"/>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60" name="墨迹 159"/>
              <p14:cNvContentPartPr/>
              <p14:nvPr/>
            </p14:nvContentPartPr>
            <p14:xfrm>
              <a:off x="5839118" y="1257260"/>
              <a:ext cx="21529" cy="34961"/>
            </p14:xfrm>
          </p:contentPart>
        </mc:Choice>
        <mc:Fallback xmlns="">
          <p:pic>
            <p:nvPicPr>
              <p:cNvPr id="160" name="墨迹 159"/>
            </p:nvPicPr>
            <p:blipFill>
              <a:blip r:embed="rId314"/>
            </p:blipFill>
            <p:spPr>
              <a:xfrm>
                <a:off x="5839118" y="1257260"/>
                <a:ext cx="21529" cy="34961"/>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1" name="墨迹 160"/>
              <p14:cNvContentPartPr/>
              <p14:nvPr/>
            </p14:nvContentPartPr>
            <p14:xfrm>
              <a:off x="5864681" y="1258605"/>
              <a:ext cx="30938" cy="13447"/>
            </p14:xfrm>
          </p:contentPart>
        </mc:Choice>
        <mc:Fallback xmlns="">
          <p:pic>
            <p:nvPicPr>
              <p:cNvPr id="161" name="墨迹 160"/>
            </p:nvPicPr>
            <p:blipFill>
              <a:blip r:embed="rId316"/>
            </p:blipFill>
            <p:spPr>
              <a:xfrm>
                <a:off x="5864681" y="1258605"/>
                <a:ext cx="30938" cy="13447"/>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2" name="墨迹 161"/>
              <p14:cNvContentPartPr/>
              <p14:nvPr/>
            </p14:nvContentPartPr>
            <p14:xfrm>
              <a:off x="5891576" y="1216920"/>
              <a:ext cx="37665" cy="6724"/>
            </p14:xfrm>
          </p:contentPart>
        </mc:Choice>
        <mc:Fallback xmlns="">
          <p:pic>
            <p:nvPicPr>
              <p:cNvPr id="162" name="墨迹 161"/>
            </p:nvPicPr>
            <p:blipFill>
              <a:blip r:embed="rId318"/>
            </p:blipFill>
            <p:spPr>
              <a:xfrm>
                <a:off x="5891576" y="1216920"/>
                <a:ext cx="37665" cy="6724"/>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3" name="墨迹 162"/>
              <p14:cNvContentPartPr/>
              <p14:nvPr/>
            </p14:nvContentPartPr>
            <p14:xfrm>
              <a:off x="5902345" y="1202129"/>
              <a:ext cx="10760" cy="115641"/>
            </p14:xfrm>
          </p:contentPart>
        </mc:Choice>
        <mc:Fallback xmlns="">
          <p:pic>
            <p:nvPicPr>
              <p:cNvPr id="163" name="墨迹 162"/>
            </p:nvPicPr>
            <p:blipFill>
              <a:blip r:embed="rId320"/>
            </p:blipFill>
            <p:spPr>
              <a:xfrm>
                <a:off x="5902345" y="1202129"/>
                <a:ext cx="10760" cy="115641"/>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64" name="墨迹 163"/>
              <p14:cNvContentPartPr/>
              <p14:nvPr/>
            </p14:nvContentPartPr>
            <p14:xfrm>
              <a:off x="5887542" y="1250537"/>
              <a:ext cx="16562" cy="33616"/>
            </p14:xfrm>
          </p:contentPart>
        </mc:Choice>
        <mc:Fallback xmlns="">
          <p:pic>
            <p:nvPicPr>
              <p:cNvPr id="164" name="墨迹 163"/>
            </p:nvPicPr>
            <p:blipFill>
              <a:blip r:embed="rId322"/>
            </p:blipFill>
            <p:spPr>
              <a:xfrm>
                <a:off x="5887542" y="1250537"/>
                <a:ext cx="16562" cy="33616"/>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65" name="墨迹 164"/>
              <p14:cNvContentPartPr/>
              <p14:nvPr/>
            </p14:nvContentPartPr>
            <p14:xfrm>
              <a:off x="5910413" y="1263984"/>
              <a:ext cx="53800" cy="18825"/>
            </p14:xfrm>
          </p:contentPart>
        </mc:Choice>
        <mc:Fallback xmlns="">
          <p:pic>
            <p:nvPicPr>
              <p:cNvPr id="165" name="墨迹 164"/>
            </p:nvPicPr>
            <p:blipFill>
              <a:blip r:embed="rId324"/>
            </p:blipFill>
            <p:spPr>
              <a:xfrm>
                <a:off x="5910413" y="1263984"/>
                <a:ext cx="53800" cy="18825"/>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66" name="墨迹 165"/>
              <p14:cNvContentPartPr/>
              <p14:nvPr/>
            </p14:nvContentPartPr>
            <p14:xfrm>
              <a:off x="5981700" y="1185993"/>
              <a:ext cx="25571" cy="106228"/>
            </p14:xfrm>
          </p:contentPart>
        </mc:Choice>
        <mc:Fallback xmlns="">
          <p:pic>
            <p:nvPicPr>
              <p:cNvPr id="166" name="墨迹 165"/>
            </p:nvPicPr>
            <p:blipFill>
              <a:blip r:embed="rId326"/>
            </p:blipFill>
            <p:spPr>
              <a:xfrm>
                <a:off x="5981700" y="1185993"/>
                <a:ext cx="25571" cy="106228"/>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67" name="墨迹 166"/>
              <p14:cNvContentPartPr/>
              <p14:nvPr/>
            </p14:nvContentPartPr>
            <p14:xfrm>
              <a:off x="5956146" y="1223644"/>
              <a:ext cx="73978" cy="53786"/>
            </p14:xfrm>
          </p:contentPart>
        </mc:Choice>
        <mc:Fallback xmlns="">
          <p:pic>
            <p:nvPicPr>
              <p:cNvPr id="167" name="墨迹 166"/>
            </p:nvPicPr>
            <p:blipFill>
              <a:blip r:embed="rId328"/>
            </p:blipFill>
            <p:spPr>
              <a:xfrm>
                <a:off x="5956146" y="1223644"/>
                <a:ext cx="73978" cy="53786"/>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68" name="墨迹 167"/>
              <p14:cNvContentPartPr/>
              <p14:nvPr/>
            </p14:nvContentPartPr>
            <p14:xfrm>
              <a:off x="6031137" y="1156410"/>
              <a:ext cx="56830" cy="112868"/>
            </p14:xfrm>
          </p:contentPart>
        </mc:Choice>
        <mc:Fallback xmlns="">
          <p:pic>
            <p:nvPicPr>
              <p:cNvPr id="168" name="墨迹 167"/>
            </p:nvPicPr>
            <p:blipFill>
              <a:blip r:embed="rId330"/>
            </p:blipFill>
            <p:spPr>
              <a:xfrm>
                <a:off x="6031137" y="1156410"/>
                <a:ext cx="56830" cy="112868"/>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69" name="墨迹 168"/>
              <p14:cNvContentPartPr/>
              <p14:nvPr/>
            </p14:nvContentPartPr>
            <p14:xfrm>
              <a:off x="6031474" y="1225493"/>
              <a:ext cx="29588" cy="64039"/>
            </p14:xfrm>
          </p:contentPart>
        </mc:Choice>
        <mc:Fallback xmlns="">
          <p:pic>
            <p:nvPicPr>
              <p:cNvPr id="169" name="墨迹 168"/>
            </p:nvPicPr>
            <p:blipFill>
              <a:blip r:embed="rId332"/>
            </p:blipFill>
            <p:spPr>
              <a:xfrm>
                <a:off x="6031474" y="1225493"/>
                <a:ext cx="29588" cy="64039"/>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70" name="墨迹 169"/>
              <p14:cNvContentPartPr/>
              <p14:nvPr/>
            </p14:nvContentPartPr>
            <p14:xfrm>
              <a:off x="6047611" y="1258605"/>
              <a:ext cx="73987" cy="41684"/>
            </p14:xfrm>
          </p:contentPart>
        </mc:Choice>
        <mc:Fallback xmlns="">
          <p:pic>
            <p:nvPicPr>
              <p:cNvPr id="170" name="墨迹 169"/>
            </p:nvPicPr>
            <p:blipFill>
              <a:blip r:embed="rId334"/>
            </p:blipFill>
            <p:spPr>
              <a:xfrm>
                <a:off x="6047611" y="1258605"/>
                <a:ext cx="73987" cy="4168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5">
                                            <p:txEl>
                                              <p:charRg st="22" end="65"/>
                                            </p:txEl>
                                          </p:spTgt>
                                        </p:tgtEl>
                                        <p:attrNameLst>
                                          <p:attrName>style.visibility</p:attrName>
                                        </p:attrNameLst>
                                      </p:cBhvr>
                                      <p:to>
                                        <p:strVal val="visible"/>
                                      </p:to>
                                    </p:set>
                                    <p:animEffect transition="in" filter="wipe(up)">
                                      <p:cBhvr>
                                        <p:cTn id="7" dur="500"/>
                                        <p:tgtEl>
                                          <p:spTgt spid="15365">
                                            <p:txEl>
                                              <p:charRg st="22"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365">
                                            <p:txEl>
                                              <p:charRg st="65" end="94"/>
                                            </p:txEl>
                                          </p:spTgt>
                                        </p:tgtEl>
                                        <p:attrNameLst>
                                          <p:attrName>style.visibility</p:attrName>
                                        </p:attrNameLst>
                                      </p:cBhvr>
                                      <p:to>
                                        <p:strVal val="visible"/>
                                      </p:to>
                                    </p:set>
                                    <p:animEffect transition="in" filter="wipe(up)">
                                      <p:cBhvr>
                                        <p:cTn id="12" dur="500"/>
                                        <p:tgtEl>
                                          <p:spTgt spid="15365">
                                            <p:txEl>
                                              <p:charRg st="65"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365">
                                            <p:txEl>
                                              <p:charRg st="94" end="116"/>
                                            </p:txEl>
                                          </p:spTgt>
                                        </p:tgtEl>
                                        <p:attrNameLst>
                                          <p:attrName>style.visibility</p:attrName>
                                        </p:attrNameLst>
                                      </p:cBhvr>
                                      <p:to>
                                        <p:strVal val="visible"/>
                                      </p:to>
                                    </p:set>
                                    <p:animEffect transition="in" filter="wipe(up)">
                                      <p:cBhvr>
                                        <p:cTn id="17" dur="500"/>
                                        <p:tgtEl>
                                          <p:spTgt spid="15365">
                                            <p:txEl>
                                              <p:charRg st="94" end="1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365">
                                            <p:txEl>
                                              <p:charRg st="116" end="136"/>
                                            </p:txEl>
                                          </p:spTgt>
                                        </p:tgtEl>
                                        <p:attrNameLst>
                                          <p:attrName>style.visibility</p:attrName>
                                        </p:attrNameLst>
                                      </p:cBhvr>
                                      <p:to>
                                        <p:strVal val="visible"/>
                                      </p:to>
                                    </p:set>
                                    <p:animEffect transition="in" filter="wipe(up)">
                                      <p:cBhvr>
                                        <p:cTn id="22" dur="500"/>
                                        <p:tgtEl>
                                          <p:spTgt spid="15365">
                                            <p:txEl>
                                              <p:charRg st="11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365">
                                            <p:txEl>
                                              <p:charRg st="136" end="156"/>
                                            </p:txEl>
                                          </p:spTgt>
                                        </p:tgtEl>
                                        <p:attrNameLst>
                                          <p:attrName>style.visibility</p:attrName>
                                        </p:attrNameLst>
                                      </p:cBhvr>
                                      <p:to>
                                        <p:strVal val="visible"/>
                                      </p:to>
                                    </p:set>
                                    <p:animEffect transition="in" filter="wipe(up)">
                                      <p:cBhvr>
                                        <p:cTn id="27" dur="500"/>
                                        <p:tgtEl>
                                          <p:spTgt spid="15365">
                                            <p:txEl>
                                              <p:charRg st="136" end="1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365">
                                            <p:txEl>
                                              <p:charRg st="156" end="194"/>
                                            </p:txEl>
                                          </p:spTgt>
                                        </p:tgtEl>
                                        <p:attrNameLst>
                                          <p:attrName>style.visibility</p:attrName>
                                        </p:attrNameLst>
                                      </p:cBhvr>
                                      <p:to>
                                        <p:strVal val="visible"/>
                                      </p:to>
                                    </p:set>
                                    <p:animEffect transition="in" filter="wipe(up)">
                                      <p:cBhvr>
                                        <p:cTn id="32" dur="500"/>
                                        <p:tgtEl>
                                          <p:spTgt spid="15365">
                                            <p:txEl>
                                              <p:charRg st="156" end="1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365">
                                            <p:txEl>
                                              <p:charRg st="194" end="209"/>
                                            </p:txEl>
                                          </p:spTgt>
                                        </p:tgtEl>
                                        <p:attrNameLst>
                                          <p:attrName>style.visibility</p:attrName>
                                        </p:attrNameLst>
                                      </p:cBhvr>
                                      <p:to>
                                        <p:strVal val="visible"/>
                                      </p:to>
                                    </p:set>
                                    <p:animEffect transition="in" filter="wipe(up)">
                                      <p:cBhvr>
                                        <p:cTn id="37" dur="500"/>
                                        <p:tgtEl>
                                          <p:spTgt spid="15365">
                                            <p:txEl>
                                              <p:charRg st="194"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6386"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  </a:t>
            </a:r>
            <a:r>
              <a:rPr lang="zh-CN" altLang="en-US" dirty="0">
                <a:solidFill>
                  <a:schemeClr val="tx1"/>
                </a:solidFill>
              </a:rPr>
              <a:t>微程序控制器</a:t>
            </a:r>
            <a:endParaRPr lang="zh-CN" altLang="en-US" dirty="0">
              <a:solidFill>
                <a:schemeClr val="tx1"/>
              </a:solidFill>
            </a:endParaRPr>
          </a:p>
        </p:txBody>
      </p:sp>
      <p:sp>
        <p:nvSpPr>
          <p:cNvPr id="16387" name="Rectangle 3"/>
          <p:cNvSpPr>
            <a:spLocks noGrp="1"/>
          </p:cNvSpPr>
          <p:nvPr>
            <p:ph type="body" idx="4294967295"/>
          </p:nvPr>
        </p:nvSpPr>
        <p:spPr/>
        <p:txBody>
          <a:bodyPr wrap="square" anchor="t"/>
          <a:p>
            <a:pPr eaLnBrk="1" hangingPunct="1"/>
            <a:r>
              <a:rPr lang="zh-CN" altLang="en-US" sz="2600" dirty="0"/>
              <a:t>发展</a:t>
            </a:r>
            <a:endParaRPr lang="zh-CN" altLang="en-US" sz="2600" dirty="0"/>
          </a:p>
          <a:p>
            <a:pPr lvl="1" eaLnBrk="1" hangingPunct="1"/>
            <a:r>
              <a:rPr lang="zh-CN" altLang="en-US" sz="2200" dirty="0"/>
              <a:t>微程序的概念和原理是由英国剑桥大学的</a:t>
            </a:r>
            <a:r>
              <a:rPr lang="en-US" altLang="zh-CN" sz="2200" dirty="0"/>
              <a:t>M·V·Wilkes</a:t>
            </a:r>
            <a:r>
              <a:rPr lang="zh-CN" altLang="en-US" sz="2200" dirty="0"/>
              <a:t>教授于</a:t>
            </a:r>
            <a:r>
              <a:rPr lang="en-US" altLang="zh-CN" sz="2200" dirty="0"/>
              <a:t>1951</a:t>
            </a:r>
            <a:r>
              <a:rPr lang="zh-CN" altLang="en-US" sz="2200" dirty="0"/>
              <a:t>年在曼彻斯特大学计算机会议上首先提出来的，当时还没有合适的存放微程序的控制存储器的元件。</a:t>
            </a:r>
            <a:endParaRPr lang="zh-CN" altLang="en-US" sz="2200" dirty="0"/>
          </a:p>
          <a:p>
            <a:pPr lvl="1" eaLnBrk="1" hangingPunct="1"/>
            <a:r>
              <a:rPr lang="zh-CN" altLang="en-US" sz="2200" dirty="0"/>
              <a:t>到</a:t>
            </a:r>
            <a:r>
              <a:rPr lang="en-US" altLang="zh-CN" sz="2200" dirty="0"/>
              <a:t>1964</a:t>
            </a:r>
            <a:r>
              <a:rPr lang="zh-CN" altLang="en-US" sz="2200" dirty="0"/>
              <a:t>年，</a:t>
            </a:r>
            <a:r>
              <a:rPr lang="en-US" altLang="zh-CN" sz="2200" dirty="0"/>
              <a:t>IBM</a:t>
            </a:r>
            <a:r>
              <a:rPr lang="zh-CN" altLang="en-US" sz="2200" dirty="0"/>
              <a:t>公司在</a:t>
            </a:r>
            <a:r>
              <a:rPr lang="en-US" altLang="zh-CN" sz="2200" dirty="0"/>
              <a:t>IBM 360</a:t>
            </a:r>
            <a:r>
              <a:rPr lang="zh-CN" altLang="en-US" sz="2200" dirty="0"/>
              <a:t>系列机上成功地采用了微程序设计技术。</a:t>
            </a:r>
            <a:endParaRPr lang="zh-CN" altLang="en-US" sz="2200" dirty="0"/>
          </a:p>
          <a:p>
            <a:pPr lvl="1" eaLnBrk="1" hangingPunct="1"/>
            <a:r>
              <a:rPr lang="en-US" altLang="zh-CN" sz="2200" dirty="0"/>
              <a:t>20</a:t>
            </a:r>
            <a:r>
              <a:rPr lang="zh-CN" altLang="en-US" sz="2200" dirty="0"/>
              <a:t>世纪</a:t>
            </a:r>
            <a:r>
              <a:rPr lang="en-US" altLang="zh-CN" sz="2200" dirty="0"/>
              <a:t>70</a:t>
            </a:r>
            <a:r>
              <a:rPr lang="zh-CN" altLang="en-US" sz="2200" dirty="0"/>
              <a:t>年代以来，由于</a:t>
            </a:r>
            <a:r>
              <a:rPr lang="en-US" altLang="zh-CN" sz="2200" dirty="0"/>
              <a:t>VLSI</a:t>
            </a:r>
            <a:r>
              <a:rPr lang="zh-CN" altLang="en-US" sz="2200" dirty="0"/>
              <a:t>技术的发展，推动了微程序设计技术的发展和应用。</a:t>
            </a:r>
            <a:endParaRPr lang="zh-CN" altLang="en-US" sz="2200" dirty="0"/>
          </a:p>
          <a:p>
            <a:pPr lvl="1" eaLnBrk="1" hangingPunct="1"/>
            <a:r>
              <a:rPr lang="zh-CN" altLang="en-US" sz="2200" dirty="0"/>
              <a:t>目前，从大型机到小型机、微型机都普遍采用了微程序设计技术。</a:t>
            </a: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7410"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  </a:t>
            </a:r>
            <a:r>
              <a:rPr lang="zh-CN" altLang="en-US" dirty="0">
                <a:solidFill>
                  <a:schemeClr val="tx1"/>
                </a:solidFill>
              </a:rPr>
              <a:t>微程序控制器</a:t>
            </a:r>
            <a:endParaRPr lang="zh-CN" altLang="en-US" dirty="0">
              <a:solidFill>
                <a:schemeClr val="tx1"/>
              </a:solidFill>
            </a:endParaRPr>
          </a:p>
        </p:txBody>
      </p:sp>
      <p:sp>
        <p:nvSpPr>
          <p:cNvPr id="17411" name="Rectangle 3"/>
          <p:cNvSpPr>
            <a:spLocks noGrp="1"/>
          </p:cNvSpPr>
          <p:nvPr>
            <p:ph type="body" idx="4294967295"/>
          </p:nvPr>
        </p:nvSpPr>
        <p:spPr/>
        <p:txBody>
          <a:bodyPr wrap="square" anchor="t"/>
          <a:p>
            <a:pPr eaLnBrk="1" hangingPunct="1">
              <a:lnSpc>
                <a:spcPct val="120000"/>
              </a:lnSpc>
            </a:pPr>
            <a:r>
              <a:rPr lang="zh-CN" altLang="en-US"/>
              <a:t>基本思想：仿照解题的方法，把操作控制信号编制成微指令，存放到控制存储器里，运行时，从控存中取出微指令，产生指令运行所需的操作控制信号。从上述可以看出，微程序设计技术是用软件方法来设计硬件的技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843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  </a:t>
            </a:r>
            <a:r>
              <a:rPr lang="zh-CN" altLang="en-US" dirty="0">
                <a:solidFill>
                  <a:schemeClr val="tx1"/>
                </a:solidFill>
              </a:rPr>
              <a:t>微程序控制器</a:t>
            </a:r>
            <a:endParaRPr lang="zh-CN" altLang="en-US" dirty="0">
              <a:solidFill>
                <a:schemeClr val="tx1"/>
              </a:solidFill>
            </a:endParaRPr>
          </a:p>
        </p:txBody>
      </p:sp>
      <p:sp>
        <p:nvSpPr>
          <p:cNvPr id="18435" name="Rectangle 3"/>
          <p:cNvSpPr>
            <a:spLocks noGrp="1"/>
          </p:cNvSpPr>
          <p:nvPr>
            <p:ph type="body" idx="4294967295"/>
          </p:nvPr>
        </p:nvSpPr>
        <p:spPr/>
        <p:txBody>
          <a:bodyPr wrap="square" anchor="t"/>
          <a:p>
            <a:pPr eaLnBrk="1" hangingPunct="1">
              <a:buNone/>
            </a:pPr>
            <a:r>
              <a:rPr lang="en-US" altLang="zh-CN" dirty="0">
                <a:cs typeface="Times New Roman" pitchFamily="2" charset="0"/>
              </a:rPr>
              <a:t>5</a:t>
            </a:r>
            <a:r>
              <a:rPr lang="en-US" altLang="zh-CN" dirty="0"/>
              <a:t>.4.1</a:t>
            </a:r>
            <a:r>
              <a:rPr lang="zh-CN" altLang="en-US" b="1" dirty="0"/>
              <a:t>微程序控制原理 </a:t>
            </a:r>
            <a:endParaRPr lang="zh-CN" altLang="en-US" b="1" dirty="0"/>
          </a:p>
          <a:p>
            <a:pPr eaLnBrk="1" hangingPunct="1">
              <a:buNone/>
            </a:pPr>
            <a:r>
              <a:rPr lang="en-US" altLang="zh-CN" dirty="0">
                <a:cs typeface="Times New Roman" pitchFamily="2" charset="0"/>
              </a:rPr>
              <a:t>5</a:t>
            </a:r>
            <a:r>
              <a:rPr lang="en-US" altLang="zh-CN" dirty="0"/>
              <a:t>.4.2</a:t>
            </a:r>
            <a:r>
              <a:rPr lang="zh-CN" altLang="en-US" dirty="0"/>
              <a:t>微程序设计技术</a:t>
            </a:r>
            <a:endParaRPr lang="zh-CN" altLang="en-US" dirty="0"/>
          </a:p>
          <a:p>
            <a:pPr eaLnBrk="1" hangingPunct="1">
              <a:buNone/>
            </a:pPr>
            <a:endParaRPr lang="zh-CN" altLang="en-US" b="1" dirty="0"/>
          </a:p>
          <a:p>
            <a:pPr eaLnBrk="1" hangingPunct="1"/>
            <a:endParaRPr lang="en-US" altLang="zh-C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19458" name="Picture 2" descr="微程序控制器原理框图"/>
          <p:cNvPicPr>
            <a:picLocks noChangeAspect="1"/>
          </p:cNvPicPr>
          <p:nvPr/>
        </p:nvPicPr>
        <p:blipFill>
          <a:blip r:embed="rId1"/>
          <a:stretch>
            <a:fillRect/>
          </a:stretch>
        </p:blipFill>
        <p:spPr>
          <a:xfrm>
            <a:off x="996950" y="3105150"/>
            <a:ext cx="5962650" cy="2990850"/>
          </a:xfrm>
          <a:prstGeom prst="rect">
            <a:avLst/>
          </a:prstGeom>
          <a:noFill/>
          <a:ln w="9525">
            <a:noFill/>
          </a:ln>
        </p:spPr>
      </p:pic>
      <p:sp>
        <p:nvSpPr>
          <p:cNvPr id="19459" name="Rectangle 4"/>
          <p:cNvSpPr>
            <a:spLocks noGrp="1"/>
          </p:cNvSpPr>
          <p:nvPr>
            <p:ph type="body" idx="4294967295"/>
          </p:nvPr>
        </p:nvSpPr>
        <p:spPr>
          <a:xfrm>
            <a:off x="539750" y="1295400"/>
            <a:ext cx="7620000" cy="4572000"/>
          </a:xfrm>
        </p:spPr>
        <p:txBody>
          <a:bodyPr wrap="square" anchor="t"/>
          <a:p>
            <a:pPr eaLnBrk="1" hangingPunct="1">
              <a:lnSpc>
                <a:spcPct val="120000"/>
              </a:lnSpc>
            </a:pPr>
            <a:r>
              <a:rPr lang="zh-CN" altLang="en-US" dirty="0">
                <a:latin typeface="Times New Roman" pitchFamily="2" charset="0"/>
              </a:rPr>
              <a:t>基本思想</a:t>
            </a:r>
            <a:endParaRPr lang="zh-CN" altLang="en-US" dirty="0"/>
          </a:p>
          <a:p>
            <a:pPr lvl="1" eaLnBrk="1" hangingPunct="1">
              <a:lnSpc>
                <a:spcPct val="120000"/>
              </a:lnSpc>
            </a:pPr>
            <a:r>
              <a:rPr lang="zh-CN" altLang="en-US" dirty="0">
                <a:latin typeface="Times New Roman" pitchFamily="2" charset="0"/>
              </a:rPr>
              <a:t>将微操作序列代码化，存放于</a:t>
            </a:r>
            <a:r>
              <a:rPr lang="zh-CN" altLang="en-US" dirty="0">
                <a:solidFill>
                  <a:srgbClr val="E8060B"/>
                </a:solidFill>
                <a:latin typeface="Times New Roman" pitchFamily="2" charset="0"/>
              </a:rPr>
              <a:t>控制存储器</a:t>
            </a:r>
            <a:r>
              <a:rPr lang="zh-CN" altLang="en-US" dirty="0">
                <a:latin typeface="Times New Roman" pitchFamily="2" charset="0"/>
              </a:rPr>
              <a:t>中</a:t>
            </a:r>
            <a:endParaRPr lang="zh-CN" altLang="en-US" dirty="0">
              <a:latin typeface="Times New Roman" pitchFamily="2" charset="0"/>
            </a:endParaRPr>
          </a:p>
          <a:p>
            <a:pPr lvl="1" eaLnBrk="1" hangingPunct="1">
              <a:lnSpc>
                <a:spcPct val="120000"/>
              </a:lnSpc>
            </a:pPr>
            <a:r>
              <a:rPr lang="zh-CN" altLang="en-US" dirty="0">
                <a:latin typeface="Times New Roman" pitchFamily="2" charset="0"/>
              </a:rPr>
              <a:t>执行指令时，依次读取微指令，产生控制信号</a:t>
            </a:r>
            <a:endParaRPr lang="zh-CN" altLang="en-US" dirty="0">
              <a:latin typeface="Times New Roman" pitchFamily="2" charset="0"/>
            </a:endParaRPr>
          </a:p>
          <a:p>
            <a:pPr eaLnBrk="1" hangingPunct="1">
              <a:lnSpc>
                <a:spcPct val="120000"/>
              </a:lnSpc>
              <a:buNone/>
            </a:pPr>
            <a:endParaRPr lang="en-US" altLang="zh-CN" dirty="0">
              <a:latin typeface="Times New Roman" pitchFamily="2" charset="0"/>
            </a:endParaRPr>
          </a:p>
        </p:txBody>
      </p:sp>
      <p:sp>
        <p:nvSpPr>
          <p:cNvPr id="19461" name="Text Box 5"/>
          <p:cNvSpPr txBox="1"/>
          <p:nvPr/>
        </p:nvSpPr>
        <p:spPr>
          <a:xfrm>
            <a:off x="1371600" y="3886200"/>
            <a:ext cx="1301750" cy="396875"/>
          </a:xfrm>
          <a:prstGeom prst="rect">
            <a:avLst/>
          </a:prstGeom>
          <a:noFill/>
          <a:ln w="9525">
            <a:noFill/>
          </a:ln>
        </p:spPr>
        <p:txBody>
          <a:bodyPr anchor="t">
            <a:spAutoFit/>
          </a:bodyPr>
          <a:p>
            <a:pPr>
              <a:spcBef>
                <a:spcPct val="50000"/>
              </a:spcBef>
            </a:pPr>
            <a:r>
              <a:rPr lang="zh-CN" altLang="en-US" sz="2000" dirty="0">
                <a:latin typeface="Arial" charset="0"/>
                <a:ea typeface="隶书" pitchFamily="1" charset="-122"/>
              </a:rPr>
              <a:t>指令代码</a:t>
            </a:r>
            <a:endParaRPr lang="zh-CN" altLang="en-US" sz="2000" dirty="0">
              <a:latin typeface="Arial" charset="0"/>
              <a:ea typeface="隶书" pitchFamily="1" charset="-122"/>
            </a:endParaRPr>
          </a:p>
        </p:txBody>
      </p:sp>
      <p:sp>
        <p:nvSpPr>
          <p:cNvPr id="19462" name="Text Box 6"/>
          <p:cNvSpPr txBox="1"/>
          <p:nvPr/>
        </p:nvSpPr>
        <p:spPr>
          <a:xfrm>
            <a:off x="1423988" y="4984750"/>
            <a:ext cx="1377950" cy="396875"/>
          </a:xfrm>
          <a:prstGeom prst="rect">
            <a:avLst/>
          </a:prstGeom>
          <a:noFill/>
          <a:ln w="9525">
            <a:noFill/>
          </a:ln>
        </p:spPr>
        <p:txBody>
          <a:bodyPr anchor="t">
            <a:spAutoFit/>
          </a:bodyPr>
          <a:p>
            <a:pPr>
              <a:spcBef>
                <a:spcPct val="50000"/>
              </a:spcBef>
            </a:pPr>
            <a:r>
              <a:rPr lang="zh-CN" altLang="en-US" sz="2000" dirty="0">
                <a:latin typeface="Arial" charset="0"/>
                <a:ea typeface="隶书" pitchFamily="1" charset="-122"/>
              </a:rPr>
              <a:t>运行状态</a:t>
            </a:r>
            <a:endParaRPr lang="zh-CN" altLang="en-US" sz="2000" dirty="0">
              <a:latin typeface="Arial" charset="0"/>
              <a:ea typeface="隶书" pitchFamily="1" charset="-122"/>
            </a:endParaRPr>
          </a:p>
        </p:txBody>
      </p:sp>
      <p:sp>
        <p:nvSpPr>
          <p:cNvPr id="19463" name="Text Box 7"/>
          <p:cNvSpPr txBox="1"/>
          <p:nvPr/>
        </p:nvSpPr>
        <p:spPr>
          <a:xfrm>
            <a:off x="4425950" y="6019800"/>
            <a:ext cx="2159000" cy="396875"/>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控制存储器</a:t>
            </a:r>
            <a:r>
              <a:rPr lang="en-US" altLang="zh-CN" sz="2000" dirty="0">
                <a:latin typeface="Times New Roman" pitchFamily="2" charset="0"/>
                <a:ea typeface="隶书" pitchFamily="1" charset="-122"/>
              </a:rPr>
              <a:t>CM</a:t>
            </a:r>
            <a:endParaRPr lang="en-US" altLang="zh-CN" sz="2000" dirty="0">
              <a:latin typeface="Times New Roman" pitchFamily="2" charset="0"/>
              <a:ea typeface="隶书" pitchFamily="1" charset="-122"/>
            </a:endParaRPr>
          </a:p>
        </p:txBody>
      </p:sp>
      <p:sp>
        <p:nvSpPr>
          <p:cNvPr id="19464" name="Text Box 8"/>
          <p:cNvSpPr txBox="1"/>
          <p:nvPr/>
        </p:nvSpPr>
        <p:spPr>
          <a:xfrm>
            <a:off x="6940550" y="3946525"/>
            <a:ext cx="1143000" cy="1006475"/>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微指令存储器</a:t>
            </a:r>
            <a:r>
              <a:rPr lang="en-US" altLang="zh-CN" sz="2000" dirty="0">
                <a:latin typeface="Times New Roman" pitchFamily="2" charset="0"/>
                <a:ea typeface="隶书" pitchFamily="1" charset="-122"/>
              </a:rPr>
              <a:t>µIR</a:t>
            </a:r>
            <a:endParaRPr lang="en-US" altLang="zh-CN" sz="2000" dirty="0">
              <a:latin typeface="Times New Roman" pitchFamily="2" charset="0"/>
              <a:ea typeface="隶书" pitchFamily="1" charset="-122"/>
            </a:endParaRPr>
          </a:p>
        </p:txBody>
      </p:sp>
      <p:sp>
        <p:nvSpPr>
          <p:cNvPr id="19465" name="Text Box 9"/>
          <p:cNvSpPr txBox="1"/>
          <p:nvPr/>
        </p:nvSpPr>
        <p:spPr>
          <a:xfrm>
            <a:off x="4044950" y="3108325"/>
            <a:ext cx="1944688" cy="396875"/>
          </a:xfrm>
          <a:prstGeom prst="rect">
            <a:avLst/>
          </a:prstGeom>
          <a:noFill/>
          <a:ln w="9525">
            <a:noFill/>
          </a:ln>
        </p:spPr>
        <p:txBody>
          <a:bodyPr anchor="t">
            <a:spAutoFit/>
          </a:bodyPr>
          <a:p>
            <a:pPr>
              <a:spcBef>
                <a:spcPct val="50000"/>
              </a:spcBef>
            </a:pPr>
            <a:r>
              <a:rPr lang="zh-CN" altLang="en-US" sz="2000" dirty="0">
                <a:latin typeface="Arial" charset="0"/>
                <a:ea typeface="隶书" pitchFamily="1" charset="-122"/>
              </a:rPr>
              <a:t>微命令序列</a:t>
            </a:r>
            <a:endParaRPr lang="zh-CN" altLang="en-US" sz="2000" dirty="0">
              <a:latin typeface="Arial" charset="0"/>
              <a:ea typeface="隶书" pitchFamily="1" charset="-122"/>
            </a:endParaRPr>
          </a:p>
        </p:txBody>
      </p:sp>
      <p:sp>
        <p:nvSpPr>
          <p:cNvPr id="2" name="Line 10"/>
          <p:cNvSpPr/>
          <p:nvPr/>
        </p:nvSpPr>
        <p:spPr>
          <a:xfrm flipV="1">
            <a:off x="4197350" y="3429000"/>
            <a:ext cx="0" cy="2286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66" name="Line 11"/>
          <p:cNvSpPr/>
          <p:nvPr/>
        </p:nvSpPr>
        <p:spPr>
          <a:xfrm flipV="1">
            <a:off x="4545013" y="3429000"/>
            <a:ext cx="0" cy="2286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67" name="Line 12"/>
          <p:cNvSpPr/>
          <p:nvPr/>
        </p:nvSpPr>
        <p:spPr>
          <a:xfrm flipV="1">
            <a:off x="4959350" y="3429000"/>
            <a:ext cx="0" cy="2286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68" name="Line 13"/>
          <p:cNvSpPr/>
          <p:nvPr/>
        </p:nvSpPr>
        <p:spPr>
          <a:xfrm flipV="1">
            <a:off x="5264150" y="3429000"/>
            <a:ext cx="0" cy="2286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69" name="Line 14"/>
          <p:cNvSpPr/>
          <p:nvPr/>
        </p:nvSpPr>
        <p:spPr>
          <a:xfrm flipV="1">
            <a:off x="4425950" y="3962400"/>
            <a:ext cx="0" cy="381000"/>
          </a:xfrm>
          <a:prstGeom prst="line">
            <a:avLst/>
          </a:prstGeom>
          <a:ln w="1905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19470" name="Line 15"/>
          <p:cNvSpPr/>
          <p:nvPr/>
        </p:nvSpPr>
        <p:spPr>
          <a:xfrm flipV="1">
            <a:off x="5111750" y="3962400"/>
            <a:ext cx="0" cy="381000"/>
          </a:xfrm>
          <a:prstGeom prst="line">
            <a:avLst/>
          </a:prstGeom>
          <a:ln w="1905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19471" name="Line 16"/>
          <p:cNvSpPr/>
          <p:nvPr/>
        </p:nvSpPr>
        <p:spPr>
          <a:xfrm flipV="1">
            <a:off x="5568950" y="3429000"/>
            <a:ext cx="0" cy="9144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2" name="Line 17"/>
          <p:cNvSpPr/>
          <p:nvPr/>
        </p:nvSpPr>
        <p:spPr>
          <a:xfrm flipV="1">
            <a:off x="6026150" y="3429000"/>
            <a:ext cx="0" cy="9144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3" name="Line 18"/>
          <p:cNvSpPr/>
          <p:nvPr/>
        </p:nvSpPr>
        <p:spPr>
          <a:xfrm flipV="1">
            <a:off x="4883150" y="4648200"/>
            <a:ext cx="0" cy="3048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4" name="Line 19"/>
          <p:cNvSpPr/>
          <p:nvPr/>
        </p:nvSpPr>
        <p:spPr>
          <a:xfrm flipV="1">
            <a:off x="6254750" y="4648200"/>
            <a:ext cx="0" cy="3048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5" name="Line 20"/>
          <p:cNvSpPr/>
          <p:nvPr/>
        </p:nvSpPr>
        <p:spPr>
          <a:xfrm>
            <a:off x="3282950" y="5715000"/>
            <a:ext cx="914400" cy="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6" name="Line 21"/>
          <p:cNvSpPr/>
          <p:nvPr/>
        </p:nvSpPr>
        <p:spPr>
          <a:xfrm>
            <a:off x="1758950" y="4419600"/>
            <a:ext cx="457200" cy="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7" name="Line 22"/>
          <p:cNvSpPr/>
          <p:nvPr/>
        </p:nvSpPr>
        <p:spPr>
          <a:xfrm>
            <a:off x="1758950" y="4953000"/>
            <a:ext cx="457200" cy="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19478" name="Rectangle 24"/>
          <p:cNvSpPr>
            <a:spLocks noGrp="1"/>
          </p:cNvSpPr>
          <p:nvPr>
            <p:ph type="title" idx="4294967295"/>
          </p:nvPr>
        </p:nvSpPr>
        <p:spPr/>
        <p:txBody>
          <a:bodyPr wrap="square" anchor="b"/>
          <a:p>
            <a:pPr eaLnBrk="1" hangingPunct="1"/>
            <a:r>
              <a:rPr lang="en-US" altLang="zh-CN" dirty="0"/>
              <a:t>5.4  </a:t>
            </a:r>
            <a:r>
              <a:rPr lang="zh-CN" altLang="en-US" dirty="0"/>
              <a:t>微程序控制器</a:t>
            </a:r>
            <a:endParaRPr lang="zh-CN" altLang="en-US" dirty="0"/>
          </a:p>
        </p:txBody>
      </p:sp>
      <p:sp>
        <p:nvSpPr>
          <p:cNvPr id="19480" name="AutoShape 25"/>
          <p:cNvSpPr/>
          <p:nvPr/>
        </p:nvSpPr>
        <p:spPr>
          <a:xfrm>
            <a:off x="6156325" y="1268413"/>
            <a:ext cx="1439863" cy="576262"/>
          </a:xfrm>
          <a:prstGeom prst="wedgeEllipseCallout">
            <a:avLst>
              <a:gd name="adj1" fmla="val -35338"/>
              <a:gd name="adj2" fmla="val 96005"/>
            </a:avLst>
          </a:prstGeom>
          <a:solidFill>
            <a:srgbClr val="FFCCCC"/>
          </a:solidFill>
          <a:ln w="12700" cap="sq" cmpd="sng">
            <a:solidFill>
              <a:srgbClr val="E8060B"/>
            </a:solidFill>
            <a:prstDash val="solid"/>
            <a:miter/>
            <a:headEnd type="none" w="med" len="med"/>
            <a:tailEnd type="none" w="med" len="med"/>
          </a:ln>
        </p:spPr>
        <p:txBody>
          <a:bodyPr anchor="t"/>
          <a:p>
            <a:pPr algn="ctr"/>
            <a:r>
              <a:rPr lang="zh-CN" altLang="en-US" sz="2000" b="1" dirty="0">
                <a:latin typeface="Arial" charset="0"/>
                <a:ea typeface="楷体_GB2312" pitchFamily="1" charset="-122"/>
              </a:rPr>
              <a:t>核心！</a:t>
            </a:r>
            <a:endParaRPr lang="zh-CN" altLang="en-US" sz="2000" b="1" dirty="0">
              <a:latin typeface="Arial" charset="0"/>
              <a:ea typeface="楷体_GB2312" pitchFamily="1" charset="-122"/>
            </a:endParaRPr>
          </a:p>
        </p:txBody>
      </p:sp>
      <p:sp>
        <p:nvSpPr>
          <p:cNvPr id="3" name="矩形 26"/>
          <p:cNvSpPr/>
          <p:nvPr/>
        </p:nvSpPr>
        <p:spPr>
          <a:xfrm>
            <a:off x="2071688" y="3571875"/>
            <a:ext cx="4929187" cy="2857500"/>
          </a:xfrm>
          <a:prstGeom prst="rect">
            <a:avLst/>
          </a:prstGeom>
          <a:noFill/>
          <a:ln w="28575" cap="sq" cmpd="sng">
            <a:solidFill>
              <a:schemeClr val="tx1"/>
            </a:solidFill>
            <a:prstDash val="lgDashDot"/>
            <a:bevel/>
            <a:headEnd type="none" w="med" len="med"/>
            <a:tailEnd type="none" w="med" len="med"/>
          </a:ln>
        </p:spPr>
        <p:txBody>
          <a:bodyPr wrap="none" anchor="t"/>
          <a:p>
            <a:endParaRPr lang="zh-CN" altLang="en-US"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6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46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46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946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4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480"/>
                                        </p:tgtEl>
                                        <p:attrNameLst>
                                          <p:attrName>style.visibility</p:attrName>
                                        </p:attrNameLst>
                                      </p:cBhvr>
                                      <p:to>
                                        <p:strVal val="visible"/>
                                      </p:to>
                                    </p:set>
                                    <p:animEffect transition="in" filter="wipe(down)">
                                      <p:cBhvr>
                                        <p:cTn id="23" dur="500"/>
                                        <p:tgtEl>
                                          <p:spTgt spid="1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19464" grpId="0"/>
      <p:bldP spid="19465" grpId="0"/>
      <p:bldP spid="194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0482" name="Rectangle 3"/>
          <p:cNvSpPr>
            <a:spLocks noGrp="1"/>
          </p:cNvSpPr>
          <p:nvPr>
            <p:ph type="body" idx="4294967295"/>
          </p:nvPr>
        </p:nvSpPr>
        <p:spPr>
          <a:xfrm>
            <a:off x="468313" y="1343025"/>
            <a:ext cx="7620000" cy="5181600"/>
          </a:xfrm>
        </p:spPr>
        <p:txBody>
          <a:bodyPr wrap="square" anchor="t"/>
          <a:p>
            <a:pPr eaLnBrk="1" hangingPunct="1">
              <a:lnSpc>
                <a:spcPct val="120000"/>
              </a:lnSpc>
            </a:pPr>
            <a:r>
              <a:rPr lang="zh-CN" altLang="en-US" dirty="0">
                <a:latin typeface="Times New Roman" pitchFamily="2" charset="0"/>
              </a:rPr>
              <a:t>基本概念和术语</a:t>
            </a:r>
            <a:endParaRPr lang="zh-CN" altLang="en-US" dirty="0"/>
          </a:p>
          <a:p>
            <a:pPr lvl="1" eaLnBrk="1" hangingPunct="1">
              <a:lnSpc>
                <a:spcPct val="110000"/>
              </a:lnSpc>
            </a:pPr>
            <a:r>
              <a:rPr lang="zh-CN" altLang="en-US" dirty="0">
                <a:latin typeface="Times New Roman" pitchFamily="2" charset="0"/>
              </a:rPr>
              <a:t>微程序与微程序设计</a:t>
            </a:r>
            <a:endParaRPr lang="zh-CN" altLang="en-US" dirty="0">
              <a:latin typeface="Times New Roman" pitchFamily="2" charset="0"/>
            </a:endParaRPr>
          </a:p>
          <a:p>
            <a:pPr lvl="1" eaLnBrk="1" hangingPunct="1"/>
            <a:r>
              <a:rPr lang="zh-CN" altLang="en-US" dirty="0">
                <a:latin typeface="Times New Roman" pitchFamily="2" charset="0"/>
              </a:rPr>
              <a:t>微指令与微周期</a:t>
            </a:r>
            <a:endParaRPr lang="zh-CN" altLang="en-US" dirty="0">
              <a:latin typeface="Times New Roman" pitchFamily="2" charset="0"/>
            </a:endParaRPr>
          </a:p>
          <a:p>
            <a:pPr lvl="2" eaLnBrk="1" hangingPunct="1">
              <a:lnSpc>
                <a:spcPct val="80000"/>
              </a:lnSpc>
            </a:pPr>
            <a:r>
              <a:rPr lang="zh-CN" altLang="en-US" dirty="0">
                <a:latin typeface="Times New Roman" pitchFamily="2" charset="0"/>
              </a:rPr>
              <a:t>微指令：</a:t>
            </a:r>
            <a:r>
              <a:rPr lang="zh-CN" altLang="en-US" dirty="0"/>
              <a:t>若干微命令的组合，存放在一个控制存储器单元中</a:t>
            </a:r>
            <a:endParaRPr lang="zh-CN" altLang="en-US" dirty="0"/>
          </a:p>
          <a:p>
            <a:pPr lvl="2" eaLnBrk="1" hangingPunct="1">
              <a:lnSpc>
                <a:spcPct val="80000"/>
              </a:lnSpc>
            </a:pPr>
            <a:r>
              <a:rPr lang="zh-CN" altLang="en-US" dirty="0"/>
              <a:t>微周期：读取一条微指令并执行所需的时间</a:t>
            </a:r>
            <a:endParaRPr lang="zh-CN" altLang="en-US" dirty="0">
              <a:latin typeface="Times New Roman" pitchFamily="2" charset="0"/>
            </a:endParaRPr>
          </a:p>
          <a:p>
            <a:pPr lvl="1" eaLnBrk="1" hangingPunct="1">
              <a:lnSpc>
                <a:spcPct val="120000"/>
              </a:lnSpc>
            </a:pPr>
            <a:r>
              <a:rPr lang="zh-CN" altLang="en-US" dirty="0">
                <a:latin typeface="Times New Roman" pitchFamily="2" charset="0"/>
              </a:rPr>
              <a:t>微命令与微操作</a:t>
            </a:r>
            <a:endParaRPr lang="zh-CN" altLang="en-US" dirty="0">
              <a:latin typeface="Times New Roman" pitchFamily="2" charset="0"/>
            </a:endParaRPr>
          </a:p>
          <a:p>
            <a:pPr lvl="2" eaLnBrk="1" hangingPunct="1">
              <a:lnSpc>
                <a:spcPct val="80000"/>
              </a:lnSpc>
            </a:pPr>
            <a:r>
              <a:rPr lang="zh-CN" altLang="en-US" dirty="0">
                <a:latin typeface="Times New Roman" pitchFamily="2" charset="0"/>
              </a:rPr>
              <a:t>微命令：构成控制信号序列的最小单位</a:t>
            </a:r>
            <a:endParaRPr lang="zh-CN" altLang="en-US" dirty="0">
              <a:latin typeface="Times New Roman" pitchFamily="2" charset="0"/>
            </a:endParaRPr>
          </a:p>
          <a:p>
            <a:pPr lvl="2" eaLnBrk="1" hangingPunct="1">
              <a:lnSpc>
                <a:spcPct val="80000"/>
              </a:lnSpc>
            </a:pPr>
            <a:r>
              <a:rPr lang="zh-CN" altLang="en-US" dirty="0">
                <a:latin typeface="Times New Roman" pitchFamily="2" charset="0"/>
              </a:rPr>
              <a:t>微操作：由微命令控制实现的最基本操作</a:t>
            </a:r>
            <a:endParaRPr lang="zh-CN" altLang="en-US" dirty="0">
              <a:latin typeface="Times New Roman" pitchFamily="2" charset="0"/>
            </a:endParaRPr>
          </a:p>
          <a:p>
            <a:pPr lvl="1" eaLnBrk="1" hangingPunct="1">
              <a:lnSpc>
                <a:spcPct val="110000"/>
              </a:lnSpc>
            </a:pPr>
            <a:r>
              <a:rPr lang="zh-CN" altLang="en-US" dirty="0">
                <a:latin typeface="Times New Roman" pitchFamily="2" charset="0"/>
              </a:rPr>
              <a:t>工作程序与微程序、主存储器与控制存储器</a:t>
            </a:r>
            <a:endParaRPr lang="zh-CN" altLang="en-US" dirty="0">
              <a:latin typeface="Times New Roman" pitchFamily="2" charset="0"/>
            </a:endParaRPr>
          </a:p>
        </p:txBody>
      </p:sp>
      <p:sp>
        <p:nvSpPr>
          <p:cNvPr id="20483" name="Rectangle 5"/>
          <p:cNvSpPr>
            <a:spLocks noGrp="1"/>
          </p:cNvSpPr>
          <p:nvPr>
            <p:ph type="title" idx="4294967295"/>
          </p:nvPr>
        </p:nvSpPr>
        <p:spPr/>
        <p:txBody>
          <a:bodyPr wrap="square" anchor="b"/>
          <a:p>
            <a:pPr eaLnBrk="1" hangingPunct="1"/>
            <a:r>
              <a:rPr lang="en-US" altLang="zh-CN" dirty="0"/>
              <a:t>5.4  </a:t>
            </a:r>
            <a:r>
              <a:rPr lang="zh-CN" altLang="en-US" dirty="0"/>
              <a:t>微程序控制器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1506"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 </a:t>
            </a:r>
            <a:endParaRPr lang="zh-CN" altLang="en-US" b="0" dirty="0"/>
          </a:p>
        </p:txBody>
      </p:sp>
      <p:sp>
        <p:nvSpPr>
          <p:cNvPr id="21507" name="Rectangle 3"/>
          <p:cNvSpPr>
            <a:spLocks noGrp="1"/>
          </p:cNvSpPr>
          <p:nvPr>
            <p:ph type="body" idx="4294967295"/>
          </p:nvPr>
        </p:nvSpPr>
        <p:spPr/>
        <p:txBody>
          <a:bodyPr wrap="square" anchor="t"/>
          <a:p>
            <a:pPr marL="571500" indent="-571500" eaLnBrk="1" hangingPunct="1">
              <a:lnSpc>
                <a:spcPct val="90000"/>
              </a:lnSpc>
              <a:buAutoNum type="arabicPeriod"/>
            </a:pPr>
            <a:r>
              <a:rPr lang="zh-CN" altLang="en-US" sz="2600" dirty="0"/>
              <a:t>微命令：控制部件向执行部件发出的各种控制命令叫作微命令，它是构成控制序列的最小单位。</a:t>
            </a:r>
            <a:endParaRPr lang="zh-CN" altLang="en-US" sz="2600" dirty="0"/>
          </a:p>
          <a:p>
            <a:pPr marL="840105" lvl="1" indent="-495300" eaLnBrk="1" hangingPunct="1">
              <a:lnSpc>
                <a:spcPct val="90000"/>
              </a:lnSpc>
            </a:pPr>
            <a:r>
              <a:rPr lang="zh-CN" altLang="en-US" sz="2200" dirty="0"/>
              <a:t>例如：打开或关闭某个控制门的电位信号、某个寄存器的打入脉冲等。</a:t>
            </a:r>
            <a:endParaRPr lang="zh-CN" altLang="en-US" sz="2200" dirty="0"/>
          </a:p>
          <a:p>
            <a:pPr marL="840105" lvl="1" indent="-495300" eaLnBrk="1" hangingPunct="1">
              <a:lnSpc>
                <a:spcPct val="90000"/>
              </a:lnSpc>
            </a:pPr>
            <a:r>
              <a:rPr lang="zh-CN" altLang="en-US" sz="2200" dirty="0"/>
              <a:t>微命令是控制计算机各部件完成某个基本微操作的命令。</a:t>
            </a:r>
            <a:endParaRPr lang="zh-CN" altLang="en-US" sz="2200" dirty="0"/>
          </a:p>
          <a:p>
            <a:pPr marL="571500" indent="-571500" eaLnBrk="1" hangingPunct="1">
              <a:lnSpc>
                <a:spcPct val="90000"/>
              </a:lnSpc>
              <a:buAutoNum type="arabicPeriod"/>
            </a:pPr>
            <a:r>
              <a:rPr lang="zh-CN" altLang="en-US" sz="2600" dirty="0"/>
              <a:t>微操作：是微命令的操作过程。</a:t>
            </a:r>
            <a:endParaRPr lang="zh-CN" altLang="en-US" sz="2600" dirty="0"/>
          </a:p>
          <a:p>
            <a:pPr marL="840105" lvl="1" indent="-495300" eaLnBrk="1" hangingPunct="1">
              <a:lnSpc>
                <a:spcPct val="90000"/>
              </a:lnSpc>
            </a:pPr>
            <a:r>
              <a:rPr lang="zh-CN" altLang="en-US" sz="2200" dirty="0"/>
              <a:t>微命令和微操作是一一对应的。</a:t>
            </a:r>
            <a:endParaRPr lang="zh-CN" altLang="en-US" sz="2200" dirty="0"/>
          </a:p>
          <a:p>
            <a:pPr marL="840105" lvl="1" indent="-495300" eaLnBrk="1" hangingPunct="1">
              <a:lnSpc>
                <a:spcPct val="90000"/>
              </a:lnSpc>
            </a:pPr>
            <a:r>
              <a:rPr lang="zh-CN" altLang="en-US" sz="2200" dirty="0"/>
              <a:t>微命令是微操作的控制信号，微操作是微命令的操作过程。</a:t>
            </a:r>
            <a:endParaRPr lang="zh-CN" altLang="en-US" sz="2200" dirty="0"/>
          </a:p>
          <a:p>
            <a:pPr marL="840105" lvl="1" indent="-495300" eaLnBrk="1" hangingPunct="1">
              <a:lnSpc>
                <a:spcPct val="90000"/>
              </a:lnSpc>
            </a:pPr>
            <a:r>
              <a:rPr lang="zh-CN" altLang="en-US" sz="2200" dirty="0"/>
              <a:t>微操作是执行部件中最基本的操作。</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2530"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2531" name="Rectangle 3"/>
          <p:cNvSpPr>
            <a:spLocks noGrp="1"/>
          </p:cNvSpPr>
          <p:nvPr>
            <p:ph type="body" idx="4294967295"/>
          </p:nvPr>
        </p:nvSpPr>
        <p:spPr>
          <a:xfrm>
            <a:off x="395288" y="1576388"/>
            <a:ext cx="7626350" cy="4876800"/>
          </a:xfrm>
        </p:spPr>
        <p:txBody>
          <a:bodyPr wrap="square" anchor="t"/>
          <a:p>
            <a:pPr marL="571500" indent="-571500" eaLnBrk="1" hangingPunct="1">
              <a:buNone/>
            </a:pPr>
            <a:r>
              <a:rPr lang="en-US" altLang="zh-CN" dirty="0"/>
              <a:t>            </a:t>
            </a:r>
            <a:r>
              <a:rPr lang="zh-CN" altLang="en-US" dirty="0"/>
              <a:t>由于数据通路的结构关系，微操作可分为相容的和互斥的两种：</a:t>
            </a:r>
            <a:endParaRPr lang="zh-CN" altLang="en-US" dirty="0"/>
          </a:p>
          <a:p>
            <a:pPr marL="840105" lvl="1" indent="-495300" eaLnBrk="1" hangingPunct="1">
              <a:buAutoNum type="arabicPeriod"/>
            </a:pPr>
            <a:r>
              <a:rPr lang="zh-CN" altLang="en-US" dirty="0"/>
              <a:t>互斥的微操作，是指不能同时或不能在同一个节拍内并行执行的微操作。可以编码</a:t>
            </a:r>
            <a:endParaRPr lang="zh-CN" altLang="en-US" dirty="0"/>
          </a:p>
          <a:p>
            <a:pPr marL="840105" lvl="1" indent="-495300" eaLnBrk="1" hangingPunct="1">
              <a:buAutoNum type="arabicPeriod"/>
            </a:pPr>
            <a:r>
              <a:rPr lang="zh-CN" altLang="en-US" dirty="0"/>
              <a:t>相容的微操作，是指能够同时或在同一个节拍内并行执行的微操作。必须各占一位</a:t>
            </a:r>
            <a:endParaRPr lang="zh-CN" altLang="en-US" dirty="0"/>
          </a:p>
          <a:p>
            <a:pPr marL="840105" lvl="1" indent="-495300" eaLnBrk="1" hangingPunct="1"/>
            <a:r>
              <a:rPr lang="zh-CN" altLang="en-US" dirty="0"/>
              <a:t>举例：见下图</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23554" name="Picture 2" descr="aa">
            <a:hlinkClick r:id="rId1" action="ppaction://hlinkfile"/>
          </p:cNvPr>
          <p:cNvPicPr>
            <a:picLocks noChangeAspect="1"/>
          </p:cNvPicPr>
          <p:nvPr/>
        </p:nvPicPr>
        <p:blipFill>
          <a:blip r:embed="rId2"/>
          <a:stretch>
            <a:fillRect/>
          </a:stretch>
        </p:blipFill>
        <p:spPr>
          <a:xfrm>
            <a:off x="250825" y="0"/>
            <a:ext cx="7620000" cy="6553200"/>
          </a:xfrm>
          <a:prstGeom prst="rect">
            <a:avLst/>
          </a:prstGeom>
          <a:noFill/>
          <a:ln w="9525">
            <a:noFill/>
          </a:ln>
        </p:spPr>
      </p:pic>
      <p:sp>
        <p:nvSpPr>
          <p:cNvPr id="23555" name="Freeform 3"/>
          <p:cNvSpPr/>
          <p:nvPr/>
        </p:nvSpPr>
        <p:spPr>
          <a:xfrm>
            <a:off x="1874838" y="5811838"/>
            <a:ext cx="2062162" cy="238125"/>
          </a:xfrm>
          <a:custGeom>
            <a:avLst/>
            <a:gdLst/>
            <a:ahLst/>
            <a:cxnLst>
              <a:cxn ang="0">
                <a:pos x="0" y="73083733"/>
              </a:cxn>
              <a:cxn ang="0">
                <a:pos x="640119490" y="320059019"/>
              </a:cxn>
              <a:cxn ang="0">
                <a:pos x="2147483647" y="0"/>
              </a:cxn>
            </a:cxnLst>
            <a:pathLst>
              <a:path w="1299" h="150">
                <a:moveTo>
                  <a:pt x="0" y="29"/>
                </a:moveTo>
                <a:cubicBezTo>
                  <a:pt x="83" y="85"/>
                  <a:pt x="156" y="107"/>
                  <a:pt x="254" y="127"/>
                </a:cubicBezTo>
                <a:cubicBezTo>
                  <a:pt x="539" y="122"/>
                  <a:pt x="1000" y="150"/>
                  <a:pt x="1299" y="0"/>
                </a:cubicBezTo>
              </a:path>
            </a:pathLst>
          </a:custGeom>
          <a:noFill/>
          <a:ln w="12700" cap="flat" cmpd="sng">
            <a:solidFill>
              <a:schemeClr val="tx1"/>
            </a:solidFill>
            <a:prstDash val="solid"/>
            <a:bevel/>
            <a:headEnd type="none" w="med" len="med"/>
            <a:tailEnd type="none" w="med" len="med"/>
          </a:ln>
        </p:spPr>
        <p:txBody>
          <a:bodyPr/>
          <a:p>
            <a:endParaRPr lang="zh-CN" altLang="en-US"/>
          </a:p>
        </p:txBody>
      </p:sp>
      <p:sp>
        <p:nvSpPr>
          <p:cNvPr id="23556" name="Freeform 4"/>
          <p:cNvSpPr/>
          <p:nvPr/>
        </p:nvSpPr>
        <p:spPr>
          <a:xfrm>
            <a:off x="4060825" y="5765800"/>
            <a:ext cx="2046288" cy="285750"/>
          </a:xfrm>
          <a:custGeom>
            <a:avLst/>
            <a:gdLst/>
            <a:ahLst/>
            <a:cxnLst>
              <a:cxn ang="0">
                <a:pos x="0" y="123486870"/>
              </a:cxn>
              <a:cxn ang="0">
                <a:pos x="1328123356" y="367942787"/>
              </a:cxn>
              <a:cxn ang="0">
                <a:pos x="2147483647" y="0"/>
              </a:cxn>
            </a:cxnLst>
            <a:pathLst>
              <a:path w="1289" h="180">
                <a:moveTo>
                  <a:pt x="0" y="49"/>
                </a:moveTo>
                <a:cubicBezTo>
                  <a:pt x="144" y="156"/>
                  <a:pt x="354" y="136"/>
                  <a:pt x="527" y="146"/>
                </a:cubicBezTo>
                <a:cubicBezTo>
                  <a:pt x="747" y="140"/>
                  <a:pt x="1100" y="180"/>
                  <a:pt x="1289" y="0"/>
                </a:cubicBezTo>
              </a:path>
            </a:pathLst>
          </a:custGeom>
          <a:noFill/>
          <a:ln w="12700" cap="flat" cmpd="sng">
            <a:solidFill>
              <a:schemeClr val="tx1"/>
            </a:solidFill>
            <a:prstDash val="solid"/>
            <a:bevel/>
            <a:headEnd type="none" w="med" len="med"/>
            <a:tailEnd type="none" w="med" len="med"/>
          </a:ln>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122" name="Rectangle 2"/>
          <p:cNvSpPr>
            <a:spLocks noGrp="1"/>
          </p:cNvSpPr>
          <p:nvPr>
            <p:ph type="title" idx="4294967295"/>
          </p:nvPr>
        </p:nvSpPr>
        <p:spPr/>
        <p:txBody>
          <a:bodyPr wrap="square" anchor="b"/>
          <a:p>
            <a:pPr eaLnBrk="1" hangingPunct="1"/>
            <a:r>
              <a:rPr lang="zh-CN" altLang="en-US" b="0">
                <a:solidFill>
                  <a:schemeClr val="tx1"/>
                </a:solidFill>
              </a:rPr>
              <a:t>第五章   中央处理器</a:t>
            </a:r>
            <a:endParaRPr lang="zh-CN" altLang="en-US" b="0">
              <a:solidFill>
                <a:schemeClr val="tx1"/>
              </a:solidFill>
            </a:endParaRPr>
          </a:p>
        </p:txBody>
      </p:sp>
      <p:sp>
        <p:nvSpPr>
          <p:cNvPr id="5123" name="Rectangle 3"/>
          <p:cNvSpPr>
            <a:spLocks noGrp="1"/>
          </p:cNvSpPr>
          <p:nvPr>
            <p:ph type="body" idx="4294967295"/>
          </p:nvPr>
        </p:nvSpPr>
        <p:spPr/>
        <p:txBody>
          <a:bodyPr wrap="square" anchor="t"/>
          <a:p>
            <a:pPr eaLnBrk="1" hangingPunct="1">
              <a:buNone/>
            </a:pPr>
            <a:r>
              <a:rPr lang="en-US" altLang="zh-CN" sz="2600" dirty="0"/>
              <a:t>5.1CPU</a:t>
            </a:r>
            <a:r>
              <a:rPr lang="zh-CN" altLang="en-US" sz="2600" dirty="0"/>
              <a:t>功能和组成</a:t>
            </a:r>
            <a:endParaRPr lang="zh-CN" altLang="en-US" sz="2600" dirty="0"/>
          </a:p>
          <a:p>
            <a:pPr eaLnBrk="1" hangingPunct="1">
              <a:buNone/>
            </a:pPr>
            <a:r>
              <a:rPr lang="en-US" altLang="zh-CN" sz="2600" dirty="0"/>
              <a:t>5.2</a:t>
            </a:r>
            <a:r>
              <a:rPr lang="zh-CN" altLang="en-US" sz="2600" dirty="0"/>
              <a:t>指令周期</a:t>
            </a:r>
            <a:endParaRPr lang="zh-CN" altLang="en-US" sz="2600" dirty="0"/>
          </a:p>
          <a:p>
            <a:pPr eaLnBrk="1" hangingPunct="1">
              <a:buNone/>
            </a:pPr>
            <a:r>
              <a:rPr lang="en-US" altLang="zh-CN" sz="2600" dirty="0"/>
              <a:t>5.3</a:t>
            </a:r>
            <a:r>
              <a:rPr lang="zh-CN" altLang="en-US" sz="2600" dirty="0"/>
              <a:t>时序产生器</a:t>
            </a:r>
            <a:endParaRPr lang="zh-CN" altLang="en-US" sz="2600" dirty="0"/>
          </a:p>
          <a:p>
            <a:pPr eaLnBrk="1" hangingPunct="1">
              <a:buNone/>
            </a:pPr>
            <a:r>
              <a:rPr lang="en-US" altLang="zh-CN" sz="2600" dirty="0"/>
              <a:t>5.4</a:t>
            </a:r>
            <a:r>
              <a:rPr lang="zh-CN" altLang="en-US" sz="2600" dirty="0"/>
              <a:t>微程序控制器及其设计</a:t>
            </a:r>
            <a:endParaRPr lang="zh-CN" altLang="en-US" sz="2600" dirty="0"/>
          </a:p>
          <a:p>
            <a:pPr eaLnBrk="1" hangingPunct="1">
              <a:buNone/>
            </a:pPr>
            <a:r>
              <a:rPr lang="en-US" altLang="zh-CN" sz="2600" dirty="0"/>
              <a:t>5.5</a:t>
            </a:r>
            <a:r>
              <a:rPr lang="zh-CN" altLang="en-US" sz="2600" dirty="0"/>
              <a:t>硬布线控制器及其设计</a:t>
            </a:r>
            <a:endParaRPr lang="zh-CN" altLang="en-US" sz="2600" dirty="0"/>
          </a:p>
          <a:p>
            <a:pPr eaLnBrk="1" hangingPunct="1">
              <a:buNone/>
            </a:pPr>
            <a:r>
              <a:rPr lang="en-US" altLang="zh-CN" sz="2600" dirty="0"/>
              <a:t>5.6</a:t>
            </a:r>
            <a:r>
              <a:rPr lang="zh-CN" altLang="en-US" sz="2600" dirty="0"/>
              <a:t>传统</a:t>
            </a:r>
            <a:r>
              <a:rPr lang="en-US" altLang="zh-CN" sz="2600" dirty="0"/>
              <a:t>CPU</a:t>
            </a:r>
            <a:endParaRPr lang="en-US" altLang="zh-CN" sz="2600" dirty="0"/>
          </a:p>
          <a:p>
            <a:pPr eaLnBrk="1" hangingPunct="1">
              <a:buNone/>
            </a:pPr>
            <a:r>
              <a:rPr lang="en-US" altLang="zh-CN" sz="2600" dirty="0"/>
              <a:t>5.7</a:t>
            </a:r>
            <a:r>
              <a:rPr lang="zh-CN" altLang="en-US" sz="2600" dirty="0"/>
              <a:t>流水</a:t>
            </a:r>
            <a:r>
              <a:rPr lang="en-US" altLang="zh-CN" sz="2600" dirty="0"/>
              <a:t>CPU</a:t>
            </a:r>
            <a:endParaRPr lang="en-US" altLang="zh-CN" sz="2600" dirty="0"/>
          </a:p>
          <a:p>
            <a:pPr eaLnBrk="1" hangingPunct="1">
              <a:buNone/>
            </a:pPr>
            <a:r>
              <a:rPr lang="en-US" altLang="zh-CN" sz="2600" dirty="0"/>
              <a:t>5.8RISC</a:t>
            </a:r>
            <a:r>
              <a:rPr lang="zh-CN" altLang="en-US" sz="2600" dirty="0"/>
              <a:t>的</a:t>
            </a:r>
            <a:r>
              <a:rPr lang="en-US" altLang="zh-CN" sz="2600" dirty="0"/>
              <a:t>CPU</a:t>
            </a:r>
            <a:endParaRPr lang="en-US" altLang="zh-CN" sz="2600" dirty="0"/>
          </a:p>
          <a:p>
            <a:pPr eaLnBrk="1" hangingPunct="1">
              <a:buNone/>
            </a:pPr>
            <a:r>
              <a:rPr lang="en-US" altLang="zh-CN" sz="2600" dirty="0"/>
              <a:t>5.9</a:t>
            </a:r>
            <a:r>
              <a:rPr lang="zh-CN" altLang="en-US" sz="2600" dirty="0"/>
              <a:t>多媒体</a:t>
            </a:r>
            <a:r>
              <a:rPr lang="en-US" altLang="zh-CN" sz="2600" dirty="0"/>
              <a:t>CPU</a:t>
            </a:r>
            <a:endParaRPr lang="en-US" altLang="zh-CN"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4578"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4579" name="Rectangle 3"/>
          <p:cNvSpPr>
            <a:spLocks noGrp="1"/>
          </p:cNvSpPr>
          <p:nvPr>
            <p:ph type="body" idx="4294967295"/>
          </p:nvPr>
        </p:nvSpPr>
        <p:spPr/>
        <p:txBody>
          <a:bodyPr wrap="square" anchor="t"/>
          <a:p>
            <a:pPr eaLnBrk="1" hangingPunct="1">
              <a:lnSpc>
                <a:spcPct val="90000"/>
              </a:lnSpc>
              <a:buNone/>
            </a:pPr>
            <a:r>
              <a:rPr lang="en-US" altLang="zh-CN" sz="2600" dirty="0"/>
              <a:t>3</a:t>
            </a:r>
            <a:r>
              <a:rPr lang="zh-CN" altLang="en-US" sz="2600" dirty="0"/>
              <a:t>、微指令：把在同一</a:t>
            </a:r>
            <a:r>
              <a:rPr lang="en-US" altLang="zh-CN" sz="2600" dirty="0"/>
              <a:t>CPU</a:t>
            </a:r>
            <a:r>
              <a:rPr lang="zh-CN" altLang="en-US" sz="2600" dirty="0"/>
              <a:t>周期内并行执行的微操作控制信息，存储在控制存储器里，称为一条微指令（</a:t>
            </a:r>
            <a:r>
              <a:rPr lang="en-US" altLang="zh-CN" sz="2600" dirty="0"/>
              <a:t>Microinstruction</a:t>
            </a:r>
            <a:r>
              <a:rPr lang="zh-CN" altLang="en-US" sz="2600" dirty="0"/>
              <a:t>）。</a:t>
            </a:r>
            <a:endParaRPr lang="zh-CN" altLang="en-US" sz="2600" dirty="0"/>
          </a:p>
          <a:p>
            <a:pPr lvl="1" eaLnBrk="1" hangingPunct="1">
              <a:lnSpc>
                <a:spcPct val="90000"/>
              </a:lnSpc>
            </a:pPr>
            <a:r>
              <a:rPr lang="zh-CN" altLang="en-US" sz="2200" dirty="0"/>
              <a:t>它是微命令的组合，微指令存储在控制存储器的一个单元中</a:t>
            </a:r>
            <a:endParaRPr lang="zh-CN" altLang="en-US" sz="2200" dirty="0"/>
          </a:p>
          <a:p>
            <a:pPr lvl="1" eaLnBrk="1" hangingPunct="1">
              <a:lnSpc>
                <a:spcPct val="90000"/>
              </a:lnSpc>
            </a:pPr>
            <a:r>
              <a:rPr lang="zh-CN" altLang="en-US" sz="2200" dirty="0"/>
              <a:t>一条微指令通常至少包含两大部分信息：</a:t>
            </a:r>
            <a:endParaRPr lang="zh-CN" altLang="en-US" sz="2200" dirty="0"/>
          </a:p>
          <a:p>
            <a:pPr lvl="2" eaLnBrk="1" hangingPunct="1">
              <a:lnSpc>
                <a:spcPct val="90000"/>
              </a:lnSpc>
            </a:pPr>
            <a:r>
              <a:rPr lang="zh-CN" altLang="en-US" sz="2200" dirty="0"/>
              <a:t>操作控制字段，又称微操作码字段，用以产生某一步操作所需的各个微操作控制信号。</a:t>
            </a:r>
            <a:endParaRPr lang="zh-CN" altLang="en-US" sz="2200" dirty="0"/>
          </a:p>
          <a:p>
            <a:pPr lvl="3" eaLnBrk="1" hangingPunct="1">
              <a:lnSpc>
                <a:spcPct val="90000"/>
              </a:lnSpc>
            </a:pPr>
            <a:r>
              <a:rPr lang="zh-CN" altLang="en-US" sz="1800" dirty="0"/>
              <a:t>某位为</a:t>
            </a:r>
            <a:r>
              <a:rPr lang="en-US" altLang="zh-CN" sz="1800" dirty="0"/>
              <a:t>1</a:t>
            </a:r>
            <a:r>
              <a:rPr lang="zh-CN" altLang="en-US" sz="1800" dirty="0"/>
              <a:t>，表明发微指令</a:t>
            </a:r>
            <a:endParaRPr lang="zh-CN" altLang="en-US" sz="1800" dirty="0"/>
          </a:p>
          <a:p>
            <a:pPr lvl="3" eaLnBrk="1" hangingPunct="1">
              <a:lnSpc>
                <a:spcPct val="90000"/>
              </a:lnSpc>
            </a:pPr>
            <a:r>
              <a:rPr lang="zh-CN" altLang="en-US" sz="1800" dirty="0"/>
              <a:t>微指令发出的控制信号都是节拍电位信号，持续时间为一个</a:t>
            </a:r>
            <a:r>
              <a:rPr lang="en-US" altLang="zh-CN" sz="1800" dirty="0"/>
              <a:t>CPU</a:t>
            </a:r>
            <a:r>
              <a:rPr lang="zh-CN" altLang="en-US" sz="1800" dirty="0"/>
              <a:t>周期</a:t>
            </a:r>
            <a:endParaRPr lang="zh-CN" altLang="en-US" sz="1800" dirty="0"/>
          </a:p>
          <a:p>
            <a:pPr lvl="3" eaLnBrk="1" hangingPunct="1">
              <a:lnSpc>
                <a:spcPct val="90000"/>
              </a:lnSpc>
            </a:pPr>
            <a:r>
              <a:rPr lang="zh-CN" altLang="en-US" sz="1800" dirty="0"/>
              <a:t>微命令信号还要引入时间控制</a:t>
            </a:r>
            <a:endParaRPr lang="zh-CN" altLang="en-US" sz="1800" dirty="0"/>
          </a:p>
          <a:p>
            <a:pPr lvl="2" eaLnBrk="1" hangingPunct="1">
              <a:lnSpc>
                <a:spcPct val="90000"/>
              </a:lnSpc>
            </a:pPr>
            <a:r>
              <a:rPr lang="zh-CN" altLang="en-US" sz="2200" dirty="0"/>
              <a:t>顺序控制字段，又称微地址码字段，用以控制产生下一条要执行的微指令地址。</a:t>
            </a:r>
            <a:endParaRPr lang="zh-CN" alt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5602"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5603" name="Rectangle 3"/>
          <p:cNvSpPr>
            <a:spLocks noGrp="1"/>
          </p:cNvSpPr>
          <p:nvPr>
            <p:ph type="body" idx="4294967295"/>
          </p:nvPr>
        </p:nvSpPr>
        <p:spPr/>
        <p:txBody>
          <a:bodyPr wrap="square" anchor="t"/>
          <a:p>
            <a:pPr eaLnBrk="1" hangingPunct="1"/>
            <a:r>
              <a:rPr lang="zh-CN" altLang="en-US"/>
              <a:t>微指令基本格式</a:t>
            </a:r>
            <a:endParaRPr lang="zh-CN" altLang="en-US"/>
          </a:p>
        </p:txBody>
      </p:sp>
      <p:pic>
        <p:nvPicPr>
          <p:cNvPr id="25604" name="Picture 5" descr="5">
            <a:hlinkClick r:id="rId1" action="ppaction://hlinkfile"/>
          </p:cNvPr>
          <p:cNvPicPr>
            <a:picLocks noChangeAspect="1"/>
          </p:cNvPicPr>
          <p:nvPr/>
        </p:nvPicPr>
        <p:blipFill>
          <a:blip r:embed="rId2"/>
          <a:stretch>
            <a:fillRect/>
          </a:stretch>
        </p:blipFill>
        <p:spPr>
          <a:xfrm>
            <a:off x="250825" y="2492375"/>
            <a:ext cx="8351838" cy="3106738"/>
          </a:xfrm>
          <a:prstGeom prst="rect">
            <a:avLst/>
          </a:prstGeom>
          <a:noFill/>
          <a:ln w="9525">
            <a:noFill/>
          </a:ln>
        </p:spPr>
      </p:pic>
      <p:sp>
        <p:nvSpPr>
          <p:cNvPr id="25605" name="AutoShape 6"/>
          <p:cNvSpPr/>
          <p:nvPr/>
        </p:nvSpPr>
        <p:spPr>
          <a:xfrm>
            <a:off x="5435600" y="1773238"/>
            <a:ext cx="1295400" cy="646112"/>
          </a:xfrm>
          <a:prstGeom prst="wedgeRectCallout">
            <a:avLst>
              <a:gd name="adj1" fmla="val 35782"/>
              <a:gd name="adj2" fmla="val 142139"/>
            </a:avLst>
          </a:prstGeom>
          <a:solidFill>
            <a:schemeClr val="bg1"/>
          </a:solidFill>
          <a:ln w="12700" cap="sq" cmpd="sng">
            <a:solidFill>
              <a:schemeClr val="tx1"/>
            </a:solidFill>
            <a:prstDash val="solid"/>
            <a:miter/>
            <a:headEnd type="none" w="med" len="med"/>
            <a:tailEnd type="none" w="med" len="med"/>
          </a:ln>
        </p:spPr>
        <p:txBody>
          <a:bodyPr anchor="t"/>
          <a:p>
            <a:pPr algn="ctr"/>
            <a:r>
              <a:rPr lang="zh-CN" altLang="en-US" dirty="0">
                <a:latin typeface="Arial" charset="0"/>
                <a:ea typeface="宋体" charset="-122"/>
              </a:rPr>
              <a:t>测试“操作码字段”</a:t>
            </a:r>
            <a:endParaRPr lang="zh-CN" altLang="en-US" dirty="0">
              <a:latin typeface="Arial" charset="0"/>
              <a:ea typeface="宋体" charset="-122"/>
            </a:endParaRPr>
          </a:p>
        </p:txBody>
      </p:sp>
      <p:sp>
        <p:nvSpPr>
          <p:cNvPr id="25606" name="AutoShape 7"/>
          <p:cNvSpPr/>
          <p:nvPr/>
        </p:nvSpPr>
        <p:spPr>
          <a:xfrm>
            <a:off x="6877050" y="1773238"/>
            <a:ext cx="1295400" cy="646112"/>
          </a:xfrm>
          <a:prstGeom prst="wedgeRectCallout">
            <a:avLst>
              <a:gd name="adj1" fmla="val -50491"/>
              <a:gd name="adj2" fmla="val 148773"/>
            </a:avLst>
          </a:prstGeom>
          <a:solidFill>
            <a:schemeClr val="bg1"/>
          </a:solidFill>
          <a:ln w="12700" cap="sq" cmpd="sng">
            <a:solidFill>
              <a:schemeClr val="tx1"/>
            </a:solidFill>
            <a:prstDash val="solid"/>
            <a:miter/>
            <a:headEnd type="none" w="med" len="med"/>
            <a:tailEnd type="none" w="med" len="med"/>
          </a:ln>
        </p:spPr>
        <p:txBody>
          <a:bodyPr anchor="t"/>
          <a:p>
            <a:pPr algn="ctr"/>
            <a:r>
              <a:rPr lang="zh-CN" altLang="en-US" dirty="0">
                <a:latin typeface="Arial" charset="0"/>
                <a:ea typeface="宋体" charset="-122"/>
              </a:rPr>
              <a:t>测试“进位标志</a:t>
            </a:r>
            <a:r>
              <a:rPr lang="en-US" altLang="zh-CN" dirty="0">
                <a:latin typeface="Arial" charset="0"/>
                <a:ea typeface="宋体" charset="-122"/>
              </a:rPr>
              <a:t>C</a:t>
            </a:r>
            <a:r>
              <a:rPr lang="en-US" altLang="zh-CN" sz="1400" dirty="0">
                <a:latin typeface="Arial" charset="0"/>
                <a:ea typeface="宋体" charset="-122"/>
              </a:rPr>
              <a:t>y</a:t>
            </a:r>
            <a:r>
              <a:rPr lang="en-US" altLang="zh-CN" dirty="0">
                <a:latin typeface="Arial" charset="0"/>
                <a:ea typeface="宋体" charset="-122"/>
              </a:rPr>
              <a:t>”</a:t>
            </a:r>
            <a:endParaRPr lang="en-US" altLang="zh-CN" dirty="0">
              <a:latin typeface="Arial" charset="0"/>
              <a:ea typeface="宋体"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6626"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6627" name="Rectangle 3"/>
          <p:cNvSpPr>
            <a:spLocks noGrp="1"/>
          </p:cNvSpPr>
          <p:nvPr>
            <p:ph type="body" idx="4294967295"/>
          </p:nvPr>
        </p:nvSpPr>
        <p:spPr/>
        <p:txBody>
          <a:bodyPr wrap="square" anchor="t"/>
          <a:p>
            <a:pPr eaLnBrk="1" hangingPunct="1">
              <a:buNone/>
            </a:pPr>
            <a:r>
              <a:rPr lang="en-US" altLang="zh-CN" dirty="0"/>
              <a:t>4</a:t>
            </a:r>
            <a:r>
              <a:rPr lang="zh-CN" altLang="en-US" dirty="0"/>
              <a:t>、微程序</a:t>
            </a:r>
            <a:endParaRPr lang="zh-CN" altLang="en-US" dirty="0"/>
          </a:p>
          <a:p>
            <a:pPr lvl="1" eaLnBrk="1" hangingPunct="1">
              <a:lnSpc>
                <a:spcPct val="120000"/>
              </a:lnSpc>
            </a:pPr>
            <a:r>
              <a:rPr lang="zh-CN" altLang="en-US" dirty="0"/>
              <a:t>一系列微指令的有序集合就是微程序。</a:t>
            </a:r>
            <a:endParaRPr lang="zh-CN" altLang="en-US" dirty="0"/>
          </a:p>
          <a:p>
            <a:pPr lvl="1" eaLnBrk="1" hangingPunct="1">
              <a:lnSpc>
                <a:spcPct val="120000"/>
              </a:lnSpc>
            </a:pPr>
            <a:r>
              <a:rPr lang="zh-CN" altLang="en-US" dirty="0"/>
              <a:t>一段微程序对应一条机器指令。</a:t>
            </a:r>
            <a:endParaRPr lang="zh-CN" altLang="en-US" dirty="0"/>
          </a:p>
          <a:p>
            <a:pPr eaLnBrk="1" hangingPunct="1">
              <a:lnSpc>
                <a:spcPct val="120000"/>
              </a:lnSpc>
            </a:pPr>
            <a:r>
              <a:rPr lang="zh-CN" altLang="en-US" dirty="0"/>
              <a:t>下面举一个十进制加法指令为实例</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7650"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7651" name="Rectangle 3"/>
          <p:cNvSpPr>
            <a:spLocks noGrp="1"/>
          </p:cNvSpPr>
          <p:nvPr>
            <p:ph type="body" idx="4294967295"/>
          </p:nvPr>
        </p:nvSpPr>
        <p:spPr>
          <a:xfrm>
            <a:off x="827088" y="1412875"/>
            <a:ext cx="4598987" cy="1727200"/>
          </a:xfrm>
        </p:spPr>
        <p:txBody>
          <a:bodyPr wrap="square" anchor="t"/>
          <a:p>
            <a:pPr eaLnBrk="1" hangingPunct="1"/>
            <a:r>
              <a:rPr lang="zh-CN" altLang="en-US" dirty="0"/>
              <a:t>以十进制加法指令流程</a:t>
            </a:r>
            <a:endParaRPr lang="zh-CN" altLang="en-US" dirty="0"/>
          </a:p>
          <a:p>
            <a:pPr lvl="1" eaLnBrk="1" hangingPunct="1"/>
            <a:r>
              <a:rPr lang="zh-CN" altLang="en-US" dirty="0"/>
              <a:t>数据通路图</a:t>
            </a:r>
            <a:endParaRPr lang="zh-CN" altLang="en-US" dirty="0"/>
          </a:p>
          <a:p>
            <a:pPr lvl="1" eaLnBrk="1" hangingPunct="1"/>
            <a:r>
              <a:rPr lang="zh-CN" altLang="en-US" dirty="0"/>
              <a:t>操作流程图</a:t>
            </a:r>
            <a:endParaRPr lang="zh-CN" altLang="en-US" dirty="0"/>
          </a:p>
        </p:txBody>
      </p:sp>
      <p:pic>
        <p:nvPicPr>
          <p:cNvPr id="27652" name="Picture 5" descr="5pic3">
            <a:hlinkClick r:id="rId1" action="ppaction://hlinkfile"/>
          </p:cNvPr>
          <p:cNvPicPr>
            <a:picLocks noChangeAspect="1"/>
          </p:cNvPicPr>
          <p:nvPr/>
        </p:nvPicPr>
        <p:blipFill>
          <a:blip r:embed="rId2"/>
          <a:stretch>
            <a:fillRect/>
          </a:stretch>
        </p:blipFill>
        <p:spPr>
          <a:xfrm>
            <a:off x="5795963" y="1412875"/>
            <a:ext cx="2425700" cy="4876800"/>
          </a:xfrm>
          <a:prstGeom prst="rect">
            <a:avLst/>
          </a:prstGeom>
          <a:noFill/>
          <a:ln w="9525">
            <a:noFill/>
          </a:ln>
        </p:spPr>
      </p:pic>
      <p:pic>
        <p:nvPicPr>
          <p:cNvPr id="27653" name="Picture 6" descr="aa"/>
          <p:cNvPicPr>
            <a:picLocks noChangeAspect="1"/>
          </p:cNvPicPr>
          <p:nvPr/>
        </p:nvPicPr>
        <p:blipFill>
          <a:blip r:embed="rId3"/>
          <a:stretch>
            <a:fillRect/>
          </a:stretch>
        </p:blipFill>
        <p:spPr>
          <a:xfrm>
            <a:off x="971550" y="3068638"/>
            <a:ext cx="3887788" cy="3343275"/>
          </a:xfrm>
          <a:prstGeom prst="rect">
            <a:avLst/>
          </a:prstGeom>
          <a:noFill/>
          <a:ln w="9525">
            <a:noFill/>
          </a:ln>
        </p:spPr>
      </p:pic>
      <p:sp>
        <p:nvSpPr>
          <p:cNvPr id="27654" name="Rectangle 7"/>
          <p:cNvSpPr/>
          <p:nvPr/>
        </p:nvSpPr>
        <p:spPr>
          <a:xfrm flipH="1">
            <a:off x="6705600" y="5214938"/>
            <a:ext cx="406400" cy="214312"/>
          </a:xfrm>
          <a:prstGeom prst="rect">
            <a:avLst/>
          </a:prstGeom>
          <a:solidFill>
            <a:schemeClr val="bg1"/>
          </a:solidFill>
          <a:ln w="9525">
            <a:noFill/>
          </a:ln>
        </p:spPr>
        <p:txBody>
          <a:bodyPr wrap="none" anchor="ctr"/>
          <a:p>
            <a:r>
              <a:rPr lang="en-US" altLang="zh-CN" sz="900" dirty="0">
                <a:latin typeface="Arial" charset="0"/>
                <a:ea typeface="宋体" charset="-122"/>
              </a:rPr>
              <a:t>R2-R3</a:t>
            </a:r>
            <a:endParaRPr lang="en-US" altLang="zh-CN" sz="900" dirty="0">
              <a:latin typeface="Arial" charset="0"/>
              <a:ea typeface="宋体" charset="-122"/>
            </a:endParaRPr>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3225420" y="-129610"/>
              <a:ext cx="22747" cy="47751"/>
            </p14:xfrm>
          </p:contentPart>
        </mc:Choice>
        <mc:Fallback xmlns="">
          <p:pic>
            <p:nvPicPr>
              <p:cNvPr id="2" name="墨迹 1"/>
            </p:nvPicPr>
            <p:blipFill>
              <a:blip r:embed="rId5"/>
            </p:blipFill>
            <p:spPr>
              <a:xfrm>
                <a:off x="3225420" y="-129610"/>
                <a:ext cx="22747" cy="4775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6023211" y="3342592"/>
              <a:ext cx="1865194" cy="2473974"/>
            </p14:xfrm>
          </p:contentPart>
        </mc:Choice>
        <mc:Fallback xmlns="">
          <p:pic>
            <p:nvPicPr>
              <p:cNvPr id="4" name="墨迹 3"/>
            </p:nvPicPr>
            <p:blipFill>
              <a:blip r:embed="rId7"/>
            </p:blipFill>
            <p:spPr>
              <a:xfrm>
                <a:off x="6023211" y="3342592"/>
                <a:ext cx="1865194" cy="247397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5950423" y="3401713"/>
              <a:ext cx="1821977" cy="2460331"/>
            </p14:xfrm>
          </p:contentPart>
        </mc:Choice>
        <mc:Fallback xmlns="">
          <p:pic>
            <p:nvPicPr>
              <p:cNvPr id="5" name="墨迹 4"/>
            </p:nvPicPr>
            <p:blipFill>
              <a:blip r:embed="rId9"/>
            </p:blipFill>
            <p:spPr>
              <a:xfrm>
                <a:off x="5950423" y="3401713"/>
                <a:ext cx="1821977" cy="246033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4531056" y="4011111"/>
              <a:ext cx="75063" cy="140980"/>
            </p14:xfrm>
          </p:contentPart>
        </mc:Choice>
        <mc:Fallback xmlns="">
          <p:pic>
            <p:nvPicPr>
              <p:cNvPr id="6" name="墨迹 5"/>
            </p:nvPicPr>
            <p:blipFill>
              <a:blip r:embed="rId11"/>
            </p:blipFill>
            <p:spPr>
              <a:xfrm>
                <a:off x="4531056" y="4011111"/>
                <a:ext cx="75063" cy="14098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4622041" y="4024754"/>
              <a:ext cx="95535" cy="100050"/>
            </p14:xfrm>
          </p:contentPart>
        </mc:Choice>
        <mc:Fallback xmlns="">
          <p:pic>
            <p:nvPicPr>
              <p:cNvPr id="7" name="墨迹 6"/>
            </p:nvPicPr>
            <p:blipFill>
              <a:blip r:embed="rId13"/>
            </p:blipFill>
            <p:spPr>
              <a:xfrm>
                <a:off x="4622041" y="4024754"/>
                <a:ext cx="95535" cy="100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4740322" y="4029302"/>
              <a:ext cx="59140" cy="90955"/>
            </p14:xfrm>
          </p:contentPart>
        </mc:Choice>
        <mc:Fallback xmlns="">
          <p:pic>
            <p:nvPicPr>
              <p:cNvPr id="8" name="墨迹 7"/>
            </p:nvPicPr>
            <p:blipFill>
              <a:blip r:embed="rId15"/>
            </p:blipFill>
            <p:spPr>
              <a:xfrm>
                <a:off x="4740322" y="4029302"/>
                <a:ext cx="59140" cy="9095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4831307" y="4021770"/>
              <a:ext cx="2275" cy="100761"/>
            </p14:xfrm>
          </p:contentPart>
        </mc:Choice>
        <mc:Fallback xmlns="">
          <p:pic>
            <p:nvPicPr>
              <p:cNvPr id="9" name="墨迹 8"/>
            </p:nvPicPr>
            <p:blipFill>
              <a:blip r:embed="rId17"/>
            </p:blipFill>
            <p:spPr>
              <a:xfrm>
                <a:off x="4831307" y="4021770"/>
                <a:ext cx="2275" cy="10076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4904095" y="3992920"/>
              <a:ext cx="63689" cy="125063"/>
            </p14:xfrm>
          </p:contentPart>
        </mc:Choice>
        <mc:Fallback xmlns="">
          <p:pic>
            <p:nvPicPr>
              <p:cNvPr id="10" name="墨迹 9"/>
            </p:nvPicPr>
            <p:blipFill>
              <a:blip r:embed="rId19"/>
            </p:blipFill>
            <p:spPr>
              <a:xfrm>
                <a:off x="4904095" y="3992920"/>
                <a:ext cx="63689" cy="12506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4945038" y="4070232"/>
              <a:ext cx="50042" cy="50025"/>
            </p14:xfrm>
          </p:contentPart>
        </mc:Choice>
        <mc:Fallback xmlns="">
          <p:pic>
            <p:nvPicPr>
              <p:cNvPr id="11" name="墨迹 10"/>
            </p:nvPicPr>
            <p:blipFill>
              <a:blip r:embed="rId21"/>
            </p:blipFill>
            <p:spPr>
              <a:xfrm>
                <a:off x="4945038" y="4070232"/>
                <a:ext cx="50042" cy="500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4990531" y="3974729"/>
              <a:ext cx="80749" cy="63668"/>
            </p14:xfrm>
          </p:contentPart>
        </mc:Choice>
        <mc:Fallback xmlns="">
          <p:pic>
            <p:nvPicPr>
              <p:cNvPr id="12" name="墨迹 11"/>
            </p:nvPicPr>
            <p:blipFill>
              <a:blip r:embed="rId23"/>
            </p:blipFill>
            <p:spPr>
              <a:xfrm>
                <a:off x="4990531" y="3974729"/>
                <a:ext cx="80749" cy="6366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5008728" y="4020207"/>
              <a:ext cx="68239" cy="131884"/>
            </p14:xfrm>
          </p:contentPart>
        </mc:Choice>
        <mc:Fallback xmlns="">
          <p:pic>
            <p:nvPicPr>
              <p:cNvPr id="13" name="墨迹 12"/>
            </p:nvPicPr>
            <p:blipFill>
              <a:blip r:embed="rId25"/>
            </p:blipFill>
            <p:spPr>
              <a:xfrm>
                <a:off x="5008728" y="4020207"/>
                <a:ext cx="68239" cy="13188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4503761" y="4359013"/>
              <a:ext cx="84161" cy="25013"/>
            </p14:xfrm>
          </p:contentPart>
        </mc:Choice>
        <mc:Fallback xmlns="">
          <p:pic>
            <p:nvPicPr>
              <p:cNvPr id="14" name="墨迹 13"/>
            </p:nvPicPr>
            <p:blipFill>
              <a:blip r:embed="rId27"/>
            </p:blipFill>
            <p:spPr>
              <a:xfrm>
                <a:off x="4503761" y="4359013"/>
                <a:ext cx="84161" cy="2501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4562901" y="4329453"/>
              <a:ext cx="360" cy="93229"/>
            </p14:xfrm>
          </p:contentPart>
        </mc:Choice>
        <mc:Fallback xmlns="">
          <p:pic>
            <p:nvPicPr>
              <p:cNvPr id="15" name="墨迹 14"/>
            </p:nvPicPr>
            <p:blipFill>
              <a:blip r:embed="rId29"/>
            </p:blipFill>
            <p:spPr>
              <a:xfrm>
                <a:off x="4562901" y="4329453"/>
                <a:ext cx="360" cy="9322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6" name="墨迹 15"/>
              <p14:cNvContentPartPr/>
              <p14:nvPr/>
            </p14:nvContentPartPr>
            <p14:xfrm>
              <a:off x="4635689" y="4302167"/>
              <a:ext cx="54591" cy="136432"/>
            </p14:xfrm>
          </p:contentPart>
        </mc:Choice>
        <mc:Fallback xmlns="">
          <p:pic>
            <p:nvPicPr>
              <p:cNvPr id="16" name="墨迹 15"/>
            </p:nvPicPr>
            <p:blipFill>
              <a:blip r:embed="rId31"/>
            </p:blipFill>
            <p:spPr>
              <a:xfrm>
                <a:off x="4635689" y="4302167"/>
                <a:ext cx="54591" cy="13643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7" name="墨迹 16"/>
              <p14:cNvContentPartPr/>
              <p14:nvPr/>
            </p14:nvContentPartPr>
            <p14:xfrm>
              <a:off x="4794913" y="4274880"/>
              <a:ext cx="29570" cy="11370"/>
            </p14:xfrm>
          </p:contentPart>
        </mc:Choice>
        <mc:Fallback xmlns="">
          <p:pic>
            <p:nvPicPr>
              <p:cNvPr id="17" name="墨迹 16"/>
            </p:nvPicPr>
            <p:blipFill>
              <a:blip r:embed="rId33"/>
            </p:blipFill>
            <p:spPr>
              <a:xfrm>
                <a:off x="4794913" y="4274880"/>
                <a:ext cx="29570" cy="1137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8" name="墨迹 17"/>
              <p14:cNvContentPartPr/>
              <p14:nvPr/>
            </p14:nvContentPartPr>
            <p14:xfrm>
              <a:off x="4758519" y="4295345"/>
              <a:ext cx="75063" cy="15917"/>
            </p14:xfrm>
          </p:contentPart>
        </mc:Choice>
        <mc:Fallback xmlns="">
          <p:pic>
            <p:nvPicPr>
              <p:cNvPr id="18" name="墨迹 17"/>
            </p:nvPicPr>
            <p:blipFill>
              <a:blip r:embed="rId35"/>
            </p:blipFill>
            <p:spPr>
              <a:xfrm>
                <a:off x="4758519" y="4295345"/>
                <a:ext cx="75063" cy="1591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9" name="墨迹 18"/>
              <p14:cNvContentPartPr/>
              <p14:nvPr/>
            </p14:nvContentPartPr>
            <p14:xfrm>
              <a:off x="4794913" y="4306714"/>
              <a:ext cx="27295" cy="13643"/>
            </p14:xfrm>
          </p:contentPart>
        </mc:Choice>
        <mc:Fallback xmlns="">
          <p:pic>
            <p:nvPicPr>
              <p:cNvPr id="19" name="墨迹 18"/>
            </p:nvPicPr>
            <p:blipFill>
              <a:blip r:embed="rId37"/>
            </p:blipFill>
            <p:spPr>
              <a:xfrm>
                <a:off x="4794913" y="4306714"/>
                <a:ext cx="27295" cy="1364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0" name="墨迹 19"/>
              <p14:cNvContentPartPr/>
              <p14:nvPr/>
            </p14:nvContentPartPr>
            <p14:xfrm>
              <a:off x="4791927" y="4306714"/>
              <a:ext cx="74210" cy="31835"/>
            </p14:xfrm>
          </p:contentPart>
        </mc:Choice>
        <mc:Fallback xmlns="">
          <p:pic>
            <p:nvPicPr>
              <p:cNvPr id="20" name="墨迹 19"/>
            </p:nvPicPr>
            <p:blipFill>
              <a:blip r:embed="rId39"/>
            </p:blipFill>
            <p:spPr>
              <a:xfrm>
                <a:off x="4791927" y="4306714"/>
                <a:ext cx="74210" cy="3183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1" name="墨迹 20"/>
              <p14:cNvContentPartPr/>
              <p14:nvPr/>
            </p14:nvContentPartPr>
            <p14:xfrm>
              <a:off x="4799462" y="4334001"/>
              <a:ext cx="27296" cy="143254"/>
            </p14:xfrm>
          </p:contentPart>
        </mc:Choice>
        <mc:Fallback xmlns="">
          <p:pic>
            <p:nvPicPr>
              <p:cNvPr id="21" name="墨迹 20"/>
            </p:nvPicPr>
            <p:blipFill>
              <a:blip r:embed="rId41"/>
            </p:blipFill>
            <p:spPr>
              <a:xfrm>
                <a:off x="4799462" y="4334001"/>
                <a:ext cx="27296" cy="14325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2" name="墨迹 21"/>
              <p14:cNvContentPartPr/>
              <p14:nvPr/>
            </p14:nvContentPartPr>
            <p14:xfrm>
              <a:off x="4908644" y="4320357"/>
              <a:ext cx="15923" cy="65943"/>
            </p14:xfrm>
          </p:contentPart>
        </mc:Choice>
        <mc:Fallback xmlns="">
          <p:pic>
            <p:nvPicPr>
              <p:cNvPr id="22" name="墨迹 21"/>
            </p:nvPicPr>
            <p:blipFill>
              <a:blip r:embed="rId43"/>
            </p:blipFill>
            <p:spPr>
              <a:xfrm>
                <a:off x="4908644" y="4320357"/>
                <a:ext cx="15923" cy="6594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3" name="墨迹 22"/>
              <p14:cNvContentPartPr/>
              <p14:nvPr/>
            </p14:nvContentPartPr>
            <p14:xfrm>
              <a:off x="4945038" y="4336275"/>
              <a:ext cx="29571" cy="6821"/>
            </p14:xfrm>
          </p:contentPart>
        </mc:Choice>
        <mc:Fallback xmlns="">
          <p:pic>
            <p:nvPicPr>
              <p:cNvPr id="23" name="墨迹 22"/>
            </p:nvPicPr>
            <p:blipFill>
              <a:blip r:embed="rId45"/>
            </p:blipFill>
            <p:spPr>
              <a:xfrm>
                <a:off x="4945038" y="4336275"/>
                <a:ext cx="29571" cy="682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4" name="墨迹 23"/>
              <p14:cNvContentPartPr/>
              <p14:nvPr/>
            </p14:nvContentPartPr>
            <p14:xfrm>
              <a:off x="4935940" y="4381752"/>
              <a:ext cx="36394" cy="6822"/>
            </p14:xfrm>
          </p:contentPart>
        </mc:Choice>
        <mc:Fallback xmlns="">
          <p:pic>
            <p:nvPicPr>
              <p:cNvPr id="24" name="墨迹 23"/>
            </p:nvPicPr>
            <p:blipFill>
              <a:blip r:embed="rId47"/>
            </p:blipFill>
            <p:spPr>
              <a:xfrm>
                <a:off x="4935940" y="4381752"/>
                <a:ext cx="36394" cy="6822"/>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5" name="墨迹 24"/>
              <p14:cNvContentPartPr/>
              <p14:nvPr/>
            </p14:nvContentPartPr>
            <p14:xfrm>
              <a:off x="4945038" y="4315810"/>
              <a:ext cx="4550" cy="102324"/>
            </p14:xfrm>
          </p:contentPart>
        </mc:Choice>
        <mc:Fallback xmlns="">
          <p:pic>
            <p:nvPicPr>
              <p:cNvPr id="25" name="墨迹 24"/>
            </p:nvPicPr>
            <p:blipFill>
              <a:blip r:embed="rId49"/>
            </p:blipFill>
            <p:spPr>
              <a:xfrm>
                <a:off x="4945038" y="4315810"/>
                <a:ext cx="4550" cy="10232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6" name="墨迹 25"/>
              <p14:cNvContentPartPr/>
              <p14:nvPr/>
            </p14:nvContentPartPr>
            <p14:xfrm>
              <a:off x="4908644" y="4427230"/>
              <a:ext cx="100084" cy="6821"/>
            </p14:xfrm>
          </p:contentPart>
        </mc:Choice>
        <mc:Fallback xmlns="">
          <p:pic>
            <p:nvPicPr>
              <p:cNvPr id="26" name="墨迹 25"/>
            </p:nvPicPr>
            <p:blipFill>
              <a:blip r:embed="rId51"/>
            </p:blipFill>
            <p:spPr>
              <a:xfrm>
                <a:off x="4908644" y="4427230"/>
                <a:ext cx="100084" cy="682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7" name="墨迹 26"/>
              <p14:cNvContentPartPr/>
              <p14:nvPr/>
            </p14:nvContentPartPr>
            <p14:xfrm>
              <a:off x="5026925" y="4324905"/>
              <a:ext cx="45492" cy="360"/>
            </p14:xfrm>
          </p:contentPart>
        </mc:Choice>
        <mc:Fallback xmlns="">
          <p:pic>
            <p:nvPicPr>
              <p:cNvPr id="27" name="墨迹 26"/>
            </p:nvPicPr>
            <p:blipFill>
              <a:blip r:embed="rId53"/>
            </p:blipFill>
            <p:spPr>
              <a:xfrm>
                <a:off x="5026925" y="4324905"/>
                <a:ext cx="45492"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8" name="墨迹 27"/>
              <p14:cNvContentPartPr/>
              <p14:nvPr/>
            </p14:nvContentPartPr>
            <p14:xfrm>
              <a:off x="5022376" y="4347644"/>
              <a:ext cx="179695" cy="104598"/>
            </p14:xfrm>
          </p:contentPart>
        </mc:Choice>
        <mc:Fallback xmlns="">
          <p:pic>
            <p:nvPicPr>
              <p:cNvPr id="28" name="墨迹 27"/>
            </p:nvPicPr>
            <p:blipFill>
              <a:blip r:embed="rId55"/>
            </p:blipFill>
            <p:spPr>
              <a:xfrm>
                <a:off x="5022376" y="4347644"/>
                <a:ext cx="179695" cy="104598"/>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9" name="墨迹 28"/>
              <p14:cNvContentPartPr/>
              <p14:nvPr/>
            </p14:nvContentPartPr>
            <p14:xfrm>
              <a:off x="5058770" y="4336275"/>
              <a:ext cx="100083" cy="20464"/>
            </p14:xfrm>
          </p:contentPart>
        </mc:Choice>
        <mc:Fallback xmlns="">
          <p:pic>
            <p:nvPicPr>
              <p:cNvPr id="29" name="墨迹 28"/>
            </p:nvPicPr>
            <p:blipFill>
              <a:blip r:embed="rId57"/>
            </p:blipFill>
            <p:spPr>
              <a:xfrm>
                <a:off x="5058770" y="4336275"/>
                <a:ext cx="100083" cy="2046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0" name="墨迹 29"/>
              <p14:cNvContentPartPr/>
              <p14:nvPr/>
            </p14:nvContentPartPr>
            <p14:xfrm>
              <a:off x="5072417" y="4359013"/>
              <a:ext cx="81887" cy="29561"/>
            </p14:xfrm>
          </p:contentPart>
        </mc:Choice>
        <mc:Fallback xmlns="">
          <p:pic>
            <p:nvPicPr>
              <p:cNvPr id="30" name="墨迹 29"/>
            </p:nvPicPr>
            <p:blipFill>
              <a:blip r:embed="rId59"/>
            </p:blipFill>
            <p:spPr>
              <a:xfrm>
                <a:off x="5072417" y="4359013"/>
                <a:ext cx="81887" cy="29561"/>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1" name="墨迹 30"/>
              <p14:cNvContentPartPr/>
              <p14:nvPr/>
            </p14:nvContentPartPr>
            <p14:xfrm>
              <a:off x="5104262" y="4323200"/>
              <a:ext cx="11373" cy="108577"/>
            </p14:xfrm>
          </p:contentPart>
        </mc:Choice>
        <mc:Fallback xmlns="">
          <p:pic>
            <p:nvPicPr>
              <p:cNvPr id="31" name="墨迹 30"/>
            </p:nvPicPr>
            <p:blipFill>
              <a:blip r:embed="rId61"/>
            </p:blipFill>
            <p:spPr>
              <a:xfrm>
                <a:off x="5104262" y="4323200"/>
                <a:ext cx="11373" cy="10857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墨迹 31"/>
              <p14:cNvContentPartPr/>
              <p14:nvPr/>
            </p14:nvContentPartPr>
            <p14:xfrm>
              <a:off x="5140656" y="4317373"/>
              <a:ext cx="11374" cy="132595"/>
            </p14:xfrm>
          </p:contentPart>
        </mc:Choice>
        <mc:Fallback xmlns="">
          <p:pic>
            <p:nvPicPr>
              <p:cNvPr id="32" name="墨迹 31"/>
            </p:nvPicPr>
            <p:blipFill>
              <a:blip r:embed="rId63"/>
            </p:blipFill>
            <p:spPr>
              <a:xfrm>
                <a:off x="5140656" y="4317373"/>
                <a:ext cx="11374" cy="13259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3" name="墨迹 32"/>
              <p14:cNvContentPartPr/>
              <p14:nvPr/>
            </p14:nvContentPartPr>
            <p14:xfrm>
              <a:off x="5192973" y="4311262"/>
              <a:ext cx="47767" cy="84702"/>
            </p14:xfrm>
          </p:contentPart>
        </mc:Choice>
        <mc:Fallback xmlns="">
          <p:pic>
            <p:nvPicPr>
              <p:cNvPr id="33" name="墨迹 32"/>
            </p:nvPicPr>
            <p:blipFill>
              <a:blip r:embed="rId65"/>
            </p:blipFill>
            <p:spPr>
              <a:xfrm>
                <a:off x="5192973" y="4311262"/>
                <a:ext cx="47767" cy="84702"/>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4" name="墨迹 33"/>
              <p14:cNvContentPartPr/>
              <p14:nvPr/>
            </p14:nvContentPartPr>
            <p14:xfrm>
              <a:off x="5222543" y="4352192"/>
              <a:ext cx="13647" cy="100050"/>
            </p14:xfrm>
          </p:contentPart>
        </mc:Choice>
        <mc:Fallback xmlns="">
          <p:pic>
            <p:nvPicPr>
              <p:cNvPr id="34" name="墨迹 33"/>
            </p:nvPicPr>
            <p:blipFill>
              <a:blip r:embed="rId67"/>
            </p:blipFill>
            <p:spPr>
              <a:xfrm>
                <a:off x="5222543" y="4352192"/>
                <a:ext cx="13647" cy="1000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5" name="墨迹 34"/>
              <p14:cNvContentPartPr/>
              <p14:nvPr/>
            </p14:nvContentPartPr>
            <p14:xfrm>
              <a:off x="5272584" y="4320357"/>
              <a:ext cx="34120" cy="15918"/>
            </p14:xfrm>
          </p:contentPart>
        </mc:Choice>
        <mc:Fallback xmlns="">
          <p:pic>
            <p:nvPicPr>
              <p:cNvPr id="35" name="墨迹 34"/>
            </p:nvPicPr>
            <p:blipFill>
              <a:blip r:embed="rId69"/>
            </p:blipFill>
            <p:spPr>
              <a:xfrm>
                <a:off x="5272584" y="4320357"/>
                <a:ext cx="34120" cy="15918"/>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6" name="墨迹 35"/>
              <p14:cNvContentPartPr/>
              <p14:nvPr/>
            </p14:nvContentPartPr>
            <p14:xfrm>
              <a:off x="5249838" y="4336275"/>
              <a:ext cx="93260" cy="25012"/>
            </p14:xfrm>
          </p:contentPart>
        </mc:Choice>
        <mc:Fallback xmlns="">
          <p:pic>
            <p:nvPicPr>
              <p:cNvPr id="36" name="墨迹 35"/>
            </p:nvPicPr>
            <p:blipFill>
              <a:blip r:embed="rId71"/>
            </p:blipFill>
            <p:spPr>
              <a:xfrm>
                <a:off x="5249838" y="4336275"/>
                <a:ext cx="93260" cy="25012"/>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7" name="墨迹 36"/>
              <p14:cNvContentPartPr/>
              <p14:nvPr/>
            </p14:nvContentPartPr>
            <p14:xfrm>
              <a:off x="5277134" y="4379478"/>
              <a:ext cx="20472" cy="34108"/>
            </p14:xfrm>
          </p:contentPart>
        </mc:Choice>
        <mc:Fallback xmlns="">
          <p:pic>
            <p:nvPicPr>
              <p:cNvPr id="37" name="墨迹 36"/>
            </p:nvPicPr>
            <p:blipFill>
              <a:blip r:embed="rId73"/>
            </p:blipFill>
            <p:spPr>
              <a:xfrm>
                <a:off x="5277134" y="4379478"/>
                <a:ext cx="20472" cy="3410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8" name="墨迹 37"/>
              <p14:cNvContentPartPr/>
              <p14:nvPr/>
            </p14:nvContentPartPr>
            <p14:xfrm>
              <a:off x="5283958" y="4379478"/>
              <a:ext cx="43218" cy="61395"/>
            </p14:xfrm>
          </p:contentPart>
        </mc:Choice>
        <mc:Fallback xmlns="">
          <p:pic>
            <p:nvPicPr>
              <p:cNvPr id="38" name="墨迹 37"/>
            </p:nvPicPr>
            <p:blipFill>
              <a:blip r:embed="rId75"/>
            </p:blipFill>
            <p:spPr>
              <a:xfrm>
                <a:off x="5283958" y="4379478"/>
                <a:ext cx="43218" cy="6139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39" name="墨迹 38"/>
              <p14:cNvContentPartPr/>
              <p14:nvPr/>
            </p14:nvContentPartPr>
            <p14:xfrm>
              <a:off x="5265334" y="4431777"/>
              <a:ext cx="107334" cy="11370"/>
            </p14:xfrm>
          </p:contentPart>
        </mc:Choice>
        <mc:Fallback xmlns="">
          <p:pic>
            <p:nvPicPr>
              <p:cNvPr id="39" name="墨迹 38"/>
            </p:nvPicPr>
            <p:blipFill>
              <a:blip r:embed="rId77"/>
            </p:blipFill>
            <p:spPr>
              <a:xfrm>
                <a:off x="5265334" y="4431777"/>
                <a:ext cx="107334" cy="1137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0" name="墨迹 39"/>
              <p14:cNvContentPartPr/>
              <p14:nvPr/>
            </p14:nvContentPartPr>
            <p14:xfrm>
              <a:off x="5149755" y="3997468"/>
              <a:ext cx="13647" cy="129610"/>
            </p14:xfrm>
          </p:contentPart>
        </mc:Choice>
        <mc:Fallback xmlns="">
          <p:pic>
            <p:nvPicPr>
              <p:cNvPr id="40" name="墨迹 39"/>
            </p:nvPicPr>
            <p:blipFill>
              <a:blip r:embed="rId79"/>
            </p:blipFill>
            <p:spPr>
              <a:xfrm>
                <a:off x="5149755" y="3997468"/>
                <a:ext cx="13647" cy="12961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1" name="墨迹 40"/>
              <p14:cNvContentPartPr/>
              <p14:nvPr/>
            </p14:nvContentPartPr>
            <p14:xfrm>
              <a:off x="5195247" y="4029302"/>
              <a:ext cx="59141" cy="118241"/>
            </p14:xfrm>
          </p:contentPart>
        </mc:Choice>
        <mc:Fallback xmlns="">
          <p:pic>
            <p:nvPicPr>
              <p:cNvPr id="41" name="墨迹 40"/>
            </p:nvPicPr>
            <p:blipFill>
              <a:blip r:embed="rId81"/>
            </p:blipFill>
            <p:spPr>
              <a:xfrm>
                <a:off x="5195247" y="4029302"/>
                <a:ext cx="59141" cy="11824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2" name="墨迹 41"/>
              <p14:cNvContentPartPr/>
              <p14:nvPr/>
            </p14:nvContentPartPr>
            <p14:xfrm>
              <a:off x="5279409" y="4012248"/>
              <a:ext cx="51179" cy="73901"/>
            </p14:xfrm>
          </p:contentPart>
        </mc:Choice>
        <mc:Fallback xmlns="">
          <p:pic>
            <p:nvPicPr>
              <p:cNvPr id="42" name="墨迹 41"/>
            </p:nvPicPr>
            <p:blipFill>
              <a:blip r:embed="rId83"/>
            </p:blipFill>
            <p:spPr>
              <a:xfrm>
                <a:off x="5279409" y="4012248"/>
                <a:ext cx="51179" cy="73901"/>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3" name="墨迹 42"/>
              <p14:cNvContentPartPr/>
              <p14:nvPr/>
            </p14:nvContentPartPr>
            <p14:xfrm>
              <a:off x="5308978" y="4056588"/>
              <a:ext cx="4550" cy="75749"/>
            </p14:xfrm>
          </p:contentPart>
        </mc:Choice>
        <mc:Fallback xmlns="">
          <p:pic>
            <p:nvPicPr>
              <p:cNvPr id="43" name="墨迹 42"/>
            </p:nvPicPr>
            <p:blipFill>
              <a:blip r:embed="rId85"/>
            </p:blipFill>
            <p:spPr>
              <a:xfrm>
                <a:off x="5308978" y="4056588"/>
                <a:ext cx="4550" cy="7574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4" name="墨迹 43"/>
              <p14:cNvContentPartPr/>
              <p14:nvPr/>
            </p14:nvContentPartPr>
            <p14:xfrm>
              <a:off x="5354471" y="4006563"/>
              <a:ext cx="18197" cy="15917"/>
            </p14:xfrm>
          </p:contentPart>
        </mc:Choice>
        <mc:Fallback xmlns="">
          <p:pic>
            <p:nvPicPr>
              <p:cNvPr id="44" name="墨迹 43"/>
            </p:nvPicPr>
            <p:blipFill>
              <a:blip r:embed="rId87"/>
            </p:blipFill>
            <p:spPr>
              <a:xfrm>
                <a:off x="5354471" y="4006563"/>
                <a:ext cx="18197" cy="15917"/>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5" name="墨迹 44"/>
              <p14:cNvContentPartPr/>
              <p14:nvPr/>
            </p14:nvContentPartPr>
            <p14:xfrm>
              <a:off x="5336274" y="4047493"/>
              <a:ext cx="56865" cy="4548"/>
            </p14:xfrm>
          </p:contentPart>
        </mc:Choice>
        <mc:Fallback xmlns="">
          <p:pic>
            <p:nvPicPr>
              <p:cNvPr id="45" name="墨迹 44"/>
            </p:nvPicPr>
            <p:blipFill>
              <a:blip r:embed="rId89"/>
            </p:blipFill>
            <p:spPr>
              <a:xfrm>
                <a:off x="5336274" y="4047493"/>
                <a:ext cx="56865" cy="454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6" name="墨迹 45"/>
              <p14:cNvContentPartPr/>
              <p14:nvPr/>
            </p14:nvContentPartPr>
            <p14:xfrm>
              <a:off x="5345372" y="4074779"/>
              <a:ext cx="11373" cy="27287"/>
            </p14:xfrm>
          </p:contentPart>
        </mc:Choice>
        <mc:Fallback xmlns="">
          <p:pic>
            <p:nvPicPr>
              <p:cNvPr id="46" name="墨迹 45"/>
            </p:nvPicPr>
            <p:blipFill>
              <a:blip r:embed="rId91"/>
            </p:blipFill>
            <p:spPr>
              <a:xfrm>
                <a:off x="5345372" y="4074779"/>
                <a:ext cx="11373" cy="27287"/>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7" name="墨迹 46"/>
              <p14:cNvContentPartPr/>
              <p14:nvPr/>
            </p14:nvContentPartPr>
            <p14:xfrm>
              <a:off x="5337838" y="4079327"/>
              <a:ext cx="73499" cy="45477"/>
            </p14:xfrm>
          </p:contentPart>
        </mc:Choice>
        <mc:Fallback xmlns="">
          <p:pic>
            <p:nvPicPr>
              <p:cNvPr id="47" name="墨迹 46"/>
            </p:nvPicPr>
            <p:blipFill>
              <a:blip r:embed="rId93"/>
            </p:blipFill>
            <p:spPr>
              <a:xfrm>
                <a:off x="5337838" y="4079327"/>
                <a:ext cx="73499" cy="4547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8" name="墨迹 47"/>
              <p14:cNvContentPartPr/>
              <p14:nvPr/>
            </p14:nvContentPartPr>
            <p14:xfrm>
              <a:off x="5431809" y="4049056"/>
              <a:ext cx="47767" cy="83281"/>
            </p14:xfrm>
          </p:contentPart>
        </mc:Choice>
        <mc:Fallback xmlns="">
          <p:pic>
            <p:nvPicPr>
              <p:cNvPr id="48" name="墨迹 47"/>
            </p:nvPicPr>
            <p:blipFill>
              <a:blip r:embed="rId95"/>
            </p:blipFill>
            <p:spPr>
              <a:xfrm>
                <a:off x="5431809" y="4049056"/>
                <a:ext cx="47767" cy="83281"/>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49" name="墨迹 48"/>
              <p14:cNvContentPartPr/>
              <p14:nvPr/>
            </p14:nvContentPartPr>
            <p14:xfrm>
              <a:off x="5495498" y="4067958"/>
              <a:ext cx="9098" cy="13643"/>
            </p14:xfrm>
          </p:contentPart>
        </mc:Choice>
        <mc:Fallback xmlns="">
          <p:pic>
            <p:nvPicPr>
              <p:cNvPr id="49" name="墨迹 48"/>
            </p:nvPicPr>
            <p:blipFill>
              <a:blip r:embed="rId97"/>
            </p:blipFill>
            <p:spPr>
              <a:xfrm>
                <a:off x="5495498" y="4067958"/>
                <a:ext cx="9098" cy="13643"/>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0" name="墨迹 49"/>
              <p14:cNvContentPartPr/>
              <p14:nvPr/>
            </p14:nvContentPartPr>
            <p14:xfrm>
              <a:off x="5509146" y="4029302"/>
              <a:ext cx="40943" cy="90955"/>
            </p14:xfrm>
          </p:contentPart>
        </mc:Choice>
        <mc:Fallback xmlns="">
          <p:pic>
            <p:nvPicPr>
              <p:cNvPr id="50" name="墨迹 49"/>
            </p:nvPicPr>
            <p:blipFill>
              <a:blip r:embed="rId99"/>
            </p:blipFill>
            <p:spPr>
              <a:xfrm>
                <a:off x="5509146" y="4029302"/>
                <a:ext cx="40943" cy="9095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1" name="墨迹 50"/>
              <p14:cNvContentPartPr/>
              <p14:nvPr/>
            </p14:nvContentPartPr>
            <p14:xfrm>
              <a:off x="5545540" y="4079327"/>
              <a:ext cx="47767" cy="40930"/>
            </p14:xfrm>
          </p:contentPart>
        </mc:Choice>
        <mc:Fallback xmlns="">
          <p:pic>
            <p:nvPicPr>
              <p:cNvPr id="51" name="墨迹 50"/>
            </p:nvPicPr>
            <p:blipFill>
              <a:blip r:embed="rId101"/>
            </p:blipFill>
            <p:spPr>
              <a:xfrm>
                <a:off x="5545540" y="4079327"/>
                <a:ext cx="47767" cy="4093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2" name="墨迹 51"/>
              <p14:cNvContentPartPr/>
              <p14:nvPr/>
            </p14:nvContentPartPr>
            <p14:xfrm>
              <a:off x="5636525" y="3992920"/>
              <a:ext cx="15922" cy="118241"/>
            </p14:xfrm>
          </p:contentPart>
        </mc:Choice>
        <mc:Fallback xmlns="">
          <p:pic>
            <p:nvPicPr>
              <p:cNvPr id="52" name="墨迹 51"/>
            </p:nvPicPr>
            <p:blipFill>
              <a:blip r:embed="rId103"/>
            </p:blipFill>
            <p:spPr>
              <a:xfrm>
                <a:off x="5636525" y="3992920"/>
                <a:ext cx="15922" cy="118241"/>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3" name="墨迹 52"/>
              <p14:cNvContentPartPr/>
              <p14:nvPr/>
            </p14:nvContentPartPr>
            <p14:xfrm>
              <a:off x="5672919" y="4052041"/>
              <a:ext cx="38669" cy="11369"/>
            </p14:xfrm>
          </p:contentPart>
        </mc:Choice>
        <mc:Fallback xmlns="">
          <p:pic>
            <p:nvPicPr>
              <p:cNvPr id="53" name="墨迹 52"/>
            </p:nvPicPr>
            <p:blipFill>
              <a:blip r:embed="rId105"/>
            </p:blipFill>
            <p:spPr>
              <a:xfrm>
                <a:off x="5672919" y="4052041"/>
                <a:ext cx="38669" cy="11369"/>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4" name="墨迹 53"/>
              <p14:cNvContentPartPr/>
              <p14:nvPr/>
            </p14:nvContentPartPr>
            <p14:xfrm>
              <a:off x="5600131" y="4120257"/>
              <a:ext cx="125104" cy="9095"/>
            </p14:xfrm>
          </p:contentPart>
        </mc:Choice>
        <mc:Fallback xmlns="">
          <p:pic>
            <p:nvPicPr>
              <p:cNvPr id="54" name="墨迹 53"/>
            </p:nvPicPr>
            <p:blipFill>
              <a:blip r:embed="rId107"/>
            </p:blipFill>
            <p:spPr>
              <a:xfrm>
                <a:off x="5600131" y="4120257"/>
                <a:ext cx="125104" cy="909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5" name="墨迹 54"/>
              <p14:cNvContentPartPr/>
              <p14:nvPr/>
            </p14:nvContentPartPr>
            <p14:xfrm>
              <a:off x="5711161" y="3994483"/>
              <a:ext cx="69376" cy="122931"/>
            </p14:xfrm>
          </p:contentPart>
        </mc:Choice>
        <mc:Fallback xmlns="">
          <p:pic>
            <p:nvPicPr>
              <p:cNvPr id="55" name="墨迹 54"/>
            </p:nvPicPr>
            <p:blipFill>
              <a:blip r:embed="rId109"/>
            </p:blipFill>
            <p:spPr>
              <a:xfrm>
                <a:off x="5711161" y="3994483"/>
                <a:ext cx="69376" cy="122931"/>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6" name="墨迹 55"/>
              <p14:cNvContentPartPr/>
              <p14:nvPr/>
            </p14:nvContentPartPr>
            <p14:xfrm>
              <a:off x="5759355" y="4061136"/>
              <a:ext cx="6823" cy="80296"/>
            </p14:xfrm>
          </p:contentPart>
        </mc:Choice>
        <mc:Fallback xmlns="">
          <p:pic>
            <p:nvPicPr>
              <p:cNvPr id="56" name="墨迹 55"/>
            </p:nvPicPr>
            <p:blipFill>
              <a:blip r:embed="rId111"/>
            </p:blipFill>
            <p:spPr>
              <a:xfrm>
                <a:off x="5759355" y="4061136"/>
                <a:ext cx="6823" cy="80296"/>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7" name="墨迹 56"/>
              <p14:cNvContentPartPr/>
              <p14:nvPr/>
            </p14:nvContentPartPr>
            <p14:xfrm>
              <a:off x="5782101" y="4079327"/>
              <a:ext cx="43218" cy="13643"/>
            </p14:xfrm>
          </p:contentPart>
        </mc:Choice>
        <mc:Fallback xmlns="">
          <p:pic>
            <p:nvPicPr>
              <p:cNvPr id="57" name="墨迹 56"/>
            </p:nvPicPr>
            <p:blipFill>
              <a:blip r:embed="rId113"/>
            </p:blipFill>
            <p:spPr>
              <a:xfrm>
                <a:off x="5782101" y="4079327"/>
                <a:ext cx="43218" cy="13643"/>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58" name="墨迹 57"/>
              <p14:cNvContentPartPr/>
              <p14:nvPr/>
            </p14:nvContentPartPr>
            <p14:xfrm>
              <a:off x="5807122" y="3986667"/>
              <a:ext cx="61415" cy="105166"/>
            </p14:xfrm>
          </p:contentPart>
        </mc:Choice>
        <mc:Fallback xmlns="">
          <p:pic>
            <p:nvPicPr>
              <p:cNvPr id="58" name="墨迹 57"/>
            </p:nvPicPr>
            <p:blipFill>
              <a:blip r:embed="rId115"/>
            </p:blipFill>
            <p:spPr>
              <a:xfrm>
                <a:off x="5807122" y="3986667"/>
                <a:ext cx="61415" cy="105166"/>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59" name="墨迹 58"/>
              <p14:cNvContentPartPr/>
              <p14:nvPr/>
            </p14:nvContentPartPr>
            <p14:xfrm>
              <a:off x="5863988" y="3979277"/>
              <a:ext cx="79612" cy="77311"/>
            </p14:xfrm>
          </p:contentPart>
        </mc:Choice>
        <mc:Fallback xmlns="">
          <p:pic>
            <p:nvPicPr>
              <p:cNvPr id="59" name="墨迹 58"/>
            </p:nvPicPr>
            <p:blipFill>
              <a:blip r:embed="rId117"/>
            </p:blipFill>
            <p:spPr>
              <a:xfrm>
                <a:off x="5863988" y="3979277"/>
                <a:ext cx="79612" cy="77311"/>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0" name="墨迹 59"/>
              <p14:cNvContentPartPr/>
              <p14:nvPr/>
            </p14:nvContentPartPr>
            <p14:xfrm>
              <a:off x="5868537" y="4052041"/>
              <a:ext cx="75063" cy="97776"/>
            </p14:xfrm>
          </p:contentPart>
        </mc:Choice>
        <mc:Fallback xmlns="">
          <p:pic>
            <p:nvPicPr>
              <p:cNvPr id="60" name="墨迹 59"/>
            </p:nvPicPr>
            <p:blipFill>
              <a:blip r:embed="rId119"/>
            </p:blipFill>
            <p:spPr>
              <a:xfrm>
                <a:off x="5868537" y="4052041"/>
                <a:ext cx="75063" cy="97776"/>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1" name="墨迹 60"/>
              <p14:cNvContentPartPr/>
              <p14:nvPr/>
            </p14:nvContentPartPr>
            <p14:xfrm>
              <a:off x="5982268" y="3976292"/>
              <a:ext cx="4549" cy="78023"/>
            </p14:xfrm>
          </p:contentPart>
        </mc:Choice>
        <mc:Fallback xmlns="">
          <p:pic>
            <p:nvPicPr>
              <p:cNvPr id="61" name="墨迹 60"/>
            </p:nvPicPr>
            <p:blipFill>
              <a:blip r:embed="rId121"/>
            </p:blipFill>
            <p:spPr>
              <a:xfrm>
                <a:off x="5982268" y="3976292"/>
                <a:ext cx="4549" cy="78023"/>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2" name="墨迹 61"/>
              <p14:cNvContentPartPr/>
              <p14:nvPr/>
            </p14:nvContentPartPr>
            <p14:xfrm>
              <a:off x="5941325" y="3992920"/>
              <a:ext cx="67102" cy="109146"/>
            </p14:xfrm>
          </p:contentPart>
        </mc:Choice>
        <mc:Fallback xmlns="">
          <p:pic>
            <p:nvPicPr>
              <p:cNvPr id="62" name="墨迹 61"/>
            </p:nvPicPr>
            <p:blipFill>
              <a:blip r:embed="rId123"/>
            </p:blipFill>
            <p:spPr>
              <a:xfrm>
                <a:off x="5941325" y="3992920"/>
                <a:ext cx="67102" cy="109146"/>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3" name="墨迹 62"/>
              <p14:cNvContentPartPr/>
              <p14:nvPr/>
            </p14:nvContentPartPr>
            <p14:xfrm>
              <a:off x="5986817" y="4065684"/>
              <a:ext cx="65965" cy="45477"/>
            </p14:xfrm>
          </p:contentPart>
        </mc:Choice>
        <mc:Fallback xmlns="">
          <p:pic>
            <p:nvPicPr>
              <p:cNvPr id="63" name="墨迹 62"/>
            </p:nvPicPr>
            <p:blipFill>
              <a:blip r:embed="rId125"/>
            </p:blipFill>
            <p:spPr>
              <a:xfrm>
                <a:off x="5986817" y="4065684"/>
                <a:ext cx="65965" cy="4547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4" name="墨迹 63"/>
              <p14:cNvContentPartPr/>
              <p14:nvPr/>
            </p14:nvContentPartPr>
            <p14:xfrm>
              <a:off x="5986817" y="4070232"/>
              <a:ext cx="63690" cy="94365"/>
            </p14:xfrm>
          </p:contentPart>
        </mc:Choice>
        <mc:Fallback xmlns="">
          <p:pic>
            <p:nvPicPr>
              <p:cNvPr id="64" name="墨迹 63"/>
            </p:nvPicPr>
            <p:blipFill>
              <a:blip r:embed="rId127"/>
            </p:blipFill>
            <p:spPr>
              <a:xfrm>
                <a:off x="5986817" y="4070232"/>
                <a:ext cx="63690" cy="9436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5" name="墨迹 64"/>
              <p14:cNvContentPartPr/>
              <p14:nvPr/>
            </p14:nvContentPartPr>
            <p14:xfrm>
              <a:off x="6077803" y="4011111"/>
              <a:ext cx="43218" cy="4548"/>
            </p14:xfrm>
          </p:contentPart>
        </mc:Choice>
        <mc:Fallback xmlns="">
          <p:pic>
            <p:nvPicPr>
              <p:cNvPr id="65" name="墨迹 64"/>
            </p:nvPicPr>
            <p:blipFill>
              <a:blip r:embed="rId129"/>
            </p:blipFill>
            <p:spPr>
              <a:xfrm>
                <a:off x="6077803" y="4011111"/>
                <a:ext cx="43218" cy="4548"/>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6" name="墨迹 65"/>
              <p14:cNvContentPartPr/>
              <p14:nvPr/>
            </p14:nvContentPartPr>
            <p14:xfrm>
              <a:off x="6065719" y="4061136"/>
              <a:ext cx="53027" cy="93229"/>
            </p14:xfrm>
          </p:contentPart>
        </mc:Choice>
        <mc:Fallback xmlns="">
          <p:pic>
            <p:nvPicPr>
              <p:cNvPr id="66" name="墨迹 65"/>
            </p:nvPicPr>
            <p:blipFill>
              <a:blip r:embed="rId131"/>
            </p:blipFill>
            <p:spPr>
              <a:xfrm>
                <a:off x="6065719" y="4061136"/>
                <a:ext cx="53027" cy="93229"/>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7" name="墨迹 66"/>
              <p14:cNvContentPartPr/>
              <p14:nvPr/>
            </p14:nvContentPartPr>
            <p14:xfrm>
              <a:off x="6127844" y="4106614"/>
              <a:ext cx="38669" cy="20464"/>
            </p14:xfrm>
          </p:contentPart>
        </mc:Choice>
        <mc:Fallback xmlns="">
          <p:pic>
            <p:nvPicPr>
              <p:cNvPr id="67" name="墨迹 66"/>
            </p:nvPicPr>
            <p:blipFill>
              <a:blip r:embed="rId133"/>
            </p:blipFill>
            <p:spPr>
              <a:xfrm>
                <a:off x="6127844" y="4106614"/>
                <a:ext cx="38669" cy="20464"/>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68" name="墨迹 67"/>
              <p14:cNvContentPartPr/>
              <p14:nvPr/>
            </p14:nvContentPartPr>
            <p14:xfrm>
              <a:off x="6182435" y="4006563"/>
              <a:ext cx="30281" cy="138706"/>
            </p14:xfrm>
          </p:contentPart>
        </mc:Choice>
        <mc:Fallback xmlns="">
          <p:pic>
            <p:nvPicPr>
              <p:cNvPr id="68" name="墨迹 67"/>
            </p:nvPicPr>
            <p:blipFill>
              <a:blip r:embed="rId135"/>
            </p:blipFill>
            <p:spPr>
              <a:xfrm>
                <a:off x="6182435" y="4006563"/>
                <a:ext cx="30281" cy="138706"/>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69" name="墨迹 68"/>
              <p14:cNvContentPartPr/>
              <p14:nvPr/>
            </p14:nvContentPartPr>
            <p14:xfrm>
              <a:off x="5818495" y="4363561"/>
              <a:ext cx="84161" cy="20465"/>
            </p14:xfrm>
          </p:contentPart>
        </mc:Choice>
        <mc:Fallback xmlns="">
          <p:pic>
            <p:nvPicPr>
              <p:cNvPr id="69" name="墨迹 68"/>
            </p:nvPicPr>
            <p:blipFill>
              <a:blip r:embed="rId137"/>
            </p:blipFill>
            <p:spPr>
              <a:xfrm>
                <a:off x="5818495" y="4363561"/>
                <a:ext cx="84161" cy="2046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0" name="墨迹 69"/>
              <p14:cNvContentPartPr/>
              <p14:nvPr/>
            </p14:nvContentPartPr>
            <p14:xfrm>
              <a:off x="5816221" y="4329453"/>
              <a:ext cx="43217" cy="156897"/>
            </p14:xfrm>
          </p:contentPart>
        </mc:Choice>
        <mc:Fallback xmlns="">
          <p:pic>
            <p:nvPicPr>
              <p:cNvPr id="70" name="墨迹 69"/>
            </p:nvPicPr>
            <p:blipFill>
              <a:blip r:embed="rId139"/>
            </p:blipFill>
            <p:spPr>
              <a:xfrm>
                <a:off x="5816221" y="4329453"/>
                <a:ext cx="43217" cy="156897"/>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1" name="墨迹 70"/>
              <p14:cNvContentPartPr/>
              <p14:nvPr/>
            </p14:nvContentPartPr>
            <p14:xfrm>
              <a:off x="5850340" y="4415860"/>
              <a:ext cx="4549" cy="79586"/>
            </p14:xfrm>
          </p:contentPart>
        </mc:Choice>
        <mc:Fallback xmlns="">
          <p:pic>
            <p:nvPicPr>
              <p:cNvPr id="71" name="墨迹 70"/>
            </p:nvPicPr>
            <p:blipFill>
              <a:blip r:embed="rId141"/>
            </p:blipFill>
            <p:spPr>
              <a:xfrm>
                <a:off x="5850340" y="4415860"/>
                <a:ext cx="4549" cy="79586"/>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2" name="墨迹 71"/>
              <p14:cNvContentPartPr/>
              <p14:nvPr/>
            </p14:nvContentPartPr>
            <p14:xfrm>
              <a:off x="5854889" y="4411313"/>
              <a:ext cx="53454" cy="98913"/>
            </p14:xfrm>
          </p:contentPart>
        </mc:Choice>
        <mc:Fallback xmlns="">
          <p:pic>
            <p:nvPicPr>
              <p:cNvPr id="72" name="墨迹 71"/>
            </p:nvPicPr>
            <p:blipFill>
              <a:blip r:embed="rId143"/>
            </p:blipFill>
            <p:spPr>
              <a:xfrm>
                <a:off x="5854889" y="4411313"/>
                <a:ext cx="53454" cy="98913"/>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3" name="墨迹 72"/>
              <p14:cNvContentPartPr/>
              <p14:nvPr/>
            </p14:nvContentPartPr>
            <p14:xfrm>
              <a:off x="5936776" y="4324905"/>
              <a:ext cx="20472" cy="9096"/>
            </p14:xfrm>
          </p:contentPart>
        </mc:Choice>
        <mc:Fallback xmlns="">
          <p:pic>
            <p:nvPicPr>
              <p:cNvPr id="73" name="墨迹 72"/>
            </p:nvPicPr>
            <p:blipFill>
              <a:blip r:embed="rId145"/>
            </p:blipFill>
            <p:spPr>
              <a:xfrm>
                <a:off x="5936776" y="4324905"/>
                <a:ext cx="20472" cy="9096"/>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4" name="墨迹 73"/>
              <p14:cNvContentPartPr/>
              <p14:nvPr/>
            </p14:nvContentPartPr>
            <p14:xfrm>
              <a:off x="5921422" y="4354466"/>
              <a:ext cx="49473" cy="6821"/>
            </p14:xfrm>
          </p:contentPart>
        </mc:Choice>
        <mc:Fallback xmlns="">
          <p:pic>
            <p:nvPicPr>
              <p:cNvPr id="74" name="墨迹 73"/>
            </p:nvPicPr>
            <p:blipFill>
              <a:blip r:embed="rId147"/>
            </p:blipFill>
            <p:spPr>
              <a:xfrm>
                <a:off x="5921422" y="4354466"/>
                <a:ext cx="49473" cy="6821"/>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5" name="墨迹 74"/>
              <p14:cNvContentPartPr/>
              <p14:nvPr/>
            </p14:nvContentPartPr>
            <p14:xfrm>
              <a:off x="5936776" y="4370383"/>
              <a:ext cx="18196" cy="17054"/>
            </p14:xfrm>
          </p:contentPart>
        </mc:Choice>
        <mc:Fallback xmlns="">
          <p:pic>
            <p:nvPicPr>
              <p:cNvPr id="75" name="墨迹 74"/>
            </p:nvPicPr>
            <p:blipFill>
              <a:blip r:embed="rId149"/>
            </p:blipFill>
            <p:spPr>
              <a:xfrm>
                <a:off x="5936776" y="4370383"/>
                <a:ext cx="18196" cy="17054"/>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6" name="墨迹 75"/>
              <p14:cNvContentPartPr/>
              <p14:nvPr/>
            </p14:nvContentPartPr>
            <p14:xfrm>
              <a:off x="5932227" y="4370383"/>
              <a:ext cx="54590" cy="45477"/>
            </p14:xfrm>
          </p:contentPart>
        </mc:Choice>
        <mc:Fallback xmlns="">
          <p:pic>
            <p:nvPicPr>
              <p:cNvPr id="76" name="墨迹 75"/>
            </p:nvPicPr>
            <p:blipFill>
              <a:blip r:embed="rId151"/>
            </p:blipFill>
            <p:spPr>
              <a:xfrm>
                <a:off x="5932227" y="4370383"/>
                <a:ext cx="54590" cy="45477"/>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7" name="墨迹 76"/>
              <p14:cNvContentPartPr/>
              <p14:nvPr/>
            </p14:nvContentPartPr>
            <p14:xfrm>
              <a:off x="5945874" y="4411313"/>
              <a:ext cx="4549" cy="93228"/>
            </p14:xfrm>
          </p:contentPart>
        </mc:Choice>
        <mc:Fallback xmlns="">
          <p:pic>
            <p:nvPicPr>
              <p:cNvPr id="77" name="墨迹 76"/>
            </p:nvPicPr>
            <p:blipFill>
              <a:blip r:embed="rId153"/>
            </p:blipFill>
            <p:spPr>
              <a:xfrm>
                <a:off x="5945874" y="4411313"/>
                <a:ext cx="4549" cy="93228"/>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78" name="墨迹 77"/>
              <p14:cNvContentPartPr/>
              <p14:nvPr/>
            </p14:nvContentPartPr>
            <p14:xfrm>
              <a:off x="6000465" y="4370383"/>
              <a:ext cx="11373" cy="68216"/>
            </p14:xfrm>
          </p:contentPart>
        </mc:Choice>
        <mc:Fallback xmlns="">
          <p:pic>
            <p:nvPicPr>
              <p:cNvPr id="78" name="墨迹 77"/>
            </p:nvPicPr>
            <p:blipFill>
              <a:blip r:embed="rId155"/>
            </p:blipFill>
            <p:spPr>
              <a:xfrm>
                <a:off x="6000465" y="4370383"/>
                <a:ext cx="11373" cy="68216"/>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79" name="墨迹 78"/>
              <p14:cNvContentPartPr/>
              <p14:nvPr/>
            </p14:nvContentPartPr>
            <p14:xfrm>
              <a:off x="6014113" y="4393121"/>
              <a:ext cx="56865" cy="4548"/>
            </p14:xfrm>
          </p:contentPart>
        </mc:Choice>
        <mc:Fallback xmlns="">
          <p:pic>
            <p:nvPicPr>
              <p:cNvPr id="79" name="墨迹 78"/>
            </p:nvPicPr>
            <p:blipFill>
              <a:blip r:embed="rId157"/>
            </p:blipFill>
            <p:spPr>
              <a:xfrm>
                <a:off x="6014113" y="4393121"/>
                <a:ext cx="56865" cy="4548"/>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0" name="墨迹 79"/>
              <p14:cNvContentPartPr/>
              <p14:nvPr/>
            </p14:nvContentPartPr>
            <p14:xfrm>
              <a:off x="6029325" y="4422682"/>
              <a:ext cx="46203" cy="6821"/>
            </p14:xfrm>
          </p:contentPart>
        </mc:Choice>
        <mc:Fallback xmlns="">
          <p:pic>
            <p:nvPicPr>
              <p:cNvPr id="80" name="墨迹 79"/>
            </p:nvPicPr>
            <p:blipFill>
              <a:blip r:embed="rId159"/>
            </p:blipFill>
            <p:spPr>
              <a:xfrm>
                <a:off x="6029325" y="4422682"/>
                <a:ext cx="46203" cy="6821"/>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1" name="墨迹 80"/>
              <p14:cNvContentPartPr/>
              <p14:nvPr/>
            </p14:nvContentPartPr>
            <p14:xfrm>
              <a:off x="6041409" y="4370383"/>
              <a:ext cx="2274" cy="84133"/>
            </p14:xfrm>
          </p:contentPart>
        </mc:Choice>
        <mc:Fallback xmlns="">
          <p:pic>
            <p:nvPicPr>
              <p:cNvPr id="81" name="墨迹 80"/>
            </p:nvPicPr>
            <p:blipFill>
              <a:blip r:embed="rId161"/>
            </p:blipFill>
            <p:spPr>
              <a:xfrm>
                <a:off x="6041409" y="4370383"/>
                <a:ext cx="2274" cy="84133"/>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2" name="墨迹 81"/>
              <p14:cNvContentPartPr/>
              <p14:nvPr/>
            </p14:nvContentPartPr>
            <p14:xfrm>
              <a:off x="5991367" y="4472707"/>
              <a:ext cx="100083" cy="11369"/>
            </p14:xfrm>
          </p:contentPart>
        </mc:Choice>
        <mc:Fallback xmlns="">
          <p:pic>
            <p:nvPicPr>
              <p:cNvPr id="82" name="墨迹 81"/>
            </p:nvPicPr>
            <p:blipFill>
              <a:blip r:embed="rId163"/>
            </p:blipFill>
            <p:spPr>
              <a:xfrm>
                <a:off x="5991367" y="4472707"/>
                <a:ext cx="100083" cy="11369"/>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3" name="墨迹 82"/>
              <p14:cNvContentPartPr/>
              <p14:nvPr/>
            </p14:nvContentPartPr>
            <p14:xfrm>
              <a:off x="6100549" y="4365835"/>
              <a:ext cx="20472" cy="13643"/>
            </p14:xfrm>
          </p:contentPart>
        </mc:Choice>
        <mc:Fallback xmlns="">
          <p:pic>
            <p:nvPicPr>
              <p:cNvPr id="83" name="墨迹 82"/>
            </p:nvPicPr>
            <p:blipFill>
              <a:blip r:embed="rId165"/>
            </p:blipFill>
            <p:spPr>
              <a:xfrm>
                <a:off x="6100549" y="4365835"/>
                <a:ext cx="20472" cy="13643"/>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4" name="墨迹 83"/>
              <p14:cNvContentPartPr/>
              <p14:nvPr/>
            </p14:nvContentPartPr>
            <p14:xfrm>
              <a:off x="6091450" y="4415860"/>
              <a:ext cx="156950" cy="77312"/>
            </p14:xfrm>
          </p:contentPart>
        </mc:Choice>
        <mc:Fallback xmlns="">
          <p:pic>
            <p:nvPicPr>
              <p:cNvPr id="84" name="墨迹 83"/>
            </p:nvPicPr>
            <p:blipFill>
              <a:blip r:embed="rId167"/>
            </p:blipFill>
            <p:spPr>
              <a:xfrm>
                <a:off x="6091450" y="4415860"/>
                <a:ext cx="156950" cy="77312"/>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5" name="墨迹 84"/>
              <p14:cNvContentPartPr/>
              <p14:nvPr/>
            </p14:nvContentPartPr>
            <p14:xfrm>
              <a:off x="6136943" y="4379478"/>
              <a:ext cx="61415" cy="22739"/>
            </p14:xfrm>
          </p:contentPart>
        </mc:Choice>
        <mc:Fallback xmlns="">
          <p:pic>
            <p:nvPicPr>
              <p:cNvPr id="85" name="墨迹 84"/>
            </p:nvPicPr>
            <p:blipFill>
              <a:blip r:embed="rId169"/>
            </p:blipFill>
            <p:spPr>
              <a:xfrm>
                <a:off x="6136943" y="4379478"/>
                <a:ext cx="61415" cy="22739"/>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6" name="墨迹 85"/>
              <p14:cNvContentPartPr/>
              <p14:nvPr/>
            </p14:nvContentPartPr>
            <p14:xfrm>
              <a:off x="6127844" y="4411313"/>
              <a:ext cx="75063" cy="27286"/>
            </p14:xfrm>
          </p:contentPart>
        </mc:Choice>
        <mc:Fallback xmlns="">
          <p:pic>
            <p:nvPicPr>
              <p:cNvPr id="86" name="墨迹 85"/>
            </p:nvPicPr>
            <p:blipFill>
              <a:blip r:embed="rId171"/>
            </p:blipFill>
            <p:spPr>
              <a:xfrm>
                <a:off x="6127844" y="4411313"/>
                <a:ext cx="75063" cy="27286"/>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87" name="墨迹 86"/>
              <p14:cNvContentPartPr/>
              <p14:nvPr/>
            </p14:nvContentPartPr>
            <p14:xfrm>
              <a:off x="6146041" y="4356739"/>
              <a:ext cx="4549" cy="93229"/>
            </p14:xfrm>
          </p:contentPart>
        </mc:Choice>
        <mc:Fallback xmlns="">
          <p:pic>
            <p:nvPicPr>
              <p:cNvPr id="87" name="墨迹 86"/>
            </p:nvPicPr>
            <p:blipFill>
              <a:blip r:embed="rId173"/>
            </p:blipFill>
            <p:spPr>
              <a:xfrm>
                <a:off x="6146041" y="4356739"/>
                <a:ext cx="4549" cy="93229"/>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88" name="墨迹 87"/>
              <p14:cNvContentPartPr/>
              <p14:nvPr/>
            </p14:nvContentPartPr>
            <p14:xfrm>
              <a:off x="6177886" y="4347644"/>
              <a:ext cx="9098" cy="106872"/>
            </p14:xfrm>
          </p:contentPart>
        </mc:Choice>
        <mc:Fallback xmlns="">
          <p:pic>
            <p:nvPicPr>
              <p:cNvPr id="88" name="墨迹 87"/>
            </p:nvPicPr>
            <p:blipFill>
              <a:blip r:embed="rId175"/>
            </p:blipFill>
            <p:spPr>
              <a:xfrm>
                <a:off x="6177886" y="4347644"/>
                <a:ext cx="9098" cy="106872"/>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89" name="墨迹 88"/>
              <p14:cNvContentPartPr/>
              <p14:nvPr/>
            </p14:nvContentPartPr>
            <p14:xfrm>
              <a:off x="6209731" y="4352192"/>
              <a:ext cx="43928" cy="75038"/>
            </p14:xfrm>
          </p:contentPart>
        </mc:Choice>
        <mc:Fallback xmlns="">
          <p:pic>
            <p:nvPicPr>
              <p:cNvPr id="89" name="墨迹 88"/>
            </p:nvPicPr>
            <p:blipFill>
              <a:blip r:embed="rId177"/>
            </p:blipFill>
            <p:spPr>
              <a:xfrm>
                <a:off x="6209731" y="4352192"/>
                <a:ext cx="43928" cy="75038"/>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0" name="墨迹 89"/>
              <p14:cNvContentPartPr/>
              <p14:nvPr/>
            </p14:nvContentPartPr>
            <p14:xfrm>
              <a:off x="6250674" y="4388574"/>
              <a:ext cx="4549" cy="75038"/>
            </p14:xfrm>
          </p:contentPart>
        </mc:Choice>
        <mc:Fallback xmlns="">
          <p:pic>
            <p:nvPicPr>
              <p:cNvPr id="90" name="墨迹 89"/>
            </p:nvPicPr>
            <p:blipFill>
              <a:blip r:embed="rId179"/>
            </p:blipFill>
            <p:spPr>
              <a:xfrm>
                <a:off x="6250674" y="4388574"/>
                <a:ext cx="4549" cy="75038"/>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1" name="墨迹 90"/>
              <p14:cNvContentPartPr/>
              <p14:nvPr/>
            </p14:nvContentPartPr>
            <p14:xfrm>
              <a:off x="6282519" y="4352192"/>
              <a:ext cx="29570" cy="15917"/>
            </p14:xfrm>
          </p:contentPart>
        </mc:Choice>
        <mc:Fallback xmlns="">
          <p:pic>
            <p:nvPicPr>
              <p:cNvPr id="91" name="墨迹 90"/>
            </p:nvPicPr>
            <p:blipFill>
              <a:blip r:embed="rId181"/>
            </p:blipFill>
            <p:spPr>
              <a:xfrm>
                <a:off x="6282519" y="4352192"/>
                <a:ext cx="29570" cy="15917"/>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2" name="墨迹 91"/>
              <p14:cNvContentPartPr/>
              <p14:nvPr/>
            </p14:nvContentPartPr>
            <p14:xfrm>
              <a:off x="6268871" y="4386300"/>
              <a:ext cx="56866" cy="11369"/>
            </p14:xfrm>
          </p:contentPart>
        </mc:Choice>
        <mc:Fallback xmlns="">
          <p:pic>
            <p:nvPicPr>
              <p:cNvPr id="92" name="墨迹 91"/>
            </p:nvPicPr>
            <p:blipFill>
              <a:blip r:embed="rId183"/>
            </p:blipFill>
            <p:spPr>
              <a:xfrm>
                <a:off x="6268871" y="4386300"/>
                <a:ext cx="56866" cy="11369"/>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3" name="墨迹 92"/>
              <p14:cNvContentPartPr/>
              <p14:nvPr/>
            </p14:nvContentPartPr>
            <p14:xfrm>
              <a:off x="6287068" y="4411313"/>
              <a:ext cx="13648" cy="25012"/>
            </p14:xfrm>
          </p:contentPart>
        </mc:Choice>
        <mc:Fallback xmlns="">
          <p:pic>
            <p:nvPicPr>
              <p:cNvPr id="93" name="墨迹 92"/>
            </p:nvPicPr>
            <p:blipFill>
              <a:blip r:embed="rId185"/>
            </p:blipFill>
            <p:spPr>
              <a:xfrm>
                <a:off x="6287068" y="4411313"/>
                <a:ext cx="13648" cy="25012"/>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4" name="墨迹 93"/>
              <p14:cNvContentPartPr/>
              <p14:nvPr/>
            </p14:nvContentPartPr>
            <p14:xfrm>
              <a:off x="6265459" y="4411313"/>
              <a:ext cx="92122" cy="54572"/>
            </p14:xfrm>
          </p:contentPart>
        </mc:Choice>
        <mc:Fallback xmlns="">
          <p:pic>
            <p:nvPicPr>
              <p:cNvPr id="94" name="墨迹 93"/>
            </p:nvPicPr>
            <p:blipFill>
              <a:blip r:embed="rId187"/>
            </p:blipFill>
            <p:spPr>
              <a:xfrm>
                <a:off x="6265459" y="4411313"/>
                <a:ext cx="92122" cy="54572"/>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5" name="墨迹 94"/>
              <p14:cNvContentPartPr/>
              <p14:nvPr/>
            </p14:nvContentPartPr>
            <p14:xfrm>
              <a:off x="7438029" y="4520458"/>
              <a:ext cx="34120" cy="2274"/>
            </p14:xfrm>
          </p:contentPart>
        </mc:Choice>
        <mc:Fallback xmlns="">
          <p:pic>
            <p:nvPicPr>
              <p:cNvPr id="95" name="墨迹 94"/>
            </p:nvPicPr>
            <p:blipFill>
              <a:blip r:embed="rId189"/>
            </p:blipFill>
            <p:spPr>
              <a:xfrm>
                <a:off x="7438029" y="4520458"/>
                <a:ext cx="34120" cy="2274"/>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6" name="墨迹 95"/>
              <p14:cNvContentPartPr/>
              <p14:nvPr/>
            </p14:nvContentPartPr>
            <p14:xfrm>
              <a:off x="7445422" y="4565936"/>
              <a:ext cx="35825" cy="53010"/>
            </p14:xfrm>
          </p:contentPart>
        </mc:Choice>
        <mc:Fallback xmlns="">
          <p:pic>
            <p:nvPicPr>
              <p:cNvPr id="96" name="墨迹 95"/>
            </p:nvPicPr>
            <p:blipFill>
              <a:blip r:embed="rId191"/>
            </p:blipFill>
            <p:spPr>
              <a:xfrm>
                <a:off x="7445422" y="4565936"/>
                <a:ext cx="35825" cy="5301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97" name="墨迹 96"/>
              <p14:cNvContentPartPr/>
              <p14:nvPr/>
            </p14:nvContentPartPr>
            <p14:xfrm>
              <a:off x="7501719" y="4493172"/>
              <a:ext cx="47767" cy="34819"/>
            </p14:xfrm>
          </p:contentPart>
        </mc:Choice>
        <mc:Fallback xmlns="">
          <p:pic>
            <p:nvPicPr>
              <p:cNvPr id="97" name="墨迹 96"/>
            </p:nvPicPr>
            <p:blipFill>
              <a:blip r:embed="rId193"/>
            </p:blipFill>
            <p:spPr>
              <a:xfrm>
                <a:off x="7501719" y="4493172"/>
                <a:ext cx="47767" cy="34819"/>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98" name="墨迹 97"/>
              <p14:cNvContentPartPr/>
              <p14:nvPr/>
            </p14:nvContentPartPr>
            <p14:xfrm>
              <a:off x="7494895" y="4543197"/>
              <a:ext cx="47767" cy="77312"/>
            </p14:xfrm>
          </p:contentPart>
        </mc:Choice>
        <mc:Fallback xmlns="">
          <p:pic>
            <p:nvPicPr>
              <p:cNvPr id="98" name="墨迹 97"/>
            </p:nvPicPr>
            <p:blipFill>
              <a:blip r:embed="rId195"/>
            </p:blipFill>
            <p:spPr>
              <a:xfrm>
                <a:off x="7494895" y="4543197"/>
                <a:ext cx="47767" cy="77312"/>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99" name="墨迹 98"/>
              <p14:cNvContentPartPr/>
              <p14:nvPr/>
            </p14:nvContentPartPr>
            <p14:xfrm>
              <a:off x="7501719" y="4565936"/>
              <a:ext cx="104633" cy="63668"/>
            </p14:xfrm>
          </p:contentPart>
        </mc:Choice>
        <mc:Fallback xmlns="">
          <p:pic>
            <p:nvPicPr>
              <p:cNvPr id="99" name="墨迹 98"/>
            </p:nvPicPr>
            <p:blipFill>
              <a:blip r:embed="rId197"/>
            </p:blipFill>
            <p:spPr>
              <a:xfrm>
                <a:off x="7501719" y="4565936"/>
                <a:ext cx="104633" cy="63668"/>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0" name="墨迹 99"/>
              <p14:cNvContentPartPr/>
              <p14:nvPr/>
            </p14:nvContentPartPr>
            <p14:xfrm>
              <a:off x="7606352" y="4465885"/>
              <a:ext cx="27296" cy="6822"/>
            </p14:xfrm>
          </p:contentPart>
        </mc:Choice>
        <mc:Fallback xmlns="">
          <p:pic>
            <p:nvPicPr>
              <p:cNvPr id="100" name="墨迹 99"/>
            </p:nvPicPr>
            <p:blipFill>
              <a:blip r:embed="rId199"/>
            </p:blipFill>
            <p:spPr>
              <a:xfrm>
                <a:off x="7606352" y="4465885"/>
                <a:ext cx="27296" cy="6822"/>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1" name="墨迹 100"/>
              <p14:cNvContentPartPr/>
              <p14:nvPr/>
            </p14:nvContentPartPr>
            <p14:xfrm>
              <a:off x="7585880" y="4486350"/>
              <a:ext cx="72788" cy="6822"/>
            </p14:xfrm>
          </p:contentPart>
        </mc:Choice>
        <mc:Fallback xmlns="">
          <p:pic>
            <p:nvPicPr>
              <p:cNvPr id="101" name="墨迹 100"/>
            </p:nvPicPr>
            <p:blipFill>
              <a:blip r:embed="rId201"/>
            </p:blipFill>
            <p:spPr>
              <a:xfrm>
                <a:off x="7585880" y="4486350"/>
                <a:ext cx="72788" cy="6822"/>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2" name="墨迹 101"/>
              <p14:cNvContentPartPr/>
              <p14:nvPr/>
            </p14:nvContentPartPr>
            <p14:xfrm>
              <a:off x="7606352" y="4506815"/>
              <a:ext cx="34119" cy="4548"/>
            </p14:xfrm>
          </p:contentPart>
        </mc:Choice>
        <mc:Fallback xmlns="">
          <p:pic>
            <p:nvPicPr>
              <p:cNvPr id="102" name="墨迹 101"/>
            </p:nvPicPr>
            <p:blipFill>
              <a:blip r:embed="rId203"/>
            </p:blipFill>
            <p:spPr>
              <a:xfrm>
                <a:off x="7606352" y="4506815"/>
                <a:ext cx="34119" cy="4548"/>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3" name="墨迹 102"/>
              <p14:cNvContentPartPr/>
              <p14:nvPr/>
            </p14:nvContentPartPr>
            <p14:xfrm>
              <a:off x="7600665" y="4511363"/>
              <a:ext cx="67102" cy="31834"/>
            </p14:xfrm>
          </p:contentPart>
        </mc:Choice>
        <mc:Fallback xmlns="">
          <p:pic>
            <p:nvPicPr>
              <p:cNvPr id="103" name="墨迹 102"/>
            </p:nvPicPr>
            <p:blipFill>
              <a:blip r:embed="rId205"/>
            </p:blipFill>
            <p:spPr>
              <a:xfrm>
                <a:off x="7600665" y="4511363"/>
                <a:ext cx="67102" cy="31834"/>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04" name="墨迹 103"/>
              <p14:cNvContentPartPr/>
              <p14:nvPr/>
            </p14:nvContentPartPr>
            <p14:xfrm>
              <a:off x="7613176" y="4547745"/>
              <a:ext cx="2274" cy="106872"/>
            </p14:xfrm>
          </p:contentPart>
        </mc:Choice>
        <mc:Fallback xmlns="">
          <p:pic>
            <p:nvPicPr>
              <p:cNvPr id="104" name="墨迹 103"/>
            </p:nvPicPr>
            <p:blipFill>
              <a:blip r:embed="rId207"/>
            </p:blipFill>
            <p:spPr>
              <a:xfrm>
                <a:off x="7613176" y="4547745"/>
                <a:ext cx="2274" cy="106872"/>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05" name="墨迹 104"/>
              <p14:cNvContentPartPr/>
              <p14:nvPr/>
            </p14:nvContentPartPr>
            <p14:xfrm>
              <a:off x="7679140" y="4506815"/>
              <a:ext cx="6824" cy="81860"/>
            </p14:xfrm>
          </p:contentPart>
        </mc:Choice>
        <mc:Fallback xmlns="">
          <p:pic>
            <p:nvPicPr>
              <p:cNvPr id="105" name="墨迹 104"/>
            </p:nvPicPr>
            <p:blipFill>
              <a:blip r:embed="rId209"/>
            </p:blipFill>
            <p:spPr>
              <a:xfrm>
                <a:off x="7679140" y="4506815"/>
                <a:ext cx="6824" cy="8186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06" name="墨迹 105"/>
              <p14:cNvContentPartPr/>
              <p14:nvPr/>
            </p14:nvContentPartPr>
            <p14:xfrm>
              <a:off x="7697337" y="4525006"/>
              <a:ext cx="29570" cy="4548"/>
            </p14:xfrm>
          </p:contentPart>
        </mc:Choice>
        <mc:Fallback xmlns="">
          <p:pic>
            <p:nvPicPr>
              <p:cNvPr id="106" name="墨迹 105"/>
            </p:nvPicPr>
            <p:blipFill>
              <a:blip r:embed="rId211"/>
            </p:blipFill>
            <p:spPr>
              <a:xfrm>
                <a:off x="7697337" y="4525006"/>
                <a:ext cx="29570" cy="4548"/>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07" name="墨迹 106"/>
              <p14:cNvContentPartPr/>
              <p14:nvPr/>
            </p14:nvContentPartPr>
            <p14:xfrm>
              <a:off x="7692788" y="4554566"/>
              <a:ext cx="38668" cy="11370"/>
            </p14:xfrm>
          </p:contentPart>
        </mc:Choice>
        <mc:Fallback xmlns="">
          <p:pic>
            <p:nvPicPr>
              <p:cNvPr id="107" name="墨迹 106"/>
            </p:nvPicPr>
            <p:blipFill>
              <a:blip r:embed="rId213"/>
            </p:blipFill>
            <p:spPr>
              <a:xfrm>
                <a:off x="7692788" y="4554566"/>
                <a:ext cx="38668" cy="1137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08" name="墨迹 107"/>
              <p14:cNvContentPartPr/>
              <p14:nvPr/>
            </p14:nvContentPartPr>
            <p14:xfrm>
              <a:off x="7706435" y="4506815"/>
              <a:ext cx="4549" cy="93229"/>
            </p14:xfrm>
          </p:contentPart>
        </mc:Choice>
        <mc:Fallback xmlns="">
          <p:pic>
            <p:nvPicPr>
              <p:cNvPr id="108" name="墨迹 107"/>
            </p:nvPicPr>
            <p:blipFill>
              <a:blip r:embed="rId215"/>
            </p:blipFill>
            <p:spPr>
              <a:xfrm>
                <a:off x="7706435" y="4506815"/>
                <a:ext cx="4549" cy="93229"/>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09" name="墨迹 108"/>
              <p14:cNvContentPartPr/>
              <p14:nvPr/>
            </p14:nvContentPartPr>
            <p14:xfrm>
              <a:off x="7674590" y="4604592"/>
              <a:ext cx="79612" cy="11369"/>
            </p14:xfrm>
          </p:contentPart>
        </mc:Choice>
        <mc:Fallback xmlns="">
          <p:pic>
            <p:nvPicPr>
              <p:cNvPr id="109" name="墨迹 108"/>
            </p:nvPicPr>
            <p:blipFill>
              <a:blip r:embed="rId217"/>
            </p:blipFill>
            <p:spPr>
              <a:xfrm>
                <a:off x="7674590" y="4604592"/>
                <a:ext cx="79612" cy="11369"/>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0" name="墨迹 109"/>
              <p14:cNvContentPartPr/>
              <p14:nvPr/>
            </p14:nvContentPartPr>
            <p14:xfrm>
              <a:off x="7756477" y="4511363"/>
              <a:ext cx="25021" cy="13643"/>
            </p14:xfrm>
          </p:contentPart>
        </mc:Choice>
        <mc:Fallback xmlns="">
          <p:pic>
            <p:nvPicPr>
              <p:cNvPr id="110" name="墨迹 109"/>
            </p:nvPicPr>
            <p:blipFill>
              <a:blip r:embed="rId219"/>
            </p:blipFill>
            <p:spPr>
              <a:xfrm>
                <a:off x="7756477" y="4511363"/>
                <a:ext cx="25021" cy="13643"/>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1" name="墨迹 110"/>
              <p14:cNvContentPartPr/>
              <p14:nvPr/>
            </p14:nvContentPartPr>
            <p14:xfrm>
              <a:off x="7747378" y="4543197"/>
              <a:ext cx="36394" cy="70490"/>
            </p14:xfrm>
          </p:contentPart>
        </mc:Choice>
        <mc:Fallback xmlns="">
          <p:pic>
            <p:nvPicPr>
              <p:cNvPr id="111" name="墨迹 110"/>
            </p:nvPicPr>
            <p:blipFill>
              <a:blip r:embed="rId221"/>
            </p:blipFill>
            <p:spPr>
              <a:xfrm>
                <a:off x="7747378" y="4543197"/>
                <a:ext cx="36394" cy="7049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12" name="墨迹 111"/>
              <p14:cNvContentPartPr/>
              <p14:nvPr/>
            </p14:nvContentPartPr>
            <p14:xfrm>
              <a:off x="7748942" y="4618235"/>
              <a:ext cx="159935" cy="11369"/>
            </p14:xfrm>
          </p:contentPart>
        </mc:Choice>
        <mc:Fallback xmlns="">
          <p:pic>
            <p:nvPicPr>
              <p:cNvPr id="112" name="墨迹 111"/>
            </p:nvPicPr>
            <p:blipFill>
              <a:blip r:embed="rId223"/>
            </p:blipFill>
            <p:spPr>
              <a:xfrm>
                <a:off x="7748942" y="4618235"/>
                <a:ext cx="159935" cy="11369"/>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13" name="墨迹 112"/>
              <p14:cNvContentPartPr/>
              <p14:nvPr/>
            </p14:nvContentPartPr>
            <p14:xfrm>
              <a:off x="7774674" y="4513637"/>
              <a:ext cx="88710" cy="11369"/>
            </p14:xfrm>
          </p:contentPart>
        </mc:Choice>
        <mc:Fallback xmlns="">
          <p:pic>
            <p:nvPicPr>
              <p:cNvPr id="113" name="墨迹 112"/>
            </p:nvPicPr>
            <p:blipFill>
              <a:blip r:embed="rId225"/>
            </p:blipFill>
            <p:spPr>
              <a:xfrm>
                <a:off x="7774674" y="4513637"/>
                <a:ext cx="88710" cy="11369"/>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14" name="墨迹 113"/>
              <p14:cNvContentPartPr/>
              <p14:nvPr/>
            </p14:nvContentPartPr>
            <p14:xfrm>
              <a:off x="7783772" y="4540923"/>
              <a:ext cx="88711" cy="20465"/>
            </p14:xfrm>
          </p:contentPart>
        </mc:Choice>
        <mc:Fallback xmlns="">
          <p:pic>
            <p:nvPicPr>
              <p:cNvPr id="114" name="墨迹 113"/>
            </p:nvPicPr>
            <p:blipFill>
              <a:blip r:embed="rId227"/>
            </p:blipFill>
            <p:spPr>
              <a:xfrm>
                <a:off x="7783772" y="4540923"/>
                <a:ext cx="88711" cy="20465"/>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15" name="墨迹 114"/>
              <p14:cNvContentPartPr/>
              <p14:nvPr/>
            </p14:nvContentPartPr>
            <p14:xfrm>
              <a:off x="7811068" y="4497720"/>
              <a:ext cx="4549" cy="97776"/>
            </p14:xfrm>
          </p:contentPart>
        </mc:Choice>
        <mc:Fallback xmlns="">
          <p:pic>
            <p:nvPicPr>
              <p:cNvPr id="115" name="墨迹 114"/>
            </p:nvPicPr>
            <p:blipFill>
              <a:blip r:embed="rId229"/>
            </p:blipFill>
            <p:spPr>
              <a:xfrm>
                <a:off x="7811068" y="4497720"/>
                <a:ext cx="4549" cy="97776"/>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16" name="墨迹 115"/>
              <p14:cNvContentPartPr/>
              <p14:nvPr/>
            </p14:nvContentPartPr>
            <p14:xfrm>
              <a:off x="7852011" y="4497720"/>
              <a:ext cx="2275" cy="118241"/>
            </p14:xfrm>
          </p:contentPart>
        </mc:Choice>
        <mc:Fallback xmlns="">
          <p:pic>
            <p:nvPicPr>
              <p:cNvPr id="116" name="墨迹 115"/>
            </p:nvPicPr>
            <p:blipFill>
              <a:blip r:embed="rId231"/>
            </p:blipFill>
            <p:spPr>
              <a:xfrm>
                <a:off x="7852011" y="4497720"/>
                <a:ext cx="2275" cy="118241"/>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17" name="墨迹 116"/>
              <p14:cNvContentPartPr/>
              <p14:nvPr/>
            </p14:nvContentPartPr>
            <p14:xfrm>
              <a:off x="7877032" y="4488624"/>
              <a:ext cx="43218" cy="79586"/>
            </p14:xfrm>
          </p:contentPart>
        </mc:Choice>
        <mc:Fallback xmlns="">
          <p:pic>
            <p:nvPicPr>
              <p:cNvPr id="117" name="墨迹 116"/>
            </p:nvPicPr>
            <p:blipFill>
              <a:blip r:embed="rId233"/>
            </p:blipFill>
            <p:spPr>
              <a:xfrm>
                <a:off x="7877032" y="4488624"/>
                <a:ext cx="43218" cy="79586"/>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18" name="墨迹 117"/>
              <p14:cNvContentPartPr/>
              <p14:nvPr/>
            </p14:nvContentPartPr>
            <p14:xfrm>
              <a:off x="7906603" y="4534102"/>
              <a:ext cx="4549" cy="88681"/>
            </p14:xfrm>
          </p:contentPart>
        </mc:Choice>
        <mc:Fallback xmlns="">
          <p:pic>
            <p:nvPicPr>
              <p:cNvPr id="118" name="墨迹 117"/>
            </p:nvPicPr>
            <p:blipFill>
              <a:blip r:embed="rId235"/>
            </p:blipFill>
            <p:spPr>
              <a:xfrm>
                <a:off x="7906603" y="4534102"/>
                <a:ext cx="4549" cy="88681"/>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19" name="墨迹 118"/>
              <p14:cNvContentPartPr/>
              <p14:nvPr/>
            </p14:nvContentPartPr>
            <p14:xfrm>
              <a:off x="7933898" y="4484076"/>
              <a:ext cx="20472" cy="11370"/>
            </p14:xfrm>
          </p:contentPart>
        </mc:Choice>
        <mc:Fallback xmlns="">
          <p:pic>
            <p:nvPicPr>
              <p:cNvPr id="119" name="墨迹 118"/>
            </p:nvPicPr>
            <p:blipFill>
              <a:blip r:embed="rId237"/>
            </p:blipFill>
            <p:spPr>
              <a:xfrm>
                <a:off x="7933898" y="4484076"/>
                <a:ext cx="20472" cy="1137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0" name="墨迹 119"/>
              <p14:cNvContentPartPr/>
              <p14:nvPr/>
            </p14:nvContentPartPr>
            <p14:xfrm>
              <a:off x="7906603" y="4509089"/>
              <a:ext cx="79612" cy="20465"/>
            </p14:xfrm>
          </p:contentPart>
        </mc:Choice>
        <mc:Fallback xmlns="">
          <p:pic>
            <p:nvPicPr>
              <p:cNvPr id="120" name="墨迹 119"/>
            </p:nvPicPr>
            <p:blipFill>
              <a:blip r:embed="rId239"/>
            </p:blipFill>
            <p:spPr>
              <a:xfrm>
                <a:off x="7906603" y="4509089"/>
                <a:ext cx="79612" cy="2046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1" name="墨迹 120"/>
              <p14:cNvContentPartPr/>
              <p14:nvPr/>
            </p14:nvContentPartPr>
            <p14:xfrm>
              <a:off x="7929349" y="4534102"/>
              <a:ext cx="13647" cy="20464"/>
            </p14:xfrm>
          </p:contentPart>
        </mc:Choice>
        <mc:Fallback xmlns="">
          <p:pic>
            <p:nvPicPr>
              <p:cNvPr id="121" name="墨迹 120"/>
            </p:nvPicPr>
            <p:blipFill>
              <a:blip r:embed="rId241"/>
            </p:blipFill>
            <p:spPr>
              <a:xfrm>
                <a:off x="7929349" y="4534102"/>
                <a:ext cx="13647" cy="20464"/>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22" name="墨迹 121"/>
              <p14:cNvContentPartPr/>
              <p14:nvPr/>
            </p14:nvContentPartPr>
            <p14:xfrm>
              <a:off x="7912289" y="4538649"/>
              <a:ext cx="98947" cy="59121"/>
            </p14:xfrm>
          </p:contentPart>
        </mc:Choice>
        <mc:Fallback xmlns="">
          <p:pic>
            <p:nvPicPr>
              <p:cNvPr id="122" name="墨迹 121"/>
            </p:nvPicPr>
            <p:blipFill>
              <a:blip r:embed="rId243"/>
            </p:blipFill>
            <p:spPr>
              <a:xfrm>
                <a:off x="7912289" y="4538649"/>
                <a:ext cx="98947" cy="59121"/>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3" name="墨迹 122"/>
              <p14:cNvContentPartPr/>
              <p14:nvPr/>
            </p14:nvContentPartPr>
            <p14:xfrm>
              <a:off x="7228764" y="5079831"/>
              <a:ext cx="31845" cy="127337"/>
            </p14:xfrm>
          </p:contentPart>
        </mc:Choice>
        <mc:Fallback xmlns="">
          <p:pic>
            <p:nvPicPr>
              <p:cNvPr id="123" name="墨迹 122"/>
            </p:nvPicPr>
            <p:blipFill>
              <a:blip r:embed="rId245"/>
            </p:blipFill>
            <p:spPr>
              <a:xfrm>
                <a:off x="7228764" y="5079831"/>
                <a:ext cx="31845" cy="127337"/>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24" name="墨迹 123"/>
              <p14:cNvContentPartPr/>
              <p14:nvPr/>
            </p14:nvContentPartPr>
            <p14:xfrm>
              <a:off x="7297003" y="5070736"/>
              <a:ext cx="57576" cy="118241"/>
            </p14:xfrm>
          </p:contentPart>
        </mc:Choice>
        <mc:Fallback xmlns="">
          <p:pic>
            <p:nvPicPr>
              <p:cNvPr id="124" name="墨迹 123"/>
            </p:nvPicPr>
            <p:blipFill>
              <a:blip r:embed="rId247"/>
            </p:blipFill>
            <p:spPr>
              <a:xfrm>
                <a:off x="7297003" y="5070736"/>
                <a:ext cx="57576" cy="118241"/>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25" name="墨迹 124"/>
              <p14:cNvContentPartPr/>
              <p14:nvPr/>
            </p14:nvContentPartPr>
            <p14:xfrm>
              <a:off x="7333396" y="5138952"/>
              <a:ext cx="9099" cy="75037"/>
            </p14:xfrm>
          </p:contentPart>
        </mc:Choice>
        <mc:Fallback xmlns="">
          <p:pic>
            <p:nvPicPr>
              <p:cNvPr id="125" name="墨迹 124"/>
            </p:nvPicPr>
            <p:blipFill>
              <a:blip r:embed="rId249"/>
            </p:blipFill>
            <p:spPr>
              <a:xfrm>
                <a:off x="7333396" y="5138952"/>
                <a:ext cx="9099" cy="75037"/>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26" name="墨迹 125"/>
              <p14:cNvContentPartPr/>
              <p14:nvPr/>
            </p14:nvContentPartPr>
            <p14:xfrm>
              <a:off x="7356143" y="5138952"/>
              <a:ext cx="29570" cy="15917"/>
            </p14:xfrm>
          </p:contentPart>
        </mc:Choice>
        <mc:Fallback xmlns="">
          <p:pic>
            <p:nvPicPr>
              <p:cNvPr id="126" name="墨迹 125"/>
            </p:nvPicPr>
            <p:blipFill>
              <a:blip r:embed="rId251"/>
            </p:blipFill>
            <p:spPr>
              <a:xfrm>
                <a:off x="7356143" y="5138952"/>
                <a:ext cx="29570" cy="15917"/>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27" name="墨迹 126"/>
              <p14:cNvContentPartPr/>
              <p14:nvPr/>
            </p14:nvContentPartPr>
            <p14:xfrm>
              <a:off x="7424382" y="5057092"/>
              <a:ext cx="27295" cy="9096"/>
            </p14:xfrm>
          </p:contentPart>
        </mc:Choice>
        <mc:Fallback xmlns="">
          <p:pic>
            <p:nvPicPr>
              <p:cNvPr id="127" name="墨迹 126"/>
            </p:nvPicPr>
            <p:blipFill>
              <a:blip r:embed="rId253"/>
            </p:blipFill>
            <p:spPr>
              <a:xfrm>
                <a:off x="7424382" y="5057092"/>
                <a:ext cx="27295" cy="9096"/>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28" name="墨迹 127"/>
              <p14:cNvContentPartPr/>
              <p14:nvPr/>
            </p14:nvContentPartPr>
            <p14:xfrm>
              <a:off x="7398650" y="5082105"/>
              <a:ext cx="78048" cy="11369"/>
            </p14:xfrm>
          </p:contentPart>
        </mc:Choice>
        <mc:Fallback xmlns="">
          <p:pic>
            <p:nvPicPr>
              <p:cNvPr id="128" name="墨迹 127"/>
            </p:nvPicPr>
            <p:blipFill>
              <a:blip r:embed="rId255"/>
            </p:blipFill>
            <p:spPr>
              <a:xfrm>
                <a:off x="7398650" y="5082105"/>
                <a:ext cx="78048" cy="11369"/>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29" name="墨迹 128"/>
              <p14:cNvContentPartPr/>
              <p14:nvPr/>
            </p14:nvContentPartPr>
            <p14:xfrm>
              <a:off x="7403910" y="5111665"/>
              <a:ext cx="15922" cy="88681"/>
            </p14:xfrm>
          </p:contentPart>
        </mc:Choice>
        <mc:Fallback xmlns="">
          <p:pic>
            <p:nvPicPr>
              <p:cNvPr id="129" name="墨迹 128"/>
            </p:nvPicPr>
            <p:blipFill>
              <a:blip r:embed="rId257"/>
            </p:blipFill>
            <p:spPr>
              <a:xfrm>
                <a:off x="7403910" y="5111665"/>
                <a:ext cx="15922" cy="88681"/>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30" name="墨迹 129"/>
              <p14:cNvContentPartPr/>
              <p14:nvPr/>
            </p14:nvContentPartPr>
            <p14:xfrm>
              <a:off x="7438029" y="5120761"/>
              <a:ext cx="4549" cy="43203"/>
            </p14:xfrm>
          </p:contentPart>
        </mc:Choice>
        <mc:Fallback xmlns="">
          <p:pic>
            <p:nvPicPr>
              <p:cNvPr id="130" name="墨迹 129"/>
            </p:nvPicPr>
            <p:blipFill>
              <a:blip r:embed="rId259"/>
            </p:blipFill>
            <p:spPr>
              <a:xfrm>
                <a:off x="7438029" y="5120761"/>
                <a:ext cx="4549" cy="43203"/>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31" name="墨迹 130"/>
              <p14:cNvContentPartPr/>
              <p14:nvPr/>
            </p14:nvContentPartPr>
            <p14:xfrm>
              <a:off x="7456227" y="5129856"/>
              <a:ext cx="15922" cy="31835"/>
            </p14:xfrm>
          </p:contentPart>
        </mc:Choice>
        <mc:Fallback xmlns="">
          <p:pic>
            <p:nvPicPr>
              <p:cNvPr id="131" name="墨迹 130"/>
            </p:nvPicPr>
            <p:blipFill>
              <a:blip r:embed="rId261"/>
            </p:blipFill>
            <p:spPr>
              <a:xfrm>
                <a:off x="7456227" y="5129856"/>
                <a:ext cx="15922" cy="31835"/>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32" name="墨迹 131"/>
              <p14:cNvContentPartPr/>
              <p14:nvPr/>
            </p14:nvContentPartPr>
            <p14:xfrm>
              <a:off x="7421396" y="5152595"/>
              <a:ext cx="84872" cy="54573"/>
            </p14:xfrm>
          </p:contentPart>
        </mc:Choice>
        <mc:Fallback xmlns="">
          <p:pic>
            <p:nvPicPr>
              <p:cNvPr id="132" name="墨迹 131"/>
            </p:nvPicPr>
            <p:blipFill>
              <a:blip r:embed="rId263"/>
            </p:blipFill>
            <p:spPr>
              <a:xfrm>
                <a:off x="7421396" y="5152595"/>
                <a:ext cx="84872" cy="54573"/>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33" name="墨迹 132"/>
              <p14:cNvContentPartPr/>
              <p14:nvPr/>
            </p14:nvContentPartPr>
            <p14:xfrm>
              <a:off x="7524465" y="5125309"/>
              <a:ext cx="72788" cy="72764"/>
            </p14:xfrm>
          </p:contentPart>
        </mc:Choice>
        <mc:Fallback xmlns="">
          <p:pic>
            <p:nvPicPr>
              <p:cNvPr id="133" name="墨迹 132"/>
            </p:nvPicPr>
            <p:blipFill>
              <a:blip r:embed="rId265"/>
            </p:blipFill>
            <p:spPr>
              <a:xfrm>
                <a:off x="7524465" y="5125309"/>
                <a:ext cx="72788" cy="72764"/>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34" name="墨迹 133"/>
              <p14:cNvContentPartPr/>
              <p14:nvPr/>
            </p14:nvContentPartPr>
            <p14:xfrm>
              <a:off x="7533564" y="5079831"/>
              <a:ext cx="18197" cy="120515"/>
            </p14:xfrm>
          </p:contentPart>
        </mc:Choice>
        <mc:Fallback xmlns="">
          <p:pic>
            <p:nvPicPr>
              <p:cNvPr id="134" name="墨迹 133"/>
            </p:nvPicPr>
            <p:blipFill>
              <a:blip r:embed="rId267"/>
            </p:blipFill>
            <p:spPr>
              <a:xfrm>
                <a:off x="7533564" y="5079831"/>
                <a:ext cx="18197" cy="120515"/>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35" name="墨迹 134"/>
              <p14:cNvContentPartPr/>
              <p14:nvPr/>
            </p14:nvContentPartPr>
            <p14:xfrm>
              <a:off x="7615450" y="5116213"/>
              <a:ext cx="360" cy="50025"/>
            </p14:xfrm>
          </p:contentPart>
        </mc:Choice>
        <mc:Fallback xmlns="">
          <p:pic>
            <p:nvPicPr>
              <p:cNvPr id="135" name="墨迹 134"/>
            </p:nvPicPr>
            <p:blipFill>
              <a:blip r:embed="rId269"/>
            </p:blipFill>
            <p:spPr>
              <a:xfrm>
                <a:off x="7615450" y="5116213"/>
                <a:ext cx="360" cy="50025"/>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36" name="墨迹 135"/>
              <p14:cNvContentPartPr/>
              <p14:nvPr/>
            </p14:nvContentPartPr>
            <p14:xfrm>
              <a:off x="7620000" y="5111665"/>
              <a:ext cx="38668" cy="63669"/>
            </p14:xfrm>
          </p:contentPart>
        </mc:Choice>
        <mc:Fallback xmlns="">
          <p:pic>
            <p:nvPicPr>
              <p:cNvPr id="136" name="墨迹 135"/>
            </p:nvPicPr>
            <p:blipFill>
              <a:blip r:embed="rId271"/>
            </p:blipFill>
            <p:spPr>
              <a:xfrm>
                <a:off x="7620000" y="5111665"/>
                <a:ext cx="38668" cy="63669"/>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37" name="墨迹 136"/>
              <p14:cNvContentPartPr/>
              <p14:nvPr/>
            </p14:nvContentPartPr>
            <p14:xfrm>
              <a:off x="5914029" y="4687019"/>
              <a:ext cx="31845" cy="122648"/>
            </p14:xfrm>
          </p:contentPart>
        </mc:Choice>
        <mc:Fallback xmlns="">
          <p:pic>
            <p:nvPicPr>
              <p:cNvPr id="137" name="墨迹 136"/>
            </p:nvPicPr>
            <p:blipFill>
              <a:blip r:embed="rId273"/>
            </p:blipFill>
            <p:spPr>
              <a:xfrm>
                <a:off x="5914029" y="4687019"/>
                <a:ext cx="31845" cy="122648"/>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38" name="墨迹 137"/>
              <p14:cNvContentPartPr/>
              <p14:nvPr/>
            </p14:nvContentPartPr>
            <p14:xfrm>
              <a:off x="5991367" y="4679630"/>
              <a:ext cx="29570" cy="11369"/>
            </p14:xfrm>
          </p:contentPart>
        </mc:Choice>
        <mc:Fallback xmlns="">
          <p:pic>
            <p:nvPicPr>
              <p:cNvPr id="138" name="墨迹 137"/>
            </p:nvPicPr>
            <p:blipFill>
              <a:blip r:embed="rId275"/>
            </p:blipFill>
            <p:spPr>
              <a:xfrm>
                <a:off x="5991367" y="4679630"/>
                <a:ext cx="29570" cy="11369"/>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39" name="墨迹 138"/>
              <p14:cNvContentPartPr/>
              <p14:nvPr/>
            </p14:nvContentPartPr>
            <p14:xfrm>
              <a:off x="5958100" y="4706916"/>
              <a:ext cx="81745" cy="106019"/>
            </p14:xfrm>
          </p:contentPart>
        </mc:Choice>
        <mc:Fallback xmlns="">
          <p:pic>
            <p:nvPicPr>
              <p:cNvPr id="139" name="墨迹 138"/>
            </p:nvPicPr>
            <p:blipFill>
              <a:blip r:embed="rId277"/>
            </p:blipFill>
            <p:spPr>
              <a:xfrm>
                <a:off x="5958100" y="4706916"/>
                <a:ext cx="81745" cy="106019"/>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40" name="墨迹 139"/>
              <p14:cNvContentPartPr/>
              <p14:nvPr/>
            </p14:nvContentPartPr>
            <p14:xfrm>
              <a:off x="6000465" y="4752393"/>
              <a:ext cx="18197" cy="20465"/>
            </p14:xfrm>
          </p:contentPart>
        </mc:Choice>
        <mc:Fallback xmlns="">
          <p:pic>
            <p:nvPicPr>
              <p:cNvPr id="140" name="墨迹 139"/>
            </p:nvPicPr>
            <p:blipFill>
              <a:blip r:embed="rId279"/>
            </p:blipFill>
            <p:spPr>
              <a:xfrm>
                <a:off x="6000465" y="4752393"/>
                <a:ext cx="18197" cy="20465"/>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141" name="墨迹 140"/>
              <p14:cNvContentPartPr/>
              <p14:nvPr/>
            </p14:nvContentPartPr>
            <p14:xfrm>
              <a:off x="5997053" y="4734202"/>
              <a:ext cx="110319" cy="77312"/>
            </p14:xfrm>
          </p:contentPart>
        </mc:Choice>
        <mc:Fallback xmlns="">
          <p:pic>
            <p:nvPicPr>
              <p:cNvPr id="141" name="墨迹 140"/>
            </p:nvPicPr>
            <p:blipFill>
              <a:blip r:embed="rId281"/>
            </p:blipFill>
            <p:spPr>
              <a:xfrm>
                <a:off x="5997053" y="4734202"/>
                <a:ext cx="110319" cy="77312"/>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142" name="墨迹 141"/>
              <p14:cNvContentPartPr/>
              <p14:nvPr/>
            </p14:nvContentPartPr>
            <p14:xfrm>
              <a:off x="6108226" y="4690430"/>
              <a:ext cx="60562" cy="122505"/>
            </p14:xfrm>
          </p:contentPart>
        </mc:Choice>
        <mc:Fallback xmlns="">
          <p:pic>
            <p:nvPicPr>
              <p:cNvPr id="142" name="墨迹 141"/>
            </p:nvPicPr>
            <p:blipFill>
              <a:blip r:embed="rId283"/>
            </p:blipFill>
            <p:spPr>
              <a:xfrm>
                <a:off x="6108226" y="4690430"/>
                <a:ext cx="60562" cy="122505"/>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143" name="墨迹 142"/>
              <p14:cNvContentPartPr/>
              <p14:nvPr/>
            </p14:nvContentPartPr>
            <p14:xfrm>
              <a:off x="6173337" y="4716011"/>
              <a:ext cx="13647" cy="52868"/>
            </p14:xfrm>
          </p:contentPart>
        </mc:Choice>
        <mc:Fallback xmlns="">
          <p:pic>
            <p:nvPicPr>
              <p:cNvPr id="143" name="墨迹 142"/>
            </p:nvPicPr>
            <p:blipFill>
              <a:blip r:embed="rId285"/>
            </p:blipFill>
            <p:spPr>
              <a:xfrm>
                <a:off x="6173337" y="4716011"/>
                <a:ext cx="13647" cy="52868"/>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144" name="墨迹 143"/>
              <p14:cNvContentPartPr/>
              <p14:nvPr/>
            </p14:nvContentPartPr>
            <p14:xfrm>
              <a:off x="6191534" y="4716011"/>
              <a:ext cx="63690" cy="68217"/>
            </p14:xfrm>
          </p:contentPart>
        </mc:Choice>
        <mc:Fallback xmlns="">
          <p:pic>
            <p:nvPicPr>
              <p:cNvPr id="144" name="墨迹 143"/>
            </p:nvPicPr>
            <p:blipFill>
              <a:blip r:embed="rId287"/>
            </p:blipFill>
            <p:spPr>
              <a:xfrm>
                <a:off x="6191534" y="4716011"/>
                <a:ext cx="63690" cy="68217"/>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145" name="墨迹 144"/>
              <p14:cNvContentPartPr/>
              <p14:nvPr/>
            </p14:nvContentPartPr>
            <p14:xfrm>
              <a:off x="1250333" y="4747535"/>
              <a:ext cx="142467" cy="427793"/>
            </p14:xfrm>
          </p:contentPart>
        </mc:Choice>
        <mc:Fallback xmlns="">
          <p:pic>
            <p:nvPicPr>
              <p:cNvPr id="145" name="墨迹 144"/>
            </p:nvPicPr>
            <p:blipFill>
              <a:blip r:embed="rId289"/>
            </p:blipFill>
            <p:spPr>
              <a:xfrm>
                <a:off x="1250333" y="4747535"/>
                <a:ext cx="142467" cy="427793"/>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146" name="墨迹 145"/>
              <p14:cNvContentPartPr/>
              <p14:nvPr/>
            </p14:nvContentPartPr>
            <p14:xfrm>
              <a:off x="4157413" y="4724906"/>
              <a:ext cx="162565" cy="450422"/>
            </p14:xfrm>
          </p:contentPart>
        </mc:Choice>
        <mc:Fallback xmlns="">
          <p:pic>
            <p:nvPicPr>
              <p:cNvPr id="146" name="墨迹 145"/>
            </p:nvPicPr>
            <p:blipFill>
              <a:blip r:embed="rId291"/>
            </p:blipFill>
            <p:spPr>
              <a:xfrm>
                <a:off x="4157413" y="4724906"/>
                <a:ext cx="162565" cy="450422"/>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147" name="墨迹 146"/>
              <p14:cNvContentPartPr/>
              <p14:nvPr/>
            </p14:nvContentPartPr>
            <p14:xfrm>
              <a:off x="941926" y="4906464"/>
              <a:ext cx="63725" cy="83646"/>
            </p14:xfrm>
          </p:contentPart>
        </mc:Choice>
        <mc:Fallback xmlns="">
          <p:pic>
            <p:nvPicPr>
              <p:cNvPr id="147" name="墨迹 146"/>
            </p:nvPicPr>
            <p:blipFill>
              <a:blip r:embed="rId293"/>
            </p:blipFill>
            <p:spPr>
              <a:xfrm>
                <a:off x="941926" y="4906464"/>
                <a:ext cx="63725" cy="83646"/>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148" name="墨迹 147"/>
              <p14:cNvContentPartPr/>
              <p14:nvPr/>
            </p14:nvContentPartPr>
            <p14:xfrm>
              <a:off x="973007" y="4961432"/>
              <a:ext cx="72912" cy="83646"/>
            </p14:xfrm>
          </p:contentPart>
        </mc:Choice>
        <mc:Fallback xmlns="">
          <p:pic>
            <p:nvPicPr>
              <p:cNvPr id="148" name="墨迹 147"/>
            </p:nvPicPr>
            <p:blipFill>
              <a:blip r:embed="rId295"/>
            </p:blipFill>
            <p:spPr>
              <a:xfrm>
                <a:off x="973007" y="4961432"/>
                <a:ext cx="72912" cy="83646"/>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149" name="墨迹 148"/>
              <p14:cNvContentPartPr/>
              <p14:nvPr/>
            </p14:nvContentPartPr>
            <p14:xfrm>
              <a:off x="1036359" y="4882565"/>
              <a:ext cx="34670" cy="32263"/>
            </p14:xfrm>
          </p:contentPart>
        </mc:Choice>
        <mc:Fallback xmlns="">
          <p:pic>
            <p:nvPicPr>
              <p:cNvPr id="149" name="墨迹 148"/>
            </p:nvPicPr>
            <p:blipFill>
              <a:blip r:embed="rId297"/>
            </p:blipFill>
            <p:spPr>
              <a:xfrm>
                <a:off x="1036359" y="4882565"/>
                <a:ext cx="34670" cy="32263"/>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150" name="墨迹 149"/>
              <p14:cNvContentPartPr/>
              <p14:nvPr/>
            </p14:nvContentPartPr>
            <p14:xfrm>
              <a:off x="1039948" y="4918413"/>
              <a:ext cx="22711" cy="75282"/>
            </p14:xfrm>
          </p:contentPart>
        </mc:Choice>
        <mc:Fallback xmlns="">
          <p:pic>
            <p:nvPicPr>
              <p:cNvPr id="150" name="墨迹 149"/>
            </p:nvPicPr>
            <p:blipFill>
              <a:blip r:embed="rId299"/>
            </p:blipFill>
            <p:spPr>
              <a:xfrm>
                <a:off x="1039948" y="4918413"/>
                <a:ext cx="22711" cy="75282"/>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51" name="墨迹 150"/>
              <p14:cNvContentPartPr/>
              <p14:nvPr/>
            </p14:nvContentPartPr>
            <p14:xfrm>
              <a:off x="1066249" y="4886149"/>
              <a:ext cx="29890" cy="29874"/>
            </p14:xfrm>
          </p:contentPart>
        </mc:Choice>
        <mc:Fallback xmlns="">
          <p:pic>
            <p:nvPicPr>
              <p:cNvPr id="151" name="墨迹 150"/>
            </p:nvPicPr>
            <p:blipFill>
              <a:blip r:embed="rId301"/>
            </p:blipFill>
            <p:spPr>
              <a:xfrm>
                <a:off x="1066249" y="4886149"/>
                <a:ext cx="29890" cy="29874"/>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52" name="墨迹 151"/>
              <p14:cNvContentPartPr/>
              <p14:nvPr/>
            </p14:nvContentPartPr>
            <p14:xfrm>
              <a:off x="1085370" y="4908854"/>
              <a:ext cx="28699" cy="115910"/>
            </p14:xfrm>
          </p:contentPart>
        </mc:Choice>
        <mc:Fallback xmlns="">
          <p:pic>
            <p:nvPicPr>
              <p:cNvPr id="152" name="墨迹 151"/>
            </p:nvPicPr>
            <p:blipFill>
              <a:blip r:embed="rId303"/>
            </p:blipFill>
            <p:spPr>
              <a:xfrm>
                <a:off x="1085370" y="4908854"/>
                <a:ext cx="28699" cy="115910"/>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53" name="墨迹 152"/>
              <p14:cNvContentPartPr/>
              <p14:nvPr/>
            </p14:nvContentPartPr>
            <p14:xfrm>
              <a:off x="1066249" y="4959042"/>
              <a:ext cx="56172" cy="360"/>
            </p14:xfrm>
          </p:contentPart>
        </mc:Choice>
        <mc:Fallback xmlns="">
          <p:pic>
            <p:nvPicPr>
              <p:cNvPr id="153" name="墨迹 152"/>
            </p:nvPicPr>
            <p:blipFill>
              <a:blip r:embed="rId305"/>
            </p:blipFill>
            <p:spPr>
              <a:xfrm>
                <a:off x="1066249" y="4959042"/>
                <a:ext cx="56172" cy="360"/>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54" name="墨迹 153"/>
              <p14:cNvContentPartPr/>
              <p14:nvPr/>
            </p14:nvContentPartPr>
            <p14:xfrm>
              <a:off x="4351059" y="4856276"/>
              <a:ext cx="63351" cy="88426"/>
            </p14:xfrm>
          </p:contentPart>
        </mc:Choice>
        <mc:Fallback xmlns="">
          <p:pic>
            <p:nvPicPr>
              <p:cNvPr id="154" name="墨迹 153"/>
            </p:nvPicPr>
            <p:blipFill>
              <a:blip r:embed="rId307"/>
            </p:blipFill>
            <p:spPr>
              <a:xfrm>
                <a:off x="4351059" y="4856276"/>
                <a:ext cx="63351" cy="88426"/>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55" name="墨迹 154"/>
              <p14:cNvContentPartPr/>
              <p14:nvPr/>
            </p14:nvContentPartPr>
            <p14:xfrm>
              <a:off x="4353440" y="4899294"/>
              <a:ext cx="87271" cy="74087"/>
            </p14:xfrm>
          </p:contentPart>
        </mc:Choice>
        <mc:Fallback xmlns="">
          <p:pic>
            <p:nvPicPr>
              <p:cNvPr id="155" name="墨迹 154"/>
            </p:nvPicPr>
            <p:blipFill>
              <a:blip r:embed="rId309"/>
            </p:blipFill>
            <p:spPr>
              <a:xfrm>
                <a:off x="4353440" y="4899294"/>
                <a:ext cx="87271" cy="74087"/>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56" name="墨迹 155"/>
              <p14:cNvContentPartPr/>
              <p14:nvPr/>
            </p14:nvContentPartPr>
            <p14:xfrm>
              <a:off x="4445491" y="4858666"/>
              <a:ext cx="63352" cy="29873"/>
            </p14:xfrm>
          </p:contentPart>
        </mc:Choice>
        <mc:Fallback xmlns="">
          <p:pic>
            <p:nvPicPr>
              <p:cNvPr id="156" name="墨迹 155"/>
            </p:nvPicPr>
            <p:blipFill>
              <a:blip r:embed="rId311"/>
            </p:blipFill>
            <p:spPr>
              <a:xfrm>
                <a:off x="4445491" y="4858666"/>
                <a:ext cx="63352" cy="29873"/>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157" name="墨迹 156"/>
              <p14:cNvContentPartPr/>
              <p14:nvPr/>
            </p14:nvContentPartPr>
            <p14:xfrm>
              <a:off x="4451462" y="4889735"/>
              <a:ext cx="5989" cy="82451"/>
            </p14:xfrm>
          </p:contentPart>
        </mc:Choice>
        <mc:Fallback xmlns="">
          <p:pic>
            <p:nvPicPr>
              <p:cNvPr id="157" name="墨迹 156"/>
            </p:nvPicPr>
            <p:blipFill>
              <a:blip r:embed="rId313"/>
            </p:blipFill>
            <p:spPr>
              <a:xfrm>
                <a:off x="4451462" y="4889735"/>
                <a:ext cx="5989" cy="82451"/>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58" name="墨迹 157"/>
              <p14:cNvContentPartPr/>
              <p14:nvPr/>
            </p14:nvContentPartPr>
            <p14:xfrm>
              <a:off x="4477762" y="4889735"/>
              <a:ext cx="37052" cy="2389"/>
            </p14:xfrm>
          </p:contentPart>
        </mc:Choice>
        <mc:Fallback xmlns="">
          <p:pic>
            <p:nvPicPr>
              <p:cNvPr id="158" name="墨迹 157"/>
            </p:nvPicPr>
            <p:blipFill>
              <a:blip r:embed="rId315"/>
            </p:blipFill>
            <p:spPr>
              <a:xfrm>
                <a:off x="4477762" y="4889735"/>
                <a:ext cx="37052" cy="2389"/>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59" name="墨迹 158"/>
              <p14:cNvContentPartPr/>
              <p14:nvPr/>
            </p14:nvContentPartPr>
            <p14:xfrm>
              <a:off x="4494502" y="4894514"/>
              <a:ext cx="16740" cy="102766"/>
            </p14:xfrm>
          </p:contentPart>
        </mc:Choice>
        <mc:Fallback xmlns="">
          <p:pic>
            <p:nvPicPr>
              <p:cNvPr id="159" name="墨迹 158"/>
            </p:nvPicPr>
            <p:blipFill>
              <a:blip r:embed="rId317"/>
            </p:blipFill>
            <p:spPr>
              <a:xfrm>
                <a:off x="4494502" y="4894514"/>
                <a:ext cx="16740" cy="102766"/>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60" name="墨迹 159"/>
              <p14:cNvContentPartPr/>
              <p14:nvPr/>
            </p14:nvContentPartPr>
            <p14:xfrm>
              <a:off x="4472982" y="4930363"/>
              <a:ext cx="39451" cy="15534"/>
            </p14:xfrm>
          </p:contentPart>
        </mc:Choice>
        <mc:Fallback xmlns="">
          <p:pic>
            <p:nvPicPr>
              <p:cNvPr id="160" name="墨迹 159"/>
            </p:nvPicPr>
            <p:blipFill>
              <a:blip r:embed="rId319"/>
            </p:blipFill>
            <p:spPr>
              <a:xfrm>
                <a:off x="4472982" y="4930363"/>
                <a:ext cx="39451" cy="15534"/>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61" name="墨迹 160"/>
              <p14:cNvContentPartPr/>
              <p14:nvPr/>
            </p14:nvContentPartPr>
            <p14:xfrm>
              <a:off x="944325" y="5378096"/>
              <a:ext cx="3258510" cy="513006"/>
            </p14:xfrm>
          </p:contentPart>
        </mc:Choice>
        <mc:Fallback xmlns="">
          <p:pic>
            <p:nvPicPr>
              <p:cNvPr id="161" name="墨迹 160"/>
            </p:nvPicPr>
            <p:blipFill>
              <a:blip r:embed="rId321"/>
            </p:blipFill>
            <p:spPr>
              <a:xfrm>
                <a:off x="944325" y="5378096"/>
                <a:ext cx="3258510" cy="513006"/>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162" name="墨迹 161"/>
              <p14:cNvContentPartPr/>
              <p14:nvPr/>
            </p14:nvContentPartPr>
            <p14:xfrm>
              <a:off x="1135571" y="5650768"/>
              <a:ext cx="62162" cy="107172"/>
            </p14:xfrm>
          </p:contentPart>
        </mc:Choice>
        <mc:Fallback xmlns="">
          <p:pic>
            <p:nvPicPr>
              <p:cNvPr id="162" name="墨迹 161"/>
            </p:nvPicPr>
            <p:blipFill>
              <a:blip r:embed="rId323"/>
            </p:blipFill>
            <p:spPr>
              <a:xfrm>
                <a:off x="1135571" y="5650768"/>
                <a:ext cx="62162" cy="107172"/>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163" name="墨迹 162"/>
              <p14:cNvContentPartPr/>
              <p14:nvPr/>
            </p14:nvContentPartPr>
            <p14:xfrm>
              <a:off x="1176213" y="5711860"/>
              <a:ext cx="34670" cy="2390"/>
            </p14:xfrm>
          </p:contentPart>
        </mc:Choice>
        <mc:Fallback xmlns="">
          <p:pic>
            <p:nvPicPr>
              <p:cNvPr id="163" name="墨迹 162"/>
            </p:nvPicPr>
            <p:blipFill>
              <a:blip r:embed="rId325"/>
            </p:blipFill>
            <p:spPr>
              <a:xfrm>
                <a:off x="1176213" y="5711860"/>
                <a:ext cx="34670" cy="2390"/>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164" name="墨迹 163"/>
              <p14:cNvContentPartPr/>
              <p14:nvPr/>
            </p14:nvContentPartPr>
            <p14:xfrm>
              <a:off x="1207293" y="5676011"/>
              <a:ext cx="2399" cy="68113"/>
            </p14:xfrm>
          </p:contentPart>
        </mc:Choice>
        <mc:Fallback xmlns="">
          <p:pic>
            <p:nvPicPr>
              <p:cNvPr id="164" name="墨迹 163"/>
            </p:nvPicPr>
            <p:blipFill>
              <a:blip r:embed="rId327"/>
            </p:blipFill>
            <p:spPr>
              <a:xfrm>
                <a:off x="1207293" y="5676011"/>
                <a:ext cx="2399" cy="68113"/>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165" name="墨迹 164"/>
              <p14:cNvContentPartPr/>
              <p14:nvPr/>
            </p14:nvContentPartPr>
            <p14:xfrm>
              <a:off x="1200132" y="5640163"/>
              <a:ext cx="54982" cy="113893"/>
            </p14:xfrm>
          </p:contentPart>
        </mc:Choice>
        <mc:Fallback xmlns="">
          <p:pic>
            <p:nvPicPr>
              <p:cNvPr id="165" name="墨迹 164"/>
            </p:nvPicPr>
            <p:blipFill>
              <a:blip r:embed="rId329"/>
            </p:blipFill>
            <p:spPr>
              <a:xfrm>
                <a:off x="1200132" y="5640163"/>
                <a:ext cx="54982" cy="113893"/>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166" name="墨迹 165"/>
              <p14:cNvContentPartPr/>
              <p14:nvPr/>
            </p14:nvContentPartPr>
            <p14:xfrm>
              <a:off x="1274235" y="5613874"/>
              <a:ext cx="8370" cy="16729"/>
            </p14:xfrm>
          </p:contentPart>
        </mc:Choice>
        <mc:Fallback xmlns="">
          <p:pic>
            <p:nvPicPr>
              <p:cNvPr id="166" name="墨迹 165"/>
            </p:nvPicPr>
            <p:blipFill>
              <a:blip r:embed="rId331"/>
            </p:blipFill>
            <p:spPr>
              <a:xfrm>
                <a:off x="1274235" y="5613874"/>
                <a:ext cx="8370" cy="16729"/>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167" name="墨迹 166"/>
              <p14:cNvContentPartPr/>
              <p14:nvPr/>
            </p14:nvContentPartPr>
            <p14:xfrm>
              <a:off x="1252715" y="5647333"/>
              <a:ext cx="17930" cy="37044"/>
            </p14:xfrm>
          </p:contentPart>
        </mc:Choice>
        <mc:Fallback xmlns="">
          <p:pic>
            <p:nvPicPr>
              <p:cNvPr id="167" name="墨迹 166"/>
            </p:nvPicPr>
            <p:blipFill>
              <a:blip r:embed="rId333"/>
            </p:blipFill>
            <p:spPr>
              <a:xfrm>
                <a:off x="1252715" y="5647333"/>
                <a:ext cx="17930" cy="37044"/>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68" name="墨迹 167"/>
              <p14:cNvContentPartPr/>
              <p14:nvPr/>
            </p14:nvContentPartPr>
            <p14:xfrm>
              <a:off x="1259894" y="5625824"/>
              <a:ext cx="69323" cy="34654"/>
            </p14:xfrm>
          </p:contentPart>
        </mc:Choice>
        <mc:Fallback xmlns="">
          <p:pic>
            <p:nvPicPr>
              <p:cNvPr id="168" name="墨迹 167"/>
            </p:nvPicPr>
            <p:blipFill>
              <a:blip r:embed="rId335"/>
            </p:blipFill>
            <p:spPr>
              <a:xfrm>
                <a:off x="1259894" y="5625824"/>
                <a:ext cx="69323" cy="34654"/>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69" name="墨迹 168"/>
              <p14:cNvContentPartPr/>
              <p14:nvPr/>
            </p14:nvContentPartPr>
            <p14:xfrm>
              <a:off x="1274235" y="5654503"/>
              <a:ext cx="2399" cy="20314"/>
            </p14:xfrm>
          </p:contentPart>
        </mc:Choice>
        <mc:Fallback xmlns="">
          <p:pic>
            <p:nvPicPr>
              <p:cNvPr id="169" name="墨迹 168"/>
            </p:nvPicPr>
            <p:blipFill>
              <a:blip r:embed="rId337"/>
            </p:blipFill>
            <p:spPr>
              <a:xfrm>
                <a:off x="1274235" y="5654503"/>
                <a:ext cx="2399" cy="20314"/>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170" name="墨迹 169"/>
              <p14:cNvContentPartPr/>
              <p14:nvPr/>
            </p14:nvContentPartPr>
            <p14:xfrm>
              <a:off x="1258703" y="5659282"/>
              <a:ext cx="49900" cy="74087"/>
            </p14:xfrm>
          </p:contentPart>
        </mc:Choice>
        <mc:Fallback xmlns="">
          <p:pic>
            <p:nvPicPr>
              <p:cNvPr id="170" name="墨迹 169"/>
            </p:nvPicPr>
            <p:blipFill>
              <a:blip r:embed="rId339"/>
            </p:blipFill>
            <p:spPr>
              <a:xfrm>
                <a:off x="1258703" y="5659282"/>
                <a:ext cx="49900" cy="74087"/>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71" name="墨迹 170"/>
              <p14:cNvContentPartPr/>
              <p14:nvPr/>
            </p14:nvContentPartPr>
            <p14:xfrm>
              <a:off x="1288576" y="5672427"/>
              <a:ext cx="57381" cy="19120"/>
            </p14:xfrm>
          </p:contentPart>
        </mc:Choice>
        <mc:Fallback xmlns="">
          <p:pic>
            <p:nvPicPr>
              <p:cNvPr id="171" name="墨迹 170"/>
            </p:nvPicPr>
            <p:blipFill>
              <a:blip r:embed="rId341"/>
            </p:blipFill>
            <p:spPr>
              <a:xfrm>
                <a:off x="1288576" y="5672427"/>
                <a:ext cx="57381" cy="19120"/>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72" name="墨迹 171"/>
              <p14:cNvContentPartPr/>
              <p14:nvPr/>
            </p14:nvContentPartPr>
            <p14:xfrm>
              <a:off x="1290975" y="5695131"/>
              <a:ext cx="8370" cy="35848"/>
            </p14:xfrm>
          </p:contentPart>
        </mc:Choice>
        <mc:Fallback xmlns="">
          <p:pic>
            <p:nvPicPr>
              <p:cNvPr id="172" name="墨迹 171"/>
            </p:nvPicPr>
            <p:blipFill>
              <a:blip r:embed="rId343"/>
            </p:blipFill>
            <p:spPr>
              <a:xfrm>
                <a:off x="1290975" y="5695131"/>
                <a:ext cx="8370" cy="35848"/>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73" name="墨迹 172"/>
              <p14:cNvContentPartPr/>
              <p14:nvPr/>
            </p14:nvContentPartPr>
            <p14:xfrm>
              <a:off x="1293356" y="5699910"/>
              <a:ext cx="45439" cy="38238"/>
            </p14:xfrm>
          </p:contentPart>
        </mc:Choice>
        <mc:Fallback xmlns="">
          <p:pic>
            <p:nvPicPr>
              <p:cNvPr id="173" name="墨迹 172"/>
            </p:nvPicPr>
            <p:blipFill>
              <a:blip r:embed="rId345"/>
            </p:blipFill>
            <p:spPr>
              <a:xfrm>
                <a:off x="1293356" y="5699910"/>
                <a:ext cx="45439" cy="38238"/>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8674" name="Rectangle 2"/>
          <p:cNvSpPr>
            <a:spLocks noGrp="1"/>
          </p:cNvSpPr>
          <p:nvPr>
            <p:ph type="title" idx="4294967295"/>
          </p:nvPr>
        </p:nvSpPr>
        <p:spPr>
          <a:xfrm>
            <a:off x="457200" y="122238"/>
            <a:ext cx="7543800" cy="930275"/>
          </a:xfrm>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28675" name="Rectangle 3"/>
          <p:cNvSpPr>
            <a:spLocks noGrp="1"/>
          </p:cNvSpPr>
          <p:nvPr>
            <p:ph type="body" idx="4294967295"/>
          </p:nvPr>
        </p:nvSpPr>
        <p:spPr>
          <a:xfrm>
            <a:off x="468313" y="1196975"/>
            <a:ext cx="8229600" cy="4411663"/>
          </a:xfrm>
        </p:spPr>
        <p:txBody>
          <a:bodyPr wrap="square" anchor="t"/>
          <a:p>
            <a:pPr eaLnBrk="1" hangingPunct="1"/>
            <a:r>
              <a:rPr lang="zh-CN" altLang="en-US"/>
              <a:t>四条微指令如下</a:t>
            </a:r>
            <a:endParaRPr lang="zh-CN" altLang="en-US"/>
          </a:p>
        </p:txBody>
      </p:sp>
      <p:grpSp>
        <p:nvGrpSpPr>
          <p:cNvPr id="28677" name="组合 28676"/>
          <p:cNvGrpSpPr/>
          <p:nvPr/>
        </p:nvGrpSpPr>
        <p:grpSpPr>
          <a:xfrm>
            <a:off x="2343150" y="4221163"/>
            <a:ext cx="6477000" cy="1435100"/>
            <a:chOff x="0" y="0"/>
            <a:chExt cx="4080" cy="1057"/>
          </a:xfrm>
        </p:grpSpPr>
        <p:grpSp>
          <p:nvGrpSpPr>
            <p:cNvPr id="2" name="组合 28677"/>
            <p:cNvGrpSpPr/>
            <p:nvPr/>
          </p:nvGrpSpPr>
          <p:grpSpPr>
            <a:xfrm>
              <a:off x="0" y="288"/>
              <a:ext cx="4080" cy="432"/>
              <a:chOff x="0" y="0"/>
              <a:chExt cx="4080" cy="432"/>
            </a:xfrm>
          </p:grpSpPr>
          <p:sp>
            <p:nvSpPr>
              <p:cNvPr id="28678" name="Rectangle 6"/>
              <p:cNvSpPr/>
              <p:nvPr/>
            </p:nvSpPr>
            <p:spPr>
              <a:xfrm>
                <a:off x="0" y="0"/>
                <a:ext cx="4080" cy="432"/>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itchFamily="2" charset="0"/>
                  <a:ea typeface="宋体" charset="-122"/>
                </a:endParaRPr>
              </a:p>
            </p:txBody>
          </p:sp>
          <p:sp>
            <p:nvSpPr>
              <p:cNvPr id="28679" name="Line 7"/>
              <p:cNvSpPr/>
              <p:nvPr/>
            </p:nvSpPr>
            <p:spPr>
              <a:xfrm>
                <a:off x="3072"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8680" name="Line 8"/>
              <p:cNvSpPr/>
              <p:nvPr/>
            </p:nvSpPr>
            <p:spPr>
              <a:xfrm>
                <a:off x="3408"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8681" name="Text Box 9"/>
              <p:cNvSpPr txBox="1"/>
              <p:nvPr/>
            </p:nvSpPr>
            <p:spPr>
              <a:xfrm>
                <a:off x="336" y="91"/>
                <a:ext cx="2640" cy="336"/>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000    000    000    000    11111</a:t>
                </a:r>
                <a:endParaRPr lang="en-US" altLang="zh-CN" sz="2400" dirty="0">
                  <a:latin typeface="Times New Roman" pitchFamily="2" charset="0"/>
                  <a:ea typeface="宋体" charset="-122"/>
                </a:endParaRPr>
              </a:p>
            </p:txBody>
          </p:sp>
          <p:sp>
            <p:nvSpPr>
              <p:cNvPr id="28682" name="Text Box 10"/>
              <p:cNvSpPr txBox="1"/>
              <p:nvPr/>
            </p:nvSpPr>
            <p:spPr>
              <a:xfrm>
                <a:off x="3072" y="96"/>
                <a:ext cx="442" cy="336"/>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10</a:t>
                </a:r>
                <a:endParaRPr lang="en-US" altLang="zh-CN" sz="2400" dirty="0">
                  <a:latin typeface="Times New Roman" pitchFamily="2" charset="0"/>
                  <a:ea typeface="宋体" charset="-122"/>
                </a:endParaRPr>
              </a:p>
            </p:txBody>
          </p:sp>
          <p:sp>
            <p:nvSpPr>
              <p:cNvPr id="28683" name="Text Box 11"/>
              <p:cNvSpPr txBox="1"/>
              <p:nvPr/>
            </p:nvSpPr>
            <p:spPr>
              <a:xfrm>
                <a:off x="3456" y="96"/>
                <a:ext cx="500" cy="336"/>
              </a:xfrm>
              <a:prstGeom prst="rect">
                <a:avLst/>
              </a:prstGeom>
              <a:noFill/>
              <a:ln w="9525">
                <a:noFill/>
              </a:ln>
            </p:spPr>
            <p:txBody>
              <a:bodyPr wrap="none" anchor="t">
                <a:spAutoFit/>
              </a:bodyPr>
              <a:p>
                <a:r>
                  <a:rPr lang="en-US" altLang="zh-CN" sz="2400" dirty="0">
                    <a:latin typeface="Times New Roman" pitchFamily="2" charset="0"/>
                    <a:ea typeface="宋体" charset="-122"/>
                  </a:rPr>
                  <a:t>0000</a:t>
                </a:r>
                <a:endParaRPr lang="en-US" altLang="zh-CN" sz="2400" dirty="0">
                  <a:latin typeface="Times New Roman" pitchFamily="2" charset="0"/>
                  <a:ea typeface="宋体" charset="-122"/>
                </a:endParaRPr>
              </a:p>
            </p:txBody>
          </p:sp>
        </p:grpSp>
        <p:sp>
          <p:nvSpPr>
            <p:cNvPr id="28684" name="Text Box 12"/>
            <p:cNvSpPr txBox="1"/>
            <p:nvPr/>
          </p:nvSpPr>
          <p:spPr>
            <a:xfrm>
              <a:off x="3302" y="0"/>
              <a:ext cx="500" cy="337"/>
            </a:xfrm>
            <a:prstGeom prst="rect">
              <a:avLst/>
            </a:prstGeom>
            <a:noFill/>
            <a:ln w="9525">
              <a:noFill/>
            </a:ln>
          </p:spPr>
          <p:txBody>
            <a:bodyPr wrap="none" anchor="t">
              <a:spAutoFit/>
            </a:bodyPr>
            <a:p>
              <a:r>
                <a:rPr lang="en-US" altLang="zh-CN" sz="2400" dirty="0">
                  <a:latin typeface="Times New Roman" pitchFamily="2" charset="0"/>
                  <a:ea typeface="宋体" charset="-122"/>
                </a:rPr>
                <a:t>0000</a:t>
              </a:r>
              <a:endParaRPr lang="en-US" altLang="zh-CN" sz="2400" dirty="0">
                <a:latin typeface="Times New Roman" pitchFamily="2" charset="0"/>
                <a:ea typeface="宋体" charset="-122"/>
              </a:endParaRPr>
            </a:p>
          </p:txBody>
        </p:sp>
        <p:sp>
          <p:nvSpPr>
            <p:cNvPr id="28685" name="Text Box 13"/>
            <p:cNvSpPr txBox="1"/>
            <p:nvPr/>
          </p:nvSpPr>
          <p:spPr>
            <a:xfrm>
              <a:off x="1920" y="13"/>
              <a:ext cx="1460" cy="337"/>
            </a:xfrm>
            <a:prstGeom prst="rect">
              <a:avLst/>
            </a:prstGeom>
            <a:noFill/>
            <a:ln w="9525">
              <a:noFill/>
            </a:ln>
          </p:spPr>
          <p:txBody>
            <a:bodyPr wrap="none" anchor="t">
              <a:spAutoFit/>
            </a:bodyPr>
            <a:p>
              <a:r>
                <a:rPr lang="zh-CN" altLang="en-US" sz="2400" dirty="0">
                  <a:latin typeface="Times New Roman" pitchFamily="2" charset="0"/>
                  <a:ea typeface="宋体" charset="-122"/>
                </a:rPr>
                <a:t>取指令操作信号</a:t>
              </a:r>
              <a:endParaRPr lang="zh-CN" altLang="en-US" sz="2400" dirty="0">
                <a:latin typeface="Times New Roman" pitchFamily="2" charset="0"/>
                <a:ea typeface="宋体" charset="-122"/>
              </a:endParaRPr>
            </a:p>
          </p:txBody>
        </p:sp>
        <p:sp>
          <p:nvSpPr>
            <p:cNvPr id="28686" name="Text Box 14"/>
            <p:cNvSpPr txBox="1"/>
            <p:nvPr/>
          </p:nvSpPr>
          <p:spPr>
            <a:xfrm>
              <a:off x="2880" y="720"/>
              <a:ext cx="703" cy="337"/>
            </a:xfrm>
            <a:prstGeom prst="rect">
              <a:avLst/>
            </a:prstGeom>
            <a:noFill/>
            <a:ln w="9525">
              <a:noFill/>
            </a:ln>
          </p:spPr>
          <p:txBody>
            <a:bodyPr wrap="none" anchor="t">
              <a:spAutoFit/>
            </a:bodyPr>
            <a:p>
              <a:r>
                <a:rPr lang="en-US" altLang="zh-CN" sz="2400" dirty="0">
                  <a:latin typeface="Times New Roman" pitchFamily="2" charset="0"/>
                  <a:ea typeface="宋体" charset="-122"/>
                </a:rPr>
                <a:t>P1</a:t>
              </a:r>
              <a:r>
                <a:rPr lang="zh-CN" altLang="en-US" sz="2400" dirty="0">
                  <a:latin typeface="Times New Roman" pitchFamily="2" charset="0"/>
                  <a:ea typeface="宋体" charset="-122"/>
                </a:rPr>
                <a:t>判别</a:t>
              </a:r>
              <a:endParaRPr lang="zh-CN" altLang="en-US" sz="2400" dirty="0">
                <a:latin typeface="Times New Roman" pitchFamily="2" charset="0"/>
                <a:ea typeface="宋体" charset="-122"/>
              </a:endParaRPr>
            </a:p>
          </p:txBody>
        </p:sp>
      </p:grpSp>
      <p:grpSp>
        <p:nvGrpSpPr>
          <p:cNvPr id="28688" name="组合 28687"/>
          <p:cNvGrpSpPr/>
          <p:nvPr/>
        </p:nvGrpSpPr>
        <p:grpSpPr>
          <a:xfrm>
            <a:off x="2343150" y="4365625"/>
            <a:ext cx="6477000" cy="1225550"/>
            <a:chOff x="0" y="0"/>
            <a:chExt cx="4080" cy="1026"/>
          </a:xfrm>
        </p:grpSpPr>
        <p:grpSp>
          <p:nvGrpSpPr>
            <p:cNvPr id="3" name="组合 28688"/>
            <p:cNvGrpSpPr/>
            <p:nvPr/>
          </p:nvGrpSpPr>
          <p:grpSpPr>
            <a:xfrm>
              <a:off x="0" y="240"/>
              <a:ext cx="4080" cy="479"/>
              <a:chOff x="0" y="0"/>
              <a:chExt cx="4080" cy="479"/>
            </a:xfrm>
          </p:grpSpPr>
          <p:sp>
            <p:nvSpPr>
              <p:cNvPr id="28689" name="Rectangle 17"/>
              <p:cNvSpPr/>
              <p:nvPr/>
            </p:nvSpPr>
            <p:spPr>
              <a:xfrm>
                <a:off x="0" y="0"/>
                <a:ext cx="4080" cy="432"/>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itchFamily="2" charset="0"/>
                  <a:ea typeface="宋体" charset="-122"/>
                </a:endParaRPr>
              </a:p>
            </p:txBody>
          </p:sp>
          <p:sp>
            <p:nvSpPr>
              <p:cNvPr id="28690" name="Line 18"/>
              <p:cNvSpPr/>
              <p:nvPr/>
            </p:nvSpPr>
            <p:spPr>
              <a:xfrm>
                <a:off x="3072"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8691" name="Line 19"/>
              <p:cNvSpPr/>
              <p:nvPr/>
            </p:nvSpPr>
            <p:spPr>
              <a:xfrm>
                <a:off x="3408"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8692" name="Text Box 20"/>
              <p:cNvSpPr txBox="1"/>
              <p:nvPr/>
            </p:nvSpPr>
            <p:spPr>
              <a:xfrm>
                <a:off x="336" y="91"/>
                <a:ext cx="2640" cy="383"/>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010    100    100    100    00000</a:t>
                </a:r>
                <a:endParaRPr lang="en-US" altLang="zh-CN" sz="2400" dirty="0">
                  <a:latin typeface="Times New Roman" pitchFamily="2" charset="0"/>
                  <a:ea typeface="宋体" charset="-122"/>
                </a:endParaRPr>
              </a:p>
            </p:txBody>
          </p:sp>
          <p:sp>
            <p:nvSpPr>
              <p:cNvPr id="28693" name="Text Box 21"/>
              <p:cNvSpPr txBox="1"/>
              <p:nvPr/>
            </p:nvSpPr>
            <p:spPr>
              <a:xfrm>
                <a:off x="3072" y="96"/>
                <a:ext cx="442" cy="383"/>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00</a:t>
                </a:r>
                <a:endParaRPr lang="en-US" altLang="zh-CN" sz="2400" dirty="0">
                  <a:latin typeface="Times New Roman" pitchFamily="2" charset="0"/>
                  <a:ea typeface="宋体" charset="-122"/>
                </a:endParaRPr>
              </a:p>
            </p:txBody>
          </p:sp>
          <p:sp>
            <p:nvSpPr>
              <p:cNvPr id="28694" name="Text Box 22"/>
              <p:cNvSpPr txBox="1"/>
              <p:nvPr/>
            </p:nvSpPr>
            <p:spPr>
              <a:xfrm>
                <a:off x="3456" y="96"/>
                <a:ext cx="500" cy="382"/>
              </a:xfrm>
              <a:prstGeom prst="rect">
                <a:avLst/>
              </a:prstGeom>
              <a:noFill/>
              <a:ln w="9525">
                <a:noFill/>
              </a:ln>
            </p:spPr>
            <p:txBody>
              <a:bodyPr wrap="none" anchor="t">
                <a:spAutoFit/>
              </a:bodyPr>
              <a:p>
                <a:r>
                  <a:rPr lang="en-US" altLang="zh-CN" sz="2400" dirty="0">
                    <a:latin typeface="Times New Roman" pitchFamily="2" charset="0"/>
                    <a:ea typeface="宋体" charset="-122"/>
                  </a:rPr>
                  <a:t>1001</a:t>
                </a:r>
                <a:endParaRPr lang="en-US" altLang="zh-CN" sz="2400" dirty="0">
                  <a:latin typeface="Times New Roman" pitchFamily="2" charset="0"/>
                  <a:ea typeface="宋体" charset="-122"/>
                </a:endParaRPr>
              </a:p>
            </p:txBody>
          </p:sp>
        </p:grpSp>
        <p:sp>
          <p:nvSpPr>
            <p:cNvPr id="28695" name="Text Box 23"/>
            <p:cNvSpPr txBox="1"/>
            <p:nvPr/>
          </p:nvSpPr>
          <p:spPr>
            <a:xfrm>
              <a:off x="3446" y="0"/>
              <a:ext cx="500" cy="383"/>
            </a:xfrm>
            <a:prstGeom prst="rect">
              <a:avLst/>
            </a:prstGeom>
            <a:noFill/>
            <a:ln w="9525">
              <a:noFill/>
            </a:ln>
          </p:spPr>
          <p:txBody>
            <a:bodyPr wrap="none" anchor="t">
              <a:spAutoFit/>
            </a:bodyPr>
            <a:p>
              <a:r>
                <a:rPr lang="en-US" altLang="zh-CN" sz="2400" dirty="0">
                  <a:latin typeface="Times New Roman" pitchFamily="2" charset="0"/>
                  <a:ea typeface="宋体" charset="-122"/>
                </a:rPr>
                <a:t>1010</a:t>
              </a:r>
              <a:endParaRPr lang="en-US" altLang="zh-CN" sz="2400" dirty="0">
                <a:latin typeface="Times New Roman" pitchFamily="2" charset="0"/>
                <a:ea typeface="宋体" charset="-122"/>
              </a:endParaRPr>
            </a:p>
          </p:txBody>
        </p:sp>
        <p:sp>
          <p:nvSpPr>
            <p:cNvPr id="28696" name="Text Box 24"/>
            <p:cNvSpPr txBox="1"/>
            <p:nvPr/>
          </p:nvSpPr>
          <p:spPr>
            <a:xfrm>
              <a:off x="0" y="707"/>
              <a:ext cx="912" cy="307"/>
            </a:xfrm>
            <a:prstGeom prst="rect">
              <a:avLst/>
            </a:prstGeom>
            <a:noFill/>
            <a:ln w="9525">
              <a:noFill/>
            </a:ln>
          </p:spPr>
          <p:txBody>
            <a:bodyPr anchor="t">
              <a:spAutoFit/>
            </a:bodyPr>
            <a:p>
              <a:r>
                <a:rPr lang="zh-CN" altLang="en-US" dirty="0">
                  <a:latin typeface="Times New Roman" pitchFamily="2" charset="0"/>
                  <a:ea typeface="宋体" charset="-122"/>
                </a:rPr>
                <a:t>存结果</a:t>
              </a:r>
              <a:r>
                <a:rPr lang="en-US" altLang="zh-CN" dirty="0">
                  <a:latin typeface="Times New Roman" pitchFamily="2" charset="0"/>
                  <a:ea typeface="宋体" charset="-122"/>
                </a:rPr>
                <a:t>LDR</a:t>
              </a:r>
              <a:r>
                <a:rPr lang="en-US" altLang="zh-CN" baseline="-25000" dirty="0">
                  <a:latin typeface="Times New Roman" pitchFamily="2" charset="0"/>
                  <a:ea typeface="宋体" charset="-122"/>
                </a:rPr>
                <a:t>2</a:t>
              </a:r>
              <a:endParaRPr lang="en-US" altLang="zh-CN" baseline="-25000" dirty="0">
                <a:latin typeface="Times New Roman" pitchFamily="2" charset="0"/>
                <a:ea typeface="宋体" charset="-122"/>
              </a:endParaRPr>
            </a:p>
          </p:txBody>
        </p:sp>
        <p:sp>
          <p:nvSpPr>
            <p:cNvPr id="28697" name="Text Box 25"/>
            <p:cNvSpPr txBox="1"/>
            <p:nvPr/>
          </p:nvSpPr>
          <p:spPr>
            <a:xfrm>
              <a:off x="624" y="47"/>
              <a:ext cx="493" cy="307"/>
            </a:xfrm>
            <a:prstGeom prst="rect">
              <a:avLst/>
            </a:prstGeom>
            <a:noFill/>
            <a:ln w="9525">
              <a:noFill/>
            </a:ln>
          </p:spPr>
          <p:txBody>
            <a:bodyPr wrap="none" anchor="t">
              <a:spAutoFit/>
            </a:bodyPr>
            <a:p>
              <a:r>
                <a:rPr lang="en-US" altLang="zh-CN" dirty="0">
                  <a:latin typeface="Times New Roman" pitchFamily="2" charset="0"/>
                  <a:ea typeface="宋体" charset="-122"/>
                </a:rPr>
                <a:t>R</a:t>
              </a:r>
              <a:r>
                <a:rPr lang="en-US" altLang="zh-CN" baseline="-25000" dirty="0">
                  <a:latin typeface="Times New Roman" pitchFamily="2" charset="0"/>
                  <a:ea typeface="宋体" charset="-122"/>
                </a:rPr>
                <a:t>1</a:t>
              </a:r>
              <a:r>
                <a:rPr lang="en-US" altLang="zh-CN" dirty="0">
                  <a:latin typeface="Times New Roman" pitchFamily="2" charset="0"/>
                  <a:ea typeface="宋体" charset="-122"/>
                </a:rPr>
                <a:t>-&gt;X</a:t>
              </a:r>
              <a:endParaRPr lang="en-US" altLang="zh-CN" baseline="-25000" dirty="0">
                <a:latin typeface="Times New Roman" pitchFamily="2" charset="0"/>
                <a:ea typeface="宋体" charset="-122"/>
              </a:endParaRPr>
            </a:p>
          </p:txBody>
        </p:sp>
        <p:sp>
          <p:nvSpPr>
            <p:cNvPr id="28698" name="Text Box 26"/>
            <p:cNvSpPr txBox="1"/>
            <p:nvPr/>
          </p:nvSpPr>
          <p:spPr>
            <a:xfrm>
              <a:off x="1089" y="719"/>
              <a:ext cx="553" cy="307"/>
            </a:xfrm>
            <a:prstGeom prst="rect">
              <a:avLst/>
            </a:prstGeom>
            <a:noFill/>
            <a:ln w="9525">
              <a:noFill/>
            </a:ln>
          </p:spPr>
          <p:txBody>
            <a:bodyPr wrap="none" anchor="t">
              <a:spAutoFit/>
            </a:bodyPr>
            <a:p>
              <a:r>
                <a:rPr lang="en-US" altLang="zh-CN" dirty="0">
                  <a:latin typeface="Times New Roman" pitchFamily="2" charset="0"/>
                  <a:ea typeface="宋体" charset="-122"/>
                </a:rPr>
                <a:t>R</a:t>
              </a:r>
              <a:r>
                <a:rPr lang="en-US" altLang="zh-CN" baseline="-25000" dirty="0">
                  <a:latin typeface="Times New Roman" pitchFamily="2" charset="0"/>
                  <a:ea typeface="宋体" charset="-122"/>
                </a:rPr>
                <a:t>2 </a:t>
              </a:r>
              <a:r>
                <a:rPr lang="en-US" altLang="zh-CN" dirty="0">
                  <a:latin typeface="Times New Roman" pitchFamily="2" charset="0"/>
                  <a:ea typeface="宋体" charset="-122"/>
                </a:rPr>
                <a:t>-&gt; Y</a:t>
              </a:r>
              <a:endParaRPr lang="en-US" altLang="zh-CN" dirty="0">
                <a:latin typeface="Times New Roman" pitchFamily="2" charset="0"/>
                <a:ea typeface="宋体" charset="-122"/>
              </a:endParaRPr>
            </a:p>
          </p:txBody>
        </p:sp>
        <p:sp>
          <p:nvSpPr>
            <p:cNvPr id="28699" name="Text Box 27"/>
            <p:cNvSpPr txBox="1"/>
            <p:nvPr/>
          </p:nvSpPr>
          <p:spPr>
            <a:xfrm>
              <a:off x="1776" y="0"/>
              <a:ext cx="224" cy="383"/>
            </a:xfrm>
            <a:prstGeom prst="rect">
              <a:avLst/>
            </a:prstGeom>
            <a:noFill/>
            <a:ln w="9525">
              <a:noFill/>
            </a:ln>
          </p:spPr>
          <p:txBody>
            <a:bodyPr wrap="none" anchor="t">
              <a:spAutoFit/>
            </a:bodyPr>
            <a:p>
              <a:r>
                <a:rPr lang="en-US" altLang="zh-CN" sz="2400" dirty="0">
                  <a:latin typeface="Times New Roman" pitchFamily="2" charset="0"/>
                  <a:ea typeface="宋体" charset="-122"/>
                </a:rPr>
                <a:t>+</a:t>
              </a:r>
              <a:endParaRPr lang="en-US" altLang="zh-CN" sz="2400" baseline="-25000" dirty="0">
                <a:latin typeface="Times New Roman" pitchFamily="2" charset="0"/>
                <a:ea typeface="宋体" charset="-122"/>
              </a:endParaRPr>
            </a:p>
          </p:txBody>
        </p:sp>
      </p:grpSp>
      <p:pic>
        <p:nvPicPr>
          <p:cNvPr id="28701" name="Picture 28" descr="5"/>
          <p:cNvPicPr>
            <a:picLocks noChangeAspect="1"/>
          </p:cNvPicPr>
          <p:nvPr/>
        </p:nvPicPr>
        <p:blipFill>
          <a:blip r:embed="rId1"/>
          <a:stretch>
            <a:fillRect/>
          </a:stretch>
        </p:blipFill>
        <p:spPr>
          <a:xfrm>
            <a:off x="2051050" y="1773238"/>
            <a:ext cx="6913563" cy="2344737"/>
          </a:xfrm>
          <a:prstGeom prst="rect">
            <a:avLst/>
          </a:prstGeom>
          <a:noFill/>
          <a:ln w="9525">
            <a:noFill/>
          </a:ln>
        </p:spPr>
      </p:pic>
      <p:pic>
        <p:nvPicPr>
          <p:cNvPr id="4" name="Picture 29" descr="5pic3">
            <a:hlinkClick r:id="rId2"/>
          </p:cNvPr>
          <p:cNvPicPr>
            <a:picLocks noChangeAspect="1"/>
          </p:cNvPicPr>
          <p:nvPr/>
        </p:nvPicPr>
        <p:blipFill>
          <a:blip r:embed="rId3"/>
          <a:stretch>
            <a:fillRect/>
          </a:stretch>
        </p:blipFill>
        <p:spPr>
          <a:xfrm>
            <a:off x="250825" y="1773238"/>
            <a:ext cx="1944688" cy="4535487"/>
          </a:xfrm>
          <a:prstGeom prst="rect">
            <a:avLst/>
          </a:prstGeom>
          <a:noFill/>
          <a:ln w="9525">
            <a:noFill/>
          </a:ln>
        </p:spPr>
      </p:pic>
      <p:sp>
        <p:nvSpPr>
          <p:cNvPr id="28702" name="Rectangle 30"/>
          <p:cNvSpPr/>
          <p:nvPr/>
        </p:nvSpPr>
        <p:spPr>
          <a:xfrm rot="10800000" flipH="1" flipV="1">
            <a:off x="1144588" y="5286375"/>
            <a:ext cx="212725" cy="214313"/>
          </a:xfrm>
          <a:prstGeom prst="rect">
            <a:avLst/>
          </a:prstGeom>
          <a:solidFill>
            <a:schemeClr val="bg1"/>
          </a:solidFill>
          <a:ln w="9525">
            <a:noFill/>
          </a:ln>
        </p:spPr>
        <p:txBody>
          <a:bodyPr wrap="none" anchor="ctr"/>
          <a:p>
            <a:pPr algn="ctr"/>
            <a:r>
              <a:rPr lang="en-US" altLang="zh-CN" sz="1600" dirty="0">
                <a:latin typeface="Arial" charset="0"/>
                <a:ea typeface="宋体" charset="-122"/>
              </a:rPr>
              <a:t>-</a:t>
            </a:r>
            <a:r>
              <a:rPr lang="en-US" altLang="zh-CN" sz="900" dirty="0">
                <a:latin typeface="Arial" charset="0"/>
                <a:ea typeface="宋体" charset="-122"/>
              </a:rPr>
              <a:t>R3</a:t>
            </a:r>
            <a:endParaRPr lang="en-US" altLang="zh-CN" sz="1200" dirty="0">
              <a:latin typeface="Arial" charset="0"/>
              <a:ea typeface="宋体" charset="-122"/>
            </a:endParaRPr>
          </a:p>
        </p:txBody>
      </p:sp>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926945" y="2490741"/>
              <a:ext cx="352568" cy="18860"/>
            </p14:xfrm>
          </p:contentPart>
        </mc:Choice>
        <mc:Fallback xmlns="">
          <p:pic>
            <p:nvPicPr>
              <p:cNvPr id="5" name="墨迹 4"/>
            </p:nvPicPr>
            <p:blipFill>
              <a:blip r:embed="rId5"/>
            </p:blipFill>
            <p:spPr>
              <a:xfrm>
                <a:off x="926945" y="2490741"/>
                <a:ext cx="352568" cy="188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930713" y="2607671"/>
              <a:ext cx="435182" cy="17603"/>
            </p14:xfrm>
          </p:contentPart>
        </mc:Choice>
        <mc:Fallback xmlns="">
          <p:pic>
            <p:nvPicPr>
              <p:cNvPr id="6" name="墨迹 5"/>
            </p:nvPicPr>
            <p:blipFill>
              <a:blip r:embed="rId7"/>
            </p:blipFill>
            <p:spPr>
              <a:xfrm>
                <a:off x="930713" y="2607671"/>
                <a:ext cx="435182" cy="1760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37649" y="2441706"/>
              <a:ext cx="7570" cy="49664"/>
            </p14:xfrm>
          </p:contentPart>
        </mc:Choice>
        <mc:Fallback xmlns="">
          <p:pic>
            <p:nvPicPr>
              <p:cNvPr id="7" name="墨迹 6"/>
            </p:nvPicPr>
            <p:blipFill>
              <a:blip r:embed="rId9"/>
            </p:blipFill>
            <p:spPr>
              <a:xfrm>
                <a:off x="837649" y="2441706"/>
                <a:ext cx="7570" cy="4966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875375" y="2419074"/>
              <a:ext cx="22640" cy="69781"/>
            </p14:xfrm>
          </p:contentPart>
        </mc:Choice>
        <mc:Fallback xmlns="">
          <p:pic>
            <p:nvPicPr>
              <p:cNvPr id="8" name="墨迹 7"/>
            </p:nvPicPr>
            <p:blipFill>
              <a:blip r:embed="rId11"/>
            </p:blipFill>
            <p:spPr>
              <a:xfrm>
                <a:off x="875375" y="2419074"/>
                <a:ext cx="22640" cy="6978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847707" y="2596042"/>
              <a:ext cx="5029" cy="60979"/>
            </p14:xfrm>
          </p:contentPart>
        </mc:Choice>
        <mc:Fallback xmlns="">
          <p:pic>
            <p:nvPicPr>
              <p:cNvPr id="9" name="墨迹 8"/>
            </p:nvPicPr>
            <p:blipFill>
              <a:blip r:embed="rId13"/>
            </p:blipFill>
            <p:spPr>
              <a:xfrm>
                <a:off x="847707" y="2596042"/>
                <a:ext cx="5029" cy="6097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860288" y="2595098"/>
              <a:ext cx="37727" cy="67895"/>
            </p14:xfrm>
          </p:contentPart>
        </mc:Choice>
        <mc:Fallback xmlns="">
          <p:pic>
            <p:nvPicPr>
              <p:cNvPr id="10" name="墨迹 9"/>
            </p:nvPicPr>
            <p:blipFill>
              <a:blip r:embed="rId15"/>
            </p:blipFill>
            <p:spPr>
              <a:xfrm>
                <a:off x="860288" y="2595098"/>
                <a:ext cx="37727" cy="6789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925666" y="2727116"/>
              <a:ext cx="5047" cy="44006"/>
            </p14:xfrm>
          </p:contentPart>
        </mc:Choice>
        <mc:Fallback xmlns="">
          <p:pic>
            <p:nvPicPr>
              <p:cNvPr id="11" name="墨迹 10"/>
            </p:nvPicPr>
            <p:blipFill>
              <a:blip r:embed="rId17"/>
            </p:blipFill>
            <p:spPr>
              <a:xfrm>
                <a:off x="925666" y="2727116"/>
                <a:ext cx="5047" cy="4400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943294" y="2710771"/>
              <a:ext cx="30210" cy="91785"/>
            </p14:xfrm>
          </p:contentPart>
        </mc:Choice>
        <mc:Fallback xmlns="">
          <p:pic>
            <p:nvPicPr>
              <p:cNvPr id="12" name="墨迹 11"/>
            </p:nvPicPr>
            <p:blipFill>
              <a:blip r:embed="rId19"/>
            </p:blipFill>
            <p:spPr>
              <a:xfrm>
                <a:off x="943294" y="2710771"/>
                <a:ext cx="30210" cy="9178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725838" y="4387152"/>
              <a:ext cx="63690" cy="74186"/>
            </p14:xfrm>
          </p:contentPart>
        </mc:Choice>
        <mc:Fallback xmlns="">
          <p:pic>
            <p:nvPicPr>
              <p:cNvPr id="13" name="墨迹 12"/>
            </p:nvPicPr>
            <p:blipFill>
              <a:blip r:embed="rId21"/>
            </p:blipFill>
            <p:spPr>
              <a:xfrm>
                <a:off x="3725838" y="4387152"/>
                <a:ext cx="63690" cy="7418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766782" y="4399375"/>
              <a:ext cx="4549" cy="109714"/>
            </p14:xfrm>
          </p:contentPart>
        </mc:Choice>
        <mc:Fallback xmlns="">
          <p:pic>
            <p:nvPicPr>
              <p:cNvPr id="14" name="墨迹 13"/>
            </p:nvPicPr>
            <p:blipFill>
              <a:blip r:embed="rId23"/>
            </p:blipFill>
            <p:spPr>
              <a:xfrm>
                <a:off x="3766782" y="4399375"/>
                <a:ext cx="4549" cy="10971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4451444" y="5543701"/>
              <a:ext cx="75063" cy="111419"/>
            </p14:xfrm>
          </p:contentPart>
        </mc:Choice>
        <mc:Fallback xmlns="">
          <p:pic>
            <p:nvPicPr>
              <p:cNvPr id="15" name="墨迹 14"/>
            </p:nvPicPr>
            <p:blipFill>
              <a:blip r:embed="rId25"/>
            </p:blipFill>
            <p:spPr>
              <a:xfrm>
                <a:off x="4451444" y="5543701"/>
                <a:ext cx="75063" cy="11141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5286232" y="4393121"/>
              <a:ext cx="2275" cy="113694"/>
            </p14:xfrm>
          </p:contentPart>
        </mc:Choice>
        <mc:Fallback xmlns="">
          <p:pic>
            <p:nvPicPr>
              <p:cNvPr id="16" name="墨迹 15"/>
            </p:nvPicPr>
            <p:blipFill>
              <a:blip r:embed="rId27"/>
            </p:blipFill>
            <p:spPr>
              <a:xfrm>
                <a:off x="5286232" y="4393121"/>
                <a:ext cx="2275" cy="11369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5331725" y="4407902"/>
              <a:ext cx="40943" cy="71627"/>
            </p14:xfrm>
          </p:contentPart>
        </mc:Choice>
        <mc:Fallback xmlns="">
          <p:pic>
            <p:nvPicPr>
              <p:cNvPr id="17" name="墨迹 16"/>
            </p:nvPicPr>
            <p:blipFill>
              <a:blip r:embed="rId29"/>
            </p:blipFill>
            <p:spPr>
              <a:xfrm>
                <a:off x="5331725" y="4407902"/>
                <a:ext cx="40943" cy="7162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3211773" y="5516414"/>
              <a:ext cx="109182" cy="95503"/>
            </p14:xfrm>
          </p:contentPart>
        </mc:Choice>
        <mc:Fallback xmlns="">
          <p:pic>
            <p:nvPicPr>
              <p:cNvPr id="18" name="墨迹 17"/>
            </p:nvPicPr>
            <p:blipFill>
              <a:blip r:embed="rId31"/>
            </p:blipFill>
            <p:spPr>
              <a:xfrm>
                <a:off x="3211773" y="5516414"/>
                <a:ext cx="109182" cy="9550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1596788" y="4388574"/>
              <a:ext cx="50041" cy="100050"/>
            </p14:xfrm>
          </p:contentPart>
        </mc:Choice>
        <mc:Fallback xmlns="">
          <p:pic>
            <p:nvPicPr>
              <p:cNvPr id="19" name="墨迹 18"/>
            </p:nvPicPr>
            <p:blipFill>
              <a:blip r:embed="rId33"/>
            </p:blipFill>
            <p:spPr>
              <a:xfrm>
                <a:off x="1596788" y="4388574"/>
                <a:ext cx="50041" cy="1000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1583140" y="4356739"/>
              <a:ext cx="104633" cy="159172"/>
            </p14:xfrm>
          </p:contentPart>
        </mc:Choice>
        <mc:Fallback xmlns="">
          <p:pic>
            <p:nvPicPr>
              <p:cNvPr id="20" name="墨迹 19"/>
            </p:nvPicPr>
            <p:blipFill>
              <a:blip r:embed="rId35"/>
            </p:blipFill>
            <p:spPr>
              <a:xfrm>
                <a:off x="1583140" y="4356739"/>
                <a:ext cx="104633" cy="15917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8548047" y="4934303"/>
              <a:ext cx="68239" cy="95503"/>
            </p14:xfrm>
          </p:contentPart>
        </mc:Choice>
        <mc:Fallback xmlns="">
          <p:pic>
            <p:nvPicPr>
              <p:cNvPr id="21" name="墨迹 20"/>
            </p:nvPicPr>
            <p:blipFill>
              <a:blip r:embed="rId37"/>
            </p:blipFill>
            <p:spPr>
              <a:xfrm>
                <a:off x="8548047" y="4934303"/>
                <a:ext cx="68239" cy="9550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8548047" y="4897921"/>
              <a:ext cx="109182" cy="159171"/>
            </p14:xfrm>
          </p:contentPart>
        </mc:Choice>
        <mc:Fallback xmlns="">
          <p:pic>
            <p:nvPicPr>
              <p:cNvPr id="22" name="墨迹 21"/>
            </p:nvPicPr>
            <p:blipFill>
              <a:blip r:embed="rId39"/>
            </p:blipFill>
            <p:spPr>
              <a:xfrm>
                <a:off x="8548047" y="4897921"/>
                <a:ext cx="109182" cy="15917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8152262" y="5240565"/>
              <a:ext cx="4549" cy="96782"/>
            </p14:xfrm>
          </p:contentPart>
        </mc:Choice>
        <mc:Fallback xmlns="">
          <p:pic>
            <p:nvPicPr>
              <p:cNvPr id="23" name="墨迹 22"/>
            </p:nvPicPr>
            <p:blipFill>
              <a:blip r:embed="rId41"/>
            </p:blipFill>
            <p:spPr>
              <a:xfrm>
                <a:off x="8152262" y="5240565"/>
                <a:ext cx="4549" cy="9678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8129516" y="5284479"/>
              <a:ext cx="56865" cy="13644"/>
            </p14:xfrm>
          </p:contentPart>
        </mc:Choice>
        <mc:Fallback xmlns="">
          <p:pic>
            <p:nvPicPr>
              <p:cNvPr id="24" name="墨迹 23"/>
            </p:nvPicPr>
            <p:blipFill>
              <a:blip r:embed="rId43"/>
            </p:blipFill>
            <p:spPr>
              <a:xfrm>
                <a:off x="8129516" y="5284479"/>
                <a:ext cx="56865" cy="1364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8111319" y="5341326"/>
              <a:ext cx="72788" cy="27997"/>
            </p14:xfrm>
          </p:contentPart>
        </mc:Choice>
        <mc:Fallback xmlns="">
          <p:pic>
            <p:nvPicPr>
              <p:cNvPr id="25" name="墨迹 24"/>
            </p:nvPicPr>
            <p:blipFill>
              <a:blip r:embed="rId45"/>
            </p:blipFill>
            <p:spPr>
              <a:xfrm>
                <a:off x="8111319" y="5341326"/>
                <a:ext cx="72788" cy="27997"/>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8184107" y="5284479"/>
              <a:ext cx="63690" cy="48889"/>
            </p14:xfrm>
          </p:contentPart>
        </mc:Choice>
        <mc:Fallback xmlns="">
          <p:pic>
            <p:nvPicPr>
              <p:cNvPr id="26" name="墨迹 25"/>
            </p:nvPicPr>
            <p:blipFill>
              <a:blip r:embed="rId47"/>
            </p:blipFill>
            <p:spPr>
              <a:xfrm>
                <a:off x="8184107" y="5284479"/>
                <a:ext cx="63690" cy="48889"/>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8220501" y="5261741"/>
              <a:ext cx="4549" cy="61395"/>
            </p14:xfrm>
          </p:contentPart>
        </mc:Choice>
        <mc:Fallback xmlns="">
          <p:pic>
            <p:nvPicPr>
              <p:cNvPr id="27" name="墨迹 26"/>
            </p:nvPicPr>
            <p:blipFill>
              <a:blip r:embed="rId49"/>
            </p:blipFill>
            <p:spPr>
              <a:xfrm>
                <a:off x="8220501" y="5261741"/>
                <a:ext cx="4549" cy="6139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8184107" y="5261741"/>
              <a:ext cx="88710" cy="118241"/>
            </p14:xfrm>
          </p:contentPart>
        </mc:Choice>
        <mc:Fallback xmlns="">
          <p:pic>
            <p:nvPicPr>
              <p:cNvPr id="28" name="墨迹 27"/>
            </p:nvPicPr>
            <p:blipFill>
              <a:blip r:embed="rId51"/>
            </p:blipFill>
            <p:spPr>
              <a:xfrm>
                <a:off x="8184107" y="5261741"/>
                <a:ext cx="88710" cy="11824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8293289" y="5267852"/>
              <a:ext cx="4549" cy="87118"/>
            </p14:xfrm>
          </p:contentPart>
        </mc:Choice>
        <mc:Fallback xmlns="">
          <p:pic>
            <p:nvPicPr>
              <p:cNvPr id="29" name="墨迹 28"/>
            </p:nvPicPr>
            <p:blipFill>
              <a:blip r:embed="rId53"/>
            </p:blipFill>
            <p:spPr>
              <a:xfrm>
                <a:off x="8293289" y="5267852"/>
                <a:ext cx="4549" cy="8711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8275092" y="5293575"/>
              <a:ext cx="45492" cy="13643"/>
            </p14:xfrm>
          </p:contentPart>
        </mc:Choice>
        <mc:Fallback xmlns="">
          <p:pic>
            <p:nvPicPr>
              <p:cNvPr id="30" name="墨迹 29"/>
            </p:nvPicPr>
            <p:blipFill>
              <a:blip r:embed="rId55"/>
            </p:blipFill>
            <p:spPr>
              <a:xfrm>
                <a:off x="8275092" y="5293575"/>
                <a:ext cx="45492" cy="1364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8275092" y="5350422"/>
              <a:ext cx="59140" cy="20465"/>
            </p14:xfrm>
          </p:contentPart>
        </mc:Choice>
        <mc:Fallback xmlns="">
          <p:pic>
            <p:nvPicPr>
              <p:cNvPr id="31" name="墨迹 30"/>
            </p:nvPicPr>
            <p:blipFill>
              <a:blip r:embed="rId57"/>
            </p:blipFill>
            <p:spPr>
              <a:xfrm>
                <a:off x="8275092" y="5350422"/>
                <a:ext cx="59140" cy="2046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8370627" y="5261741"/>
              <a:ext cx="4549" cy="84133"/>
            </p14:xfrm>
          </p:contentPart>
        </mc:Choice>
        <mc:Fallback xmlns="">
          <p:pic>
            <p:nvPicPr>
              <p:cNvPr id="32" name="墨迹 31"/>
            </p:nvPicPr>
            <p:blipFill>
              <a:blip r:embed="rId59"/>
            </p:blipFill>
            <p:spPr>
              <a:xfrm>
                <a:off x="8370627" y="5261741"/>
                <a:ext cx="4549" cy="8413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8384274" y="5293575"/>
              <a:ext cx="25021" cy="360"/>
            </p14:xfrm>
          </p:contentPart>
        </mc:Choice>
        <mc:Fallback xmlns="">
          <p:pic>
            <p:nvPicPr>
              <p:cNvPr id="33" name="墨迹 32"/>
            </p:nvPicPr>
            <p:blipFill>
              <a:blip r:embed="rId61"/>
            </p:blipFill>
            <p:spPr>
              <a:xfrm>
                <a:off x="8384274" y="5293575"/>
                <a:ext cx="25021"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8334232" y="5275384"/>
              <a:ext cx="9099" cy="79586"/>
            </p14:xfrm>
          </p:contentPart>
        </mc:Choice>
        <mc:Fallback xmlns="">
          <p:pic>
            <p:nvPicPr>
              <p:cNvPr id="34" name="墨迹 33"/>
            </p:nvPicPr>
            <p:blipFill>
              <a:blip r:embed="rId63"/>
            </p:blipFill>
            <p:spPr>
              <a:xfrm>
                <a:off x="8334232" y="5275384"/>
                <a:ext cx="9099" cy="7958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8316035" y="5359517"/>
              <a:ext cx="122830" cy="11370"/>
            </p14:xfrm>
          </p:contentPart>
        </mc:Choice>
        <mc:Fallback xmlns="">
          <p:pic>
            <p:nvPicPr>
              <p:cNvPr id="35" name="墨迹 34"/>
            </p:nvPicPr>
            <p:blipFill>
              <a:blip r:embed="rId65"/>
            </p:blipFill>
            <p:spPr>
              <a:xfrm>
                <a:off x="8316035" y="5359517"/>
                <a:ext cx="122830" cy="1137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1781299" y="2367586"/>
              <a:ext cx="50166" cy="3761"/>
            </p14:xfrm>
          </p:contentPart>
        </mc:Choice>
        <mc:Fallback xmlns="">
          <p:pic>
            <p:nvPicPr>
              <p:cNvPr id="36" name="墨迹 35"/>
            </p:nvPicPr>
            <p:blipFill>
              <a:blip r:embed="rId67"/>
            </p:blipFill>
            <p:spPr>
              <a:xfrm>
                <a:off x="1781299" y="2367586"/>
                <a:ext cx="50166" cy="376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1793845" y="2397682"/>
              <a:ext cx="5011" cy="52669"/>
            </p14:xfrm>
          </p:contentPart>
        </mc:Choice>
        <mc:Fallback xmlns="">
          <p:pic>
            <p:nvPicPr>
              <p:cNvPr id="37" name="墨迹 36"/>
            </p:nvPicPr>
            <p:blipFill>
              <a:blip r:embed="rId69"/>
            </p:blipFill>
            <p:spPr>
              <a:xfrm>
                <a:off x="1793845" y="2397682"/>
                <a:ext cx="5011" cy="5266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1818937" y="2390158"/>
              <a:ext cx="5011" cy="100321"/>
            </p14:xfrm>
          </p:contentPart>
        </mc:Choice>
        <mc:Fallback xmlns="">
          <p:pic>
            <p:nvPicPr>
              <p:cNvPr id="38" name="墨迹 37"/>
            </p:nvPicPr>
            <p:blipFill>
              <a:blip r:embed="rId71"/>
            </p:blipFill>
            <p:spPr>
              <a:xfrm>
                <a:off x="1818937" y="2390158"/>
                <a:ext cx="5011" cy="100321"/>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1801362" y="2415238"/>
              <a:ext cx="13807" cy="5016"/>
            </p14:xfrm>
          </p:contentPart>
        </mc:Choice>
        <mc:Fallback xmlns="">
          <p:pic>
            <p:nvPicPr>
              <p:cNvPr id="39" name="墨迹 38"/>
            </p:nvPicPr>
            <p:blipFill>
              <a:blip r:embed="rId73"/>
            </p:blipFill>
            <p:spPr>
              <a:xfrm>
                <a:off x="1801362" y="2415238"/>
                <a:ext cx="13807" cy="5016"/>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1803868" y="2425270"/>
              <a:ext cx="10040" cy="11287"/>
            </p14:xfrm>
          </p:contentPart>
        </mc:Choice>
        <mc:Fallback xmlns="">
          <p:pic>
            <p:nvPicPr>
              <p:cNvPr id="40" name="墨迹 39"/>
            </p:nvPicPr>
            <p:blipFill>
              <a:blip r:embed="rId75"/>
            </p:blipFill>
            <p:spPr>
              <a:xfrm>
                <a:off x="1803868" y="2425270"/>
                <a:ext cx="10040" cy="11287"/>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1771259" y="2442827"/>
              <a:ext cx="58962" cy="27588"/>
            </p14:xfrm>
          </p:contentPart>
        </mc:Choice>
        <mc:Fallback xmlns="">
          <p:pic>
            <p:nvPicPr>
              <p:cNvPr id="41" name="墨迹 40"/>
            </p:nvPicPr>
            <p:blipFill>
              <a:blip r:embed="rId77"/>
            </p:blipFill>
            <p:spPr>
              <a:xfrm>
                <a:off x="1771259" y="2442827"/>
                <a:ext cx="58962" cy="27588"/>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1836494" y="2402698"/>
              <a:ext cx="37638" cy="47653"/>
            </p14:xfrm>
          </p:contentPart>
        </mc:Choice>
        <mc:Fallback xmlns="">
          <p:pic>
            <p:nvPicPr>
              <p:cNvPr id="42" name="墨迹 41"/>
            </p:nvPicPr>
            <p:blipFill>
              <a:blip r:embed="rId79"/>
            </p:blipFill>
            <p:spPr>
              <a:xfrm>
                <a:off x="1836494" y="2402698"/>
                <a:ext cx="37638" cy="4765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1839000" y="2420254"/>
              <a:ext cx="47660" cy="38875"/>
            </p14:xfrm>
          </p:contentPart>
        </mc:Choice>
        <mc:Fallback xmlns="">
          <p:pic>
            <p:nvPicPr>
              <p:cNvPr id="43" name="墨迹 42"/>
            </p:nvPicPr>
            <p:blipFill>
              <a:blip r:embed="rId81"/>
            </p:blipFill>
            <p:spPr>
              <a:xfrm>
                <a:off x="1839000" y="2420254"/>
                <a:ext cx="47660" cy="3887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1924298" y="2367586"/>
              <a:ext cx="10041" cy="130339"/>
            </p14:xfrm>
          </p:contentPart>
        </mc:Choice>
        <mc:Fallback xmlns="">
          <p:pic>
            <p:nvPicPr>
              <p:cNvPr id="44" name="墨迹 43"/>
            </p:nvPicPr>
            <p:blipFill>
              <a:blip r:embed="rId83"/>
            </p:blipFill>
            <p:spPr>
              <a:xfrm>
                <a:off x="1924298" y="2367586"/>
                <a:ext cx="10041" cy="130339"/>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1914258" y="2403952"/>
              <a:ext cx="35132" cy="8778"/>
            </p14:xfrm>
          </p:contentPart>
        </mc:Choice>
        <mc:Fallback xmlns="">
          <p:pic>
            <p:nvPicPr>
              <p:cNvPr id="45" name="墨迹 44"/>
            </p:nvPicPr>
            <p:blipFill>
              <a:blip r:embed="rId85"/>
            </p:blipFill>
            <p:spPr>
              <a:xfrm>
                <a:off x="1914258" y="2403952"/>
                <a:ext cx="35132" cy="8778"/>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1914258" y="2426524"/>
              <a:ext cx="38900" cy="13794"/>
            </p14:xfrm>
          </p:contentPart>
        </mc:Choice>
        <mc:Fallback xmlns="">
          <p:pic>
            <p:nvPicPr>
              <p:cNvPr id="46" name="墨迹 45"/>
            </p:nvPicPr>
            <p:blipFill>
              <a:blip r:embed="rId87"/>
            </p:blipFill>
            <p:spPr>
              <a:xfrm>
                <a:off x="1914258" y="2426524"/>
                <a:ext cx="38900" cy="13794"/>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1949390" y="2380126"/>
              <a:ext cx="45155" cy="40128"/>
            </p14:xfrm>
          </p:contentPart>
        </mc:Choice>
        <mc:Fallback xmlns="">
          <p:pic>
            <p:nvPicPr>
              <p:cNvPr id="47" name="墨迹 46"/>
            </p:nvPicPr>
            <p:blipFill>
              <a:blip r:embed="rId89"/>
            </p:blipFill>
            <p:spPr>
              <a:xfrm>
                <a:off x="1949390" y="2380126"/>
                <a:ext cx="45155" cy="4012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1960675" y="2395174"/>
              <a:ext cx="21324" cy="15048"/>
            </p14:xfrm>
          </p:contentPart>
        </mc:Choice>
        <mc:Fallback xmlns="">
          <p:pic>
            <p:nvPicPr>
              <p:cNvPr id="48" name="墨迹 47"/>
            </p:nvPicPr>
            <p:blipFill>
              <a:blip r:embed="rId91"/>
            </p:blipFill>
            <p:spPr>
              <a:xfrm>
                <a:off x="1960675" y="2395174"/>
                <a:ext cx="21324" cy="1504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1954402" y="2432795"/>
              <a:ext cx="2541" cy="38874"/>
            </p14:xfrm>
          </p:contentPart>
        </mc:Choice>
        <mc:Fallback xmlns="">
          <p:pic>
            <p:nvPicPr>
              <p:cNvPr id="49" name="墨迹 48"/>
            </p:nvPicPr>
            <p:blipFill>
              <a:blip r:embed="rId93"/>
            </p:blipFill>
            <p:spPr>
              <a:xfrm>
                <a:off x="1954402" y="2432795"/>
                <a:ext cx="2541" cy="38874"/>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1959431" y="2427778"/>
              <a:ext cx="35114" cy="50161"/>
            </p14:xfrm>
          </p:contentPart>
        </mc:Choice>
        <mc:Fallback xmlns="">
          <p:pic>
            <p:nvPicPr>
              <p:cNvPr id="50" name="墨迹 49"/>
            </p:nvPicPr>
            <p:blipFill>
              <a:blip r:embed="rId95"/>
            </p:blipFill>
            <p:spPr>
              <a:xfrm>
                <a:off x="1959431" y="2427778"/>
                <a:ext cx="35114" cy="50161"/>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1808897" y="2563212"/>
              <a:ext cx="2505" cy="17557"/>
            </p14:xfrm>
          </p:contentPart>
        </mc:Choice>
        <mc:Fallback xmlns="">
          <p:pic>
            <p:nvPicPr>
              <p:cNvPr id="51" name="墨迹 50"/>
            </p:nvPicPr>
            <p:blipFill>
              <a:blip r:embed="rId97"/>
            </p:blipFill>
            <p:spPr>
              <a:xfrm>
                <a:off x="1808897" y="2563212"/>
                <a:ext cx="2505" cy="17557"/>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1780037" y="2569090"/>
              <a:ext cx="51428" cy="75633"/>
            </p14:xfrm>
          </p:contentPart>
        </mc:Choice>
        <mc:Fallback xmlns="">
          <p:pic>
            <p:nvPicPr>
              <p:cNvPr id="52" name="墨迹 51"/>
            </p:nvPicPr>
            <p:blipFill>
              <a:blip r:embed="rId99"/>
            </p:blipFill>
            <p:spPr>
              <a:xfrm>
                <a:off x="1780037" y="2569090"/>
                <a:ext cx="51428" cy="7563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1813908" y="2610865"/>
              <a:ext cx="8779" cy="54315"/>
            </p14:xfrm>
          </p:contentPart>
        </mc:Choice>
        <mc:Fallback xmlns="">
          <p:pic>
            <p:nvPicPr>
              <p:cNvPr id="53" name="墨迹 52"/>
            </p:nvPicPr>
            <p:blipFill>
              <a:blip r:embed="rId101"/>
            </p:blipFill>
            <p:spPr>
              <a:xfrm>
                <a:off x="1813908" y="2610865"/>
                <a:ext cx="8779" cy="5431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1850284" y="2566583"/>
              <a:ext cx="1262" cy="38012"/>
            </p14:xfrm>
          </p:contentPart>
        </mc:Choice>
        <mc:Fallback xmlns="">
          <p:pic>
            <p:nvPicPr>
              <p:cNvPr id="54" name="墨迹 53"/>
            </p:nvPicPr>
            <p:blipFill>
              <a:blip r:embed="rId103"/>
            </p:blipFill>
            <p:spPr>
              <a:xfrm>
                <a:off x="1850284" y="2566583"/>
                <a:ext cx="1262" cy="38012"/>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1836494" y="2586412"/>
              <a:ext cx="47661" cy="28215"/>
            </p14:xfrm>
          </p:contentPart>
        </mc:Choice>
        <mc:Fallback xmlns="">
          <p:pic>
            <p:nvPicPr>
              <p:cNvPr id="55" name="墨迹 54"/>
            </p:nvPicPr>
            <p:blipFill>
              <a:blip r:embed="rId105"/>
            </p:blipFill>
            <p:spPr>
              <a:xfrm>
                <a:off x="1836494" y="2586412"/>
                <a:ext cx="47661" cy="2821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1836494" y="2614627"/>
              <a:ext cx="36376" cy="11286"/>
            </p14:xfrm>
          </p:contentPart>
        </mc:Choice>
        <mc:Fallback xmlns="">
          <p:pic>
            <p:nvPicPr>
              <p:cNvPr id="56" name="墨迹 55"/>
            </p:nvPicPr>
            <p:blipFill>
              <a:blip r:embed="rId107"/>
            </p:blipFill>
            <p:spPr>
              <a:xfrm>
                <a:off x="1836494" y="2614627"/>
                <a:ext cx="36376" cy="1128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1844011" y="2628421"/>
              <a:ext cx="45173" cy="32605"/>
            </p14:xfrm>
          </p:contentPart>
        </mc:Choice>
        <mc:Fallback xmlns="">
          <p:pic>
            <p:nvPicPr>
              <p:cNvPr id="57" name="墨迹 56"/>
            </p:nvPicPr>
            <p:blipFill>
              <a:blip r:embed="rId109"/>
            </p:blipFill>
            <p:spPr>
              <a:xfrm>
                <a:off x="1844011" y="2628421"/>
                <a:ext cx="45173" cy="3260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1891689" y="2585001"/>
              <a:ext cx="12546" cy="44674"/>
            </p14:xfrm>
          </p:contentPart>
        </mc:Choice>
        <mc:Fallback xmlns="">
          <p:pic>
            <p:nvPicPr>
              <p:cNvPr id="58" name="墨迹 57"/>
            </p:nvPicPr>
            <p:blipFill>
              <a:blip r:embed="rId111"/>
            </p:blipFill>
            <p:spPr>
              <a:xfrm>
                <a:off x="1891689" y="2585001"/>
                <a:ext cx="12546" cy="44674"/>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9" name="墨迹 58"/>
              <p14:cNvContentPartPr/>
              <p14:nvPr/>
            </p14:nvContentPartPr>
            <p14:xfrm>
              <a:off x="1904235" y="2595817"/>
              <a:ext cx="18819" cy="10032"/>
            </p14:xfrm>
          </p:contentPart>
        </mc:Choice>
        <mc:Fallback xmlns="">
          <p:pic>
            <p:nvPicPr>
              <p:cNvPr id="59" name="墨迹 58"/>
            </p:nvPicPr>
            <p:blipFill>
              <a:blip r:embed="rId113"/>
            </p:blipFill>
            <p:spPr>
              <a:xfrm>
                <a:off x="1904235" y="2595817"/>
                <a:ext cx="18819" cy="10032"/>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0" name="墨迹 59"/>
              <p14:cNvContentPartPr/>
              <p14:nvPr/>
            </p14:nvContentPartPr>
            <p14:xfrm>
              <a:off x="1895457" y="2608357"/>
              <a:ext cx="26336" cy="41382"/>
            </p14:xfrm>
          </p:contentPart>
        </mc:Choice>
        <mc:Fallback xmlns="">
          <p:pic>
            <p:nvPicPr>
              <p:cNvPr id="60" name="墨迹 59"/>
            </p:nvPicPr>
            <p:blipFill>
              <a:blip r:embed="rId115"/>
            </p:blipFill>
            <p:spPr>
              <a:xfrm>
                <a:off x="1895457" y="2608357"/>
                <a:ext cx="26336" cy="41382"/>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1" name="墨迹 60"/>
              <p14:cNvContentPartPr/>
              <p14:nvPr/>
            </p14:nvContentPartPr>
            <p14:xfrm>
              <a:off x="1889184" y="2618389"/>
              <a:ext cx="66479" cy="41383"/>
            </p14:xfrm>
          </p:contentPart>
        </mc:Choice>
        <mc:Fallback xmlns="">
          <p:pic>
            <p:nvPicPr>
              <p:cNvPr id="61" name="墨迹 60"/>
            </p:nvPicPr>
            <p:blipFill>
              <a:blip r:embed="rId117"/>
            </p:blipFill>
            <p:spPr>
              <a:xfrm>
                <a:off x="1889184" y="2618389"/>
                <a:ext cx="66479" cy="41383"/>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2" name="墨迹 61"/>
              <p14:cNvContentPartPr/>
              <p14:nvPr/>
            </p14:nvContentPartPr>
            <p14:xfrm>
              <a:off x="1959431" y="2563212"/>
              <a:ext cx="24132" cy="96246"/>
            </p14:xfrm>
          </p:contentPart>
        </mc:Choice>
        <mc:Fallback xmlns="">
          <p:pic>
            <p:nvPicPr>
              <p:cNvPr id="62" name="墨迹 61"/>
            </p:nvPicPr>
            <p:blipFill>
              <a:blip r:embed="rId119"/>
            </p:blipFill>
            <p:spPr>
              <a:xfrm>
                <a:off x="1959431" y="2563212"/>
                <a:ext cx="24132" cy="96246"/>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3" name="墨迹 62"/>
              <p14:cNvContentPartPr/>
              <p14:nvPr/>
            </p14:nvContentPartPr>
            <p14:xfrm>
              <a:off x="1941856" y="2583277"/>
              <a:ext cx="40143" cy="7524"/>
            </p14:xfrm>
          </p:contentPart>
        </mc:Choice>
        <mc:Fallback xmlns="">
          <p:pic>
            <p:nvPicPr>
              <p:cNvPr id="63" name="墨迹 62"/>
            </p:nvPicPr>
            <p:blipFill>
              <a:blip r:embed="rId121"/>
            </p:blipFill>
            <p:spPr>
              <a:xfrm>
                <a:off x="1941856" y="2583277"/>
                <a:ext cx="40143" cy="752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4" name="墨迹 63"/>
              <p14:cNvContentPartPr/>
              <p14:nvPr/>
            </p14:nvContentPartPr>
            <p14:xfrm>
              <a:off x="1944379" y="2597071"/>
              <a:ext cx="47660" cy="18810"/>
            </p14:xfrm>
          </p:contentPart>
        </mc:Choice>
        <mc:Fallback xmlns="">
          <p:pic>
            <p:nvPicPr>
              <p:cNvPr id="64" name="墨迹 63"/>
            </p:nvPicPr>
            <p:blipFill>
              <a:blip r:embed="rId123"/>
            </p:blipFill>
            <p:spPr>
              <a:xfrm>
                <a:off x="1944379" y="2597071"/>
                <a:ext cx="47660" cy="1881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1992039" y="2553180"/>
              <a:ext cx="42650" cy="42637"/>
            </p14:xfrm>
          </p:contentPart>
        </mc:Choice>
        <mc:Fallback xmlns="">
          <p:pic>
            <p:nvPicPr>
              <p:cNvPr id="65" name="墨迹 64"/>
            </p:nvPicPr>
            <p:blipFill>
              <a:blip r:embed="rId125"/>
            </p:blipFill>
            <p:spPr>
              <a:xfrm>
                <a:off x="1992039" y="2553180"/>
                <a:ext cx="42650" cy="4263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2000818" y="2545656"/>
              <a:ext cx="21325" cy="36367"/>
            </p14:xfrm>
          </p:contentPart>
        </mc:Choice>
        <mc:Fallback xmlns="">
          <p:pic>
            <p:nvPicPr>
              <p:cNvPr id="66" name="墨迹 65"/>
            </p:nvPicPr>
            <p:blipFill>
              <a:blip r:embed="rId127"/>
            </p:blipFill>
            <p:spPr>
              <a:xfrm>
                <a:off x="2000818" y="2545656"/>
                <a:ext cx="21325" cy="36367"/>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2002080" y="2618389"/>
              <a:ext cx="1244" cy="37620"/>
            </p14:xfrm>
          </p:contentPart>
        </mc:Choice>
        <mc:Fallback xmlns="">
          <p:pic>
            <p:nvPicPr>
              <p:cNvPr id="67" name="墨迹 66"/>
            </p:nvPicPr>
            <p:blipFill>
              <a:blip r:embed="rId129"/>
            </p:blipFill>
            <p:spPr>
              <a:xfrm>
                <a:off x="2002080" y="2618389"/>
                <a:ext cx="1244" cy="3762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8" name="墨迹 67"/>
              <p14:cNvContentPartPr/>
              <p14:nvPr/>
            </p14:nvContentPartPr>
            <p14:xfrm>
              <a:off x="2002080" y="2603341"/>
              <a:ext cx="32609" cy="51415"/>
            </p14:xfrm>
          </p:contentPart>
        </mc:Choice>
        <mc:Fallback xmlns="">
          <p:pic>
            <p:nvPicPr>
              <p:cNvPr id="68" name="墨迹 67"/>
            </p:nvPicPr>
            <p:blipFill>
              <a:blip r:embed="rId131"/>
            </p:blipFill>
            <p:spPr>
              <a:xfrm>
                <a:off x="2002080" y="2603341"/>
                <a:ext cx="32609" cy="5141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9" name="墨迹 68"/>
              <p14:cNvContentPartPr/>
              <p14:nvPr/>
            </p14:nvContentPartPr>
            <p14:xfrm>
              <a:off x="2043467" y="2538132"/>
              <a:ext cx="51446" cy="76495"/>
            </p14:xfrm>
          </p:contentPart>
        </mc:Choice>
        <mc:Fallback xmlns="">
          <p:pic>
            <p:nvPicPr>
              <p:cNvPr id="69" name="墨迹 68"/>
            </p:nvPicPr>
            <p:blipFill>
              <a:blip r:embed="rId133"/>
            </p:blipFill>
            <p:spPr>
              <a:xfrm>
                <a:off x="2043467" y="2538132"/>
                <a:ext cx="51446" cy="7649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0" name="墨迹 69"/>
              <p14:cNvContentPartPr/>
              <p14:nvPr/>
            </p14:nvContentPartPr>
            <p14:xfrm>
              <a:off x="2087378" y="2545656"/>
              <a:ext cx="56457" cy="46399"/>
            </p14:xfrm>
          </p:contentPart>
        </mc:Choice>
        <mc:Fallback xmlns="">
          <p:pic>
            <p:nvPicPr>
              <p:cNvPr id="70" name="墨迹 69"/>
            </p:nvPicPr>
            <p:blipFill>
              <a:blip r:embed="rId135"/>
            </p:blipFill>
            <p:spPr>
              <a:xfrm>
                <a:off x="2087378" y="2545656"/>
                <a:ext cx="56457" cy="4639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1" name="墨迹 70"/>
              <p14:cNvContentPartPr/>
              <p14:nvPr/>
            </p14:nvContentPartPr>
            <p14:xfrm>
              <a:off x="2084873" y="2593308"/>
              <a:ext cx="11284" cy="3763"/>
            </p14:xfrm>
          </p:contentPart>
        </mc:Choice>
        <mc:Fallback xmlns="">
          <p:pic>
            <p:nvPicPr>
              <p:cNvPr id="71" name="墨迹 70"/>
            </p:nvPicPr>
            <p:blipFill>
              <a:blip r:embed="rId137"/>
            </p:blipFill>
            <p:spPr>
              <a:xfrm>
                <a:off x="2084873" y="2593308"/>
                <a:ext cx="11284" cy="3763"/>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2" name="墨迹 71"/>
              <p14:cNvContentPartPr/>
              <p14:nvPr/>
            </p14:nvContentPartPr>
            <p14:xfrm>
              <a:off x="2074832" y="2610865"/>
              <a:ext cx="41406" cy="45144"/>
            </p14:xfrm>
          </p:contentPart>
        </mc:Choice>
        <mc:Fallback xmlns="">
          <p:pic>
            <p:nvPicPr>
              <p:cNvPr id="72" name="墨迹 71"/>
            </p:nvPicPr>
            <p:blipFill>
              <a:blip r:embed="rId139"/>
            </p:blipFill>
            <p:spPr>
              <a:xfrm>
                <a:off x="2074832" y="2610865"/>
                <a:ext cx="41406" cy="4514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01"/>
                                        </p:tgtEl>
                                        <p:attrNameLst>
                                          <p:attrName>style.visibility</p:attrName>
                                        </p:attrNameLst>
                                      </p:cBhvr>
                                      <p:to>
                                        <p:strVal val="visible"/>
                                      </p:to>
                                    </p:set>
                                    <p:anim calcmode="lin" valueType="num">
                                      <p:cBhvr additive="base">
                                        <p:cTn id="7" dur="500" fill="hold"/>
                                        <p:tgtEl>
                                          <p:spTgt spid="28701"/>
                                        </p:tgtEl>
                                        <p:attrNameLst>
                                          <p:attrName>ppt_x</p:attrName>
                                        </p:attrNameLst>
                                      </p:cBhvr>
                                      <p:tavLst>
                                        <p:tav tm="0">
                                          <p:val>
                                            <p:strVal val="#ppt_x"/>
                                          </p:val>
                                        </p:tav>
                                        <p:tav tm="100000">
                                          <p:val>
                                            <p:strVal val="#ppt_x"/>
                                          </p:val>
                                        </p:tav>
                                      </p:tavLst>
                                    </p:anim>
                                    <p:anim calcmode="lin" valueType="num">
                                      <p:cBhvr additive="base">
                                        <p:cTn id="8" dur="500" fill="hold"/>
                                        <p:tgtEl>
                                          <p:spTgt spid="287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28677"/>
                                        </p:tgtEl>
                                        <p:attrNameLst>
                                          <p:attrName>ppt_x</p:attrName>
                                        </p:attrNameLst>
                                      </p:cBhvr>
                                      <p:tavLst>
                                        <p:tav tm="0">
                                          <p:val>
                                            <p:strVal val="ppt_x"/>
                                          </p:val>
                                        </p:tav>
                                        <p:tav tm="100000">
                                          <p:val>
                                            <p:strVal val="ppt_x"/>
                                          </p:val>
                                        </p:tav>
                                      </p:tavLst>
                                    </p:anim>
                                    <p:anim calcmode="lin" valueType="num">
                                      <p:cBhvr additive="base">
                                        <p:cTn id="19" dur="500"/>
                                        <p:tgtEl>
                                          <p:spTgt spid="28677"/>
                                        </p:tgtEl>
                                        <p:attrNameLst>
                                          <p:attrName>ppt_y</p:attrName>
                                        </p:attrNameLst>
                                      </p:cBhvr>
                                      <p:tavLst>
                                        <p:tav tm="0">
                                          <p:val>
                                            <p:strVal val="ppt_y"/>
                                          </p:val>
                                        </p:tav>
                                        <p:tav tm="100000">
                                          <p:val>
                                            <p:strVal val="1+ppt_h/2"/>
                                          </p:val>
                                        </p:tav>
                                      </p:tavLst>
                                    </p:anim>
                                    <p:set>
                                      <p:cBhvr>
                                        <p:cTn id="20" dur="1" fill="hold">
                                          <p:stCondLst>
                                            <p:cond delay="499"/>
                                          </p:stCondLst>
                                        </p:cTn>
                                        <p:tgtEl>
                                          <p:spTgt spid="2867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88"/>
                                        </p:tgtEl>
                                        <p:attrNameLst>
                                          <p:attrName>style.visibility</p:attrName>
                                        </p:attrNameLst>
                                      </p:cBhvr>
                                      <p:to>
                                        <p:strVal val="visible"/>
                                      </p:to>
                                    </p:set>
                                    <p:anim calcmode="lin" valueType="num">
                                      <p:cBhvr additive="base">
                                        <p:cTn id="25" dur="500" fill="hold"/>
                                        <p:tgtEl>
                                          <p:spTgt spid="28688"/>
                                        </p:tgtEl>
                                        <p:attrNameLst>
                                          <p:attrName>ppt_x</p:attrName>
                                        </p:attrNameLst>
                                      </p:cBhvr>
                                      <p:tavLst>
                                        <p:tav tm="0">
                                          <p:val>
                                            <p:strVal val="#ppt_x"/>
                                          </p:val>
                                        </p:tav>
                                        <p:tav tm="100000">
                                          <p:val>
                                            <p:strVal val="#ppt_x"/>
                                          </p:val>
                                        </p:tav>
                                      </p:tavLst>
                                    </p:anim>
                                    <p:anim calcmode="lin" valueType="num">
                                      <p:cBhvr additive="base">
                                        <p:cTn id="26" dur="500" fill="hold"/>
                                        <p:tgtEl>
                                          <p:spTgt spid="28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9698" name="Rectangle 2"/>
          <p:cNvSpPr>
            <a:spLocks noGrp="1"/>
          </p:cNvSpPr>
          <p:nvPr>
            <p:ph type="title" idx="4294967295"/>
          </p:nvPr>
        </p:nvSpPr>
        <p:spPr>
          <a:xfrm>
            <a:off x="179388" y="122238"/>
            <a:ext cx="7543800" cy="1295400"/>
          </a:xfrm>
        </p:spPr>
        <p:txBody>
          <a:bodyPr wrap="square" anchor="b"/>
          <a:p>
            <a:pPr eaLnBrk="1" hangingPunct="1"/>
            <a:r>
              <a:rPr lang="zh-CN" altLang="en-US"/>
              <a:t>十进制加法指令的微程序</a:t>
            </a:r>
            <a:endParaRPr lang="zh-CN" altLang="en-US"/>
          </a:p>
        </p:txBody>
      </p:sp>
      <p:grpSp>
        <p:nvGrpSpPr>
          <p:cNvPr id="29699" name="组合 29699"/>
          <p:cNvGrpSpPr/>
          <p:nvPr/>
        </p:nvGrpSpPr>
        <p:grpSpPr>
          <a:xfrm>
            <a:off x="2051050" y="1916113"/>
            <a:ext cx="6477000" cy="2286000"/>
            <a:chOff x="0" y="0"/>
            <a:chExt cx="4080" cy="1440"/>
          </a:xfrm>
        </p:grpSpPr>
        <p:grpSp>
          <p:nvGrpSpPr>
            <p:cNvPr id="29700" name="组合 29700"/>
            <p:cNvGrpSpPr/>
            <p:nvPr/>
          </p:nvGrpSpPr>
          <p:grpSpPr>
            <a:xfrm>
              <a:off x="0" y="0"/>
              <a:ext cx="4080" cy="1177"/>
              <a:chOff x="0" y="0"/>
              <a:chExt cx="4080" cy="1177"/>
            </a:xfrm>
          </p:grpSpPr>
          <p:grpSp>
            <p:nvGrpSpPr>
              <p:cNvPr id="29701" name="组合 29701"/>
              <p:cNvGrpSpPr/>
              <p:nvPr/>
            </p:nvGrpSpPr>
            <p:grpSpPr>
              <a:xfrm>
                <a:off x="0" y="240"/>
                <a:ext cx="4080" cy="432"/>
                <a:chOff x="0" y="0"/>
                <a:chExt cx="4080" cy="432"/>
              </a:xfrm>
            </p:grpSpPr>
            <p:sp>
              <p:nvSpPr>
                <p:cNvPr id="29702" name="Rectangle 6"/>
                <p:cNvSpPr/>
                <p:nvPr/>
              </p:nvSpPr>
              <p:spPr>
                <a:xfrm>
                  <a:off x="0" y="0"/>
                  <a:ext cx="4080" cy="432"/>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itchFamily="2" charset="0"/>
                    <a:ea typeface="宋体" charset="-122"/>
                  </a:endParaRPr>
                </a:p>
              </p:txBody>
            </p:sp>
            <p:sp>
              <p:nvSpPr>
                <p:cNvPr id="29703" name="Line 7"/>
                <p:cNvSpPr/>
                <p:nvPr/>
              </p:nvSpPr>
              <p:spPr>
                <a:xfrm>
                  <a:off x="3072"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9704" name="Line 8"/>
                <p:cNvSpPr/>
                <p:nvPr/>
              </p:nvSpPr>
              <p:spPr>
                <a:xfrm>
                  <a:off x="3408"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9705" name="Text Box 9"/>
                <p:cNvSpPr txBox="1"/>
                <p:nvPr/>
              </p:nvSpPr>
              <p:spPr>
                <a:xfrm>
                  <a:off x="336" y="91"/>
                  <a:ext cx="2640" cy="288"/>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010    001    001    100    00000</a:t>
                  </a:r>
                  <a:endParaRPr lang="en-US" altLang="zh-CN" sz="2400" dirty="0">
                    <a:latin typeface="Times New Roman" pitchFamily="2" charset="0"/>
                    <a:ea typeface="宋体" charset="-122"/>
                  </a:endParaRPr>
                </a:p>
              </p:txBody>
            </p:sp>
            <p:sp>
              <p:nvSpPr>
                <p:cNvPr id="29706" name="Text Box 10"/>
                <p:cNvSpPr txBox="1"/>
                <p:nvPr/>
              </p:nvSpPr>
              <p:spPr>
                <a:xfrm>
                  <a:off x="3072" y="96"/>
                  <a:ext cx="442" cy="288"/>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01</a:t>
                  </a:r>
                  <a:endParaRPr lang="en-US" altLang="zh-CN" sz="2400" dirty="0">
                    <a:latin typeface="Times New Roman" pitchFamily="2" charset="0"/>
                    <a:ea typeface="宋体" charset="-122"/>
                  </a:endParaRPr>
                </a:p>
              </p:txBody>
            </p:sp>
            <p:sp>
              <p:nvSpPr>
                <p:cNvPr id="29707" name="Text Box 11"/>
                <p:cNvSpPr txBox="1"/>
                <p:nvPr/>
              </p:nvSpPr>
              <p:spPr>
                <a:xfrm>
                  <a:off x="3456" y="96"/>
                  <a:ext cx="500" cy="288"/>
                </a:xfrm>
                <a:prstGeom prst="rect">
                  <a:avLst/>
                </a:prstGeom>
                <a:noFill/>
                <a:ln w="9525">
                  <a:noFill/>
                </a:ln>
              </p:spPr>
              <p:txBody>
                <a:bodyPr wrap="none" anchor="t">
                  <a:spAutoFit/>
                </a:bodyPr>
                <a:p>
                  <a:r>
                    <a:rPr lang="en-US" altLang="zh-CN" sz="2400" dirty="0">
                      <a:latin typeface="Times New Roman" pitchFamily="2" charset="0"/>
                      <a:ea typeface="宋体" charset="-122"/>
                    </a:rPr>
                    <a:t>0000</a:t>
                  </a:r>
                  <a:endParaRPr lang="en-US" altLang="zh-CN" sz="2400" dirty="0">
                    <a:latin typeface="Times New Roman" pitchFamily="2" charset="0"/>
                    <a:ea typeface="宋体" charset="-122"/>
                  </a:endParaRPr>
                </a:p>
              </p:txBody>
            </p:sp>
          </p:grpSp>
          <p:sp>
            <p:nvSpPr>
              <p:cNvPr id="29708" name="Text Box 12"/>
              <p:cNvSpPr txBox="1"/>
              <p:nvPr/>
            </p:nvSpPr>
            <p:spPr>
              <a:xfrm>
                <a:off x="3446" y="0"/>
                <a:ext cx="500" cy="288"/>
              </a:xfrm>
              <a:prstGeom prst="rect">
                <a:avLst/>
              </a:prstGeom>
              <a:noFill/>
              <a:ln w="9525">
                <a:noFill/>
              </a:ln>
            </p:spPr>
            <p:txBody>
              <a:bodyPr wrap="none" anchor="t">
                <a:spAutoFit/>
              </a:bodyPr>
              <a:p>
                <a:r>
                  <a:rPr lang="en-US" altLang="zh-CN" sz="2400" dirty="0">
                    <a:latin typeface="Times New Roman" pitchFamily="2" charset="0"/>
                    <a:ea typeface="宋体" charset="-122"/>
                  </a:rPr>
                  <a:t>1001</a:t>
                </a:r>
                <a:endParaRPr lang="en-US" altLang="zh-CN" sz="2400" dirty="0">
                  <a:latin typeface="Times New Roman" pitchFamily="2" charset="0"/>
                  <a:ea typeface="宋体" charset="-122"/>
                </a:endParaRPr>
              </a:p>
            </p:txBody>
          </p:sp>
          <p:sp>
            <p:nvSpPr>
              <p:cNvPr id="29709" name="Text Box 13"/>
              <p:cNvSpPr txBox="1"/>
              <p:nvPr/>
            </p:nvSpPr>
            <p:spPr>
              <a:xfrm>
                <a:off x="192" y="659"/>
                <a:ext cx="692" cy="518"/>
              </a:xfrm>
              <a:prstGeom prst="rect">
                <a:avLst/>
              </a:prstGeom>
              <a:noFill/>
              <a:ln w="9525">
                <a:noFill/>
              </a:ln>
            </p:spPr>
            <p:txBody>
              <a:bodyPr wrap="none" anchor="t">
                <a:spAutoFit/>
              </a:bodyPr>
              <a:p>
                <a:r>
                  <a:rPr lang="zh-CN" altLang="en-US" sz="2400" dirty="0">
                    <a:latin typeface="Times New Roman" pitchFamily="2" charset="0"/>
                    <a:ea typeface="宋体" charset="-122"/>
                  </a:rPr>
                  <a:t>存结果</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LDR</a:t>
                </a:r>
                <a:r>
                  <a:rPr lang="en-US" altLang="zh-CN" sz="2400" baseline="-25000" dirty="0">
                    <a:latin typeface="Times New Roman" pitchFamily="2" charset="0"/>
                    <a:ea typeface="宋体" charset="-122"/>
                  </a:rPr>
                  <a:t>2</a:t>
                </a:r>
                <a:endParaRPr lang="en-US" altLang="zh-CN" sz="2400" baseline="-25000" dirty="0">
                  <a:latin typeface="Times New Roman" pitchFamily="2" charset="0"/>
                  <a:ea typeface="宋体" charset="-122"/>
                </a:endParaRPr>
              </a:p>
            </p:txBody>
          </p:sp>
          <p:sp>
            <p:nvSpPr>
              <p:cNvPr id="29710" name="Text Box 14"/>
              <p:cNvSpPr txBox="1"/>
              <p:nvPr/>
            </p:nvSpPr>
            <p:spPr>
              <a:xfrm>
                <a:off x="624" y="0"/>
                <a:ext cx="699" cy="288"/>
              </a:xfrm>
              <a:prstGeom prst="rect">
                <a:avLst/>
              </a:prstGeom>
              <a:noFill/>
              <a:ln w="9525">
                <a:noFill/>
              </a:ln>
            </p:spPr>
            <p:txBody>
              <a:bodyPr wrap="none" anchor="t">
                <a:spAutoFit/>
              </a:bodyPr>
              <a:p>
                <a:r>
                  <a:rPr lang="en-US" altLang="zh-CN" sz="2400" dirty="0">
                    <a:latin typeface="Times New Roman" pitchFamily="2" charset="0"/>
                    <a:ea typeface="宋体" charset="-122"/>
                  </a:rPr>
                  <a:t>R</a:t>
                </a:r>
                <a:r>
                  <a:rPr lang="en-US" altLang="zh-CN" sz="2400" baseline="-25000" dirty="0">
                    <a:latin typeface="Times New Roman" pitchFamily="2" charset="0"/>
                    <a:ea typeface="宋体" charset="-122"/>
                  </a:rPr>
                  <a:t>2 </a:t>
                </a:r>
                <a:r>
                  <a:rPr lang="en-US" altLang="zh-CN" sz="2400" dirty="0">
                    <a:latin typeface="Times New Roman" pitchFamily="2" charset="0"/>
                    <a:ea typeface="宋体" charset="-122"/>
                  </a:rPr>
                  <a:t>-&gt; X</a:t>
                </a:r>
                <a:endParaRPr lang="en-US" altLang="zh-CN" sz="2400" dirty="0">
                  <a:latin typeface="Times New Roman" pitchFamily="2" charset="0"/>
                  <a:ea typeface="宋体" charset="-122"/>
                </a:endParaRPr>
              </a:p>
            </p:txBody>
          </p:sp>
          <p:sp>
            <p:nvSpPr>
              <p:cNvPr id="29711" name="Text Box 15"/>
              <p:cNvSpPr txBox="1"/>
              <p:nvPr/>
            </p:nvSpPr>
            <p:spPr>
              <a:xfrm>
                <a:off x="1089" y="672"/>
                <a:ext cx="699" cy="288"/>
              </a:xfrm>
              <a:prstGeom prst="rect">
                <a:avLst/>
              </a:prstGeom>
              <a:noFill/>
              <a:ln w="9525">
                <a:noFill/>
              </a:ln>
            </p:spPr>
            <p:txBody>
              <a:bodyPr wrap="none" anchor="t">
                <a:spAutoFit/>
              </a:bodyPr>
              <a:p>
                <a:r>
                  <a:rPr lang="en-US" altLang="zh-CN" sz="2400" dirty="0">
                    <a:latin typeface="Times New Roman" pitchFamily="2" charset="0"/>
                    <a:ea typeface="宋体" charset="-122"/>
                  </a:rPr>
                  <a:t>R</a:t>
                </a:r>
                <a:r>
                  <a:rPr lang="en-US" altLang="zh-CN" sz="2400" baseline="-25000" dirty="0">
                    <a:latin typeface="Times New Roman" pitchFamily="2" charset="0"/>
                    <a:ea typeface="宋体" charset="-122"/>
                  </a:rPr>
                  <a:t>3 </a:t>
                </a:r>
                <a:r>
                  <a:rPr lang="en-US" altLang="zh-CN" sz="2400" dirty="0">
                    <a:latin typeface="Times New Roman" pitchFamily="2" charset="0"/>
                    <a:ea typeface="宋体" charset="-122"/>
                  </a:rPr>
                  <a:t>-&gt; Y</a:t>
                </a:r>
                <a:endParaRPr lang="en-US" altLang="zh-CN" sz="2400" dirty="0">
                  <a:latin typeface="Times New Roman" pitchFamily="2" charset="0"/>
                  <a:ea typeface="宋体" charset="-122"/>
                </a:endParaRPr>
              </a:p>
            </p:txBody>
          </p:sp>
          <p:sp>
            <p:nvSpPr>
              <p:cNvPr id="29712" name="Text Box 16"/>
              <p:cNvSpPr txBox="1"/>
              <p:nvPr/>
            </p:nvSpPr>
            <p:spPr>
              <a:xfrm>
                <a:off x="1776" y="0"/>
                <a:ext cx="224" cy="288"/>
              </a:xfrm>
              <a:prstGeom prst="rect">
                <a:avLst/>
              </a:prstGeom>
              <a:noFill/>
              <a:ln w="9525">
                <a:noFill/>
              </a:ln>
            </p:spPr>
            <p:txBody>
              <a:bodyPr wrap="none" anchor="t">
                <a:spAutoFit/>
              </a:bodyPr>
              <a:p>
                <a:r>
                  <a:rPr lang="en-US" altLang="zh-CN" sz="2400" dirty="0">
                    <a:latin typeface="Times New Roman" pitchFamily="2" charset="0"/>
                    <a:ea typeface="宋体" charset="-122"/>
                  </a:rPr>
                  <a:t>+</a:t>
                </a:r>
                <a:endParaRPr lang="en-US" altLang="zh-CN" sz="2400" baseline="-25000" dirty="0">
                  <a:latin typeface="Times New Roman" pitchFamily="2" charset="0"/>
                  <a:ea typeface="宋体" charset="-122"/>
                </a:endParaRPr>
              </a:p>
            </p:txBody>
          </p:sp>
        </p:grpSp>
        <p:sp>
          <p:nvSpPr>
            <p:cNvPr id="29713" name="Text Box 17"/>
            <p:cNvSpPr txBox="1"/>
            <p:nvPr/>
          </p:nvSpPr>
          <p:spPr>
            <a:xfrm>
              <a:off x="2880" y="697"/>
              <a:ext cx="703" cy="288"/>
            </a:xfrm>
            <a:prstGeom prst="rect">
              <a:avLst/>
            </a:prstGeom>
            <a:noFill/>
            <a:ln w="9525">
              <a:noFill/>
            </a:ln>
          </p:spPr>
          <p:txBody>
            <a:bodyPr wrap="none" anchor="t">
              <a:spAutoFit/>
            </a:bodyPr>
            <a:p>
              <a:r>
                <a:rPr lang="en-US" altLang="zh-CN" sz="2400" dirty="0">
                  <a:latin typeface="Times New Roman" pitchFamily="2" charset="0"/>
                  <a:ea typeface="宋体" charset="-122"/>
                </a:rPr>
                <a:t>P2</a:t>
              </a:r>
              <a:r>
                <a:rPr lang="zh-CN" altLang="en-US" sz="2400" dirty="0">
                  <a:latin typeface="Times New Roman" pitchFamily="2" charset="0"/>
                  <a:ea typeface="宋体" charset="-122"/>
                </a:rPr>
                <a:t>判别</a:t>
              </a:r>
              <a:endParaRPr lang="zh-CN" altLang="en-US" sz="2400" dirty="0">
                <a:latin typeface="Times New Roman" pitchFamily="2" charset="0"/>
                <a:ea typeface="宋体" charset="-122"/>
              </a:endParaRPr>
            </a:p>
          </p:txBody>
        </p:sp>
        <p:sp>
          <p:nvSpPr>
            <p:cNvPr id="29714" name="AutoShape 18"/>
            <p:cNvSpPr/>
            <p:nvPr/>
          </p:nvSpPr>
          <p:spPr>
            <a:xfrm>
              <a:off x="1728" y="1081"/>
              <a:ext cx="1872" cy="359"/>
            </a:xfrm>
            <a:prstGeom prst="cloudCallout">
              <a:avLst>
                <a:gd name="adj1" fmla="val 33120"/>
                <a:gd name="adj2" fmla="val -180083"/>
              </a:avLst>
            </a:prstGeom>
            <a:solidFill>
              <a:schemeClr val="accent1"/>
            </a:solidFill>
            <a:ln w="12700" cap="flat" cmpd="sng">
              <a:solidFill>
                <a:schemeClr val="tx1"/>
              </a:solidFill>
              <a:prstDash val="solid"/>
              <a:round/>
              <a:headEnd type="none" w="med" len="med"/>
              <a:tailEnd type="none" w="med" len="med"/>
            </a:ln>
          </p:spPr>
          <p:txBody>
            <a:bodyPr anchor="t"/>
            <a:p>
              <a:pPr algn="ctr"/>
              <a:r>
                <a:rPr lang="en-US" altLang="zh-CN" sz="1600" dirty="0">
                  <a:latin typeface="Times New Roman" pitchFamily="2" charset="0"/>
                  <a:ea typeface="宋体" charset="-122"/>
                </a:rPr>
                <a:t>C</a:t>
              </a:r>
              <a:r>
                <a:rPr lang="en-US" altLang="zh-CN" sz="1400" dirty="0">
                  <a:latin typeface="Times New Roman" pitchFamily="2" charset="0"/>
                  <a:ea typeface="宋体" charset="-122"/>
                </a:rPr>
                <a:t>y</a:t>
              </a:r>
              <a:r>
                <a:rPr lang="en-US" altLang="zh-CN" sz="1600" dirty="0">
                  <a:latin typeface="Times New Roman" pitchFamily="2" charset="0"/>
                  <a:ea typeface="宋体" charset="-122"/>
                </a:rPr>
                <a:t>=0</a:t>
              </a:r>
              <a:r>
                <a:rPr lang="zh-CN" altLang="en-US" sz="1600" dirty="0">
                  <a:latin typeface="Times New Roman" pitchFamily="2" charset="0"/>
                  <a:ea typeface="宋体" charset="-122"/>
                </a:rPr>
                <a:t>：</a:t>
              </a:r>
              <a:r>
                <a:rPr lang="en-US" altLang="zh-CN" sz="1600" dirty="0">
                  <a:latin typeface="Times New Roman" pitchFamily="2" charset="0"/>
                  <a:ea typeface="宋体" charset="-122"/>
                </a:rPr>
                <a:t>0001</a:t>
              </a:r>
              <a:br>
                <a:rPr lang="en-US" altLang="zh-CN" sz="1600" dirty="0">
                  <a:latin typeface="Times New Roman" pitchFamily="2" charset="0"/>
                  <a:ea typeface="宋体" charset="-122"/>
                </a:rPr>
              </a:br>
              <a:r>
                <a:rPr lang="en-US" altLang="zh-CN" sz="1600" dirty="0">
                  <a:latin typeface="Times New Roman" pitchFamily="2" charset="0"/>
                  <a:ea typeface="宋体" charset="-122"/>
                </a:rPr>
                <a:t>C</a:t>
              </a:r>
              <a:r>
                <a:rPr lang="en-US" altLang="zh-CN" sz="1400" dirty="0">
                  <a:latin typeface="Times New Roman" pitchFamily="2" charset="0"/>
                  <a:ea typeface="宋体" charset="-122"/>
                </a:rPr>
                <a:t>y</a:t>
              </a:r>
              <a:r>
                <a:rPr lang="en-US" altLang="zh-CN" sz="1600" dirty="0">
                  <a:latin typeface="Times New Roman" pitchFamily="2" charset="0"/>
                  <a:ea typeface="宋体" charset="-122"/>
                </a:rPr>
                <a:t>=1</a:t>
              </a:r>
              <a:r>
                <a:rPr lang="zh-CN" altLang="en-US" sz="1600" dirty="0">
                  <a:latin typeface="Times New Roman" pitchFamily="2" charset="0"/>
                  <a:ea typeface="宋体" charset="-122"/>
                </a:rPr>
                <a:t>：</a:t>
              </a:r>
              <a:r>
                <a:rPr lang="en-US" altLang="zh-CN" sz="1600" dirty="0">
                  <a:latin typeface="Times New Roman" pitchFamily="2" charset="0"/>
                  <a:ea typeface="宋体" charset="-122"/>
                </a:rPr>
                <a:t>0000</a:t>
              </a:r>
              <a:br>
                <a:rPr lang="en-US" altLang="zh-CN" dirty="0">
                  <a:latin typeface="Arial" charset="0"/>
                  <a:ea typeface="宋体" charset="-122"/>
                </a:rPr>
              </a:br>
              <a:endParaRPr lang="en-US" altLang="zh-CN" dirty="0">
                <a:latin typeface="Arial" charset="0"/>
                <a:ea typeface="宋体" charset="-122"/>
              </a:endParaRPr>
            </a:p>
          </p:txBody>
        </p:sp>
      </p:grpSp>
      <p:grpSp>
        <p:nvGrpSpPr>
          <p:cNvPr id="29715" name="组合 29715"/>
          <p:cNvGrpSpPr/>
          <p:nvPr/>
        </p:nvGrpSpPr>
        <p:grpSpPr>
          <a:xfrm>
            <a:off x="2101850" y="4471988"/>
            <a:ext cx="6934200" cy="1981200"/>
            <a:chOff x="0" y="0"/>
            <a:chExt cx="4368" cy="1248"/>
          </a:xfrm>
        </p:grpSpPr>
        <p:grpSp>
          <p:nvGrpSpPr>
            <p:cNvPr id="29716" name="组合 29716"/>
            <p:cNvGrpSpPr/>
            <p:nvPr/>
          </p:nvGrpSpPr>
          <p:grpSpPr>
            <a:xfrm>
              <a:off x="0" y="0"/>
              <a:ext cx="4080" cy="1067"/>
              <a:chOff x="0" y="0"/>
              <a:chExt cx="4080" cy="1280"/>
            </a:xfrm>
          </p:grpSpPr>
          <p:grpSp>
            <p:nvGrpSpPr>
              <p:cNvPr id="29717" name="组合 29717"/>
              <p:cNvGrpSpPr/>
              <p:nvPr/>
            </p:nvGrpSpPr>
            <p:grpSpPr>
              <a:xfrm>
                <a:off x="0" y="240"/>
                <a:ext cx="4080" cy="441"/>
                <a:chOff x="0" y="0"/>
                <a:chExt cx="4080" cy="441"/>
              </a:xfrm>
            </p:grpSpPr>
            <p:sp>
              <p:nvSpPr>
                <p:cNvPr id="29718" name="Rectangle 22"/>
                <p:cNvSpPr/>
                <p:nvPr/>
              </p:nvSpPr>
              <p:spPr>
                <a:xfrm>
                  <a:off x="0" y="0"/>
                  <a:ext cx="4080" cy="432"/>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itchFamily="2" charset="0"/>
                    <a:ea typeface="宋体" charset="-122"/>
                  </a:endParaRPr>
                </a:p>
              </p:txBody>
            </p:sp>
            <p:sp>
              <p:nvSpPr>
                <p:cNvPr id="29719" name="Line 23"/>
                <p:cNvSpPr/>
                <p:nvPr/>
              </p:nvSpPr>
              <p:spPr>
                <a:xfrm>
                  <a:off x="3072"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9720" name="Line 24"/>
                <p:cNvSpPr/>
                <p:nvPr/>
              </p:nvSpPr>
              <p:spPr>
                <a:xfrm>
                  <a:off x="3408" y="0"/>
                  <a:ext cx="0" cy="43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9721" name="Text Box 25"/>
                <p:cNvSpPr txBox="1"/>
                <p:nvPr/>
              </p:nvSpPr>
              <p:spPr>
                <a:xfrm>
                  <a:off x="336" y="91"/>
                  <a:ext cx="2640" cy="346"/>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010    001    001    001    00000</a:t>
                  </a:r>
                  <a:endParaRPr lang="en-US" altLang="zh-CN" sz="2400" dirty="0">
                    <a:latin typeface="Times New Roman" pitchFamily="2" charset="0"/>
                    <a:ea typeface="宋体" charset="-122"/>
                  </a:endParaRPr>
                </a:p>
              </p:txBody>
            </p:sp>
            <p:sp>
              <p:nvSpPr>
                <p:cNvPr id="29722" name="Text Box 26"/>
                <p:cNvSpPr txBox="1"/>
                <p:nvPr/>
              </p:nvSpPr>
              <p:spPr>
                <a:xfrm>
                  <a:off x="3072" y="96"/>
                  <a:ext cx="442" cy="345"/>
                </a:xfrm>
                <a:prstGeom prst="rect">
                  <a:avLst/>
                </a:prstGeom>
                <a:noFill/>
                <a:ln w="9525">
                  <a:noFill/>
                </a:ln>
              </p:spPr>
              <p:txBody>
                <a:bodyPr anchor="t">
                  <a:spAutoFit/>
                </a:bodyPr>
                <a:p>
                  <a:pPr>
                    <a:spcBef>
                      <a:spcPct val="50000"/>
                    </a:spcBef>
                  </a:pPr>
                  <a:r>
                    <a:rPr lang="en-US" altLang="zh-CN" sz="2400" dirty="0">
                      <a:latin typeface="Times New Roman" pitchFamily="2" charset="0"/>
                      <a:ea typeface="宋体" charset="-122"/>
                    </a:rPr>
                    <a:t>00</a:t>
                  </a:r>
                  <a:endParaRPr lang="en-US" altLang="zh-CN" sz="2400" dirty="0">
                    <a:latin typeface="Times New Roman" pitchFamily="2" charset="0"/>
                    <a:ea typeface="宋体" charset="-122"/>
                  </a:endParaRPr>
                </a:p>
              </p:txBody>
            </p:sp>
            <p:sp>
              <p:nvSpPr>
                <p:cNvPr id="29723" name="Text Box 27"/>
                <p:cNvSpPr txBox="1"/>
                <p:nvPr/>
              </p:nvSpPr>
              <p:spPr>
                <a:xfrm>
                  <a:off x="3456" y="96"/>
                  <a:ext cx="500" cy="345"/>
                </a:xfrm>
                <a:prstGeom prst="rect">
                  <a:avLst/>
                </a:prstGeom>
                <a:noFill/>
                <a:ln w="9525">
                  <a:noFill/>
                </a:ln>
              </p:spPr>
              <p:txBody>
                <a:bodyPr wrap="none" anchor="t">
                  <a:spAutoFit/>
                </a:bodyPr>
                <a:p>
                  <a:r>
                    <a:rPr lang="en-US" altLang="zh-CN" sz="2400" dirty="0">
                      <a:latin typeface="Times New Roman" pitchFamily="2" charset="0"/>
                      <a:ea typeface="宋体" charset="-122"/>
                    </a:rPr>
                    <a:t>0000</a:t>
                  </a:r>
                  <a:endParaRPr lang="en-US" altLang="zh-CN" sz="2400" dirty="0">
                    <a:latin typeface="Times New Roman" pitchFamily="2" charset="0"/>
                    <a:ea typeface="宋体" charset="-122"/>
                  </a:endParaRPr>
                </a:p>
              </p:txBody>
            </p:sp>
          </p:grpSp>
          <p:sp>
            <p:nvSpPr>
              <p:cNvPr id="29724" name="Text Box 28"/>
              <p:cNvSpPr txBox="1"/>
              <p:nvPr/>
            </p:nvSpPr>
            <p:spPr>
              <a:xfrm>
                <a:off x="3446" y="0"/>
                <a:ext cx="500" cy="345"/>
              </a:xfrm>
              <a:prstGeom prst="rect">
                <a:avLst/>
              </a:prstGeom>
              <a:noFill/>
              <a:ln w="9525">
                <a:noFill/>
              </a:ln>
            </p:spPr>
            <p:txBody>
              <a:bodyPr wrap="none" anchor="t">
                <a:spAutoFit/>
              </a:bodyPr>
              <a:p>
                <a:r>
                  <a:rPr lang="en-US" altLang="zh-CN" sz="2400" dirty="0">
                    <a:latin typeface="Times New Roman" pitchFamily="2" charset="0"/>
                    <a:ea typeface="宋体" charset="-122"/>
                  </a:rPr>
                  <a:t>0001</a:t>
                </a:r>
                <a:endParaRPr lang="en-US" altLang="zh-CN" sz="2400" dirty="0">
                  <a:latin typeface="Times New Roman" pitchFamily="2" charset="0"/>
                  <a:ea typeface="宋体" charset="-122"/>
                </a:endParaRPr>
              </a:p>
            </p:txBody>
          </p:sp>
          <p:sp>
            <p:nvSpPr>
              <p:cNvPr id="29725" name="Text Box 29"/>
              <p:cNvSpPr txBox="1"/>
              <p:nvPr/>
            </p:nvSpPr>
            <p:spPr>
              <a:xfrm>
                <a:off x="192" y="659"/>
                <a:ext cx="692" cy="621"/>
              </a:xfrm>
              <a:prstGeom prst="rect">
                <a:avLst/>
              </a:prstGeom>
              <a:noFill/>
              <a:ln w="9525">
                <a:noFill/>
              </a:ln>
            </p:spPr>
            <p:txBody>
              <a:bodyPr wrap="none" anchor="t">
                <a:spAutoFit/>
              </a:bodyPr>
              <a:p>
                <a:r>
                  <a:rPr lang="zh-CN" altLang="en-US" sz="2400" dirty="0">
                    <a:latin typeface="Times New Roman" pitchFamily="2" charset="0"/>
                    <a:ea typeface="宋体" charset="-122"/>
                  </a:rPr>
                  <a:t>存结果</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LDR</a:t>
                </a:r>
                <a:r>
                  <a:rPr lang="en-US" altLang="zh-CN" sz="2400" baseline="-25000" dirty="0">
                    <a:latin typeface="Times New Roman" pitchFamily="2" charset="0"/>
                    <a:ea typeface="宋体" charset="-122"/>
                  </a:rPr>
                  <a:t>2</a:t>
                </a:r>
                <a:endParaRPr lang="en-US" altLang="zh-CN" sz="2400" baseline="-25000" dirty="0">
                  <a:latin typeface="Times New Roman" pitchFamily="2" charset="0"/>
                  <a:ea typeface="宋体" charset="-122"/>
                </a:endParaRPr>
              </a:p>
            </p:txBody>
          </p:sp>
          <p:sp>
            <p:nvSpPr>
              <p:cNvPr id="29726" name="Text Box 30"/>
              <p:cNvSpPr txBox="1"/>
              <p:nvPr/>
            </p:nvSpPr>
            <p:spPr>
              <a:xfrm>
                <a:off x="624" y="0"/>
                <a:ext cx="699" cy="346"/>
              </a:xfrm>
              <a:prstGeom prst="rect">
                <a:avLst/>
              </a:prstGeom>
              <a:noFill/>
              <a:ln w="9525">
                <a:noFill/>
              </a:ln>
            </p:spPr>
            <p:txBody>
              <a:bodyPr wrap="none" anchor="t">
                <a:spAutoFit/>
              </a:bodyPr>
              <a:p>
                <a:r>
                  <a:rPr lang="en-US" altLang="zh-CN" sz="2400" dirty="0">
                    <a:latin typeface="Times New Roman" pitchFamily="2" charset="0"/>
                    <a:ea typeface="宋体" charset="-122"/>
                  </a:rPr>
                  <a:t>R</a:t>
                </a:r>
                <a:r>
                  <a:rPr lang="en-US" altLang="zh-CN" sz="2400" baseline="-25000" dirty="0">
                    <a:latin typeface="Times New Roman" pitchFamily="2" charset="0"/>
                    <a:ea typeface="宋体" charset="-122"/>
                  </a:rPr>
                  <a:t>2 </a:t>
                </a:r>
                <a:r>
                  <a:rPr lang="en-US" altLang="zh-CN" sz="2400" dirty="0">
                    <a:latin typeface="Times New Roman" pitchFamily="2" charset="0"/>
                    <a:ea typeface="宋体" charset="-122"/>
                  </a:rPr>
                  <a:t>-&gt; X</a:t>
                </a:r>
                <a:endParaRPr lang="en-US" altLang="zh-CN" sz="2400" dirty="0">
                  <a:latin typeface="Times New Roman" pitchFamily="2" charset="0"/>
                  <a:ea typeface="宋体" charset="-122"/>
                </a:endParaRPr>
              </a:p>
            </p:txBody>
          </p:sp>
          <p:sp>
            <p:nvSpPr>
              <p:cNvPr id="29727" name="Text Box 31"/>
              <p:cNvSpPr txBox="1"/>
              <p:nvPr/>
            </p:nvSpPr>
            <p:spPr>
              <a:xfrm>
                <a:off x="1089" y="672"/>
                <a:ext cx="699" cy="345"/>
              </a:xfrm>
              <a:prstGeom prst="rect">
                <a:avLst/>
              </a:prstGeom>
              <a:noFill/>
              <a:ln w="9525">
                <a:noFill/>
              </a:ln>
            </p:spPr>
            <p:txBody>
              <a:bodyPr wrap="none" anchor="t">
                <a:spAutoFit/>
              </a:bodyPr>
              <a:p>
                <a:r>
                  <a:rPr lang="en-US" altLang="zh-CN" sz="2400" dirty="0">
                    <a:latin typeface="Times New Roman" pitchFamily="2" charset="0"/>
                    <a:ea typeface="宋体" charset="-122"/>
                  </a:rPr>
                  <a:t>R</a:t>
                </a:r>
                <a:r>
                  <a:rPr lang="en-US" altLang="zh-CN" sz="2400" baseline="-25000" dirty="0">
                    <a:latin typeface="Times New Roman" pitchFamily="2" charset="0"/>
                    <a:ea typeface="宋体" charset="-122"/>
                  </a:rPr>
                  <a:t>3 </a:t>
                </a:r>
                <a:r>
                  <a:rPr lang="en-US" altLang="zh-CN" sz="2400" dirty="0">
                    <a:latin typeface="Times New Roman" pitchFamily="2" charset="0"/>
                    <a:ea typeface="宋体" charset="-122"/>
                  </a:rPr>
                  <a:t>-&gt; Y</a:t>
                </a:r>
                <a:endParaRPr lang="en-US" altLang="zh-CN" sz="2400" dirty="0">
                  <a:latin typeface="Times New Roman" pitchFamily="2" charset="0"/>
                  <a:ea typeface="宋体" charset="-122"/>
                </a:endParaRPr>
              </a:p>
            </p:txBody>
          </p:sp>
          <p:sp>
            <p:nvSpPr>
              <p:cNvPr id="29728" name="Text Box 32"/>
              <p:cNvSpPr txBox="1"/>
              <p:nvPr/>
            </p:nvSpPr>
            <p:spPr>
              <a:xfrm>
                <a:off x="1776" y="0"/>
                <a:ext cx="180" cy="346"/>
              </a:xfrm>
              <a:prstGeom prst="rect">
                <a:avLst/>
              </a:prstGeom>
              <a:noFill/>
              <a:ln w="9525">
                <a:noFill/>
              </a:ln>
            </p:spPr>
            <p:txBody>
              <a:bodyPr wrap="none" anchor="t">
                <a:spAutoFit/>
              </a:bodyPr>
              <a:p>
                <a:r>
                  <a:rPr lang="en-US" altLang="zh-CN" sz="2400" dirty="0">
                    <a:latin typeface="Times New Roman" pitchFamily="2" charset="0"/>
                    <a:ea typeface="宋体" charset="-122"/>
                  </a:rPr>
                  <a:t>-</a:t>
                </a:r>
                <a:endParaRPr lang="en-US" altLang="zh-CN" sz="2400" baseline="-25000" dirty="0">
                  <a:latin typeface="Times New Roman" pitchFamily="2" charset="0"/>
                  <a:ea typeface="宋体" charset="-122"/>
                </a:endParaRPr>
              </a:p>
            </p:txBody>
          </p:sp>
        </p:grpSp>
        <p:sp>
          <p:nvSpPr>
            <p:cNvPr id="29729" name="AutoShape 33"/>
            <p:cNvSpPr/>
            <p:nvPr/>
          </p:nvSpPr>
          <p:spPr>
            <a:xfrm>
              <a:off x="2640" y="912"/>
              <a:ext cx="1728" cy="336"/>
            </a:xfrm>
            <a:prstGeom prst="cloudCallout">
              <a:avLst>
                <a:gd name="adj1" fmla="val 10648"/>
                <a:gd name="adj2" fmla="val -146130"/>
              </a:avLst>
            </a:prstGeom>
            <a:solidFill>
              <a:schemeClr val="accent1"/>
            </a:solidFill>
            <a:ln w="12700" cap="flat" cmpd="sng">
              <a:solidFill>
                <a:schemeClr val="tx1"/>
              </a:solidFill>
              <a:prstDash val="solid"/>
              <a:round/>
              <a:headEnd type="none" w="med" len="med"/>
              <a:tailEnd type="none" w="med" len="med"/>
            </a:ln>
          </p:spPr>
          <p:txBody>
            <a:bodyPr anchor="t"/>
            <a:p>
              <a:pPr algn="ctr"/>
              <a:r>
                <a:rPr lang="zh-CN" altLang="en-US" dirty="0">
                  <a:latin typeface="Times New Roman" pitchFamily="2" charset="0"/>
                  <a:ea typeface="宋体" charset="-122"/>
                </a:rPr>
                <a:t>转到取指令的公操作</a:t>
              </a:r>
              <a:endParaRPr lang="zh-CN" altLang="en-US" dirty="0">
                <a:latin typeface="Times New Roman" pitchFamily="2" charset="0"/>
                <a:ea typeface="宋体" charset="-122"/>
              </a:endParaRPr>
            </a:p>
          </p:txBody>
        </p:sp>
      </p:grpSp>
      <p:pic>
        <p:nvPicPr>
          <p:cNvPr id="29730" name="Picture 34" descr="5"/>
          <p:cNvPicPr>
            <a:picLocks noChangeAspect="1"/>
          </p:cNvPicPr>
          <p:nvPr/>
        </p:nvPicPr>
        <p:blipFill>
          <a:blip r:embed="rId1"/>
          <a:stretch>
            <a:fillRect/>
          </a:stretch>
        </p:blipFill>
        <p:spPr>
          <a:xfrm>
            <a:off x="1527175" y="0"/>
            <a:ext cx="6913563" cy="1557338"/>
          </a:xfrm>
          <a:prstGeom prst="rect">
            <a:avLst/>
          </a:prstGeom>
          <a:noFill/>
          <a:ln w="9525">
            <a:noFill/>
          </a:ln>
        </p:spPr>
      </p:pic>
      <p:pic>
        <p:nvPicPr>
          <p:cNvPr id="29731" name="Picture 35" descr="5pic3">
            <a:hlinkClick r:id="rId2"/>
          </p:cNvPr>
          <p:cNvPicPr>
            <a:picLocks noChangeAspect="1"/>
          </p:cNvPicPr>
          <p:nvPr/>
        </p:nvPicPr>
        <p:blipFill>
          <a:blip r:embed="rId3"/>
          <a:stretch>
            <a:fillRect/>
          </a:stretch>
        </p:blipFill>
        <p:spPr>
          <a:xfrm>
            <a:off x="34925" y="1628775"/>
            <a:ext cx="1944688" cy="4535488"/>
          </a:xfrm>
          <a:prstGeom prst="rect">
            <a:avLst/>
          </a:prstGeom>
          <a:noFill/>
          <a:ln w="9525">
            <a:noFill/>
          </a:ln>
        </p:spPr>
      </p:pic>
      <p:sp>
        <p:nvSpPr>
          <p:cNvPr id="29732" name="Rectangle 36"/>
          <p:cNvSpPr/>
          <p:nvPr/>
        </p:nvSpPr>
        <p:spPr>
          <a:xfrm flipH="1" flipV="1">
            <a:off x="915988" y="5170488"/>
            <a:ext cx="69850" cy="187325"/>
          </a:xfrm>
          <a:prstGeom prst="rect">
            <a:avLst/>
          </a:prstGeom>
          <a:solidFill>
            <a:schemeClr val="bg1"/>
          </a:solidFill>
          <a:ln w="9525">
            <a:noFill/>
          </a:ln>
        </p:spPr>
        <p:txBody>
          <a:bodyPr wrap="none" anchor="ctr"/>
          <a:p>
            <a:pPr algn="ctr"/>
            <a:r>
              <a:rPr lang="en-US" altLang="zh-CN" sz="1600" dirty="0">
                <a:latin typeface="Arial" charset="0"/>
                <a:ea typeface="宋体" charset="-122"/>
              </a:rPr>
              <a:t>-</a:t>
            </a:r>
            <a:endParaRPr lang="en-US" altLang="zh-CN" sz="1600" dirty="0">
              <a:latin typeface="Arial" charset="0"/>
              <a:ea typeface="宋体" charset="-122"/>
            </a:endParaRPr>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7283355" y="231935"/>
              <a:ext cx="807492" cy="125063"/>
            </p14:xfrm>
          </p:contentPart>
        </mc:Choice>
        <mc:Fallback xmlns="">
          <p:pic>
            <p:nvPicPr>
              <p:cNvPr id="2" name="墨迹 1"/>
            </p:nvPicPr>
            <p:blipFill>
              <a:blip r:embed="rId5"/>
            </p:blipFill>
            <p:spPr>
              <a:xfrm>
                <a:off x="7283355" y="231935"/>
                <a:ext cx="807492" cy="12506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7596045" y="50025"/>
              <a:ext cx="57505" cy="140056"/>
            </p14:xfrm>
          </p:contentPart>
        </mc:Choice>
        <mc:Fallback xmlns="">
          <p:pic>
            <p:nvPicPr>
              <p:cNvPr id="3" name="墨迹 2"/>
            </p:nvPicPr>
            <p:blipFill>
              <a:blip r:embed="rId7"/>
            </p:blipFill>
            <p:spPr>
              <a:xfrm>
                <a:off x="7596045" y="50025"/>
                <a:ext cx="57505" cy="14005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 name="墨迹 3"/>
              <p14:cNvContentPartPr/>
              <p14:nvPr/>
            </p14:nvContentPartPr>
            <p14:xfrm>
              <a:off x="7656394" y="111419"/>
              <a:ext cx="34119" cy="13643"/>
            </p14:xfrm>
          </p:contentPart>
        </mc:Choice>
        <mc:Fallback xmlns="">
          <p:pic>
            <p:nvPicPr>
              <p:cNvPr id="4" name="墨迹 3"/>
            </p:nvPicPr>
            <p:blipFill>
              <a:blip r:embed="rId9"/>
            </p:blipFill>
            <p:spPr>
              <a:xfrm>
                <a:off x="7656394" y="111419"/>
                <a:ext cx="34119" cy="1364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7731456" y="94649"/>
              <a:ext cx="2275" cy="41783"/>
            </p14:xfrm>
          </p:contentPart>
        </mc:Choice>
        <mc:Fallback xmlns="">
          <p:pic>
            <p:nvPicPr>
              <p:cNvPr id="5" name="墨迹 4"/>
            </p:nvPicPr>
            <p:blipFill>
              <a:blip r:embed="rId11"/>
            </p:blipFill>
            <p:spPr>
              <a:xfrm>
                <a:off x="7731456" y="94649"/>
                <a:ext cx="2275" cy="4178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6" name="墨迹 5"/>
              <p14:cNvContentPartPr/>
              <p14:nvPr/>
            </p14:nvContentPartPr>
            <p14:xfrm>
              <a:off x="7703023" y="114830"/>
              <a:ext cx="44355" cy="5685"/>
            </p14:xfrm>
          </p:contentPart>
        </mc:Choice>
        <mc:Fallback xmlns="">
          <p:pic>
            <p:nvPicPr>
              <p:cNvPr id="6" name="墨迹 5"/>
            </p:nvPicPr>
            <p:blipFill>
              <a:blip r:embed="rId13"/>
            </p:blipFill>
            <p:spPr>
              <a:xfrm>
                <a:off x="7703023" y="114830"/>
                <a:ext cx="44355" cy="568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7" name="墨迹 6"/>
              <p14:cNvContentPartPr/>
              <p14:nvPr/>
            </p14:nvContentPartPr>
            <p14:xfrm>
              <a:off x="7690015" y="153486"/>
              <a:ext cx="56226" cy="20820"/>
            </p14:xfrm>
          </p:contentPart>
        </mc:Choice>
        <mc:Fallback xmlns="">
          <p:pic>
            <p:nvPicPr>
              <p:cNvPr id="7" name="墨迹 6"/>
            </p:nvPicPr>
            <p:blipFill>
              <a:blip r:embed="rId15"/>
            </p:blipFill>
            <p:spPr>
              <a:xfrm>
                <a:off x="7690015" y="153486"/>
                <a:ext cx="56226" cy="2082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8" name="墨迹 7"/>
              <p14:cNvContentPartPr/>
              <p14:nvPr/>
            </p14:nvContentPartPr>
            <p14:xfrm>
              <a:off x="7747378" y="94792"/>
              <a:ext cx="63690" cy="45903"/>
            </p14:xfrm>
          </p:contentPart>
        </mc:Choice>
        <mc:Fallback xmlns="">
          <p:pic>
            <p:nvPicPr>
              <p:cNvPr id="8" name="墨迹 7"/>
            </p:nvPicPr>
            <p:blipFill>
              <a:blip r:embed="rId17"/>
            </p:blipFill>
            <p:spPr>
              <a:xfrm>
                <a:off x="7747378" y="94792"/>
                <a:ext cx="63690" cy="4590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9" name="墨迹 8"/>
              <p14:cNvContentPartPr/>
              <p14:nvPr/>
            </p14:nvContentPartPr>
            <p14:xfrm>
              <a:off x="7770125" y="65942"/>
              <a:ext cx="73925" cy="108577"/>
            </p14:xfrm>
          </p:contentPart>
        </mc:Choice>
        <mc:Fallback xmlns="">
          <p:pic>
            <p:nvPicPr>
              <p:cNvPr id="9" name="墨迹 8"/>
            </p:nvPicPr>
            <p:blipFill>
              <a:blip r:embed="rId19"/>
            </p:blipFill>
            <p:spPr>
              <a:xfrm>
                <a:off x="7770125" y="65942"/>
                <a:ext cx="73925" cy="10857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0" name="墨迹 9"/>
              <p14:cNvContentPartPr/>
              <p14:nvPr/>
            </p14:nvContentPartPr>
            <p14:xfrm>
              <a:off x="7861110" y="86407"/>
              <a:ext cx="4549" cy="56846"/>
            </p14:xfrm>
          </p:contentPart>
        </mc:Choice>
        <mc:Fallback xmlns="">
          <p:pic>
            <p:nvPicPr>
              <p:cNvPr id="10" name="墨迹 9"/>
            </p:nvPicPr>
            <p:blipFill>
              <a:blip r:embed="rId21"/>
            </p:blipFill>
            <p:spPr>
              <a:xfrm>
                <a:off x="7861110" y="86407"/>
                <a:ext cx="4549" cy="5684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1" name="墨迹 10"/>
              <p14:cNvContentPartPr/>
              <p14:nvPr/>
            </p14:nvContentPartPr>
            <p14:xfrm>
              <a:off x="7847462" y="111419"/>
              <a:ext cx="35257" cy="6822"/>
            </p14:xfrm>
          </p:contentPart>
        </mc:Choice>
        <mc:Fallback xmlns="">
          <p:pic>
            <p:nvPicPr>
              <p:cNvPr id="11" name="墨迹 10"/>
            </p:nvPicPr>
            <p:blipFill>
              <a:blip r:embed="rId23"/>
            </p:blipFill>
            <p:spPr>
              <a:xfrm>
                <a:off x="7847462" y="111419"/>
                <a:ext cx="35257" cy="682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2" name="墨迹 11"/>
              <p14:cNvContentPartPr/>
              <p14:nvPr/>
            </p14:nvContentPartPr>
            <p14:xfrm>
              <a:off x="7840638" y="148938"/>
              <a:ext cx="47767" cy="26150"/>
            </p14:xfrm>
          </p:contentPart>
        </mc:Choice>
        <mc:Fallback xmlns="">
          <p:pic>
            <p:nvPicPr>
              <p:cNvPr id="12" name="墨迹 11"/>
            </p:nvPicPr>
            <p:blipFill>
              <a:blip r:embed="rId25"/>
            </p:blipFill>
            <p:spPr>
              <a:xfrm>
                <a:off x="7840638" y="148938"/>
                <a:ext cx="47767" cy="261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3" name="墨迹 12"/>
              <p14:cNvContentPartPr/>
              <p14:nvPr/>
            </p14:nvContentPartPr>
            <p14:xfrm>
              <a:off x="7915701" y="81859"/>
              <a:ext cx="2275" cy="65942"/>
            </p14:xfrm>
          </p:contentPart>
        </mc:Choice>
        <mc:Fallback xmlns="">
          <p:pic>
            <p:nvPicPr>
              <p:cNvPr id="13" name="墨迹 12"/>
            </p:nvPicPr>
            <p:blipFill>
              <a:blip r:embed="rId27"/>
            </p:blipFill>
            <p:spPr>
              <a:xfrm>
                <a:off x="7915701" y="81859"/>
                <a:ext cx="2275" cy="6594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4" name="墨迹 13"/>
              <p14:cNvContentPartPr/>
              <p14:nvPr/>
            </p14:nvContentPartPr>
            <p14:xfrm>
              <a:off x="7933898" y="103461"/>
              <a:ext cx="12510" cy="3411"/>
            </p14:xfrm>
          </p:contentPart>
        </mc:Choice>
        <mc:Fallback xmlns="">
          <p:pic>
            <p:nvPicPr>
              <p:cNvPr id="14" name="墨迹 13"/>
            </p:nvPicPr>
            <p:blipFill>
              <a:blip r:embed="rId29"/>
            </p:blipFill>
            <p:spPr>
              <a:xfrm>
                <a:off x="7933898" y="103461"/>
                <a:ext cx="12510" cy="3411"/>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5" name="墨迹 14"/>
              <p14:cNvContentPartPr/>
              <p14:nvPr/>
            </p14:nvContentPartPr>
            <p14:xfrm>
              <a:off x="7883856" y="109145"/>
              <a:ext cx="2275" cy="56847"/>
            </p14:xfrm>
          </p:contentPart>
        </mc:Choice>
        <mc:Fallback xmlns="">
          <p:pic>
            <p:nvPicPr>
              <p:cNvPr id="15" name="墨迹 14"/>
            </p:nvPicPr>
            <p:blipFill>
              <a:blip r:embed="rId31"/>
            </p:blipFill>
            <p:spPr>
              <a:xfrm>
                <a:off x="7883856" y="109145"/>
                <a:ext cx="2275" cy="5684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6" name="墨迹 15"/>
              <p14:cNvContentPartPr/>
              <p14:nvPr/>
            </p14:nvContentPartPr>
            <p14:xfrm>
              <a:off x="7867934" y="167129"/>
              <a:ext cx="87573" cy="17054"/>
            </p14:xfrm>
          </p:contentPart>
        </mc:Choice>
        <mc:Fallback xmlns="">
          <p:pic>
            <p:nvPicPr>
              <p:cNvPr id="16" name="墨迹 15"/>
            </p:nvPicPr>
            <p:blipFill>
              <a:blip r:embed="rId33"/>
            </p:blipFill>
            <p:spPr>
              <a:xfrm>
                <a:off x="7867934" y="167129"/>
                <a:ext cx="87573" cy="1705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7" name="墨迹 16"/>
              <p14:cNvContentPartPr/>
              <p14:nvPr/>
            </p14:nvContentPartPr>
            <p14:xfrm>
              <a:off x="8008961" y="63668"/>
              <a:ext cx="20471" cy="118241"/>
            </p14:xfrm>
          </p:contentPart>
        </mc:Choice>
        <mc:Fallback xmlns="">
          <p:pic>
            <p:nvPicPr>
              <p:cNvPr id="17" name="墨迹 16"/>
            </p:nvPicPr>
            <p:blipFill>
              <a:blip r:embed="rId35"/>
            </p:blipFill>
            <p:spPr>
              <a:xfrm>
                <a:off x="8008961" y="63668"/>
                <a:ext cx="20471" cy="11824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8" name="墨迹 17"/>
              <p14:cNvContentPartPr/>
              <p14:nvPr/>
            </p14:nvContentPartPr>
            <p14:xfrm>
              <a:off x="8037109" y="69139"/>
              <a:ext cx="51463" cy="130961"/>
            </p14:xfrm>
          </p:contentPart>
        </mc:Choice>
        <mc:Fallback xmlns="">
          <p:pic>
            <p:nvPicPr>
              <p:cNvPr id="18" name="墨迹 17"/>
            </p:nvPicPr>
            <p:blipFill>
              <a:blip r:embed="rId37"/>
            </p:blipFill>
            <p:spPr>
              <a:xfrm>
                <a:off x="8037109" y="69139"/>
                <a:ext cx="51463" cy="130961"/>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9" name="墨迹 18"/>
              <p14:cNvContentPartPr/>
              <p14:nvPr/>
            </p14:nvContentPartPr>
            <p14:xfrm>
              <a:off x="8041374" y="134158"/>
              <a:ext cx="36963" cy="13643"/>
            </p14:xfrm>
          </p:contentPart>
        </mc:Choice>
        <mc:Fallback xmlns="">
          <p:pic>
            <p:nvPicPr>
              <p:cNvPr id="19" name="墨迹 18"/>
            </p:nvPicPr>
            <p:blipFill>
              <a:blip r:embed="rId39"/>
            </p:blipFill>
            <p:spPr>
              <a:xfrm>
                <a:off x="8041374" y="134158"/>
                <a:ext cx="36963" cy="13643"/>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0" name="墨迹 19"/>
              <p14:cNvContentPartPr/>
              <p14:nvPr/>
            </p14:nvContentPartPr>
            <p14:xfrm>
              <a:off x="8076915" y="102324"/>
              <a:ext cx="59424" cy="53152"/>
            </p14:xfrm>
          </p:contentPart>
        </mc:Choice>
        <mc:Fallback xmlns="">
          <p:pic>
            <p:nvPicPr>
              <p:cNvPr id="20" name="墨迹 19"/>
            </p:nvPicPr>
            <p:blipFill>
              <a:blip r:embed="rId41"/>
            </p:blipFill>
            <p:spPr>
              <a:xfrm>
                <a:off x="8076915" y="102324"/>
                <a:ext cx="59424" cy="5315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1" name="墨迹 20"/>
              <p14:cNvContentPartPr/>
              <p14:nvPr/>
            </p14:nvContentPartPr>
            <p14:xfrm>
              <a:off x="8104495" y="69992"/>
              <a:ext cx="35257" cy="138422"/>
            </p14:xfrm>
          </p:contentPart>
        </mc:Choice>
        <mc:Fallback xmlns="">
          <p:pic>
            <p:nvPicPr>
              <p:cNvPr id="21" name="墨迹 20"/>
            </p:nvPicPr>
            <p:blipFill>
              <a:blip r:embed="rId43"/>
            </p:blipFill>
            <p:spPr>
              <a:xfrm>
                <a:off x="8104495" y="69992"/>
                <a:ext cx="35257" cy="13842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2" name="墨迹 21"/>
              <p14:cNvContentPartPr/>
              <p14:nvPr/>
            </p14:nvContentPartPr>
            <p14:xfrm>
              <a:off x="8132359" y="68997"/>
              <a:ext cx="15353" cy="9451"/>
            </p14:xfrm>
          </p:contentPart>
        </mc:Choice>
        <mc:Fallback xmlns="">
          <p:pic>
            <p:nvPicPr>
              <p:cNvPr id="22" name="墨迹 21"/>
            </p:nvPicPr>
            <p:blipFill>
              <a:blip r:embed="rId45"/>
            </p:blipFill>
            <p:spPr>
              <a:xfrm>
                <a:off x="8132359" y="68997"/>
                <a:ext cx="15353" cy="945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3" name="墨迹 22"/>
              <p14:cNvContentPartPr/>
              <p14:nvPr/>
            </p14:nvContentPartPr>
            <p14:xfrm>
              <a:off x="8166123" y="65942"/>
              <a:ext cx="46985" cy="117246"/>
            </p14:xfrm>
          </p:contentPart>
        </mc:Choice>
        <mc:Fallback xmlns="">
          <p:pic>
            <p:nvPicPr>
              <p:cNvPr id="23" name="墨迹 22"/>
            </p:nvPicPr>
            <p:blipFill>
              <a:blip r:embed="rId47"/>
            </p:blipFill>
            <p:spPr>
              <a:xfrm>
                <a:off x="8166123" y="65942"/>
                <a:ext cx="46985" cy="11724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4" name="墨迹 23"/>
              <p14:cNvContentPartPr/>
              <p14:nvPr/>
            </p14:nvContentPartPr>
            <p14:xfrm>
              <a:off x="8218227" y="108008"/>
              <a:ext cx="12510" cy="11370"/>
            </p14:xfrm>
          </p:contentPart>
        </mc:Choice>
        <mc:Fallback xmlns="">
          <p:pic>
            <p:nvPicPr>
              <p:cNvPr id="24" name="墨迹 23"/>
            </p:nvPicPr>
            <p:blipFill>
              <a:blip r:embed="rId49"/>
            </p:blipFill>
            <p:spPr>
              <a:xfrm>
                <a:off x="8218227" y="108008"/>
                <a:ext cx="12510" cy="1137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5" name="墨迹 24"/>
              <p14:cNvContentPartPr/>
              <p14:nvPr/>
            </p14:nvContentPartPr>
            <p14:xfrm>
              <a:off x="8238698" y="142117"/>
              <a:ext cx="51179" cy="12506"/>
            </p14:xfrm>
          </p:contentPart>
        </mc:Choice>
        <mc:Fallback xmlns="">
          <p:pic>
            <p:nvPicPr>
              <p:cNvPr id="25" name="墨迹 24"/>
            </p:nvPicPr>
            <p:blipFill>
              <a:blip r:embed="rId51"/>
            </p:blipFill>
            <p:spPr>
              <a:xfrm>
                <a:off x="8238698" y="142117"/>
                <a:ext cx="51179" cy="1250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6" name="墨迹 25"/>
              <p14:cNvContentPartPr/>
              <p14:nvPr/>
            </p14:nvContentPartPr>
            <p14:xfrm>
              <a:off x="8317172" y="54572"/>
              <a:ext cx="7962" cy="39793"/>
            </p14:xfrm>
          </p:contentPart>
        </mc:Choice>
        <mc:Fallback xmlns="">
          <p:pic>
            <p:nvPicPr>
              <p:cNvPr id="26" name="墨迹 25"/>
            </p:nvPicPr>
            <p:blipFill>
              <a:blip r:embed="rId53"/>
            </p:blipFill>
            <p:spPr>
              <a:xfrm>
                <a:off x="8317172" y="54572"/>
                <a:ext cx="7962" cy="39793"/>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7" name="墨迹 26"/>
              <p14:cNvContentPartPr/>
              <p14:nvPr/>
            </p14:nvContentPartPr>
            <p14:xfrm>
              <a:off x="8311486" y="71058"/>
              <a:ext cx="40375" cy="72195"/>
            </p14:xfrm>
          </p:contentPart>
        </mc:Choice>
        <mc:Fallback xmlns="">
          <p:pic>
            <p:nvPicPr>
              <p:cNvPr id="27" name="墨迹 26"/>
            </p:nvPicPr>
            <p:blipFill>
              <a:blip r:embed="rId55"/>
            </p:blipFill>
            <p:spPr>
              <a:xfrm>
                <a:off x="8311486" y="71058"/>
                <a:ext cx="40375" cy="7219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8" name="墨迹 27"/>
              <p14:cNvContentPartPr/>
              <p14:nvPr/>
            </p14:nvContentPartPr>
            <p14:xfrm>
              <a:off x="8329683" y="97776"/>
              <a:ext cx="71651" cy="26150"/>
            </p14:xfrm>
          </p:contentPart>
        </mc:Choice>
        <mc:Fallback xmlns="">
          <p:pic>
            <p:nvPicPr>
              <p:cNvPr id="28" name="墨迹 27"/>
            </p:nvPicPr>
            <p:blipFill>
              <a:blip r:embed="rId57"/>
            </p:blipFill>
            <p:spPr>
              <a:xfrm>
                <a:off x="8329683" y="97776"/>
                <a:ext cx="71651" cy="261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29" name="墨迹 28"/>
              <p14:cNvContentPartPr/>
              <p14:nvPr/>
            </p14:nvContentPartPr>
            <p14:xfrm>
              <a:off x="8319447" y="137569"/>
              <a:ext cx="58003" cy="20465"/>
            </p14:xfrm>
          </p:contentPart>
        </mc:Choice>
        <mc:Fallback xmlns="">
          <p:pic>
            <p:nvPicPr>
              <p:cNvPr id="29" name="墨迹 28"/>
            </p:nvPicPr>
            <p:blipFill>
              <a:blip r:embed="rId59"/>
            </p:blipFill>
            <p:spPr>
              <a:xfrm>
                <a:off x="8319447" y="137569"/>
                <a:ext cx="58003" cy="2046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0" name="墨迹 29"/>
              <p14:cNvContentPartPr/>
              <p14:nvPr/>
            </p14:nvContentPartPr>
            <p14:xfrm>
              <a:off x="8344468" y="127336"/>
              <a:ext cx="1137" cy="68217"/>
            </p14:xfrm>
          </p:contentPart>
        </mc:Choice>
        <mc:Fallback xmlns="">
          <p:pic>
            <p:nvPicPr>
              <p:cNvPr id="30" name="墨迹 29"/>
            </p:nvPicPr>
            <p:blipFill>
              <a:blip r:embed="rId61"/>
            </p:blipFill>
            <p:spPr>
              <a:xfrm>
                <a:off x="8344468" y="127336"/>
                <a:ext cx="1137" cy="6821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1" name="墨迹 30"/>
              <p14:cNvContentPartPr/>
              <p14:nvPr/>
            </p14:nvContentPartPr>
            <p14:xfrm>
              <a:off x="8316035" y="156897"/>
              <a:ext cx="15922" cy="38656"/>
            </p14:xfrm>
          </p:contentPart>
        </mc:Choice>
        <mc:Fallback xmlns="">
          <p:pic>
            <p:nvPicPr>
              <p:cNvPr id="31" name="墨迹 30"/>
            </p:nvPicPr>
            <p:blipFill>
              <a:blip r:embed="rId63"/>
            </p:blipFill>
            <p:spPr>
              <a:xfrm>
                <a:off x="8316035" y="156897"/>
                <a:ext cx="15922" cy="3865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2" name="墨迹 31"/>
              <p14:cNvContentPartPr/>
              <p14:nvPr/>
            </p14:nvContentPartPr>
            <p14:xfrm>
              <a:off x="8350155" y="161444"/>
              <a:ext cx="42080" cy="28424"/>
            </p14:xfrm>
          </p:contentPart>
        </mc:Choice>
        <mc:Fallback xmlns="">
          <p:pic>
            <p:nvPicPr>
              <p:cNvPr id="32" name="墨迹 31"/>
            </p:nvPicPr>
            <p:blipFill>
              <a:blip r:embed="rId65"/>
            </p:blipFill>
            <p:spPr>
              <a:xfrm>
                <a:off x="8350155" y="161444"/>
                <a:ext cx="42080" cy="2842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3" name="墨迹 32"/>
              <p14:cNvContentPartPr/>
              <p14:nvPr/>
            </p14:nvContentPartPr>
            <p14:xfrm>
              <a:off x="8413844" y="75037"/>
              <a:ext cx="13648" cy="30698"/>
            </p14:xfrm>
          </p:contentPart>
        </mc:Choice>
        <mc:Fallback xmlns="">
          <p:pic>
            <p:nvPicPr>
              <p:cNvPr id="33" name="墨迹 32"/>
            </p:nvPicPr>
            <p:blipFill>
              <a:blip r:embed="rId67"/>
            </p:blipFill>
            <p:spPr>
              <a:xfrm>
                <a:off x="8413844" y="75037"/>
                <a:ext cx="13648" cy="3069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4" name="墨迹 33"/>
              <p14:cNvContentPartPr/>
              <p14:nvPr/>
            </p14:nvContentPartPr>
            <p14:xfrm>
              <a:off x="8401334" y="81859"/>
              <a:ext cx="44355" cy="65942"/>
            </p14:xfrm>
          </p:contentPart>
        </mc:Choice>
        <mc:Fallback xmlns="">
          <p:pic>
            <p:nvPicPr>
              <p:cNvPr id="34" name="墨迹 33"/>
            </p:nvPicPr>
            <p:blipFill>
              <a:blip r:embed="rId69"/>
            </p:blipFill>
            <p:spPr>
              <a:xfrm>
                <a:off x="8401334" y="81859"/>
                <a:ext cx="44355" cy="6594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5" name="墨迹 34"/>
              <p14:cNvContentPartPr/>
              <p14:nvPr/>
            </p14:nvContentPartPr>
            <p14:xfrm>
              <a:off x="8434316" y="127336"/>
              <a:ext cx="1492" cy="63669"/>
            </p14:xfrm>
          </p:contentPart>
        </mc:Choice>
        <mc:Fallback xmlns="">
          <p:pic>
            <p:nvPicPr>
              <p:cNvPr id="35" name="墨迹 34"/>
            </p:nvPicPr>
            <p:blipFill>
              <a:blip r:embed="rId71"/>
            </p:blipFill>
            <p:spPr>
              <a:xfrm>
                <a:off x="8434316" y="127336"/>
                <a:ext cx="1492" cy="63669"/>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6" name="墨迹 35"/>
              <p14:cNvContentPartPr/>
              <p14:nvPr/>
            </p14:nvContentPartPr>
            <p14:xfrm>
              <a:off x="8479809" y="56846"/>
              <a:ext cx="15922" cy="40930"/>
            </p14:xfrm>
          </p:contentPart>
        </mc:Choice>
        <mc:Fallback xmlns="">
          <p:pic>
            <p:nvPicPr>
              <p:cNvPr id="36" name="墨迹 35"/>
            </p:nvPicPr>
            <p:blipFill>
              <a:blip r:embed="rId73"/>
            </p:blipFill>
            <p:spPr>
              <a:xfrm>
                <a:off x="8479809" y="56846"/>
                <a:ext cx="15922" cy="4093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7" name="墨迹 36"/>
              <p14:cNvContentPartPr/>
              <p14:nvPr/>
            </p14:nvContentPartPr>
            <p14:xfrm>
              <a:off x="8459337" y="86975"/>
              <a:ext cx="49473" cy="33540"/>
            </p14:xfrm>
          </p:contentPart>
        </mc:Choice>
        <mc:Fallback xmlns="">
          <p:pic>
            <p:nvPicPr>
              <p:cNvPr id="37" name="墨迹 36"/>
            </p:nvPicPr>
            <p:blipFill>
              <a:blip r:embed="rId75"/>
            </p:blipFill>
            <p:spPr>
              <a:xfrm>
                <a:off x="8459337" y="86975"/>
                <a:ext cx="49473" cy="3354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38" name="墨迹 37"/>
              <p14:cNvContentPartPr/>
              <p14:nvPr/>
            </p14:nvContentPartPr>
            <p14:xfrm>
              <a:off x="8447964" y="121083"/>
              <a:ext cx="67101" cy="60826"/>
            </p14:xfrm>
          </p:contentPart>
        </mc:Choice>
        <mc:Fallback xmlns="">
          <p:pic>
            <p:nvPicPr>
              <p:cNvPr id="38" name="墨迹 37"/>
            </p:nvPicPr>
            <p:blipFill>
              <a:blip r:embed="rId77"/>
            </p:blipFill>
            <p:spPr>
              <a:xfrm>
                <a:off x="8447964" y="121083"/>
                <a:ext cx="67101" cy="60826"/>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39" name="墨迹 38"/>
              <p14:cNvContentPartPr/>
              <p14:nvPr/>
            </p14:nvContentPartPr>
            <p14:xfrm>
              <a:off x="8521889" y="88681"/>
              <a:ext cx="10236" cy="47751"/>
            </p14:xfrm>
          </p:contentPart>
        </mc:Choice>
        <mc:Fallback xmlns="">
          <p:pic>
            <p:nvPicPr>
              <p:cNvPr id="39" name="墨迹 38"/>
            </p:nvPicPr>
            <p:blipFill>
              <a:blip r:embed="rId79"/>
            </p:blipFill>
            <p:spPr>
              <a:xfrm>
                <a:off x="8521889" y="88681"/>
                <a:ext cx="10236" cy="47751"/>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0" name="墨迹 39"/>
              <p14:cNvContentPartPr/>
              <p14:nvPr/>
            </p14:nvContentPartPr>
            <p14:xfrm>
              <a:off x="8532125" y="101187"/>
              <a:ext cx="17059" cy="3411"/>
            </p14:xfrm>
          </p:contentPart>
        </mc:Choice>
        <mc:Fallback xmlns="">
          <p:pic>
            <p:nvPicPr>
              <p:cNvPr id="40" name="墨迹 39"/>
            </p:nvPicPr>
            <p:blipFill>
              <a:blip r:embed="rId81"/>
            </p:blipFill>
            <p:spPr>
              <a:xfrm>
                <a:off x="8532125" y="101187"/>
                <a:ext cx="17059" cy="341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1" name="墨迹 40"/>
              <p14:cNvContentPartPr/>
              <p14:nvPr/>
            </p14:nvContentPartPr>
            <p14:xfrm>
              <a:off x="8511653" y="111419"/>
              <a:ext cx="38669" cy="71627"/>
            </p14:xfrm>
          </p:contentPart>
        </mc:Choice>
        <mc:Fallback xmlns="">
          <p:pic>
            <p:nvPicPr>
              <p:cNvPr id="41" name="墨迹 40"/>
            </p:nvPicPr>
            <p:blipFill>
              <a:blip r:embed="rId83"/>
            </p:blipFill>
            <p:spPr>
              <a:xfrm>
                <a:off x="8511653" y="111419"/>
                <a:ext cx="38669" cy="71627"/>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2" name="墨迹 41"/>
              <p14:cNvContentPartPr/>
              <p14:nvPr/>
            </p14:nvContentPartPr>
            <p14:xfrm>
              <a:off x="8513928" y="140980"/>
              <a:ext cx="58003" cy="28423"/>
            </p14:xfrm>
          </p:contentPart>
        </mc:Choice>
        <mc:Fallback xmlns="">
          <p:pic>
            <p:nvPicPr>
              <p:cNvPr id="42" name="墨迹 41"/>
            </p:nvPicPr>
            <p:blipFill>
              <a:blip r:embed="rId85"/>
            </p:blipFill>
            <p:spPr>
              <a:xfrm>
                <a:off x="8513928" y="140980"/>
                <a:ext cx="58003" cy="28423"/>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3" name="墨迹 42"/>
              <p14:cNvContentPartPr/>
              <p14:nvPr/>
            </p14:nvContentPartPr>
            <p14:xfrm>
              <a:off x="8575343" y="70490"/>
              <a:ext cx="42080" cy="114333"/>
            </p14:xfrm>
          </p:contentPart>
        </mc:Choice>
        <mc:Fallback xmlns="">
          <p:pic>
            <p:nvPicPr>
              <p:cNvPr id="43" name="墨迹 42"/>
            </p:nvPicPr>
            <p:blipFill>
              <a:blip r:embed="rId87"/>
            </p:blipFill>
            <p:spPr>
              <a:xfrm>
                <a:off x="8575343" y="70490"/>
                <a:ext cx="42080" cy="11433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4" name="墨迹 43"/>
              <p14:cNvContentPartPr/>
              <p14:nvPr/>
            </p14:nvContentPartPr>
            <p14:xfrm>
              <a:off x="8570794" y="103461"/>
              <a:ext cx="52316" cy="19328"/>
            </p14:xfrm>
          </p:contentPart>
        </mc:Choice>
        <mc:Fallback xmlns="">
          <p:pic>
            <p:nvPicPr>
              <p:cNvPr id="44" name="墨迹 43"/>
            </p:nvPicPr>
            <p:blipFill>
              <a:blip r:embed="rId89"/>
            </p:blipFill>
            <p:spPr>
              <a:xfrm>
                <a:off x="8570794" y="103461"/>
                <a:ext cx="52316" cy="1932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5" name="墨迹 44"/>
              <p14:cNvContentPartPr/>
              <p14:nvPr/>
            </p14:nvContentPartPr>
            <p14:xfrm>
              <a:off x="8627659" y="79585"/>
              <a:ext cx="45492" cy="24444"/>
            </p14:xfrm>
          </p:contentPart>
        </mc:Choice>
        <mc:Fallback xmlns="">
          <p:pic>
            <p:nvPicPr>
              <p:cNvPr id="45" name="墨迹 44"/>
            </p:nvPicPr>
            <p:blipFill>
              <a:blip r:embed="rId91"/>
            </p:blipFill>
            <p:spPr>
              <a:xfrm>
                <a:off x="8627659" y="79585"/>
                <a:ext cx="45492" cy="2444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6" name="墨迹 45"/>
              <p14:cNvContentPartPr/>
              <p14:nvPr/>
            </p14:nvContentPartPr>
            <p14:xfrm>
              <a:off x="8633346" y="81859"/>
              <a:ext cx="26158" cy="28423"/>
            </p14:xfrm>
          </p:contentPart>
        </mc:Choice>
        <mc:Fallback xmlns="">
          <p:pic>
            <p:nvPicPr>
              <p:cNvPr id="46" name="墨迹 45"/>
            </p:nvPicPr>
            <p:blipFill>
              <a:blip r:embed="rId93"/>
            </p:blipFill>
            <p:spPr>
              <a:xfrm>
                <a:off x="8633346" y="81859"/>
                <a:ext cx="26158" cy="28423"/>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7" name="墨迹 46"/>
              <p14:cNvContentPartPr/>
              <p14:nvPr/>
            </p14:nvContentPartPr>
            <p14:xfrm>
              <a:off x="8627659" y="127336"/>
              <a:ext cx="4549" cy="47752"/>
            </p14:xfrm>
          </p:contentPart>
        </mc:Choice>
        <mc:Fallback xmlns="">
          <p:pic>
            <p:nvPicPr>
              <p:cNvPr id="47" name="墨迹 46"/>
            </p:nvPicPr>
            <p:blipFill>
              <a:blip r:embed="rId95"/>
            </p:blipFill>
            <p:spPr>
              <a:xfrm>
                <a:off x="8627659" y="127336"/>
                <a:ext cx="4549" cy="4775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48" name="墨迹 47"/>
              <p14:cNvContentPartPr/>
              <p14:nvPr/>
            </p14:nvContentPartPr>
            <p14:xfrm>
              <a:off x="8627659" y="125062"/>
              <a:ext cx="36394" cy="63669"/>
            </p14:xfrm>
          </p:contentPart>
        </mc:Choice>
        <mc:Fallback xmlns="">
          <p:pic>
            <p:nvPicPr>
              <p:cNvPr id="48" name="墨迹 47"/>
            </p:nvPicPr>
            <p:blipFill>
              <a:blip r:embed="rId97"/>
            </p:blipFill>
            <p:spPr>
              <a:xfrm>
                <a:off x="8627659" y="125062"/>
                <a:ext cx="36394" cy="6366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49" name="墨迹 48"/>
              <p14:cNvContentPartPr/>
              <p14:nvPr/>
            </p14:nvContentPartPr>
            <p14:xfrm>
              <a:off x="8629934" y="150075"/>
              <a:ext cx="17060" cy="3411"/>
            </p14:xfrm>
          </p:contentPart>
        </mc:Choice>
        <mc:Fallback xmlns="">
          <p:pic>
            <p:nvPicPr>
              <p:cNvPr id="49" name="墨迹 48"/>
            </p:nvPicPr>
            <p:blipFill>
              <a:blip r:embed="rId99"/>
            </p:blipFill>
            <p:spPr>
              <a:xfrm>
                <a:off x="8629934" y="150075"/>
                <a:ext cx="17060" cy="3411"/>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0" name="墨迹 49"/>
              <p14:cNvContentPartPr/>
              <p14:nvPr/>
            </p14:nvContentPartPr>
            <p14:xfrm>
              <a:off x="8629081" y="173951"/>
              <a:ext cx="25874" cy="10232"/>
            </p14:xfrm>
          </p:contentPart>
        </mc:Choice>
        <mc:Fallback xmlns="">
          <p:pic>
            <p:nvPicPr>
              <p:cNvPr id="50" name="墨迹 49"/>
            </p:nvPicPr>
            <p:blipFill>
              <a:blip r:embed="rId101"/>
            </p:blipFill>
            <p:spPr>
              <a:xfrm>
                <a:off x="8629081" y="173951"/>
                <a:ext cx="25874" cy="10232"/>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1" name="墨迹 50"/>
              <p14:cNvContentPartPr/>
              <p14:nvPr/>
            </p14:nvContentPartPr>
            <p14:xfrm>
              <a:off x="8670877" y="75037"/>
              <a:ext cx="61416" cy="68216"/>
            </p14:xfrm>
          </p:contentPart>
        </mc:Choice>
        <mc:Fallback xmlns="">
          <p:pic>
            <p:nvPicPr>
              <p:cNvPr id="51" name="墨迹 50"/>
            </p:nvPicPr>
            <p:blipFill>
              <a:blip r:embed="rId103"/>
            </p:blipFill>
            <p:spPr>
              <a:xfrm>
                <a:off x="8670877" y="75037"/>
                <a:ext cx="61416" cy="68216"/>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2" name="墨迹 51"/>
              <p14:cNvContentPartPr/>
              <p14:nvPr/>
            </p14:nvContentPartPr>
            <p14:xfrm>
              <a:off x="8730017" y="63668"/>
              <a:ext cx="40375" cy="69353"/>
            </p14:xfrm>
          </p:contentPart>
        </mc:Choice>
        <mc:Fallback xmlns="">
          <p:pic>
            <p:nvPicPr>
              <p:cNvPr id="52" name="墨迹 51"/>
            </p:nvPicPr>
            <p:blipFill>
              <a:blip r:embed="rId105"/>
            </p:blipFill>
            <p:spPr>
              <a:xfrm>
                <a:off x="8730017" y="63668"/>
                <a:ext cx="40375" cy="69353"/>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3" name="墨迹 52"/>
              <p14:cNvContentPartPr/>
              <p14:nvPr/>
            </p14:nvContentPartPr>
            <p14:xfrm>
              <a:off x="8710470" y="125062"/>
              <a:ext cx="44568" cy="65943"/>
            </p14:xfrm>
          </p:contentPart>
        </mc:Choice>
        <mc:Fallback xmlns="">
          <p:pic>
            <p:nvPicPr>
              <p:cNvPr id="53" name="墨迹 52"/>
            </p:nvPicPr>
            <p:blipFill>
              <a:blip r:embed="rId107"/>
            </p:blipFill>
            <p:spPr>
              <a:xfrm>
                <a:off x="8710470" y="125062"/>
                <a:ext cx="44568" cy="65943"/>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4" name="墨迹 53"/>
              <p14:cNvContentPartPr/>
              <p14:nvPr/>
            </p14:nvContentPartPr>
            <p14:xfrm>
              <a:off x="8780059" y="81859"/>
              <a:ext cx="31276" cy="133021"/>
            </p14:xfrm>
          </p:contentPart>
        </mc:Choice>
        <mc:Fallback xmlns="">
          <p:pic>
            <p:nvPicPr>
              <p:cNvPr id="54" name="墨迹 53"/>
            </p:nvPicPr>
            <p:blipFill>
              <a:blip r:embed="rId109"/>
            </p:blipFill>
            <p:spPr>
              <a:xfrm>
                <a:off x="8780059" y="81859"/>
                <a:ext cx="31276" cy="133021"/>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5" name="墨迹 54"/>
              <p14:cNvContentPartPr/>
              <p14:nvPr/>
            </p14:nvContentPartPr>
            <p14:xfrm>
              <a:off x="7271982" y="925181"/>
              <a:ext cx="65964" cy="66227"/>
            </p14:xfrm>
          </p:contentPart>
        </mc:Choice>
        <mc:Fallback xmlns="">
          <p:pic>
            <p:nvPicPr>
              <p:cNvPr id="55" name="墨迹 54"/>
            </p:nvPicPr>
            <p:blipFill>
              <a:blip r:embed="rId111"/>
            </p:blipFill>
            <p:spPr>
              <a:xfrm>
                <a:off x="7271982" y="925181"/>
                <a:ext cx="65964" cy="66227"/>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6" name="墨迹 55"/>
              <p14:cNvContentPartPr/>
              <p14:nvPr/>
            </p14:nvContentPartPr>
            <p14:xfrm>
              <a:off x="7308376" y="943657"/>
              <a:ext cx="9098" cy="85270"/>
            </p14:xfrm>
          </p:contentPart>
        </mc:Choice>
        <mc:Fallback xmlns="">
          <p:pic>
            <p:nvPicPr>
              <p:cNvPr id="56" name="墨迹 55"/>
            </p:nvPicPr>
            <p:blipFill>
              <a:blip r:embed="rId113"/>
            </p:blipFill>
            <p:spPr>
              <a:xfrm>
                <a:off x="7308376" y="943657"/>
                <a:ext cx="9098" cy="8527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57" name="墨迹 56"/>
              <p14:cNvContentPartPr/>
              <p14:nvPr/>
            </p14:nvContentPartPr>
            <p14:xfrm>
              <a:off x="7329984" y="932287"/>
              <a:ext cx="41299" cy="73901"/>
            </p14:xfrm>
          </p:contentPart>
        </mc:Choice>
        <mc:Fallback xmlns="">
          <p:pic>
            <p:nvPicPr>
              <p:cNvPr id="57" name="墨迹 56"/>
            </p:nvPicPr>
            <p:blipFill>
              <a:blip r:embed="rId115"/>
            </p:blipFill>
            <p:spPr>
              <a:xfrm>
                <a:off x="7329984" y="932287"/>
                <a:ext cx="41299" cy="73901"/>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58" name="墨迹 57"/>
              <p14:cNvContentPartPr/>
              <p14:nvPr/>
            </p14:nvContentPartPr>
            <p14:xfrm>
              <a:off x="7362967" y="964122"/>
              <a:ext cx="1137" cy="64805"/>
            </p14:xfrm>
          </p:contentPart>
        </mc:Choice>
        <mc:Fallback xmlns="">
          <p:pic>
            <p:nvPicPr>
              <p:cNvPr id="58" name="墨迹 57"/>
            </p:nvPicPr>
            <p:blipFill>
              <a:blip r:embed="rId117"/>
            </p:blipFill>
            <p:spPr>
              <a:xfrm>
                <a:off x="7362967" y="964122"/>
                <a:ext cx="1137" cy="6480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59" name="墨迹 58"/>
              <p14:cNvContentPartPr/>
              <p14:nvPr/>
            </p14:nvContentPartPr>
            <p14:xfrm>
              <a:off x="7397086" y="934561"/>
              <a:ext cx="18197" cy="4548"/>
            </p14:xfrm>
          </p:contentPart>
        </mc:Choice>
        <mc:Fallback xmlns="">
          <p:pic>
            <p:nvPicPr>
              <p:cNvPr id="59" name="墨迹 58"/>
            </p:nvPicPr>
            <p:blipFill>
              <a:blip r:embed="rId119"/>
            </p:blipFill>
            <p:spPr>
              <a:xfrm>
                <a:off x="7397086" y="934561"/>
                <a:ext cx="18197" cy="4548"/>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0" name="墨迹 59"/>
              <p14:cNvContentPartPr/>
              <p14:nvPr/>
            </p14:nvContentPartPr>
            <p14:xfrm>
              <a:off x="7376615" y="953889"/>
              <a:ext cx="47767" cy="5685"/>
            </p14:xfrm>
          </p:contentPart>
        </mc:Choice>
        <mc:Fallback xmlns="">
          <p:pic>
            <p:nvPicPr>
              <p:cNvPr id="60" name="墨迹 59"/>
            </p:nvPicPr>
            <p:blipFill>
              <a:blip r:embed="rId121"/>
            </p:blipFill>
            <p:spPr>
              <a:xfrm>
                <a:off x="7376615" y="953889"/>
                <a:ext cx="47767" cy="568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1" name="墨迹 60"/>
              <p14:cNvContentPartPr/>
              <p14:nvPr/>
            </p14:nvContentPartPr>
            <p14:xfrm>
              <a:off x="7385713" y="970943"/>
              <a:ext cx="17059" cy="28423"/>
            </p14:xfrm>
          </p:contentPart>
        </mc:Choice>
        <mc:Fallback xmlns="">
          <p:pic>
            <p:nvPicPr>
              <p:cNvPr id="61" name="墨迹 60"/>
            </p:nvPicPr>
            <p:blipFill>
              <a:blip r:embed="rId123"/>
            </p:blipFill>
            <p:spPr>
              <a:xfrm>
                <a:off x="7385713" y="970943"/>
                <a:ext cx="17059" cy="28423"/>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2" name="墨迹 61"/>
              <p14:cNvContentPartPr/>
              <p14:nvPr/>
            </p14:nvContentPartPr>
            <p14:xfrm>
              <a:off x="7375335" y="977765"/>
              <a:ext cx="72930" cy="43203"/>
            </p14:xfrm>
          </p:contentPart>
        </mc:Choice>
        <mc:Fallback xmlns="">
          <p:pic>
            <p:nvPicPr>
              <p:cNvPr id="62" name="墨迹 61"/>
            </p:nvPicPr>
            <p:blipFill>
              <a:blip r:embed="rId125"/>
            </p:blipFill>
            <p:spPr>
              <a:xfrm>
                <a:off x="7375335" y="977765"/>
                <a:ext cx="72930" cy="43203"/>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3" name="墨迹 62"/>
              <p14:cNvContentPartPr/>
              <p14:nvPr/>
            </p14:nvContentPartPr>
            <p14:xfrm>
              <a:off x="7476129" y="969806"/>
              <a:ext cx="80181" cy="5685"/>
            </p14:xfrm>
          </p:contentPart>
        </mc:Choice>
        <mc:Fallback xmlns="">
          <p:pic>
            <p:nvPicPr>
              <p:cNvPr id="63" name="墨迹 62"/>
            </p:nvPicPr>
            <p:blipFill>
              <a:blip r:embed="rId127"/>
            </p:blipFill>
            <p:spPr>
              <a:xfrm>
                <a:off x="7476129" y="969806"/>
                <a:ext cx="80181" cy="568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4" name="墨迹 63"/>
              <p14:cNvContentPartPr/>
              <p14:nvPr/>
            </p14:nvContentPartPr>
            <p14:xfrm>
              <a:off x="7536620" y="955026"/>
              <a:ext cx="28007" cy="47751"/>
            </p14:xfrm>
          </p:contentPart>
        </mc:Choice>
        <mc:Fallback xmlns="">
          <p:pic>
            <p:nvPicPr>
              <p:cNvPr id="64" name="墨迹 63"/>
            </p:nvPicPr>
            <p:blipFill>
              <a:blip r:embed="rId129"/>
            </p:blipFill>
            <p:spPr>
              <a:xfrm>
                <a:off x="7536620" y="955026"/>
                <a:ext cx="28007" cy="47751"/>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5" name="墨迹 64"/>
              <p14:cNvContentPartPr/>
              <p14:nvPr/>
            </p14:nvContentPartPr>
            <p14:xfrm>
              <a:off x="7588155" y="927171"/>
              <a:ext cx="51179" cy="106019"/>
            </p14:xfrm>
          </p:contentPart>
        </mc:Choice>
        <mc:Fallback xmlns="">
          <p:pic>
            <p:nvPicPr>
              <p:cNvPr id="65" name="墨迹 64"/>
            </p:nvPicPr>
            <p:blipFill>
              <a:blip r:embed="rId131"/>
            </p:blipFill>
            <p:spPr>
              <a:xfrm>
                <a:off x="7588155" y="927171"/>
                <a:ext cx="51179" cy="106019"/>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6" name="墨迹 65"/>
              <p14:cNvContentPartPr/>
              <p14:nvPr/>
            </p14:nvContentPartPr>
            <p14:xfrm>
              <a:off x="7597253" y="961848"/>
              <a:ext cx="51179" cy="18191"/>
            </p14:xfrm>
          </p:contentPart>
        </mc:Choice>
        <mc:Fallback xmlns="">
          <p:pic>
            <p:nvPicPr>
              <p:cNvPr id="66" name="墨迹 65"/>
            </p:nvPicPr>
            <p:blipFill>
              <a:blip r:embed="rId133"/>
            </p:blipFill>
            <p:spPr>
              <a:xfrm>
                <a:off x="7597253" y="961848"/>
                <a:ext cx="51179" cy="18191"/>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67" name="墨迹 66"/>
              <p14:cNvContentPartPr/>
              <p14:nvPr/>
            </p14:nvContentPartPr>
            <p14:xfrm>
              <a:off x="7656394" y="907275"/>
              <a:ext cx="15353" cy="26149"/>
            </p14:xfrm>
          </p:contentPart>
        </mc:Choice>
        <mc:Fallback xmlns="">
          <p:pic>
            <p:nvPicPr>
              <p:cNvPr id="67" name="墨迹 66"/>
            </p:nvPicPr>
            <p:blipFill>
              <a:blip r:embed="rId135"/>
            </p:blipFill>
            <p:spPr>
              <a:xfrm>
                <a:off x="7656394" y="907275"/>
                <a:ext cx="15353" cy="2614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68" name="墨迹 67"/>
              <p14:cNvContentPartPr/>
              <p14:nvPr/>
            </p14:nvContentPartPr>
            <p14:xfrm>
              <a:off x="7642746" y="943657"/>
              <a:ext cx="9098" cy="32971"/>
            </p14:xfrm>
          </p:contentPart>
        </mc:Choice>
        <mc:Fallback xmlns="">
          <p:pic>
            <p:nvPicPr>
              <p:cNvPr id="68" name="墨迹 67"/>
            </p:nvPicPr>
            <p:blipFill>
              <a:blip r:embed="rId137"/>
            </p:blipFill>
            <p:spPr>
              <a:xfrm>
                <a:off x="7642746" y="943657"/>
                <a:ext cx="9098" cy="32971"/>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69" name="墨迹 68"/>
              <p14:cNvContentPartPr/>
              <p14:nvPr/>
            </p14:nvContentPartPr>
            <p14:xfrm>
              <a:off x="7647295" y="932287"/>
              <a:ext cx="45493" cy="28424"/>
            </p14:xfrm>
          </p:contentPart>
        </mc:Choice>
        <mc:Fallback xmlns="">
          <p:pic>
            <p:nvPicPr>
              <p:cNvPr id="69" name="墨迹 68"/>
            </p:nvPicPr>
            <p:blipFill>
              <a:blip r:embed="rId139"/>
            </p:blipFill>
            <p:spPr>
              <a:xfrm>
                <a:off x="7647295" y="932287"/>
                <a:ext cx="45493" cy="28424"/>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0" name="墨迹 69"/>
              <p14:cNvContentPartPr/>
              <p14:nvPr/>
            </p14:nvContentPartPr>
            <p14:xfrm>
              <a:off x="7648432" y="957300"/>
              <a:ext cx="10236" cy="46614"/>
            </p14:xfrm>
          </p:contentPart>
        </mc:Choice>
        <mc:Fallback xmlns="">
          <p:pic>
            <p:nvPicPr>
              <p:cNvPr id="70" name="墨迹 69"/>
            </p:nvPicPr>
            <p:blipFill>
              <a:blip r:embed="rId141"/>
            </p:blipFill>
            <p:spPr>
              <a:xfrm>
                <a:off x="7648432" y="957300"/>
                <a:ext cx="10236" cy="46614"/>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1" name="墨迹 70"/>
              <p14:cNvContentPartPr/>
              <p14:nvPr/>
            </p14:nvContentPartPr>
            <p14:xfrm>
              <a:off x="7670041" y="966395"/>
              <a:ext cx="23884" cy="3411"/>
            </p14:xfrm>
          </p:contentPart>
        </mc:Choice>
        <mc:Fallback xmlns="">
          <p:pic>
            <p:nvPicPr>
              <p:cNvPr id="71" name="墨迹 70"/>
            </p:nvPicPr>
            <p:blipFill>
              <a:blip r:embed="rId143"/>
            </p:blipFill>
            <p:spPr>
              <a:xfrm>
                <a:off x="7670041" y="966395"/>
                <a:ext cx="23884" cy="3411"/>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2" name="墨迹 71"/>
              <p14:cNvContentPartPr/>
              <p14:nvPr/>
            </p14:nvContentPartPr>
            <p14:xfrm>
              <a:off x="7655256" y="984586"/>
              <a:ext cx="62553" cy="40930"/>
            </p14:xfrm>
          </p:contentPart>
        </mc:Choice>
        <mc:Fallback xmlns="">
          <p:pic>
            <p:nvPicPr>
              <p:cNvPr id="72" name="墨迹 71"/>
            </p:nvPicPr>
            <p:blipFill>
              <a:blip r:embed="rId145"/>
            </p:blipFill>
            <p:spPr>
              <a:xfrm>
                <a:off x="7655256" y="984586"/>
                <a:ext cx="62553" cy="4093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3" name="墨迹 72"/>
              <p14:cNvContentPartPr/>
              <p14:nvPr/>
            </p14:nvContentPartPr>
            <p14:xfrm>
              <a:off x="7722358" y="922055"/>
              <a:ext cx="44355" cy="10232"/>
            </p14:xfrm>
          </p:contentPart>
        </mc:Choice>
        <mc:Fallback xmlns="">
          <p:pic>
            <p:nvPicPr>
              <p:cNvPr id="73" name="墨迹 72"/>
            </p:nvPicPr>
            <p:blipFill>
              <a:blip r:embed="rId147"/>
            </p:blipFill>
            <p:spPr>
              <a:xfrm>
                <a:off x="7722358" y="922055"/>
                <a:ext cx="44355" cy="10232"/>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4" name="墨迹 73"/>
              <p14:cNvContentPartPr/>
              <p14:nvPr/>
            </p14:nvContentPartPr>
            <p14:xfrm>
              <a:off x="7715534" y="905001"/>
              <a:ext cx="34120" cy="99482"/>
            </p14:xfrm>
          </p:contentPart>
        </mc:Choice>
        <mc:Fallback xmlns="">
          <p:pic>
            <p:nvPicPr>
              <p:cNvPr id="74" name="墨迹 73"/>
            </p:nvPicPr>
            <p:blipFill>
              <a:blip r:embed="rId149"/>
            </p:blipFill>
            <p:spPr>
              <a:xfrm>
                <a:off x="7715534" y="905001"/>
                <a:ext cx="34120" cy="99482"/>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5" name="墨迹 74"/>
              <p14:cNvContentPartPr/>
              <p14:nvPr/>
            </p14:nvContentPartPr>
            <p14:xfrm>
              <a:off x="7745104" y="961848"/>
              <a:ext cx="4549" cy="64805"/>
            </p14:xfrm>
          </p:contentPart>
        </mc:Choice>
        <mc:Fallback xmlns="">
          <p:pic>
            <p:nvPicPr>
              <p:cNvPr id="75" name="墨迹 74"/>
            </p:nvPicPr>
            <p:blipFill>
              <a:blip r:embed="rId151"/>
            </p:blipFill>
            <p:spPr>
              <a:xfrm>
                <a:off x="7745104" y="961848"/>
                <a:ext cx="4549" cy="6480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6" name="墨迹 75"/>
              <p14:cNvContentPartPr/>
              <p14:nvPr/>
            </p14:nvContentPartPr>
            <p14:xfrm>
              <a:off x="7742829" y="964122"/>
              <a:ext cx="47767" cy="81859"/>
            </p14:xfrm>
          </p:contentPart>
        </mc:Choice>
        <mc:Fallback xmlns="">
          <p:pic>
            <p:nvPicPr>
              <p:cNvPr id="76" name="墨迹 75"/>
            </p:nvPicPr>
            <p:blipFill>
              <a:blip r:embed="rId153"/>
            </p:blipFill>
            <p:spPr>
              <a:xfrm>
                <a:off x="7742829" y="964122"/>
                <a:ext cx="47767" cy="81859"/>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77" name="墨迹 76"/>
              <p14:cNvContentPartPr/>
              <p14:nvPr/>
            </p14:nvContentPartPr>
            <p14:xfrm>
              <a:off x="7809931" y="935698"/>
              <a:ext cx="53453" cy="7959"/>
            </p14:xfrm>
          </p:contentPart>
        </mc:Choice>
        <mc:Fallback xmlns="">
          <p:pic>
            <p:nvPicPr>
              <p:cNvPr id="77" name="墨迹 76"/>
            </p:nvPicPr>
            <p:blipFill>
              <a:blip r:embed="rId155"/>
            </p:blipFill>
            <p:spPr>
              <a:xfrm>
                <a:off x="7809931" y="935698"/>
                <a:ext cx="53453" cy="7959"/>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78" name="墨迹 77"/>
              <p14:cNvContentPartPr/>
              <p14:nvPr/>
            </p14:nvContentPartPr>
            <p14:xfrm>
              <a:off x="7803107" y="920918"/>
              <a:ext cx="35257" cy="90955"/>
            </p14:xfrm>
          </p:contentPart>
        </mc:Choice>
        <mc:Fallback xmlns="">
          <p:pic>
            <p:nvPicPr>
              <p:cNvPr id="78" name="墨迹 77"/>
            </p:nvPicPr>
            <p:blipFill>
              <a:blip r:embed="rId157"/>
            </p:blipFill>
            <p:spPr>
              <a:xfrm>
                <a:off x="7803107" y="920918"/>
                <a:ext cx="35257" cy="90955"/>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79" name="墨迹 78"/>
              <p14:cNvContentPartPr/>
              <p14:nvPr/>
            </p14:nvContentPartPr>
            <p14:xfrm>
              <a:off x="7833815" y="970943"/>
              <a:ext cx="2274" cy="61395"/>
            </p14:xfrm>
          </p:contentPart>
        </mc:Choice>
        <mc:Fallback xmlns="">
          <p:pic>
            <p:nvPicPr>
              <p:cNvPr id="79" name="墨迹 78"/>
            </p:nvPicPr>
            <p:blipFill>
              <a:blip r:embed="rId159"/>
            </p:blipFill>
            <p:spPr>
              <a:xfrm>
                <a:off x="7833815" y="970943"/>
                <a:ext cx="2274" cy="6139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0" name="墨迹 79"/>
              <p14:cNvContentPartPr/>
              <p14:nvPr/>
            </p14:nvContentPartPr>
            <p14:xfrm>
              <a:off x="7836089" y="959574"/>
              <a:ext cx="34120" cy="80864"/>
            </p14:xfrm>
          </p:contentPart>
        </mc:Choice>
        <mc:Fallback xmlns="">
          <p:pic>
            <p:nvPicPr>
              <p:cNvPr id="80" name="墨迹 79"/>
            </p:nvPicPr>
            <p:blipFill>
              <a:blip r:embed="rId161"/>
            </p:blipFill>
            <p:spPr>
              <a:xfrm>
                <a:off x="7836089" y="959574"/>
                <a:ext cx="34120" cy="80864"/>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1" name="墨迹 80"/>
              <p14:cNvContentPartPr/>
              <p14:nvPr/>
            </p14:nvContentPartPr>
            <p14:xfrm>
              <a:off x="7906603" y="957300"/>
              <a:ext cx="51179" cy="68216"/>
            </p14:xfrm>
          </p:contentPart>
        </mc:Choice>
        <mc:Fallback xmlns="">
          <p:pic>
            <p:nvPicPr>
              <p:cNvPr id="81" name="墨迹 80"/>
            </p:nvPicPr>
            <p:blipFill>
              <a:blip r:embed="rId163"/>
            </p:blipFill>
            <p:spPr>
              <a:xfrm>
                <a:off x="7906603" y="957300"/>
                <a:ext cx="51179" cy="68216"/>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2" name="墨迹 81"/>
              <p14:cNvContentPartPr/>
              <p14:nvPr/>
            </p14:nvContentPartPr>
            <p14:xfrm>
              <a:off x="7952664" y="915517"/>
              <a:ext cx="40374" cy="23592"/>
            </p14:xfrm>
          </p:contentPart>
        </mc:Choice>
        <mc:Fallback xmlns="">
          <p:pic>
            <p:nvPicPr>
              <p:cNvPr id="82" name="墨迹 81"/>
            </p:nvPicPr>
            <p:blipFill>
              <a:blip r:embed="rId165"/>
            </p:blipFill>
            <p:spPr>
              <a:xfrm>
                <a:off x="7952664" y="915517"/>
                <a:ext cx="40374" cy="23592"/>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3" name="墨迹 82"/>
              <p14:cNvContentPartPr/>
              <p14:nvPr/>
            </p14:nvContentPartPr>
            <p14:xfrm>
              <a:off x="7973704" y="914096"/>
              <a:ext cx="5686" cy="47752"/>
            </p14:xfrm>
          </p:contentPart>
        </mc:Choice>
        <mc:Fallback xmlns="">
          <p:pic>
            <p:nvPicPr>
              <p:cNvPr id="83" name="墨迹 82"/>
            </p:nvPicPr>
            <p:blipFill>
              <a:blip r:embed="rId167"/>
            </p:blipFill>
            <p:spPr>
              <a:xfrm>
                <a:off x="7973704" y="914096"/>
                <a:ext cx="5686" cy="47752"/>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4" name="墨迹 83"/>
              <p14:cNvContentPartPr/>
              <p14:nvPr/>
            </p14:nvContentPartPr>
            <p14:xfrm>
              <a:off x="7995313" y="929161"/>
              <a:ext cx="38669" cy="62247"/>
            </p14:xfrm>
          </p:contentPart>
        </mc:Choice>
        <mc:Fallback xmlns="">
          <p:pic>
            <p:nvPicPr>
              <p:cNvPr id="84" name="墨迹 83"/>
            </p:nvPicPr>
            <p:blipFill>
              <a:blip r:embed="rId169"/>
            </p:blipFill>
            <p:spPr>
              <a:xfrm>
                <a:off x="7995313" y="929161"/>
                <a:ext cx="38669" cy="62247"/>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5" name="墨迹 84"/>
              <p14:cNvContentPartPr/>
              <p14:nvPr/>
            </p14:nvContentPartPr>
            <p14:xfrm>
              <a:off x="8029432" y="945931"/>
              <a:ext cx="36395" cy="26149"/>
            </p14:xfrm>
          </p:contentPart>
        </mc:Choice>
        <mc:Fallback xmlns="">
          <p:pic>
            <p:nvPicPr>
              <p:cNvPr id="85" name="墨迹 84"/>
            </p:nvPicPr>
            <p:blipFill>
              <a:blip r:embed="rId171"/>
            </p:blipFill>
            <p:spPr>
              <a:xfrm>
                <a:off x="8029432" y="945931"/>
                <a:ext cx="36395" cy="26149"/>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86" name="墨迹 85"/>
              <p14:cNvContentPartPr/>
              <p14:nvPr/>
            </p14:nvContentPartPr>
            <p14:xfrm>
              <a:off x="8029432" y="982312"/>
              <a:ext cx="3412" cy="60258"/>
            </p14:xfrm>
          </p:contentPart>
        </mc:Choice>
        <mc:Fallback xmlns="">
          <p:pic>
            <p:nvPicPr>
              <p:cNvPr id="86" name="墨迹 85"/>
            </p:nvPicPr>
            <p:blipFill>
              <a:blip r:embed="rId173"/>
            </p:blipFill>
            <p:spPr>
              <a:xfrm>
                <a:off x="8029432" y="982312"/>
                <a:ext cx="3412" cy="60258"/>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87" name="墨迹 86"/>
              <p14:cNvContentPartPr/>
              <p14:nvPr/>
            </p14:nvContentPartPr>
            <p14:xfrm>
              <a:off x="8068101" y="907275"/>
              <a:ext cx="17060" cy="14780"/>
            </p14:xfrm>
          </p:contentPart>
        </mc:Choice>
        <mc:Fallback xmlns="">
          <p:pic>
            <p:nvPicPr>
              <p:cNvPr id="87" name="墨迹 86"/>
            </p:nvPicPr>
            <p:blipFill>
              <a:blip r:embed="rId175"/>
            </p:blipFill>
            <p:spPr>
              <a:xfrm>
                <a:off x="8068101" y="907275"/>
                <a:ext cx="17060" cy="1478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88" name="墨迹 87"/>
              <p14:cNvContentPartPr/>
              <p14:nvPr/>
            </p14:nvContentPartPr>
            <p14:xfrm>
              <a:off x="8082886" y="914096"/>
              <a:ext cx="36394" cy="22739"/>
            </p14:xfrm>
          </p:contentPart>
        </mc:Choice>
        <mc:Fallback xmlns="">
          <p:pic>
            <p:nvPicPr>
              <p:cNvPr id="88" name="墨迹 87"/>
            </p:nvPicPr>
            <p:blipFill>
              <a:blip r:embed="rId177"/>
            </p:blipFill>
            <p:spPr>
              <a:xfrm>
                <a:off x="8082886" y="914096"/>
                <a:ext cx="36394" cy="22739"/>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89" name="墨迹 88"/>
              <p14:cNvContentPartPr/>
              <p14:nvPr/>
            </p14:nvContentPartPr>
            <p14:xfrm>
              <a:off x="8068101" y="948204"/>
              <a:ext cx="4549" cy="40930"/>
            </p14:xfrm>
          </p:contentPart>
        </mc:Choice>
        <mc:Fallback xmlns="">
          <p:pic>
            <p:nvPicPr>
              <p:cNvPr id="89" name="墨迹 88"/>
            </p:nvPicPr>
            <p:blipFill>
              <a:blip r:embed="rId179"/>
            </p:blipFill>
            <p:spPr>
              <a:xfrm>
                <a:off x="8068101" y="948204"/>
                <a:ext cx="4549" cy="4093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0" name="墨迹 89"/>
              <p14:cNvContentPartPr/>
              <p14:nvPr/>
            </p14:nvContentPartPr>
            <p14:xfrm>
              <a:off x="8065827" y="939109"/>
              <a:ext cx="59140" cy="47751"/>
            </p14:xfrm>
          </p:contentPart>
        </mc:Choice>
        <mc:Fallback xmlns="">
          <p:pic>
            <p:nvPicPr>
              <p:cNvPr id="90" name="墨迹 89"/>
            </p:nvPicPr>
            <p:blipFill>
              <a:blip r:embed="rId181"/>
            </p:blipFill>
            <p:spPr>
              <a:xfrm>
                <a:off x="8065827" y="939109"/>
                <a:ext cx="59140" cy="47751"/>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1" name="墨迹 90"/>
              <p14:cNvContentPartPr/>
              <p14:nvPr/>
            </p14:nvContentPartPr>
            <p14:xfrm>
              <a:off x="8079474" y="959574"/>
              <a:ext cx="28433" cy="6821"/>
            </p14:xfrm>
          </p:contentPart>
        </mc:Choice>
        <mc:Fallback xmlns="">
          <p:pic>
            <p:nvPicPr>
              <p:cNvPr id="91" name="墨迹 90"/>
            </p:nvPicPr>
            <p:blipFill>
              <a:blip r:embed="rId183"/>
            </p:blipFill>
            <p:spPr>
              <a:xfrm>
                <a:off x="8079474" y="959574"/>
                <a:ext cx="28433" cy="6821"/>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2" name="墨迹 91"/>
              <p14:cNvContentPartPr/>
              <p14:nvPr/>
            </p14:nvContentPartPr>
            <p14:xfrm>
              <a:off x="8077200" y="980039"/>
              <a:ext cx="36394" cy="2273"/>
            </p14:xfrm>
          </p:contentPart>
        </mc:Choice>
        <mc:Fallback xmlns="">
          <p:pic>
            <p:nvPicPr>
              <p:cNvPr id="92" name="墨迹 91"/>
            </p:nvPicPr>
            <p:blipFill>
              <a:blip r:embed="rId185"/>
            </p:blipFill>
            <p:spPr>
              <a:xfrm>
                <a:off x="8077200" y="980039"/>
                <a:ext cx="36394" cy="2273"/>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3" name="墨迹 92"/>
              <p14:cNvContentPartPr/>
              <p14:nvPr/>
            </p14:nvContentPartPr>
            <p14:xfrm>
              <a:off x="8045355" y="1002777"/>
              <a:ext cx="71650" cy="25013"/>
            </p14:xfrm>
          </p:contentPart>
        </mc:Choice>
        <mc:Fallback xmlns="">
          <p:pic>
            <p:nvPicPr>
              <p:cNvPr id="93" name="墨迹 92"/>
            </p:nvPicPr>
            <p:blipFill>
              <a:blip r:embed="rId187"/>
            </p:blipFill>
            <p:spPr>
              <a:xfrm>
                <a:off x="8045355" y="1002777"/>
                <a:ext cx="71650" cy="25013"/>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4" name="墨迹 93"/>
              <p14:cNvContentPartPr/>
              <p14:nvPr/>
            </p14:nvContentPartPr>
            <p14:xfrm>
              <a:off x="8089354" y="957300"/>
              <a:ext cx="6042" cy="93229"/>
            </p14:xfrm>
          </p:contentPart>
        </mc:Choice>
        <mc:Fallback xmlns="">
          <p:pic>
            <p:nvPicPr>
              <p:cNvPr id="94" name="墨迹 93"/>
            </p:nvPicPr>
            <p:blipFill>
              <a:blip r:embed="rId189"/>
            </p:blipFill>
            <p:spPr>
              <a:xfrm>
                <a:off x="8089354" y="957300"/>
                <a:ext cx="6042" cy="93229"/>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5" name="墨迹 94"/>
              <p14:cNvContentPartPr/>
              <p14:nvPr/>
            </p14:nvContentPartPr>
            <p14:xfrm>
              <a:off x="8143164" y="955026"/>
              <a:ext cx="21609" cy="360"/>
            </p14:xfrm>
          </p:contentPart>
        </mc:Choice>
        <mc:Fallback xmlns="">
          <p:pic>
            <p:nvPicPr>
              <p:cNvPr id="95" name="墨迹 94"/>
            </p:nvPicPr>
            <p:blipFill>
              <a:blip r:embed="rId191"/>
            </p:blipFill>
            <p:spPr>
              <a:xfrm>
                <a:off x="8143164" y="955026"/>
                <a:ext cx="21609" cy="36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96" name="墨迹 95"/>
              <p14:cNvContentPartPr/>
              <p14:nvPr/>
            </p14:nvContentPartPr>
            <p14:xfrm>
              <a:off x="8127241" y="980039"/>
              <a:ext cx="44355" cy="14780"/>
            </p14:xfrm>
          </p:contentPart>
        </mc:Choice>
        <mc:Fallback xmlns="">
          <p:pic>
            <p:nvPicPr>
              <p:cNvPr id="96" name="墨迹 95"/>
            </p:nvPicPr>
            <p:blipFill>
              <a:blip r:embed="rId193"/>
            </p:blipFill>
            <p:spPr>
              <a:xfrm>
                <a:off x="8127241" y="980039"/>
                <a:ext cx="44355" cy="1478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97" name="墨迹 96"/>
              <p14:cNvContentPartPr/>
              <p14:nvPr/>
            </p14:nvContentPartPr>
            <p14:xfrm>
              <a:off x="8136340" y="993682"/>
              <a:ext cx="11373" cy="51162"/>
            </p14:xfrm>
          </p:contentPart>
        </mc:Choice>
        <mc:Fallback xmlns="">
          <p:pic>
            <p:nvPicPr>
              <p:cNvPr id="97" name="墨迹 96"/>
            </p:nvPicPr>
            <p:blipFill>
              <a:blip r:embed="rId195"/>
            </p:blipFill>
            <p:spPr>
              <a:xfrm>
                <a:off x="8136340" y="993682"/>
                <a:ext cx="11373" cy="51162"/>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98" name="墨迹 97"/>
              <p14:cNvContentPartPr/>
              <p14:nvPr/>
            </p14:nvContentPartPr>
            <p14:xfrm>
              <a:off x="8159086" y="1009599"/>
              <a:ext cx="64827" cy="35600"/>
            </p14:xfrm>
          </p:contentPart>
        </mc:Choice>
        <mc:Fallback xmlns="">
          <p:pic>
            <p:nvPicPr>
              <p:cNvPr id="98" name="墨迹 97"/>
            </p:nvPicPr>
            <p:blipFill>
              <a:blip r:embed="rId197"/>
            </p:blipFill>
            <p:spPr>
              <a:xfrm>
                <a:off x="8159086" y="1009599"/>
                <a:ext cx="64827" cy="3560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99" name="墨迹 98"/>
              <p14:cNvContentPartPr/>
              <p14:nvPr/>
            </p14:nvContentPartPr>
            <p14:xfrm>
              <a:off x="8088572" y="949341"/>
              <a:ext cx="7962" cy="27287"/>
            </p14:xfrm>
          </p:contentPart>
        </mc:Choice>
        <mc:Fallback xmlns="">
          <p:pic>
            <p:nvPicPr>
              <p:cNvPr id="99" name="墨迹 98"/>
            </p:nvPicPr>
            <p:blipFill>
              <a:blip r:embed="rId199"/>
            </p:blipFill>
            <p:spPr>
              <a:xfrm>
                <a:off x="8088572" y="949341"/>
                <a:ext cx="7962" cy="27287"/>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30722" name="Picture 2" descr="5">
            <a:hlinkClick r:id="rId1" action="ppaction://hlinkfile"/>
          </p:cNvPr>
          <p:cNvPicPr>
            <a:picLocks noChangeAspect="1"/>
          </p:cNvPicPr>
          <p:nvPr/>
        </p:nvPicPr>
        <p:blipFill>
          <a:blip r:embed="rId2"/>
          <a:stretch>
            <a:fillRect/>
          </a:stretch>
        </p:blipFill>
        <p:spPr>
          <a:xfrm>
            <a:off x="1692275" y="1219200"/>
            <a:ext cx="5524500" cy="4106863"/>
          </a:xfrm>
          <a:prstGeom prst="rect">
            <a:avLst/>
          </a:prstGeom>
          <a:noFill/>
          <a:ln w="9525">
            <a:noFill/>
          </a:ln>
        </p:spPr>
      </p:pic>
      <p:sp>
        <p:nvSpPr>
          <p:cNvPr id="30723" name="Rectangle 3"/>
          <p:cNvSpPr>
            <a:spLocks noGrp="1"/>
          </p:cNvSpPr>
          <p:nvPr>
            <p:ph type="title" idx="4294967295"/>
          </p:nvPr>
        </p:nvSpPr>
        <p:spPr>
          <a:xfrm>
            <a:off x="457200" y="122238"/>
            <a:ext cx="7543800" cy="1074737"/>
          </a:xfrm>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30724" name="Rectangle 4"/>
          <p:cNvSpPr>
            <a:spLocks noGrp="1"/>
          </p:cNvSpPr>
          <p:nvPr>
            <p:ph type="body" idx="4294967295"/>
          </p:nvPr>
        </p:nvSpPr>
        <p:spPr>
          <a:xfrm>
            <a:off x="827088" y="4797425"/>
            <a:ext cx="7772400" cy="1752600"/>
          </a:xfrm>
        </p:spPr>
        <p:txBody>
          <a:bodyPr wrap="square" anchor="t"/>
          <a:p>
            <a:pPr eaLnBrk="1" hangingPunct="1"/>
            <a:r>
              <a:rPr lang="zh-CN" altLang="en-US" sz="2600" dirty="0"/>
              <a:t>控制存储器</a:t>
            </a:r>
            <a:r>
              <a:rPr lang="en-US" altLang="zh-CN" sz="2600" dirty="0"/>
              <a:t>(μCM)</a:t>
            </a:r>
            <a:r>
              <a:rPr lang="zh-CN" altLang="en-US" sz="2600" dirty="0"/>
              <a:t>。</a:t>
            </a:r>
            <a:endParaRPr lang="zh-CN" altLang="en-US" sz="2600" dirty="0"/>
          </a:p>
          <a:p>
            <a:pPr lvl="1" eaLnBrk="1" hangingPunct="1"/>
            <a:r>
              <a:rPr lang="zh-CN" altLang="en-US" sz="2200" dirty="0"/>
              <a:t>这是微程序控制器的核心部件，用来存放微程序。其性能</a:t>
            </a:r>
            <a:r>
              <a:rPr lang="en-US" altLang="zh-CN" sz="2200" dirty="0"/>
              <a:t>(</a:t>
            </a:r>
            <a:r>
              <a:rPr lang="zh-CN" altLang="en-US" sz="2200" dirty="0"/>
              <a:t>包括容量、速度、可靠性等</a:t>
            </a:r>
            <a:r>
              <a:rPr lang="en-US" altLang="zh-CN" sz="2200" dirty="0"/>
              <a:t>)</a:t>
            </a:r>
            <a:r>
              <a:rPr lang="zh-CN" altLang="en-US" sz="2200" dirty="0"/>
              <a:t>与计算机的性能密切相关。</a:t>
            </a:r>
            <a:endParaRPr lang="zh-CN" altLang="en-US" sz="2200" dirty="0"/>
          </a:p>
          <a:p>
            <a:pPr eaLnBrk="1" hangingPunct="1"/>
            <a:endParaRPr lang="en-US" altLang="zh-CN" sz="2600" dirty="0"/>
          </a:p>
        </p:txBody>
      </p:sp>
      <p:sp>
        <p:nvSpPr>
          <p:cNvPr id="30725" name="Text Box 5"/>
          <p:cNvSpPr txBox="1"/>
          <p:nvPr/>
        </p:nvSpPr>
        <p:spPr>
          <a:xfrm>
            <a:off x="773113" y="1268413"/>
            <a:ext cx="3582987" cy="519112"/>
          </a:xfrm>
          <a:prstGeom prst="rect">
            <a:avLst/>
          </a:prstGeom>
          <a:solidFill>
            <a:srgbClr val="0000FF"/>
          </a:solidFill>
          <a:ln w="9525">
            <a:noFill/>
          </a:ln>
        </p:spPr>
        <p:txBody>
          <a:bodyPr wrap="none" anchor="t">
            <a:spAutoFit/>
          </a:bodyPr>
          <a:p>
            <a:r>
              <a:rPr lang="en-US" altLang="zh-CN" sz="2800" dirty="0">
                <a:solidFill>
                  <a:schemeClr val="bg1"/>
                </a:solidFill>
                <a:latin typeface="Arial" charset="0"/>
                <a:ea typeface="宋体" charset="-122"/>
              </a:rPr>
              <a:t>5</a:t>
            </a:r>
            <a:r>
              <a:rPr lang="zh-CN" altLang="en-US" sz="2800" dirty="0">
                <a:solidFill>
                  <a:schemeClr val="bg1"/>
                </a:solidFill>
                <a:latin typeface="Arial" charset="0"/>
                <a:ea typeface="宋体" charset="-122"/>
              </a:rPr>
              <a:t>、微程序控制器原理</a:t>
            </a:r>
            <a:endParaRPr lang="zh-CN" altLang="en-US" sz="2800" dirty="0">
              <a:solidFill>
                <a:schemeClr val="bg1"/>
              </a:solidFill>
              <a:latin typeface="Arial" charset="0"/>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1746" name="Rectangle 2"/>
          <p:cNvSpPr>
            <a:spLocks noGrp="1"/>
          </p:cNvSpPr>
          <p:nvPr>
            <p:ph type="title" idx="4294967295"/>
          </p:nvPr>
        </p:nvSpPr>
        <p:spPr/>
        <p:txBody>
          <a:bodyPr wrap="square" anchor="b"/>
          <a:p>
            <a:pPr eaLnBrk="1" hangingPunct="1"/>
            <a:r>
              <a:rPr lang="en-US" altLang="zh-CN" dirty="0">
                <a:cs typeface="Times New Roman" pitchFamily="2" charset="0"/>
              </a:rPr>
              <a:t>5</a:t>
            </a:r>
            <a:r>
              <a:rPr lang="en-US" altLang="zh-CN" dirty="0"/>
              <a:t>.4.1</a:t>
            </a:r>
            <a:r>
              <a:rPr lang="zh-CN" altLang="en-US" b="0" dirty="0"/>
              <a:t>微程序控制原理</a:t>
            </a:r>
            <a:endParaRPr lang="zh-CN" altLang="en-US" b="0" dirty="0"/>
          </a:p>
        </p:txBody>
      </p:sp>
      <p:sp>
        <p:nvSpPr>
          <p:cNvPr id="31747" name="Rectangle 3"/>
          <p:cNvSpPr>
            <a:spLocks noGrp="1"/>
          </p:cNvSpPr>
          <p:nvPr>
            <p:ph type="body" idx="4294967295"/>
          </p:nvPr>
        </p:nvSpPr>
        <p:spPr/>
        <p:txBody>
          <a:bodyPr wrap="square" anchor="t"/>
          <a:p>
            <a:pPr lvl="1" eaLnBrk="1" hangingPunct="1"/>
            <a:r>
              <a:rPr lang="zh-CN" altLang="en-US" dirty="0"/>
              <a:t>微指令寄存器</a:t>
            </a:r>
            <a:r>
              <a:rPr lang="en-US" altLang="zh-CN" dirty="0"/>
              <a:t>(μIR)</a:t>
            </a:r>
            <a:endParaRPr lang="en-US" altLang="zh-CN" dirty="0"/>
          </a:p>
          <a:p>
            <a:pPr lvl="2" eaLnBrk="1" hangingPunct="1"/>
            <a:r>
              <a:rPr lang="zh-CN" altLang="en-US" dirty="0"/>
              <a:t>用来存放从</a:t>
            </a:r>
            <a:r>
              <a:rPr lang="en-US" altLang="zh-CN" dirty="0"/>
              <a:t>μCM</a:t>
            </a:r>
            <a:r>
              <a:rPr lang="zh-CN" altLang="en-US" dirty="0"/>
              <a:t>取出的正在执行的微指令，它的位数同微指令字长相等。</a:t>
            </a:r>
            <a:endParaRPr lang="zh-CN" altLang="en-US" dirty="0"/>
          </a:p>
          <a:p>
            <a:pPr lvl="1" eaLnBrk="1" hangingPunct="1"/>
            <a:r>
              <a:rPr lang="zh-CN" altLang="en-US" dirty="0"/>
              <a:t>微地址形成部件</a:t>
            </a:r>
            <a:endParaRPr lang="zh-CN" altLang="en-US" dirty="0"/>
          </a:p>
          <a:p>
            <a:pPr lvl="2" eaLnBrk="1" hangingPunct="1"/>
            <a:r>
              <a:rPr lang="zh-CN" altLang="en-US" dirty="0"/>
              <a:t>用来产生初始微地址和后继微地址，以保证微指令的连续执行。</a:t>
            </a:r>
            <a:endParaRPr lang="zh-CN" altLang="en-US" dirty="0"/>
          </a:p>
          <a:p>
            <a:pPr lvl="1" eaLnBrk="1" hangingPunct="1"/>
            <a:r>
              <a:rPr lang="zh-CN" altLang="en-US" dirty="0"/>
              <a:t>微地址寄存器</a:t>
            </a:r>
            <a:r>
              <a:rPr lang="en-US" altLang="zh-CN" dirty="0"/>
              <a:t>(μMAR) </a:t>
            </a:r>
            <a:endParaRPr lang="en-US" altLang="zh-CN" dirty="0"/>
          </a:p>
          <a:p>
            <a:pPr lvl="2" eaLnBrk="1" hangingPunct="1"/>
            <a:r>
              <a:rPr lang="zh-CN" altLang="en-US" dirty="0"/>
              <a:t>它接受微地址形成部件送来的微地址，为下一步从</a:t>
            </a:r>
            <a:r>
              <a:rPr lang="en-US" altLang="zh-CN" dirty="0"/>
              <a:t>μCM</a:t>
            </a:r>
            <a:r>
              <a:rPr lang="zh-CN" altLang="en-US" dirty="0"/>
              <a:t>中读取微指令作准备。</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457898" y="3087919"/>
              <a:ext cx="52512" cy="29993"/>
            </p14:xfrm>
          </p:contentPart>
        </mc:Choice>
        <mc:Fallback xmlns="">
          <p:pic>
            <p:nvPicPr>
              <p:cNvPr id="2" name="墨迹 1"/>
            </p:nvPicPr>
            <p:blipFill>
              <a:blip r:embed="rId2"/>
            </p:blipFill>
            <p:spPr>
              <a:xfrm>
                <a:off x="9457898" y="3087919"/>
                <a:ext cx="52512" cy="29993"/>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2770" name="Rectangle 3"/>
          <p:cNvSpPr>
            <a:spLocks noGrp="1"/>
          </p:cNvSpPr>
          <p:nvPr>
            <p:ph type="body" idx="4294967295"/>
          </p:nvPr>
        </p:nvSpPr>
        <p:spPr>
          <a:xfrm>
            <a:off x="530225" y="1295400"/>
            <a:ext cx="7620000" cy="4572000"/>
          </a:xfrm>
        </p:spPr>
        <p:txBody>
          <a:bodyPr wrap="square" anchor="t"/>
          <a:p>
            <a:pPr eaLnBrk="1" hangingPunct="1">
              <a:lnSpc>
                <a:spcPct val="120000"/>
              </a:lnSpc>
            </a:pPr>
            <a:r>
              <a:rPr lang="zh-CN" altLang="en-US" dirty="0">
                <a:latin typeface="Times New Roman" pitchFamily="2" charset="0"/>
              </a:rPr>
              <a:t>微程序控制器的工作过程</a:t>
            </a:r>
            <a:endParaRPr lang="zh-CN" altLang="en-US" dirty="0">
              <a:latin typeface="Times New Roman" pitchFamily="2" charset="0"/>
            </a:endParaRPr>
          </a:p>
          <a:p>
            <a:pPr lvl="1" eaLnBrk="1" hangingPunct="1">
              <a:lnSpc>
                <a:spcPct val="120000"/>
              </a:lnSpc>
            </a:pPr>
            <a:r>
              <a:rPr lang="zh-CN" altLang="en-US" dirty="0">
                <a:latin typeface="Times New Roman" pitchFamily="2" charset="0"/>
              </a:rPr>
              <a:t>取指令周期</a:t>
            </a:r>
            <a:endParaRPr lang="zh-CN" altLang="en-US" dirty="0">
              <a:latin typeface="Times New Roman" pitchFamily="2" charset="0"/>
            </a:endParaRPr>
          </a:p>
          <a:p>
            <a:pPr lvl="1" eaLnBrk="1" hangingPunct="1">
              <a:lnSpc>
                <a:spcPct val="300000"/>
              </a:lnSpc>
            </a:pPr>
            <a:r>
              <a:rPr lang="zh-CN" altLang="en-US" dirty="0">
                <a:latin typeface="Times New Roman" pitchFamily="2" charset="0"/>
              </a:rPr>
              <a:t>转微程序入口</a:t>
            </a:r>
            <a:endParaRPr lang="zh-CN" altLang="en-US" dirty="0">
              <a:latin typeface="Times New Roman" pitchFamily="2" charset="0"/>
            </a:endParaRPr>
          </a:p>
          <a:p>
            <a:pPr lvl="1" eaLnBrk="1" hangingPunct="1">
              <a:lnSpc>
                <a:spcPct val="300000"/>
              </a:lnSpc>
            </a:pPr>
            <a:r>
              <a:rPr lang="zh-CN" altLang="en-US" dirty="0">
                <a:latin typeface="Times New Roman" pitchFamily="2" charset="0"/>
              </a:rPr>
              <a:t>执行首条微指令</a:t>
            </a:r>
            <a:endParaRPr lang="zh-CN" altLang="en-US" dirty="0">
              <a:latin typeface="Times New Roman" pitchFamily="2" charset="0"/>
            </a:endParaRPr>
          </a:p>
          <a:p>
            <a:pPr eaLnBrk="1" hangingPunct="1">
              <a:lnSpc>
                <a:spcPct val="120000"/>
              </a:lnSpc>
              <a:buNone/>
            </a:pPr>
            <a:endParaRPr lang="en-US" altLang="zh-CN" dirty="0">
              <a:latin typeface="Times New Roman" pitchFamily="2" charset="0"/>
            </a:endParaRPr>
          </a:p>
        </p:txBody>
      </p:sp>
      <p:grpSp>
        <p:nvGrpSpPr>
          <p:cNvPr id="32772" name="组合 32771"/>
          <p:cNvGrpSpPr/>
          <p:nvPr/>
        </p:nvGrpSpPr>
        <p:grpSpPr>
          <a:xfrm>
            <a:off x="468313" y="2479675"/>
            <a:ext cx="7681912" cy="625475"/>
            <a:chOff x="0" y="0"/>
            <a:chExt cx="4839" cy="394"/>
          </a:xfrm>
        </p:grpSpPr>
        <p:sp>
          <p:nvSpPr>
            <p:cNvPr id="2" name="Text Box 5"/>
            <p:cNvSpPr txBox="1"/>
            <p:nvPr/>
          </p:nvSpPr>
          <p:spPr>
            <a:xfrm>
              <a:off x="0" y="192"/>
              <a:ext cx="384"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CM</a:t>
              </a:r>
              <a:endParaRPr lang="en-US" altLang="zh-CN" sz="2000" dirty="0">
                <a:solidFill>
                  <a:srgbClr val="3333FF"/>
                </a:solidFill>
                <a:latin typeface="Times New Roman" pitchFamily="2" charset="0"/>
                <a:ea typeface="隶书" pitchFamily="1" charset="-122"/>
              </a:endParaRPr>
            </a:p>
          </p:txBody>
        </p:sp>
        <p:sp>
          <p:nvSpPr>
            <p:cNvPr id="32773" name="Text Box 6"/>
            <p:cNvSpPr txBox="1"/>
            <p:nvPr/>
          </p:nvSpPr>
          <p:spPr>
            <a:xfrm rot="-10800000" flipV="1">
              <a:off x="257" y="48"/>
              <a:ext cx="1056" cy="192"/>
            </a:xfrm>
            <a:prstGeom prst="rect">
              <a:avLst/>
            </a:prstGeom>
            <a:noFill/>
            <a:ln w="9525">
              <a:noFill/>
            </a:ln>
          </p:spPr>
          <p:txBody>
            <a:bodyPr anchor="t">
              <a:spAutoFit/>
            </a:bodyPr>
            <a:p>
              <a:pPr>
                <a:lnSpc>
                  <a:spcPct val="70000"/>
                </a:lnSpc>
                <a:spcBef>
                  <a:spcPct val="50000"/>
                </a:spcBef>
              </a:pPr>
              <a:r>
                <a:rPr lang="en-US" altLang="zh-CN" sz="2000" dirty="0">
                  <a:latin typeface="Times New Roman" pitchFamily="2" charset="0"/>
                  <a:ea typeface="隶书" pitchFamily="1" charset="-122"/>
                </a:rPr>
                <a:t>‘</a:t>
              </a:r>
              <a:r>
                <a:rPr lang="zh-CN" altLang="en-US" sz="2000" dirty="0">
                  <a:latin typeface="隶书" pitchFamily="1" charset="-122"/>
                  <a:ea typeface="隶书" pitchFamily="1" charset="-122"/>
                </a:rPr>
                <a:t>取指</a:t>
              </a:r>
              <a:r>
                <a:rPr lang="zh-CN" altLang="en-US" sz="2000" dirty="0">
                  <a:latin typeface="Times New Roman" pitchFamily="2" charset="0"/>
                  <a:ea typeface="隶书" pitchFamily="1" charset="-122"/>
                </a:rPr>
                <a:t>’</a:t>
              </a:r>
              <a:r>
                <a:rPr lang="zh-CN" altLang="en-US" sz="2000" dirty="0">
                  <a:latin typeface="隶书" pitchFamily="1" charset="-122"/>
                  <a:ea typeface="隶书" pitchFamily="1" charset="-122"/>
                </a:rPr>
                <a:t>微指令</a:t>
              </a:r>
              <a:endParaRPr lang="zh-CN" altLang="en-US" sz="2000" dirty="0">
                <a:latin typeface="隶书" pitchFamily="1" charset="-122"/>
                <a:ea typeface="隶书" pitchFamily="1" charset="-122"/>
              </a:endParaRPr>
            </a:p>
          </p:txBody>
        </p:sp>
        <p:sp>
          <p:nvSpPr>
            <p:cNvPr id="32774" name="Text Box 7"/>
            <p:cNvSpPr txBox="1"/>
            <p:nvPr/>
          </p:nvSpPr>
          <p:spPr>
            <a:xfrm>
              <a:off x="1047" y="192"/>
              <a:ext cx="384"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µIR</a:t>
              </a:r>
              <a:endParaRPr lang="en-US" altLang="zh-CN" sz="2000" dirty="0">
                <a:solidFill>
                  <a:srgbClr val="3333FF"/>
                </a:solidFill>
                <a:latin typeface="Times New Roman" pitchFamily="2" charset="0"/>
                <a:ea typeface="隶书" pitchFamily="1" charset="-122"/>
              </a:endParaRPr>
            </a:p>
          </p:txBody>
        </p:sp>
        <p:sp>
          <p:nvSpPr>
            <p:cNvPr id="32775" name="Text Box 8"/>
            <p:cNvSpPr txBox="1"/>
            <p:nvPr/>
          </p:nvSpPr>
          <p:spPr>
            <a:xfrm>
              <a:off x="1239" y="0"/>
              <a:ext cx="960"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微命令字段</a:t>
              </a:r>
              <a:endParaRPr lang="zh-CN" altLang="en-US" sz="2000" dirty="0">
                <a:latin typeface="隶书" pitchFamily="1" charset="-122"/>
                <a:ea typeface="隶书" pitchFamily="1" charset="-122"/>
              </a:endParaRPr>
            </a:p>
          </p:txBody>
        </p:sp>
        <p:sp>
          <p:nvSpPr>
            <p:cNvPr id="32776" name="Text Box 9"/>
            <p:cNvSpPr txBox="1"/>
            <p:nvPr/>
          </p:nvSpPr>
          <p:spPr>
            <a:xfrm>
              <a:off x="2055" y="144"/>
              <a:ext cx="720" cy="250"/>
            </a:xfrm>
            <a:prstGeom prst="rect">
              <a:avLst/>
            </a:prstGeom>
            <a:noFill/>
            <a:ln w="9525">
              <a:noFill/>
            </a:ln>
          </p:spPr>
          <p:txBody>
            <a:bodyPr anchor="t">
              <a:spAutoFit/>
            </a:bodyPr>
            <a:p>
              <a:pPr>
                <a:spcBef>
                  <a:spcPct val="50000"/>
                </a:spcBef>
              </a:pPr>
              <a:r>
                <a:rPr lang="zh-CN" altLang="en-US" sz="2000" dirty="0">
                  <a:solidFill>
                    <a:srgbClr val="3333FF"/>
                  </a:solidFill>
                  <a:latin typeface="隶书" pitchFamily="1" charset="-122"/>
                  <a:ea typeface="隶书" pitchFamily="1" charset="-122"/>
                </a:rPr>
                <a:t>译码器</a:t>
              </a:r>
              <a:endParaRPr lang="zh-CN" altLang="en-US" sz="2000" dirty="0">
                <a:solidFill>
                  <a:srgbClr val="3333FF"/>
                </a:solidFill>
                <a:latin typeface="隶书" pitchFamily="1" charset="-122"/>
                <a:ea typeface="隶书" pitchFamily="1" charset="-122"/>
              </a:endParaRPr>
            </a:p>
          </p:txBody>
        </p:sp>
        <p:sp>
          <p:nvSpPr>
            <p:cNvPr id="32777" name="Text Box 10"/>
            <p:cNvSpPr txBox="1"/>
            <p:nvPr/>
          </p:nvSpPr>
          <p:spPr>
            <a:xfrm>
              <a:off x="2622" y="0"/>
              <a:ext cx="624"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微命令</a:t>
              </a:r>
              <a:endParaRPr lang="zh-CN" altLang="en-US" sz="2000" dirty="0">
                <a:latin typeface="隶书" pitchFamily="1" charset="-122"/>
                <a:ea typeface="隶书" pitchFamily="1" charset="-122"/>
              </a:endParaRPr>
            </a:p>
          </p:txBody>
        </p:sp>
        <p:sp>
          <p:nvSpPr>
            <p:cNvPr id="32778" name="Text Box 11"/>
            <p:cNvSpPr txBox="1"/>
            <p:nvPr/>
          </p:nvSpPr>
          <p:spPr>
            <a:xfrm>
              <a:off x="3630" y="0"/>
              <a:ext cx="864"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机器指令</a:t>
              </a:r>
              <a:endParaRPr lang="zh-CN" altLang="en-US" sz="2000" dirty="0">
                <a:latin typeface="隶书" pitchFamily="1" charset="-122"/>
                <a:ea typeface="隶书" pitchFamily="1" charset="-122"/>
              </a:endParaRPr>
            </a:p>
          </p:txBody>
        </p:sp>
        <p:sp>
          <p:nvSpPr>
            <p:cNvPr id="32779" name="Text Box 12"/>
            <p:cNvSpPr txBox="1"/>
            <p:nvPr/>
          </p:nvSpPr>
          <p:spPr>
            <a:xfrm>
              <a:off x="4407" y="201"/>
              <a:ext cx="432"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IR</a:t>
              </a:r>
              <a:endParaRPr lang="en-US" altLang="zh-CN" sz="2000" dirty="0">
                <a:solidFill>
                  <a:srgbClr val="3333FF"/>
                </a:solidFill>
                <a:latin typeface="Times New Roman" pitchFamily="2" charset="0"/>
                <a:ea typeface="隶书" pitchFamily="1" charset="-122"/>
              </a:endParaRPr>
            </a:p>
          </p:txBody>
        </p:sp>
        <p:sp>
          <p:nvSpPr>
            <p:cNvPr id="32780" name="Line 13"/>
            <p:cNvSpPr/>
            <p:nvPr/>
          </p:nvSpPr>
          <p:spPr>
            <a:xfrm>
              <a:off x="354" y="276"/>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81" name="Line 14"/>
            <p:cNvSpPr/>
            <p:nvPr/>
          </p:nvSpPr>
          <p:spPr>
            <a:xfrm>
              <a:off x="2622" y="288"/>
              <a:ext cx="720"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82" name="Line 15"/>
            <p:cNvSpPr/>
            <p:nvPr/>
          </p:nvSpPr>
          <p:spPr>
            <a:xfrm>
              <a:off x="3696" y="288"/>
              <a:ext cx="720"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83" name="Text Box 16"/>
            <p:cNvSpPr txBox="1"/>
            <p:nvPr/>
          </p:nvSpPr>
          <p:spPr>
            <a:xfrm>
              <a:off x="3294" y="144"/>
              <a:ext cx="480" cy="250"/>
            </a:xfrm>
            <a:prstGeom prst="rect">
              <a:avLst/>
            </a:prstGeom>
            <a:noFill/>
            <a:ln w="9525">
              <a:noFill/>
            </a:ln>
          </p:spPr>
          <p:txBody>
            <a:bodyPr anchor="t">
              <a:spAutoFit/>
            </a:bodyPr>
            <a:p>
              <a:pPr>
                <a:spcBef>
                  <a:spcPct val="50000"/>
                </a:spcBef>
              </a:pPr>
              <a:r>
                <a:rPr lang="zh-CN" altLang="en-US" sz="2000" dirty="0">
                  <a:solidFill>
                    <a:srgbClr val="3333FF"/>
                  </a:solidFill>
                  <a:latin typeface="隶书" pitchFamily="1" charset="-122"/>
                  <a:ea typeface="隶书" pitchFamily="1" charset="-122"/>
                </a:rPr>
                <a:t>主存</a:t>
              </a:r>
              <a:endParaRPr lang="zh-CN" altLang="en-US" sz="2000" dirty="0">
                <a:solidFill>
                  <a:srgbClr val="3333FF"/>
                </a:solidFill>
                <a:latin typeface="隶书" pitchFamily="1" charset="-122"/>
                <a:ea typeface="隶书" pitchFamily="1" charset="-122"/>
              </a:endParaRPr>
            </a:p>
          </p:txBody>
        </p:sp>
        <p:sp>
          <p:nvSpPr>
            <p:cNvPr id="32784" name="Line 17"/>
            <p:cNvSpPr/>
            <p:nvPr/>
          </p:nvSpPr>
          <p:spPr>
            <a:xfrm>
              <a:off x="1378" y="271"/>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grpSp>
      <p:grpSp>
        <p:nvGrpSpPr>
          <p:cNvPr id="32786" name="组合 32785"/>
          <p:cNvGrpSpPr/>
          <p:nvPr/>
        </p:nvGrpSpPr>
        <p:grpSpPr>
          <a:xfrm>
            <a:off x="606425" y="3651250"/>
            <a:ext cx="6623050" cy="722313"/>
            <a:chOff x="0" y="0"/>
            <a:chExt cx="4172" cy="455"/>
          </a:xfrm>
        </p:grpSpPr>
        <p:sp>
          <p:nvSpPr>
            <p:cNvPr id="3" name="Text Box 19"/>
            <p:cNvSpPr txBox="1"/>
            <p:nvPr/>
          </p:nvSpPr>
          <p:spPr>
            <a:xfrm>
              <a:off x="0" y="192"/>
              <a:ext cx="384"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IR</a:t>
              </a:r>
              <a:endParaRPr lang="en-US" altLang="zh-CN" sz="2000" dirty="0">
                <a:solidFill>
                  <a:srgbClr val="3333FF"/>
                </a:solidFill>
                <a:latin typeface="Times New Roman" pitchFamily="2" charset="0"/>
                <a:ea typeface="隶书" pitchFamily="1" charset="-122"/>
              </a:endParaRPr>
            </a:p>
          </p:txBody>
        </p:sp>
        <p:sp>
          <p:nvSpPr>
            <p:cNvPr id="32787" name="Text Box 20"/>
            <p:cNvSpPr txBox="1"/>
            <p:nvPr/>
          </p:nvSpPr>
          <p:spPr>
            <a:xfrm rot="-10800000" flipV="1">
              <a:off x="288" y="48"/>
              <a:ext cx="1056" cy="192"/>
            </a:xfrm>
            <a:prstGeom prst="rect">
              <a:avLst/>
            </a:prstGeom>
            <a:noFill/>
            <a:ln w="9525">
              <a:noFill/>
            </a:ln>
          </p:spPr>
          <p:txBody>
            <a:bodyPr anchor="t">
              <a:spAutoFit/>
            </a:bodyPr>
            <a:p>
              <a:pPr>
                <a:lnSpc>
                  <a:spcPct val="70000"/>
                </a:lnSpc>
                <a:spcBef>
                  <a:spcPct val="50000"/>
                </a:spcBef>
              </a:pPr>
              <a:r>
                <a:rPr lang="zh-CN" altLang="en-US" sz="2000" dirty="0">
                  <a:latin typeface="隶书" pitchFamily="1" charset="-122"/>
                  <a:ea typeface="隶书" pitchFamily="1" charset="-122"/>
                </a:rPr>
                <a:t>操作码</a:t>
              </a:r>
              <a:endParaRPr lang="zh-CN" altLang="en-US" sz="2000" dirty="0">
                <a:latin typeface="隶书" pitchFamily="1" charset="-122"/>
                <a:ea typeface="隶书" pitchFamily="1" charset="-122"/>
              </a:endParaRPr>
            </a:p>
          </p:txBody>
        </p:sp>
        <p:sp>
          <p:nvSpPr>
            <p:cNvPr id="32788" name="Text Box 21"/>
            <p:cNvSpPr txBox="1"/>
            <p:nvPr/>
          </p:nvSpPr>
          <p:spPr>
            <a:xfrm>
              <a:off x="960" y="129"/>
              <a:ext cx="864" cy="326"/>
            </a:xfrm>
            <a:prstGeom prst="rect">
              <a:avLst/>
            </a:prstGeom>
            <a:noFill/>
            <a:ln w="9525">
              <a:noFill/>
            </a:ln>
          </p:spPr>
          <p:txBody>
            <a:bodyPr anchor="t">
              <a:spAutoFit/>
            </a:bodyPr>
            <a:p>
              <a:pPr>
                <a:lnSpc>
                  <a:spcPct val="70000"/>
                </a:lnSpc>
                <a:spcBef>
                  <a:spcPct val="50000"/>
                </a:spcBef>
              </a:pPr>
              <a:r>
                <a:rPr lang="zh-CN" altLang="en-US" sz="2000" dirty="0">
                  <a:solidFill>
                    <a:srgbClr val="3333FF"/>
                  </a:solidFill>
                  <a:latin typeface="Times New Roman" pitchFamily="2" charset="0"/>
                  <a:ea typeface="隶书" pitchFamily="1" charset="-122"/>
                </a:rPr>
                <a:t>微地址形成电路</a:t>
              </a:r>
              <a:endParaRPr lang="zh-CN" altLang="en-US" sz="2000" dirty="0">
                <a:solidFill>
                  <a:srgbClr val="3333FF"/>
                </a:solidFill>
                <a:latin typeface="Times New Roman" pitchFamily="2" charset="0"/>
                <a:ea typeface="隶书" pitchFamily="1" charset="-122"/>
              </a:endParaRPr>
            </a:p>
          </p:txBody>
        </p:sp>
        <p:sp>
          <p:nvSpPr>
            <p:cNvPr id="32789" name="Text Box 22"/>
            <p:cNvSpPr txBox="1"/>
            <p:nvPr/>
          </p:nvSpPr>
          <p:spPr>
            <a:xfrm>
              <a:off x="1772" y="0"/>
              <a:ext cx="528"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入口</a:t>
              </a:r>
              <a:endParaRPr lang="zh-CN" altLang="en-US" sz="2000" dirty="0">
                <a:latin typeface="隶书" pitchFamily="1" charset="-122"/>
                <a:ea typeface="隶书" pitchFamily="1" charset="-122"/>
              </a:endParaRPr>
            </a:p>
          </p:txBody>
        </p:sp>
        <p:sp>
          <p:nvSpPr>
            <p:cNvPr id="32790" name="Text Box 23"/>
            <p:cNvSpPr txBox="1"/>
            <p:nvPr/>
          </p:nvSpPr>
          <p:spPr>
            <a:xfrm>
              <a:off x="2357" y="144"/>
              <a:ext cx="720" cy="250"/>
            </a:xfrm>
            <a:prstGeom prst="rect">
              <a:avLst/>
            </a:prstGeom>
            <a:noFill/>
            <a:ln w="9525">
              <a:noFill/>
            </a:ln>
          </p:spPr>
          <p:txBody>
            <a:bodyPr anchor="t">
              <a:spAutoFit/>
            </a:bodyPr>
            <a:p>
              <a:pPr>
                <a:spcBef>
                  <a:spcPct val="50000"/>
                </a:spcBef>
              </a:pPr>
              <a:r>
                <a:rPr lang="en-US" altLang="zh-CN" sz="2000" dirty="0">
                  <a:solidFill>
                    <a:srgbClr val="3333FF"/>
                  </a:solidFill>
                  <a:latin typeface="Times New Roman" pitchFamily="2" charset="0"/>
                  <a:ea typeface="隶书" pitchFamily="1" charset="-122"/>
                </a:rPr>
                <a:t>µAR</a:t>
              </a:r>
              <a:endParaRPr lang="en-US" altLang="zh-CN" sz="2000" dirty="0">
                <a:solidFill>
                  <a:srgbClr val="3333FF"/>
                </a:solidFill>
                <a:latin typeface="Times New Roman" pitchFamily="2" charset="0"/>
                <a:ea typeface="隶书" pitchFamily="1" charset="-122"/>
              </a:endParaRPr>
            </a:p>
          </p:txBody>
        </p:sp>
        <p:sp>
          <p:nvSpPr>
            <p:cNvPr id="32791" name="Text Box 24"/>
            <p:cNvSpPr txBox="1"/>
            <p:nvPr/>
          </p:nvSpPr>
          <p:spPr>
            <a:xfrm>
              <a:off x="3740" y="201"/>
              <a:ext cx="432"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µIR</a:t>
              </a:r>
              <a:endParaRPr lang="en-US" altLang="zh-CN" sz="2000" dirty="0">
                <a:solidFill>
                  <a:srgbClr val="3333FF"/>
                </a:solidFill>
                <a:latin typeface="Times New Roman" pitchFamily="2" charset="0"/>
                <a:ea typeface="隶书" pitchFamily="1" charset="-122"/>
              </a:endParaRPr>
            </a:p>
          </p:txBody>
        </p:sp>
        <p:sp>
          <p:nvSpPr>
            <p:cNvPr id="32792" name="Line 25"/>
            <p:cNvSpPr/>
            <p:nvPr/>
          </p:nvSpPr>
          <p:spPr>
            <a:xfrm>
              <a:off x="267" y="276"/>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93" name="Line 26"/>
            <p:cNvSpPr/>
            <p:nvPr/>
          </p:nvSpPr>
          <p:spPr>
            <a:xfrm>
              <a:off x="2741" y="280"/>
              <a:ext cx="375" cy="8"/>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94" name="Text Box 27"/>
            <p:cNvSpPr txBox="1"/>
            <p:nvPr/>
          </p:nvSpPr>
          <p:spPr>
            <a:xfrm>
              <a:off x="3068" y="144"/>
              <a:ext cx="480" cy="250"/>
            </a:xfrm>
            <a:prstGeom prst="rect">
              <a:avLst/>
            </a:prstGeom>
            <a:noFill/>
            <a:ln w="9525">
              <a:noFill/>
            </a:ln>
          </p:spPr>
          <p:txBody>
            <a:bodyPr anchor="t">
              <a:spAutoFit/>
            </a:bodyPr>
            <a:p>
              <a:pPr>
                <a:spcBef>
                  <a:spcPct val="50000"/>
                </a:spcBef>
              </a:pPr>
              <a:r>
                <a:rPr lang="en-US" altLang="zh-CN" sz="2000" dirty="0">
                  <a:solidFill>
                    <a:srgbClr val="3333FF"/>
                  </a:solidFill>
                  <a:latin typeface="Times New Roman" pitchFamily="2" charset="0"/>
                  <a:ea typeface="隶书" pitchFamily="1" charset="-122"/>
                </a:rPr>
                <a:t>CM</a:t>
              </a:r>
              <a:endParaRPr lang="en-US" altLang="zh-CN" sz="2000" dirty="0">
                <a:solidFill>
                  <a:srgbClr val="3333FF"/>
                </a:solidFill>
                <a:latin typeface="Times New Roman" pitchFamily="2" charset="0"/>
                <a:ea typeface="隶书" pitchFamily="1" charset="-122"/>
              </a:endParaRPr>
            </a:p>
          </p:txBody>
        </p:sp>
        <p:sp>
          <p:nvSpPr>
            <p:cNvPr id="32795" name="Line 28"/>
            <p:cNvSpPr/>
            <p:nvPr/>
          </p:nvSpPr>
          <p:spPr>
            <a:xfrm>
              <a:off x="1680" y="271"/>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796" name="Line 29"/>
            <p:cNvSpPr/>
            <p:nvPr/>
          </p:nvSpPr>
          <p:spPr>
            <a:xfrm>
              <a:off x="3413" y="280"/>
              <a:ext cx="375" cy="8"/>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grpSp>
      <p:grpSp>
        <p:nvGrpSpPr>
          <p:cNvPr id="32798" name="组合 32797"/>
          <p:cNvGrpSpPr/>
          <p:nvPr/>
        </p:nvGrpSpPr>
        <p:grpSpPr>
          <a:xfrm>
            <a:off x="606425" y="4945063"/>
            <a:ext cx="5181600" cy="625475"/>
            <a:chOff x="0" y="0"/>
            <a:chExt cx="3264" cy="394"/>
          </a:xfrm>
        </p:grpSpPr>
        <p:sp>
          <p:nvSpPr>
            <p:cNvPr id="4" name="Text Box 31"/>
            <p:cNvSpPr txBox="1"/>
            <p:nvPr/>
          </p:nvSpPr>
          <p:spPr>
            <a:xfrm>
              <a:off x="0" y="192"/>
              <a:ext cx="384"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µIR</a:t>
              </a:r>
              <a:endParaRPr lang="en-US" altLang="zh-CN" sz="2000" dirty="0">
                <a:solidFill>
                  <a:srgbClr val="3333FF"/>
                </a:solidFill>
                <a:latin typeface="Times New Roman" pitchFamily="2" charset="0"/>
                <a:ea typeface="隶书" pitchFamily="1" charset="-122"/>
              </a:endParaRPr>
            </a:p>
          </p:txBody>
        </p:sp>
        <p:sp>
          <p:nvSpPr>
            <p:cNvPr id="32799" name="Text Box 32"/>
            <p:cNvSpPr txBox="1"/>
            <p:nvPr/>
          </p:nvSpPr>
          <p:spPr>
            <a:xfrm rot="-10800000" flipV="1">
              <a:off x="243" y="48"/>
              <a:ext cx="1056" cy="192"/>
            </a:xfrm>
            <a:prstGeom prst="rect">
              <a:avLst/>
            </a:prstGeom>
            <a:noFill/>
            <a:ln w="9525">
              <a:noFill/>
            </a:ln>
          </p:spPr>
          <p:txBody>
            <a:bodyPr anchor="t">
              <a:spAutoFit/>
            </a:bodyPr>
            <a:p>
              <a:pPr>
                <a:lnSpc>
                  <a:spcPct val="70000"/>
                </a:lnSpc>
                <a:spcBef>
                  <a:spcPct val="50000"/>
                </a:spcBef>
              </a:pPr>
              <a:r>
                <a:rPr lang="zh-CN" altLang="en-US" sz="2000" dirty="0">
                  <a:latin typeface="隶书" pitchFamily="1" charset="-122"/>
                  <a:ea typeface="隶书" pitchFamily="1" charset="-122"/>
                </a:rPr>
                <a:t>微命令字段</a:t>
              </a:r>
              <a:endParaRPr lang="zh-CN" altLang="en-US" sz="2000" dirty="0">
                <a:latin typeface="隶书" pitchFamily="1" charset="-122"/>
                <a:ea typeface="隶书" pitchFamily="1" charset="-122"/>
              </a:endParaRPr>
            </a:p>
          </p:txBody>
        </p:sp>
        <p:sp>
          <p:nvSpPr>
            <p:cNvPr id="32800" name="Text Box 33"/>
            <p:cNvSpPr txBox="1"/>
            <p:nvPr/>
          </p:nvSpPr>
          <p:spPr>
            <a:xfrm>
              <a:off x="1086" y="183"/>
              <a:ext cx="864" cy="192"/>
            </a:xfrm>
            <a:prstGeom prst="rect">
              <a:avLst/>
            </a:prstGeom>
            <a:noFill/>
            <a:ln w="9525">
              <a:noFill/>
            </a:ln>
          </p:spPr>
          <p:txBody>
            <a:bodyPr anchor="t">
              <a:spAutoFit/>
            </a:bodyPr>
            <a:p>
              <a:pPr>
                <a:lnSpc>
                  <a:spcPct val="70000"/>
                </a:lnSpc>
                <a:spcBef>
                  <a:spcPct val="50000"/>
                </a:spcBef>
              </a:pPr>
              <a:r>
                <a:rPr lang="zh-CN" altLang="en-US" sz="2000" dirty="0">
                  <a:solidFill>
                    <a:srgbClr val="3333FF"/>
                  </a:solidFill>
                  <a:latin typeface="Times New Roman" pitchFamily="2" charset="0"/>
                  <a:ea typeface="隶书" pitchFamily="1" charset="-122"/>
                </a:rPr>
                <a:t>译码器</a:t>
              </a:r>
              <a:endParaRPr lang="zh-CN" altLang="en-US" sz="2000" dirty="0">
                <a:solidFill>
                  <a:srgbClr val="3333FF"/>
                </a:solidFill>
                <a:latin typeface="Times New Roman" pitchFamily="2" charset="0"/>
                <a:ea typeface="隶书" pitchFamily="1" charset="-122"/>
              </a:endParaRPr>
            </a:p>
          </p:txBody>
        </p:sp>
        <p:sp>
          <p:nvSpPr>
            <p:cNvPr id="32801" name="Text Box 34"/>
            <p:cNvSpPr txBox="1"/>
            <p:nvPr/>
          </p:nvSpPr>
          <p:spPr>
            <a:xfrm>
              <a:off x="1736" y="0"/>
              <a:ext cx="628"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微命令</a:t>
              </a:r>
              <a:endParaRPr lang="zh-CN" altLang="en-US" sz="2000" dirty="0">
                <a:latin typeface="隶书" pitchFamily="1" charset="-122"/>
                <a:ea typeface="隶书" pitchFamily="1" charset="-122"/>
              </a:endParaRPr>
            </a:p>
          </p:txBody>
        </p:sp>
        <p:sp>
          <p:nvSpPr>
            <p:cNvPr id="32802" name="Text Box 35"/>
            <p:cNvSpPr txBox="1"/>
            <p:nvPr/>
          </p:nvSpPr>
          <p:spPr>
            <a:xfrm>
              <a:off x="2357" y="144"/>
              <a:ext cx="907" cy="250"/>
            </a:xfrm>
            <a:prstGeom prst="rect">
              <a:avLst/>
            </a:prstGeom>
            <a:noFill/>
            <a:ln w="9525">
              <a:noFill/>
            </a:ln>
          </p:spPr>
          <p:txBody>
            <a:bodyPr anchor="t">
              <a:spAutoFit/>
            </a:bodyPr>
            <a:p>
              <a:pPr>
                <a:spcBef>
                  <a:spcPct val="50000"/>
                </a:spcBef>
              </a:pPr>
              <a:r>
                <a:rPr lang="zh-CN" altLang="en-US" sz="2000" dirty="0">
                  <a:solidFill>
                    <a:srgbClr val="3333FF"/>
                  </a:solidFill>
                  <a:latin typeface="Times New Roman" pitchFamily="2" charset="0"/>
                  <a:ea typeface="隶书" pitchFamily="1" charset="-122"/>
                </a:rPr>
                <a:t>操作部件</a:t>
              </a:r>
              <a:endParaRPr lang="zh-CN" altLang="en-US" sz="2000" dirty="0">
                <a:solidFill>
                  <a:srgbClr val="3333FF"/>
                </a:solidFill>
                <a:latin typeface="Times New Roman" pitchFamily="2" charset="0"/>
                <a:ea typeface="隶书" pitchFamily="1" charset="-122"/>
              </a:endParaRPr>
            </a:p>
          </p:txBody>
        </p:sp>
        <p:sp>
          <p:nvSpPr>
            <p:cNvPr id="32803" name="Line 36"/>
            <p:cNvSpPr/>
            <p:nvPr/>
          </p:nvSpPr>
          <p:spPr>
            <a:xfrm>
              <a:off x="354" y="276"/>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2804" name="Line 37"/>
            <p:cNvSpPr/>
            <p:nvPr/>
          </p:nvSpPr>
          <p:spPr>
            <a:xfrm>
              <a:off x="1680" y="271"/>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grpSp>
      <p:sp>
        <p:nvSpPr>
          <p:cNvPr id="32805" name="Rectangle 39"/>
          <p:cNvSpPr>
            <a:spLocks noGrp="1"/>
          </p:cNvSpPr>
          <p:nvPr>
            <p:ph type="title" idx="4294967295"/>
          </p:nvPr>
        </p:nvSpPr>
        <p:spPr/>
        <p:txBody>
          <a:bodyPr wrap="square" anchor="b"/>
          <a:p>
            <a:pPr eaLnBrk="1" hangingPunct="1"/>
            <a:r>
              <a:rPr lang="en-US" altLang="zh-CN" dirty="0"/>
              <a:t>5.4.1</a:t>
            </a:r>
            <a:r>
              <a:rPr lang="zh-CN" altLang="en-US" b="0" dirty="0"/>
              <a:t>微程序控制原理</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86"/>
                                        </p:tgtEl>
                                        <p:attrNameLst>
                                          <p:attrName>style.visibility</p:attrName>
                                        </p:attrNameLst>
                                      </p:cBhvr>
                                      <p:to>
                                        <p:strVal val="visible"/>
                                      </p:to>
                                    </p:set>
                                    <p:animEffect transition="in" filter="wipe(left)">
                                      <p:cBhvr>
                                        <p:cTn id="12" dur="500"/>
                                        <p:tgtEl>
                                          <p:spTgt spid="32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98"/>
                                        </p:tgtEl>
                                        <p:attrNameLst>
                                          <p:attrName>style.visibility</p:attrName>
                                        </p:attrNameLst>
                                      </p:cBhvr>
                                      <p:to>
                                        <p:strVal val="visible"/>
                                      </p:to>
                                    </p:set>
                                    <p:animEffect transition="in" filter="wipe(left)">
                                      <p:cBhvr>
                                        <p:cTn id="17" dur="500"/>
                                        <p:tgtEl>
                                          <p:spTgt spid="32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3794" name="Rectangle 3"/>
          <p:cNvSpPr>
            <a:spLocks noGrp="1"/>
          </p:cNvSpPr>
          <p:nvPr>
            <p:ph type="body" idx="4294967295"/>
          </p:nvPr>
        </p:nvSpPr>
        <p:spPr>
          <a:xfrm>
            <a:off x="539750" y="1295400"/>
            <a:ext cx="7620000" cy="4572000"/>
          </a:xfrm>
        </p:spPr>
        <p:txBody>
          <a:bodyPr wrap="square" anchor="t"/>
          <a:p>
            <a:pPr eaLnBrk="1" hangingPunct="1">
              <a:lnSpc>
                <a:spcPct val="120000"/>
              </a:lnSpc>
            </a:pPr>
            <a:r>
              <a:rPr lang="zh-CN" altLang="en-US" dirty="0">
                <a:latin typeface="Times New Roman" pitchFamily="2" charset="0"/>
              </a:rPr>
              <a:t>微程序控制器的工作过程</a:t>
            </a:r>
            <a:endParaRPr lang="zh-CN" altLang="en-US" dirty="0"/>
          </a:p>
          <a:p>
            <a:pPr lvl="1" eaLnBrk="1" hangingPunct="1">
              <a:lnSpc>
                <a:spcPct val="120000"/>
              </a:lnSpc>
            </a:pPr>
            <a:r>
              <a:rPr lang="zh-CN" altLang="en-US" dirty="0">
                <a:latin typeface="Times New Roman" pitchFamily="2" charset="0"/>
              </a:rPr>
              <a:t>取后续微指令</a:t>
            </a:r>
            <a:endParaRPr lang="zh-CN" altLang="en-US" dirty="0">
              <a:latin typeface="Times New Roman" pitchFamily="2" charset="0"/>
            </a:endParaRPr>
          </a:p>
          <a:p>
            <a:pPr lvl="1" eaLnBrk="1" hangingPunct="1">
              <a:lnSpc>
                <a:spcPct val="470000"/>
              </a:lnSpc>
            </a:pPr>
            <a:r>
              <a:rPr lang="zh-CN" altLang="en-US" dirty="0">
                <a:latin typeface="Times New Roman" pitchFamily="2" charset="0"/>
              </a:rPr>
              <a:t>执行后续微指令：</a:t>
            </a:r>
            <a:r>
              <a:rPr lang="zh-CN" altLang="en-US" sz="2400" dirty="0">
                <a:latin typeface="隶书" pitchFamily="1" charset="-122"/>
                <a:ea typeface="隶书" pitchFamily="1" charset="-122"/>
              </a:rPr>
              <a:t>同</a:t>
            </a:r>
            <a:r>
              <a:rPr lang="en-US" altLang="zh-CN" sz="2400" dirty="0">
                <a:latin typeface="Times New Roman" pitchFamily="2" charset="0"/>
                <a:ea typeface="隶书" pitchFamily="1" charset="-122"/>
              </a:rPr>
              <a:t>3</a:t>
            </a:r>
            <a:endParaRPr lang="en-US" altLang="zh-CN" sz="2400" dirty="0">
              <a:latin typeface="Times New Roman" pitchFamily="2" charset="0"/>
              <a:ea typeface="隶书" pitchFamily="1" charset="-122"/>
            </a:endParaRPr>
          </a:p>
          <a:p>
            <a:pPr lvl="1" eaLnBrk="1" hangingPunct="1">
              <a:lnSpc>
                <a:spcPct val="90000"/>
              </a:lnSpc>
            </a:pPr>
            <a:r>
              <a:rPr lang="zh-CN" altLang="en-US" dirty="0">
                <a:latin typeface="Times New Roman" pitchFamily="2" charset="0"/>
              </a:rPr>
              <a:t>返回：</a:t>
            </a:r>
            <a:r>
              <a:rPr lang="zh-CN" altLang="en-US" sz="2400" dirty="0">
                <a:latin typeface="隶书" pitchFamily="1" charset="-122"/>
                <a:ea typeface="隶书" pitchFamily="1" charset="-122"/>
              </a:rPr>
              <a:t>微程序执行完，返回</a:t>
            </a:r>
            <a:r>
              <a:rPr lang="en-US" altLang="zh-CN" sz="2400" dirty="0">
                <a:latin typeface="Times New Roman" pitchFamily="2" charset="0"/>
                <a:ea typeface="隶书" pitchFamily="1" charset="-122"/>
              </a:rPr>
              <a:t>CM</a:t>
            </a:r>
            <a:endParaRPr lang="en-US" altLang="zh-CN" sz="2400" dirty="0">
              <a:latin typeface="Times New Roman" pitchFamily="2" charset="0"/>
              <a:ea typeface="隶书" pitchFamily="1" charset="-122"/>
            </a:endParaRPr>
          </a:p>
          <a:p>
            <a:pPr lvl="1" eaLnBrk="1" hangingPunct="1">
              <a:lnSpc>
                <a:spcPct val="90000"/>
              </a:lnSpc>
              <a:buNone/>
            </a:pPr>
            <a:endParaRPr lang="en-US" altLang="zh-CN" dirty="0">
              <a:latin typeface="Times New Roman" pitchFamily="2" charset="0"/>
            </a:endParaRPr>
          </a:p>
          <a:p>
            <a:pPr eaLnBrk="1" hangingPunct="1">
              <a:lnSpc>
                <a:spcPct val="120000"/>
              </a:lnSpc>
              <a:buNone/>
            </a:pPr>
            <a:endParaRPr lang="en-US" altLang="zh-CN" dirty="0">
              <a:latin typeface="Times New Roman" pitchFamily="2" charset="0"/>
            </a:endParaRPr>
          </a:p>
        </p:txBody>
      </p:sp>
      <p:grpSp>
        <p:nvGrpSpPr>
          <p:cNvPr id="33796" name="组合 33795"/>
          <p:cNvGrpSpPr/>
          <p:nvPr/>
        </p:nvGrpSpPr>
        <p:grpSpPr>
          <a:xfrm>
            <a:off x="554038" y="2571750"/>
            <a:ext cx="7620000" cy="914400"/>
            <a:chOff x="0" y="0"/>
            <a:chExt cx="4800" cy="576"/>
          </a:xfrm>
        </p:grpSpPr>
        <p:sp>
          <p:nvSpPr>
            <p:cNvPr id="2" name="Line 5"/>
            <p:cNvSpPr/>
            <p:nvPr/>
          </p:nvSpPr>
          <p:spPr>
            <a:xfrm>
              <a:off x="981" y="294"/>
              <a:ext cx="329"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3797" name="AutoShape 6"/>
            <p:cNvSpPr/>
            <p:nvPr/>
          </p:nvSpPr>
          <p:spPr>
            <a:xfrm>
              <a:off x="864" y="45"/>
              <a:ext cx="96" cy="480"/>
            </a:xfrm>
            <a:prstGeom prst="righ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33798" name="Text Box 7"/>
            <p:cNvSpPr txBox="1"/>
            <p:nvPr/>
          </p:nvSpPr>
          <p:spPr>
            <a:xfrm rot="-10800000" flipV="1">
              <a:off x="0" y="0"/>
              <a:ext cx="1009" cy="192"/>
            </a:xfrm>
            <a:prstGeom prst="rect">
              <a:avLst/>
            </a:prstGeom>
            <a:noFill/>
            <a:ln w="9525">
              <a:noFill/>
            </a:ln>
          </p:spPr>
          <p:txBody>
            <a:bodyPr anchor="t">
              <a:spAutoFit/>
            </a:bodyPr>
            <a:p>
              <a:pPr>
                <a:lnSpc>
                  <a:spcPct val="70000"/>
                </a:lnSpc>
                <a:spcBef>
                  <a:spcPct val="50000"/>
                </a:spcBef>
              </a:pPr>
              <a:r>
                <a:rPr lang="zh-CN" altLang="en-US" sz="2000" dirty="0">
                  <a:latin typeface="隶书" pitchFamily="1" charset="-122"/>
                  <a:ea typeface="隶书" pitchFamily="1" charset="-122"/>
                </a:rPr>
                <a:t>微地址字段</a:t>
              </a:r>
              <a:endParaRPr lang="zh-CN" altLang="en-US" sz="2000" dirty="0">
                <a:latin typeface="隶书" pitchFamily="1" charset="-122"/>
                <a:ea typeface="隶书" pitchFamily="1" charset="-122"/>
              </a:endParaRPr>
            </a:p>
          </p:txBody>
        </p:sp>
        <p:sp>
          <p:nvSpPr>
            <p:cNvPr id="33799" name="Text Box 8"/>
            <p:cNvSpPr txBox="1"/>
            <p:nvPr/>
          </p:nvSpPr>
          <p:spPr>
            <a:xfrm>
              <a:off x="1248" y="156"/>
              <a:ext cx="864" cy="326"/>
            </a:xfrm>
            <a:prstGeom prst="rect">
              <a:avLst/>
            </a:prstGeom>
            <a:noFill/>
            <a:ln w="9525">
              <a:noFill/>
            </a:ln>
          </p:spPr>
          <p:txBody>
            <a:bodyPr anchor="t">
              <a:spAutoFit/>
            </a:bodyPr>
            <a:p>
              <a:pPr>
                <a:lnSpc>
                  <a:spcPct val="70000"/>
                </a:lnSpc>
                <a:spcBef>
                  <a:spcPct val="50000"/>
                </a:spcBef>
              </a:pPr>
              <a:r>
                <a:rPr lang="zh-CN" altLang="en-US" sz="2000" dirty="0">
                  <a:solidFill>
                    <a:srgbClr val="3333FF"/>
                  </a:solidFill>
                  <a:latin typeface="Times New Roman" pitchFamily="2" charset="0"/>
                  <a:ea typeface="隶书" pitchFamily="1" charset="-122"/>
                </a:rPr>
                <a:t>微地址形成电路</a:t>
              </a:r>
              <a:endParaRPr lang="zh-CN" altLang="en-US" sz="2000" dirty="0">
                <a:solidFill>
                  <a:srgbClr val="3333FF"/>
                </a:solidFill>
                <a:latin typeface="Times New Roman" pitchFamily="2" charset="0"/>
                <a:ea typeface="隶书" pitchFamily="1" charset="-122"/>
              </a:endParaRPr>
            </a:p>
          </p:txBody>
        </p:sp>
        <p:sp>
          <p:nvSpPr>
            <p:cNvPr id="33800" name="Text Box 9"/>
            <p:cNvSpPr txBox="1"/>
            <p:nvPr/>
          </p:nvSpPr>
          <p:spPr>
            <a:xfrm>
              <a:off x="1911" y="27"/>
              <a:ext cx="916"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后续微地址</a:t>
              </a:r>
              <a:endParaRPr lang="zh-CN" altLang="en-US" sz="2000" dirty="0">
                <a:latin typeface="隶书" pitchFamily="1" charset="-122"/>
                <a:ea typeface="隶书" pitchFamily="1" charset="-122"/>
              </a:endParaRPr>
            </a:p>
          </p:txBody>
        </p:sp>
        <p:sp>
          <p:nvSpPr>
            <p:cNvPr id="33801" name="Text Box 10"/>
            <p:cNvSpPr txBox="1"/>
            <p:nvPr/>
          </p:nvSpPr>
          <p:spPr>
            <a:xfrm>
              <a:off x="2645" y="171"/>
              <a:ext cx="720" cy="250"/>
            </a:xfrm>
            <a:prstGeom prst="rect">
              <a:avLst/>
            </a:prstGeom>
            <a:noFill/>
            <a:ln w="9525">
              <a:noFill/>
            </a:ln>
          </p:spPr>
          <p:txBody>
            <a:bodyPr anchor="t">
              <a:spAutoFit/>
            </a:bodyPr>
            <a:p>
              <a:pPr>
                <a:spcBef>
                  <a:spcPct val="50000"/>
                </a:spcBef>
              </a:pPr>
              <a:r>
                <a:rPr lang="en-US" altLang="zh-CN" sz="2000" dirty="0">
                  <a:solidFill>
                    <a:srgbClr val="3333FF"/>
                  </a:solidFill>
                  <a:latin typeface="Times New Roman" pitchFamily="2" charset="0"/>
                  <a:ea typeface="隶书" pitchFamily="1" charset="-122"/>
                </a:rPr>
                <a:t>µAR</a:t>
              </a:r>
              <a:endParaRPr lang="en-US" altLang="zh-CN" sz="2000" dirty="0">
                <a:solidFill>
                  <a:srgbClr val="3333FF"/>
                </a:solidFill>
                <a:latin typeface="Times New Roman" pitchFamily="2" charset="0"/>
                <a:ea typeface="隶书" pitchFamily="1" charset="-122"/>
              </a:endParaRPr>
            </a:p>
          </p:txBody>
        </p:sp>
        <p:sp>
          <p:nvSpPr>
            <p:cNvPr id="33802" name="Text Box 11"/>
            <p:cNvSpPr txBox="1"/>
            <p:nvPr/>
          </p:nvSpPr>
          <p:spPr>
            <a:xfrm>
              <a:off x="4368" y="228"/>
              <a:ext cx="432" cy="192"/>
            </a:xfrm>
            <a:prstGeom prst="rect">
              <a:avLst/>
            </a:prstGeom>
            <a:noFill/>
            <a:ln w="9525">
              <a:noFill/>
            </a:ln>
          </p:spPr>
          <p:txBody>
            <a:bodyPr anchor="t">
              <a:spAutoFit/>
            </a:bodyPr>
            <a:p>
              <a:pPr>
                <a:lnSpc>
                  <a:spcPct val="70000"/>
                </a:lnSpc>
                <a:spcBef>
                  <a:spcPct val="50000"/>
                </a:spcBef>
              </a:pPr>
              <a:r>
                <a:rPr lang="en-US" altLang="zh-CN" sz="2000" dirty="0">
                  <a:solidFill>
                    <a:srgbClr val="3333FF"/>
                  </a:solidFill>
                  <a:latin typeface="Times New Roman" pitchFamily="2" charset="0"/>
                  <a:ea typeface="隶书" pitchFamily="1" charset="-122"/>
                </a:rPr>
                <a:t>µIR</a:t>
              </a:r>
              <a:endParaRPr lang="en-US" altLang="zh-CN" sz="2000" dirty="0">
                <a:solidFill>
                  <a:srgbClr val="3333FF"/>
                </a:solidFill>
                <a:latin typeface="Times New Roman" pitchFamily="2" charset="0"/>
                <a:ea typeface="隶书" pitchFamily="1" charset="-122"/>
              </a:endParaRPr>
            </a:p>
          </p:txBody>
        </p:sp>
        <p:sp>
          <p:nvSpPr>
            <p:cNvPr id="33803" name="Line 12"/>
            <p:cNvSpPr/>
            <p:nvPr/>
          </p:nvSpPr>
          <p:spPr>
            <a:xfrm>
              <a:off x="3029" y="307"/>
              <a:ext cx="375" cy="8"/>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3804" name="Text Box 13"/>
            <p:cNvSpPr txBox="1"/>
            <p:nvPr/>
          </p:nvSpPr>
          <p:spPr>
            <a:xfrm>
              <a:off x="3356" y="171"/>
              <a:ext cx="480" cy="250"/>
            </a:xfrm>
            <a:prstGeom prst="rect">
              <a:avLst/>
            </a:prstGeom>
            <a:noFill/>
            <a:ln w="9525">
              <a:noFill/>
            </a:ln>
          </p:spPr>
          <p:txBody>
            <a:bodyPr anchor="t">
              <a:spAutoFit/>
            </a:bodyPr>
            <a:p>
              <a:pPr>
                <a:spcBef>
                  <a:spcPct val="50000"/>
                </a:spcBef>
              </a:pPr>
              <a:r>
                <a:rPr lang="en-US" altLang="zh-CN" sz="2000" dirty="0">
                  <a:solidFill>
                    <a:srgbClr val="3333FF"/>
                  </a:solidFill>
                  <a:latin typeface="Times New Roman" pitchFamily="2" charset="0"/>
                  <a:ea typeface="隶书" pitchFamily="1" charset="-122"/>
                </a:rPr>
                <a:t>CM</a:t>
              </a:r>
              <a:endParaRPr lang="en-US" altLang="zh-CN" sz="2000" dirty="0">
                <a:solidFill>
                  <a:srgbClr val="3333FF"/>
                </a:solidFill>
                <a:latin typeface="Times New Roman" pitchFamily="2" charset="0"/>
                <a:ea typeface="隶书" pitchFamily="1" charset="-122"/>
              </a:endParaRPr>
            </a:p>
          </p:txBody>
        </p:sp>
        <p:sp>
          <p:nvSpPr>
            <p:cNvPr id="33805" name="Line 14"/>
            <p:cNvSpPr/>
            <p:nvPr/>
          </p:nvSpPr>
          <p:spPr>
            <a:xfrm>
              <a:off x="1968" y="298"/>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3806" name="Text Box 15"/>
            <p:cNvSpPr txBox="1"/>
            <p:nvPr/>
          </p:nvSpPr>
          <p:spPr>
            <a:xfrm>
              <a:off x="3596" y="27"/>
              <a:ext cx="916" cy="250"/>
            </a:xfrm>
            <a:prstGeom prst="rect">
              <a:avLst/>
            </a:prstGeom>
            <a:noFill/>
            <a:ln w="9525">
              <a:noFill/>
            </a:ln>
          </p:spPr>
          <p:txBody>
            <a:bodyPr anchor="t">
              <a:spAutoFit/>
            </a:bodyPr>
            <a:p>
              <a:pPr>
                <a:spcBef>
                  <a:spcPct val="50000"/>
                </a:spcBef>
              </a:pPr>
              <a:r>
                <a:rPr lang="zh-CN" altLang="en-US" sz="2000" dirty="0">
                  <a:latin typeface="隶书" pitchFamily="1" charset="-122"/>
                  <a:ea typeface="隶书" pitchFamily="1" charset="-122"/>
                </a:rPr>
                <a:t>后续微指令</a:t>
              </a:r>
              <a:endParaRPr lang="zh-CN" altLang="en-US" sz="2000" dirty="0">
                <a:latin typeface="隶书" pitchFamily="1" charset="-122"/>
                <a:ea typeface="隶书" pitchFamily="1" charset="-122"/>
              </a:endParaRPr>
            </a:p>
          </p:txBody>
        </p:sp>
        <p:sp>
          <p:nvSpPr>
            <p:cNvPr id="33807" name="Line 16"/>
            <p:cNvSpPr/>
            <p:nvPr/>
          </p:nvSpPr>
          <p:spPr>
            <a:xfrm>
              <a:off x="3679" y="297"/>
              <a:ext cx="725"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3808" name="Text Box 17"/>
            <p:cNvSpPr txBox="1"/>
            <p:nvPr/>
          </p:nvSpPr>
          <p:spPr>
            <a:xfrm rot="-10800000" flipV="1">
              <a:off x="0" y="192"/>
              <a:ext cx="1009" cy="192"/>
            </a:xfrm>
            <a:prstGeom prst="rect">
              <a:avLst/>
            </a:prstGeom>
            <a:noFill/>
            <a:ln w="9525">
              <a:noFill/>
            </a:ln>
          </p:spPr>
          <p:txBody>
            <a:bodyPr anchor="t">
              <a:spAutoFit/>
            </a:bodyPr>
            <a:p>
              <a:pPr>
                <a:lnSpc>
                  <a:spcPct val="70000"/>
                </a:lnSpc>
                <a:spcBef>
                  <a:spcPct val="50000"/>
                </a:spcBef>
              </a:pPr>
              <a:r>
                <a:rPr lang="zh-CN" altLang="en-US" sz="2000" dirty="0">
                  <a:latin typeface="隶书" pitchFamily="1" charset="-122"/>
                  <a:ea typeface="隶书" pitchFamily="1" charset="-122"/>
                </a:rPr>
                <a:t>现行微地址</a:t>
              </a:r>
              <a:endParaRPr lang="zh-CN" altLang="en-US" sz="2000" dirty="0">
                <a:latin typeface="隶书" pitchFamily="1" charset="-122"/>
                <a:ea typeface="隶书" pitchFamily="1" charset="-122"/>
              </a:endParaRPr>
            </a:p>
          </p:txBody>
        </p:sp>
        <p:sp>
          <p:nvSpPr>
            <p:cNvPr id="33809" name="Text Box 18"/>
            <p:cNvSpPr txBox="1"/>
            <p:nvPr/>
          </p:nvSpPr>
          <p:spPr>
            <a:xfrm rot="-10800000" flipV="1">
              <a:off x="0" y="384"/>
              <a:ext cx="1009" cy="192"/>
            </a:xfrm>
            <a:prstGeom prst="rect">
              <a:avLst/>
            </a:prstGeom>
            <a:noFill/>
            <a:ln w="9525">
              <a:noFill/>
            </a:ln>
          </p:spPr>
          <p:txBody>
            <a:bodyPr anchor="t">
              <a:spAutoFit/>
            </a:bodyPr>
            <a:p>
              <a:pPr>
                <a:lnSpc>
                  <a:spcPct val="70000"/>
                </a:lnSpc>
                <a:spcBef>
                  <a:spcPct val="50000"/>
                </a:spcBef>
              </a:pPr>
              <a:r>
                <a:rPr lang="zh-CN" altLang="en-US" sz="2000" dirty="0">
                  <a:latin typeface="隶书" pitchFamily="1" charset="-122"/>
                  <a:ea typeface="隶书" pitchFamily="1" charset="-122"/>
                </a:rPr>
                <a:t>运行状态</a:t>
              </a:r>
              <a:endParaRPr lang="zh-CN" altLang="en-US" sz="2000" dirty="0">
                <a:latin typeface="隶书" pitchFamily="1" charset="-122"/>
                <a:ea typeface="隶书" pitchFamily="1" charset="-122"/>
              </a:endParaRPr>
            </a:p>
          </p:txBody>
        </p:sp>
      </p:grpSp>
      <p:sp>
        <p:nvSpPr>
          <p:cNvPr id="33810" name="Rectangle 20"/>
          <p:cNvSpPr>
            <a:spLocks noGrp="1"/>
          </p:cNvSpPr>
          <p:nvPr>
            <p:ph type="title" idx="4294967295"/>
          </p:nvPr>
        </p:nvSpPr>
        <p:spPr/>
        <p:txBody>
          <a:bodyPr wrap="square" anchor="b"/>
          <a:p>
            <a:pPr eaLnBrk="1" hangingPunct="1"/>
            <a:r>
              <a:rPr lang="en-US" altLang="zh-CN" dirty="0"/>
              <a:t>5.4.1</a:t>
            </a:r>
            <a:r>
              <a:rPr lang="zh-CN" altLang="en-US" b="0" dirty="0"/>
              <a:t>微程序控制原理</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146"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.6  </a:t>
            </a:r>
            <a:r>
              <a:rPr lang="zh-CN" altLang="en-US" dirty="0">
                <a:solidFill>
                  <a:schemeClr val="tx1"/>
                </a:solidFill>
              </a:rPr>
              <a:t>硬布线控制器</a:t>
            </a:r>
            <a:endParaRPr lang="zh-CN" altLang="en-US" dirty="0">
              <a:solidFill>
                <a:schemeClr val="tx1"/>
              </a:solidFill>
            </a:endParaRPr>
          </a:p>
        </p:txBody>
      </p:sp>
      <p:sp>
        <p:nvSpPr>
          <p:cNvPr id="6147" name="Rectangle 3"/>
          <p:cNvSpPr>
            <a:spLocks noGrp="1"/>
          </p:cNvSpPr>
          <p:nvPr>
            <p:ph type="body" idx="4294967295"/>
          </p:nvPr>
        </p:nvSpPr>
        <p:spPr/>
        <p:txBody>
          <a:bodyPr wrap="square" anchor="t"/>
          <a:p>
            <a:pPr eaLnBrk="1" hangingPunct="1">
              <a:buNone/>
            </a:pPr>
            <a:r>
              <a:rPr lang="en-US" altLang="zh-CN" dirty="0"/>
              <a:t>1</a:t>
            </a:r>
            <a:r>
              <a:rPr lang="zh-CN" altLang="en-US" dirty="0"/>
              <a:t>、实现方法</a:t>
            </a:r>
            <a:endParaRPr lang="zh-CN" altLang="en-US" dirty="0"/>
          </a:p>
          <a:p>
            <a:pPr lvl="1" eaLnBrk="1" hangingPunct="1"/>
            <a:r>
              <a:rPr lang="zh-CN" altLang="en-US" dirty="0"/>
              <a:t>通过逻辑电路直接连线而产生的，又称为组合逻辑控制方式</a:t>
            </a:r>
            <a:endParaRPr lang="zh-CN" altLang="en-US" dirty="0"/>
          </a:p>
          <a:p>
            <a:pPr eaLnBrk="1" hangingPunct="1">
              <a:buNone/>
            </a:pPr>
            <a:r>
              <a:rPr lang="en-US" altLang="zh-CN" dirty="0"/>
              <a:t>2</a:t>
            </a:r>
            <a:r>
              <a:rPr lang="zh-CN" altLang="en-US" dirty="0"/>
              <a:t>、设计目标</a:t>
            </a:r>
            <a:endParaRPr lang="zh-CN" altLang="en-US" dirty="0"/>
          </a:p>
          <a:p>
            <a:pPr lvl="1" eaLnBrk="1" hangingPunct="1"/>
            <a:r>
              <a:rPr lang="zh-CN" altLang="en-US" dirty="0"/>
              <a:t>使用最少元件（复杂的树形网络）</a:t>
            </a:r>
            <a:endParaRPr lang="zh-CN" altLang="en-US" dirty="0"/>
          </a:p>
          <a:p>
            <a:pPr lvl="1" eaLnBrk="1" hangingPunct="1"/>
            <a:r>
              <a:rPr lang="zh-CN" altLang="en-US" dirty="0"/>
              <a:t>速度最高</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4818" name="Rectangle 2"/>
          <p:cNvSpPr>
            <a:spLocks noGrp="1"/>
          </p:cNvSpPr>
          <p:nvPr>
            <p:ph type="title" idx="4294967295"/>
          </p:nvPr>
        </p:nvSpPr>
        <p:spPr/>
        <p:txBody>
          <a:bodyPr wrap="square" anchor="b"/>
          <a:p>
            <a:pPr eaLnBrk="1" hangingPunct="1"/>
            <a:r>
              <a:rPr lang="en-US" altLang="zh-CN" sz="3500" dirty="0">
                <a:cs typeface="Times New Roman" pitchFamily="2" charset="0"/>
              </a:rPr>
              <a:t>5</a:t>
            </a:r>
            <a:r>
              <a:rPr lang="en-US" altLang="zh-CN" sz="3500" dirty="0"/>
              <a:t>.4.1</a:t>
            </a:r>
            <a:r>
              <a:rPr lang="zh-CN" altLang="en-US" sz="3500" b="0" dirty="0"/>
              <a:t>微程序控制原理</a:t>
            </a:r>
            <a:endParaRPr lang="zh-CN" altLang="en-US" sz="3500" b="0" dirty="0"/>
          </a:p>
        </p:txBody>
      </p:sp>
      <p:sp>
        <p:nvSpPr>
          <p:cNvPr id="34819" name="Rectangle 3"/>
          <p:cNvSpPr>
            <a:spLocks noGrp="1"/>
          </p:cNvSpPr>
          <p:nvPr>
            <p:ph type="body" idx="4294967295"/>
          </p:nvPr>
        </p:nvSpPr>
        <p:spPr/>
        <p:txBody>
          <a:bodyPr wrap="square" anchor="t"/>
          <a:p>
            <a:pPr eaLnBrk="1" hangingPunct="1">
              <a:buNone/>
            </a:pPr>
            <a:r>
              <a:rPr lang="en-US" altLang="zh-CN" dirty="0"/>
              <a:t>6</a:t>
            </a:r>
            <a:r>
              <a:rPr lang="zh-CN" altLang="en-US" dirty="0"/>
              <a:t>、</a:t>
            </a:r>
            <a:r>
              <a:rPr lang="en-US" altLang="zh-CN" dirty="0"/>
              <a:t>CPU</a:t>
            </a:r>
            <a:r>
              <a:rPr lang="zh-CN" altLang="en-US" dirty="0"/>
              <a:t>周期和微指令周期的关系</a:t>
            </a:r>
            <a:endParaRPr lang="zh-CN" altLang="en-US" dirty="0"/>
          </a:p>
          <a:p>
            <a:pPr eaLnBrk="1" hangingPunct="1"/>
            <a:endParaRPr lang="en-US" altLang="zh-CN" dirty="0"/>
          </a:p>
        </p:txBody>
      </p:sp>
      <p:pic>
        <p:nvPicPr>
          <p:cNvPr id="34820" name="Picture 4" descr="5">
            <a:hlinkClick r:id="rId1" action="ppaction://hlinkfile"/>
          </p:cNvPr>
          <p:cNvPicPr>
            <a:picLocks noChangeAspect="1"/>
          </p:cNvPicPr>
          <p:nvPr/>
        </p:nvPicPr>
        <p:blipFill>
          <a:blip r:embed="rId2"/>
          <a:stretch>
            <a:fillRect/>
          </a:stretch>
        </p:blipFill>
        <p:spPr>
          <a:xfrm>
            <a:off x="1908175" y="2781300"/>
            <a:ext cx="4468813" cy="16224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35842" name="Picture 2" descr="5a27">
            <a:hlinkClick r:id="rId1" action="ppaction://hlinkfile"/>
          </p:cNvPr>
          <p:cNvPicPr>
            <a:picLocks noChangeAspect="1"/>
          </p:cNvPicPr>
          <p:nvPr/>
        </p:nvPicPr>
        <p:blipFill>
          <a:blip r:embed="rId2"/>
          <a:stretch>
            <a:fillRect/>
          </a:stretch>
        </p:blipFill>
        <p:spPr>
          <a:xfrm>
            <a:off x="4500563" y="44450"/>
            <a:ext cx="3148012" cy="6592888"/>
          </a:xfrm>
          <a:prstGeom prst="rect">
            <a:avLst/>
          </a:prstGeom>
          <a:noFill/>
          <a:ln w="9525">
            <a:noFill/>
          </a:ln>
        </p:spPr>
      </p:pic>
      <p:sp>
        <p:nvSpPr>
          <p:cNvPr id="35843" name="Rectangle 3"/>
          <p:cNvSpPr/>
          <p:nvPr/>
        </p:nvSpPr>
        <p:spPr>
          <a:xfrm>
            <a:off x="395288" y="601663"/>
            <a:ext cx="2927350" cy="1190625"/>
          </a:xfrm>
          <a:prstGeom prst="rect">
            <a:avLst/>
          </a:prstGeom>
          <a:noFill/>
          <a:ln w="9525">
            <a:noFill/>
          </a:ln>
        </p:spPr>
        <p:txBody>
          <a:bodyPr wrap="none" anchor="t">
            <a:spAutoFit/>
          </a:bodyPr>
          <a:p>
            <a:r>
              <a:rPr lang="zh-CN" altLang="en-US" sz="3600" b="1" dirty="0">
                <a:solidFill>
                  <a:schemeClr val="tx2"/>
                </a:solidFill>
                <a:latin typeface="Arial" charset="0"/>
                <a:ea typeface="宋体" charset="-122"/>
              </a:rPr>
              <a:t>机器指令与</a:t>
            </a:r>
            <a:endParaRPr lang="zh-CN" altLang="en-US" sz="3600" b="1" dirty="0">
              <a:solidFill>
                <a:schemeClr val="tx2"/>
              </a:solidFill>
              <a:latin typeface="Arial" charset="0"/>
              <a:ea typeface="宋体" charset="-122"/>
            </a:endParaRPr>
          </a:p>
          <a:p>
            <a:r>
              <a:rPr lang="zh-CN" altLang="en-US" sz="3600" b="1" dirty="0">
                <a:solidFill>
                  <a:schemeClr val="tx2"/>
                </a:solidFill>
                <a:latin typeface="Arial" charset="0"/>
                <a:ea typeface="宋体" charset="-122"/>
              </a:rPr>
              <a:t>微指令的关系</a:t>
            </a:r>
            <a:endParaRPr lang="zh-CN" altLang="en-US" sz="3600" b="1" dirty="0">
              <a:solidFill>
                <a:schemeClr val="tx2"/>
              </a:solidFill>
              <a:latin typeface="Arial" charset="0"/>
              <a:ea typeface="宋体" charset="-122"/>
            </a:endParaRPr>
          </a:p>
        </p:txBody>
      </p:sp>
      <p:sp>
        <p:nvSpPr>
          <p:cNvPr id="35844" name="Line 4"/>
          <p:cNvSpPr/>
          <p:nvPr/>
        </p:nvSpPr>
        <p:spPr>
          <a:xfrm>
            <a:off x="3635375" y="2565400"/>
            <a:ext cx="1081088"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5845" name="Line 5"/>
          <p:cNvSpPr/>
          <p:nvPr/>
        </p:nvSpPr>
        <p:spPr>
          <a:xfrm>
            <a:off x="3635375" y="2781300"/>
            <a:ext cx="1081088"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5846" name="Text Box 6"/>
          <p:cNvSpPr txBox="1"/>
          <p:nvPr/>
        </p:nvSpPr>
        <p:spPr>
          <a:xfrm>
            <a:off x="2555875" y="2486025"/>
            <a:ext cx="1098550" cy="366713"/>
          </a:xfrm>
          <a:prstGeom prst="rect">
            <a:avLst/>
          </a:prstGeom>
          <a:noFill/>
          <a:ln w="9525">
            <a:noFill/>
          </a:ln>
        </p:spPr>
        <p:txBody>
          <a:bodyPr wrap="none" anchor="t">
            <a:spAutoFit/>
          </a:bodyPr>
          <a:p>
            <a:r>
              <a:rPr lang="zh-CN" altLang="en-US" dirty="0">
                <a:latin typeface="Arial" charset="0"/>
                <a:ea typeface="宋体" charset="-122"/>
              </a:rPr>
              <a:t>状态信息</a:t>
            </a:r>
            <a:endParaRPr lang="zh-CN" altLang="en-US" dirty="0">
              <a:latin typeface="Arial" charset="0"/>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6866" name="Rectangle 2"/>
          <p:cNvSpPr>
            <a:spLocks noGrp="1"/>
          </p:cNvSpPr>
          <p:nvPr>
            <p:ph type="body" idx="4294967295"/>
          </p:nvPr>
        </p:nvSpPr>
        <p:spPr>
          <a:xfrm>
            <a:off x="457200" y="908050"/>
            <a:ext cx="7859713" cy="5222875"/>
          </a:xfrm>
        </p:spPr>
        <p:txBody>
          <a:bodyPr wrap="square" anchor="t"/>
          <a:p>
            <a:pPr eaLnBrk="1" hangingPunct="1">
              <a:buNone/>
            </a:pPr>
            <a:r>
              <a:rPr lang="en-US" altLang="zh-CN" dirty="0"/>
              <a:t>   </a:t>
            </a:r>
            <a:r>
              <a:rPr lang="zh-CN" altLang="en-US" dirty="0"/>
              <a:t>例 设某计算机运算器框图</a:t>
            </a:r>
            <a:r>
              <a:rPr lang="zh-CN" altLang="en-US" dirty="0">
                <a:hlinkClick r:id="rId1" action="ppaction://hlinksldjump"/>
              </a:rPr>
              <a:t>如图所示</a:t>
            </a:r>
            <a:r>
              <a:rPr lang="zh-CN" altLang="en-US" dirty="0"/>
              <a:t>，其中</a:t>
            </a:r>
            <a:r>
              <a:rPr lang="en-US" altLang="zh-CN" dirty="0"/>
              <a:t>ALU</a:t>
            </a:r>
            <a:r>
              <a:rPr lang="zh-CN" altLang="en-US" dirty="0"/>
              <a:t>为</a:t>
            </a:r>
            <a:r>
              <a:rPr lang="en-US" altLang="zh-CN" dirty="0"/>
              <a:t>16</a:t>
            </a:r>
            <a:r>
              <a:rPr lang="zh-CN" altLang="en-US" dirty="0"/>
              <a:t>位的加法器</a:t>
            </a:r>
            <a:r>
              <a:rPr lang="en-US" altLang="zh-CN" dirty="0"/>
              <a:t>(</a:t>
            </a:r>
            <a:r>
              <a:rPr lang="zh-CN" altLang="en-US" dirty="0"/>
              <a:t>高电平工作</a:t>
            </a:r>
            <a:r>
              <a:rPr lang="en-US" altLang="zh-CN" dirty="0"/>
              <a:t>)</a:t>
            </a:r>
            <a:r>
              <a:rPr lang="zh-CN" altLang="en-US" dirty="0"/>
              <a:t>，</a:t>
            </a:r>
            <a:r>
              <a:rPr lang="en-US" altLang="zh-CN" dirty="0"/>
              <a:t>SA,SB</a:t>
            </a:r>
            <a:r>
              <a:rPr lang="zh-CN" altLang="en-US" dirty="0"/>
              <a:t>为</a:t>
            </a:r>
            <a:r>
              <a:rPr lang="en-US" altLang="zh-CN" dirty="0"/>
              <a:t>16</a:t>
            </a:r>
            <a:r>
              <a:rPr lang="zh-CN" altLang="en-US" dirty="0"/>
              <a:t>位暂存器。</a:t>
            </a:r>
            <a:r>
              <a:rPr lang="en-US" altLang="zh-CN" dirty="0"/>
              <a:t>4</a:t>
            </a:r>
            <a:r>
              <a:rPr lang="zh-CN" altLang="en-US" dirty="0"/>
              <a:t>个通用寄存器由</a:t>
            </a:r>
            <a:r>
              <a:rPr lang="en-US" altLang="zh-CN" dirty="0"/>
              <a:t>D</a:t>
            </a:r>
            <a:r>
              <a:rPr lang="zh-CN" altLang="en-US" dirty="0"/>
              <a:t>触发器组成，</a:t>
            </a:r>
            <a:r>
              <a:rPr lang="en-US" altLang="zh-CN" dirty="0"/>
              <a:t>Q</a:t>
            </a:r>
            <a:r>
              <a:rPr lang="zh-CN" altLang="en-US" dirty="0"/>
              <a:t>端输出，其读、写控制功能见下表。 </a:t>
            </a:r>
            <a:endParaRPr lang="zh-CN" altLang="en-US" dirty="0"/>
          </a:p>
        </p:txBody>
      </p:sp>
      <p:sp>
        <p:nvSpPr>
          <p:cNvPr id="36867" name="Rectangle 3"/>
          <p:cNvSpPr/>
          <p:nvPr/>
        </p:nvSpPr>
        <p:spPr>
          <a:xfrm>
            <a:off x="4429125" y="3068638"/>
            <a:ext cx="3598863" cy="401637"/>
          </a:xfrm>
          <a:prstGeom prst="rect">
            <a:avLst/>
          </a:prstGeom>
          <a:solidFill>
            <a:srgbClr val="CCFF66"/>
          </a:solidFill>
          <a:ln w="9525">
            <a:noFill/>
          </a:ln>
        </p:spPr>
        <p:txBody>
          <a:bodyPr anchor="ctr"/>
          <a:p>
            <a:r>
              <a:rPr lang="zh-CN" altLang="en-US" sz="2400" dirty="0">
                <a:latin typeface="Times New Roman" pitchFamily="2" charset="0"/>
                <a:ea typeface="宋体" charset="-122"/>
              </a:rPr>
              <a:t>　　　写控制</a:t>
            </a:r>
            <a:endParaRPr lang="zh-CN" altLang="en-US" sz="2400" dirty="0">
              <a:latin typeface="Times New Roman" pitchFamily="2" charset="0"/>
              <a:ea typeface="宋体" charset="-122"/>
            </a:endParaRPr>
          </a:p>
        </p:txBody>
      </p:sp>
      <p:sp>
        <p:nvSpPr>
          <p:cNvPr id="36868" name="Rectangle 4"/>
          <p:cNvSpPr/>
          <p:nvPr/>
        </p:nvSpPr>
        <p:spPr>
          <a:xfrm>
            <a:off x="539750" y="3068638"/>
            <a:ext cx="3816350" cy="401637"/>
          </a:xfrm>
          <a:prstGeom prst="rect">
            <a:avLst/>
          </a:prstGeom>
          <a:solidFill>
            <a:srgbClr val="CCFF66"/>
          </a:solidFill>
          <a:ln w="9525">
            <a:noFill/>
          </a:ln>
        </p:spPr>
        <p:txBody>
          <a:bodyPr anchor="ctr"/>
          <a:p>
            <a:r>
              <a:rPr lang="zh-CN" altLang="en-US" sz="2400" dirty="0">
                <a:latin typeface="Times New Roman" pitchFamily="2" charset="0"/>
                <a:ea typeface="宋体" charset="-122"/>
              </a:rPr>
              <a:t>　　　　读控制</a:t>
            </a:r>
            <a:endParaRPr lang="zh-CN" altLang="en-US" sz="2400" dirty="0">
              <a:latin typeface="Times New Roman" pitchFamily="2" charset="0"/>
              <a:ea typeface="宋体" charset="-122"/>
            </a:endParaRPr>
          </a:p>
        </p:txBody>
      </p:sp>
      <p:sp>
        <p:nvSpPr>
          <p:cNvPr id="36869" name="Line 5"/>
          <p:cNvSpPr/>
          <p:nvPr/>
        </p:nvSpPr>
        <p:spPr>
          <a:xfrm>
            <a:off x="539750" y="3068638"/>
            <a:ext cx="0" cy="40163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70" name="Line 6"/>
          <p:cNvSpPr/>
          <p:nvPr/>
        </p:nvSpPr>
        <p:spPr>
          <a:xfrm>
            <a:off x="4429125" y="3068638"/>
            <a:ext cx="0" cy="40163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71" name="Rectangle 7"/>
          <p:cNvSpPr/>
          <p:nvPr/>
        </p:nvSpPr>
        <p:spPr>
          <a:xfrm>
            <a:off x="7116763" y="3470275"/>
            <a:ext cx="938212" cy="579438"/>
          </a:xfrm>
          <a:prstGeom prst="rect">
            <a:avLst/>
          </a:prstGeom>
          <a:solidFill>
            <a:srgbClr val="CCFF66"/>
          </a:solidFill>
          <a:ln w="9525">
            <a:noFill/>
          </a:ln>
        </p:spPr>
        <p:txBody>
          <a:bodyPr anchor="ctr"/>
          <a:p>
            <a:r>
              <a:rPr lang="zh-CN" altLang="en-US" sz="2400" dirty="0">
                <a:latin typeface="Times New Roman" pitchFamily="2" charset="0"/>
                <a:ea typeface="宋体" charset="-122"/>
              </a:rPr>
              <a:t>选择</a:t>
            </a:r>
            <a:endParaRPr lang="zh-CN" altLang="en-US" sz="2400" dirty="0">
              <a:latin typeface="Times New Roman" pitchFamily="2" charset="0"/>
              <a:ea typeface="宋体" charset="-122"/>
            </a:endParaRPr>
          </a:p>
        </p:txBody>
      </p:sp>
      <p:sp>
        <p:nvSpPr>
          <p:cNvPr id="36872" name="Rectangle 8"/>
          <p:cNvSpPr/>
          <p:nvPr/>
        </p:nvSpPr>
        <p:spPr>
          <a:xfrm>
            <a:off x="6176963" y="3470275"/>
            <a:ext cx="939800" cy="579438"/>
          </a:xfrm>
          <a:prstGeom prst="rect">
            <a:avLst/>
          </a:prstGeom>
          <a:solidFill>
            <a:srgbClr val="CCFF66"/>
          </a:solidFill>
          <a:ln w="9525">
            <a:noFill/>
          </a:ln>
        </p:spPr>
        <p:txBody>
          <a:bodyPr anchor="ctr"/>
          <a:p>
            <a:r>
              <a:rPr lang="en-US" altLang="zh-CN" sz="2400" dirty="0">
                <a:latin typeface="Times New Roman" pitchFamily="2" charset="0"/>
                <a:ea typeface="宋体" charset="-122"/>
              </a:rPr>
              <a:t>WA1</a:t>
            </a:r>
            <a:endParaRPr lang="en-US" altLang="zh-CN" sz="2400" dirty="0">
              <a:latin typeface="Times New Roman" pitchFamily="2" charset="0"/>
              <a:ea typeface="宋体" charset="-122"/>
            </a:endParaRPr>
          </a:p>
        </p:txBody>
      </p:sp>
      <p:sp>
        <p:nvSpPr>
          <p:cNvPr id="36873" name="Rectangle 9"/>
          <p:cNvSpPr/>
          <p:nvPr/>
        </p:nvSpPr>
        <p:spPr>
          <a:xfrm>
            <a:off x="5237163" y="3470275"/>
            <a:ext cx="939800" cy="579438"/>
          </a:xfrm>
          <a:prstGeom prst="rect">
            <a:avLst/>
          </a:prstGeom>
          <a:solidFill>
            <a:srgbClr val="CCFF66"/>
          </a:solidFill>
          <a:ln w="9525">
            <a:noFill/>
          </a:ln>
        </p:spPr>
        <p:txBody>
          <a:bodyPr anchor="ctr"/>
          <a:p>
            <a:r>
              <a:rPr lang="en-US" altLang="zh-CN" sz="2400" dirty="0">
                <a:latin typeface="Times New Roman" pitchFamily="2" charset="0"/>
                <a:ea typeface="宋体" charset="-122"/>
              </a:rPr>
              <a:t>WA0</a:t>
            </a:r>
            <a:endParaRPr lang="en-US" altLang="zh-CN" sz="2400" dirty="0">
              <a:latin typeface="Times New Roman" pitchFamily="2" charset="0"/>
              <a:ea typeface="宋体" charset="-122"/>
            </a:endParaRPr>
          </a:p>
        </p:txBody>
      </p:sp>
      <p:sp>
        <p:nvSpPr>
          <p:cNvPr id="36874" name="Rectangle 10"/>
          <p:cNvSpPr/>
          <p:nvPr/>
        </p:nvSpPr>
        <p:spPr>
          <a:xfrm>
            <a:off x="4297363" y="3470275"/>
            <a:ext cx="939800" cy="579438"/>
          </a:xfrm>
          <a:prstGeom prst="rect">
            <a:avLst/>
          </a:prstGeom>
          <a:solidFill>
            <a:srgbClr val="CCFF66"/>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W</a:t>
            </a:r>
            <a:endParaRPr lang="en-US" altLang="zh-CN" sz="2400" dirty="0">
              <a:latin typeface="Times New Roman" pitchFamily="2" charset="0"/>
              <a:ea typeface="宋体" charset="-122"/>
            </a:endParaRPr>
          </a:p>
        </p:txBody>
      </p:sp>
      <p:sp>
        <p:nvSpPr>
          <p:cNvPr id="36875" name="Rectangle 11"/>
          <p:cNvSpPr/>
          <p:nvPr/>
        </p:nvSpPr>
        <p:spPr>
          <a:xfrm>
            <a:off x="3359150" y="3470275"/>
            <a:ext cx="938213" cy="579438"/>
          </a:xfrm>
          <a:prstGeom prst="rect">
            <a:avLst/>
          </a:prstGeom>
          <a:solidFill>
            <a:srgbClr val="CCFF66"/>
          </a:solidFill>
          <a:ln w="9525">
            <a:noFill/>
          </a:ln>
        </p:spPr>
        <p:txBody>
          <a:bodyPr anchor="ctr"/>
          <a:p>
            <a:r>
              <a:rPr lang="zh-CN" altLang="en-US" sz="2400" dirty="0">
                <a:latin typeface="Times New Roman" pitchFamily="2" charset="0"/>
                <a:ea typeface="宋体" charset="-122"/>
              </a:rPr>
              <a:t>选择</a:t>
            </a:r>
            <a:endParaRPr lang="zh-CN" altLang="en-US" sz="2400" dirty="0">
              <a:latin typeface="Times New Roman" pitchFamily="2" charset="0"/>
              <a:ea typeface="宋体" charset="-122"/>
            </a:endParaRPr>
          </a:p>
        </p:txBody>
      </p:sp>
      <p:sp>
        <p:nvSpPr>
          <p:cNvPr id="36876" name="Rectangle 12"/>
          <p:cNvSpPr/>
          <p:nvPr/>
        </p:nvSpPr>
        <p:spPr>
          <a:xfrm>
            <a:off x="2419350" y="3470275"/>
            <a:ext cx="939800" cy="579438"/>
          </a:xfrm>
          <a:prstGeom prst="rect">
            <a:avLst/>
          </a:prstGeom>
          <a:solidFill>
            <a:srgbClr val="CCFF66"/>
          </a:solidFill>
          <a:ln w="9525">
            <a:noFill/>
          </a:ln>
        </p:spPr>
        <p:txBody>
          <a:bodyPr anchor="ctr"/>
          <a:p>
            <a:r>
              <a:rPr lang="en-US" altLang="zh-CN" sz="2400" dirty="0">
                <a:latin typeface="Times New Roman" pitchFamily="2" charset="0"/>
                <a:ea typeface="宋体" charset="-122"/>
              </a:rPr>
              <a:t>RA1</a:t>
            </a:r>
            <a:endParaRPr lang="en-US" altLang="zh-CN" sz="2400" dirty="0">
              <a:latin typeface="Times New Roman" pitchFamily="2" charset="0"/>
              <a:ea typeface="宋体" charset="-122"/>
            </a:endParaRPr>
          </a:p>
        </p:txBody>
      </p:sp>
      <p:sp>
        <p:nvSpPr>
          <p:cNvPr id="36877" name="Rectangle 13"/>
          <p:cNvSpPr/>
          <p:nvPr/>
        </p:nvSpPr>
        <p:spPr>
          <a:xfrm>
            <a:off x="1477963" y="3470275"/>
            <a:ext cx="941387" cy="579438"/>
          </a:xfrm>
          <a:prstGeom prst="rect">
            <a:avLst/>
          </a:prstGeom>
          <a:solidFill>
            <a:srgbClr val="CCFF66"/>
          </a:solidFill>
          <a:ln w="9525">
            <a:noFill/>
          </a:ln>
        </p:spPr>
        <p:txBody>
          <a:bodyPr anchor="ctr"/>
          <a:p>
            <a:r>
              <a:rPr lang="en-US" altLang="zh-CN" sz="2400" dirty="0">
                <a:latin typeface="Times New Roman" pitchFamily="2" charset="0"/>
                <a:ea typeface="宋体" charset="-122"/>
              </a:rPr>
              <a:t>RA0</a:t>
            </a:r>
            <a:endParaRPr lang="en-US" altLang="zh-CN" sz="2400" dirty="0">
              <a:latin typeface="Times New Roman" pitchFamily="2" charset="0"/>
              <a:ea typeface="宋体" charset="-122"/>
            </a:endParaRPr>
          </a:p>
        </p:txBody>
      </p:sp>
      <p:sp>
        <p:nvSpPr>
          <p:cNvPr id="36878" name="Rectangle 14"/>
          <p:cNvSpPr/>
          <p:nvPr/>
        </p:nvSpPr>
        <p:spPr>
          <a:xfrm>
            <a:off x="539750" y="3470275"/>
            <a:ext cx="938213" cy="579438"/>
          </a:xfrm>
          <a:prstGeom prst="rect">
            <a:avLst/>
          </a:prstGeom>
          <a:solidFill>
            <a:srgbClr val="CCFF66"/>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a:t>
            </a:r>
            <a:endParaRPr lang="en-US" altLang="zh-CN" sz="2400" dirty="0">
              <a:latin typeface="Times New Roman" pitchFamily="2" charset="0"/>
              <a:ea typeface="宋体" charset="-122"/>
            </a:endParaRPr>
          </a:p>
        </p:txBody>
      </p:sp>
      <p:sp>
        <p:nvSpPr>
          <p:cNvPr id="36879" name="Line 15"/>
          <p:cNvSpPr/>
          <p:nvPr/>
        </p:nvSpPr>
        <p:spPr>
          <a:xfrm>
            <a:off x="539750" y="3470275"/>
            <a:ext cx="7515225"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0" name="Line 16"/>
          <p:cNvSpPr/>
          <p:nvPr/>
        </p:nvSpPr>
        <p:spPr>
          <a:xfrm>
            <a:off x="539750" y="4049713"/>
            <a:ext cx="7515225"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1" name="Line 17"/>
          <p:cNvSpPr/>
          <p:nvPr/>
        </p:nvSpPr>
        <p:spPr>
          <a:xfrm>
            <a:off x="8054975"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2" name="Line 18"/>
          <p:cNvSpPr/>
          <p:nvPr/>
        </p:nvSpPr>
        <p:spPr>
          <a:xfrm>
            <a:off x="1477963"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3" name="Line 19"/>
          <p:cNvSpPr/>
          <p:nvPr/>
        </p:nvSpPr>
        <p:spPr>
          <a:xfrm>
            <a:off x="2419350"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4" name="Line 20"/>
          <p:cNvSpPr/>
          <p:nvPr/>
        </p:nvSpPr>
        <p:spPr>
          <a:xfrm>
            <a:off x="3359150"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5" name="Line 21"/>
          <p:cNvSpPr/>
          <p:nvPr/>
        </p:nvSpPr>
        <p:spPr>
          <a:xfrm>
            <a:off x="4297363"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6" name="Line 22"/>
          <p:cNvSpPr/>
          <p:nvPr/>
        </p:nvSpPr>
        <p:spPr>
          <a:xfrm>
            <a:off x="5237163"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7" name="Line 23"/>
          <p:cNvSpPr/>
          <p:nvPr/>
        </p:nvSpPr>
        <p:spPr>
          <a:xfrm>
            <a:off x="6176963"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8" name="Line 24"/>
          <p:cNvSpPr/>
          <p:nvPr/>
        </p:nvSpPr>
        <p:spPr>
          <a:xfrm>
            <a:off x="7116763" y="3470275"/>
            <a:ext cx="0" cy="579438"/>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889" name="Rectangle 25"/>
          <p:cNvSpPr/>
          <p:nvPr/>
        </p:nvSpPr>
        <p:spPr>
          <a:xfrm>
            <a:off x="7115175" y="5656263"/>
            <a:ext cx="938213" cy="579437"/>
          </a:xfrm>
          <a:prstGeom prst="rect">
            <a:avLst/>
          </a:prstGeom>
          <a:solidFill>
            <a:srgbClr val="FFCCFF"/>
          </a:solidFill>
          <a:ln w="9525">
            <a:noFill/>
          </a:ln>
        </p:spPr>
        <p:txBody>
          <a:bodyPr anchor="ctr"/>
          <a:p>
            <a:r>
              <a:rPr lang="zh-CN" altLang="en-US" dirty="0">
                <a:latin typeface="Times New Roman" pitchFamily="2" charset="0"/>
                <a:ea typeface="宋体" charset="-122"/>
              </a:rPr>
              <a:t>不写入</a:t>
            </a:r>
            <a:endParaRPr lang="zh-CN" altLang="en-US" dirty="0">
              <a:latin typeface="Times New Roman" pitchFamily="2" charset="0"/>
              <a:ea typeface="宋体" charset="-122"/>
            </a:endParaRPr>
          </a:p>
        </p:txBody>
      </p:sp>
      <p:sp>
        <p:nvSpPr>
          <p:cNvPr id="36890" name="Rectangle 26"/>
          <p:cNvSpPr/>
          <p:nvPr/>
        </p:nvSpPr>
        <p:spPr>
          <a:xfrm>
            <a:off x="6173788" y="5656263"/>
            <a:ext cx="941387"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endParaRPr lang="zh-CN" altLang="en-US" sz="2400" dirty="0">
              <a:latin typeface="Times New Roman" pitchFamily="2" charset="0"/>
              <a:ea typeface="宋体" charset="-122"/>
            </a:endParaRPr>
          </a:p>
        </p:txBody>
      </p:sp>
      <p:sp>
        <p:nvSpPr>
          <p:cNvPr id="36891" name="Rectangle 27"/>
          <p:cNvSpPr/>
          <p:nvPr/>
        </p:nvSpPr>
        <p:spPr>
          <a:xfrm>
            <a:off x="5233988" y="5656263"/>
            <a:ext cx="939800"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endParaRPr lang="zh-CN" altLang="en-US" sz="2400" dirty="0">
              <a:latin typeface="Times New Roman" pitchFamily="2" charset="0"/>
              <a:ea typeface="宋体" charset="-122"/>
            </a:endParaRPr>
          </a:p>
        </p:txBody>
      </p:sp>
      <p:sp>
        <p:nvSpPr>
          <p:cNvPr id="36892" name="Rectangle 28"/>
          <p:cNvSpPr/>
          <p:nvPr/>
        </p:nvSpPr>
        <p:spPr>
          <a:xfrm>
            <a:off x="4295775" y="5656263"/>
            <a:ext cx="938213"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893" name="Rectangle 29"/>
          <p:cNvSpPr/>
          <p:nvPr/>
        </p:nvSpPr>
        <p:spPr>
          <a:xfrm>
            <a:off x="3371850" y="5656263"/>
            <a:ext cx="923925" cy="579437"/>
          </a:xfrm>
          <a:prstGeom prst="rect">
            <a:avLst/>
          </a:prstGeom>
          <a:solidFill>
            <a:srgbClr val="FFCCFF"/>
          </a:solidFill>
          <a:ln w="9525">
            <a:noFill/>
          </a:ln>
        </p:spPr>
        <p:txBody>
          <a:bodyPr anchor="ctr"/>
          <a:p>
            <a:r>
              <a:rPr lang="zh-CN" altLang="en-US" dirty="0">
                <a:latin typeface="Times New Roman" pitchFamily="2" charset="0"/>
                <a:ea typeface="宋体" charset="-122"/>
              </a:rPr>
              <a:t>不读出</a:t>
            </a:r>
            <a:endParaRPr lang="zh-CN" altLang="en-US" dirty="0">
              <a:latin typeface="Times New Roman" pitchFamily="2" charset="0"/>
              <a:ea typeface="宋体" charset="-122"/>
            </a:endParaRPr>
          </a:p>
        </p:txBody>
      </p:sp>
      <p:sp>
        <p:nvSpPr>
          <p:cNvPr id="36894" name="Rectangle 30"/>
          <p:cNvSpPr/>
          <p:nvPr/>
        </p:nvSpPr>
        <p:spPr>
          <a:xfrm>
            <a:off x="2403475" y="5656263"/>
            <a:ext cx="968375"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endParaRPr lang="zh-CN" altLang="en-US" sz="2400" dirty="0">
              <a:latin typeface="Times New Roman" pitchFamily="2" charset="0"/>
              <a:ea typeface="宋体" charset="-122"/>
            </a:endParaRPr>
          </a:p>
        </p:txBody>
      </p:sp>
      <p:sp>
        <p:nvSpPr>
          <p:cNvPr id="36895" name="Rectangle 31"/>
          <p:cNvSpPr/>
          <p:nvPr/>
        </p:nvSpPr>
        <p:spPr>
          <a:xfrm>
            <a:off x="1477963" y="5656263"/>
            <a:ext cx="925512"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endParaRPr lang="zh-CN" altLang="en-US" sz="2400" dirty="0">
              <a:latin typeface="Times New Roman" pitchFamily="2" charset="0"/>
              <a:ea typeface="宋体" charset="-122"/>
            </a:endParaRPr>
          </a:p>
        </p:txBody>
      </p:sp>
      <p:sp>
        <p:nvSpPr>
          <p:cNvPr id="36896" name="Rectangle 32"/>
          <p:cNvSpPr/>
          <p:nvPr/>
        </p:nvSpPr>
        <p:spPr>
          <a:xfrm>
            <a:off x="539750" y="5656263"/>
            <a:ext cx="938213" cy="5794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897" name="Rectangle 33"/>
          <p:cNvSpPr/>
          <p:nvPr/>
        </p:nvSpPr>
        <p:spPr>
          <a:xfrm>
            <a:off x="7115175" y="5254625"/>
            <a:ext cx="938213"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R3</a:t>
            </a:r>
            <a:endParaRPr lang="en-US" altLang="zh-CN" sz="2400" dirty="0">
              <a:latin typeface="Times New Roman" pitchFamily="2" charset="0"/>
              <a:ea typeface="宋体" charset="-122"/>
            </a:endParaRPr>
          </a:p>
        </p:txBody>
      </p:sp>
      <p:sp>
        <p:nvSpPr>
          <p:cNvPr id="36898" name="Rectangle 34"/>
          <p:cNvSpPr/>
          <p:nvPr/>
        </p:nvSpPr>
        <p:spPr>
          <a:xfrm>
            <a:off x="6173788" y="5254625"/>
            <a:ext cx="941387"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899" name="Rectangle 35"/>
          <p:cNvSpPr/>
          <p:nvPr/>
        </p:nvSpPr>
        <p:spPr>
          <a:xfrm>
            <a:off x="5233988" y="5254625"/>
            <a:ext cx="939800"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0" name="Rectangle 36"/>
          <p:cNvSpPr/>
          <p:nvPr/>
        </p:nvSpPr>
        <p:spPr>
          <a:xfrm>
            <a:off x="4295775" y="5259388"/>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1" name="Rectangle 37"/>
          <p:cNvSpPr/>
          <p:nvPr/>
        </p:nvSpPr>
        <p:spPr>
          <a:xfrm>
            <a:off x="3371850" y="5254625"/>
            <a:ext cx="923925"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R3</a:t>
            </a:r>
            <a:endParaRPr lang="en-US" altLang="zh-CN" sz="2400" dirty="0">
              <a:latin typeface="Times New Roman" pitchFamily="2" charset="0"/>
              <a:ea typeface="宋体" charset="-122"/>
            </a:endParaRPr>
          </a:p>
        </p:txBody>
      </p:sp>
      <p:sp>
        <p:nvSpPr>
          <p:cNvPr id="36902" name="Rectangle 38"/>
          <p:cNvSpPr/>
          <p:nvPr/>
        </p:nvSpPr>
        <p:spPr>
          <a:xfrm>
            <a:off x="2403475" y="5254625"/>
            <a:ext cx="968375"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3" name="Rectangle 39"/>
          <p:cNvSpPr/>
          <p:nvPr/>
        </p:nvSpPr>
        <p:spPr>
          <a:xfrm>
            <a:off x="1477963" y="5254625"/>
            <a:ext cx="925512"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4" name="Rectangle 40"/>
          <p:cNvSpPr/>
          <p:nvPr/>
        </p:nvSpPr>
        <p:spPr>
          <a:xfrm>
            <a:off x="539750" y="5254625"/>
            <a:ext cx="938213"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5" name="Rectangle 41"/>
          <p:cNvSpPr/>
          <p:nvPr/>
        </p:nvSpPr>
        <p:spPr>
          <a:xfrm>
            <a:off x="7115175" y="4852988"/>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R2</a:t>
            </a:r>
            <a:endParaRPr lang="en-US" altLang="zh-CN" sz="2400" dirty="0">
              <a:latin typeface="Times New Roman" pitchFamily="2" charset="0"/>
              <a:ea typeface="宋体" charset="-122"/>
            </a:endParaRPr>
          </a:p>
        </p:txBody>
      </p:sp>
      <p:sp>
        <p:nvSpPr>
          <p:cNvPr id="36906" name="Rectangle 42"/>
          <p:cNvSpPr/>
          <p:nvPr/>
        </p:nvSpPr>
        <p:spPr>
          <a:xfrm>
            <a:off x="6173788" y="4852988"/>
            <a:ext cx="941387"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07" name="Rectangle 43"/>
          <p:cNvSpPr/>
          <p:nvPr/>
        </p:nvSpPr>
        <p:spPr>
          <a:xfrm>
            <a:off x="5233988" y="4852988"/>
            <a:ext cx="939800"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8" name="Rectangle 44"/>
          <p:cNvSpPr/>
          <p:nvPr/>
        </p:nvSpPr>
        <p:spPr>
          <a:xfrm>
            <a:off x="4295775" y="4852988"/>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09" name="Rectangle 45"/>
          <p:cNvSpPr/>
          <p:nvPr/>
        </p:nvSpPr>
        <p:spPr>
          <a:xfrm>
            <a:off x="3371850" y="4852988"/>
            <a:ext cx="923925"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R2</a:t>
            </a:r>
            <a:endParaRPr lang="en-US" altLang="zh-CN" sz="2400" dirty="0">
              <a:latin typeface="Times New Roman" pitchFamily="2" charset="0"/>
              <a:ea typeface="宋体" charset="-122"/>
            </a:endParaRPr>
          </a:p>
        </p:txBody>
      </p:sp>
      <p:sp>
        <p:nvSpPr>
          <p:cNvPr id="36910" name="Rectangle 46"/>
          <p:cNvSpPr/>
          <p:nvPr/>
        </p:nvSpPr>
        <p:spPr>
          <a:xfrm>
            <a:off x="2403475" y="4852988"/>
            <a:ext cx="968375"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11" name="Rectangle 47"/>
          <p:cNvSpPr/>
          <p:nvPr/>
        </p:nvSpPr>
        <p:spPr>
          <a:xfrm>
            <a:off x="1477963" y="4852988"/>
            <a:ext cx="925512"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12" name="Rectangle 48"/>
          <p:cNvSpPr/>
          <p:nvPr/>
        </p:nvSpPr>
        <p:spPr>
          <a:xfrm>
            <a:off x="539750" y="4852988"/>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13" name="Rectangle 49"/>
          <p:cNvSpPr/>
          <p:nvPr/>
        </p:nvSpPr>
        <p:spPr>
          <a:xfrm>
            <a:off x="7115175" y="4451350"/>
            <a:ext cx="938213"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R1</a:t>
            </a:r>
            <a:endParaRPr lang="en-US" altLang="zh-CN" sz="2400" dirty="0">
              <a:latin typeface="Times New Roman" pitchFamily="2" charset="0"/>
              <a:ea typeface="宋体" charset="-122"/>
            </a:endParaRPr>
          </a:p>
        </p:txBody>
      </p:sp>
      <p:sp>
        <p:nvSpPr>
          <p:cNvPr id="36914" name="Rectangle 50"/>
          <p:cNvSpPr/>
          <p:nvPr/>
        </p:nvSpPr>
        <p:spPr>
          <a:xfrm>
            <a:off x="6173788" y="4451350"/>
            <a:ext cx="941387"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15" name="Rectangle 51"/>
          <p:cNvSpPr/>
          <p:nvPr/>
        </p:nvSpPr>
        <p:spPr>
          <a:xfrm>
            <a:off x="5233988" y="4451350"/>
            <a:ext cx="939800"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16" name="Rectangle 52"/>
          <p:cNvSpPr/>
          <p:nvPr/>
        </p:nvSpPr>
        <p:spPr>
          <a:xfrm>
            <a:off x="4295775" y="4451350"/>
            <a:ext cx="938213"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r>
              <a:rPr lang="zh-CN" altLang="en-US" sz="2400" dirty="0">
                <a:latin typeface="Times New Roman" pitchFamily="2" charset="0"/>
                <a:ea typeface="宋体" charset="-122"/>
              </a:rPr>
              <a:t>　</a:t>
            </a:r>
            <a:endParaRPr lang="zh-CN" altLang="en-US" sz="2400" dirty="0">
              <a:latin typeface="Times New Roman" pitchFamily="2" charset="0"/>
              <a:ea typeface="宋体" charset="-122"/>
            </a:endParaRPr>
          </a:p>
        </p:txBody>
      </p:sp>
      <p:sp>
        <p:nvSpPr>
          <p:cNvPr id="36917" name="Rectangle 53"/>
          <p:cNvSpPr/>
          <p:nvPr/>
        </p:nvSpPr>
        <p:spPr>
          <a:xfrm>
            <a:off x="3371850" y="4451350"/>
            <a:ext cx="923925"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R1</a:t>
            </a:r>
            <a:endParaRPr lang="en-US" altLang="zh-CN" sz="2400" dirty="0">
              <a:latin typeface="Times New Roman" pitchFamily="2" charset="0"/>
              <a:ea typeface="宋体" charset="-122"/>
            </a:endParaRPr>
          </a:p>
        </p:txBody>
      </p:sp>
      <p:sp>
        <p:nvSpPr>
          <p:cNvPr id="36918" name="Rectangle 54"/>
          <p:cNvSpPr/>
          <p:nvPr/>
        </p:nvSpPr>
        <p:spPr>
          <a:xfrm>
            <a:off x="2403475" y="4451350"/>
            <a:ext cx="968375"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19" name="Rectangle 55"/>
          <p:cNvSpPr/>
          <p:nvPr/>
        </p:nvSpPr>
        <p:spPr>
          <a:xfrm>
            <a:off x="1477963" y="4451350"/>
            <a:ext cx="925512"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20" name="Rectangle 56"/>
          <p:cNvSpPr/>
          <p:nvPr/>
        </p:nvSpPr>
        <p:spPr>
          <a:xfrm>
            <a:off x="539750" y="4451350"/>
            <a:ext cx="938213" cy="401638"/>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21" name="Rectangle 57"/>
          <p:cNvSpPr/>
          <p:nvPr/>
        </p:nvSpPr>
        <p:spPr>
          <a:xfrm>
            <a:off x="7115175" y="4049713"/>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R0</a:t>
            </a:r>
            <a:endParaRPr lang="en-US" altLang="zh-CN" sz="2400" dirty="0">
              <a:latin typeface="Times New Roman" pitchFamily="2" charset="0"/>
              <a:ea typeface="宋体" charset="-122"/>
            </a:endParaRPr>
          </a:p>
        </p:txBody>
      </p:sp>
      <p:sp>
        <p:nvSpPr>
          <p:cNvPr id="36922" name="Rectangle 58"/>
          <p:cNvSpPr/>
          <p:nvPr/>
        </p:nvSpPr>
        <p:spPr>
          <a:xfrm>
            <a:off x="6173788" y="4049713"/>
            <a:ext cx="941387"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23" name="Rectangle 59"/>
          <p:cNvSpPr/>
          <p:nvPr/>
        </p:nvSpPr>
        <p:spPr>
          <a:xfrm>
            <a:off x="5233988" y="4049713"/>
            <a:ext cx="939800"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24" name="Rectangle 60"/>
          <p:cNvSpPr/>
          <p:nvPr/>
        </p:nvSpPr>
        <p:spPr>
          <a:xfrm>
            <a:off x="4295775" y="4049713"/>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25" name="Rectangle 61"/>
          <p:cNvSpPr/>
          <p:nvPr/>
        </p:nvSpPr>
        <p:spPr>
          <a:xfrm>
            <a:off x="3371850" y="4049713"/>
            <a:ext cx="923925"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R0</a:t>
            </a:r>
            <a:endParaRPr lang="en-US" altLang="zh-CN" sz="2400" dirty="0">
              <a:latin typeface="Times New Roman" pitchFamily="2" charset="0"/>
              <a:ea typeface="宋体" charset="-122"/>
            </a:endParaRPr>
          </a:p>
        </p:txBody>
      </p:sp>
      <p:sp>
        <p:nvSpPr>
          <p:cNvPr id="36926" name="Rectangle 62"/>
          <p:cNvSpPr/>
          <p:nvPr/>
        </p:nvSpPr>
        <p:spPr>
          <a:xfrm>
            <a:off x="2403475" y="4049713"/>
            <a:ext cx="968375"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27" name="Rectangle 63"/>
          <p:cNvSpPr/>
          <p:nvPr/>
        </p:nvSpPr>
        <p:spPr>
          <a:xfrm>
            <a:off x="1477963" y="4049713"/>
            <a:ext cx="925512"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0</a:t>
            </a:r>
            <a:endParaRPr lang="en-US" altLang="zh-CN" sz="2400" dirty="0">
              <a:latin typeface="Times New Roman" pitchFamily="2" charset="0"/>
              <a:ea typeface="宋体" charset="-122"/>
            </a:endParaRPr>
          </a:p>
        </p:txBody>
      </p:sp>
      <p:sp>
        <p:nvSpPr>
          <p:cNvPr id="36928" name="Rectangle 64"/>
          <p:cNvSpPr/>
          <p:nvPr/>
        </p:nvSpPr>
        <p:spPr>
          <a:xfrm>
            <a:off x="539750" y="4049713"/>
            <a:ext cx="938213" cy="401637"/>
          </a:xfrm>
          <a:prstGeom prst="rect">
            <a:avLst/>
          </a:prstGeom>
          <a:solidFill>
            <a:srgbClr val="FFCCFF"/>
          </a:solidFill>
          <a:ln w="9525">
            <a:noFill/>
          </a:ln>
        </p:spPr>
        <p:txBody>
          <a:bodyPr anchor="ctr"/>
          <a:p>
            <a:r>
              <a:rPr lang="zh-CN" altLang="en-US" sz="2400" dirty="0">
                <a:latin typeface="Times New Roman" pitchFamily="2" charset="0"/>
                <a:ea typeface="宋体" charset="-122"/>
              </a:rPr>
              <a:t>　</a:t>
            </a:r>
            <a:r>
              <a:rPr lang="en-US" altLang="zh-CN" sz="2400" dirty="0">
                <a:latin typeface="Times New Roman" pitchFamily="2" charset="0"/>
                <a:ea typeface="宋体" charset="-122"/>
              </a:rPr>
              <a:t>1</a:t>
            </a:r>
            <a:endParaRPr lang="en-US" altLang="zh-CN" sz="2400" dirty="0">
              <a:latin typeface="Times New Roman" pitchFamily="2" charset="0"/>
              <a:ea typeface="宋体" charset="-122"/>
            </a:endParaRPr>
          </a:p>
        </p:txBody>
      </p:sp>
      <p:sp>
        <p:nvSpPr>
          <p:cNvPr id="36929" name="Line 65"/>
          <p:cNvSpPr/>
          <p:nvPr/>
        </p:nvSpPr>
        <p:spPr>
          <a:xfrm>
            <a:off x="539750" y="4049713"/>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0" name="Line 66"/>
          <p:cNvSpPr/>
          <p:nvPr/>
        </p:nvSpPr>
        <p:spPr>
          <a:xfrm>
            <a:off x="539750" y="6235700"/>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1" name="Line 67"/>
          <p:cNvSpPr/>
          <p:nvPr/>
        </p:nvSpPr>
        <p:spPr>
          <a:xfrm>
            <a:off x="539750"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2" name="Line 68"/>
          <p:cNvSpPr/>
          <p:nvPr/>
        </p:nvSpPr>
        <p:spPr>
          <a:xfrm>
            <a:off x="8053388"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3" name="Line 69"/>
          <p:cNvSpPr/>
          <p:nvPr/>
        </p:nvSpPr>
        <p:spPr>
          <a:xfrm>
            <a:off x="539750" y="4451350"/>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4" name="Line 70"/>
          <p:cNvSpPr/>
          <p:nvPr/>
        </p:nvSpPr>
        <p:spPr>
          <a:xfrm>
            <a:off x="1477963"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5" name="Line 71"/>
          <p:cNvSpPr/>
          <p:nvPr/>
        </p:nvSpPr>
        <p:spPr>
          <a:xfrm>
            <a:off x="2403475"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6" name="Line 72"/>
          <p:cNvSpPr/>
          <p:nvPr/>
        </p:nvSpPr>
        <p:spPr>
          <a:xfrm>
            <a:off x="3371850"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7" name="Line 73"/>
          <p:cNvSpPr/>
          <p:nvPr/>
        </p:nvSpPr>
        <p:spPr>
          <a:xfrm>
            <a:off x="4295775"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8" name="Line 74"/>
          <p:cNvSpPr/>
          <p:nvPr/>
        </p:nvSpPr>
        <p:spPr>
          <a:xfrm>
            <a:off x="5233988"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39" name="Line 75"/>
          <p:cNvSpPr/>
          <p:nvPr/>
        </p:nvSpPr>
        <p:spPr>
          <a:xfrm>
            <a:off x="6173788"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40" name="Line 76"/>
          <p:cNvSpPr/>
          <p:nvPr/>
        </p:nvSpPr>
        <p:spPr>
          <a:xfrm>
            <a:off x="7115175" y="4049713"/>
            <a:ext cx="0" cy="2185987"/>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41" name="Line 77"/>
          <p:cNvSpPr/>
          <p:nvPr/>
        </p:nvSpPr>
        <p:spPr>
          <a:xfrm>
            <a:off x="539750" y="4852988"/>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42" name="Line 78"/>
          <p:cNvSpPr/>
          <p:nvPr/>
        </p:nvSpPr>
        <p:spPr>
          <a:xfrm>
            <a:off x="539750" y="5254625"/>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36943" name="Line 79"/>
          <p:cNvSpPr/>
          <p:nvPr/>
        </p:nvSpPr>
        <p:spPr>
          <a:xfrm>
            <a:off x="539750" y="5656263"/>
            <a:ext cx="7513638" cy="0"/>
          </a:xfrm>
          <a:prstGeom prst="line">
            <a:avLst/>
          </a:prstGeom>
          <a:ln w="9525" cap="rnd"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37890" name="Picture 2" descr="5"/>
          <p:cNvPicPr>
            <a:picLocks noChangeAspect="1"/>
          </p:cNvPicPr>
          <p:nvPr/>
        </p:nvPicPr>
        <p:blipFill>
          <a:blip r:embed="rId1"/>
          <a:stretch>
            <a:fillRect/>
          </a:stretch>
        </p:blipFill>
        <p:spPr>
          <a:xfrm>
            <a:off x="0" y="0"/>
            <a:ext cx="6337300" cy="4102100"/>
          </a:xfrm>
          <a:prstGeom prst="rect">
            <a:avLst/>
          </a:prstGeom>
          <a:noFill/>
          <a:ln w="9525">
            <a:noFill/>
          </a:ln>
        </p:spPr>
      </p:pic>
      <p:pic>
        <p:nvPicPr>
          <p:cNvPr id="37891" name="Picture 3" descr="5"/>
          <p:cNvPicPr>
            <a:picLocks noChangeAspect="1"/>
          </p:cNvPicPr>
          <p:nvPr/>
        </p:nvPicPr>
        <p:blipFill>
          <a:blip r:embed="rId2"/>
          <a:stretch>
            <a:fillRect/>
          </a:stretch>
        </p:blipFill>
        <p:spPr>
          <a:xfrm>
            <a:off x="4356100" y="4005263"/>
            <a:ext cx="3914775" cy="2533650"/>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10" name="墨迹 9"/>
              <p14:cNvContentPartPr/>
              <p14:nvPr/>
            </p14:nvContentPartPr>
            <p14:xfrm>
              <a:off x="523732" y="3998249"/>
              <a:ext cx="71651" cy="132596"/>
            </p14:xfrm>
          </p:contentPart>
        </mc:Choice>
        <mc:Fallback xmlns="">
          <p:pic>
            <p:nvPicPr>
              <p:cNvPr id="10" name="墨迹 9"/>
            </p:nvPicPr>
            <p:blipFill>
              <a:blip r:embed="rId4"/>
            </p:blipFill>
            <p:spPr>
              <a:xfrm>
                <a:off x="523732" y="3998249"/>
                <a:ext cx="71651" cy="13259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墨迹 10"/>
              <p14:cNvContentPartPr/>
              <p14:nvPr/>
            </p14:nvContentPartPr>
            <p14:xfrm>
              <a:off x="553516" y="4065684"/>
              <a:ext cx="31063" cy="6821"/>
            </p14:xfrm>
          </p:contentPart>
        </mc:Choice>
        <mc:Fallback xmlns="">
          <p:pic>
            <p:nvPicPr>
              <p:cNvPr id="11" name="墨迹 10"/>
            </p:nvPicPr>
            <p:blipFill>
              <a:blip r:embed="rId6"/>
            </p:blipFill>
            <p:spPr>
              <a:xfrm>
                <a:off x="553516" y="4065684"/>
                <a:ext cx="31063" cy="682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618698" y="4022480"/>
              <a:ext cx="6824" cy="78449"/>
            </p14:xfrm>
          </p:contentPart>
        </mc:Choice>
        <mc:Fallback xmlns="">
          <p:pic>
            <p:nvPicPr>
              <p:cNvPr id="12" name="墨迹 11"/>
            </p:nvPicPr>
            <p:blipFill>
              <a:blip r:embed="rId8"/>
            </p:blipFill>
            <p:spPr>
              <a:xfrm>
                <a:off x="618698" y="4022480"/>
                <a:ext cx="6824" cy="7844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611874" y="4015659"/>
              <a:ext cx="54591" cy="93228"/>
            </p14:xfrm>
          </p:contentPart>
        </mc:Choice>
        <mc:Fallback xmlns="">
          <p:pic>
            <p:nvPicPr>
              <p:cNvPr id="13" name="墨迹 12"/>
            </p:nvPicPr>
            <p:blipFill>
              <a:blip r:embed="rId10"/>
            </p:blipFill>
            <p:spPr>
              <a:xfrm>
                <a:off x="611874" y="4015659"/>
                <a:ext cx="54591" cy="9322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684662" y="4024754"/>
              <a:ext cx="2275" cy="81860"/>
            </p14:xfrm>
          </p:contentPart>
        </mc:Choice>
        <mc:Fallback xmlns="">
          <p:pic>
            <p:nvPicPr>
              <p:cNvPr id="14" name="墨迹 13"/>
            </p:nvPicPr>
            <p:blipFill>
              <a:blip r:embed="rId12"/>
            </p:blipFill>
            <p:spPr>
              <a:xfrm>
                <a:off x="684662" y="4024754"/>
                <a:ext cx="2275" cy="818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682388" y="4017933"/>
              <a:ext cx="54591" cy="97776"/>
            </p14:xfrm>
          </p:contentPart>
        </mc:Choice>
        <mc:Fallback xmlns="">
          <p:pic>
            <p:nvPicPr>
              <p:cNvPr id="15" name="墨迹 14"/>
            </p:nvPicPr>
            <p:blipFill>
              <a:blip r:embed="rId14"/>
            </p:blipFill>
            <p:spPr>
              <a:xfrm>
                <a:off x="682388" y="4017933"/>
                <a:ext cx="54591" cy="9777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868907" y="4017933"/>
              <a:ext cx="6824" cy="80722"/>
            </p14:xfrm>
          </p:contentPart>
        </mc:Choice>
        <mc:Fallback xmlns="">
          <p:pic>
            <p:nvPicPr>
              <p:cNvPr id="16" name="墨迹 15"/>
            </p:nvPicPr>
            <p:blipFill>
              <a:blip r:embed="rId16"/>
            </p:blipFill>
            <p:spPr>
              <a:xfrm>
                <a:off x="868907" y="4017933"/>
                <a:ext cx="6824" cy="8072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868907" y="3995194"/>
              <a:ext cx="60278" cy="94365"/>
            </p14:xfrm>
          </p:contentPart>
        </mc:Choice>
        <mc:Fallback xmlns="">
          <p:pic>
            <p:nvPicPr>
              <p:cNvPr id="17" name="墨迹 16"/>
            </p:nvPicPr>
            <p:blipFill>
              <a:blip r:embed="rId18"/>
            </p:blipFill>
            <p:spPr>
              <a:xfrm>
                <a:off x="868907" y="3995194"/>
                <a:ext cx="60278" cy="943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8" name="墨迹 17"/>
              <p14:cNvContentPartPr/>
              <p14:nvPr/>
            </p14:nvContentPartPr>
            <p14:xfrm>
              <a:off x="947382" y="4059644"/>
              <a:ext cx="20827" cy="33326"/>
            </p14:xfrm>
          </p:contentPart>
        </mc:Choice>
        <mc:Fallback xmlns="">
          <p:pic>
            <p:nvPicPr>
              <p:cNvPr id="18" name="墨迹 17"/>
            </p:nvPicPr>
            <p:blipFill>
              <a:blip r:embed="rId20"/>
            </p:blipFill>
            <p:spPr>
              <a:xfrm>
                <a:off x="947382" y="4059644"/>
                <a:ext cx="20827" cy="3332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9" name="墨迹 18"/>
              <p14:cNvContentPartPr/>
              <p14:nvPr/>
            </p14:nvContentPartPr>
            <p14:xfrm>
              <a:off x="995149" y="4083875"/>
              <a:ext cx="10236" cy="28423"/>
            </p14:xfrm>
          </p:contentPart>
        </mc:Choice>
        <mc:Fallback xmlns="">
          <p:pic>
            <p:nvPicPr>
              <p:cNvPr id="19" name="墨迹 18"/>
            </p:nvPicPr>
            <p:blipFill>
              <a:blip r:embed="rId22"/>
            </p:blipFill>
            <p:spPr>
              <a:xfrm>
                <a:off x="995149" y="4083875"/>
                <a:ext cx="10236" cy="2842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0" name="墨迹 19"/>
              <p14:cNvContentPartPr/>
              <p14:nvPr/>
            </p14:nvContentPartPr>
            <p14:xfrm>
              <a:off x="1067937" y="4015303"/>
              <a:ext cx="7961" cy="88184"/>
            </p14:xfrm>
          </p:contentPart>
        </mc:Choice>
        <mc:Fallback xmlns="">
          <p:pic>
            <p:nvPicPr>
              <p:cNvPr id="20" name="墨迹 19"/>
            </p:nvPicPr>
            <p:blipFill>
              <a:blip r:embed="rId24"/>
            </p:blipFill>
            <p:spPr>
              <a:xfrm>
                <a:off x="1067937" y="4015303"/>
                <a:ext cx="7961" cy="8818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墨迹 20"/>
              <p14:cNvContentPartPr/>
              <p14:nvPr/>
            </p14:nvContentPartPr>
            <p14:xfrm>
              <a:off x="1066800" y="4002015"/>
              <a:ext cx="55728" cy="88681"/>
            </p14:xfrm>
          </p:contentPart>
        </mc:Choice>
        <mc:Fallback xmlns="">
          <p:pic>
            <p:nvPicPr>
              <p:cNvPr id="21" name="墨迹 20"/>
            </p:nvPicPr>
            <p:blipFill>
              <a:blip r:embed="rId26"/>
            </p:blipFill>
            <p:spPr>
              <a:xfrm>
                <a:off x="1066800" y="4002015"/>
                <a:ext cx="55728" cy="8868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2" name="墨迹 21"/>
              <p14:cNvContentPartPr/>
              <p14:nvPr/>
            </p14:nvContentPartPr>
            <p14:xfrm>
              <a:off x="1150961" y="4072505"/>
              <a:ext cx="2274" cy="37519"/>
            </p14:xfrm>
          </p:contentPart>
        </mc:Choice>
        <mc:Fallback xmlns="">
          <p:pic>
            <p:nvPicPr>
              <p:cNvPr id="22" name="墨迹 21"/>
            </p:nvPicPr>
            <p:blipFill>
              <a:blip r:embed="rId28"/>
            </p:blipFill>
            <p:spPr>
              <a:xfrm>
                <a:off x="1150961" y="4072505"/>
                <a:ext cx="2274" cy="3751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3" name="墨迹 22"/>
              <p14:cNvContentPartPr/>
              <p14:nvPr/>
            </p14:nvContentPartPr>
            <p14:xfrm>
              <a:off x="491319" y="4281702"/>
              <a:ext cx="10236" cy="95503"/>
            </p14:xfrm>
          </p:contentPart>
        </mc:Choice>
        <mc:Fallback xmlns="">
          <p:pic>
            <p:nvPicPr>
              <p:cNvPr id="23" name="墨迹 22"/>
            </p:nvPicPr>
            <p:blipFill>
              <a:blip r:embed="rId30"/>
            </p:blipFill>
            <p:spPr>
              <a:xfrm>
                <a:off x="491319" y="4281702"/>
                <a:ext cx="10236" cy="9550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4" name="墨迹 23"/>
              <p14:cNvContentPartPr/>
              <p14:nvPr/>
            </p14:nvContentPartPr>
            <p14:xfrm>
              <a:off x="537949" y="4291934"/>
              <a:ext cx="10236" cy="67079"/>
            </p14:xfrm>
          </p:contentPart>
        </mc:Choice>
        <mc:Fallback xmlns="">
          <p:pic>
            <p:nvPicPr>
              <p:cNvPr id="24" name="墨迹 23"/>
            </p:nvPicPr>
            <p:blipFill>
              <a:blip r:embed="rId32"/>
            </p:blipFill>
            <p:spPr>
              <a:xfrm>
                <a:off x="537949" y="4291934"/>
                <a:ext cx="10236" cy="6707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5" name="墨迹 24"/>
              <p14:cNvContentPartPr/>
              <p14:nvPr/>
            </p14:nvContentPartPr>
            <p14:xfrm>
              <a:off x="543635" y="4286250"/>
              <a:ext cx="43218" cy="70489"/>
            </p14:xfrm>
          </p:contentPart>
        </mc:Choice>
        <mc:Fallback xmlns="">
          <p:pic>
            <p:nvPicPr>
              <p:cNvPr id="25" name="墨迹 24"/>
            </p:nvPicPr>
            <p:blipFill>
              <a:blip r:embed="rId34"/>
            </p:blipFill>
            <p:spPr>
              <a:xfrm>
                <a:off x="543635" y="4286250"/>
                <a:ext cx="43218" cy="7048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6" name="墨迹 25"/>
              <p14:cNvContentPartPr/>
              <p14:nvPr/>
            </p14:nvContentPartPr>
            <p14:xfrm>
              <a:off x="600501" y="4331727"/>
              <a:ext cx="26514" cy="29560"/>
            </p14:xfrm>
          </p:contentPart>
        </mc:Choice>
        <mc:Fallback xmlns="">
          <p:pic>
            <p:nvPicPr>
              <p:cNvPr id="26" name="墨迹 25"/>
            </p:nvPicPr>
            <p:blipFill>
              <a:blip r:embed="rId36"/>
            </p:blipFill>
            <p:spPr>
              <a:xfrm>
                <a:off x="600501" y="4331727"/>
                <a:ext cx="26514" cy="295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7" name="墨迹 26"/>
              <p14:cNvContentPartPr/>
              <p14:nvPr/>
            </p14:nvContentPartPr>
            <p14:xfrm>
              <a:off x="652817" y="4296482"/>
              <a:ext cx="12866" cy="81860"/>
            </p14:xfrm>
          </p:contentPart>
        </mc:Choice>
        <mc:Fallback xmlns="">
          <p:pic>
            <p:nvPicPr>
              <p:cNvPr id="27" name="墨迹 26"/>
            </p:nvPicPr>
            <p:blipFill>
              <a:blip r:embed="rId38"/>
            </p:blipFill>
            <p:spPr>
              <a:xfrm>
                <a:off x="652817" y="4296482"/>
                <a:ext cx="12866" cy="818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8" name="墨迹 27"/>
              <p14:cNvContentPartPr/>
              <p14:nvPr/>
            </p14:nvContentPartPr>
            <p14:xfrm>
              <a:off x="709683" y="4326042"/>
              <a:ext cx="62552" cy="5685"/>
            </p14:xfrm>
          </p:contentPart>
        </mc:Choice>
        <mc:Fallback xmlns="">
          <p:pic>
            <p:nvPicPr>
              <p:cNvPr id="28" name="墨迹 27"/>
            </p:nvPicPr>
            <p:blipFill>
              <a:blip r:embed="rId40"/>
            </p:blipFill>
            <p:spPr>
              <a:xfrm>
                <a:off x="709683" y="4326042"/>
                <a:ext cx="62552" cy="568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9" name="墨迹 28"/>
              <p14:cNvContentPartPr/>
              <p14:nvPr/>
            </p14:nvContentPartPr>
            <p14:xfrm>
              <a:off x="763137" y="4306714"/>
              <a:ext cx="23315" cy="42067"/>
            </p14:xfrm>
          </p:contentPart>
        </mc:Choice>
        <mc:Fallback xmlns="">
          <p:pic>
            <p:nvPicPr>
              <p:cNvPr id="29" name="墨迹 28"/>
            </p:nvPicPr>
            <p:blipFill>
              <a:blip r:embed="rId42"/>
            </p:blipFill>
            <p:spPr>
              <a:xfrm>
                <a:off x="763137" y="4306714"/>
                <a:ext cx="23315" cy="4206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0" name="墨迹 29"/>
              <p14:cNvContentPartPr/>
              <p14:nvPr/>
            </p14:nvContentPartPr>
            <p14:xfrm>
              <a:off x="855259" y="4286250"/>
              <a:ext cx="40944" cy="90954"/>
            </p14:xfrm>
          </p:contentPart>
        </mc:Choice>
        <mc:Fallback xmlns="">
          <p:pic>
            <p:nvPicPr>
              <p:cNvPr id="30" name="墨迹 29"/>
            </p:nvPicPr>
            <p:blipFill>
              <a:blip r:embed="rId44"/>
            </p:blipFill>
            <p:spPr>
              <a:xfrm>
                <a:off x="855259" y="4286250"/>
                <a:ext cx="40944" cy="9095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1" name="墨迹 30"/>
              <p14:cNvContentPartPr/>
              <p14:nvPr/>
            </p14:nvContentPartPr>
            <p14:xfrm>
              <a:off x="912125" y="4327179"/>
              <a:ext cx="36394" cy="56065"/>
            </p14:xfrm>
          </p:contentPart>
        </mc:Choice>
        <mc:Fallback xmlns="">
          <p:pic>
            <p:nvPicPr>
              <p:cNvPr id="31" name="墨迹 30"/>
            </p:nvPicPr>
            <p:blipFill>
              <a:blip r:embed="rId46"/>
            </p:blipFill>
            <p:spPr>
              <a:xfrm>
                <a:off x="912125" y="4327179"/>
                <a:ext cx="36394" cy="560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墨迹 31"/>
              <p14:cNvContentPartPr/>
              <p14:nvPr/>
            </p14:nvContentPartPr>
            <p14:xfrm>
              <a:off x="491319" y="4497720"/>
              <a:ext cx="4549" cy="87544"/>
            </p14:xfrm>
          </p:contentPart>
        </mc:Choice>
        <mc:Fallback xmlns="">
          <p:pic>
            <p:nvPicPr>
              <p:cNvPr id="32" name="墨迹 31"/>
            </p:nvPicPr>
            <p:blipFill>
              <a:blip r:embed="rId48"/>
            </p:blipFill>
            <p:spPr>
              <a:xfrm>
                <a:off x="491319" y="4497720"/>
                <a:ext cx="4549" cy="8754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墨迹 32"/>
              <p14:cNvContentPartPr/>
              <p14:nvPr/>
            </p14:nvContentPartPr>
            <p14:xfrm>
              <a:off x="527713" y="4511363"/>
              <a:ext cx="8317" cy="62531"/>
            </p14:xfrm>
          </p:contentPart>
        </mc:Choice>
        <mc:Fallback xmlns="">
          <p:pic>
            <p:nvPicPr>
              <p:cNvPr id="33" name="墨迹 32"/>
            </p:nvPicPr>
            <p:blipFill>
              <a:blip r:embed="rId50"/>
            </p:blipFill>
            <p:spPr>
              <a:xfrm>
                <a:off x="527713" y="4511363"/>
                <a:ext cx="8317" cy="6253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4" name="墨迹 33"/>
              <p14:cNvContentPartPr/>
              <p14:nvPr/>
            </p14:nvContentPartPr>
            <p14:xfrm>
              <a:off x="532262" y="4507384"/>
              <a:ext cx="52317" cy="64237"/>
            </p14:xfrm>
          </p:contentPart>
        </mc:Choice>
        <mc:Fallback xmlns="">
          <p:pic>
            <p:nvPicPr>
              <p:cNvPr id="34" name="墨迹 33"/>
            </p:nvPicPr>
            <p:blipFill>
              <a:blip r:embed="rId52"/>
            </p:blipFill>
            <p:spPr>
              <a:xfrm>
                <a:off x="532262" y="4507384"/>
                <a:ext cx="52317" cy="6423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5" name="墨迹 34"/>
              <p14:cNvContentPartPr/>
              <p14:nvPr/>
            </p14:nvContentPartPr>
            <p14:xfrm>
              <a:off x="600501" y="4550800"/>
              <a:ext cx="360" cy="29916"/>
            </p14:xfrm>
          </p:contentPart>
        </mc:Choice>
        <mc:Fallback xmlns="">
          <p:pic>
            <p:nvPicPr>
              <p:cNvPr id="35" name="墨迹 34"/>
            </p:nvPicPr>
            <p:blipFill>
              <a:blip r:embed="rId54"/>
            </p:blipFill>
            <p:spPr>
              <a:xfrm>
                <a:off x="600501" y="4550800"/>
                <a:ext cx="360" cy="2991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6" name="墨迹 35"/>
              <p14:cNvContentPartPr/>
              <p14:nvPr/>
            </p14:nvContentPartPr>
            <p14:xfrm>
              <a:off x="641444" y="4513637"/>
              <a:ext cx="10805" cy="63668"/>
            </p14:xfrm>
          </p:contentPart>
        </mc:Choice>
        <mc:Fallback xmlns="">
          <p:pic>
            <p:nvPicPr>
              <p:cNvPr id="36" name="墨迹 35"/>
            </p:nvPicPr>
            <p:blipFill>
              <a:blip r:embed="rId56"/>
            </p:blipFill>
            <p:spPr>
              <a:xfrm>
                <a:off x="641444" y="4513637"/>
                <a:ext cx="10805" cy="63668"/>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7" name="墨迹 36"/>
              <p14:cNvContentPartPr/>
              <p14:nvPr/>
            </p14:nvContentPartPr>
            <p14:xfrm>
              <a:off x="686937" y="4547745"/>
              <a:ext cx="72788" cy="360"/>
            </p14:xfrm>
          </p:contentPart>
        </mc:Choice>
        <mc:Fallback xmlns="">
          <p:pic>
            <p:nvPicPr>
              <p:cNvPr id="37" name="墨迹 36"/>
            </p:nvPicPr>
            <p:blipFill>
              <a:blip r:embed="rId58"/>
            </p:blipFill>
            <p:spPr>
              <a:xfrm>
                <a:off x="686937" y="4547745"/>
                <a:ext cx="72788"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8" name="墨迹 37"/>
              <p14:cNvContentPartPr/>
              <p14:nvPr/>
            </p14:nvContentPartPr>
            <p14:xfrm>
              <a:off x="741528" y="4529554"/>
              <a:ext cx="25021" cy="39793"/>
            </p14:xfrm>
          </p:contentPart>
        </mc:Choice>
        <mc:Fallback xmlns="">
          <p:pic>
            <p:nvPicPr>
              <p:cNvPr id="38" name="墨迹 37"/>
            </p:nvPicPr>
            <p:blipFill>
              <a:blip r:embed="rId60"/>
            </p:blipFill>
            <p:spPr>
              <a:xfrm>
                <a:off x="741528" y="4529554"/>
                <a:ext cx="25021" cy="3979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9" name="墨迹 38"/>
              <p14:cNvContentPartPr/>
              <p14:nvPr/>
            </p14:nvContentPartPr>
            <p14:xfrm>
              <a:off x="846943" y="4501059"/>
              <a:ext cx="35612" cy="83068"/>
            </p14:xfrm>
          </p:contentPart>
        </mc:Choice>
        <mc:Fallback xmlns="">
          <p:pic>
            <p:nvPicPr>
              <p:cNvPr id="39" name="墨迹 38"/>
            </p:nvPicPr>
            <p:blipFill>
              <a:blip r:embed="rId62"/>
            </p:blipFill>
            <p:spPr>
              <a:xfrm>
                <a:off x="846943" y="4501059"/>
                <a:ext cx="35612" cy="8306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0" name="墨迹 39"/>
              <p14:cNvContentPartPr/>
              <p14:nvPr/>
            </p14:nvContentPartPr>
            <p14:xfrm>
              <a:off x="909850" y="4555419"/>
              <a:ext cx="11373" cy="37022"/>
            </p14:xfrm>
          </p:contentPart>
        </mc:Choice>
        <mc:Fallback xmlns="">
          <p:pic>
            <p:nvPicPr>
              <p:cNvPr id="40" name="墨迹 39"/>
            </p:nvPicPr>
            <p:blipFill>
              <a:blip r:embed="rId64"/>
            </p:blipFill>
            <p:spPr>
              <a:xfrm>
                <a:off x="909850" y="4555419"/>
                <a:ext cx="11373" cy="37022"/>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1" name="墨迹 40"/>
              <p14:cNvContentPartPr/>
              <p14:nvPr/>
            </p14:nvContentPartPr>
            <p14:xfrm>
              <a:off x="912125" y="4550019"/>
              <a:ext cx="27295" cy="45477"/>
            </p14:xfrm>
          </p:contentPart>
        </mc:Choice>
        <mc:Fallback xmlns="">
          <p:pic>
            <p:nvPicPr>
              <p:cNvPr id="41" name="墨迹 40"/>
            </p:nvPicPr>
            <p:blipFill>
              <a:blip r:embed="rId66"/>
            </p:blipFill>
            <p:spPr>
              <a:xfrm>
                <a:off x="912125" y="4550019"/>
                <a:ext cx="27295" cy="4547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2" name="墨迹 41"/>
              <p14:cNvContentPartPr/>
              <p14:nvPr/>
            </p14:nvContentPartPr>
            <p14:xfrm>
              <a:off x="495868" y="4745643"/>
              <a:ext cx="3412" cy="88610"/>
            </p14:xfrm>
          </p:contentPart>
        </mc:Choice>
        <mc:Fallback xmlns="">
          <p:pic>
            <p:nvPicPr>
              <p:cNvPr id="42" name="墨迹 41"/>
            </p:nvPicPr>
            <p:blipFill>
              <a:blip r:embed="rId68"/>
            </p:blipFill>
            <p:spPr>
              <a:xfrm>
                <a:off x="495868" y="4745643"/>
                <a:ext cx="3412" cy="8861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3" name="墨迹 42"/>
              <p14:cNvContentPartPr/>
              <p14:nvPr/>
            </p14:nvContentPartPr>
            <p14:xfrm>
              <a:off x="532262" y="4750119"/>
              <a:ext cx="36394" cy="70490"/>
            </p14:xfrm>
          </p:contentPart>
        </mc:Choice>
        <mc:Fallback xmlns="">
          <p:pic>
            <p:nvPicPr>
              <p:cNvPr id="43" name="墨迹 42"/>
            </p:nvPicPr>
            <p:blipFill>
              <a:blip r:embed="rId70"/>
            </p:blipFill>
            <p:spPr>
              <a:xfrm>
                <a:off x="532262" y="4750119"/>
                <a:ext cx="36394" cy="7049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4" name="墨迹 43"/>
              <p14:cNvContentPartPr/>
              <p14:nvPr/>
            </p14:nvContentPartPr>
            <p14:xfrm>
              <a:off x="580029" y="4781954"/>
              <a:ext cx="22747" cy="42635"/>
            </p14:xfrm>
          </p:contentPart>
        </mc:Choice>
        <mc:Fallback xmlns="">
          <p:pic>
            <p:nvPicPr>
              <p:cNvPr id="44" name="墨迹 43"/>
            </p:nvPicPr>
            <p:blipFill>
              <a:blip r:embed="rId72"/>
            </p:blipFill>
            <p:spPr>
              <a:xfrm>
                <a:off x="580029" y="4781954"/>
                <a:ext cx="22747" cy="42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5" name="墨迹 44"/>
              <p14:cNvContentPartPr/>
              <p14:nvPr/>
            </p14:nvContentPartPr>
            <p14:xfrm>
              <a:off x="586853" y="4800145"/>
              <a:ext cx="14785" cy="4547"/>
            </p14:xfrm>
          </p:contentPart>
        </mc:Choice>
        <mc:Fallback xmlns="">
          <p:pic>
            <p:nvPicPr>
              <p:cNvPr id="45" name="墨迹 44"/>
            </p:nvPicPr>
            <p:blipFill>
              <a:blip r:embed="rId74"/>
            </p:blipFill>
            <p:spPr>
              <a:xfrm>
                <a:off x="586853" y="4800145"/>
                <a:ext cx="14785" cy="454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6" name="墨迹 45"/>
              <p14:cNvContentPartPr/>
              <p14:nvPr/>
            </p14:nvContentPartPr>
            <p14:xfrm>
              <a:off x="620973" y="4754667"/>
              <a:ext cx="13647" cy="76175"/>
            </p14:xfrm>
          </p:contentPart>
        </mc:Choice>
        <mc:Fallback xmlns="">
          <p:pic>
            <p:nvPicPr>
              <p:cNvPr id="46" name="墨迹 45"/>
            </p:nvPicPr>
            <p:blipFill>
              <a:blip r:embed="rId76"/>
            </p:blipFill>
            <p:spPr>
              <a:xfrm>
                <a:off x="620973" y="4754667"/>
                <a:ext cx="13647" cy="7617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7" name="墨迹 46"/>
              <p14:cNvContentPartPr/>
              <p14:nvPr/>
            </p14:nvContentPartPr>
            <p14:xfrm>
              <a:off x="664191" y="4787638"/>
              <a:ext cx="43217" cy="5685"/>
            </p14:xfrm>
          </p:contentPart>
        </mc:Choice>
        <mc:Fallback xmlns="">
          <p:pic>
            <p:nvPicPr>
              <p:cNvPr id="47" name="墨迹 46"/>
            </p:nvPicPr>
            <p:blipFill>
              <a:blip r:embed="rId78"/>
            </p:blipFill>
            <p:spPr>
              <a:xfrm>
                <a:off x="664191" y="4787638"/>
                <a:ext cx="43217" cy="568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8" name="墨迹 47"/>
              <p14:cNvContentPartPr/>
              <p14:nvPr/>
            </p14:nvContentPartPr>
            <p14:xfrm>
              <a:off x="680113" y="4768311"/>
              <a:ext cx="4549" cy="52299"/>
            </p14:xfrm>
          </p:contentPart>
        </mc:Choice>
        <mc:Fallback xmlns="">
          <p:pic>
            <p:nvPicPr>
              <p:cNvPr id="48" name="墨迹 47"/>
            </p:nvPicPr>
            <p:blipFill>
              <a:blip r:embed="rId80"/>
            </p:blipFill>
            <p:spPr>
              <a:xfrm>
                <a:off x="680113" y="4768311"/>
                <a:ext cx="4549" cy="5229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9" name="墨迹 48"/>
              <p14:cNvContentPartPr/>
              <p14:nvPr/>
            </p14:nvContentPartPr>
            <p14:xfrm>
              <a:off x="755176" y="4753530"/>
              <a:ext cx="15922" cy="77312"/>
            </p14:xfrm>
          </p:contentPart>
        </mc:Choice>
        <mc:Fallback xmlns="">
          <p:pic>
            <p:nvPicPr>
              <p:cNvPr id="49" name="墨迹 48"/>
            </p:nvPicPr>
            <p:blipFill>
              <a:blip r:embed="rId82"/>
            </p:blipFill>
            <p:spPr>
              <a:xfrm>
                <a:off x="755176" y="4753530"/>
                <a:ext cx="15922" cy="77312"/>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0" name="墨迹 49"/>
              <p14:cNvContentPartPr/>
              <p14:nvPr/>
            </p14:nvContentPartPr>
            <p14:xfrm>
              <a:off x="815098" y="4753317"/>
              <a:ext cx="26513" cy="69566"/>
            </p14:xfrm>
          </p:contentPart>
        </mc:Choice>
        <mc:Fallback xmlns="">
          <p:pic>
            <p:nvPicPr>
              <p:cNvPr id="50" name="墨迹 49"/>
            </p:nvPicPr>
            <p:blipFill>
              <a:blip r:embed="rId84"/>
            </p:blipFill>
            <p:spPr>
              <a:xfrm>
                <a:off x="815098" y="4753317"/>
                <a:ext cx="26513" cy="6956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1" name="墨迹 50"/>
              <p14:cNvContentPartPr/>
              <p14:nvPr/>
            </p14:nvContentPartPr>
            <p14:xfrm>
              <a:off x="855259" y="4784227"/>
              <a:ext cx="4549" cy="44696"/>
            </p14:xfrm>
          </p:contentPart>
        </mc:Choice>
        <mc:Fallback xmlns="">
          <p:pic>
            <p:nvPicPr>
              <p:cNvPr id="51" name="墨迹 50"/>
            </p:nvPicPr>
            <p:blipFill>
              <a:blip r:embed="rId86"/>
            </p:blipFill>
            <p:spPr>
              <a:xfrm>
                <a:off x="855259" y="4784227"/>
                <a:ext cx="4549" cy="44696"/>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2" name="墨迹 51"/>
              <p14:cNvContentPartPr/>
              <p14:nvPr/>
            </p14:nvContentPartPr>
            <p14:xfrm>
              <a:off x="857534" y="4786501"/>
              <a:ext cx="15922" cy="45478"/>
            </p14:xfrm>
          </p:contentPart>
        </mc:Choice>
        <mc:Fallback xmlns="">
          <p:pic>
            <p:nvPicPr>
              <p:cNvPr id="52" name="墨迹 51"/>
            </p:nvPicPr>
            <p:blipFill>
              <a:blip r:embed="rId88"/>
            </p:blipFill>
            <p:spPr>
              <a:xfrm>
                <a:off x="857534" y="4786501"/>
                <a:ext cx="15922" cy="45478"/>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3" name="墨迹 52"/>
              <p14:cNvContentPartPr/>
              <p14:nvPr/>
            </p14:nvContentPartPr>
            <p14:xfrm>
              <a:off x="896202" y="4763763"/>
              <a:ext cx="15923" cy="73901"/>
            </p14:xfrm>
          </p:contentPart>
        </mc:Choice>
        <mc:Fallback xmlns="">
          <p:pic>
            <p:nvPicPr>
              <p:cNvPr id="53" name="墨迹 52"/>
            </p:nvPicPr>
            <p:blipFill>
              <a:blip r:embed="rId90"/>
            </p:blipFill>
            <p:spPr>
              <a:xfrm>
                <a:off x="896202" y="4763763"/>
                <a:ext cx="15923" cy="73901"/>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4" name="墨迹 53"/>
              <p14:cNvContentPartPr/>
              <p14:nvPr/>
            </p14:nvContentPartPr>
            <p14:xfrm>
              <a:off x="966716" y="4778543"/>
              <a:ext cx="62552" cy="5684"/>
            </p14:xfrm>
          </p:contentPart>
        </mc:Choice>
        <mc:Fallback xmlns="">
          <p:pic>
            <p:nvPicPr>
              <p:cNvPr id="54" name="墨迹 53"/>
            </p:nvPicPr>
            <p:blipFill>
              <a:blip r:embed="rId92"/>
            </p:blipFill>
            <p:spPr>
              <a:xfrm>
                <a:off x="966716" y="4778543"/>
                <a:ext cx="62552" cy="5684"/>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5" name="墨迹 54"/>
              <p14:cNvContentPartPr/>
              <p14:nvPr/>
            </p14:nvContentPartPr>
            <p14:xfrm>
              <a:off x="996286" y="4766037"/>
              <a:ext cx="40161" cy="37519"/>
            </p14:xfrm>
          </p:contentPart>
        </mc:Choice>
        <mc:Fallback xmlns="">
          <p:pic>
            <p:nvPicPr>
              <p:cNvPr id="55" name="墨迹 54"/>
            </p:nvPicPr>
            <p:blipFill>
              <a:blip r:embed="rId94"/>
            </p:blipFill>
            <p:spPr>
              <a:xfrm>
                <a:off x="996286" y="4766037"/>
                <a:ext cx="40161" cy="37519"/>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6" name="墨迹 55"/>
              <p14:cNvContentPartPr/>
              <p14:nvPr/>
            </p14:nvContentPartPr>
            <p14:xfrm>
              <a:off x="1092958" y="4766037"/>
              <a:ext cx="5686" cy="65374"/>
            </p14:xfrm>
          </p:contentPart>
        </mc:Choice>
        <mc:Fallback xmlns="">
          <p:pic>
            <p:nvPicPr>
              <p:cNvPr id="56" name="墨迹 55"/>
            </p:nvPicPr>
            <p:blipFill>
              <a:blip r:embed="rId96"/>
            </p:blipFill>
            <p:spPr>
              <a:xfrm>
                <a:off x="1092958" y="4766037"/>
                <a:ext cx="5686" cy="6537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7" name="墨迹 56"/>
              <p14:cNvContentPartPr/>
              <p14:nvPr/>
            </p14:nvContentPartPr>
            <p14:xfrm>
              <a:off x="1084997" y="4759215"/>
              <a:ext cx="60277" cy="60258"/>
            </p14:xfrm>
          </p:contentPart>
        </mc:Choice>
        <mc:Fallback xmlns="">
          <p:pic>
            <p:nvPicPr>
              <p:cNvPr id="57" name="墨迹 56"/>
            </p:nvPicPr>
            <p:blipFill>
              <a:blip r:embed="rId98"/>
            </p:blipFill>
            <p:spPr>
              <a:xfrm>
                <a:off x="1084997" y="4759215"/>
                <a:ext cx="60277" cy="60258"/>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8" name="墨迹 57"/>
              <p14:cNvContentPartPr/>
              <p14:nvPr/>
            </p14:nvContentPartPr>
            <p14:xfrm>
              <a:off x="1157785" y="4806966"/>
              <a:ext cx="1137" cy="37519"/>
            </p14:xfrm>
          </p:contentPart>
        </mc:Choice>
        <mc:Fallback xmlns="">
          <p:pic>
            <p:nvPicPr>
              <p:cNvPr id="58" name="墨迹 57"/>
            </p:nvPicPr>
            <p:blipFill>
              <a:blip r:embed="rId100"/>
            </p:blipFill>
            <p:spPr>
              <a:xfrm>
                <a:off x="1157785" y="4806966"/>
                <a:ext cx="1137" cy="37519"/>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9" name="墨迹 58"/>
              <p14:cNvContentPartPr/>
              <p14:nvPr/>
            </p14:nvContentPartPr>
            <p14:xfrm>
              <a:off x="450376" y="4249868"/>
              <a:ext cx="558421" cy="165992"/>
            </p14:xfrm>
          </p:contentPart>
        </mc:Choice>
        <mc:Fallback xmlns="">
          <p:pic>
            <p:nvPicPr>
              <p:cNvPr id="59" name="墨迹 58"/>
            </p:nvPicPr>
            <p:blipFill>
              <a:blip r:embed="rId102"/>
            </p:blipFill>
            <p:spPr>
              <a:xfrm>
                <a:off x="450376" y="4249868"/>
                <a:ext cx="558421" cy="165992"/>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0" name="墨迹 59"/>
              <p14:cNvContentPartPr/>
              <p14:nvPr/>
            </p14:nvContentPartPr>
            <p14:xfrm>
              <a:off x="450376" y="4238498"/>
              <a:ext cx="544773" cy="163719"/>
            </p14:xfrm>
          </p:contentPart>
        </mc:Choice>
        <mc:Fallback xmlns="">
          <p:pic>
            <p:nvPicPr>
              <p:cNvPr id="60" name="墨迹 59"/>
            </p:nvPicPr>
            <p:blipFill>
              <a:blip r:embed="rId104"/>
            </p:blipFill>
            <p:spPr>
              <a:xfrm>
                <a:off x="450376" y="4238498"/>
                <a:ext cx="544773" cy="163719"/>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1" name="墨迹 60"/>
              <p14:cNvContentPartPr/>
              <p14:nvPr/>
            </p14:nvContentPartPr>
            <p14:xfrm>
              <a:off x="450376" y="4488624"/>
              <a:ext cx="545910" cy="159171"/>
            </p14:xfrm>
          </p:contentPart>
        </mc:Choice>
        <mc:Fallback xmlns="">
          <p:pic>
            <p:nvPicPr>
              <p:cNvPr id="61" name="墨迹 60"/>
            </p:nvPicPr>
            <p:blipFill>
              <a:blip r:embed="rId106"/>
            </p:blipFill>
            <p:spPr>
              <a:xfrm>
                <a:off x="450376" y="4488624"/>
                <a:ext cx="545910" cy="159171"/>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2" name="墨迹 61"/>
              <p14:cNvContentPartPr/>
              <p14:nvPr/>
            </p14:nvContentPartPr>
            <p14:xfrm>
              <a:off x="439002" y="4468159"/>
              <a:ext cx="548186" cy="183047"/>
            </p14:xfrm>
          </p:contentPart>
        </mc:Choice>
        <mc:Fallback xmlns="">
          <p:pic>
            <p:nvPicPr>
              <p:cNvPr id="62" name="墨迹 61"/>
            </p:nvPicPr>
            <p:blipFill>
              <a:blip r:embed="rId108"/>
            </p:blipFill>
            <p:spPr>
              <a:xfrm>
                <a:off x="439002" y="4468159"/>
                <a:ext cx="548186" cy="18304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3" name="墨迹 62"/>
              <p14:cNvContentPartPr/>
              <p14:nvPr/>
            </p14:nvContentPartPr>
            <p14:xfrm>
              <a:off x="448101" y="4713738"/>
              <a:ext cx="733567" cy="186457"/>
            </p14:xfrm>
          </p:contentPart>
        </mc:Choice>
        <mc:Fallback xmlns="">
          <p:pic>
            <p:nvPicPr>
              <p:cNvPr id="63" name="墨迹 62"/>
            </p:nvPicPr>
            <p:blipFill>
              <a:blip r:embed="rId110"/>
            </p:blipFill>
            <p:spPr>
              <a:xfrm>
                <a:off x="448101" y="4713738"/>
                <a:ext cx="733567" cy="186457"/>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4" name="墨迹 63"/>
              <p14:cNvContentPartPr/>
              <p14:nvPr/>
            </p14:nvContentPartPr>
            <p14:xfrm>
              <a:off x="450376" y="4693273"/>
              <a:ext cx="730155" cy="189868"/>
            </p14:xfrm>
          </p:contentPart>
        </mc:Choice>
        <mc:Fallback xmlns="">
          <p:pic>
            <p:nvPicPr>
              <p:cNvPr id="64" name="墨迹 63"/>
            </p:nvPicPr>
            <p:blipFill>
              <a:blip r:embed="rId112"/>
            </p:blipFill>
            <p:spPr>
              <a:xfrm>
                <a:off x="450376" y="4693273"/>
                <a:ext cx="730155" cy="189868"/>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5" name="墨迹 64"/>
              <p14:cNvContentPartPr/>
              <p14:nvPr/>
            </p14:nvContentPartPr>
            <p14:xfrm>
              <a:off x="464023" y="5077557"/>
              <a:ext cx="6824" cy="76175"/>
            </p14:xfrm>
          </p:contentPart>
        </mc:Choice>
        <mc:Fallback xmlns="">
          <p:pic>
            <p:nvPicPr>
              <p:cNvPr id="65" name="墨迹 64"/>
            </p:nvPicPr>
            <p:blipFill>
              <a:blip r:embed="rId114"/>
            </p:blipFill>
            <p:spPr>
              <a:xfrm>
                <a:off x="464023" y="5077557"/>
                <a:ext cx="6824" cy="7617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6" name="墨迹 65"/>
              <p14:cNvContentPartPr/>
              <p14:nvPr/>
            </p14:nvContentPartPr>
            <p14:xfrm>
              <a:off x="461749" y="5077557"/>
              <a:ext cx="38668" cy="71627"/>
            </p14:xfrm>
          </p:contentPart>
        </mc:Choice>
        <mc:Fallback xmlns="">
          <p:pic>
            <p:nvPicPr>
              <p:cNvPr id="66" name="墨迹 65"/>
            </p:nvPicPr>
            <p:blipFill>
              <a:blip r:embed="rId116"/>
            </p:blipFill>
            <p:spPr>
              <a:xfrm>
                <a:off x="461749" y="5077557"/>
                <a:ext cx="38668" cy="7162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墨迹 66"/>
              <p14:cNvContentPartPr/>
              <p14:nvPr/>
            </p14:nvContentPartPr>
            <p14:xfrm>
              <a:off x="507241" y="5091200"/>
              <a:ext cx="47767" cy="68217"/>
            </p14:xfrm>
          </p:contentPart>
        </mc:Choice>
        <mc:Fallback xmlns="">
          <p:pic>
            <p:nvPicPr>
              <p:cNvPr id="67" name="墨迹 66"/>
            </p:nvPicPr>
            <p:blipFill>
              <a:blip r:embed="rId118"/>
            </p:blipFill>
            <p:spPr>
              <a:xfrm>
                <a:off x="507241" y="5091200"/>
                <a:ext cx="47767" cy="6821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8" name="墨迹 67"/>
              <p14:cNvContentPartPr/>
              <p14:nvPr/>
            </p14:nvContentPartPr>
            <p14:xfrm>
              <a:off x="518614" y="5130993"/>
              <a:ext cx="40944" cy="5685"/>
            </p14:xfrm>
          </p:contentPart>
        </mc:Choice>
        <mc:Fallback xmlns="">
          <p:pic>
            <p:nvPicPr>
              <p:cNvPr id="68" name="墨迹 67"/>
            </p:nvPicPr>
            <p:blipFill>
              <a:blip r:embed="rId120"/>
            </p:blipFill>
            <p:spPr>
              <a:xfrm>
                <a:off x="518614" y="5130993"/>
                <a:ext cx="40944" cy="568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9" name="墨迹 68"/>
              <p14:cNvContentPartPr/>
              <p14:nvPr/>
            </p14:nvContentPartPr>
            <p14:xfrm>
              <a:off x="576049" y="5095748"/>
              <a:ext cx="31276" cy="54573"/>
            </p14:xfrm>
          </p:contentPart>
        </mc:Choice>
        <mc:Fallback xmlns="">
          <p:pic>
            <p:nvPicPr>
              <p:cNvPr id="69" name="墨迹 68"/>
            </p:nvPicPr>
            <p:blipFill>
              <a:blip r:embed="rId122"/>
            </p:blipFill>
            <p:spPr>
              <a:xfrm>
                <a:off x="576049" y="5095748"/>
                <a:ext cx="31276" cy="54573"/>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0" name="墨迹 69"/>
              <p14:cNvContentPartPr/>
              <p14:nvPr/>
            </p14:nvContentPartPr>
            <p14:xfrm>
              <a:off x="713095" y="5087790"/>
              <a:ext cx="12511" cy="64805"/>
            </p14:xfrm>
          </p:contentPart>
        </mc:Choice>
        <mc:Fallback xmlns="">
          <p:pic>
            <p:nvPicPr>
              <p:cNvPr id="70" name="墨迹 69"/>
            </p:nvPicPr>
            <p:blipFill>
              <a:blip r:embed="rId124"/>
            </p:blipFill>
            <p:spPr>
              <a:xfrm>
                <a:off x="713095" y="5087790"/>
                <a:ext cx="12511" cy="6480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1" name="墨迹 70"/>
              <p14:cNvContentPartPr/>
              <p14:nvPr/>
            </p14:nvContentPartPr>
            <p14:xfrm>
              <a:off x="716507" y="5084947"/>
              <a:ext cx="52316" cy="57416"/>
            </p14:xfrm>
          </p:contentPart>
        </mc:Choice>
        <mc:Fallback xmlns="">
          <p:pic>
            <p:nvPicPr>
              <p:cNvPr id="71" name="墨迹 70"/>
            </p:nvPicPr>
            <p:blipFill>
              <a:blip r:embed="rId126"/>
            </p:blipFill>
            <p:spPr>
              <a:xfrm>
                <a:off x="716507" y="5084947"/>
                <a:ext cx="52316" cy="57416"/>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2" name="墨迹 71"/>
              <p14:cNvContentPartPr/>
              <p14:nvPr/>
            </p14:nvContentPartPr>
            <p14:xfrm>
              <a:off x="777922" y="5093474"/>
              <a:ext cx="34119" cy="61395"/>
            </p14:xfrm>
          </p:contentPart>
        </mc:Choice>
        <mc:Fallback xmlns="">
          <p:pic>
            <p:nvPicPr>
              <p:cNvPr id="72" name="墨迹 71"/>
            </p:nvPicPr>
            <p:blipFill>
              <a:blip r:embed="rId128"/>
            </p:blipFill>
            <p:spPr>
              <a:xfrm>
                <a:off x="777922" y="5093474"/>
                <a:ext cx="34119" cy="6139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3" name="墨迹 72"/>
              <p14:cNvContentPartPr/>
              <p14:nvPr/>
            </p14:nvContentPartPr>
            <p14:xfrm>
              <a:off x="784746" y="5126445"/>
              <a:ext cx="25021" cy="7959"/>
            </p14:xfrm>
          </p:contentPart>
        </mc:Choice>
        <mc:Fallback xmlns="">
          <p:pic>
            <p:nvPicPr>
              <p:cNvPr id="73" name="墨迹 72"/>
            </p:nvPicPr>
            <p:blipFill>
              <a:blip r:embed="rId130"/>
            </p:blipFill>
            <p:spPr>
              <a:xfrm>
                <a:off x="784746" y="5126445"/>
                <a:ext cx="25021" cy="7959"/>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4" name="墨迹 73"/>
              <p14:cNvContentPartPr/>
              <p14:nvPr/>
            </p14:nvContentPartPr>
            <p14:xfrm>
              <a:off x="848435" y="5091200"/>
              <a:ext cx="2275" cy="65943"/>
            </p14:xfrm>
          </p:contentPart>
        </mc:Choice>
        <mc:Fallback xmlns="">
          <p:pic>
            <p:nvPicPr>
              <p:cNvPr id="74" name="墨迹 73"/>
            </p:nvPicPr>
            <p:blipFill>
              <a:blip r:embed="rId132"/>
            </p:blipFill>
            <p:spPr>
              <a:xfrm>
                <a:off x="848435" y="5091200"/>
                <a:ext cx="2275" cy="65943"/>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5" name="墨迹 74"/>
              <p14:cNvContentPartPr/>
              <p14:nvPr/>
            </p14:nvContentPartPr>
            <p14:xfrm>
              <a:off x="510085" y="5261741"/>
              <a:ext cx="43999" cy="55425"/>
            </p14:xfrm>
          </p:contentPart>
        </mc:Choice>
        <mc:Fallback xmlns="">
          <p:pic>
            <p:nvPicPr>
              <p:cNvPr id="75" name="墨迹 74"/>
            </p:nvPicPr>
            <p:blipFill>
              <a:blip r:embed="rId134"/>
            </p:blipFill>
            <p:spPr>
              <a:xfrm>
                <a:off x="510085" y="5261741"/>
                <a:ext cx="43999" cy="5542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6" name="墨迹 75"/>
              <p14:cNvContentPartPr/>
              <p14:nvPr/>
            </p14:nvContentPartPr>
            <p14:xfrm>
              <a:off x="721625" y="5259467"/>
              <a:ext cx="31276" cy="52299"/>
            </p14:xfrm>
          </p:contentPart>
        </mc:Choice>
        <mc:Fallback xmlns="">
          <p:pic>
            <p:nvPicPr>
              <p:cNvPr id="76" name="墨迹 75"/>
            </p:nvPicPr>
            <p:blipFill>
              <a:blip r:embed="rId136"/>
            </p:blipFill>
            <p:spPr>
              <a:xfrm>
                <a:off x="721625" y="5259467"/>
                <a:ext cx="31276" cy="52299"/>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7" name="墨迹 76"/>
              <p14:cNvContentPartPr/>
              <p14:nvPr/>
            </p14:nvContentPartPr>
            <p14:xfrm>
              <a:off x="512359" y="5436829"/>
              <a:ext cx="48691" cy="46756"/>
            </p14:xfrm>
          </p:contentPart>
        </mc:Choice>
        <mc:Fallback xmlns="">
          <p:pic>
            <p:nvPicPr>
              <p:cNvPr id="77" name="墨迹 76"/>
            </p:nvPicPr>
            <p:blipFill>
              <a:blip r:embed="rId138"/>
            </p:blipFill>
            <p:spPr>
              <a:xfrm>
                <a:off x="512359" y="5436829"/>
                <a:ext cx="48691" cy="46756"/>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8" name="墨迹 77"/>
              <p14:cNvContentPartPr/>
              <p14:nvPr/>
            </p14:nvContentPartPr>
            <p14:xfrm>
              <a:off x="739253" y="5415653"/>
              <a:ext cx="5687" cy="63242"/>
            </p14:xfrm>
          </p:contentPart>
        </mc:Choice>
        <mc:Fallback xmlns="">
          <p:pic>
            <p:nvPicPr>
              <p:cNvPr id="78" name="墨迹 77"/>
            </p:nvPicPr>
            <p:blipFill>
              <a:blip r:embed="rId140"/>
            </p:blipFill>
            <p:spPr>
              <a:xfrm>
                <a:off x="739253" y="5415653"/>
                <a:ext cx="5687" cy="63242"/>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9" name="墨迹 78"/>
              <p14:cNvContentPartPr/>
              <p14:nvPr/>
            </p14:nvContentPartPr>
            <p14:xfrm>
              <a:off x="1023582" y="5089779"/>
              <a:ext cx="68238" cy="46899"/>
            </p14:xfrm>
          </p:contentPart>
        </mc:Choice>
        <mc:Fallback xmlns="">
          <p:pic>
            <p:nvPicPr>
              <p:cNvPr id="79" name="墨迹 78"/>
            </p:nvPicPr>
            <p:blipFill>
              <a:blip r:embed="rId142"/>
            </p:blipFill>
            <p:spPr>
              <a:xfrm>
                <a:off x="1023582" y="5089779"/>
                <a:ext cx="68238" cy="46899"/>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0" name="墨迹 79"/>
              <p14:cNvContentPartPr/>
              <p14:nvPr/>
            </p14:nvContentPartPr>
            <p14:xfrm>
              <a:off x="1116841" y="5082105"/>
              <a:ext cx="34120" cy="70490"/>
            </p14:xfrm>
          </p:contentPart>
        </mc:Choice>
        <mc:Fallback xmlns="">
          <p:pic>
            <p:nvPicPr>
              <p:cNvPr id="80" name="墨迹 79"/>
            </p:nvPicPr>
            <p:blipFill>
              <a:blip r:embed="rId144"/>
            </p:blipFill>
            <p:spPr>
              <a:xfrm>
                <a:off x="1116841" y="5082105"/>
                <a:ext cx="34120" cy="7049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1" name="墨迹 80"/>
              <p14:cNvContentPartPr/>
              <p14:nvPr/>
            </p14:nvContentPartPr>
            <p14:xfrm>
              <a:off x="1119116" y="5126445"/>
              <a:ext cx="40943" cy="10233"/>
            </p14:xfrm>
          </p:contentPart>
        </mc:Choice>
        <mc:Fallback xmlns="">
          <p:pic>
            <p:nvPicPr>
              <p:cNvPr id="81" name="墨迹 80"/>
            </p:nvPicPr>
            <p:blipFill>
              <a:blip r:embed="rId146"/>
            </p:blipFill>
            <p:spPr>
              <a:xfrm>
                <a:off x="1119116" y="5126445"/>
                <a:ext cx="40943" cy="10233"/>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2" name="墨迹 81"/>
              <p14:cNvContentPartPr/>
              <p14:nvPr/>
            </p14:nvContentPartPr>
            <p14:xfrm>
              <a:off x="1170295" y="5091982"/>
              <a:ext cx="32982" cy="48462"/>
            </p14:xfrm>
          </p:contentPart>
        </mc:Choice>
        <mc:Fallback xmlns="">
          <p:pic>
            <p:nvPicPr>
              <p:cNvPr id="82" name="墨迹 81"/>
            </p:nvPicPr>
            <p:blipFill>
              <a:blip r:embed="rId148"/>
            </p:blipFill>
            <p:spPr>
              <a:xfrm>
                <a:off x="1170295" y="5091982"/>
                <a:ext cx="32982" cy="48462"/>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3" name="墨迹 82"/>
              <p14:cNvContentPartPr/>
              <p14:nvPr/>
            </p14:nvContentPartPr>
            <p14:xfrm>
              <a:off x="1278340" y="5093474"/>
              <a:ext cx="76200" cy="49244"/>
            </p14:xfrm>
          </p:contentPart>
        </mc:Choice>
        <mc:Fallback xmlns="">
          <p:pic>
            <p:nvPicPr>
              <p:cNvPr id="83" name="墨迹 82"/>
            </p:nvPicPr>
            <p:blipFill>
              <a:blip r:embed="rId150"/>
            </p:blipFill>
            <p:spPr>
              <a:xfrm>
                <a:off x="1278340" y="5093474"/>
                <a:ext cx="76200" cy="49244"/>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4" name="墨迹 83"/>
              <p14:cNvContentPartPr/>
              <p14:nvPr/>
            </p14:nvContentPartPr>
            <p14:xfrm>
              <a:off x="1364776" y="5077557"/>
              <a:ext cx="34119" cy="65161"/>
            </p14:xfrm>
          </p:contentPart>
        </mc:Choice>
        <mc:Fallback xmlns="">
          <p:pic>
            <p:nvPicPr>
              <p:cNvPr id="84" name="墨迹 83"/>
            </p:nvPicPr>
            <p:blipFill>
              <a:blip r:embed="rId152"/>
            </p:blipFill>
            <p:spPr>
              <a:xfrm>
                <a:off x="1364776" y="5077557"/>
                <a:ext cx="34119" cy="65161"/>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5" name="墨迹 84"/>
              <p14:cNvContentPartPr/>
              <p14:nvPr/>
            </p14:nvContentPartPr>
            <p14:xfrm>
              <a:off x="1369325" y="5115076"/>
              <a:ext cx="31845" cy="10233"/>
            </p14:xfrm>
          </p:contentPart>
        </mc:Choice>
        <mc:Fallback xmlns="">
          <p:pic>
            <p:nvPicPr>
              <p:cNvPr id="85" name="墨迹 84"/>
            </p:nvPicPr>
            <p:blipFill>
              <a:blip r:embed="rId154"/>
            </p:blipFill>
            <p:spPr>
              <a:xfrm>
                <a:off x="1369325" y="5115076"/>
                <a:ext cx="31845" cy="10233"/>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6" name="墨迹 85"/>
              <p14:cNvContentPartPr/>
              <p14:nvPr/>
            </p14:nvContentPartPr>
            <p14:xfrm>
              <a:off x="1433014" y="5091982"/>
              <a:ext cx="360" cy="58339"/>
            </p14:xfrm>
          </p:contentPart>
        </mc:Choice>
        <mc:Fallback xmlns="">
          <p:pic>
            <p:nvPicPr>
              <p:cNvPr id="86" name="墨迹 85"/>
            </p:nvPicPr>
            <p:blipFill>
              <a:blip r:embed="rId156"/>
            </p:blipFill>
            <p:spPr>
              <a:xfrm>
                <a:off x="1433014" y="5091982"/>
                <a:ext cx="360" cy="5833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7" name="墨迹 86"/>
              <p14:cNvContentPartPr/>
              <p14:nvPr/>
            </p14:nvContentPartPr>
            <p14:xfrm>
              <a:off x="1580865" y="5088927"/>
              <a:ext cx="2275" cy="58268"/>
            </p14:xfrm>
          </p:contentPart>
        </mc:Choice>
        <mc:Fallback xmlns="">
          <p:pic>
            <p:nvPicPr>
              <p:cNvPr id="87" name="墨迹 86"/>
            </p:nvPicPr>
            <p:blipFill>
              <a:blip r:embed="rId158"/>
            </p:blipFill>
            <p:spPr>
              <a:xfrm>
                <a:off x="1580865" y="5088927"/>
                <a:ext cx="2275" cy="58268"/>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8" name="墨迹 87"/>
              <p14:cNvContentPartPr/>
              <p14:nvPr/>
            </p14:nvContentPartPr>
            <p14:xfrm>
              <a:off x="1583140" y="5077557"/>
              <a:ext cx="53454" cy="64806"/>
            </p14:xfrm>
          </p:contentPart>
        </mc:Choice>
        <mc:Fallback xmlns="">
          <p:pic>
            <p:nvPicPr>
              <p:cNvPr id="88" name="墨迹 87"/>
            </p:nvPicPr>
            <p:blipFill>
              <a:blip r:embed="rId160"/>
            </p:blipFill>
            <p:spPr>
              <a:xfrm>
                <a:off x="1583140" y="5077557"/>
                <a:ext cx="53454" cy="64806"/>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9" name="墨迹 88"/>
              <p14:cNvContentPartPr/>
              <p14:nvPr/>
            </p14:nvContentPartPr>
            <p14:xfrm>
              <a:off x="1728716" y="5094611"/>
              <a:ext cx="65964" cy="53436"/>
            </p14:xfrm>
          </p:contentPart>
        </mc:Choice>
        <mc:Fallback xmlns="">
          <p:pic>
            <p:nvPicPr>
              <p:cNvPr id="89" name="墨迹 88"/>
            </p:nvPicPr>
            <p:blipFill>
              <a:blip r:embed="rId162"/>
            </p:blipFill>
            <p:spPr>
              <a:xfrm>
                <a:off x="1728716" y="5094611"/>
                <a:ext cx="65964" cy="5343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0" name="墨迹 89"/>
              <p14:cNvContentPartPr/>
              <p14:nvPr/>
            </p14:nvContentPartPr>
            <p14:xfrm>
              <a:off x="1924334" y="5066756"/>
              <a:ext cx="35257" cy="67648"/>
            </p14:xfrm>
          </p:contentPart>
        </mc:Choice>
        <mc:Fallback xmlns="">
          <p:pic>
            <p:nvPicPr>
              <p:cNvPr id="90" name="墨迹 89"/>
            </p:nvPicPr>
            <p:blipFill>
              <a:blip r:embed="rId164"/>
            </p:blipFill>
            <p:spPr>
              <a:xfrm>
                <a:off x="1924334" y="5066756"/>
                <a:ext cx="35257" cy="67648"/>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1" name="墨迹 90"/>
              <p14:cNvContentPartPr/>
              <p14:nvPr/>
            </p14:nvContentPartPr>
            <p14:xfrm>
              <a:off x="1963002" y="5085942"/>
              <a:ext cx="2275" cy="52228"/>
            </p14:xfrm>
          </p:contentPart>
        </mc:Choice>
        <mc:Fallback xmlns="">
          <p:pic>
            <p:nvPicPr>
              <p:cNvPr id="91" name="墨迹 90"/>
            </p:nvPicPr>
            <p:blipFill>
              <a:blip r:embed="rId166"/>
            </p:blipFill>
            <p:spPr>
              <a:xfrm>
                <a:off x="1963002" y="5085942"/>
                <a:ext cx="2275" cy="52228"/>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2" name="墨迹 91"/>
              <p14:cNvContentPartPr/>
              <p14:nvPr/>
            </p14:nvContentPartPr>
            <p14:xfrm>
              <a:off x="1960728" y="5079831"/>
              <a:ext cx="40161" cy="58339"/>
            </p14:xfrm>
          </p:contentPart>
        </mc:Choice>
        <mc:Fallback xmlns="">
          <p:pic>
            <p:nvPicPr>
              <p:cNvPr id="92" name="墨迹 91"/>
            </p:nvPicPr>
            <p:blipFill>
              <a:blip r:embed="rId168"/>
            </p:blipFill>
            <p:spPr>
              <a:xfrm>
                <a:off x="1960728" y="5079831"/>
                <a:ext cx="40161" cy="58339"/>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3" name="墨迹 92"/>
              <p14:cNvContentPartPr/>
              <p14:nvPr/>
            </p14:nvContentPartPr>
            <p14:xfrm>
              <a:off x="2015319" y="5075283"/>
              <a:ext cx="34119" cy="63669"/>
            </p14:xfrm>
          </p:contentPart>
        </mc:Choice>
        <mc:Fallback xmlns="">
          <p:pic>
            <p:nvPicPr>
              <p:cNvPr id="93" name="墨迹 92"/>
            </p:nvPicPr>
            <p:blipFill>
              <a:blip r:embed="rId170"/>
            </p:blipFill>
            <p:spPr>
              <a:xfrm>
                <a:off x="2015319" y="5075283"/>
                <a:ext cx="34119" cy="63669"/>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4" name="墨迹 93"/>
              <p14:cNvContentPartPr/>
              <p14:nvPr/>
            </p14:nvContentPartPr>
            <p14:xfrm>
              <a:off x="2056262" y="5068462"/>
              <a:ext cx="40943" cy="71627"/>
            </p14:xfrm>
          </p:contentPart>
        </mc:Choice>
        <mc:Fallback xmlns="">
          <p:pic>
            <p:nvPicPr>
              <p:cNvPr id="94" name="墨迹 93"/>
            </p:nvPicPr>
            <p:blipFill>
              <a:blip r:embed="rId172"/>
            </p:blipFill>
            <p:spPr>
              <a:xfrm>
                <a:off x="2056262" y="5068462"/>
                <a:ext cx="40943" cy="71627"/>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5" name="墨迹 94"/>
              <p14:cNvContentPartPr/>
              <p14:nvPr/>
            </p14:nvContentPartPr>
            <p14:xfrm>
              <a:off x="2067635" y="5109392"/>
              <a:ext cx="35257" cy="4547"/>
            </p14:xfrm>
          </p:contentPart>
        </mc:Choice>
        <mc:Fallback xmlns="">
          <p:pic>
            <p:nvPicPr>
              <p:cNvPr id="95" name="墨迹 94"/>
            </p:nvPicPr>
            <p:blipFill>
              <a:blip r:embed="rId174"/>
            </p:blipFill>
            <p:spPr>
              <a:xfrm>
                <a:off x="2067635" y="5109392"/>
                <a:ext cx="35257" cy="4547"/>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6" name="墨迹 95"/>
              <p14:cNvContentPartPr/>
              <p14:nvPr/>
            </p14:nvContentPartPr>
            <p14:xfrm>
              <a:off x="2210937" y="5073010"/>
              <a:ext cx="28433" cy="63668"/>
            </p14:xfrm>
          </p:contentPart>
        </mc:Choice>
        <mc:Fallback xmlns="">
          <p:pic>
            <p:nvPicPr>
              <p:cNvPr id="96" name="墨迹 95"/>
            </p:nvPicPr>
            <p:blipFill>
              <a:blip r:embed="rId176"/>
            </p:blipFill>
            <p:spPr>
              <a:xfrm>
                <a:off x="2210937" y="5073010"/>
                <a:ext cx="28433" cy="63668"/>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7" name="墨迹 96"/>
              <p14:cNvContentPartPr/>
              <p14:nvPr/>
            </p14:nvContentPartPr>
            <p14:xfrm>
              <a:off x="2247331" y="5086653"/>
              <a:ext cx="2274" cy="56847"/>
            </p14:xfrm>
          </p:contentPart>
        </mc:Choice>
        <mc:Fallback xmlns="">
          <p:pic>
            <p:nvPicPr>
              <p:cNvPr id="97" name="墨迹 96"/>
            </p:nvPicPr>
            <p:blipFill>
              <a:blip r:embed="rId178"/>
            </p:blipFill>
            <p:spPr>
              <a:xfrm>
                <a:off x="2247331" y="5086653"/>
                <a:ext cx="2274" cy="56847"/>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8" name="墨迹 97"/>
              <p14:cNvContentPartPr/>
              <p14:nvPr/>
            </p14:nvContentPartPr>
            <p14:xfrm>
              <a:off x="2245056" y="5075283"/>
              <a:ext cx="42081" cy="60826"/>
            </p14:xfrm>
          </p:contentPart>
        </mc:Choice>
        <mc:Fallback xmlns="">
          <p:pic>
            <p:nvPicPr>
              <p:cNvPr id="98" name="墨迹 97"/>
            </p:nvPicPr>
            <p:blipFill>
              <a:blip r:embed="rId180"/>
            </p:blipFill>
            <p:spPr>
              <a:xfrm>
                <a:off x="2245056" y="5075283"/>
                <a:ext cx="42081" cy="60826"/>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9" name="墨迹 98"/>
              <p14:cNvContentPartPr/>
              <p14:nvPr/>
            </p14:nvContentPartPr>
            <p14:xfrm>
              <a:off x="2293961" y="5077557"/>
              <a:ext cx="30707" cy="62532"/>
            </p14:xfrm>
          </p:contentPart>
        </mc:Choice>
        <mc:Fallback xmlns="">
          <p:pic>
            <p:nvPicPr>
              <p:cNvPr id="99" name="墨迹 98"/>
            </p:nvPicPr>
            <p:blipFill>
              <a:blip r:embed="rId182"/>
            </p:blipFill>
            <p:spPr>
              <a:xfrm>
                <a:off x="2293961" y="5077557"/>
                <a:ext cx="30707" cy="62532"/>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0" name="墨迹 99"/>
              <p14:cNvContentPartPr/>
              <p14:nvPr/>
            </p14:nvContentPartPr>
            <p14:xfrm>
              <a:off x="2334904" y="5079831"/>
              <a:ext cx="5687" cy="60613"/>
            </p14:xfrm>
          </p:contentPart>
        </mc:Choice>
        <mc:Fallback xmlns="">
          <p:pic>
            <p:nvPicPr>
              <p:cNvPr id="100" name="墨迹 99"/>
            </p:nvPicPr>
            <p:blipFill>
              <a:blip r:embed="rId184"/>
            </p:blipFill>
            <p:spPr>
              <a:xfrm>
                <a:off x="2334904" y="5079831"/>
                <a:ext cx="5687" cy="60613"/>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1" name="墨迹 100"/>
              <p14:cNvContentPartPr/>
              <p14:nvPr/>
            </p14:nvContentPartPr>
            <p14:xfrm>
              <a:off x="2331492" y="5075283"/>
              <a:ext cx="40943" cy="59121"/>
            </p14:xfrm>
          </p:contentPart>
        </mc:Choice>
        <mc:Fallback xmlns="">
          <p:pic>
            <p:nvPicPr>
              <p:cNvPr id="101" name="墨迹 100"/>
            </p:nvPicPr>
            <p:blipFill>
              <a:blip r:embed="rId186"/>
            </p:blipFill>
            <p:spPr>
              <a:xfrm>
                <a:off x="2331492" y="5075283"/>
                <a:ext cx="40943" cy="59121"/>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2" name="墨迹 101"/>
              <p14:cNvContentPartPr/>
              <p14:nvPr/>
            </p14:nvContentPartPr>
            <p14:xfrm>
              <a:off x="2497540" y="5079831"/>
              <a:ext cx="40943" cy="56847"/>
            </p14:xfrm>
          </p:contentPart>
        </mc:Choice>
        <mc:Fallback xmlns="">
          <p:pic>
            <p:nvPicPr>
              <p:cNvPr id="102" name="墨迹 101"/>
            </p:nvPicPr>
            <p:blipFill>
              <a:blip r:embed="rId188"/>
            </p:blipFill>
            <p:spPr>
              <a:xfrm>
                <a:off x="2497540" y="5079831"/>
                <a:ext cx="40943" cy="56847"/>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3" name="墨迹 102"/>
              <p14:cNvContentPartPr/>
              <p14:nvPr/>
            </p14:nvContentPartPr>
            <p14:xfrm>
              <a:off x="2550994" y="5070736"/>
              <a:ext cx="5686" cy="65160"/>
            </p14:xfrm>
          </p:contentPart>
        </mc:Choice>
        <mc:Fallback xmlns="">
          <p:pic>
            <p:nvPicPr>
              <p:cNvPr id="103" name="墨迹 102"/>
            </p:nvPicPr>
            <p:blipFill>
              <a:blip r:embed="rId190"/>
            </p:blipFill>
            <p:spPr>
              <a:xfrm>
                <a:off x="2550994" y="5070736"/>
                <a:ext cx="5686" cy="6516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4" name="墨迹 103"/>
              <p14:cNvContentPartPr/>
              <p14:nvPr/>
            </p14:nvContentPartPr>
            <p14:xfrm>
              <a:off x="2547582" y="5076065"/>
              <a:ext cx="31062" cy="64379"/>
            </p14:xfrm>
          </p:contentPart>
        </mc:Choice>
        <mc:Fallback xmlns="">
          <p:pic>
            <p:nvPicPr>
              <p:cNvPr id="104" name="墨迹 103"/>
            </p:nvPicPr>
            <p:blipFill>
              <a:blip r:embed="rId192"/>
            </p:blipFill>
            <p:spPr>
              <a:xfrm>
                <a:off x="2547582" y="5076065"/>
                <a:ext cx="31062" cy="64379"/>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5" name="墨迹 104"/>
              <p14:cNvContentPartPr/>
              <p14:nvPr/>
            </p14:nvContentPartPr>
            <p14:xfrm>
              <a:off x="2595349" y="5102570"/>
              <a:ext cx="42080" cy="6822"/>
            </p14:xfrm>
          </p:contentPart>
        </mc:Choice>
        <mc:Fallback xmlns="">
          <p:pic>
            <p:nvPicPr>
              <p:cNvPr id="105" name="墨迹 104"/>
            </p:nvPicPr>
            <p:blipFill>
              <a:blip r:embed="rId194"/>
            </p:blipFill>
            <p:spPr>
              <a:xfrm>
                <a:off x="2595349" y="5102570"/>
                <a:ext cx="42080" cy="6822"/>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6" name="墨迹 105"/>
              <p14:cNvContentPartPr/>
              <p14:nvPr/>
            </p14:nvContentPartPr>
            <p14:xfrm>
              <a:off x="2652214" y="5077557"/>
              <a:ext cx="43218" cy="60613"/>
            </p14:xfrm>
          </p:contentPart>
        </mc:Choice>
        <mc:Fallback xmlns="">
          <p:pic>
            <p:nvPicPr>
              <p:cNvPr id="106" name="墨迹 105"/>
            </p:nvPicPr>
            <p:blipFill>
              <a:blip r:embed="rId196"/>
            </p:blipFill>
            <p:spPr>
              <a:xfrm>
                <a:off x="2652214" y="5077557"/>
                <a:ext cx="43218" cy="60613"/>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7" name="墨迹 106"/>
              <p14:cNvContentPartPr/>
              <p14:nvPr/>
            </p14:nvContentPartPr>
            <p14:xfrm>
              <a:off x="2718179" y="5084947"/>
              <a:ext cx="23883" cy="51731"/>
            </p14:xfrm>
          </p:contentPart>
        </mc:Choice>
        <mc:Fallback xmlns="">
          <p:pic>
            <p:nvPicPr>
              <p:cNvPr id="107" name="墨迹 106"/>
            </p:nvPicPr>
            <p:blipFill>
              <a:blip r:embed="rId198"/>
            </p:blipFill>
            <p:spPr>
              <a:xfrm>
                <a:off x="2718179" y="5084947"/>
                <a:ext cx="23883" cy="51731"/>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8" name="墨迹 107"/>
              <p14:cNvContentPartPr/>
              <p14:nvPr/>
            </p14:nvContentPartPr>
            <p14:xfrm>
              <a:off x="2754573" y="5077557"/>
              <a:ext cx="40943" cy="59121"/>
            </p14:xfrm>
          </p:contentPart>
        </mc:Choice>
        <mc:Fallback xmlns="">
          <p:pic>
            <p:nvPicPr>
              <p:cNvPr id="108" name="墨迹 107"/>
            </p:nvPicPr>
            <p:blipFill>
              <a:blip r:embed="rId200"/>
            </p:blipFill>
            <p:spPr>
              <a:xfrm>
                <a:off x="2754573" y="5077557"/>
                <a:ext cx="40943" cy="59121"/>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9" name="墨迹 108"/>
              <p14:cNvContentPartPr/>
              <p14:nvPr/>
            </p14:nvContentPartPr>
            <p14:xfrm>
              <a:off x="2896452" y="5087434"/>
              <a:ext cx="33267" cy="49244"/>
            </p14:xfrm>
          </p:contentPart>
        </mc:Choice>
        <mc:Fallback xmlns="">
          <p:pic>
            <p:nvPicPr>
              <p:cNvPr id="109" name="墨迹 108"/>
            </p:nvPicPr>
            <p:blipFill>
              <a:blip r:embed="rId202"/>
            </p:blipFill>
            <p:spPr>
              <a:xfrm>
                <a:off x="2896452" y="5087434"/>
                <a:ext cx="33267" cy="49244"/>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0" name="墨迹 109"/>
              <p14:cNvContentPartPr/>
              <p14:nvPr/>
            </p14:nvContentPartPr>
            <p14:xfrm>
              <a:off x="2946779" y="5082105"/>
              <a:ext cx="1137" cy="47751"/>
            </p14:xfrm>
          </p:contentPart>
        </mc:Choice>
        <mc:Fallback xmlns="">
          <p:pic>
            <p:nvPicPr>
              <p:cNvPr id="110" name="墨迹 109"/>
            </p:nvPicPr>
            <p:blipFill>
              <a:blip r:embed="rId204"/>
            </p:blipFill>
            <p:spPr>
              <a:xfrm>
                <a:off x="2946779" y="5082105"/>
                <a:ext cx="1137" cy="47751"/>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1" name="墨迹 110"/>
              <p14:cNvContentPartPr/>
              <p14:nvPr/>
            </p14:nvContentPartPr>
            <p14:xfrm>
              <a:off x="2938817" y="5082105"/>
              <a:ext cx="40162" cy="59121"/>
            </p14:xfrm>
          </p:contentPart>
        </mc:Choice>
        <mc:Fallback xmlns="">
          <p:pic>
            <p:nvPicPr>
              <p:cNvPr id="111" name="墨迹 110"/>
            </p:nvPicPr>
            <p:blipFill>
              <a:blip r:embed="rId206"/>
            </p:blipFill>
            <p:spPr>
              <a:xfrm>
                <a:off x="2938817" y="5082105"/>
                <a:ext cx="40162" cy="59121"/>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2" name="墨迹 111"/>
              <p14:cNvContentPartPr/>
              <p14:nvPr/>
            </p14:nvContentPartPr>
            <p14:xfrm>
              <a:off x="2891050" y="5054818"/>
              <a:ext cx="69377" cy="6822"/>
            </p14:xfrm>
          </p:contentPart>
        </mc:Choice>
        <mc:Fallback xmlns="">
          <p:pic>
            <p:nvPicPr>
              <p:cNvPr id="112" name="墨迹 111"/>
            </p:nvPicPr>
            <p:blipFill>
              <a:blip r:embed="rId208"/>
            </p:blipFill>
            <p:spPr>
              <a:xfrm>
                <a:off x="2891050" y="5054818"/>
                <a:ext cx="69377" cy="6822"/>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3" name="墨迹 112"/>
              <p14:cNvContentPartPr/>
              <p14:nvPr/>
            </p14:nvContentPartPr>
            <p14:xfrm>
              <a:off x="2999379" y="5104844"/>
              <a:ext cx="36110" cy="360"/>
            </p14:xfrm>
          </p:contentPart>
        </mc:Choice>
        <mc:Fallback xmlns="">
          <p:pic>
            <p:nvPicPr>
              <p:cNvPr id="113" name="墨迹 112"/>
            </p:nvPicPr>
            <p:blipFill>
              <a:blip r:embed="rId210"/>
            </p:blipFill>
            <p:spPr>
              <a:xfrm>
                <a:off x="2999379" y="5104844"/>
                <a:ext cx="36110" cy="36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4" name="墨迹 113"/>
              <p14:cNvContentPartPr/>
              <p14:nvPr/>
            </p14:nvContentPartPr>
            <p14:xfrm>
              <a:off x="3041176" y="5069243"/>
              <a:ext cx="39806" cy="71414"/>
            </p14:xfrm>
          </p:contentPart>
        </mc:Choice>
        <mc:Fallback xmlns="">
          <p:pic>
            <p:nvPicPr>
              <p:cNvPr id="114" name="墨迹 113"/>
            </p:nvPicPr>
            <p:blipFill>
              <a:blip r:embed="rId212"/>
            </p:blipFill>
            <p:spPr>
              <a:xfrm>
                <a:off x="3041176" y="5069243"/>
                <a:ext cx="39806" cy="71414"/>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5" name="墨迹 114"/>
              <p14:cNvContentPartPr/>
              <p14:nvPr/>
            </p14:nvContentPartPr>
            <p14:xfrm>
              <a:off x="3107140" y="5079120"/>
              <a:ext cx="28432" cy="53010"/>
            </p14:xfrm>
          </p:contentPart>
        </mc:Choice>
        <mc:Fallback xmlns="">
          <p:pic>
            <p:nvPicPr>
              <p:cNvPr id="115" name="墨迹 114"/>
            </p:nvPicPr>
            <p:blipFill>
              <a:blip r:embed="rId214"/>
            </p:blipFill>
            <p:spPr>
              <a:xfrm>
                <a:off x="3107140" y="5079120"/>
                <a:ext cx="28432" cy="5301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6" name="墨迹 115"/>
              <p14:cNvContentPartPr/>
              <p14:nvPr/>
            </p14:nvContentPartPr>
            <p14:xfrm>
              <a:off x="3143534" y="5077557"/>
              <a:ext cx="29570" cy="63669"/>
            </p14:xfrm>
          </p:contentPart>
        </mc:Choice>
        <mc:Fallback xmlns="">
          <p:pic>
            <p:nvPicPr>
              <p:cNvPr id="116" name="墨迹 115"/>
            </p:nvPicPr>
            <p:blipFill>
              <a:blip r:embed="rId216"/>
            </p:blipFill>
            <p:spPr>
              <a:xfrm>
                <a:off x="3143534" y="5077557"/>
                <a:ext cx="29570" cy="63669"/>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7" name="墨迹 116"/>
              <p14:cNvContentPartPr/>
              <p14:nvPr/>
            </p14:nvContentPartPr>
            <p14:xfrm>
              <a:off x="2597339" y="4926345"/>
              <a:ext cx="45777" cy="5684"/>
            </p14:xfrm>
          </p:contentPart>
        </mc:Choice>
        <mc:Fallback xmlns="">
          <p:pic>
            <p:nvPicPr>
              <p:cNvPr id="117" name="墨迹 116"/>
            </p:nvPicPr>
            <p:blipFill>
              <a:blip r:embed="rId218"/>
            </p:blipFill>
            <p:spPr>
              <a:xfrm>
                <a:off x="2597339" y="4926345"/>
                <a:ext cx="45777" cy="5684"/>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8" name="墨迹 117"/>
              <p14:cNvContentPartPr/>
              <p14:nvPr/>
            </p14:nvContentPartPr>
            <p14:xfrm>
              <a:off x="2620370" y="4904743"/>
              <a:ext cx="5686" cy="51162"/>
            </p14:xfrm>
          </p:contentPart>
        </mc:Choice>
        <mc:Fallback xmlns="">
          <p:pic>
            <p:nvPicPr>
              <p:cNvPr id="118" name="墨迹 117"/>
            </p:nvPicPr>
            <p:blipFill>
              <a:blip r:embed="rId220"/>
            </p:blipFill>
            <p:spPr>
              <a:xfrm>
                <a:off x="2620370" y="4904743"/>
                <a:ext cx="5686" cy="51162"/>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9" name="墨迹 118"/>
              <p14:cNvContentPartPr/>
              <p14:nvPr/>
            </p14:nvContentPartPr>
            <p14:xfrm>
              <a:off x="2985874" y="4920660"/>
              <a:ext cx="49615" cy="2274"/>
            </p14:xfrm>
          </p:contentPart>
        </mc:Choice>
        <mc:Fallback xmlns="">
          <p:pic>
            <p:nvPicPr>
              <p:cNvPr id="119" name="墨迹 118"/>
            </p:nvPicPr>
            <p:blipFill>
              <a:blip r:embed="rId222"/>
            </p:blipFill>
            <p:spPr>
              <a:xfrm>
                <a:off x="2985874" y="4920660"/>
                <a:ext cx="49615" cy="2274"/>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20" name="墨迹 119"/>
              <p14:cNvContentPartPr/>
              <p14:nvPr/>
            </p14:nvContentPartPr>
            <p14:xfrm>
              <a:off x="3328347" y="4882004"/>
              <a:ext cx="17629" cy="55994"/>
            </p14:xfrm>
          </p:contentPart>
        </mc:Choice>
        <mc:Fallback xmlns="">
          <p:pic>
            <p:nvPicPr>
              <p:cNvPr id="120" name="墨迹 119"/>
            </p:nvPicPr>
            <p:blipFill>
              <a:blip r:embed="rId224"/>
            </p:blipFill>
            <p:spPr>
              <a:xfrm>
                <a:off x="3328347" y="4882004"/>
                <a:ext cx="17629" cy="55994"/>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1" name="墨迹 120"/>
              <p14:cNvContentPartPr/>
              <p14:nvPr/>
            </p14:nvContentPartPr>
            <p14:xfrm>
              <a:off x="3341426" y="4922934"/>
              <a:ext cx="5687" cy="33255"/>
            </p14:xfrm>
          </p:contentPart>
        </mc:Choice>
        <mc:Fallback xmlns="">
          <p:pic>
            <p:nvPicPr>
              <p:cNvPr id="121" name="墨迹 120"/>
            </p:nvPicPr>
            <p:blipFill>
              <a:blip r:embed="rId226"/>
            </p:blipFill>
            <p:spPr>
              <a:xfrm>
                <a:off x="3341426" y="4922934"/>
                <a:ext cx="5687" cy="3325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2" name="墨迹 121"/>
              <p14:cNvContentPartPr/>
              <p14:nvPr/>
            </p14:nvContentPartPr>
            <p14:xfrm>
              <a:off x="3352800" y="4897921"/>
              <a:ext cx="35256" cy="4548"/>
            </p14:xfrm>
          </p:contentPart>
        </mc:Choice>
        <mc:Fallback xmlns="">
          <p:pic>
            <p:nvPicPr>
              <p:cNvPr id="122" name="墨迹 121"/>
            </p:nvPicPr>
            <p:blipFill>
              <a:blip r:embed="rId228"/>
            </p:blipFill>
            <p:spPr>
              <a:xfrm>
                <a:off x="3352800" y="4897921"/>
                <a:ext cx="35256" cy="4548"/>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3" name="墨迹 122"/>
              <p14:cNvContentPartPr/>
              <p14:nvPr/>
            </p14:nvContentPartPr>
            <p14:xfrm>
              <a:off x="3351662" y="4914975"/>
              <a:ext cx="36394" cy="7959"/>
            </p14:xfrm>
          </p:contentPart>
        </mc:Choice>
        <mc:Fallback xmlns="">
          <p:pic>
            <p:nvPicPr>
              <p:cNvPr id="123" name="墨迹 122"/>
            </p:nvPicPr>
            <p:blipFill>
              <a:blip r:embed="rId230"/>
            </p:blipFill>
            <p:spPr>
              <a:xfrm>
                <a:off x="3351662" y="4914975"/>
                <a:ext cx="36394" cy="7959"/>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4" name="墨迹 123"/>
              <p14:cNvContentPartPr/>
              <p14:nvPr/>
            </p14:nvContentPartPr>
            <p14:xfrm>
              <a:off x="3360192" y="4882004"/>
              <a:ext cx="30139" cy="76175"/>
            </p14:xfrm>
          </p:contentPart>
        </mc:Choice>
        <mc:Fallback xmlns="">
          <p:pic>
            <p:nvPicPr>
              <p:cNvPr id="124" name="墨迹 123"/>
            </p:nvPicPr>
            <p:blipFill>
              <a:blip r:embed="rId232"/>
            </p:blipFill>
            <p:spPr>
              <a:xfrm>
                <a:off x="3360192" y="4882004"/>
                <a:ext cx="30139" cy="76175"/>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5" name="墨迹 124"/>
              <p14:cNvContentPartPr/>
              <p14:nvPr/>
            </p14:nvContentPartPr>
            <p14:xfrm>
              <a:off x="3407391" y="4893373"/>
              <a:ext cx="7961" cy="7959"/>
            </p14:xfrm>
          </p:contentPart>
        </mc:Choice>
        <mc:Fallback xmlns="">
          <p:pic>
            <p:nvPicPr>
              <p:cNvPr id="125" name="墨迹 124"/>
            </p:nvPicPr>
            <p:blipFill>
              <a:blip r:embed="rId234"/>
            </p:blipFill>
            <p:spPr>
              <a:xfrm>
                <a:off x="3407391" y="4893373"/>
                <a:ext cx="7961" cy="7959"/>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6" name="墨迹 125"/>
              <p14:cNvContentPartPr/>
              <p14:nvPr/>
            </p14:nvContentPartPr>
            <p14:xfrm>
              <a:off x="3401135" y="4914620"/>
              <a:ext cx="75632" cy="46970"/>
            </p14:xfrm>
          </p:contentPart>
        </mc:Choice>
        <mc:Fallback xmlns="">
          <p:pic>
            <p:nvPicPr>
              <p:cNvPr id="126" name="墨迹 125"/>
            </p:nvPicPr>
            <p:blipFill>
              <a:blip r:embed="rId236"/>
            </p:blipFill>
            <p:spPr>
              <a:xfrm>
                <a:off x="3401135" y="4914620"/>
                <a:ext cx="75632" cy="4697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7" name="墨迹 126"/>
              <p14:cNvContentPartPr/>
              <p14:nvPr/>
            </p14:nvContentPartPr>
            <p14:xfrm>
              <a:off x="3427862" y="4868361"/>
              <a:ext cx="10236" cy="13643"/>
            </p14:xfrm>
          </p:contentPart>
        </mc:Choice>
        <mc:Fallback xmlns="">
          <p:pic>
            <p:nvPicPr>
              <p:cNvPr id="127" name="墨迹 126"/>
            </p:nvPicPr>
            <p:blipFill>
              <a:blip r:embed="rId238"/>
            </p:blipFill>
            <p:spPr>
              <a:xfrm>
                <a:off x="3427862" y="4868361"/>
                <a:ext cx="10236" cy="13643"/>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8" name="墨迹 127"/>
              <p14:cNvContentPartPr/>
              <p14:nvPr/>
            </p14:nvContentPartPr>
            <p14:xfrm>
              <a:off x="3444922" y="4868361"/>
              <a:ext cx="12510" cy="19328"/>
            </p14:xfrm>
          </p:contentPart>
        </mc:Choice>
        <mc:Fallback xmlns="">
          <p:pic>
            <p:nvPicPr>
              <p:cNvPr id="128" name="墨迹 127"/>
            </p:nvPicPr>
            <p:blipFill>
              <a:blip r:embed="rId240"/>
            </p:blipFill>
            <p:spPr>
              <a:xfrm>
                <a:off x="3444922" y="4868361"/>
                <a:ext cx="12510" cy="19328"/>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9" name="墨迹 128"/>
              <p14:cNvContentPartPr/>
              <p14:nvPr/>
            </p14:nvContentPartPr>
            <p14:xfrm>
              <a:off x="3433193" y="4894510"/>
              <a:ext cx="26514" cy="3411"/>
            </p14:xfrm>
          </p:contentPart>
        </mc:Choice>
        <mc:Fallback xmlns="">
          <p:pic>
            <p:nvPicPr>
              <p:cNvPr id="129" name="墨迹 128"/>
            </p:nvPicPr>
            <p:blipFill>
              <a:blip r:embed="rId242"/>
            </p:blipFill>
            <p:spPr>
              <a:xfrm>
                <a:off x="3433193" y="4894510"/>
                <a:ext cx="26514" cy="3411"/>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30" name="墨迹 129"/>
              <p14:cNvContentPartPr/>
              <p14:nvPr/>
            </p14:nvContentPartPr>
            <p14:xfrm>
              <a:off x="3426370" y="4911565"/>
              <a:ext cx="39024" cy="11369"/>
            </p14:xfrm>
          </p:contentPart>
        </mc:Choice>
        <mc:Fallback xmlns="">
          <p:pic>
            <p:nvPicPr>
              <p:cNvPr id="130" name="墨迹 129"/>
            </p:nvPicPr>
            <p:blipFill>
              <a:blip r:embed="rId244"/>
            </p:blipFill>
            <p:spPr>
              <a:xfrm>
                <a:off x="3426370" y="4911565"/>
                <a:ext cx="39024" cy="11369"/>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1" name="墨迹 130"/>
              <p14:cNvContentPartPr/>
              <p14:nvPr/>
            </p14:nvContentPartPr>
            <p14:xfrm>
              <a:off x="3433549" y="4902469"/>
              <a:ext cx="12510" cy="42067"/>
            </p14:xfrm>
          </p:contentPart>
        </mc:Choice>
        <mc:Fallback xmlns="">
          <p:pic>
            <p:nvPicPr>
              <p:cNvPr id="131" name="墨迹 130"/>
            </p:nvPicPr>
            <p:blipFill>
              <a:blip r:embed="rId246"/>
            </p:blipFill>
            <p:spPr>
              <a:xfrm>
                <a:off x="3433549" y="4902469"/>
                <a:ext cx="12510" cy="42067"/>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2" name="墨迹 131"/>
              <p14:cNvContentPartPr/>
              <p14:nvPr/>
            </p14:nvContentPartPr>
            <p14:xfrm>
              <a:off x="3448334" y="4922934"/>
              <a:ext cx="31845" cy="21602"/>
            </p14:xfrm>
          </p:contentPart>
        </mc:Choice>
        <mc:Fallback xmlns="">
          <p:pic>
            <p:nvPicPr>
              <p:cNvPr id="132" name="墨迹 131"/>
            </p:nvPicPr>
            <p:blipFill>
              <a:blip r:embed="rId248"/>
            </p:blipFill>
            <p:spPr>
              <a:xfrm>
                <a:off x="3448334" y="4922934"/>
                <a:ext cx="31845" cy="21602"/>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33" name="墨迹 132"/>
              <p14:cNvContentPartPr/>
              <p14:nvPr/>
            </p14:nvContentPartPr>
            <p14:xfrm>
              <a:off x="3274325" y="5086013"/>
              <a:ext cx="1137" cy="54218"/>
            </p14:xfrm>
          </p:contentPart>
        </mc:Choice>
        <mc:Fallback xmlns="">
          <p:pic>
            <p:nvPicPr>
              <p:cNvPr id="133" name="墨迹 132"/>
            </p:nvPicPr>
            <p:blipFill>
              <a:blip r:embed="rId250"/>
            </p:blipFill>
            <p:spPr>
              <a:xfrm>
                <a:off x="3274325" y="5086013"/>
                <a:ext cx="1137" cy="54218"/>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4" name="墨迹 133"/>
              <p14:cNvContentPartPr/>
              <p14:nvPr/>
            </p14:nvContentPartPr>
            <p14:xfrm>
              <a:off x="3277737" y="5066188"/>
              <a:ext cx="46630" cy="63668"/>
            </p14:xfrm>
          </p:contentPart>
        </mc:Choice>
        <mc:Fallback xmlns="">
          <p:pic>
            <p:nvPicPr>
              <p:cNvPr id="134" name="墨迹 133"/>
            </p:nvPicPr>
            <p:blipFill>
              <a:blip r:embed="rId252"/>
            </p:blipFill>
            <p:spPr>
              <a:xfrm>
                <a:off x="3277737" y="5066188"/>
                <a:ext cx="46630" cy="63668"/>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5" name="墨迹 134"/>
              <p14:cNvContentPartPr/>
              <p14:nvPr/>
            </p14:nvContentPartPr>
            <p14:xfrm>
              <a:off x="3325504" y="5104844"/>
              <a:ext cx="59140" cy="35245"/>
            </p14:xfrm>
          </p:contentPart>
        </mc:Choice>
        <mc:Fallback xmlns="">
          <p:pic>
            <p:nvPicPr>
              <p:cNvPr id="135" name="墨迹 134"/>
            </p:nvPicPr>
            <p:blipFill>
              <a:blip r:embed="rId254"/>
            </p:blipFill>
            <p:spPr>
              <a:xfrm>
                <a:off x="3325504" y="5104844"/>
                <a:ext cx="59140" cy="35245"/>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6" name="墨迹 135"/>
              <p14:cNvContentPartPr/>
              <p14:nvPr/>
            </p14:nvContentPartPr>
            <p14:xfrm>
              <a:off x="3396017" y="5111665"/>
              <a:ext cx="34120" cy="31835"/>
            </p14:xfrm>
          </p:contentPart>
        </mc:Choice>
        <mc:Fallback xmlns="">
          <p:pic>
            <p:nvPicPr>
              <p:cNvPr id="136" name="墨迹 135"/>
            </p:nvPicPr>
            <p:blipFill>
              <a:blip r:embed="rId256"/>
            </p:blipFill>
            <p:spPr>
              <a:xfrm>
                <a:off x="3396017" y="5111665"/>
                <a:ext cx="34120" cy="3183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7" name="墨迹 136"/>
              <p14:cNvContentPartPr/>
              <p14:nvPr/>
            </p14:nvContentPartPr>
            <p14:xfrm>
              <a:off x="3443785" y="5101859"/>
              <a:ext cx="10236" cy="41641"/>
            </p14:xfrm>
          </p:contentPart>
        </mc:Choice>
        <mc:Fallback xmlns="">
          <p:pic>
            <p:nvPicPr>
              <p:cNvPr id="137" name="墨迹 136"/>
            </p:nvPicPr>
            <p:blipFill>
              <a:blip r:embed="rId258"/>
            </p:blipFill>
            <p:spPr>
              <a:xfrm>
                <a:off x="3443785" y="5101859"/>
                <a:ext cx="10236" cy="41641"/>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8" name="墨迹 137"/>
              <p14:cNvContentPartPr/>
              <p14:nvPr/>
            </p14:nvContentPartPr>
            <p14:xfrm>
              <a:off x="3433193" y="5109392"/>
              <a:ext cx="25377" cy="2273"/>
            </p14:xfrm>
          </p:contentPart>
        </mc:Choice>
        <mc:Fallback xmlns="">
          <p:pic>
            <p:nvPicPr>
              <p:cNvPr id="138" name="墨迹 137"/>
            </p:nvPicPr>
            <p:blipFill>
              <a:blip r:embed="rId260"/>
            </p:blipFill>
            <p:spPr>
              <a:xfrm>
                <a:off x="3433193" y="5109392"/>
                <a:ext cx="25377" cy="2273"/>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40" name="墨迹 139"/>
              <p14:cNvContentPartPr/>
              <p14:nvPr/>
            </p14:nvContentPartPr>
            <p14:xfrm>
              <a:off x="1094095" y="5245824"/>
              <a:ext cx="2275" cy="50025"/>
            </p14:xfrm>
          </p:contentPart>
        </mc:Choice>
        <mc:Fallback xmlns="">
          <p:pic>
            <p:nvPicPr>
              <p:cNvPr id="140" name="墨迹 139"/>
            </p:nvPicPr>
            <p:blipFill>
              <a:blip r:embed="rId262"/>
            </p:blipFill>
            <p:spPr>
              <a:xfrm>
                <a:off x="1094095" y="5245824"/>
                <a:ext cx="2275" cy="50025"/>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41" name="墨迹 140"/>
              <p14:cNvContentPartPr/>
              <p14:nvPr/>
            </p14:nvContentPartPr>
            <p14:xfrm>
              <a:off x="1080447" y="5269486"/>
              <a:ext cx="25021" cy="22952"/>
            </p14:xfrm>
          </p:contentPart>
        </mc:Choice>
        <mc:Fallback xmlns="">
          <p:pic>
            <p:nvPicPr>
              <p:cNvPr id="141" name="墨迹 140"/>
            </p:nvPicPr>
            <p:blipFill>
              <a:blip r:embed="rId264"/>
            </p:blipFill>
            <p:spPr>
              <a:xfrm>
                <a:off x="1080447" y="5269486"/>
                <a:ext cx="25021" cy="22952"/>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42" name="墨迹 141"/>
              <p14:cNvContentPartPr/>
              <p14:nvPr/>
            </p14:nvContentPartPr>
            <p14:xfrm>
              <a:off x="1079310" y="5268562"/>
              <a:ext cx="28433" cy="30697"/>
            </p14:xfrm>
          </p:contentPart>
        </mc:Choice>
        <mc:Fallback xmlns="">
          <p:pic>
            <p:nvPicPr>
              <p:cNvPr id="142" name="墨迹 141"/>
            </p:nvPicPr>
            <p:blipFill>
              <a:blip r:embed="rId266"/>
            </p:blipFill>
            <p:spPr>
              <a:xfrm>
                <a:off x="1079310" y="5268562"/>
                <a:ext cx="28433" cy="30697"/>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43" name="墨迹 142"/>
              <p14:cNvContentPartPr/>
              <p14:nvPr/>
            </p14:nvContentPartPr>
            <p14:xfrm>
              <a:off x="1344304" y="5248098"/>
              <a:ext cx="7961" cy="52299"/>
            </p14:xfrm>
          </p:contentPart>
        </mc:Choice>
        <mc:Fallback xmlns="">
          <p:pic>
            <p:nvPicPr>
              <p:cNvPr id="143" name="墨迹 142"/>
            </p:nvPicPr>
            <p:blipFill>
              <a:blip r:embed="rId268"/>
            </p:blipFill>
            <p:spPr>
              <a:xfrm>
                <a:off x="1344304" y="5248098"/>
                <a:ext cx="7961" cy="52299"/>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44" name="墨迹 143"/>
              <p14:cNvContentPartPr/>
              <p14:nvPr/>
            </p14:nvContentPartPr>
            <p14:xfrm>
              <a:off x="1330656" y="5262522"/>
              <a:ext cx="37532" cy="23094"/>
            </p14:xfrm>
          </p:contentPart>
        </mc:Choice>
        <mc:Fallback xmlns="">
          <p:pic>
            <p:nvPicPr>
              <p:cNvPr id="144" name="墨迹 143"/>
            </p:nvPicPr>
            <p:blipFill>
              <a:blip r:embed="rId270"/>
            </p:blipFill>
            <p:spPr>
              <a:xfrm>
                <a:off x="1330656" y="5262522"/>
                <a:ext cx="37532" cy="23094"/>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45" name="墨迹 144"/>
              <p14:cNvContentPartPr/>
              <p14:nvPr/>
            </p14:nvContentPartPr>
            <p14:xfrm>
              <a:off x="1328382" y="5264015"/>
              <a:ext cx="40943" cy="31834"/>
            </p14:xfrm>
          </p:contentPart>
        </mc:Choice>
        <mc:Fallback xmlns="">
          <p:pic>
            <p:nvPicPr>
              <p:cNvPr id="145" name="墨迹 144"/>
            </p:nvPicPr>
            <p:blipFill>
              <a:blip r:embed="rId272"/>
            </p:blipFill>
            <p:spPr>
              <a:xfrm>
                <a:off x="1328382" y="5264015"/>
                <a:ext cx="40943" cy="31834"/>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46" name="墨迹 145"/>
              <p14:cNvContentPartPr/>
              <p14:nvPr/>
            </p14:nvContentPartPr>
            <p14:xfrm>
              <a:off x="1094095" y="5408690"/>
              <a:ext cx="1137" cy="33824"/>
            </p14:xfrm>
          </p:contentPart>
        </mc:Choice>
        <mc:Fallback xmlns="">
          <p:pic>
            <p:nvPicPr>
              <p:cNvPr id="146" name="墨迹 145"/>
            </p:nvPicPr>
            <p:blipFill>
              <a:blip r:embed="rId274"/>
            </p:blipFill>
            <p:spPr>
              <a:xfrm>
                <a:off x="1094095" y="5408690"/>
                <a:ext cx="1137" cy="33824"/>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7" name="墨迹 146"/>
              <p14:cNvContentPartPr/>
              <p14:nvPr/>
            </p14:nvContentPartPr>
            <p14:xfrm>
              <a:off x="1082722" y="5416364"/>
              <a:ext cx="25021" cy="19328"/>
            </p14:xfrm>
          </p:contentPart>
        </mc:Choice>
        <mc:Fallback xmlns="">
          <p:pic>
            <p:nvPicPr>
              <p:cNvPr id="147" name="墨迹 146"/>
            </p:nvPicPr>
            <p:blipFill>
              <a:blip r:embed="rId276"/>
            </p:blipFill>
            <p:spPr>
              <a:xfrm>
                <a:off x="1082722" y="5416364"/>
                <a:ext cx="25021" cy="19328"/>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8" name="墨迹 147"/>
              <p14:cNvContentPartPr/>
              <p14:nvPr/>
            </p14:nvContentPartPr>
            <p14:xfrm>
              <a:off x="1088408" y="5419207"/>
              <a:ext cx="19335" cy="23307"/>
            </p14:xfrm>
          </p:contentPart>
        </mc:Choice>
        <mc:Fallback xmlns="">
          <p:pic>
            <p:nvPicPr>
              <p:cNvPr id="148" name="墨迹 147"/>
            </p:nvPicPr>
            <p:blipFill>
              <a:blip r:embed="rId278"/>
            </p:blipFill>
            <p:spPr>
              <a:xfrm>
                <a:off x="1088408" y="5419207"/>
                <a:ext cx="19335" cy="23307"/>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9" name="墨迹 148"/>
              <p14:cNvContentPartPr/>
              <p14:nvPr/>
            </p14:nvContentPartPr>
            <p14:xfrm>
              <a:off x="1346579" y="5407269"/>
              <a:ext cx="2274" cy="38087"/>
            </p14:xfrm>
          </p:contentPart>
        </mc:Choice>
        <mc:Fallback xmlns="">
          <p:pic>
            <p:nvPicPr>
              <p:cNvPr id="149" name="墨迹 148"/>
            </p:nvPicPr>
            <p:blipFill>
              <a:blip r:embed="rId280"/>
            </p:blipFill>
            <p:spPr>
              <a:xfrm>
                <a:off x="1346579" y="5407269"/>
                <a:ext cx="2274" cy="38087"/>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50" name="墨迹 149"/>
              <p14:cNvContentPartPr/>
              <p14:nvPr/>
            </p14:nvContentPartPr>
            <p14:xfrm>
              <a:off x="1323832" y="5418638"/>
              <a:ext cx="42081" cy="15917"/>
            </p14:xfrm>
          </p:contentPart>
        </mc:Choice>
        <mc:Fallback xmlns="">
          <p:pic>
            <p:nvPicPr>
              <p:cNvPr id="150" name="墨迹 149"/>
            </p:nvPicPr>
            <p:blipFill>
              <a:blip r:embed="rId282"/>
            </p:blipFill>
            <p:spPr>
              <a:xfrm>
                <a:off x="1323832" y="5418638"/>
                <a:ext cx="42081" cy="15917"/>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51" name="墨迹 150"/>
              <p14:cNvContentPartPr/>
              <p14:nvPr/>
            </p14:nvContentPartPr>
            <p14:xfrm>
              <a:off x="1321558" y="5416364"/>
              <a:ext cx="43218" cy="28424"/>
            </p14:xfrm>
          </p:contentPart>
        </mc:Choice>
        <mc:Fallback xmlns="">
          <p:pic>
            <p:nvPicPr>
              <p:cNvPr id="151" name="墨迹 150"/>
            </p:nvPicPr>
            <p:blipFill>
              <a:blip r:embed="rId284"/>
            </p:blipFill>
            <p:spPr>
              <a:xfrm>
                <a:off x="1321558" y="5416364"/>
                <a:ext cx="43218" cy="28424"/>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52" name="墨迹 151"/>
              <p14:cNvContentPartPr/>
              <p14:nvPr/>
            </p14:nvContentPartPr>
            <p14:xfrm>
              <a:off x="1594513" y="5248098"/>
              <a:ext cx="4549" cy="63668"/>
            </p14:xfrm>
          </p:contentPart>
        </mc:Choice>
        <mc:Fallback xmlns="">
          <p:pic>
            <p:nvPicPr>
              <p:cNvPr id="152" name="墨迹 151"/>
            </p:nvPicPr>
            <p:blipFill>
              <a:blip r:embed="rId286"/>
            </p:blipFill>
            <p:spPr>
              <a:xfrm>
                <a:off x="1594513" y="5248098"/>
                <a:ext cx="4549" cy="63668"/>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53" name="墨迹 152"/>
              <p14:cNvContentPartPr/>
              <p14:nvPr/>
            </p14:nvContentPartPr>
            <p14:xfrm>
              <a:off x="1742364" y="5242129"/>
              <a:ext cx="33551" cy="42350"/>
            </p14:xfrm>
          </p:contentPart>
        </mc:Choice>
        <mc:Fallback xmlns="">
          <p:pic>
            <p:nvPicPr>
              <p:cNvPr id="153" name="墨迹 152"/>
            </p:nvPicPr>
            <p:blipFill>
              <a:blip r:embed="rId288"/>
            </p:blipFill>
            <p:spPr>
              <a:xfrm>
                <a:off x="1742364" y="5242129"/>
                <a:ext cx="33551" cy="42350"/>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54" name="墨迹 153"/>
              <p14:cNvContentPartPr/>
              <p14:nvPr/>
            </p14:nvContentPartPr>
            <p14:xfrm>
              <a:off x="1594513" y="5384530"/>
              <a:ext cx="1137" cy="44340"/>
            </p14:xfrm>
          </p:contentPart>
        </mc:Choice>
        <mc:Fallback xmlns="">
          <p:pic>
            <p:nvPicPr>
              <p:cNvPr id="154" name="墨迹 153"/>
            </p:nvPicPr>
            <p:blipFill>
              <a:blip r:embed="rId290"/>
            </p:blipFill>
            <p:spPr>
              <a:xfrm>
                <a:off x="1594513" y="5384530"/>
                <a:ext cx="1137" cy="4434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55" name="墨迹 154"/>
              <p14:cNvContentPartPr/>
              <p14:nvPr/>
            </p14:nvContentPartPr>
            <p14:xfrm>
              <a:off x="1728716" y="5382256"/>
              <a:ext cx="31845" cy="40930"/>
            </p14:xfrm>
          </p:contentPart>
        </mc:Choice>
        <mc:Fallback xmlns="">
          <p:pic>
            <p:nvPicPr>
              <p:cNvPr id="155" name="墨迹 154"/>
            </p:nvPicPr>
            <p:blipFill>
              <a:blip r:embed="rId292"/>
            </p:blipFill>
            <p:spPr>
              <a:xfrm>
                <a:off x="1728716" y="5382256"/>
                <a:ext cx="31845" cy="4093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6" name="墨迹 155"/>
              <p14:cNvContentPartPr/>
              <p14:nvPr/>
            </p14:nvContentPartPr>
            <p14:xfrm>
              <a:off x="2047164" y="5228415"/>
              <a:ext cx="7961" cy="68571"/>
            </p14:xfrm>
          </p:contentPart>
        </mc:Choice>
        <mc:Fallback xmlns="">
          <p:pic>
            <p:nvPicPr>
              <p:cNvPr id="156" name="墨迹 155"/>
            </p:nvPicPr>
            <p:blipFill>
              <a:blip r:embed="rId294"/>
            </p:blipFill>
            <p:spPr>
              <a:xfrm>
                <a:off x="2047164" y="5228415"/>
                <a:ext cx="7961" cy="68571"/>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7" name="墨迹 156"/>
              <p14:cNvContentPartPr/>
              <p14:nvPr/>
            </p14:nvContentPartPr>
            <p14:xfrm>
              <a:off x="2265528" y="5236729"/>
              <a:ext cx="29570" cy="38655"/>
            </p14:xfrm>
          </p:contentPart>
        </mc:Choice>
        <mc:Fallback xmlns="">
          <p:pic>
            <p:nvPicPr>
              <p:cNvPr id="157" name="墨迹 156"/>
            </p:nvPicPr>
            <p:blipFill>
              <a:blip r:embed="rId296"/>
            </p:blipFill>
            <p:spPr>
              <a:xfrm>
                <a:off x="2265528" y="5236729"/>
                <a:ext cx="29570" cy="38655"/>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8" name="墨迹 157"/>
              <p14:cNvContentPartPr/>
              <p14:nvPr/>
            </p14:nvContentPartPr>
            <p14:xfrm>
              <a:off x="2024417" y="5380764"/>
              <a:ext cx="38669" cy="37092"/>
            </p14:xfrm>
          </p:contentPart>
        </mc:Choice>
        <mc:Fallback xmlns="">
          <p:pic>
            <p:nvPicPr>
              <p:cNvPr id="158" name="墨迹 157"/>
            </p:nvPicPr>
            <p:blipFill>
              <a:blip r:embed="rId298"/>
            </p:blipFill>
            <p:spPr>
              <a:xfrm>
                <a:off x="2024417" y="5380764"/>
                <a:ext cx="38669" cy="37092"/>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9" name="墨迹 158"/>
              <p14:cNvContentPartPr/>
              <p14:nvPr/>
            </p14:nvContentPartPr>
            <p14:xfrm>
              <a:off x="2272352" y="5352696"/>
              <a:ext cx="4549" cy="57984"/>
            </p14:xfrm>
          </p:contentPart>
        </mc:Choice>
        <mc:Fallback xmlns="">
          <p:pic>
            <p:nvPicPr>
              <p:cNvPr id="159" name="墨迹 158"/>
            </p:nvPicPr>
            <p:blipFill>
              <a:blip r:embed="rId300"/>
            </p:blipFill>
            <p:spPr>
              <a:xfrm>
                <a:off x="2272352" y="5352696"/>
                <a:ext cx="4549" cy="57984"/>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60" name="墨迹 159"/>
              <p14:cNvContentPartPr/>
              <p14:nvPr/>
            </p14:nvContentPartPr>
            <p14:xfrm>
              <a:off x="2590800" y="5241276"/>
              <a:ext cx="56865" cy="50025"/>
            </p14:xfrm>
          </p:contentPart>
        </mc:Choice>
        <mc:Fallback xmlns="">
          <p:pic>
            <p:nvPicPr>
              <p:cNvPr id="160" name="墨迹 159"/>
            </p:nvPicPr>
            <p:blipFill>
              <a:blip r:embed="rId302"/>
            </p:blipFill>
            <p:spPr>
              <a:xfrm>
                <a:off x="2590800" y="5241276"/>
                <a:ext cx="56865" cy="50025"/>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61" name="墨迹 160"/>
              <p14:cNvContentPartPr/>
              <p14:nvPr/>
            </p14:nvContentPartPr>
            <p14:xfrm>
              <a:off x="3013880" y="5248098"/>
              <a:ext cx="34120" cy="45477"/>
            </p14:xfrm>
          </p:contentPart>
        </mc:Choice>
        <mc:Fallback xmlns="">
          <p:pic>
            <p:nvPicPr>
              <p:cNvPr id="161" name="墨迹 160"/>
            </p:nvPicPr>
            <p:blipFill>
              <a:blip r:embed="rId304"/>
            </p:blipFill>
            <p:spPr>
              <a:xfrm>
                <a:off x="3013880" y="5248098"/>
                <a:ext cx="34120" cy="45477"/>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62" name="墨迹 161"/>
              <p14:cNvContentPartPr/>
              <p14:nvPr/>
            </p14:nvContentPartPr>
            <p14:xfrm>
              <a:off x="3339720" y="5244332"/>
              <a:ext cx="42649" cy="44695"/>
            </p14:xfrm>
          </p:contentPart>
        </mc:Choice>
        <mc:Fallback xmlns="">
          <p:pic>
            <p:nvPicPr>
              <p:cNvPr id="162" name="墨迹 161"/>
            </p:nvPicPr>
            <p:blipFill>
              <a:blip r:embed="rId306"/>
            </p:blipFill>
            <p:spPr>
              <a:xfrm>
                <a:off x="3339720" y="5244332"/>
                <a:ext cx="42649" cy="44695"/>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63" name="墨迹 162"/>
              <p14:cNvContentPartPr/>
              <p14:nvPr/>
            </p14:nvContentPartPr>
            <p14:xfrm>
              <a:off x="3600734" y="5236729"/>
              <a:ext cx="45492" cy="40076"/>
            </p14:xfrm>
          </p:contentPart>
        </mc:Choice>
        <mc:Fallback xmlns="">
          <p:pic>
            <p:nvPicPr>
              <p:cNvPr id="163" name="墨迹 162"/>
            </p:nvPicPr>
            <p:blipFill>
              <a:blip r:embed="rId308"/>
            </p:blipFill>
            <p:spPr>
              <a:xfrm>
                <a:off x="3600734" y="5236729"/>
                <a:ext cx="45492" cy="40076"/>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64" name="墨迹 163"/>
              <p14:cNvContentPartPr/>
              <p14:nvPr/>
            </p14:nvContentPartPr>
            <p14:xfrm>
              <a:off x="2593074" y="5373729"/>
              <a:ext cx="49189" cy="49457"/>
            </p14:xfrm>
          </p:contentPart>
        </mc:Choice>
        <mc:Fallback xmlns="">
          <p:pic>
            <p:nvPicPr>
              <p:cNvPr id="164" name="墨迹 163"/>
            </p:nvPicPr>
            <p:blipFill>
              <a:blip r:embed="rId310"/>
            </p:blipFill>
            <p:spPr>
              <a:xfrm>
                <a:off x="2593074" y="5373729"/>
                <a:ext cx="49189" cy="49457"/>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65" name="墨迹 164"/>
              <p14:cNvContentPartPr/>
              <p14:nvPr/>
            </p14:nvContentPartPr>
            <p14:xfrm>
              <a:off x="2977486" y="5386804"/>
              <a:ext cx="37887" cy="35813"/>
            </p14:xfrm>
          </p:contentPart>
        </mc:Choice>
        <mc:Fallback xmlns="">
          <p:pic>
            <p:nvPicPr>
              <p:cNvPr id="165" name="墨迹 164"/>
            </p:nvPicPr>
            <p:blipFill>
              <a:blip r:embed="rId312"/>
            </p:blipFill>
            <p:spPr>
              <a:xfrm>
                <a:off x="2977486" y="5386804"/>
                <a:ext cx="37887" cy="35813"/>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66" name="墨迹 165"/>
              <p14:cNvContentPartPr/>
              <p14:nvPr/>
            </p14:nvContentPartPr>
            <p14:xfrm>
              <a:off x="3344270" y="5395900"/>
              <a:ext cx="40374" cy="38087"/>
            </p14:xfrm>
          </p:contentPart>
        </mc:Choice>
        <mc:Fallback xmlns="">
          <p:pic>
            <p:nvPicPr>
              <p:cNvPr id="166" name="墨迹 165"/>
            </p:nvPicPr>
            <p:blipFill>
              <a:blip r:embed="rId314"/>
            </p:blipFill>
            <p:spPr>
              <a:xfrm>
                <a:off x="3344270" y="5395900"/>
                <a:ext cx="40374" cy="38087"/>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7" name="墨迹 166"/>
              <p14:cNvContentPartPr/>
              <p14:nvPr/>
            </p14:nvContentPartPr>
            <p14:xfrm>
              <a:off x="3593910" y="5398742"/>
              <a:ext cx="47767" cy="44127"/>
            </p14:xfrm>
          </p:contentPart>
        </mc:Choice>
        <mc:Fallback xmlns="">
          <p:pic>
            <p:nvPicPr>
              <p:cNvPr id="167" name="墨迹 166"/>
            </p:nvPicPr>
            <p:blipFill>
              <a:blip r:embed="rId316"/>
            </p:blipFill>
            <p:spPr>
              <a:xfrm>
                <a:off x="3593910" y="5398742"/>
                <a:ext cx="47767" cy="44127"/>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8" name="墨迹 167"/>
              <p14:cNvContentPartPr/>
              <p14:nvPr/>
            </p14:nvContentPartPr>
            <p14:xfrm>
              <a:off x="539086" y="5575535"/>
              <a:ext cx="7961" cy="46614"/>
            </p14:xfrm>
          </p:contentPart>
        </mc:Choice>
        <mc:Fallback xmlns="">
          <p:pic>
            <p:nvPicPr>
              <p:cNvPr id="168" name="墨迹 167"/>
            </p:nvPicPr>
            <p:blipFill>
              <a:blip r:embed="rId318"/>
            </p:blipFill>
            <p:spPr>
              <a:xfrm>
                <a:off x="539086" y="5575535"/>
                <a:ext cx="7961" cy="46614"/>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9" name="墨迹 168"/>
              <p14:cNvContentPartPr/>
              <p14:nvPr/>
            </p14:nvContentPartPr>
            <p14:xfrm>
              <a:off x="527713" y="5599056"/>
              <a:ext cx="30707" cy="16272"/>
            </p14:xfrm>
          </p:contentPart>
        </mc:Choice>
        <mc:Fallback xmlns="">
          <p:pic>
            <p:nvPicPr>
              <p:cNvPr id="169" name="墨迹 168"/>
            </p:nvPicPr>
            <p:blipFill>
              <a:blip r:embed="rId320"/>
            </p:blipFill>
            <p:spPr>
              <a:xfrm>
                <a:off x="527713" y="5599056"/>
                <a:ext cx="30707" cy="16272"/>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70" name="墨迹 169"/>
              <p14:cNvContentPartPr/>
              <p14:nvPr/>
            </p14:nvContentPartPr>
            <p14:xfrm>
              <a:off x="522026" y="5596000"/>
              <a:ext cx="39806" cy="28424"/>
            </p14:xfrm>
          </p:contentPart>
        </mc:Choice>
        <mc:Fallback xmlns="">
          <p:pic>
            <p:nvPicPr>
              <p:cNvPr id="170" name="墨迹 169"/>
            </p:nvPicPr>
            <p:blipFill>
              <a:blip r:embed="rId322"/>
            </p:blipFill>
            <p:spPr>
              <a:xfrm>
                <a:off x="522026" y="5596000"/>
                <a:ext cx="39806" cy="28424"/>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71" name="墨迹 170"/>
              <p14:cNvContentPartPr/>
              <p14:nvPr/>
            </p14:nvContentPartPr>
            <p14:xfrm>
              <a:off x="742665" y="5570988"/>
              <a:ext cx="3412" cy="43203"/>
            </p14:xfrm>
          </p:contentPart>
        </mc:Choice>
        <mc:Fallback xmlns="">
          <p:pic>
            <p:nvPicPr>
              <p:cNvPr id="171" name="墨迹 170"/>
            </p:nvPicPr>
            <p:blipFill>
              <a:blip r:embed="rId324"/>
            </p:blipFill>
            <p:spPr>
              <a:xfrm>
                <a:off x="742665" y="5570988"/>
                <a:ext cx="3412" cy="43203"/>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72" name="墨迹 171"/>
              <p14:cNvContentPartPr/>
              <p14:nvPr/>
            </p14:nvContentPartPr>
            <p14:xfrm>
              <a:off x="718782" y="5582357"/>
              <a:ext cx="39806" cy="26150"/>
            </p14:xfrm>
          </p:contentPart>
        </mc:Choice>
        <mc:Fallback xmlns="">
          <p:pic>
            <p:nvPicPr>
              <p:cNvPr id="172" name="墨迹 171"/>
            </p:nvPicPr>
            <p:blipFill>
              <a:blip r:embed="rId326"/>
            </p:blipFill>
            <p:spPr>
              <a:xfrm>
                <a:off x="718782" y="5582357"/>
                <a:ext cx="39806" cy="26150"/>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73" name="墨迹 172"/>
              <p14:cNvContentPartPr/>
              <p14:nvPr/>
            </p14:nvContentPartPr>
            <p14:xfrm>
              <a:off x="730155" y="5584631"/>
              <a:ext cx="34119" cy="26150"/>
            </p14:xfrm>
          </p:contentPart>
        </mc:Choice>
        <mc:Fallback xmlns="">
          <p:pic>
            <p:nvPicPr>
              <p:cNvPr id="173" name="墨迹 172"/>
            </p:nvPicPr>
            <p:blipFill>
              <a:blip r:embed="rId328"/>
            </p:blipFill>
            <p:spPr>
              <a:xfrm>
                <a:off x="730155" y="5584631"/>
                <a:ext cx="34119" cy="26150"/>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74" name="墨迹 173"/>
              <p14:cNvContentPartPr/>
              <p14:nvPr/>
            </p14:nvContentPartPr>
            <p14:xfrm>
              <a:off x="1084997" y="5555071"/>
              <a:ext cx="36394" cy="50025"/>
            </p14:xfrm>
          </p:contentPart>
        </mc:Choice>
        <mc:Fallback xmlns="">
          <p:pic>
            <p:nvPicPr>
              <p:cNvPr id="174" name="墨迹 173"/>
            </p:nvPicPr>
            <p:blipFill>
              <a:blip r:embed="rId330"/>
            </p:blipFill>
            <p:spPr>
              <a:xfrm>
                <a:off x="1084997" y="5555071"/>
                <a:ext cx="36394" cy="50025"/>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75" name="墨迹 174"/>
              <p14:cNvContentPartPr/>
              <p14:nvPr/>
            </p14:nvContentPartPr>
            <p14:xfrm>
              <a:off x="1335205" y="5545975"/>
              <a:ext cx="4550" cy="67079"/>
            </p14:xfrm>
          </p:contentPart>
        </mc:Choice>
        <mc:Fallback xmlns="">
          <p:pic>
            <p:nvPicPr>
              <p:cNvPr id="175" name="墨迹 174"/>
            </p:nvPicPr>
            <p:blipFill>
              <a:blip r:embed="rId332"/>
            </p:blipFill>
            <p:spPr>
              <a:xfrm>
                <a:off x="1335205" y="5545975"/>
                <a:ext cx="4550" cy="67079"/>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76" name="墨迹 175"/>
              <p14:cNvContentPartPr/>
              <p14:nvPr/>
            </p14:nvContentPartPr>
            <p14:xfrm>
              <a:off x="1576316" y="5536880"/>
              <a:ext cx="44710" cy="52298"/>
            </p14:xfrm>
          </p:contentPart>
        </mc:Choice>
        <mc:Fallback xmlns="">
          <p:pic>
            <p:nvPicPr>
              <p:cNvPr id="176" name="墨迹 175"/>
            </p:nvPicPr>
            <p:blipFill>
              <a:blip r:embed="rId334"/>
            </p:blipFill>
            <p:spPr>
              <a:xfrm>
                <a:off x="1576316" y="5536880"/>
                <a:ext cx="44710" cy="52298"/>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177" name="墨迹 176"/>
              <p14:cNvContentPartPr/>
              <p14:nvPr/>
            </p14:nvContentPartPr>
            <p14:xfrm>
              <a:off x="1740089" y="5539153"/>
              <a:ext cx="7961" cy="68216"/>
            </p14:xfrm>
          </p:contentPart>
        </mc:Choice>
        <mc:Fallback xmlns="">
          <p:pic>
            <p:nvPicPr>
              <p:cNvPr id="177" name="墨迹 176"/>
            </p:nvPicPr>
            <p:blipFill>
              <a:blip r:embed="rId336"/>
            </p:blipFill>
            <p:spPr>
              <a:xfrm>
                <a:off x="1740089" y="5539153"/>
                <a:ext cx="7961" cy="68216"/>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78" name="墨迹 177"/>
              <p14:cNvContentPartPr/>
              <p14:nvPr/>
            </p14:nvContentPartPr>
            <p14:xfrm>
              <a:off x="2038065" y="5532332"/>
              <a:ext cx="40943" cy="52298"/>
            </p14:xfrm>
          </p:contentPart>
        </mc:Choice>
        <mc:Fallback xmlns="">
          <p:pic>
            <p:nvPicPr>
              <p:cNvPr id="178" name="墨迹 177"/>
            </p:nvPicPr>
            <p:blipFill>
              <a:blip r:embed="rId338"/>
            </p:blipFill>
            <p:spPr>
              <a:xfrm>
                <a:off x="2038065" y="5532332"/>
                <a:ext cx="40943" cy="52298"/>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79" name="墨迹 178"/>
              <p14:cNvContentPartPr/>
              <p14:nvPr/>
            </p14:nvContentPartPr>
            <p14:xfrm>
              <a:off x="2245056" y="5532332"/>
              <a:ext cx="45493" cy="56846"/>
            </p14:xfrm>
          </p:contentPart>
        </mc:Choice>
        <mc:Fallback xmlns="">
          <p:pic>
            <p:nvPicPr>
              <p:cNvPr id="179" name="墨迹 178"/>
            </p:nvPicPr>
            <p:blipFill>
              <a:blip r:embed="rId340"/>
            </p:blipFill>
            <p:spPr>
              <a:xfrm>
                <a:off x="2245056" y="5532332"/>
                <a:ext cx="45493" cy="56846"/>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180" name="墨迹 179"/>
              <p14:cNvContentPartPr/>
              <p14:nvPr/>
            </p14:nvContentPartPr>
            <p14:xfrm>
              <a:off x="2599898" y="5539153"/>
              <a:ext cx="10236" cy="67080"/>
            </p14:xfrm>
          </p:contentPart>
        </mc:Choice>
        <mc:Fallback xmlns="">
          <p:pic>
            <p:nvPicPr>
              <p:cNvPr id="180" name="墨迹 179"/>
            </p:nvPicPr>
            <p:blipFill>
              <a:blip r:embed="rId342"/>
            </p:blipFill>
            <p:spPr>
              <a:xfrm>
                <a:off x="2599898" y="5539153"/>
                <a:ext cx="10236" cy="67080"/>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181" name="墨迹 180"/>
              <p14:cNvContentPartPr/>
              <p14:nvPr/>
            </p14:nvContentPartPr>
            <p14:xfrm>
              <a:off x="2966113" y="5530058"/>
              <a:ext cx="49189" cy="46827"/>
            </p14:xfrm>
          </p:contentPart>
        </mc:Choice>
        <mc:Fallback xmlns="">
          <p:pic>
            <p:nvPicPr>
              <p:cNvPr id="181" name="墨迹 180"/>
            </p:nvPicPr>
            <p:blipFill>
              <a:blip r:embed="rId344"/>
            </p:blipFill>
            <p:spPr>
              <a:xfrm>
                <a:off x="2966113" y="5530058"/>
                <a:ext cx="49189" cy="46827"/>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182" name="墨迹 181"/>
              <p14:cNvContentPartPr/>
              <p14:nvPr/>
            </p14:nvContentPartPr>
            <p14:xfrm>
              <a:off x="3337446" y="5535388"/>
              <a:ext cx="33551" cy="48462"/>
            </p14:xfrm>
          </p:contentPart>
        </mc:Choice>
        <mc:Fallback xmlns="">
          <p:pic>
            <p:nvPicPr>
              <p:cNvPr id="182" name="墨迹 181"/>
            </p:nvPicPr>
            <p:blipFill>
              <a:blip r:embed="rId346"/>
            </p:blipFill>
            <p:spPr>
              <a:xfrm>
                <a:off x="3337446" y="5535388"/>
                <a:ext cx="33551" cy="48462"/>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183" name="墨迹 182"/>
              <p14:cNvContentPartPr/>
              <p14:nvPr/>
            </p14:nvContentPartPr>
            <p14:xfrm>
              <a:off x="3612107" y="5533966"/>
              <a:ext cx="4549" cy="76815"/>
            </p14:xfrm>
          </p:contentPart>
        </mc:Choice>
        <mc:Fallback xmlns="">
          <p:pic>
            <p:nvPicPr>
              <p:cNvPr id="183" name="墨迹 182"/>
            </p:nvPicPr>
            <p:blipFill>
              <a:blip r:embed="rId348"/>
            </p:blipFill>
            <p:spPr>
              <a:xfrm>
                <a:off x="3612107" y="5533966"/>
                <a:ext cx="4549" cy="76815"/>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184" name="墨迹 183"/>
              <p14:cNvContentPartPr/>
              <p14:nvPr/>
            </p14:nvContentPartPr>
            <p14:xfrm>
              <a:off x="3539319" y="5098022"/>
              <a:ext cx="85298" cy="29560"/>
            </p14:xfrm>
          </p:contentPart>
        </mc:Choice>
        <mc:Fallback xmlns="">
          <p:pic>
            <p:nvPicPr>
              <p:cNvPr id="184" name="墨迹 183"/>
            </p:nvPicPr>
            <p:blipFill>
              <a:blip r:embed="rId350"/>
            </p:blipFill>
            <p:spPr>
              <a:xfrm>
                <a:off x="3539319" y="5098022"/>
                <a:ext cx="85298" cy="29560"/>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185" name="墨迹 184"/>
              <p14:cNvContentPartPr/>
              <p14:nvPr/>
            </p14:nvContentPartPr>
            <p14:xfrm>
              <a:off x="3552967" y="4884278"/>
              <a:ext cx="22177" cy="54573"/>
            </p14:xfrm>
          </p:contentPart>
        </mc:Choice>
        <mc:Fallback xmlns="">
          <p:pic>
            <p:nvPicPr>
              <p:cNvPr id="185" name="墨迹 184"/>
            </p:nvPicPr>
            <p:blipFill>
              <a:blip r:embed="rId352"/>
            </p:blipFill>
            <p:spPr>
              <a:xfrm>
                <a:off x="3552967" y="4884278"/>
                <a:ext cx="22177" cy="54573"/>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186" name="墨迹 185"/>
              <p14:cNvContentPartPr/>
              <p14:nvPr/>
            </p14:nvContentPartPr>
            <p14:xfrm>
              <a:off x="3561781" y="4949083"/>
              <a:ext cx="23030" cy="9309"/>
            </p14:xfrm>
          </p:contentPart>
        </mc:Choice>
        <mc:Fallback xmlns="">
          <p:pic>
            <p:nvPicPr>
              <p:cNvPr id="186" name="墨迹 185"/>
            </p:nvPicPr>
            <p:blipFill>
              <a:blip r:embed="rId354"/>
            </p:blipFill>
            <p:spPr>
              <a:xfrm>
                <a:off x="3561781" y="4949083"/>
                <a:ext cx="23030" cy="9309"/>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187" name="墨迹 186"/>
              <p14:cNvContentPartPr/>
              <p14:nvPr/>
            </p14:nvContentPartPr>
            <p14:xfrm>
              <a:off x="3607558" y="4876746"/>
              <a:ext cx="2274" cy="35955"/>
            </p14:xfrm>
          </p:contentPart>
        </mc:Choice>
        <mc:Fallback xmlns="">
          <p:pic>
            <p:nvPicPr>
              <p:cNvPr id="187" name="墨迹 186"/>
            </p:nvPicPr>
            <p:blipFill>
              <a:blip r:embed="rId356"/>
            </p:blipFill>
            <p:spPr>
              <a:xfrm>
                <a:off x="3607558" y="4876746"/>
                <a:ext cx="2274" cy="35955"/>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188" name="墨迹 187"/>
              <p14:cNvContentPartPr/>
              <p14:nvPr/>
            </p14:nvContentPartPr>
            <p14:xfrm>
              <a:off x="3570453" y="4886552"/>
              <a:ext cx="53027" cy="4547"/>
            </p14:xfrm>
          </p:contentPart>
        </mc:Choice>
        <mc:Fallback xmlns="">
          <p:pic>
            <p:nvPicPr>
              <p:cNvPr id="188" name="墨迹 187"/>
            </p:nvPicPr>
            <p:blipFill>
              <a:blip r:embed="rId358"/>
            </p:blipFill>
            <p:spPr>
              <a:xfrm>
                <a:off x="3570453" y="4886552"/>
                <a:ext cx="53027" cy="4547"/>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189" name="墨迹 188"/>
              <p14:cNvContentPartPr/>
              <p14:nvPr/>
            </p14:nvContentPartPr>
            <p14:xfrm>
              <a:off x="3589361" y="4910428"/>
              <a:ext cx="37531" cy="7958"/>
            </p14:xfrm>
          </p:contentPart>
        </mc:Choice>
        <mc:Fallback xmlns="">
          <p:pic>
            <p:nvPicPr>
              <p:cNvPr id="189" name="墨迹 188"/>
            </p:nvPicPr>
            <p:blipFill>
              <a:blip r:embed="rId360"/>
            </p:blipFill>
            <p:spPr>
              <a:xfrm>
                <a:off x="3589361" y="4910428"/>
                <a:ext cx="37531" cy="7958"/>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190" name="墨迹 189"/>
              <p14:cNvContentPartPr/>
              <p14:nvPr/>
            </p14:nvContentPartPr>
            <p14:xfrm>
              <a:off x="3597322" y="4934303"/>
              <a:ext cx="1137" cy="23876"/>
            </p14:xfrm>
          </p:contentPart>
        </mc:Choice>
        <mc:Fallback xmlns="">
          <p:pic>
            <p:nvPicPr>
              <p:cNvPr id="190" name="墨迹 189"/>
            </p:nvPicPr>
            <p:blipFill>
              <a:blip r:embed="rId362"/>
            </p:blipFill>
            <p:spPr>
              <a:xfrm>
                <a:off x="3597322" y="4934303"/>
                <a:ext cx="1137" cy="23876"/>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191" name="墨迹 190"/>
              <p14:cNvContentPartPr/>
              <p14:nvPr/>
            </p14:nvContentPartPr>
            <p14:xfrm>
              <a:off x="3603008" y="4934303"/>
              <a:ext cx="26159" cy="31835"/>
            </p14:xfrm>
          </p:contentPart>
        </mc:Choice>
        <mc:Fallback xmlns="">
          <p:pic>
            <p:nvPicPr>
              <p:cNvPr id="191" name="墨迹 190"/>
            </p:nvPicPr>
            <p:blipFill>
              <a:blip r:embed="rId364"/>
            </p:blipFill>
            <p:spPr>
              <a:xfrm>
                <a:off x="3603008" y="4934303"/>
                <a:ext cx="26159" cy="31835"/>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192" name="墨迹 191"/>
              <p14:cNvContentPartPr/>
              <p14:nvPr/>
            </p14:nvContentPartPr>
            <p14:xfrm>
              <a:off x="3632579" y="4869498"/>
              <a:ext cx="44355" cy="7959"/>
            </p14:xfrm>
          </p:contentPart>
        </mc:Choice>
        <mc:Fallback xmlns="">
          <p:pic>
            <p:nvPicPr>
              <p:cNvPr id="192" name="墨迹 191"/>
            </p:nvPicPr>
            <p:blipFill>
              <a:blip r:embed="rId366"/>
            </p:blipFill>
            <p:spPr>
              <a:xfrm>
                <a:off x="3632579" y="4869498"/>
                <a:ext cx="44355" cy="7959"/>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193" name="墨迹 192"/>
              <p14:cNvContentPartPr/>
              <p14:nvPr/>
            </p14:nvContentPartPr>
            <p14:xfrm>
              <a:off x="3639402" y="4897921"/>
              <a:ext cx="11374" cy="19328"/>
            </p14:xfrm>
          </p:contentPart>
        </mc:Choice>
        <mc:Fallback xmlns="">
          <p:pic>
            <p:nvPicPr>
              <p:cNvPr id="193" name="墨迹 192"/>
            </p:nvPicPr>
            <p:blipFill>
              <a:blip r:embed="rId368"/>
            </p:blipFill>
            <p:spPr>
              <a:xfrm>
                <a:off x="3639402" y="4897921"/>
                <a:ext cx="11374" cy="19328"/>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194" name="墨迹 193"/>
              <p14:cNvContentPartPr/>
              <p14:nvPr/>
            </p14:nvContentPartPr>
            <p14:xfrm>
              <a:off x="3650776" y="4893373"/>
              <a:ext cx="28432" cy="29561"/>
            </p14:xfrm>
          </p:contentPart>
        </mc:Choice>
        <mc:Fallback xmlns="">
          <p:pic>
            <p:nvPicPr>
              <p:cNvPr id="194" name="墨迹 193"/>
            </p:nvPicPr>
            <p:blipFill>
              <a:blip r:embed="rId370"/>
            </p:blipFill>
            <p:spPr>
              <a:xfrm>
                <a:off x="3650776" y="4893373"/>
                <a:ext cx="28432" cy="29561"/>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195" name="墨迹 194"/>
              <p14:cNvContentPartPr/>
              <p14:nvPr/>
            </p14:nvContentPartPr>
            <p14:xfrm>
              <a:off x="3626892" y="4855641"/>
              <a:ext cx="35257" cy="119592"/>
            </p14:xfrm>
          </p:contentPart>
        </mc:Choice>
        <mc:Fallback xmlns="">
          <p:pic>
            <p:nvPicPr>
              <p:cNvPr id="195" name="墨迹 194"/>
            </p:nvPicPr>
            <p:blipFill>
              <a:blip r:embed="rId372"/>
            </p:blipFill>
            <p:spPr>
              <a:xfrm>
                <a:off x="3626892" y="4855641"/>
                <a:ext cx="35257" cy="119592"/>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196" name="墨迹 195"/>
              <p14:cNvContentPartPr/>
              <p14:nvPr/>
            </p14:nvContentPartPr>
            <p14:xfrm>
              <a:off x="3666698" y="4932029"/>
              <a:ext cx="65964" cy="31835"/>
            </p14:xfrm>
          </p:contentPart>
        </mc:Choice>
        <mc:Fallback xmlns="">
          <p:pic>
            <p:nvPicPr>
              <p:cNvPr id="196" name="墨迹 195"/>
            </p:nvPicPr>
            <p:blipFill>
              <a:blip r:embed="rId374"/>
            </p:blipFill>
            <p:spPr>
              <a:xfrm>
                <a:off x="3666698" y="4932029"/>
                <a:ext cx="65964" cy="31835"/>
              </a:xfrm>
              <a:prstGeom prst="rect"/>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6"/>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8914" name="Rectangle 2"/>
          <p:cNvSpPr>
            <a:spLocks noGrp="1"/>
          </p:cNvSpPr>
          <p:nvPr>
            <p:ph type="body" sz="half" idx="4294967295"/>
          </p:nvPr>
        </p:nvSpPr>
        <p:spPr>
          <a:xfrm>
            <a:off x="611188" y="981075"/>
            <a:ext cx="7427912" cy="5438775"/>
          </a:xfrm>
        </p:spPr>
        <p:txBody>
          <a:bodyPr wrap="square" anchor="t"/>
          <a:lstStyle>
            <a:lvl1pPr lvl="0">
              <a:buClr>
                <a:schemeClr val="tx2"/>
              </a:buClr>
              <a:buSzPct val="70000"/>
              <a:buFont typeface="Wingdings" charset="2"/>
              <a:defRPr sz="2800"/>
            </a:lvl1pPr>
            <a:lvl2pPr lvl="1">
              <a:buClr>
                <a:schemeClr val="tx2"/>
              </a:buClr>
              <a:buSzPct val="70000"/>
              <a:buFont typeface="Wingdings" charset="2"/>
              <a:defRPr sz="2400"/>
            </a:lvl2pPr>
            <a:lvl3pPr lvl="2">
              <a:buClr>
                <a:schemeClr val="tx2"/>
              </a:buClr>
              <a:buSzPct val="70000"/>
              <a:buFont typeface="Wingdings" charset="2"/>
              <a:defRPr sz="2000"/>
            </a:lvl3pPr>
            <a:lvl4pPr lvl="3">
              <a:buClr>
                <a:schemeClr val="tx2"/>
              </a:buClr>
              <a:buSzPct val="70000"/>
              <a:buFont typeface="Wingdings" charset="2"/>
              <a:defRPr sz="1800"/>
            </a:lvl4pPr>
            <a:lvl5pPr lvl="4">
              <a:buClr>
                <a:schemeClr val="tx2"/>
              </a:buClr>
              <a:buSzPct val="70000"/>
              <a:buFont typeface="Wingdings" charset="2"/>
              <a:defRPr sz="1800"/>
            </a:lvl5pPr>
          </a:lstStyle>
          <a:p>
            <a:pPr lvl="0" indent="-342900" eaLnBrk="1" hangingPunct="1">
              <a:lnSpc>
                <a:spcPct val="80000"/>
              </a:lnSpc>
              <a:buNone/>
            </a:pPr>
            <a:r>
              <a:rPr lang="en-US" altLang="zh-CN" sz="2100" dirty="0"/>
              <a:t>           </a:t>
            </a:r>
            <a:r>
              <a:rPr lang="zh-CN" altLang="en-US" sz="2100" dirty="0"/>
              <a:t>机器采用串行微程序控制方式，其微指令周期见上页图（</a:t>
            </a:r>
            <a:r>
              <a:rPr lang="en-US" altLang="zh-CN" sz="2100" dirty="0"/>
              <a:t>b)</a:t>
            </a:r>
            <a:r>
              <a:rPr lang="zh-CN" altLang="en-US" sz="2100" dirty="0"/>
              <a:t>。其中读</a:t>
            </a:r>
            <a:r>
              <a:rPr lang="en-US" altLang="zh-CN" sz="2100" dirty="0"/>
              <a:t>ROM</a:t>
            </a:r>
            <a:r>
              <a:rPr lang="zh-CN" altLang="en-US" sz="2100" dirty="0"/>
              <a:t>是从控存中读出一条微指令时间，为</a:t>
            </a:r>
            <a:r>
              <a:rPr lang="en-US" altLang="zh-CN" sz="2100" dirty="0"/>
              <a:t>1μs</a:t>
            </a:r>
            <a:r>
              <a:rPr lang="zh-CN" altLang="en-US" sz="2100" dirty="0"/>
              <a:t>；</a:t>
            </a:r>
            <a:r>
              <a:rPr lang="en-US" altLang="zh-CN" sz="2100" dirty="0"/>
              <a:t>ALU</a:t>
            </a:r>
            <a:r>
              <a:rPr lang="zh-CN" altLang="en-US" sz="2100" dirty="0"/>
              <a:t>工作是加法器做加法运算，为</a:t>
            </a:r>
            <a:r>
              <a:rPr lang="en-US" altLang="zh-CN" sz="2100" dirty="0"/>
              <a:t>500ns</a:t>
            </a:r>
            <a:r>
              <a:rPr lang="zh-CN" altLang="en-US" sz="2100" dirty="0"/>
              <a:t>；</a:t>
            </a:r>
            <a:r>
              <a:rPr lang="en-US" altLang="zh-CN" sz="2100" dirty="0"/>
              <a:t>m1</a:t>
            </a:r>
            <a:r>
              <a:rPr lang="zh-CN" altLang="en-US" sz="2100" dirty="0"/>
              <a:t>是读寄存器时间，为</a:t>
            </a:r>
            <a:r>
              <a:rPr lang="en-US" altLang="zh-CN" sz="2100" dirty="0"/>
              <a:t>500ns</a:t>
            </a:r>
            <a:r>
              <a:rPr lang="zh-CN" altLang="en-US" sz="2100" dirty="0"/>
              <a:t>；</a:t>
            </a:r>
            <a:r>
              <a:rPr lang="en-US" altLang="zh-CN" sz="2100" dirty="0"/>
              <a:t>m2</a:t>
            </a:r>
            <a:r>
              <a:rPr lang="zh-CN" altLang="en-US" sz="2100" dirty="0"/>
              <a:t>是写寄存器的工作脉冲宽度，为</a:t>
            </a:r>
            <a:r>
              <a:rPr lang="en-US" altLang="zh-CN" sz="2100" dirty="0"/>
              <a:t>100ns</a:t>
            </a:r>
            <a:r>
              <a:rPr lang="zh-CN" altLang="en-US" sz="2100" dirty="0"/>
              <a:t>。 微指令字长</a:t>
            </a:r>
            <a:r>
              <a:rPr lang="en-US" altLang="zh-CN" sz="2100" dirty="0"/>
              <a:t>12</a:t>
            </a:r>
            <a:r>
              <a:rPr lang="zh-CN" altLang="en-US" sz="2100" dirty="0"/>
              <a:t>位，微指令格式如下：</a:t>
            </a:r>
            <a:endParaRPr lang="zh-CN" altLang="en-US" sz="2100" dirty="0"/>
          </a:p>
          <a:p>
            <a:pPr lvl="0" indent="-342900" eaLnBrk="1" hangingPunct="1">
              <a:lnSpc>
                <a:spcPct val="80000"/>
              </a:lnSpc>
              <a:buNone/>
            </a:pPr>
            <a:endParaRPr lang="zh-CN" altLang="en-US" sz="2100" dirty="0"/>
          </a:p>
          <a:p>
            <a:pPr lvl="0" indent="-342900" eaLnBrk="1" hangingPunct="1">
              <a:lnSpc>
                <a:spcPct val="80000"/>
              </a:lnSpc>
              <a:buNone/>
            </a:pPr>
            <a:endParaRPr lang="zh-CN" altLang="en-US" sz="1700" dirty="0"/>
          </a:p>
          <a:p>
            <a:pPr lvl="0" indent="-342900" eaLnBrk="1" hangingPunct="1">
              <a:lnSpc>
                <a:spcPct val="80000"/>
              </a:lnSpc>
              <a:buNone/>
            </a:pPr>
            <a:r>
              <a:rPr lang="en-US" altLang="zh-CN" sz="2100" dirty="0"/>
              <a:t>RA0RA1</a:t>
            </a:r>
            <a:r>
              <a:rPr lang="zh-CN" altLang="en-US" sz="2100" dirty="0"/>
              <a:t>：读</a:t>
            </a:r>
            <a:r>
              <a:rPr lang="en-US" altLang="zh-CN" sz="2100" dirty="0"/>
              <a:t>R0-R3</a:t>
            </a:r>
            <a:r>
              <a:rPr lang="zh-CN" altLang="en-US" sz="2100" dirty="0"/>
              <a:t>的选择控制 </a:t>
            </a:r>
            <a:endParaRPr lang="zh-CN" altLang="en-US" sz="2100" dirty="0"/>
          </a:p>
          <a:p>
            <a:pPr lvl="0" indent="-342900" eaLnBrk="1" hangingPunct="1">
              <a:lnSpc>
                <a:spcPct val="80000"/>
              </a:lnSpc>
              <a:buNone/>
            </a:pPr>
            <a:r>
              <a:rPr lang="en-US" altLang="zh-CN" sz="2100" dirty="0"/>
              <a:t>WA0WA1</a:t>
            </a:r>
            <a:r>
              <a:rPr lang="zh-CN" altLang="en-US" sz="2100" dirty="0"/>
              <a:t>：写</a:t>
            </a:r>
            <a:r>
              <a:rPr lang="en-US" altLang="zh-CN" sz="2100" dirty="0"/>
              <a:t>R0-R3</a:t>
            </a:r>
            <a:r>
              <a:rPr lang="zh-CN" altLang="en-US" sz="2100" dirty="0"/>
              <a:t>的选择控制</a:t>
            </a:r>
            <a:endParaRPr lang="zh-CN" altLang="en-US" sz="2100" dirty="0"/>
          </a:p>
          <a:p>
            <a:pPr lvl="0" indent="-342900" eaLnBrk="1" hangingPunct="1">
              <a:lnSpc>
                <a:spcPct val="80000"/>
              </a:lnSpc>
              <a:buNone/>
            </a:pPr>
            <a:r>
              <a:rPr lang="en-US" altLang="zh-CN" sz="2100" dirty="0"/>
              <a:t>R</a:t>
            </a:r>
            <a:r>
              <a:rPr lang="zh-CN" altLang="en-US" sz="2100" dirty="0"/>
              <a:t>：寄存器读命令</a:t>
            </a:r>
            <a:endParaRPr lang="zh-CN" altLang="en-US" sz="2100" dirty="0"/>
          </a:p>
          <a:p>
            <a:pPr lvl="0" indent="-342900" eaLnBrk="1" hangingPunct="1">
              <a:lnSpc>
                <a:spcPct val="80000"/>
              </a:lnSpc>
              <a:buNone/>
            </a:pPr>
            <a:r>
              <a:rPr lang="en-US" altLang="zh-CN" sz="2100" dirty="0"/>
              <a:t>W</a:t>
            </a:r>
            <a:r>
              <a:rPr lang="zh-CN" altLang="en-US" sz="2100" dirty="0"/>
              <a:t>：寄存器写命令 </a:t>
            </a:r>
            <a:endParaRPr lang="zh-CN" altLang="en-US" sz="2100" dirty="0"/>
          </a:p>
          <a:p>
            <a:pPr lvl="0" indent="-342900" eaLnBrk="1" hangingPunct="1">
              <a:lnSpc>
                <a:spcPct val="80000"/>
              </a:lnSpc>
              <a:buNone/>
            </a:pPr>
            <a:r>
              <a:rPr lang="en-US" altLang="zh-CN" sz="2100" dirty="0"/>
              <a:t>LDSA</a:t>
            </a:r>
            <a:r>
              <a:rPr lang="zh-CN" altLang="en-US" sz="2100" dirty="0"/>
              <a:t>：打入</a:t>
            </a:r>
            <a:r>
              <a:rPr lang="en-US" altLang="zh-CN" sz="2100" dirty="0"/>
              <a:t>SA</a:t>
            </a:r>
            <a:r>
              <a:rPr lang="zh-CN" altLang="en-US" sz="2100" dirty="0"/>
              <a:t>的控制信号 </a:t>
            </a:r>
            <a:endParaRPr lang="zh-CN" altLang="en-US" sz="2100" dirty="0"/>
          </a:p>
          <a:p>
            <a:pPr lvl="0" indent="-342900" eaLnBrk="1" hangingPunct="1">
              <a:lnSpc>
                <a:spcPct val="80000"/>
              </a:lnSpc>
              <a:buNone/>
            </a:pPr>
            <a:r>
              <a:rPr lang="en-US" altLang="zh-CN" sz="2100" dirty="0"/>
              <a:t>LDSB</a:t>
            </a:r>
            <a:r>
              <a:rPr lang="zh-CN" altLang="en-US" sz="2100" dirty="0"/>
              <a:t>：打入</a:t>
            </a:r>
            <a:r>
              <a:rPr lang="en-US" altLang="zh-CN" sz="2100" dirty="0"/>
              <a:t>SB</a:t>
            </a:r>
            <a:r>
              <a:rPr lang="zh-CN" altLang="en-US" sz="2100" dirty="0"/>
              <a:t>的控制信号 </a:t>
            </a:r>
            <a:endParaRPr lang="zh-CN" altLang="en-US" sz="2100" dirty="0"/>
          </a:p>
          <a:p>
            <a:pPr lvl="0" indent="-342900" eaLnBrk="1" hangingPunct="1">
              <a:lnSpc>
                <a:spcPct val="80000"/>
              </a:lnSpc>
              <a:buNone/>
            </a:pPr>
            <a:r>
              <a:rPr lang="en-US" altLang="zh-CN" sz="2100" dirty="0"/>
              <a:t>SB-ALU</a:t>
            </a:r>
            <a:r>
              <a:rPr lang="zh-CN" altLang="en-US" sz="2100" dirty="0"/>
              <a:t>：传送</a:t>
            </a:r>
            <a:r>
              <a:rPr lang="en-US" altLang="zh-CN" sz="2100" dirty="0"/>
              <a:t>SB</a:t>
            </a:r>
            <a:r>
              <a:rPr lang="zh-CN" altLang="en-US" sz="2100" dirty="0"/>
              <a:t>的控制信号 </a:t>
            </a:r>
            <a:endParaRPr lang="zh-CN" altLang="en-US" sz="2100" dirty="0"/>
          </a:p>
          <a:p>
            <a:pPr lvl="0" indent="-342900" eaLnBrk="1" hangingPunct="1">
              <a:lnSpc>
                <a:spcPct val="80000"/>
              </a:lnSpc>
              <a:buNone/>
            </a:pPr>
            <a:r>
              <a:rPr lang="en-US" altLang="zh-CN" sz="2100" dirty="0"/>
              <a:t>SB-ALU</a:t>
            </a:r>
            <a:r>
              <a:rPr lang="zh-CN" altLang="en-US" sz="2100" dirty="0"/>
              <a:t>：传送</a:t>
            </a:r>
            <a:r>
              <a:rPr lang="en-US" altLang="zh-CN" sz="2100" dirty="0"/>
              <a:t>SB</a:t>
            </a:r>
            <a:r>
              <a:rPr lang="zh-CN" altLang="en-US" sz="2100" dirty="0"/>
              <a:t>的控制信号</a:t>
            </a:r>
            <a:r>
              <a:rPr lang="en-US" altLang="zh-CN" sz="2100" dirty="0"/>
              <a:t>,</a:t>
            </a:r>
            <a:r>
              <a:rPr lang="zh-CN" altLang="en-US" sz="2100" dirty="0"/>
              <a:t>并使加法器最低位加</a:t>
            </a:r>
            <a:r>
              <a:rPr lang="en-US" altLang="zh-CN" sz="2100" dirty="0"/>
              <a:t>1. </a:t>
            </a:r>
            <a:endParaRPr lang="en-US" altLang="zh-CN" sz="2100" dirty="0"/>
          </a:p>
          <a:p>
            <a:pPr lvl="0" indent="-342900" eaLnBrk="1" hangingPunct="1">
              <a:lnSpc>
                <a:spcPct val="80000"/>
              </a:lnSpc>
              <a:buNone/>
            </a:pPr>
            <a:r>
              <a:rPr lang="en-US" altLang="zh-CN" sz="2100" dirty="0"/>
              <a:t>Reset</a:t>
            </a:r>
            <a:r>
              <a:rPr lang="zh-CN" altLang="en-US" sz="2100" dirty="0"/>
              <a:t>：清暂存器</a:t>
            </a:r>
            <a:r>
              <a:rPr lang="en-US" altLang="zh-CN" sz="2100" dirty="0"/>
              <a:t>SB</a:t>
            </a:r>
            <a:r>
              <a:rPr lang="zh-CN" altLang="en-US" sz="2100" dirty="0"/>
              <a:t>为零的信号 </a:t>
            </a:r>
            <a:endParaRPr lang="zh-CN" altLang="en-US" sz="2100" dirty="0"/>
          </a:p>
          <a:p>
            <a:pPr lvl="0" indent="-342900" eaLnBrk="1" hangingPunct="1">
              <a:lnSpc>
                <a:spcPct val="80000"/>
              </a:lnSpc>
              <a:buNone/>
            </a:pPr>
            <a:r>
              <a:rPr lang="en-US" altLang="zh-CN" sz="2100" dirty="0"/>
              <a:t>~</a:t>
            </a:r>
            <a:r>
              <a:rPr lang="zh-CN" altLang="en-US" sz="2100" dirty="0"/>
              <a:t>：一段微程序结束，转入取机器指令的控制信号</a:t>
            </a:r>
            <a:endParaRPr lang="zh-CN" altLang="en-US" sz="2100" dirty="0"/>
          </a:p>
        </p:txBody>
      </p:sp>
      <p:graphicFrame>
        <p:nvGraphicFramePr>
          <p:cNvPr id="38916" name="内容占位符 38915"/>
          <p:cNvGraphicFramePr/>
          <p:nvPr>
            <p:ph sz="half" idx="1"/>
          </p:nvPr>
        </p:nvGraphicFramePr>
        <p:xfrm>
          <a:off x="792163" y="2439988"/>
          <a:ext cx="7164388" cy="341313"/>
        </p:xfrm>
        <a:graphic>
          <a:graphicData uri="http://schemas.openxmlformats.org/drawingml/2006/table">
            <a:tbl>
              <a:tblPr/>
              <a:tblGrid>
                <a:gridCol w="793750"/>
                <a:gridCol w="796925"/>
                <a:gridCol w="796925"/>
                <a:gridCol w="795338"/>
                <a:gridCol w="796925"/>
                <a:gridCol w="796925"/>
                <a:gridCol w="796925"/>
                <a:gridCol w="793750"/>
                <a:gridCol w="796925"/>
              </a:tblGrid>
              <a:tr h="341313">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RA0RA1</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WA0WA1</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RW</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LDSA</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LDSB</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SB-ALU</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SB-ALU</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Reset</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8937" name="Line 25"/>
          <p:cNvSpPr/>
          <p:nvPr/>
        </p:nvSpPr>
        <p:spPr>
          <a:xfrm>
            <a:off x="684213" y="5157788"/>
            <a:ext cx="358775"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8938" name="Line 26"/>
          <p:cNvSpPr/>
          <p:nvPr/>
        </p:nvSpPr>
        <p:spPr>
          <a:xfrm>
            <a:off x="5651500" y="2492375"/>
            <a:ext cx="144463"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8939" name="Line 27"/>
          <p:cNvSpPr/>
          <p:nvPr/>
        </p:nvSpPr>
        <p:spPr>
          <a:xfrm>
            <a:off x="2413000" y="5157788"/>
            <a:ext cx="358775"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767015" y="2535368"/>
              <a:ext cx="21609" cy="32971"/>
            </p14:xfrm>
          </p:contentPart>
        </mc:Choice>
        <mc:Fallback xmlns="">
          <p:pic>
            <p:nvPicPr>
              <p:cNvPr id="3" name="墨迹 2"/>
            </p:nvPicPr>
            <p:blipFill>
              <a:blip r:embed="rId2"/>
            </p:blipFill>
            <p:spPr>
              <a:xfrm>
                <a:off x="6767015" y="2535368"/>
                <a:ext cx="21609" cy="3297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762465" y="2512629"/>
              <a:ext cx="70513" cy="39793"/>
            </p14:xfrm>
          </p:contentPart>
        </mc:Choice>
        <mc:Fallback xmlns="">
          <p:pic>
            <p:nvPicPr>
              <p:cNvPr id="4" name="墨迹 3"/>
            </p:nvPicPr>
            <p:blipFill>
              <a:blip r:embed="rId4"/>
            </p:blipFill>
            <p:spPr>
              <a:xfrm>
                <a:off x="6762465" y="2512629"/>
                <a:ext cx="70513" cy="3979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792035" y="2530820"/>
              <a:ext cx="7961" cy="15917"/>
            </p14:xfrm>
          </p:contentPart>
        </mc:Choice>
        <mc:Fallback xmlns="">
          <p:pic>
            <p:nvPicPr>
              <p:cNvPr id="5" name="墨迹 4"/>
            </p:nvPicPr>
            <p:blipFill>
              <a:blip r:embed="rId6"/>
            </p:blipFill>
            <p:spPr>
              <a:xfrm>
                <a:off x="6792035" y="2530820"/>
                <a:ext cx="7961" cy="1591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6810232" y="2528546"/>
              <a:ext cx="4550" cy="27286"/>
            </p14:xfrm>
          </p:contentPart>
        </mc:Choice>
        <mc:Fallback xmlns="">
          <p:pic>
            <p:nvPicPr>
              <p:cNvPr id="6" name="墨迹 5"/>
            </p:nvPicPr>
            <p:blipFill>
              <a:blip r:embed="rId8"/>
            </p:blipFill>
            <p:spPr>
              <a:xfrm>
                <a:off x="6810232" y="2528546"/>
                <a:ext cx="4550" cy="2728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6779312" y="2563791"/>
              <a:ext cx="47980" cy="14780"/>
            </p14:xfrm>
          </p:contentPart>
        </mc:Choice>
        <mc:Fallback xmlns="">
          <p:pic>
            <p:nvPicPr>
              <p:cNvPr id="7" name="墨迹 6"/>
            </p:nvPicPr>
            <p:blipFill>
              <a:blip r:embed="rId10"/>
            </p:blipFill>
            <p:spPr>
              <a:xfrm>
                <a:off x="6779312" y="2563791"/>
                <a:ext cx="47980" cy="147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6739719" y="2596762"/>
              <a:ext cx="97241" cy="25013"/>
            </p14:xfrm>
          </p:contentPart>
        </mc:Choice>
        <mc:Fallback xmlns="">
          <p:pic>
            <p:nvPicPr>
              <p:cNvPr id="8" name="墨迹 7"/>
            </p:nvPicPr>
            <p:blipFill>
              <a:blip r:embed="rId12"/>
            </p:blipFill>
            <p:spPr>
              <a:xfrm>
                <a:off x="6739719" y="2596762"/>
                <a:ext cx="97241" cy="2501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6799996" y="2594488"/>
              <a:ext cx="5687" cy="29561"/>
            </p14:xfrm>
          </p:contentPart>
        </mc:Choice>
        <mc:Fallback xmlns="">
          <p:pic>
            <p:nvPicPr>
              <p:cNvPr id="9" name="墨迹 8"/>
            </p:nvPicPr>
            <p:blipFill>
              <a:blip r:embed="rId14"/>
            </p:blipFill>
            <p:spPr>
              <a:xfrm>
                <a:off x="6799996" y="2594488"/>
                <a:ext cx="5687" cy="2956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6798859" y="2628596"/>
              <a:ext cx="360" cy="50025"/>
            </p14:xfrm>
          </p:contentPart>
        </mc:Choice>
        <mc:Fallback xmlns="">
          <p:pic>
            <p:nvPicPr>
              <p:cNvPr id="10" name="墨迹 9"/>
            </p:nvPicPr>
            <p:blipFill>
              <a:blip r:embed="rId16"/>
            </p:blipFill>
            <p:spPr>
              <a:xfrm>
                <a:off x="6798859" y="2628596"/>
                <a:ext cx="360" cy="500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6801134" y="2621775"/>
              <a:ext cx="36394" cy="56846"/>
            </p14:xfrm>
          </p:contentPart>
        </mc:Choice>
        <mc:Fallback xmlns="">
          <p:pic>
            <p:nvPicPr>
              <p:cNvPr id="11" name="墨迹 10"/>
            </p:nvPicPr>
            <p:blipFill>
              <a:blip r:embed="rId18"/>
            </p:blipFill>
            <p:spPr>
              <a:xfrm>
                <a:off x="6801134" y="2621775"/>
                <a:ext cx="36394" cy="5684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6810232" y="2638829"/>
              <a:ext cx="14785" cy="5684"/>
            </p14:xfrm>
          </p:contentPart>
        </mc:Choice>
        <mc:Fallback xmlns="">
          <p:pic>
            <p:nvPicPr>
              <p:cNvPr id="12" name="墨迹 11"/>
            </p:nvPicPr>
            <p:blipFill>
              <a:blip r:embed="rId20"/>
            </p:blipFill>
            <p:spPr>
              <a:xfrm>
                <a:off x="6810232" y="2638829"/>
                <a:ext cx="14785" cy="568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6810232" y="2655883"/>
              <a:ext cx="7962" cy="2274"/>
            </p14:xfrm>
          </p:contentPart>
        </mc:Choice>
        <mc:Fallback xmlns="">
          <p:pic>
            <p:nvPicPr>
              <p:cNvPr id="13" name="墨迹 12"/>
            </p:nvPicPr>
            <p:blipFill>
              <a:blip r:embed="rId22"/>
            </p:blipFill>
            <p:spPr>
              <a:xfrm>
                <a:off x="6810232" y="2655883"/>
                <a:ext cx="7962" cy="227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6807958" y="2660431"/>
              <a:ext cx="14785" cy="6821"/>
            </p14:xfrm>
          </p:contentPart>
        </mc:Choice>
        <mc:Fallback xmlns="">
          <p:pic>
            <p:nvPicPr>
              <p:cNvPr id="14" name="墨迹 13"/>
            </p:nvPicPr>
            <p:blipFill>
              <a:blip r:embed="rId24"/>
            </p:blipFill>
            <p:spPr>
              <a:xfrm>
                <a:off x="6807958" y="2660431"/>
                <a:ext cx="14785" cy="682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6763531" y="2685443"/>
              <a:ext cx="106979" cy="13643"/>
            </p14:xfrm>
          </p:contentPart>
        </mc:Choice>
        <mc:Fallback xmlns="">
          <p:pic>
            <p:nvPicPr>
              <p:cNvPr id="15" name="墨迹 14"/>
            </p:nvPicPr>
            <p:blipFill>
              <a:blip r:embed="rId26"/>
            </p:blipFill>
            <p:spPr>
              <a:xfrm>
                <a:off x="6763531" y="2685443"/>
                <a:ext cx="106979" cy="1364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6898943" y="2612679"/>
              <a:ext cx="36394" cy="55923"/>
            </p14:xfrm>
          </p:contentPart>
        </mc:Choice>
        <mc:Fallback xmlns="">
          <p:pic>
            <p:nvPicPr>
              <p:cNvPr id="16" name="墨迹 15"/>
            </p:nvPicPr>
            <p:blipFill>
              <a:blip r:embed="rId28"/>
            </p:blipFill>
            <p:spPr>
              <a:xfrm>
                <a:off x="6898943" y="2612679"/>
                <a:ext cx="36394" cy="5592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5012282" y="2252237"/>
              <a:ext cx="1781495" cy="190141"/>
            </p14:xfrm>
          </p:contentPart>
        </mc:Choice>
        <mc:Fallback xmlns="">
          <p:pic>
            <p:nvPicPr>
              <p:cNvPr id="17" name="墨迹 16"/>
            </p:nvPicPr>
            <p:blipFill>
              <a:blip r:embed="rId30"/>
            </p:blipFill>
            <p:spPr>
              <a:xfrm>
                <a:off x="5012282" y="2252237"/>
                <a:ext cx="1781495" cy="190141"/>
              </a:xfrm>
              <a:prstGeom prst="rect"/>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9938" name="Rectangle 2"/>
          <p:cNvSpPr>
            <a:spLocks noGrp="1"/>
          </p:cNvSpPr>
          <p:nvPr>
            <p:ph type="body" idx="4294967295"/>
          </p:nvPr>
        </p:nvSpPr>
        <p:spPr>
          <a:xfrm>
            <a:off x="457200" y="1719263"/>
            <a:ext cx="7715250" cy="4411662"/>
          </a:xfrm>
        </p:spPr>
        <p:txBody>
          <a:bodyPr wrap="square" anchor="t"/>
          <a:p>
            <a:pPr eaLnBrk="1" hangingPunct="1">
              <a:buNone/>
            </a:pPr>
            <a:r>
              <a:rPr lang="zh-CN" altLang="en-US" dirty="0"/>
              <a:t>要求：用二进制代码写出如下指令的微程序：</a:t>
            </a:r>
            <a:endParaRPr lang="zh-CN" altLang="en-US" dirty="0"/>
          </a:p>
          <a:p>
            <a:pPr eaLnBrk="1" hangingPunct="1">
              <a:buNone/>
            </a:pPr>
            <a:r>
              <a:rPr lang="en-US" altLang="zh-CN" dirty="0"/>
              <a:t>(1)“ADD R0</a:t>
            </a:r>
            <a:r>
              <a:rPr lang="zh-CN" altLang="en-US" dirty="0"/>
              <a:t>，</a:t>
            </a:r>
            <a:r>
              <a:rPr lang="en-US" altLang="zh-CN" dirty="0"/>
              <a:t>R1”</a:t>
            </a:r>
            <a:r>
              <a:rPr lang="zh-CN" altLang="en-US" dirty="0"/>
              <a:t>指令，即</a:t>
            </a:r>
            <a:r>
              <a:rPr lang="en-US" altLang="zh-CN" dirty="0"/>
              <a:t>(R0)+(R1)→R1</a:t>
            </a:r>
            <a:endParaRPr lang="en-US" altLang="zh-CN" dirty="0"/>
          </a:p>
          <a:p>
            <a:pPr eaLnBrk="1" hangingPunct="1">
              <a:buNone/>
            </a:pPr>
            <a:r>
              <a:rPr lang="en-US" altLang="zh-CN" dirty="0"/>
              <a:t>(2)“SUB R2</a:t>
            </a:r>
            <a:r>
              <a:rPr lang="zh-CN" altLang="en-US" dirty="0"/>
              <a:t>，</a:t>
            </a:r>
            <a:r>
              <a:rPr lang="en-US" altLang="zh-CN" dirty="0"/>
              <a:t>R3”</a:t>
            </a:r>
            <a:r>
              <a:rPr lang="zh-CN" altLang="en-US" dirty="0"/>
              <a:t>指令，即</a:t>
            </a:r>
            <a:r>
              <a:rPr lang="en-US" altLang="zh-CN" dirty="0"/>
              <a:t>(R3)-(R2)→R3</a:t>
            </a:r>
            <a:endParaRPr lang="en-US" altLang="zh-CN" dirty="0"/>
          </a:p>
          <a:p>
            <a:pPr eaLnBrk="1" hangingPunct="1">
              <a:buNone/>
            </a:pPr>
            <a:r>
              <a:rPr lang="en-US" altLang="zh-CN" dirty="0"/>
              <a:t>(3)“MOV R2</a:t>
            </a:r>
            <a:r>
              <a:rPr lang="zh-CN" altLang="en-US" dirty="0"/>
              <a:t>，</a:t>
            </a:r>
            <a:r>
              <a:rPr lang="en-US" altLang="zh-CN" dirty="0"/>
              <a:t>R3”</a:t>
            </a:r>
            <a:r>
              <a:rPr lang="zh-CN" altLang="en-US" dirty="0"/>
              <a:t>指令，即</a:t>
            </a:r>
            <a:r>
              <a:rPr lang="en-US" altLang="zh-CN" dirty="0"/>
              <a:t>(R2)→(R3)</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0962" name="Rectangle 2"/>
          <p:cNvSpPr>
            <a:spLocks noGrp="1"/>
          </p:cNvSpPr>
          <p:nvPr>
            <p:ph type="title" idx="4294967295"/>
          </p:nvPr>
        </p:nvSpPr>
        <p:spPr/>
        <p:txBody>
          <a:bodyPr wrap="square" anchor="b"/>
          <a:p>
            <a:pPr eaLnBrk="1" hangingPunct="1"/>
            <a:r>
              <a:rPr lang="zh-CN" altLang="en-US"/>
              <a:t>先画出三条指令的微指令的微程序流程图，如下图所示。 </a:t>
            </a:r>
            <a:endParaRPr lang="zh-CN" altLang="en-US"/>
          </a:p>
        </p:txBody>
      </p:sp>
      <p:sp>
        <p:nvSpPr>
          <p:cNvPr id="40964" name="Rectangle 3"/>
          <p:cNvSpPr>
            <a:spLocks noGrp="1"/>
          </p:cNvSpPr>
          <p:nvPr>
            <p:ph type="body" idx="4294967295"/>
          </p:nvPr>
        </p:nvSpPr>
        <p:spPr/>
        <p:txBody>
          <a:bodyPr wrap="square" anchor="t"/>
          <a:p>
            <a:pPr eaLnBrk="1" hangingPunct="1"/>
            <a:r>
              <a:rPr lang="zh-CN" altLang="en-US" dirty="0"/>
              <a:t>其中未考虑“取指周期”和顺序控制问题，也即微程序仅考虑“执行周期”，微指令序列的顺序用数字标号标在每条微指令的右上角。每一框表示一条微指令。</a:t>
            </a:r>
            <a:endParaRPr lang="zh-CN" altLang="en-US" dirty="0"/>
          </a:p>
          <a:p>
            <a:pPr eaLnBrk="1" hangingPunct="1"/>
            <a:r>
              <a:rPr lang="zh-CN" altLang="en-US" dirty="0"/>
              <a:t>根据给定的微指令周期时间关系，完成</a:t>
            </a:r>
            <a:r>
              <a:rPr lang="en-US" altLang="zh-CN" dirty="0"/>
              <a:t>ADD</a:t>
            </a:r>
            <a:r>
              <a:rPr lang="zh-CN" altLang="en-US" dirty="0"/>
              <a:t>，</a:t>
            </a:r>
            <a:r>
              <a:rPr lang="en-US" altLang="zh-CN" dirty="0"/>
              <a:t>SUB</a:t>
            </a:r>
            <a:r>
              <a:rPr lang="zh-CN" altLang="en-US" dirty="0"/>
              <a:t>指令的执行动作需要</a:t>
            </a:r>
            <a:r>
              <a:rPr lang="en-US" altLang="zh-CN" dirty="0"/>
              <a:t>3</a:t>
            </a:r>
            <a:r>
              <a:rPr lang="zh-CN" altLang="en-US" dirty="0"/>
              <a:t>条微指令，</a:t>
            </a:r>
            <a:r>
              <a:rPr lang="en-US" altLang="zh-CN" dirty="0"/>
              <a:t>MOV</a:t>
            </a:r>
            <a:r>
              <a:rPr lang="zh-CN" altLang="en-US" dirty="0"/>
              <a:t>指令只需</a:t>
            </a:r>
            <a:r>
              <a:rPr lang="en-US" altLang="zh-CN" dirty="0"/>
              <a:t>2</a:t>
            </a:r>
            <a:r>
              <a:rPr lang="zh-CN" altLang="en-US" dirty="0"/>
              <a:t>条微指令。用二进制代码写出的三条指令的微程序列于下表中，其中*表示代码随意设置</a:t>
            </a:r>
            <a:r>
              <a:rPr lang="en-US" altLang="zh-CN" dirty="0"/>
              <a:t>(0</a:t>
            </a:r>
            <a:r>
              <a:rPr lang="zh-CN" altLang="en-US" dirty="0"/>
              <a:t>或</a:t>
            </a:r>
            <a:r>
              <a:rPr lang="en-US" altLang="zh-CN" dirty="0"/>
              <a:t>1</a:t>
            </a:r>
            <a:r>
              <a:rPr lang="zh-CN" altLang="en-US" dirty="0"/>
              <a:t>均可</a:t>
            </a:r>
            <a:r>
              <a:rPr lang="en-US" altLang="zh-CN" dirty="0"/>
              <a:t>)</a:t>
            </a:r>
            <a:r>
              <a:rPr lang="zh-CN" altLang="en-US" dirty="0"/>
              <a:t>。 </a:t>
            </a:r>
            <a:endParaRPr lang="zh-CN" altLang="en-US" dirty="0"/>
          </a:p>
        </p:txBody>
      </p:sp>
      <p:grpSp>
        <p:nvGrpSpPr>
          <p:cNvPr id="40965" name="组合 40964"/>
          <p:cNvGrpSpPr/>
          <p:nvPr/>
        </p:nvGrpSpPr>
        <p:grpSpPr>
          <a:xfrm>
            <a:off x="900113" y="1700213"/>
            <a:ext cx="7283450" cy="4713287"/>
            <a:chOff x="0" y="0"/>
            <a:chExt cx="7283450" cy="4713287"/>
          </a:xfrm>
        </p:grpSpPr>
        <p:pic>
          <p:nvPicPr>
            <p:cNvPr id="2" name="Picture 4" descr="5"/>
            <p:cNvPicPr>
              <a:picLocks noChangeAspect="1"/>
            </p:cNvPicPr>
            <p:nvPr/>
          </p:nvPicPr>
          <p:blipFill>
            <a:blip r:embed="rId1"/>
            <a:stretch>
              <a:fillRect/>
            </a:stretch>
          </p:blipFill>
          <p:spPr>
            <a:xfrm>
              <a:off x="0" y="0"/>
              <a:ext cx="7283450" cy="4713287"/>
            </a:xfrm>
            <a:prstGeom prst="rect">
              <a:avLst/>
            </a:prstGeom>
            <a:noFill/>
            <a:ln w="9525">
              <a:noFill/>
            </a:ln>
          </p:spPr>
        </p:pic>
        <p:sp>
          <p:nvSpPr>
            <p:cNvPr id="40966" name="矩形 5"/>
            <p:cNvSpPr/>
            <p:nvPr/>
          </p:nvSpPr>
          <p:spPr>
            <a:xfrm>
              <a:off x="957243" y="2943233"/>
              <a:ext cx="714380" cy="214314"/>
            </a:xfrm>
            <a:prstGeom prst="rect">
              <a:avLst/>
            </a:prstGeom>
            <a:solidFill>
              <a:schemeClr val="bg1"/>
            </a:solidFill>
            <a:ln w="9525">
              <a:noFill/>
            </a:ln>
          </p:spPr>
          <p:txBody>
            <a:bodyPr wrap="none" anchor="t"/>
            <a:p>
              <a:endParaRPr lang="zh-CN" altLang="en-US" dirty="0">
                <a:latin typeface="Arial" charset="0"/>
                <a:ea typeface="宋体" charset="-122"/>
              </a:endParaRPr>
            </a:p>
          </p:txBody>
        </p:sp>
        <p:sp>
          <p:nvSpPr>
            <p:cNvPr id="40967" name="TextBox 6"/>
            <p:cNvSpPr txBox="1"/>
            <p:nvPr/>
          </p:nvSpPr>
          <p:spPr>
            <a:xfrm>
              <a:off x="572859" y="2199357"/>
              <a:ext cx="1357322" cy="584775"/>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p>
              <a:pPr algn="ctr"/>
              <a:r>
                <a:rPr lang="en-US" altLang="zh-CN" sz="1600" dirty="0">
                  <a:latin typeface="Arial" charset="0"/>
                  <a:ea typeface="宋体" charset="-122"/>
                </a:rPr>
                <a:t> R2→SA    </a:t>
              </a:r>
              <a:br>
                <a:rPr lang="en-US" altLang="zh-CN" sz="1600" dirty="0">
                  <a:latin typeface="Arial" charset="0"/>
                  <a:ea typeface="宋体" charset="-122"/>
                </a:rPr>
              </a:br>
              <a:r>
                <a:rPr lang="en-US" altLang="zh-CN" sz="1600" dirty="0">
                  <a:latin typeface="Arial" charset="0"/>
                  <a:ea typeface="宋体" charset="-122"/>
                </a:rPr>
                <a:t>0→SB</a:t>
              </a:r>
              <a:endParaRPr lang="zh-CN" altLang="en-US" sz="1600" dirty="0">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slide(fromBottom)">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0965"/>
                                        </p:tgtEl>
                                      </p:cBhvr>
                                    </p:animEffect>
                                    <p:set>
                                      <p:cBhvr>
                                        <p:cTn id="12" dur="1" fill="hold">
                                          <p:stCondLst>
                                            <p:cond delay="499"/>
                                          </p:stCondLst>
                                        </p:cTn>
                                        <p:tgtEl>
                                          <p:spTgt spid="40965"/>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0964">
                                            <p:txEl>
                                              <p:charRg st="0" end="71"/>
                                            </p:txEl>
                                          </p:spTgt>
                                        </p:tgtEl>
                                        <p:attrNameLst>
                                          <p:attrName>style.visibility</p:attrName>
                                        </p:attrNameLst>
                                      </p:cBhvr>
                                      <p:to>
                                        <p:strVal val="visible"/>
                                      </p:to>
                                    </p:set>
                                    <p:animEffect transition="in" filter="blinds(horizontal)">
                                      <p:cBhvr>
                                        <p:cTn id="16" dur="500"/>
                                        <p:tgtEl>
                                          <p:spTgt spid="40964">
                                            <p:txEl>
                                              <p:charRg st="0" end="71"/>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0964">
                                            <p:txEl>
                                              <p:charRg st="71" end="168"/>
                                            </p:txEl>
                                          </p:spTgt>
                                        </p:tgtEl>
                                        <p:attrNameLst>
                                          <p:attrName>style.visibility</p:attrName>
                                        </p:attrNameLst>
                                      </p:cBhvr>
                                      <p:to>
                                        <p:strVal val="visible"/>
                                      </p:to>
                                    </p:set>
                                    <p:animEffect transition="in" filter="blinds(horizontal)">
                                      <p:cBhvr>
                                        <p:cTn id="20" dur="500"/>
                                        <p:tgtEl>
                                          <p:spTgt spid="40964">
                                            <p:txEl>
                                              <p:charRg st="71"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1987" name="Rectangle 2"/>
          <p:cNvSpPr>
            <a:spLocks noGrp="1"/>
          </p:cNvSpPr>
          <p:nvPr>
            <p:ph type="body" idx="4294967295"/>
          </p:nvPr>
        </p:nvSpPr>
        <p:spPr>
          <a:xfrm>
            <a:off x="179388" y="1700213"/>
            <a:ext cx="8229600" cy="4411662"/>
          </a:xfrm>
        </p:spPr>
        <p:txBody>
          <a:bodyPr wrap="square" anchor="t"/>
          <a:p>
            <a:pPr eaLnBrk="1" hangingPunct="1">
              <a:buNone/>
            </a:pPr>
            <a:r>
              <a:rPr lang="en-US" altLang="zh-CN" sz="2600" dirty="0"/>
              <a:t>   </a:t>
            </a:r>
            <a:r>
              <a:rPr lang="zh-CN" altLang="en-US" sz="2600" dirty="0"/>
              <a:t>指令                  微程序代码</a:t>
            </a:r>
            <a:endParaRPr lang="zh-CN" altLang="en-US" sz="2600" dirty="0"/>
          </a:p>
          <a:p>
            <a:pPr eaLnBrk="1" hangingPunct="1">
              <a:buNone/>
            </a:pPr>
            <a:r>
              <a:rPr lang="zh-CN" altLang="en-US" sz="2600" dirty="0"/>
              <a:t>   </a:t>
            </a:r>
            <a:r>
              <a:rPr lang="en-US" altLang="zh-CN" sz="2600" dirty="0"/>
              <a:t>ADD                00**10100000</a:t>
            </a:r>
            <a:endParaRPr lang="en-US" altLang="zh-CN" sz="2600" dirty="0"/>
          </a:p>
          <a:p>
            <a:pPr eaLnBrk="1" hangingPunct="1">
              <a:buNone/>
            </a:pPr>
            <a:r>
              <a:rPr lang="en-US" altLang="zh-CN" sz="2600" dirty="0"/>
              <a:t>                           01**10010000</a:t>
            </a:r>
            <a:endParaRPr lang="en-US" altLang="zh-CN" sz="2600" dirty="0"/>
          </a:p>
          <a:p>
            <a:pPr eaLnBrk="1" hangingPunct="1">
              <a:buNone/>
            </a:pPr>
            <a:r>
              <a:rPr lang="en-US" altLang="zh-CN" sz="2600" dirty="0"/>
              <a:t>                           **0101001001</a:t>
            </a:r>
            <a:endParaRPr lang="en-US" altLang="zh-CN" sz="2600" dirty="0"/>
          </a:p>
          <a:p>
            <a:pPr eaLnBrk="1" hangingPunct="1">
              <a:buNone/>
            </a:pPr>
            <a:r>
              <a:rPr lang="en-US" altLang="zh-CN" sz="2600" dirty="0"/>
              <a:t>   SUB                 11**10100000</a:t>
            </a:r>
            <a:endParaRPr lang="en-US" altLang="zh-CN" sz="2600" dirty="0"/>
          </a:p>
          <a:p>
            <a:pPr eaLnBrk="1" hangingPunct="1">
              <a:buNone/>
            </a:pPr>
            <a:r>
              <a:rPr lang="en-US" altLang="zh-CN" sz="2600" dirty="0"/>
              <a:t>                           10**10010000</a:t>
            </a:r>
            <a:endParaRPr lang="en-US" altLang="zh-CN" sz="2600" dirty="0"/>
          </a:p>
          <a:p>
            <a:pPr eaLnBrk="1" hangingPunct="1">
              <a:buNone/>
            </a:pPr>
            <a:r>
              <a:rPr lang="en-US" altLang="zh-CN" sz="2600" dirty="0"/>
              <a:t>                           **1101000101</a:t>
            </a:r>
            <a:endParaRPr lang="en-US" altLang="zh-CN" sz="2600" dirty="0"/>
          </a:p>
          <a:p>
            <a:pPr eaLnBrk="1" hangingPunct="1">
              <a:buNone/>
            </a:pPr>
            <a:r>
              <a:rPr lang="en-US" altLang="zh-CN" sz="2600" dirty="0"/>
              <a:t>   MOV                10**10100010</a:t>
            </a:r>
            <a:endParaRPr lang="en-US" altLang="zh-CN" sz="2600" dirty="0"/>
          </a:p>
          <a:p>
            <a:pPr eaLnBrk="1" hangingPunct="1">
              <a:buNone/>
            </a:pPr>
            <a:r>
              <a:rPr lang="en-US" altLang="zh-CN" sz="2600" dirty="0"/>
              <a:t>                            **1101001001</a:t>
            </a:r>
            <a:endParaRPr lang="en-US" altLang="zh-CN" sz="2600" dirty="0"/>
          </a:p>
        </p:txBody>
      </p:sp>
      <p:graphicFrame>
        <p:nvGraphicFramePr>
          <p:cNvPr id="41988" name="标题 41987"/>
          <p:cNvGraphicFramePr/>
          <p:nvPr>
            <p:ph type="title" idx="4294967295"/>
          </p:nvPr>
        </p:nvGraphicFramePr>
        <p:xfrm>
          <a:off x="457200" y="122238"/>
          <a:ext cx="7543800" cy="1295400"/>
        </p:xfrm>
        <a:graphic>
          <a:graphicData uri="http://schemas.openxmlformats.org/drawingml/2006/table">
            <a:tbl>
              <a:tblPr/>
              <a:tblGrid>
                <a:gridCol w="835025"/>
                <a:gridCol w="839788"/>
                <a:gridCol w="839787"/>
                <a:gridCol w="836613"/>
                <a:gridCol w="839787"/>
                <a:gridCol w="838200"/>
                <a:gridCol w="839788"/>
                <a:gridCol w="835025"/>
                <a:gridCol w="839787"/>
              </a:tblGrid>
              <a:tr h="12954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RA0RA1</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WA0WA1</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RW</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LDSA</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LDSB</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SB-ALU</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SB-ALU</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Reset</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342900" lvl="0" indent="-342900" eaLnBrk="1" hangingPunct="1">
                        <a:spcBef>
                          <a:spcPct val="0"/>
                        </a:spcBef>
                        <a:buClr>
                          <a:srgbClr val="000000"/>
                        </a:buClr>
                        <a:buFont typeface="Arial" charset="0"/>
                        <a:buNone/>
                      </a:pPr>
                      <a:r>
                        <a:rPr lang="en-US" altLang="x-none" sz="1000" dirty="0">
                          <a:latin typeface="Times New Roman" pitchFamily="2" charset="0"/>
                          <a:ea typeface="Times New Roman" pitchFamily="2" charset="0"/>
                        </a:rPr>
                        <a:t>~</a:t>
                      </a:r>
                      <a:endParaRPr lang="en-US" altLang="x-none" sz="2400" dirty="0">
                        <a:latin typeface="Times New Roman"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42009" name="Picture 25" descr="5"/>
          <p:cNvPicPr>
            <a:picLocks noChangeAspect="1"/>
          </p:cNvPicPr>
          <p:nvPr/>
        </p:nvPicPr>
        <p:blipFill>
          <a:blip r:embed="rId1"/>
          <a:stretch>
            <a:fillRect/>
          </a:stretch>
        </p:blipFill>
        <p:spPr>
          <a:xfrm>
            <a:off x="5148263" y="1484313"/>
            <a:ext cx="3384550" cy="4713287"/>
          </a:xfrm>
          <a:prstGeom prst="rect">
            <a:avLst/>
          </a:prstGeom>
          <a:noFill/>
          <a:ln w="9525">
            <a:noFill/>
          </a:ln>
        </p:spPr>
      </p:pic>
      <p:sp>
        <p:nvSpPr>
          <p:cNvPr id="42010" name="Line 26"/>
          <p:cNvSpPr/>
          <p:nvPr/>
        </p:nvSpPr>
        <p:spPr>
          <a:xfrm>
            <a:off x="5565775" y="173038"/>
            <a:ext cx="144463"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42011" name="矩形 6"/>
          <p:cNvSpPr/>
          <p:nvPr/>
        </p:nvSpPr>
        <p:spPr>
          <a:xfrm>
            <a:off x="5486400" y="4443413"/>
            <a:ext cx="488950" cy="158750"/>
          </a:xfrm>
          <a:prstGeom prst="rect">
            <a:avLst/>
          </a:prstGeom>
          <a:solidFill>
            <a:schemeClr val="bg1"/>
          </a:solidFill>
          <a:ln w="9525">
            <a:noFill/>
          </a:ln>
        </p:spPr>
        <p:txBody>
          <a:bodyPr wrap="none" anchor="t"/>
          <a:p>
            <a:endParaRPr lang="zh-CN" altLang="en-US" dirty="0">
              <a:latin typeface="Arial" charset="0"/>
              <a:ea typeface="宋体" charset="-122"/>
            </a:endParaRPr>
          </a:p>
        </p:txBody>
      </p:sp>
      <p:sp>
        <p:nvSpPr>
          <p:cNvPr id="42012" name="TextBox 7"/>
          <p:cNvSpPr txBox="1"/>
          <p:nvPr/>
        </p:nvSpPr>
        <p:spPr>
          <a:xfrm>
            <a:off x="5287963" y="3641725"/>
            <a:ext cx="857250" cy="522288"/>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p>
            <a:pPr algn="ctr"/>
            <a:r>
              <a:rPr lang="en-US" altLang="zh-CN" sz="1400" dirty="0">
                <a:latin typeface="Arial" charset="0"/>
                <a:ea typeface="宋体" charset="-122"/>
              </a:rPr>
              <a:t>R2→SA    </a:t>
            </a:r>
            <a:br>
              <a:rPr lang="en-US" altLang="zh-CN" sz="1400" dirty="0">
                <a:latin typeface="Arial" charset="0"/>
                <a:ea typeface="宋体" charset="-122"/>
              </a:rPr>
            </a:br>
            <a:r>
              <a:rPr lang="en-US" altLang="zh-CN" sz="1400" dirty="0">
                <a:latin typeface="Arial" charset="0"/>
                <a:ea typeface="宋体" charset="-122"/>
              </a:rPr>
              <a:t>0→SB</a:t>
            </a:r>
            <a:endParaRPr lang="zh-CN" altLang="en-US" sz="1600" dirty="0">
              <a:latin typeface="Arial" charset="0"/>
              <a:ea typeface="宋体"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758411" y="5386804"/>
              <a:ext cx="1015194" cy="52299"/>
            </p14:xfrm>
          </p:contentPart>
        </mc:Choice>
        <mc:Fallback xmlns="">
          <p:pic>
            <p:nvPicPr>
              <p:cNvPr id="2" name="墨迹 1"/>
            </p:nvPicPr>
            <p:blipFill>
              <a:blip r:embed="rId3"/>
            </p:blipFill>
            <p:spPr>
              <a:xfrm>
                <a:off x="2758411" y="5386804"/>
                <a:ext cx="1015194" cy="5229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215486" y="5320862"/>
              <a:ext cx="11373" cy="11369"/>
            </p14:xfrm>
          </p:contentPart>
        </mc:Choice>
        <mc:Fallback xmlns="">
          <p:pic>
            <p:nvPicPr>
              <p:cNvPr id="3" name="墨迹 2"/>
            </p:nvPicPr>
            <p:blipFill>
              <a:blip r:embed="rId5"/>
            </p:blipFill>
            <p:spPr>
              <a:xfrm>
                <a:off x="2215486" y="5320862"/>
                <a:ext cx="11373" cy="11369"/>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210937" y="5375434"/>
              <a:ext cx="56865" cy="81860"/>
            </p14:xfrm>
          </p:contentPart>
        </mc:Choice>
        <mc:Fallback xmlns="">
          <p:pic>
            <p:nvPicPr>
              <p:cNvPr id="4" name="墨迹 3"/>
            </p:nvPicPr>
            <p:blipFill>
              <a:blip r:embed="rId7"/>
            </p:blipFill>
            <p:spPr>
              <a:xfrm>
                <a:off x="2210937" y="5375434"/>
                <a:ext cx="56865" cy="818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2260979" y="5264015"/>
              <a:ext cx="97808" cy="31834"/>
            </p14:xfrm>
          </p:contentPart>
        </mc:Choice>
        <mc:Fallback xmlns="">
          <p:pic>
            <p:nvPicPr>
              <p:cNvPr id="5" name="墨迹 4"/>
            </p:nvPicPr>
            <p:blipFill>
              <a:blip r:embed="rId9"/>
            </p:blipFill>
            <p:spPr>
              <a:xfrm>
                <a:off x="2260979" y="5264015"/>
                <a:ext cx="97808" cy="3183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2297373" y="5252645"/>
              <a:ext cx="13647" cy="86407"/>
            </p14:xfrm>
          </p:contentPart>
        </mc:Choice>
        <mc:Fallback xmlns="">
          <p:pic>
            <p:nvPicPr>
              <p:cNvPr id="6" name="墨迹 5"/>
            </p:nvPicPr>
            <p:blipFill>
              <a:blip r:embed="rId11"/>
            </p:blipFill>
            <p:spPr>
              <a:xfrm>
                <a:off x="2297373" y="5252645"/>
                <a:ext cx="13647" cy="8640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2262542" y="5316314"/>
              <a:ext cx="125816" cy="50025"/>
            </p14:xfrm>
          </p:contentPart>
        </mc:Choice>
        <mc:Fallback xmlns="">
          <p:pic>
            <p:nvPicPr>
              <p:cNvPr id="7" name="墨迹 6"/>
            </p:nvPicPr>
            <p:blipFill>
              <a:blip r:embed="rId13"/>
            </p:blipFill>
            <p:spPr>
              <a:xfrm>
                <a:off x="2262542" y="5316314"/>
                <a:ext cx="125816" cy="500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2304197" y="5370887"/>
              <a:ext cx="20471" cy="111419"/>
            </p14:xfrm>
          </p:contentPart>
        </mc:Choice>
        <mc:Fallback xmlns="">
          <p:pic>
            <p:nvPicPr>
              <p:cNvPr id="8" name="墨迹 7"/>
            </p:nvPicPr>
            <p:blipFill>
              <a:blip r:embed="rId15"/>
            </p:blipFill>
            <p:spPr>
              <a:xfrm>
                <a:off x="2304197" y="5370887"/>
                <a:ext cx="20471" cy="11141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2342865" y="5439103"/>
              <a:ext cx="56866" cy="63669"/>
            </p14:xfrm>
          </p:contentPart>
        </mc:Choice>
        <mc:Fallback xmlns="">
          <p:pic>
            <p:nvPicPr>
              <p:cNvPr id="9" name="墨迹 8"/>
            </p:nvPicPr>
            <p:blipFill>
              <a:blip r:embed="rId17"/>
            </p:blipFill>
            <p:spPr>
              <a:xfrm>
                <a:off x="2342865" y="5439103"/>
                <a:ext cx="56866" cy="6366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2265528" y="5411817"/>
              <a:ext cx="113731" cy="27286"/>
            </p14:xfrm>
          </p:contentPart>
        </mc:Choice>
        <mc:Fallback xmlns="">
          <p:pic>
            <p:nvPicPr>
              <p:cNvPr id="10" name="墨迹 9"/>
            </p:nvPicPr>
            <p:blipFill>
              <a:blip r:embed="rId19"/>
            </p:blipFill>
            <p:spPr>
              <a:xfrm>
                <a:off x="2265528" y="5411817"/>
                <a:ext cx="113731" cy="2728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2279176" y="5386804"/>
              <a:ext cx="34119" cy="2274"/>
            </p14:xfrm>
          </p:contentPart>
        </mc:Choice>
        <mc:Fallback xmlns="">
          <p:pic>
            <p:nvPicPr>
              <p:cNvPr id="11" name="墨迹 10"/>
            </p:nvPicPr>
            <p:blipFill>
              <a:blip r:embed="rId21"/>
            </p:blipFill>
            <p:spPr>
              <a:xfrm>
                <a:off x="2279176" y="5386804"/>
                <a:ext cx="34119" cy="227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2283725" y="5402721"/>
              <a:ext cx="45492" cy="9095"/>
            </p14:xfrm>
          </p:contentPart>
        </mc:Choice>
        <mc:Fallback xmlns="">
          <p:pic>
            <p:nvPicPr>
              <p:cNvPr id="12" name="墨迹 11"/>
            </p:nvPicPr>
            <p:blipFill>
              <a:blip r:embed="rId23"/>
            </p:blipFill>
            <p:spPr>
              <a:xfrm>
                <a:off x="2283725" y="5402721"/>
                <a:ext cx="45492" cy="909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2424752" y="5334505"/>
              <a:ext cx="360" cy="102324"/>
            </p14:xfrm>
          </p:contentPart>
        </mc:Choice>
        <mc:Fallback xmlns="">
          <p:pic>
            <p:nvPicPr>
              <p:cNvPr id="13" name="墨迹 12"/>
            </p:nvPicPr>
            <p:blipFill>
              <a:blip r:embed="rId25"/>
            </p:blipFill>
            <p:spPr>
              <a:xfrm>
                <a:off x="2424752" y="5334505"/>
                <a:ext cx="360" cy="10232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2424752" y="5311766"/>
              <a:ext cx="90985" cy="127337"/>
            </p14:xfrm>
          </p:contentPart>
        </mc:Choice>
        <mc:Fallback xmlns="">
          <p:pic>
            <p:nvPicPr>
              <p:cNvPr id="14" name="墨迹 13"/>
            </p:nvPicPr>
            <p:blipFill>
              <a:blip r:embed="rId27"/>
            </p:blipFill>
            <p:spPr>
              <a:xfrm>
                <a:off x="2424752" y="5311766"/>
                <a:ext cx="90985" cy="12733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2520286" y="5375434"/>
              <a:ext cx="54591" cy="90956"/>
            </p14:xfrm>
          </p:contentPart>
        </mc:Choice>
        <mc:Fallback xmlns="">
          <p:pic>
            <p:nvPicPr>
              <p:cNvPr id="15" name="墨迹 14"/>
            </p:nvPicPr>
            <p:blipFill>
              <a:blip r:embed="rId29"/>
            </p:blipFill>
            <p:spPr>
              <a:xfrm>
                <a:off x="2520286" y="5375434"/>
                <a:ext cx="54591" cy="9095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charRg st="29" end="64"/>
                                            </p:txEl>
                                          </p:spTgt>
                                        </p:tgtEl>
                                        <p:attrNameLst>
                                          <p:attrName>style.visibility</p:attrName>
                                        </p:attrNameLst>
                                      </p:cBhvr>
                                      <p:to>
                                        <p:strVal val="visible"/>
                                      </p:to>
                                    </p:set>
                                    <p:anim calcmode="lin" valueType="num">
                                      <p:cBhvr additive="base">
                                        <p:cTn id="7" dur="500" fill="hold"/>
                                        <p:tgtEl>
                                          <p:spTgt spid="41987">
                                            <p:txEl>
                                              <p:charRg st="29" end="6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29" end="6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charRg st="64" end="104"/>
                                            </p:txEl>
                                          </p:spTgt>
                                        </p:tgtEl>
                                        <p:attrNameLst>
                                          <p:attrName>style.visibility</p:attrName>
                                        </p:attrNameLst>
                                      </p:cBhvr>
                                      <p:to>
                                        <p:strVal val="visible"/>
                                      </p:to>
                                    </p:set>
                                    <p:anim calcmode="lin" valueType="num">
                                      <p:cBhvr additive="base">
                                        <p:cTn id="13" dur="500" fill="hold"/>
                                        <p:tgtEl>
                                          <p:spTgt spid="41987">
                                            <p:txEl>
                                              <p:charRg st="64" end="10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64" end="10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charRg st="104" end="144"/>
                                            </p:txEl>
                                          </p:spTgt>
                                        </p:tgtEl>
                                        <p:attrNameLst>
                                          <p:attrName>style.visibility</p:attrName>
                                        </p:attrNameLst>
                                      </p:cBhvr>
                                      <p:to>
                                        <p:strVal val="visible"/>
                                      </p:to>
                                    </p:set>
                                    <p:anim calcmode="lin" valueType="num">
                                      <p:cBhvr additive="base">
                                        <p:cTn id="19" dur="500" fill="hold"/>
                                        <p:tgtEl>
                                          <p:spTgt spid="41987">
                                            <p:txEl>
                                              <p:charRg st="104" end="1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charRg st="104" end="1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charRg st="144" end="180"/>
                                            </p:txEl>
                                          </p:spTgt>
                                        </p:tgtEl>
                                        <p:attrNameLst>
                                          <p:attrName>style.visibility</p:attrName>
                                        </p:attrNameLst>
                                      </p:cBhvr>
                                      <p:to>
                                        <p:strVal val="visible"/>
                                      </p:to>
                                    </p:set>
                                    <p:anim calcmode="lin" valueType="num">
                                      <p:cBhvr additive="base">
                                        <p:cTn id="25" dur="500" fill="hold"/>
                                        <p:tgtEl>
                                          <p:spTgt spid="41987">
                                            <p:txEl>
                                              <p:charRg st="144" end="18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charRg st="144" end="1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7">
                                            <p:txEl>
                                              <p:charRg st="180" end="220"/>
                                            </p:txEl>
                                          </p:spTgt>
                                        </p:tgtEl>
                                        <p:attrNameLst>
                                          <p:attrName>style.visibility</p:attrName>
                                        </p:attrNameLst>
                                      </p:cBhvr>
                                      <p:to>
                                        <p:strVal val="visible"/>
                                      </p:to>
                                    </p:set>
                                    <p:anim calcmode="lin" valueType="num">
                                      <p:cBhvr additive="base">
                                        <p:cTn id="31" dur="500" fill="hold"/>
                                        <p:tgtEl>
                                          <p:spTgt spid="41987">
                                            <p:txEl>
                                              <p:charRg st="180" end="22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charRg st="180" end="22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987">
                                            <p:txEl>
                                              <p:charRg st="220" end="260"/>
                                            </p:txEl>
                                          </p:spTgt>
                                        </p:tgtEl>
                                        <p:attrNameLst>
                                          <p:attrName>style.visibility</p:attrName>
                                        </p:attrNameLst>
                                      </p:cBhvr>
                                      <p:to>
                                        <p:strVal val="visible"/>
                                      </p:to>
                                    </p:set>
                                    <p:anim calcmode="lin" valueType="num">
                                      <p:cBhvr additive="base">
                                        <p:cTn id="37" dur="500" fill="hold"/>
                                        <p:tgtEl>
                                          <p:spTgt spid="41987">
                                            <p:txEl>
                                              <p:charRg st="220" end="26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7">
                                            <p:txEl>
                                              <p:charRg st="220" end="26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987">
                                            <p:txEl>
                                              <p:charRg st="260" end="295"/>
                                            </p:txEl>
                                          </p:spTgt>
                                        </p:tgtEl>
                                        <p:attrNameLst>
                                          <p:attrName>style.visibility</p:attrName>
                                        </p:attrNameLst>
                                      </p:cBhvr>
                                      <p:to>
                                        <p:strVal val="visible"/>
                                      </p:to>
                                    </p:set>
                                    <p:anim calcmode="lin" valueType="num">
                                      <p:cBhvr additive="base">
                                        <p:cTn id="43" dur="500" fill="hold"/>
                                        <p:tgtEl>
                                          <p:spTgt spid="41987">
                                            <p:txEl>
                                              <p:charRg st="260" end="29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charRg st="260" end="29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987">
                                            <p:txEl>
                                              <p:charRg st="295" end="336"/>
                                            </p:txEl>
                                          </p:spTgt>
                                        </p:tgtEl>
                                        <p:attrNameLst>
                                          <p:attrName>style.visibility</p:attrName>
                                        </p:attrNameLst>
                                      </p:cBhvr>
                                      <p:to>
                                        <p:strVal val="visible"/>
                                      </p:to>
                                    </p:set>
                                    <p:anim calcmode="lin" valueType="num">
                                      <p:cBhvr additive="base">
                                        <p:cTn id="49" dur="500" fill="hold"/>
                                        <p:tgtEl>
                                          <p:spTgt spid="41987">
                                            <p:txEl>
                                              <p:charRg st="295" end="33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987">
                                            <p:txEl>
                                              <p:charRg st="295" end="3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3010"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43011" name="Rectangle 3"/>
          <p:cNvSpPr>
            <a:spLocks noGrp="1"/>
          </p:cNvSpPr>
          <p:nvPr>
            <p:ph type="body" idx="4294967295"/>
          </p:nvPr>
        </p:nvSpPr>
        <p:spPr/>
        <p:txBody>
          <a:bodyPr wrap="square" anchor="t"/>
          <a:p>
            <a:pPr eaLnBrk="1" hangingPunct="1">
              <a:buNone/>
            </a:pPr>
            <a:r>
              <a:rPr lang="zh-CN" altLang="en-US" dirty="0"/>
              <a:t>一、设计微指令应当追求的目标</a:t>
            </a:r>
            <a:endParaRPr lang="zh-CN" altLang="en-US" dirty="0"/>
          </a:p>
          <a:p>
            <a:pPr lvl="1" eaLnBrk="1" hangingPunct="1"/>
            <a:r>
              <a:rPr lang="zh-CN" altLang="en-US" dirty="0"/>
              <a:t>有利于缩短微指令的长度</a:t>
            </a:r>
            <a:endParaRPr lang="zh-CN" altLang="en-US" dirty="0"/>
          </a:p>
          <a:p>
            <a:pPr lvl="1" eaLnBrk="1" hangingPunct="1"/>
            <a:r>
              <a:rPr lang="zh-CN" altLang="en-US" dirty="0"/>
              <a:t>有利于缩小</a:t>
            </a:r>
            <a:r>
              <a:rPr lang="en-US" altLang="zh-CN" dirty="0"/>
              <a:t>CM</a:t>
            </a:r>
            <a:r>
              <a:rPr lang="zh-CN" altLang="en-US" dirty="0"/>
              <a:t>的容量</a:t>
            </a:r>
            <a:endParaRPr lang="zh-CN" altLang="en-US" dirty="0"/>
          </a:p>
          <a:p>
            <a:pPr lvl="1" eaLnBrk="1" hangingPunct="1"/>
            <a:r>
              <a:rPr lang="zh-CN" altLang="en-US" dirty="0"/>
              <a:t>有利于提高微程序的执行速度</a:t>
            </a:r>
            <a:endParaRPr lang="zh-CN" altLang="en-US" dirty="0"/>
          </a:p>
          <a:p>
            <a:pPr lvl="1" eaLnBrk="1" hangingPunct="1"/>
            <a:r>
              <a:rPr lang="zh-CN" altLang="en-US" dirty="0"/>
              <a:t>有利于对微指令的修改</a:t>
            </a:r>
            <a:endParaRPr lang="zh-CN" altLang="en-US" dirty="0"/>
          </a:p>
          <a:p>
            <a:pPr lvl="1" eaLnBrk="1" hangingPunct="1"/>
            <a:r>
              <a:rPr lang="zh-CN" altLang="en-US" dirty="0"/>
              <a:t>有利于提高微程序设计的灵活性</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403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44035" name="Rectangle 3"/>
          <p:cNvSpPr>
            <a:spLocks noGrp="1"/>
          </p:cNvSpPr>
          <p:nvPr>
            <p:ph type="body" idx="4294967295"/>
          </p:nvPr>
        </p:nvSpPr>
        <p:spPr/>
        <p:txBody>
          <a:bodyPr wrap="square" anchor="t"/>
          <a:p>
            <a:pPr eaLnBrk="1" hangingPunct="1">
              <a:buNone/>
            </a:pPr>
            <a:r>
              <a:rPr lang="en-US" altLang="zh-CN" dirty="0"/>
              <a:t>1</a:t>
            </a:r>
            <a:r>
              <a:rPr lang="zh-CN" altLang="en-US" dirty="0"/>
              <a:t>、微命令的编码方法</a:t>
            </a:r>
            <a:endParaRPr lang="zh-CN" altLang="en-US" dirty="0"/>
          </a:p>
          <a:p>
            <a:pPr lvl="1" eaLnBrk="1" hangingPunct="1">
              <a:buNone/>
            </a:pPr>
            <a:r>
              <a:rPr lang="zh-CN" altLang="en-US" sz="2200" b="1" dirty="0"/>
              <a:t>编码有三种方法：直接表示法</a:t>
            </a:r>
            <a:r>
              <a:rPr lang="en-US" altLang="zh-CN" sz="2200" b="1" dirty="0"/>
              <a:t>/</a:t>
            </a:r>
            <a:r>
              <a:rPr lang="zh-CN" altLang="en-US" sz="2200" b="1" dirty="0"/>
              <a:t>编码表示法</a:t>
            </a:r>
            <a:r>
              <a:rPr lang="en-US" altLang="zh-CN" sz="2200" b="1" dirty="0"/>
              <a:t>/</a:t>
            </a:r>
            <a:r>
              <a:rPr lang="zh-CN" altLang="en-US" sz="2200" b="1" dirty="0"/>
              <a:t>混合表示法</a:t>
            </a:r>
            <a:endParaRPr lang="zh-CN" altLang="en-US" sz="2200" b="1" dirty="0"/>
          </a:p>
          <a:p>
            <a:pPr lvl="1" eaLnBrk="1" hangingPunct="1"/>
            <a:r>
              <a:rPr lang="zh-CN" altLang="en-US" dirty="0"/>
              <a:t>直接表示法：操作控制字段中的各位分别可以直接控制计算机，不需要进行译码。</a:t>
            </a:r>
            <a:endParaRPr lang="zh-CN" altLang="en-US" dirty="0"/>
          </a:p>
          <a:p>
            <a:pPr eaLnBrk="1" hangingPunct="1">
              <a:buNone/>
            </a:pPr>
            <a:endParaRPr lang="en-US" altLang="zh-CN" dirty="0"/>
          </a:p>
        </p:txBody>
      </p:sp>
      <p:pic>
        <p:nvPicPr>
          <p:cNvPr id="44036" name="Picture 4" descr="jxnr672"/>
          <p:cNvPicPr>
            <a:picLocks noChangeAspect="1"/>
          </p:cNvPicPr>
          <p:nvPr/>
        </p:nvPicPr>
        <p:blipFill>
          <a:blip r:embed="rId1"/>
          <a:stretch>
            <a:fillRect/>
          </a:stretch>
        </p:blipFill>
        <p:spPr>
          <a:xfrm>
            <a:off x="1258888" y="3573463"/>
            <a:ext cx="6019800" cy="29083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7170"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.6  </a:t>
            </a:r>
            <a:r>
              <a:rPr lang="zh-CN" altLang="en-US" dirty="0">
                <a:solidFill>
                  <a:schemeClr val="tx1"/>
                </a:solidFill>
              </a:rPr>
              <a:t>硬布线控制器</a:t>
            </a:r>
            <a:endParaRPr lang="zh-CN" altLang="en-US" dirty="0">
              <a:solidFill>
                <a:schemeClr val="tx1"/>
              </a:solidFill>
            </a:endParaRPr>
          </a:p>
        </p:txBody>
      </p:sp>
      <p:sp>
        <p:nvSpPr>
          <p:cNvPr id="7171" name="Rectangle 3"/>
          <p:cNvSpPr>
            <a:spLocks noGrp="1"/>
          </p:cNvSpPr>
          <p:nvPr>
            <p:ph type="body" idx="4294967295"/>
          </p:nvPr>
        </p:nvSpPr>
        <p:spPr>
          <a:xfrm>
            <a:off x="1143000" y="1371600"/>
            <a:ext cx="7626350" cy="4876800"/>
          </a:xfrm>
        </p:spPr>
        <p:txBody>
          <a:bodyPr wrap="square" anchor="t"/>
          <a:p>
            <a:pPr eaLnBrk="1" hangingPunct="1">
              <a:lnSpc>
                <a:spcPct val="90000"/>
              </a:lnSpc>
              <a:buNone/>
            </a:pPr>
            <a:r>
              <a:rPr lang="en-US" altLang="zh-CN" sz="2600" dirty="0"/>
              <a:t>3</a:t>
            </a:r>
            <a:r>
              <a:rPr lang="zh-CN" altLang="en-US" sz="2600" dirty="0"/>
              <a:t>、逻辑原理</a:t>
            </a:r>
            <a:endParaRPr lang="zh-CN" altLang="en-US" sz="2600" dirty="0"/>
          </a:p>
          <a:p>
            <a:pPr eaLnBrk="1" hangingPunct="1">
              <a:lnSpc>
                <a:spcPct val="90000"/>
              </a:lnSpc>
              <a:buNone/>
            </a:pPr>
            <a:r>
              <a:rPr lang="zh-CN" altLang="en-US" sz="2600" dirty="0"/>
              <a:t>  （</a:t>
            </a:r>
            <a:r>
              <a:rPr lang="en-US" altLang="zh-CN" sz="2600" dirty="0"/>
              <a:t>1</a:t>
            </a:r>
            <a:r>
              <a:rPr lang="zh-CN" altLang="en-US" sz="2600" dirty="0"/>
              <a:t>）逻辑原理图</a:t>
            </a:r>
            <a:endParaRPr lang="zh-CN" altLang="en-US" sz="2600" dirty="0"/>
          </a:p>
          <a:p>
            <a:pPr eaLnBrk="1" hangingPunct="1">
              <a:lnSpc>
                <a:spcPct val="90000"/>
              </a:lnSpc>
              <a:buNone/>
            </a:pPr>
            <a:endParaRPr lang="zh-CN" altLang="en-US" sz="2600" dirty="0"/>
          </a:p>
          <a:p>
            <a:pPr eaLnBrk="1" hangingPunct="1">
              <a:lnSpc>
                <a:spcPct val="90000"/>
              </a:lnSpc>
            </a:pPr>
            <a:endParaRPr lang="zh-CN" altLang="en-US" sz="2600" dirty="0"/>
          </a:p>
          <a:p>
            <a:pPr lvl="1" eaLnBrk="1" hangingPunct="1">
              <a:lnSpc>
                <a:spcPct val="90000"/>
              </a:lnSpc>
            </a:pPr>
            <a:r>
              <a:rPr lang="en-US" altLang="zh-CN" sz="2200" dirty="0"/>
              <a:t>C</a:t>
            </a:r>
            <a:r>
              <a:rPr lang="zh-CN" altLang="en-US" sz="2200" dirty="0"/>
              <a:t>为微操作控制信号</a:t>
            </a:r>
            <a:r>
              <a:rPr lang="en-US" altLang="zh-CN" sz="2200" dirty="0"/>
              <a:t>I</a:t>
            </a:r>
            <a:r>
              <a:rPr lang="en-US" altLang="zh-CN" sz="2200" baseline="-25000" dirty="0"/>
              <a:t>m</a:t>
            </a:r>
            <a:r>
              <a:rPr lang="zh-CN" altLang="en-US" sz="2200" dirty="0"/>
              <a:t>为译码器输出，</a:t>
            </a:r>
            <a:r>
              <a:rPr lang="en-US" altLang="zh-CN" sz="2200" dirty="0"/>
              <a:t>M</a:t>
            </a:r>
            <a:r>
              <a:rPr lang="en-US" altLang="zh-CN" sz="2200" baseline="-25000" dirty="0"/>
              <a:t>i</a:t>
            </a:r>
            <a:r>
              <a:rPr lang="zh-CN" altLang="en-US" sz="2200" dirty="0"/>
              <a:t>为节拍电位，</a:t>
            </a:r>
            <a:r>
              <a:rPr lang="en-US" altLang="zh-CN" sz="2200" dirty="0"/>
              <a:t>T</a:t>
            </a:r>
            <a:r>
              <a:rPr lang="en-US" altLang="zh-CN" sz="2200" baseline="-25000" dirty="0"/>
              <a:t>k</a:t>
            </a:r>
            <a:r>
              <a:rPr lang="zh-CN" altLang="en-US" sz="2200" dirty="0"/>
              <a:t>为节拍脉冲，</a:t>
            </a:r>
            <a:r>
              <a:rPr lang="en-US" altLang="zh-CN" sz="2200" dirty="0"/>
              <a:t>B</a:t>
            </a:r>
            <a:r>
              <a:rPr lang="en-US" altLang="zh-CN" sz="2200" baseline="-25000" dirty="0"/>
              <a:t>j</a:t>
            </a:r>
            <a:r>
              <a:rPr lang="zh-CN" altLang="en-US" sz="2200" dirty="0"/>
              <a:t>为状态条件</a:t>
            </a:r>
            <a:endParaRPr lang="zh-CN" altLang="en-US" sz="2200" dirty="0"/>
          </a:p>
          <a:p>
            <a:pPr lvl="1" eaLnBrk="1" hangingPunct="1">
              <a:lnSpc>
                <a:spcPct val="90000"/>
              </a:lnSpc>
            </a:pPr>
            <a:r>
              <a:rPr lang="en-US" altLang="zh-CN" sz="2200" dirty="0"/>
              <a:t>C</a:t>
            </a:r>
            <a:r>
              <a:rPr lang="zh-CN" altLang="en-US" sz="2200" dirty="0"/>
              <a:t>由组合电路实现，速度快，但难以修改。</a:t>
            </a:r>
            <a:endParaRPr lang="zh-CN" altLang="en-US" sz="2200" dirty="0"/>
          </a:p>
          <a:p>
            <a:pPr eaLnBrk="1" hangingPunct="1">
              <a:lnSpc>
                <a:spcPct val="90000"/>
              </a:lnSpc>
              <a:buNone/>
            </a:pPr>
            <a:r>
              <a:rPr lang="zh-CN" altLang="en-US" sz="2600" dirty="0"/>
              <a:t>	（</a:t>
            </a:r>
            <a:r>
              <a:rPr lang="en-US" altLang="zh-CN" sz="2600" dirty="0"/>
              <a:t>2</a:t>
            </a:r>
            <a:r>
              <a:rPr lang="zh-CN" altLang="en-US" sz="2600" dirty="0"/>
              <a:t>）指令的执行流程</a:t>
            </a:r>
            <a:endParaRPr lang="zh-CN" altLang="en-US" sz="2600" dirty="0"/>
          </a:p>
          <a:p>
            <a:pPr lvl="1" eaLnBrk="1" hangingPunct="1">
              <a:lnSpc>
                <a:spcPct val="90000"/>
              </a:lnSpc>
            </a:pPr>
            <a:r>
              <a:rPr lang="zh-CN" altLang="en-US" sz="2200" dirty="0"/>
              <a:t>微程序控制器时序信号简单。只需要若干节拍脉冲信号即可。</a:t>
            </a:r>
            <a:endParaRPr lang="zh-CN" altLang="en-US" sz="2200" dirty="0"/>
          </a:p>
          <a:p>
            <a:pPr lvl="1" eaLnBrk="1" hangingPunct="1">
              <a:lnSpc>
                <a:spcPct val="90000"/>
              </a:lnSpc>
            </a:pPr>
            <a:r>
              <a:rPr lang="zh-CN" altLang="en-US" sz="2200" dirty="0"/>
              <a:t>组合逻辑控制器除了节拍脉冲信号外，还需要节拍电位信号。</a:t>
            </a:r>
            <a:endParaRPr lang="zh-CN" altLang="en-US" sz="2200" dirty="0"/>
          </a:p>
        </p:txBody>
      </p:sp>
      <p:graphicFrame>
        <p:nvGraphicFramePr>
          <p:cNvPr id="7172" name="对象 7172"/>
          <p:cNvGraphicFramePr>
            <a:graphicFrameLocks noChangeAspect="1"/>
          </p:cNvGraphicFramePr>
          <p:nvPr/>
        </p:nvGraphicFramePr>
        <p:xfrm>
          <a:off x="1752600" y="2382838"/>
          <a:ext cx="6400800" cy="685800"/>
        </p:xfrm>
        <a:graphic>
          <a:graphicData uri="http://schemas.openxmlformats.org/presentationml/2006/ole">
            <mc:AlternateContent xmlns:mc="http://schemas.openxmlformats.org/markup-compatibility/2006">
              <mc:Choice xmlns:v="urn:schemas-microsoft-com:vml" Requires="v">
                <p:oleObj spid="_x0000_s3076" name="" r:id="rId1" imgW="0" imgH="0" progId="Equation.3">
                  <p:embed/>
                </p:oleObj>
              </mc:Choice>
              <mc:Fallback>
                <p:oleObj name="" r:id="rId1" imgW="0" imgH="0" progId="Equation.3">
                  <p:embed/>
                  <p:pic>
                    <p:nvPicPr>
                      <p:cNvPr id="0" name="图片 3075"/>
                      <p:cNvPicPr/>
                      <p:nvPr/>
                    </p:nvPicPr>
                    <p:blipFill>
                      <a:blip r:embed="rId2"/>
                      <a:stretch>
                        <a:fillRect/>
                      </a:stretch>
                    </p:blipFill>
                    <p:spPr>
                      <a:xfrm>
                        <a:off x="1752600" y="2382838"/>
                        <a:ext cx="6400800" cy="685800"/>
                      </a:xfrm>
                      <a:prstGeom prst="rect">
                        <a:avLst/>
                      </a:prstGeom>
                      <a:noFill/>
                      <a:ln w="38100">
                        <a:noFill/>
                        <a:miter/>
                      </a:ln>
                    </p:spPr>
                  </p:pic>
                </p:oleObj>
              </mc:Fallback>
            </mc:AlternateContent>
          </a:graphicData>
        </a:graphic>
      </p:graphicFrame>
      <p:pic>
        <p:nvPicPr>
          <p:cNvPr id="7174" name="Picture 5" descr="D:\jinerwork\组成\白中英版改编\Chap05\Images\5.31.gif"/>
          <p:cNvPicPr>
            <a:picLocks noChangeAspect="1"/>
          </p:cNvPicPr>
          <p:nvPr/>
        </p:nvPicPr>
        <p:blipFill>
          <a:blip r:embed="rId3" r:link="rId4"/>
          <a:stretch>
            <a:fillRect/>
          </a:stretch>
        </p:blipFill>
        <p:spPr>
          <a:xfrm>
            <a:off x="1503363" y="1844675"/>
            <a:ext cx="7100887" cy="4594225"/>
          </a:xfrm>
          <a:prstGeom prst="rect">
            <a:avLst/>
          </a:prstGeom>
          <a:noFill/>
          <a:ln w="9525">
            <a:noFill/>
          </a:ln>
        </p:spPr>
      </p:pic>
      <p:sp>
        <p:nvSpPr>
          <p:cNvPr id="2" name="AutoShape 6">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charset="0"/>
                <a:ea typeface="隶书" pitchFamily="1" charset="-122"/>
              </a:rPr>
              <a:t>返回</a:t>
            </a:r>
            <a:endParaRPr lang="zh-CN" altLang="en-US" sz="1400" dirty="0">
              <a:latin typeface="Arial" charset="0"/>
              <a:ea typeface="隶书"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174"/>
                                        </p:tgtEl>
                                        <p:attrNameLst>
                                          <p:attrName>ppt_x</p:attrName>
                                        </p:attrNameLst>
                                      </p:cBhvr>
                                      <p:tavLst>
                                        <p:tav tm="0">
                                          <p:val>
                                            <p:strVal val="ppt_x"/>
                                          </p:val>
                                        </p:tav>
                                        <p:tav tm="100000">
                                          <p:val>
                                            <p:strVal val="ppt_x"/>
                                          </p:val>
                                        </p:tav>
                                      </p:tavLst>
                                    </p:anim>
                                    <p:anim calcmode="lin" valueType="num">
                                      <p:cBhvr additive="base">
                                        <p:cTn id="13" dur="500"/>
                                        <p:tgtEl>
                                          <p:spTgt spid="7174"/>
                                        </p:tgtEl>
                                        <p:attrNameLst>
                                          <p:attrName>ppt_y</p:attrName>
                                        </p:attrNameLst>
                                      </p:cBhvr>
                                      <p:tavLst>
                                        <p:tav tm="0">
                                          <p:val>
                                            <p:strVal val="ppt_y"/>
                                          </p:val>
                                        </p:tav>
                                        <p:tav tm="100000">
                                          <p:val>
                                            <p:strVal val="1+ppt_h/2"/>
                                          </p:val>
                                        </p:tav>
                                      </p:tavLst>
                                    </p:anim>
                                    <p:set>
                                      <p:cBhvr>
                                        <p:cTn id="14" dur="1" fill="hold">
                                          <p:stCondLst>
                                            <p:cond delay="499"/>
                                          </p:stCondLst>
                                        </p:cTn>
                                        <p:tgtEl>
                                          <p:spTgt spid="7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6"/>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5058" name="Rectangle 2"/>
          <p:cNvSpPr>
            <a:spLocks noGrp="1"/>
          </p:cNvSpPr>
          <p:nvPr>
            <p:ph type="body" sz="half" idx="4294967295"/>
          </p:nvPr>
        </p:nvSpPr>
        <p:spPr>
          <a:xfrm>
            <a:off x="755650" y="1916113"/>
            <a:ext cx="7689850" cy="1439862"/>
          </a:xfrm>
        </p:spPr>
        <p:txBody>
          <a:bodyPr wrap="square" anchor="t"/>
          <a:lstStyle>
            <a:lvl1pPr lvl="0">
              <a:buClr>
                <a:schemeClr val="tx2"/>
              </a:buClr>
              <a:buSzPct val="70000"/>
              <a:buFont typeface="Wingdings" charset="2"/>
              <a:defRPr sz="2800"/>
            </a:lvl1pPr>
            <a:lvl2pPr lvl="1">
              <a:buClr>
                <a:schemeClr val="tx2"/>
              </a:buClr>
              <a:buSzPct val="70000"/>
              <a:buFont typeface="Wingdings" charset="2"/>
              <a:defRPr sz="2400"/>
            </a:lvl2pPr>
            <a:lvl3pPr lvl="2">
              <a:buClr>
                <a:schemeClr val="tx2"/>
              </a:buClr>
              <a:buSzPct val="70000"/>
              <a:buFont typeface="Wingdings" charset="2"/>
              <a:defRPr sz="2000"/>
            </a:lvl3pPr>
            <a:lvl4pPr lvl="3">
              <a:buClr>
                <a:schemeClr val="tx2"/>
              </a:buClr>
              <a:buSzPct val="70000"/>
              <a:buFont typeface="Wingdings" charset="2"/>
              <a:defRPr sz="1800"/>
            </a:lvl4pPr>
            <a:lvl5pPr lvl="4">
              <a:buClr>
                <a:schemeClr val="tx2"/>
              </a:buClr>
              <a:buSzPct val="70000"/>
              <a:buFont typeface="Wingdings" charset="2"/>
              <a:defRPr sz="1800"/>
            </a:lvl5pPr>
          </a:lstStyle>
          <a:p>
            <a:pPr lvl="0" indent="-342900" eaLnBrk="1" hangingPunct="1"/>
            <a:r>
              <a:rPr lang="zh-CN" altLang="en-US" sz="2600" dirty="0"/>
              <a:t>直接表示法举例，操作控制字段的每一个独立的二进制位代表一个微命令，该位为“</a:t>
            </a:r>
            <a:r>
              <a:rPr lang="en-US" altLang="zh-CN" sz="2600" dirty="0"/>
              <a:t>1”</a:t>
            </a:r>
            <a:r>
              <a:rPr lang="zh-CN" altLang="en-US" sz="2600" dirty="0"/>
              <a:t>表示这个微命令有效，为“</a:t>
            </a:r>
            <a:r>
              <a:rPr lang="en-US" altLang="zh-CN" sz="2600" dirty="0"/>
              <a:t>0”</a:t>
            </a:r>
            <a:r>
              <a:rPr lang="zh-CN" altLang="en-US" sz="2600" dirty="0"/>
              <a:t>表示这个微命令无效。</a:t>
            </a:r>
            <a:endParaRPr lang="zh-CN" altLang="en-US" sz="2600" dirty="0"/>
          </a:p>
        </p:txBody>
      </p:sp>
      <p:sp>
        <p:nvSpPr>
          <p:cNvPr id="45059" name="Rectangle 3"/>
          <p:cNvSpPr/>
          <p:nvPr/>
        </p:nvSpPr>
        <p:spPr>
          <a:xfrm>
            <a:off x="673100" y="338138"/>
            <a:ext cx="7543800" cy="1295400"/>
          </a:xfrm>
          <a:prstGeom prst="rect">
            <a:avLst/>
          </a:prstGeom>
          <a:noFill/>
          <a:ln w="9525">
            <a:noFill/>
          </a:ln>
        </p:spPr>
        <p:txBody>
          <a:bodyPr anchor="b"/>
          <a:p>
            <a:r>
              <a:rPr lang="en-US" altLang="zh-CN" sz="3900" b="1" dirty="0">
                <a:latin typeface="Arial" charset="0"/>
                <a:ea typeface="宋体" charset="-122"/>
                <a:cs typeface="Times New Roman" pitchFamily="2" charset="0"/>
              </a:rPr>
              <a:t>5</a:t>
            </a:r>
            <a:r>
              <a:rPr lang="en-US" altLang="zh-CN" sz="3900" b="1" dirty="0">
                <a:latin typeface="Arial" charset="0"/>
                <a:ea typeface="宋体" charset="-122"/>
              </a:rPr>
              <a:t>.4.2  </a:t>
            </a:r>
            <a:r>
              <a:rPr lang="zh-CN" altLang="en-US" sz="3900" b="1" dirty="0">
                <a:latin typeface="Arial" charset="0"/>
                <a:ea typeface="宋体" charset="-122"/>
              </a:rPr>
              <a:t>微程序设计技术</a:t>
            </a:r>
            <a:endParaRPr lang="zh-CN" altLang="en-US" sz="3900" b="1" dirty="0">
              <a:latin typeface="Arial" charset="0"/>
              <a:ea typeface="宋体" charset="-122"/>
            </a:endParaRPr>
          </a:p>
        </p:txBody>
      </p:sp>
      <p:sp>
        <p:nvSpPr>
          <p:cNvPr id="45060" name="AutoShape 4"/>
          <p:cNvSpPr>
            <a:spLocks noChangeAspect="1" noTextEdit="1"/>
          </p:cNvSpPr>
          <p:nvPr/>
        </p:nvSpPr>
        <p:spPr>
          <a:xfrm>
            <a:off x="552450" y="2782888"/>
            <a:ext cx="8208963" cy="3001962"/>
          </a:xfrm>
          <a:prstGeom prst="rect">
            <a:avLst/>
          </a:prstGeom>
          <a:noFill/>
          <a:ln w="9525">
            <a:noFill/>
          </a:ln>
        </p:spPr>
        <p:txBody>
          <a:bodyPr anchor="t"/>
          <a:p>
            <a:endParaRPr lang="zh-CN" altLang="en-US">
              <a:latin typeface="Arial" charset="0"/>
              <a:ea typeface="宋体" charset="-122"/>
            </a:endParaRPr>
          </a:p>
        </p:txBody>
      </p:sp>
      <p:grpSp>
        <p:nvGrpSpPr>
          <p:cNvPr id="45061" name="组合 45061"/>
          <p:cNvGrpSpPr/>
          <p:nvPr/>
        </p:nvGrpSpPr>
        <p:grpSpPr>
          <a:xfrm>
            <a:off x="655638" y="3462338"/>
            <a:ext cx="7670800" cy="1582737"/>
            <a:chOff x="0" y="0"/>
            <a:chExt cx="4832" cy="997"/>
          </a:xfrm>
        </p:grpSpPr>
        <p:sp>
          <p:nvSpPr>
            <p:cNvPr id="45062" name="Rectangle 6"/>
            <p:cNvSpPr/>
            <p:nvPr/>
          </p:nvSpPr>
          <p:spPr>
            <a:xfrm>
              <a:off x="0" y="740"/>
              <a:ext cx="4832" cy="257"/>
            </a:xfrm>
            <a:prstGeom prst="rect">
              <a:avLst/>
            </a:prstGeom>
            <a:solidFill>
              <a:srgbClr val="FFFFFF"/>
            </a:solidFill>
            <a:ln w="9525">
              <a:noFill/>
            </a:ln>
          </p:spPr>
          <p:txBody>
            <a:bodyPr anchor="t"/>
            <a:p>
              <a:endParaRPr lang="zh-CN" altLang="en-US" dirty="0">
                <a:latin typeface="Arial" charset="0"/>
                <a:ea typeface="宋体" charset="-122"/>
              </a:endParaRPr>
            </a:p>
          </p:txBody>
        </p:sp>
        <p:sp>
          <p:nvSpPr>
            <p:cNvPr id="45063" name="Rectangle 7"/>
            <p:cNvSpPr/>
            <p:nvPr/>
          </p:nvSpPr>
          <p:spPr>
            <a:xfrm>
              <a:off x="0" y="740"/>
              <a:ext cx="4832" cy="257"/>
            </a:xfrm>
            <a:prstGeom prst="rect">
              <a:avLst/>
            </a:prstGeom>
            <a:noFill/>
            <a:ln w="28575" cap="flat" cmpd="sng">
              <a:solidFill>
                <a:srgbClr val="000000"/>
              </a:solidFill>
              <a:prstDash val="solid"/>
              <a:miter/>
              <a:headEnd type="none" w="med" len="med"/>
              <a:tailEnd type="none" w="med" len="med"/>
            </a:ln>
          </p:spPr>
          <p:txBody>
            <a:bodyPr anchor="t"/>
            <a:p>
              <a:endParaRPr lang="zh-CN" altLang="en-US" dirty="0">
                <a:latin typeface="Arial" charset="0"/>
                <a:ea typeface="宋体" charset="-122"/>
              </a:endParaRPr>
            </a:p>
          </p:txBody>
        </p:sp>
        <p:sp>
          <p:nvSpPr>
            <p:cNvPr id="45064" name="Line 8"/>
            <p:cNvSpPr/>
            <p:nvPr/>
          </p:nvSpPr>
          <p:spPr>
            <a:xfrm flipV="1">
              <a:off x="4704"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65" name="Freeform 9"/>
            <p:cNvSpPr/>
            <p:nvPr/>
          </p:nvSpPr>
          <p:spPr>
            <a:xfrm>
              <a:off x="4664"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066" name="Line 10"/>
            <p:cNvSpPr/>
            <p:nvPr/>
          </p:nvSpPr>
          <p:spPr>
            <a:xfrm flipV="1">
              <a:off x="4575"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67" name="Freeform 11"/>
            <p:cNvSpPr/>
            <p:nvPr/>
          </p:nvSpPr>
          <p:spPr>
            <a:xfrm>
              <a:off x="4537" y="485"/>
              <a:ext cx="79" cy="118"/>
            </a:xfrm>
            <a:custGeom>
              <a:avLst/>
              <a:gdLst/>
              <a:ahLst/>
              <a:cxnLst>
                <a:cxn ang="0">
                  <a:pos x="0" y="118"/>
                </a:cxn>
                <a:cxn ang="0">
                  <a:pos x="38" y="0"/>
                </a:cxn>
                <a:cxn ang="0">
                  <a:pos x="79" y="118"/>
                </a:cxn>
                <a:cxn ang="0">
                  <a:pos x="0" y="118"/>
                </a:cxn>
              </a:cxnLst>
              <a:pathLst>
                <a:path w="79" h="118">
                  <a:moveTo>
                    <a:pt x="0" y="118"/>
                  </a:moveTo>
                  <a:lnTo>
                    <a:pt x="38" y="0"/>
                  </a:lnTo>
                  <a:lnTo>
                    <a:pt x="79" y="118"/>
                  </a:lnTo>
                  <a:lnTo>
                    <a:pt x="0" y="118"/>
                  </a:lnTo>
                  <a:close/>
                </a:path>
              </a:pathLst>
            </a:custGeom>
            <a:solidFill>
              <a:srgbClr val="000000"/>
            </a:solidFill>
            <a:ln w="9525">
              <a:noFill/>
            </a:ln>
          </p:spPr>
          <p:txBody>
            <a:bodyPr/>
            <a:p>
              <a:endParaRPr lang="zh-CN" altLang="en-US"/>
            </a:p>
          </p:txBody>
        </p:sp>
        <p:sp>
          <p:nvSpPr>
            <p:cNvPr id="45068" name="Line 12"/>
            <p:cNvSpPr/>
            <p:nvPr/>
          </p:nvSpPr>
          <p:spPr>
            <a:xfrm flipV="1">
              <a:off x="4448"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69" name="Freeform 13"/>
            <p:cNvSpPr/>
            <p:nvPr/>
          </p:nvSpPr>
          <p:spPr>
            <a:xfrm>
              <a:off x="4409"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070" name="Line 14"/>
            <p:cNvSpPr/>
            <p:nvPr/>
          </p:nvSpPr>
          <p:spPr>
            <a:xfrm flipV="1">
              <a:off x="4321"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71" name="Freeform 15"/>
            <p:cNvSpPr/>
            <p:nvPr/>
          </p:nvSpPr>
          <p:spPr>
            <a:xfrm>
              <a:off x="4280" y="485"/>
              <a:ext cx="79" cy="118"/>
            </a:xfrm>
            <a:custGeom>
              <a:avLst/>
              <a:gdLst/>
              <a:ahLst/>
              <a:cxnLst>
                <a:cxn ang="0">
                  <a:pos x="0" y="118"/>
                </a:cxn>
                <a:cxn ang="0">
                  <a:pos x="41" y="0"/>
                </a:cxn>
                <a:cxn ang="0">
                  <a:pos x="79" y="118"/>
                </a:cxn>
                <a:cxn ang="0">
                  <a:pos x="0" y="118"/>
                </a:cxn>
              </a:cxnLst>
              <a:pathLst>
                <a:path w="79" h="118">
                  <a:moveTo>
                    <a:pt x="0" y="118"/>
                  </a:moveTo>
                  <a:lnTo>
                    <a:pt x="41" y="0"/>
                  </a:lnTo>
                  <a:lnTo>
                    <a:pt x="79" y="118"/>
                  </a:lnTo>
                  <a:lnTo>
                    <a:pt x="0" y="118"/>
                  </a:lnTo>
                  <a:close/>
                </a:path>
              </a:pathLst>
            </a:custGeom>
            <a:solidFill>
              <a:srgbClr val="000000"/>
            </a:solidFill>
            <a:ln w="9525">
              <a:noFill/>
            </a:ln>
          </p:spPr>
          <p:txBody>
            <a:bodyPr/>
            <a:p>
              <a:endParaRPr lang="zh-CN" altLang="en-US"/>
            </a:p>
          </p:txBody>
        </p:sp>
        <p:sp>
          <p:nvSpPr>
            <p:cNvPr id="45072" name="Line 16"/>
            <p:cNvSpPr/>
            <p:nvPr/>
          </p:nvSpPr>
          <p:spPr>
            <a:xfrm flipV="1">
              <a:off x="4191"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73" name="Freeform 17"/>
            <p:cNvSpPr/>
            <p:nvPr/>
          </p:nvSpPr>
          <p:spPr>
            <a:xfrm>
              <a:off x="4153" y="485"/>
              <a:ext cx="79" cy="118"/>
            </a:xfrm>
            <a:custGeom>
              <a:avLst/>
              <a:gdLst/>
              <a:ahLst/>
              <a:cxnLst>
                <a:cxn ang="0">
                  <a:pos x="0" y="118"/>
                </a:cxn>
                <a:cxn ang="0">
                  <a:pos x="38" y="0"/>
                </a:cxn>
                <a:cxn ang="0">
                  <a:pos x="79" y="118"/>
                </a:cxn>
                <a:cxn ang="0">
                  <a:pos x="0" y="118"/>
                </a:cxn>
              </a:cxnLst>
              <a:pathLst>
                <a:path w="79" h="118">
                  <a:moveTo>
                    <a:pt x="0" y="118"/>
                  </a:moveTo>
                  <a:lnTo>
                    <a:pt x="38" y="0"/>
                  </a:lnTo>
                  <a:lnTo>
                    <a:pt x="79" y="118"/>
                  </a:lnTo>
                  <a:lnTo>
                    <a:pt x="0" y="118"/>
                  </a:lnTo>
                  <a:close/>
                </a:path>
              </a:pathLst>
            </a:custGeom>
            <a:solidFill>
              <a:srgbClr val="000000"/>
            </a:solidFill>
            <a:ln w="9525">
              <a:noFill/>
            </a:ln>
          </p:spPr>
          <p:txBody>
            <a:bodyPr/>
            <a:p>
              <a:endParaRPr lang="zh-CN" altLang="en-US"/>
            </a:p>
          </p:txBody>
        </p:sp>
        <p:sp>
          <p:nvSpPr>
            <p:cNvPr id="45074" name="Line 18"/>
            <p:cNvSpPr/>
            <p:nvPr/>
          </p:nvSpPr>
          <p:spPr>
            <a:xfrm flipV="1">
              <a:off x="4064"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75" name="Freeform 19"/>
            <p:cNvSpPr/>
            <p:nvPr/>
          </p:nvSpPr>
          <p:spPr>
            <a:xfrm>
              <a:off x="4025"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076" name="Line 20"/>
            <p:cNvSpPr/>
            <p:nvPr/>
          </p:nvSpPr>
          <p:spPr>
            <a:xfrm flipV="1">
              <a:off x="3808"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77" name="Freeform 21"/>
            <p:cNvSpPr/>
            <p:nvPr/>
          </p:nvSpPr>
          <p:spPr>
            <a:xfrm>
              <a:off x="3769"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078" name="Line 22"/>
            <p:cNvSpPr/>
            <p:nvPr/>
          </p:nvSpPr>
          <p:spPr>
            <a:xfrm flipV="1">
              <a:off x="3680"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79" name="Freeform 23"/>
            <p:cNvSpPr/>
            <p:nvPr/>
          </p:nvSpPr>
          <p:spPr>
            <a:xfrm>
              <a:off x="3640"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080" name="Line 24"/>
            <p:cNvSpPr/>
            <p:nvPr/>
          </p:nvSpPr>
          <p:spPr>
            <a:xfrm flipV="1">
              <a:off x="3551"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81" name="Freeform 25"/>
            <p:cNvSpPr/>
            <p:nvPr/>
          </p:nvSpPr>
          <p:spPr>
            <a:xfrm>
              <a:off x="3512"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082" name="Line 26"/>
            <p:cNvSpPr/>
            <p:nvPr/>
          </p:nvSpPr>
          <p:spPr>
            <a:xfrm flipV="1">
              <a:off x="3551" y="485"/>
              <a:ext cx="1" cy="255"/>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83" name="Line 27"/>
            <p:cNvSpPr/>
            <p:nvPr/>
          </p:nvSpPr>
          <p:spPr>
            <a:xfrm flipV="1">
              <a:off x="3424"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84" name="Freeform 28"/>
            <p:cNvSpPr/>
            <p:nvPr/>
          </p:nvSpPr>
          <p:spPr>
            <a:xfrm>
              <a:off x="3385" y="485"/>
              <a:ext cx="77" cy="118"/>
            </a:xfrm>
            <a:custGeom>
              <a:avLst/>
              <a:gdLst/>
              <a:ahLst/>
              <a:cxnLst>
                <a:cxn ang="0">
                  <a:pos x="0" y="118"/>
                </a:cxn>
                <a:cxn ang="0">
                  <a:pos x="39" y="0"/>
                </a:cxn>
                <a:cxn ang="0">
                  <a:pos x="77" y="118"/>
                </a:cxn>
                <a:cxn ang="0">
                  <a:pos x="0" y="118"/>
                </a:cxn>
              </a:cxnLst>
              <a:pathLst>
                <a:path w="77" h="118">
                  <a:moveTo>
                    <a:pt x="0" y="118"/>
                  </a:moveTo>
                  <a:lnTo>
                    <a:pt x="39" y="0"/>
                  </a:lnTo>
                  <a:lnTo>
                    <a:pt x="77" y="118"/>
                  </a:lnTo>
                  <a:lnTo>
                    <a:pt x="0" y="118"/>
                  </a:lnTo>
                  <a:close/>
                </a:path>
              </a:pathLst>
            </a:custGeom>
            <a:solidFill>
              <a:srgbClr val="000000"/>
            </a:solidFill>
            <a:ln w="9525">
              <a:noFill/>
            </a:ln>
          </p:spPr>
          <p:txBody>
            <a:bodyPr/>
            <a:p>
              <a:endParaRPr lang="zh-CN" altLang="en-US"/>
            </a:p>
          </p:txBody>
        </p:sp>
        <p:sp>
          <p:nvSpPr>
            <p:cNvPr id="45085" name="Line 29"/>
            <p:cNvSpPr/>
            <p:nvPr/>
          </p:nvSpPr>
          <p:spPr>
            <a:xfrm flipV="1">
              <a:off x="3167"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86" name="Freeform 30"/>
            <p:cNvSpPr/>
            <p:nvPr/>
          </p:nvSpPr>
          <p:spPr>
            <a:xfrm>
              <a:off x="3129" y="485"/>
              <a:ext cx="79" cy="118"/>
            </a:xfrm>
            <a:custGeom>
              <a:avLst/>
              <a:gdLst/>
              <a:ahLst/>
              <a:cxnLst>
                <a:cxn ang="0">
                  <a:pos x="0" y="118"/>
                </a:cxn>
                <a:cxn ang="0">
                  <a:pos x="38" y="0"/>
                </a:cxn>
                <a:cxn ang="0">
                  <a:pos x="79" y="118"/>
                </a:cxn>
                <a:cxn ang="0">
                  <a:pos x="0" y="118"/>
                </a:cxn>
              </a:cxnLst>
              <a:pathLst>
                <a:path w="79" h="118">
                  <a:moveTo>
                    <a:pt x="0" y="118"/>
                  </a:moveTo>
                  <a:lnTo>
                    <a:pt x="38" y="0"/>
                  </a:lnTo>
                  <a:lnTo>
                    <a:pt x="79" y="118"/>
                  </a:lnTo>
                  <a:lnTo>
                    <a:pt x="0" y="118"/>
                  </a:lnTo>
                  <a:close/>
                </a:path>
              </a:pathLst>
            </a:custGeom>
            <a:solidFill>
              <a:srgbClr val="000000"/>
            </a:solidFill>
            <a:ln w="9525">
              <a:noFill/>
            </a:ln>
          </p:spPr>
          <p:txBody>
            <a:bodyPr/>
            <a:p>
              <a:endParaRPr lang="zh-CN" altLang="en-US"/>
            </a:p>
          </p:txBody>
        </p:sp>
        <p:sp>
          <p:nvSpPr>
            <p:cNvPr id="45087" name="Line 31"/>
            <p:cNvSpPr/>
            <p:nvPr/>
          </p:nvSpPr>
          <p:spPr>
            <a:xfrm flipV="1">
              <a:off x="3040"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88" name="Freeform 32"/>
            <p:cNvSpPr/>
            <p:nvPr/>
          </p:nvSpPr>
          <p:spPr>
            <a:xfrm>
              <a:off x="3001"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089" name="Line 33"/>
            <p:cNvSpPr/>
            <p:nvPr/>
          </p:nvSpPr>
          <p:spPr>
            <a:xfrm flipV="1">
              <a:off x="2912"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90" name="Freeform 34"/>
            <p:cNvSpPr/>
            <p:nvPr/>
          </p:nvSpPr>
          <p:spPr>
            <a:xfrm>
              <a:off x="2872"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091" name="Line 35"/>
            <p:cNvSpPr/>
            <p:nvPr/>
          </p:nvSpPr>
          <p:spPr>
            <a:xfrm flipV="1">
              <a:off x="2783"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92" name="Freeform 36"/>
            <p:cNvSpPr/>
            <p:nvPr/>
          </p:nvSpPr>
          <p:spPr>
            <a:xfrm>
              <a:off x="2745" y="485"/>
              <a:ext cx="77" cy="118"/>
            </a:xfrm>
            <a:custGeom>
              <a:avLst/>
              <a:gdLst/>
              <a:ahLst/>
              <a:cxnLst>
                <a:cxn ang="0">
                  <a:pos x="0" y="118"/>
                </a:cxn>
                <a:cxn ang="0">
                  <a:pos x="38" y="0"/>
                </a:cxn>
                <a:cxn ang="0">
                  <a:pos x="77" y="118"/>
                </a:cxn>
                <a:cxn ang="0">
                  <a:pos x="0" y="118"/>
                </a:cxn>
              </a:cxnLst>
              <a:pathLst>
                <a:path w="77" h="118">
                  <a:moveTo>
                    <a:pt x="0" y="118"/>
                  </a:moveTo>
                  <a:lnTo>
                    <a:pt x="38" y="0"/>
                  </a:lnTo>
                  <a:lnTo>
                    <a:pt x="77" y="118"/>
                  </a:lnTo>
                  <a:lnTo>
                    <a:pt x="0" y="118"/>
                  </a:lnTo>
                  <a:close/>
                </a:path>
              </a:pathLst>
            </a:custGeom>
            <a:solidFill>
              <a:srgbClr val="000000"/>
            </a:solidFill>
            <a:ln w="9525">
              <a:noFill/>
            </a:ln>
          </p:spPr>
          <p:txBody>
            <a:bodyPr/>
            <a:p>
              <a:endParaRPr lang="zh-CN" altLang="en-US"/>
            </a:p>
          </p:txBody>
        </p:sp>
        <p:sp>
          <p:nvSpPr>
            <p:cNvPr id="45093" name="Line 37"/>
            <p:cNvSpPr/>
            <p:nvPr/>
          </p:nvSpPr>
          <p:spPr>
            <a:xfrm flipV="1">
              <a:off x="2656"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94" name="Freeform 38"/>
            <p:cNvSpPr/>
            <p:nvPr/>
          </p:nvSpPr>
          <p:spPr>
            <a:xfrm>
              <a:off x="2616"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095" name="Line 39"/>
            <p:cNvSpPr/>
            <p:nvPr/>
          </p:nvSpPr>
          <p:spPr>
            <a:xfrm flipV="1">
              <a:off x="2527"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96" name="Freeform 40"/>
            <p:cNvSpPr/>
            <p:nvPr/>
          </p:nvSpPr>
          <p:spPr>
            <a:xfrm>
              <a:off x="2488"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097" name="Line 41"/>
            <p:cNvSpPr/>
            <p:nvPr/>
          </p:nvSpPr>
          <p:spPr>
            <a:xfrm flipV="1">
              <a:off x="2400"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098" name="Freeform 42"/>
            <p:cNvSpPr/>
            <p:nvPr/>
          </p:nvSpPr>
          <p:spPr>
            <a:xfrm>
              <a:off x="2361" y="485"/>
              <a:ext cx="77" cy="118"/>
            </a:xfrm>
            <a:custGeom>
              <a:avLst/>
              <a:gdLst/>
              <a:ahLst/>
              <a:cxnLst>
                <a:cxn ang="0">
                  <a:pos x="0" y="118"/>
                </a:cxn>
                <a:cxn ang="0">
                  <a:pos x="39" y="0"/>
                </a:cxn>
                <a:cxn ang="0">
                  <a:pos x="77" y="118"/>
                </a:cxn>
                <a:cxn ang="0">
                  <a:pos x="0" y="118"/>
                </a:cxn>
              </a:cxnLst>
              <a:pathLst>
                <a:path w="77" h="118">
                  <a:moveTo>
                    <a:pt x="0" y="118"/>
                  </a:moveTo>
                  <a:lnTo>
                    <a:pt x="39" y="0"/>
                  </a:lnTo>
                  <a:lnTo>
                    <a:pt x="77" y="118"/>
                  </a:lnTo>
                  <a:lnTo>
                    <a:pt x="0" y="118"/>
                  </a:lnTo>
                  <a:close/>
                </a:path>
              </a:pathLst>
            </a:custGeom>
            <a:solidFill>
              <a:srgbClr val="000000"/>
            </a:solidFill>
            <a:ln w="9525">
              <a:noFill/>
            </a:ln>
          </p:spPr>
          <p:txBody>
            <a:bodyPr/>
            <a:p>
              <a:endParaRPr lang="zh-CN" altLang="en-US"/>
            </a:p>
          </p:txBody>
        </p:sp>
        <p:sp>
          <p:nvSpPr>
            <p:cNvPr id="45099" name="Line 43"/>
            <p:cNvSpPr/>
            <p:nvPr/>
          </p:nvSpPr>
          <p:spPr>
            <a:xfrm flipV="1">
              <a:off x="2272"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00" name="Freeform 44"/>
            <p:cNvSpPr/>
            <p:nvPr/>
          </p:nvSpPr>
          <p:spPr>
            <a:xfrm>
              <a:off x="2232"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101" name="Line 45"/>
            <p:cNvSpPr/>
            <p:nvPr/>
          </p:nvSpPr>
          <p:spPr>
            <a:xfrm flipV="1">
              <a:off x="2143"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02" name="Freeform 46"/>
            <p:cNvSpPr/>
            <p:nvPr/>
          </p:nvSpPr>
          <p:spPr>
            <a:xfrm>
              <a:off x="2104"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103" name="Line 47"/>
            <p:cNvSpPr/>
            <p:nvPr/>
          </p:nvSpPr>
          <p:spPr>
            <a:xfrm flipV="1">
              <a:off x="2016"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04" name="Freeform 48"/>
            <p:cNvSpPr/>
            <p:nvPr/>
          </p:nvSpPr>
          <p:spPr>
            <a:xfrm>
              <a:off x="1977" y="485"/>
              <a:ext cx="77" cy="118"/>
            </a:xfrm>
            <a:custGeom>
              <a:avLst/>
              <a:gdLst/>
              <a:ahLst/>
              <a:cxnLst>
                <a:cxn ang="0">
                  <a:pos x="0" y="118"/>
                </a:cxn>
                <a:cxn ang="0">
                  <a:pos x="39" y="0"/>
                </a:cxn>
                <a:cxn ang="0">
                  <a:pos x="77" y="118"/>
                </a:cxn>
                <a:cxn ang="0">
                  <a:pos x="0" y="118"/>
                </a:cxn>
              </a:cxnLst>
              <a:pathLst>
                <a:path w="77" h="118">
                  <a:moveTo>
                    <a:pt x="0" y="118"/>
                  </a:moveTo>
                  <a:lnTo>
                    <a:pt x="39" y="0"/>
                  </a:lnTo>
                  <a:lnTo>
                    <a:pt x="77" y="118"/>
                  </a:lnTo>
                  <a:lnTo>
                    <a:pt x="0" y="118"/>
                  </a:lnTo>
                  <a:close/>
                </a:path>
              </a:pathLst>
            </a:custGeom>
            <a:solidFill>
              <a:srgbClr val="000000"/>
            </a:solidFill>
            <a:ln w="9525">
              <a:noFill/>
            </a:ln>
          </p:spPr>
          <p:txBody>
            <a:bodyPr/>
            <a:p>
              <a:endParaRPr lang="zh-CN" altLang="en-US"/>
            </a:p>
          </p:txBody>
        </p:sp>
        <p:sp>
          <p:nvSpPr>
            <p:cNvPr id="45105" name="Line 49"/>
            <p:cNvSpPr/>
            <p:nvPr/>
          </p:nvSpPr>
          <p:spPr>
            <a:xfrm flipV="1">
              <a:off x="1888"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06" name="Freeform 50"/>
            <p:cNvSpPr/>
            <p:nvPr/>
          </p:nvSpPr>
          <p:spPr>
            <a:xfrm>
              <a:off x="1848"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107" name="Line 51"/>
            <p:cNvSpPr/>
            <p:nvPr/>
          </p:nvSpPr>
          <p:spPr>
            <a:xfrm flipV="1">
              <a:off x="1759"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08" name="Freeform 52"/>
            <p:cNvSpPr/>
            <p:nvPr/>
          </p:nvSpPr>
          <p:spPr>
            <a:xfrm>
              <a:off x="1720"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109" name="Line 53"/>
            <p:cNvSpPr/>
            <p:nvPr/>
          </p:nvSpPr>
          <p:spPr>
            <a:xfrm flipV="1">
              <a:off x="1632"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10" name="Freeform 54"/>
            <p:cNvSpPr/>
            <p:nvPr/>
          </p:nvSpPr>
          <p:spPr>
            <a:xfrm>
              <a:off x="1591" y="485"/>
              <a:ext cx="79" cy="118"/>
            </a:xfrm>
            <a:custGeom>
              <a:avLst/>
              <a:gdLst/>
              <a:ahLst/>
              <a:cxnLst>
                <a:cxn ang="0">
                  <a:pos x="0" y="118"/>
                </a:cxn>
                <a:cxn ang="0">
                  <a:pos x="41" y="0"/>
                </a:cxn>
                <a:cxn ang="0">
                  <a:pos x="79" y="118"/>
                </a:cxn>
                <a:cxn ang="0">
                  <a:pos x="0" y="118"/>
                </a:cxn>
              </a:cxnLst>
              <a:pathLst>
                <a:path w="79" h="118">
                  <a:moveTo>
                    <a:pt x="0" y="118"/>
                  </a:moveTo>
                  <a:lnTo>
                    <a:pt x="41" y="0"/>
                  </a:lnTo>
                  <a:lnTo>
                    <a:pt x="79" y="118"/>
                  </a:lnTo>
                  <a:lnTo>
                    <a:pt x="0" y="118"/>
                  </a:lnTo>
                  <a:close/>
                </a:path>
              </a:pathLst>
            </a:custGeom>
            <a:solidFill>
              <a:srgbClr val="000000"/>
            </a:solidFill>
            <a:ln w="9525">
              <a:noFill/>
            </a:ln>
          </p:spPr>
          <p:txBody>
            <a:bodyPr/>
            <a:p>
              <a:endParaRPr lang="zh-CN" altLang="en-US"/>
            </a:p>
          </p:txBody>
        </p:sp>
        <p:sp>
          <p:nvSpPr>
            <p:cNvPr id="45111" name="Line 55"/>
            <p:cNvSpPr/>
            <p:nvPr/>
          </p:nvSpPr>
          <p:spPr>
            <a:xfrm flipV="1">
              <a:off x="1503"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12" name="Freeform 56"/>
            <p:cNvSpPr/>
            <p:nvPr/>
          </p:nvSpPr>
          <p:spPr>
            <a:xfrm>
              <a:off x="1464"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113" name="Line 57"/>
            <p:cNvSpPr/>
            <p:nvPr/>
          </p:nvSpPr>
          <p:spPr>
            <a:xfrm flipV="1">
              <a:off x="1375"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14" name="Freeform 58"/>
            <p:cNvSpPr/>
            <p:nvPr/>
          </p:nvSpPr>
          <p:spPr>
            <a:xfrm>
              <a:off x="1337" y="485"/>
              <a:ext cx="77" cy="118"/>
            </a:xfrm>
            <a:custGeom>
              <a:avLst/>
              <a:gdLst/>
              <a:ahLst/>
              <a:cxnLst>
                <a:cxn ang="0">
                  <a:pos x="0" y="118"/>
                </a:cxn>
                <a:cxn ang="0">
                  <a:pos x="38" y="0"/>
                </a:cxn>
                <a:cxn ang="0">
                  <a:pos x="77" y="118"/>
                </a:cxn>
                <a:cxn ang="0">
                  <a:pos x="0" y="118"/>
                </a:cxn>
              </a:cxnLst>
              <a:pathLst>
                <a:path w="77" h="118">
                  <a:moveTo>
                    <a:pt x="0" y="118"/>
                  </a:moveTo>
                  <a:lnTo>
                    <a:pt x="38" y="0"/>
                  </a:lnTo>
                  <a:lnTo>
                    <a:pt x="77" y="118"/>
                  </a:lnTo>
                  <a:lnTo>
                    <a:pt x="0" y="118"/>
                  </a:lnTo>
                  <a:close/>
                </a:path>
              </a:pathLst>
            </a:custGeom>
            <a:solidFill>
              <a:srgbClr val="000000"/>
            </a:solidFill>
            <a:ln w="9525">
              <a:noFill/>
            </a:ln>
          </p:spPr>
          <p:txBody>
            <a:bodyPr/>
            <a:p>
              <a:endParaRPr lang="zh-CN" altLang="en-US"/>
            </a:p>
          </p:txBody>
        </p:sp>
        <p:sp>
          <p:nvSpPr>
            <p:cNvPr id="45115" name="Line 59"/>
            <p:cNvSpPr/>
            <p:nvPr/>
          </p:nvSpPr>
          <p:spPr>
            <a:xfrm flipV="1">
              <a:off x="1248"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16" name="Freeform 60"/>
            <p:cNvSpPr/>
            <p:nvPr/>
          </p:nvSpPr>
          <p:spPr>
            <a:xfrm>
              <a:off x="1208"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117" name="Line 61"/>
            <p:cNvSpPr/>
            <p:nvPr/>
          </p:nvSpPr>
          <p:spPr>
            <a:xfrm flipV="1">
              <a:off x="1119"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18" name="Freeform 62"/>
            <p:cNvSpPr/>
            <p:nvPr/>
          </p:nvSpPr>
          <p:spPr>
            <a:xfrm>
              <a:off x="1080"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119" name="Line 63"/>
            <p:cNvSpPr/>
            <p:nvPr/>
          </p:nvSpPr>
          <p:spPr>
            <a:xfrm flipV="1">
              <a:off x="991"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20" name="Freeform 64"/>
            <p:cNvSpPr/>
            <p:nvPr/>
          </p:nvSpPr>
          <p:spPr>
            <a:xfrm>
              <a:off x="953" y="485"/>
              <a:ext cx="77" cy="118"/>
            </a:xfrm>
            <a:custGeom>
              <a:avLst/>
              <a:gdLst/>
              <a:ahLst/>
              <a:cxnLst>
                <a:cxn ang="0">
                  <a:pos x="0" y="118"/>
                </a:cxn>
                <a:cxn ang="0">
                  <a:pos x="38" y="0"/>
                </a:cxn>
                <a:cxn ang="0">
                  <a:pos x="77" y="118"/>
                </a:cxn>
                <a:cxn ang="0">
                  <a:pos x="0" y="118"/>
                </a:cxn>
              </a:cxnLst>
              <a:pathLst>
                <a:path w="77" h="118">
                  <a:moveTo>
                    <a:pt x="0" y="118"/>
                  </a:moveTo>
                  <a:lnTo>
                    <a:pt x="38" y="0"/>
                  </a:lnTo>
                  <a:lnTo>
                    <a:pt x="77" y="118"/>
                  </a:lnTo>
                  <a:lnTo>
                    <a:pt x="0" y="118"/>
                  </a:lnTo>
                  <a:close/>
                </a:path>
              </a:pathLst>
            </a:custGeom>
            <a:solidFill>
              <a:srgbClr val="000000"/>
            </a:solidFill>
            <a:ln w="9525">
              <a:noFill/>
            </a:ln>
          </p:spPr>
          <p:txBody>
            <a:bodyPr/>
            <a:p>
              <a:endParaRPr lang="zh-CN" altLang="en-US"/>
            </a:p>
          </p:txBody>
        </p:sp>
        <p:sp>
          <p:nvSpPr>
            <p:cNvPr id="45121" name="Line 65"/>
            <p:cNvSpPr/>
            <p:nvPr/>
          </p:nvSpPr>
          <p:spPr>
            <a:xfrm flipV="1">
              <a:off x="864"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22" name="Freeform 66"/>
            <p:cNvSpPr/>
            <p:nvPr/>
          </p:nvSpPr>
          <p:spPr>
            <a:xfrm>
              <a:off x="824" y="485"/>
              <a:ext cx="79" cy="118"/>
            </a:xfrm>
            <a:custGeom>
              <a:avLst/>
              <a:gdLst/>
              <a:ahLst/>
              <a:cxnLst>
                <a:cxn ang="0">
                  <a:pos x="0" y="118"/>
                </a:cxn>
                <a:cxn ang="0">
                  <a:pos x="40" y="0"/>
                </a:cxn>
                <a:cxn ang="0">
                  <a:pos x="79" y="118"/>
                </a:cxn>
                <a:cxn ang="0">
                  <a:pos x="0" y="118"/>
                </a:cxn>
              </a:cxnLst>
              <a:pathLst>
                <a:path w="79" h="118">
                  <a:moveTo>
                    <a:pt x="0" y="118"/>
                  </a:moveTo>
                  <a:lnTo>
                    <a:pt x="40" y="0"/>
                  </a:lnTo>
                  <a:lnTo>
                    <a:pt x="79" y="118"/>
                  </a:lnTo>
                  <a:lnTo>
                    <a:pt x="0" y="118"/>
                  </a:lnTo>
                  <a:close/>
                </a:path>
              </a:pathLst>
            </a:custGeom>
            <a:solidFill>
              <a:srgbClr val="000000"/>
            </a:solidFill>
            <a:ln w="9525">
              <a:noFill/>
            </a:ln>
          </p:spPr>
          <p:txBody>
            <a:bodyPr/>
            <a:p>
              <a:endParaRPr lang="zh-CN" altLang="en-US"/>
            </a:p>
          </p:txBody>
        </p:sp>
        <p:sp>
          <p:nvSpPr>
            <p:cNvPr id="45123" name="Line 67"/>
            <p:cNvSpPr/>
            <p:nvPr/>
          </p:nvSpPr>
          <p:spPr>
            <a:xfrm flipV="1">
              <a:off x="735"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24" name="Freeform 68"/>
            <p:cNvSpPr/>
            <p:nvPr/>
          </p:nvSpPr>
          <p:spPr>
            <a:xfrm>
              <a:off x="696"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125" name="Line 69"/>
            <p:cNvSpPr/>
            <p:nvPr/>
          </p:nvSpPr>
          <p:spPr>
            <a:xfrm flipV="1">
              <a:off x="608"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26" name="Freeform 70"/>
            <p:cNvSpPr/>
            <p:nvPr/>
          </p:nvSpPr>
          <p:spPr>
            <a:xfrm>
              <a:off x="567" y="485"/>
              <a:ext cx="79" cy="118"/>
            </a:xfrm>
            <a:custGeom>
              <a:avLst/>
              <a:gdLst/>
              <a:ahLst/>
              <a:cxnLst>
                <a:cxn ang="0">
                  <a:pos x="0" y="118"/>
                </a:cxn>
                <a:cxn ang="0">
                  <a:pos x="41" y="0"/>
                </a:cxn>
                <a:cxn ang="0">
                  <a:pos x="79" y="118"/>
                </a:cxn>
                <a:cxn ang="0">
                  <a:pos x="0" y="118"/>
                </a:cxn>
              </a:cxnLst>
              <a:pathLst>
                <a:path w="79" h="118">
                  <a:moveTo>
                    <a:pt x="0" y="118"/>
                  </a:moveTo>
                  <a:lnTo>
                    <a:pt x="41" y="0"/>
                  </a:lnTo>
                  <a:lnTo>
                    <a:pt x="79" y="118"/>
                  </a:lnTo>
                  <a:lnTo>
                    <a:pt x="0" y="118"/>
                  </a:lnTo>
                  <a:close/>
                </a:path>
              </a:pathLst>
            </a:custGeom>
            <a:solidFill>
              <a:srgbClr val="000000"/>
            </a:solidFill>
            <a:ln w="9525">
              <a:noFill/>
            </a:ln>
          </p:spPr>
          <p:txBody>
            <a:bodyPr/>
            <a:p>
              <a:endParaRPr lang="zh-CN" altLang="en-US"/>
            </a:p>
          </p:txBody>
        </p:sp>
        <p:sp>
          <p:nvSpPr>
            <p:cNvPr id="45127" name="Line 71"/>
            <p:cNvSpPr/>
            <p:nvPr/>
          </p:nvSpPr>
          <p:spPr>
            <a:xfrm flipV="1">
              <a:off x="479"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28" name="Freeform 72"/>
            <p:cNvSpPr/>
            <p:nvPr/>
          </p:nvSpPr>
          <p:spPr>
            <a:xfrm>
              <a:off x="440" y="485"/>
              <a:ext cx="79" cy="118"/>
            </a:xfrm>
            <a:custGeom>
              <a:avLst/>
              <a:gdLst/>
              <a:ahLst/>
              <a:cxnLst>
                <a:cxn ang="0">
                  <a:pos x="0" y="118"/>
                </a:cxn>
                <a:cxn ang="0">
                  <a:pos x="39" y="0"/>
                </a:cxn>
                <a:cxn ang="0">
                  <a:pos x="79" y="118"/>
                </a:cxn>
                <a:cxn ang="0">
                  <a:pos x="0" y="118"/>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129" name="Line 73"/>
            <p:cNvSpPr/>
            <p:nvPr/>
          </p:nvSpPr>
          <p:spPr>
            <a:xfrm flipV="1">
              <a:off x="351"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30" name="Freeform 74"/>
            <p:cNvSpPr/>
            <p:nvPr/>
          </p:nvSpPr>
          <p:spPr>
            <a:xfrm>
              <a:off x="312" y="485"/>
              <a:ext cx="78" cy="118"/>
            </a:xfrm>
            <a:custGeom>
              <a:avLst/>
              <a:gdLst/>
              <a:ahLst/>
              <a:cxnLst>
                <a:cxn ang="0">
                  <a:pos x="0" y="118"/>
                </a:cxn>
                <a:cxn ang="0">
                  <a:pos x="39" y="0"/>
                </a:cxn>
                <a:cxn ang="0">
                  <a:pos x="78" y="118"/>
                </a:cxn>
                <a:cxn ang="0">
                  <a:pos x="0" y="118"/>
                </a:cxn>
              </a:cxnLst>
              <a:pathLst>
                <a:path w="78" h="118">
                  <a:moveTo>
                    <a:pt x="0" y="118"/>
                  </a:moveTo>
                  <a:lnTo>
                    <a:pt x="39" y="0"/>
                  </a:lnTo>
                  <a:lnTo>
                    <a:pt x="78" y="118"/>
                  </a:lnTo>
                  <a:lnTo>
                    <a:pt x="0" y="118"/>
                  </a:lnTo>
                  <a:close/>
                </a:path>
              </a:pathLst>
            </a:custGeom>
            <a:solidFill>
              <a:srgbClr val="000000"/>
            </a:solidFill>
            <a:ln w="9525">
              <a:noFill/>
            </a:ln>
          </p:spPr>
          <p:txBody>
            <a:bodyPr/>
            <a:p>
              <a:endParaRPr lang="zh-CN" altLang="en-US"/>
            </a:p>
          </p:txBody>
        </p:sp>
        <p:sp>
          <p:nvSpPr>
            <p:cNvPr id="45131" name="Line 75"/>
            <p:cNvSpPr/>
            <p:nvPr/>
          </p:nvSpPr>
          <p:spPr>
            <a:xfrm flipV="1">
              <a:off x="224" y="593"/>
              <a:ext cx="1" cy="14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32" name="Freeform 76"/>
            <p:cNvSpPr/>
            <p:nvPr/>
          </p:nvSpPr>
          <p:spPr>
            <a:xfrm>
              <a:off x="183" y="485"/>
              <a:ext cx="79" cy="118"/>
            </a:xfrm>
            <a:custGeom>
              <a:avLst/>
              <a:gdLst/>
              <a:ahLst/>
              <a:cxnLst>
                <a:cxn ang="0">
                  <a:pos x="0" y="118"/>
                </a:cxn>
                <a:cxn ang="0">
                  <a:pos x="41" y="0"/>
                </a:cxn>
                <a:cxn ang="0">
                  <a:pos x="79" y="118"/>
                </a:cxn>
                <a:cxn ang="0">
                  <a:pos x="0" y="118"/>
                </a:cxn>
              </a:cxnLst>
              <a:pathLst>
                <a:path w="79" h="118">
                  <a:moveTo>
                    <a:pt x="0" y="118"/>
                  </a:moveTo>
                  <a:lnTo>
                    <a:pt x="41" y="0"/>
                  </a:lnTo>
                  <a:lnTo>
                    <a:pt x="79" y="118"/>
                  </a:lnTo>
                  <a:lnTo>
                    <a:pt x="0" y="118"/>
                  </a:lnTo>
                  <a:close/>
                </a:path>
              </a:pathLst>
            </a:custGeom>
            <a:solidFill>
              <a:srgbClr val="000000"/>
            </a:solidFill>
            <a:ln w="9525">
              <a:noFill/>
            </a:ln>
          </p:spPr>
          <p:txBody>
            <a:bodyPr/>
            <a:p>
              <a:endParaRPr lang="zh-CN" altLang="en-US"/>
            </a:p>
          </p:txBody>
        </p:sp>
        <p:sp>
          <p:nvSpPr>
            <p:cNvPr id="45133" name="Rectangle 77"/>
            <p:cNvSpPr/>
            <p:nvPr/>
          </p:nvSpPr>
          <p:spPr>
            <a:xfrm>
              <a:off x="4100" y="805"/>
              <a:ext cx="560" cy="134"/>
            </a:xfrm>
            <a:prstGeom prst="rect">
              <a:avLst/>
            </a:prstGeom>
            <a:noFill/>
            <a:ln w="9525">
              <a:noFill/>
            </a:ln>
          </p:spPr>
          <p:txBody>
            <a:bodyPr wrap="none" lIns="0" tIns="0" rIns="0" bIns="0" anchor="t">
              <a:spAutoFit/>
            </a:bodyPr>
            <a:p>
              <a:r>
                <a:rPr lang="zh-CN" altLang="en-US" sz="1400" dirty="0">
                  <a:solidFill>
                    <a:srgbClr val="000000"/>
                  </a:solidFill>
                  <a:latin typeface="宋体" charset="-122"/>
                  <a:ea typeface="宋体" charset="-122"/>
                </a:rPr>
                <a:t>后继微地址</a:t>
              </a:r>
              <a:endParaRPr lang="zh-CN" altLang="en-US" dirty="0">
                <a:latin typeface="Arial" charset="0"/>
                <a:ea typeface="宋体" charset="-122"/>
              </a:endParaRPr>
            </a:p>
          </p:txBody>
        </p:sp>
        <p:sp>
          <p:nvSpPr>
            <p:cNvPr id="45134" name="Rectangle 78"/>
            <p:cNvSpPr/>
            <p:nvPr/>
          </p:nvSpPr>
          <p:spPr>
            <a:xfrm>
              <a:off x="3388" y="805"/>
              <a:ext cx="448" cy="134"/>
            </a:xfrm>
            <a:prstGeom prst="rect">
              <a:avLst/>
            </a:prstGeom>
            <a:noFill/>
            <a:ln w="9525">
              <a:noFill/>
            </a:ln>
          </p:spPr>
          <p:txBody>
            <a:bodyPr wrap="none" lIns="0" tIns="0" rIns="0" bIns="0" anchor="t">
              <a:spAutoFit/>
            </a:bodyPr>
            <a:p>
              <a:r>
                <a:rPr lang="zh-CN" altLang="en-US" sz="1400" dirty="0">
                  <a:solidFill>
                    <a:srgbClr val="000000"/>
                  </a:solidFill>
                  <a:latin typeface="宋体" charset="-122"/>
                  <a:ea typeface="宋体" charset="-122"/>
                </a:rPr>
                <a:t>判断条件</a:t>
              </a:r>
              <a:endParaRPr lang="zh-CN" altLang="en-US" dirty="0">
                <a:latin typeface="Arial" charset="0"/>
                <a:ea typeface="宋体" charset="-122"/>
              </a:endParaRPr>
            </a:p>
          </p:txBody>
        </p:sp>
        <p:sp>
          <p:nvSpPr>
            <p:cNvPr id="45135" name="Line 79"/>
            <p:cNvSpPr/>
            <p:nvPr/>
          </p:nvSpPr>
          <p:spPr>
            <a:xfrm>
              <a:off x="3967" y="740"/>
              <a:ext cx="1" cy="257"/>
            </a:xfrm>
            <a:prstGeom prst="line">
              <a:avLst/>
            </a:prstGeom>
            <a:ln w="28575"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136" name="Rectangle 80"/>
            <p:cNvSpPr/>
            <p:nvPr/>
          </p:nvSpPr>
          <p:spPr>
            <a:xfrm rot="-5400000">
              <a:off x="4675"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37" name="Rectangle 81"/>
            <p:cNvSpPr/>
            <p:nvPr/>
          </p:nvSpPr>
          <p:spPr>
            <a:xfrm rot="-5400000">
              <a:off x="4675"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38" name="Rectangle 82"/>
            <p:cNvSpPr/>
            <p:nvPr/>
          </p:nvSpPr>
          <p:spPr>
            <a:xfrm rot="-5400000">
              <a:off x="4675"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0</a:t>
              </a:r>
              <a:endParaRPr lang="en-US" altLang="zh-CN" dirty="0">
                <a:latin typeface="Arial" charset="0"/>
                <a:ea typeface="宋体" charset="-122"/>
              </a:endParaRPr>
            </a:p>
          </p:txBody>
        </p:sp>
        <p:sp>
          <p:nvSpPr>
            <p:cNvPr id="45139" name="Rectangle 83"/>
            <p:cNvSpPr/>
            <p:nvPr/>
          </p:nvSpPr>
          <p:spPr>
            <a:xfrm rot="-5400000">
              <a:off x="4562"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40" name="Rectangle 84"/>
            <p:cNvSpPr/>
            <p:nvPr/>
          </p:nvSpPr>
          <p:spPr>
            <a:xfrm rot="-5400000">
              <a:off x="4562"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41" name="Rectangle 85"/>
            <p:cNvSpPr/>
            <p:nvPr/>
          </p:nvSpPr>
          <p:spPr>
            <a:xfrm rot="-5400000">
              <a:off x="4562"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142" name="Rectangle 86"/>
            <p:cNvSpPr/>
            <p:nvPr/>
          </p:nvSpPr>
          <p:spPr>
            <a:xfrm rot="-5400000">
              <a:off x="4419"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43" name="Rectangle 87"/>
            <p:cNvSpPr/>
            <p:nvPr/>
          </p:nvSpPr>
          <p:spPr>
            <a:xfrm rot="-5400000">
              <a:off x="4419"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44" name="Rectangle 88"/>
            <p:cNvSpPr/>
            <p:nvPr/>
          </p:nvSpPr>
          <p:spPr>
            <a:xfrm rot="-5400000">
              <a:off x="4419"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a:t>
              </a:r>
              <a:endParaRPr lang="en-US" altLang="zh-CN" dirty="0">
                <a:latin typeface="Arial" charset="0"/>
                <a:ea typeface="宋体" charset="-122"/>
              </a:endParaRPr>
            </a:p>
          </p:txBody>
        </p:sp>
        <p:sp>
          <p:nvSpPr>
            <p:cNvPr id="45145" name="Rectangle 89"/>
            <p:cNvSpPr/>
            <p:nvPr/>
          </p:nvSpPr>
          <p:spPr>
            <a:xfrm rot="-5400000">
              <a:off x="4291"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46" name="Rectangle 90"/>
            <p:cNvSpPr/>
            <p:nvPr/>
          </p:nvSpPr>
          <p:spPr>
            <a:xfrm rot="-5400000">
              <a:off x="4291"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47" name="Rectangle 91"/>
            <p:cNvSpPr/>
            <p:nvPr/>
          </p:nvSpPr>
          <p:spPr>
            <a:xfrm rot="-5400000">
              <a:off x="4291"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a:t>
              </a:r>
              <a:endParaRPr lang="en-US" altLang="zh-CN" dirty="0">
                <a:latin typeface="Arial" charset="0"/>
                <a:ea typeface="宋体" charset="-122"/>
              </a:endParaRPr>
            </a:p>
          </p:txBody>
        </p:sp>
        <p:sp>
          <p:nvSpPr>
            <p:cNvPr id="45148" name="Rectangle 92"/>
            <p:cNvSpPr/>
            <p:nvPr/>
          </p:nvSpPr>
          <p:spPr>
            <a:xfrm rot="-5400000">
              <a:off x="4162"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49" name="Rectangle 93"/>
            <p:cNvSpPr/>
            <p:nvPr/>
          </p:nvSpPr>
          <p:spPr>
            <a:xfrm rot="-5400000">
              <a:off x="4162"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50" name="Rectangle 94"/>
            <p:cNvSpPr/>
            <p:nvPr/>
          </p:nvSpPr>
          <p:spPr>
            <a:xfrm rot="-5400000">
              <a:off x="4162"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4</a:t>
              </a:r>
              <a:endParaRPr lang="en-US" altLang="zh-CN" dirty="0">
                <a:latin typeface="Arial" charset="0"/>
                <a:ea typeface="宋体" charset="-122"/>
              </a:endParaRPr>
            </a:p>
          </p:txBody>
        </p:sp>
        <p:sp>
          <p:nvSpPr>
            <p:cNvPr id="45151" name="Rectangle 95"/>
            <p:cNvSpPr/>
            <p:nvPr/>
          </p:nvSpPr>
          <p:spPr>
            <a:xfrm rot="-5400000">
              <a:off x="4035" y="3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152" name="Rectangle 96"/>
            <p:cNvSpPr/>
            <p:nvPr/>
          </p:nvSpPr>
          <p:spPr>
            <a:xfrm rot="-5400000">
              <a:off x="4035" y="2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53" name="Rectangle 97"/>
            <p:cNvSpPr/>
            <p:nvPr/>
          </p:nvSpPr>
          <p:spPr>
            <a:xfrm rot="-5400000">
              <a:off x="4035" y="2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5</a:t>
              </a:r>
              <a:endParaRPr lang="en-US" altLang="zh-CN" dirty="0">
                <a:latin typeface="Arial" charset="0"/>
                <a:ea typeface="宋体" charset="-122"/>
              </a:endParaRPr>
            </a:p>
          </p:txBody>
        </p:sp>
        <p:sp>
          <p:nvSpPr>
            <p:cNvPr id="45154" name="Rectangle 98"/>
            <p:cNvSpPr/>
            <p:nvPr/>
          </p:nvSpPr>
          <p:spPr>
            <a:xfrm rot="-5400000">
              <a:off x="3795"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55" name="Rectangle 99"/>
            <p:cNvSpPr/>
            <p:nvPr/>
          </p:nvSpPr>
          <p:spPr>
            <a:xfrm rot="-5400000">
              <a:off x="3795"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0</a:t>
              </a:r>
              <a:endParaRPr lang="en-US" altLang="zh-CN" dirty="0">
                <a:latin typeface="Arial" charset="0"/>
                <a:ea typeface="宋体" charset="-122"/>
              </a:endParaRPr>
            </a:p>
          </p:txBody>
        </p:sp>
        <p:sp>
          <p:nvSpPr>
            <p:cNvPr id="45156" name="Rectangle 100"/>
            <p:cNvSpPr/>
            <p:nvPr/>
          </p:nvSpPr>
          <p:spPr>
            <a:xfrm rot="-5400000">
              <a:off x="3651"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57" name="Rectangle 101"/>
            <p:cNvSpPr/>
            <p:nvPr/>
          </p:nvSpPr>
          <p:spPr>
            <a:xfrm rot="-5400000">
              <a:off x="3651"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158" name="Rectangle 102"/>
            <p:cNvSpPr/>
            <p:nvPr/>
          </p:nvSpPr>
          <p:spPr>
            <a:xfrm rot="-5400000">
              <a:off x="3538"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59" name="Rectangle 103"/>
            <p:cNvSpPr/>
            <p:nvPr/>
          </p:nvSpPr>
          <p:spPr>
            <a:xfrm rot="-5400000">
              <a:off x="3538"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a:t>
              </a:r>
              <a:endParaRPr lang="en-US" altLang="zh-CN" dirty="0">
                <a:latin typeface="Arial" charset="0"/>
                <a:ea typeface="宋体" charset="-122"/>
              </a:endParaRPr>
            </a:p>
          </p:txBody>
        </p:sp>
        <p:sp>
          <p:nvSpPr>
            <p:cNvPr id="45160" name="Rectangle 104"/>
            <p:cNvSpPr/>
            <p:nvPr/>
          </p:nvSpPr>
          <p:spPr>
            <a:xfrm rot="-5400000">
              <a:off x="3395"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61" name="Rectangle 105"/>
            <p:cNvSpPr/>
            <p:nvPr/>
          </p:nvSpPr>
          <p:spPr>
            <a:xfrm rot="-5400000">
              <a:off x="3395"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a:t>
              </a:r>
              <a:endParaRPr lang="en-US" altLang="zh-CN" dirty="0">
                <a:latin typeface="Arial" charset="0"/>
                <a:ea typeface="宋体" charset="-122"/>
              </a:endParaRPr>
            </a:p>
          </p:txBody>
        </p:sp>
        <p:sp>
          <p:nvSpPr>
            <p:cNvPr id="45162" name="Rectangle 106"/>
            <p:cNvSpPr/>
            <p:nvPr/>
          </p:nvSpPr>
          <p:spPr>
            <a:xfrm rot="-5400000">
              <a:off x="3138" y="37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163" name="Rectangle 107"/>
            <p:cNvSpPr/>
            <p:nvPr/>
          </p:nvSpPr>
          <p:spPr>
            <a:xfrm rot="-5400000">
              <a:off x="3138"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N</a:t>
              </a:r>
              <a:endParaRPr lang="en-US" altLang="zh-CN" dirty="0">
                <a:latin typeface="Arial" charset="0"/>
                <a:ea typeface="宋体" charset="-122"/>
              </a:endParaRPr>
            </a:p>
          </p:txBody>
        </p:sp>
        <p:sp>
          <p:nvSpPr>
            <p:cNvPr id="45164" name="Rectangle 108"/>
            <p:cNvSpPr/>
            <p:nvPr/>
          </p:nvSpPr>
          <p:spPr>
            <a:xfrm rot="-5400000">
              <a:off x="3138"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T</a:t>
              </a:r>
              <a:endParaRPr lang="en-US" altLang="zh-CN" dirty="0">
                <a:latin typeface="Arial" charset="0"/>
                <a:ea typeface="宋体" charset="-122"/>
              </a:endParaRPr>
            </a:p>
          </p:txBody>
        </p:sp>
        <p:sp>
          <p:nvSpPr>
            <p:cNvPr id="45165" name="Rectangle 109"/>
            <p:cNvSpPr/>
            <p:nvPr/>
          </p:nvSpPr>
          <p:spPr>
            <a:xfrm rot="-5400000">
              <a:off x="3138" y="20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166" name="Rectangle 110"/>
            <p:cNvSpPr/>
            <p:nvPr/>
          </p:nvSpPr>
          <p:spPr>
            <a:xfrm rot="-5400000">
              <a:off x="3011" y="37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167" name="Rectangle 111"/>
            <p:cNvSpPr/>
            <p:nvPr/>
          </p:nvSpPr>
          <p:spPr>
            <a:xfrm rot="-5400000">
              <a:off x="3011" y="31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N</a:t>
              </a:r>
              <a:endParaRPr lang="en-US" altLang="zh-CN" dirty="0">
                <a:latin typeface="Arial" charset="0"/>
                <a:ea typeface="宋体" charset="-122"/>
              </a:endParaRPr>
            </a:p>
          </p:txBody>
        </p:sp>
        <p:sp>
          <p:nvSpPr>
            <p:cNvPr id="45168" name="Rectangle 112"/>
            <p:cNvSpPr/>
            <p:nvPr/>
          </p:nvSpPr>
          <p:spPr>
            <a:xfrm rot="-5400000">
              <a:off x="3011" y="2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T</a:t>
              </a:r>
              <a:endParaRPr lang="en-US" altLang="zh-CN" dirty="0">
                <a:latin typeface="Arial" charset="0"/>
                <a:ea typeface="宋体" charset="-122"/>
              </a:endParaRPr>
            </a:p>
          </p:txBody>
        </p:sp>
        <p:sp>
          <p:nvSpPr>
            <p:cNvPr id="45169" name="Rectangle 113"/>
            <p:cNvSpPr/>
            <p:nvPr/>
          </p:nvSpPr>
          <p:spPr>
            <a:xfrm rot="-5400000">
              <a:off x="3011" y="20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170" name="Rectangle 114"/>
            <p:cNvSpPr/>
            <p:nvPr/>
          </p:nvSpPr>
          <p:spPr>
            <a:xfrm rot="-5400000">
              <a:off x="2899" y="35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171" name="Rectangle 115"/>
            <p:cNvSpPr/>
            <p:nvPr/>
          </p:nvSpPr>
          <p:spPr>
            <a:xfrm rot="-5400000">
              <a:off x="2899" y="30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72" name="Rectangle 116"/>
            <p:cNvSpPr/>
            <p:nvPr/>
          </p:nvSpPr>
          <p:spPr>
            <a:xfrm rot="-5400000">
              <a:off x="2899" y="24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173" name="Rectangle 117"/>
            <p:cNvSpPr/>
            <p:nvPr/>
          </p:nvSpPr>
          <p:spPr>
            <a:xfrm rot="-5400000">
              <a:off x="2899" y="18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174" name="Rectangle 118"/>
            <p:cNvSpPr/>
            <p:nvPr/>
          </p:nvSpPr>
          <p:spPr>
            <a:xfrm rot="-5400000">
              <a:off x="2754" y="35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175" name="Rectangle 119"/>
            <p:cNvSpPr/>
            <p:nvPr/>
          </p:nvSpPr>
          <p:spPr>
            <a:xfrm rot="-5400000">
              <a:off x="2754" y="30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76" name="Rectangle 120"/>
            <p:cNvSpPr/>
            <p:nvPr/>
          </p:nvSpPr>
          <p:spPr>
            <a:xfrm rot="-5400000">
              <a:off x="2754" y="24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77" name="Rectangle 121"/>
            <p:cNvSpPr/>
            <p:nvPr/>
          </p:nvSpPr>
          <p:spPr>
            <a:xfrm rot="-5400000">
              <a:off x="2754" y="18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178" name="Rectangle 122"/>
            <p:cNvSpPr/>
            <p:nvPr/>
          </p:nvSpPr>
          <p:spPr>
            <a:xfrm rot="-5400000">
              <a:off x="2370" y="35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M</a:t>
              </a:r>
              <a:endParaRPr lang="en-US" altLang="zh-CN" dirty="0">
                <a:latin typeface="Arial" charset="0"/>
                <a:ea typeface="宋体" charset="-122"/>
              </a:endParaRPr>
            </a:p>
          </p:txBody>
        </p:sp>
        <p:sp>
          <p:nvSpPr>
            <p:cNvPr id="45179" name="Rectangle 123"/>
            <p:cNvSpPr/>
            <p:nvPr/>
          </p:nvSpPr>
          <p:spPr>
            <a:xfrm rot="-5400000">
              <a:off x="2370" y="29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4</a:t>
              </a:r>
              <a:endParaRPr lang="en-US" altLang="zh-CN" dirty="0">
                <a:latin typeface="Arial" charset="0"/>
                <a:ea typeface="宋体" charset="-122"/>
              </a:endParaRPr>
            </a:p>
          </p:txBody>
        </p:sp>
        <p:sp>
          <p:nvSpPr>
            <p:cNvPr id="45180" name="Rectangle 124"/>
            <p:cNvSpPr/>
            <p:nvPr/>
          </p:nvSpPr>
          <p:spPr>
            <a:xfrm rot="-5400000">
              <a:off x="2643" y="36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81" name="Rectangle 125"/>
            <p:cNvSpPr/>
            <p:nvPr/>
          </p:nvSpPr>
          <p:spPr>
            <a:xfrm rot="-5400000">
              <a:off x="2643" y="30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182" name="Rectangle 126"/>
            <p:cNvSpPr/>
            <p:nvPr/>
          </p:nvSpPr>
          <p:spPr>
            <a:xfrm rot="-5400000">
              <a:off x="2643" y="25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183" name="Rectangle 127"/>
            <p:cNvSpPr/>
            <p:nvPr/>
          </p:nvSpPr>
          <p:spPr>
            <a:xfrm rot="-5400000">
              <a:off x="2643" y="19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84" name="Rectangle 128"/>
            <p:cNvSpPr/>
            <p:nvPr/>
          </p:nvSpPr>
          <p:spPr>
            <a:xfrm rot="-5400000">
              <a:off x="2643" y="13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85" name="Rectangle 129"/>
            <p:cNvSpPr/>
            <p:nvPr/>
          </p:nvSpPr>
          <p:spPr>
            <a:xfrm rot="-5400000">
              <a:off x="2643" y="8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86" name="Rectangle 130"/>
            <p:cNvSpPr/>
            <p:nvPr/>
          </p:nvSpPr>
          <p:spPr>
            <a:xfrm rot="-5400000">
              <a:off x="2499" y="36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P</a:t>
              </a:r>
              <a:endParaRPr lang="en-US" altLang="zh-CN" dirty="0">
                <a:latin typeface="Arial" charset="0"/>
                <a:ea typeface="宋体" charset="-122"/>
              </a:endParaRPr>
            </a:p>
          </p:txBody>
        </p:sp>
        <p:sp>
          <p:nvSpPr>
            <p:cNvPr id="45187" name="Rectangle 131"/>
            <p:cNvSpPr/>
            <p:nvPr/>
          </p:nvSpPr>
          <p:spPr>
            <a:xfrm rot="-5400000">
              <a:off x="2499" y="30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188" name="Rectangle 132"/>
            <p:cNvSpPr/>
            <p:nvPr/>
          </p:nvSpPr>
          <p:spPr>
            <a:xfrm rot="-5400000">
              <a:off x="2499" y="25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189" name="Rectangle 133"/>
            <p:cNvSpPr/>
            <p:nvPr/>
          </p:nvSpPr>
          <p:spPr>
            <a:xfrm rot="-5400000">
              <a:off x="2499" y="19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190" name="Rectangle 134"/>
            <p:cNvSpPr/>
            <p:nvPr/>
          </p:nvSpPr>
          <p:spPr>
            <a:xfrm rot="-5400000">
              <a:off x="2499" y="13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N</a:t>
              </a:r>
              <a:endParaRPr lang="en-US" altLang="zh-CN" dirty="0">
                <a:latin typeface="Arial" charset="0"/>
                <a:ea typeface="宋体" charset="-122"/>
              </a:endParaRPr>
            </a:p>
          </p:txBody>
        </p:sp>
        <p:sp>
          <p:nvSpPr>
            <p:cNvPr id="45191" name="Rectangle 135"/>
            <p:cNvSpPr/>
            <p:nvPr/>
          </p:nvSpPr>
          <p:spPr>
            <a:xfrm rot="-5400000">
              <a:off x="2499" y="8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192" name="Rectangle 136"/>
            <p:cNvSpPr/>
            <p:nvPr/>
          </p:nvSpPr>
          <p:spPr>
            <a:xfrm rot="-5400000">
              <a:off x="2237" y="35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193" name="Rectangle 137"/>
            <p:cNvSpPr/>
            <p:nvPr/>
          </p:nvSpPr>
          <p:spPr>
            <a:xfrm rot="-5400000">
              <a:off x="2237" y="29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94" name="Rectangle 138"/>
            <p:cNvSpPr/>
            <p:nvPr/>
          </p:nvSpPr>
          <p:spPr>
            <a:xfrm rot="-5400000">
              <a:off x="2237" y="24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195" name="Rectangle 139"/>
            <p:cNvSpPr/>
            <p:nvPr/>
          </p:nvSpPr>
          <p:spPr>
            <a:xfrm rot="-5400000">
              <a:off x="2237" y="18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196" name="Rectangle 140"/>
            <p:cNvSpPr/>
            <p:nvPr/>
          </p:nvSpPr>
          <p:spPr>
            <a:xfrm rot="-5400000">
              <a:off x="2237" y="12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197" name="Rectangle 141"/>
            <p:cNvSpPr/>
            <p:nvPr/>
          </p:nvSpPr>
          <p:spPr>
            <a:xfrm rot="-5400000">
              <a:off x="2098" y="35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198" name="Rectangle 142"/>
            <p:cNvSpPr/>
            <p:nvPr/>
          </p:nvSpPr>
          <p:spPr>
            <a:xfrm rot="-5400000">
              <a:off x="2098" y="29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199" name="Rectangle 143"/>
            <p:cNvSpPr/>
            <p:nvPr/>
          </p:nvSpPr>
          <p:spPr>
            <a:xfrm rot="-5400000">
              <a:off x="2098" y="23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200" name="Rectangle 144"/>
            <p:cNvSpPr/>
            <p:nvPr/>
          </p:nvSpPr>
          <p:spPr>
            <a:xfrm rot="-5400000">
              <a:off x="2098" y="18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01" name="Rectangle 145"/>
            <p:cNvSpPr/>
            <p:nvPr/>
          </p:nvSpPr>
          <p:spPr>
            <a:xfrm rot="-5400000">
              <a:off x="2098" y="12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202" name="Rectangle 146"/>
            <p:cNvSpPr/>
            <p:nvPr/>
          </p:nvSpPr>
          <p:spPr>
            <a:xfrm rot="-5400000">
              <a:off x="1987" y="36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203" name="Rectangle 147"/>
            <p:cNvSpPr/>
            <p:nvPr/>
          </p:nvSpPr>
          <p:spPr>
            <a:xfrm rot="-5400000">
              <a:off x="1987" y="30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04" name="Rectangle 148"/>
            <p:cNvSpPr/>
            <p:nvPr/>
          </p:nvSpPr>
          <p:spPr>
            <a:xfrm rot="-5400000">
              <a:off x="1987" y="24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205" name="Rectangle 149"/>
            <p:cNvSpPr/>
            <p:nvPr/>
          </p:nvSpPr>
          <p:spPr>
            <a:xfrm rot="-5400000">
              <a:off x="1987" y="19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206" name="Rectangle 150"/>
            <p:cNvSpPr/>
            <p:nvPr/>
          </p:nvSpPr>
          <p:spPr>
            <a:xfrm rot="-5400000">
              <a:off x="1987" y="13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207" name="Rectangle 151"/>
            <p:cNvSpPr/>
            <p:nvPr/>
          </p:nvSpPr>
          <p:spPr>
            <a:xfrm rot="-5400000">
              <a:off x="1987" y="7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N</a:t>
              </a:r>
              <a:endParaRPr lang="en-US" altLang="zh-CN" dirty="0">
                <a:latin typeface="Arial" charset="0"/>
                <a:ea typeface="宋体" charset="-122"/>
              </a:endParaRPr>
            </a:p>
          </p:txBody>
        </p:sp>
        <p:sp>
          <p:nvSpPr>
            <p:cNvPr id="45208" name="Rectangle 152"/>
            <p:cNvSpPr/>
            <p:nvPr/>
          </p:nvSpPr>
          <p:spPr>
            <a:xfrm rot="-5400000">
              <a:off x="1987" y="2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209" name="Rectangle 153"/>
            <p:cNvSpPr/>
            <p:nvPr/>
          </p:nvSpPr>
          <p:spPr>
            <a:xfrm rot="-5400000">
              <a:off x="1859" y="34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M</a:t>
              </a:r>
              <a:endParaRPr lang="en-US" altLang="zh-CN" dirty="0">
                <a:latin typeface="Arial" charset="0"/>
                <a:ea typeface="宋体" charset="-122"/>
              </a:endParaRPr>
            </a:p>
          </p:txBody>
        </p:sp>
        <p:sp>
          <p:nvSpPr>
            <p:cNvPr id="45210" name="Rectangle 154"/>
            <p:cNvSpPr/>
            <p:nvPr/>
          </p:nvSpPr>
          <p:spPr>
            <a:xfrm rot="-5400000">
              <a:off x="1859" y="29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a:t>
              </a:r>
              <a:endParaRPr lang="en-US" altLang="zh-CN" dirty="0">
                <a:latin typeface="Arial" charset="0"/>
                <a:ea typeface="宋体" charset="-122"/>
              </a:endParaRPr>
            </a:p>
          </p:txBody>
        </p:sp>
        <p:sp>
          <p:nvSpPr>
            <p:cNvPr id="45211" name="Rectangle 155"/>
            <p:cNvSpPr/>
            <p:nvPr/>
          </p:nvSpPr>
          <p:spPr>
            <a:xfrm rot="-5400000">
              <a:off x="1730" y="3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212" name="Rectangle 156"/>
            <p:cNvSpPr/>
            <p:nvPr/>
          </p:nvSpPr>
          <p:spPr>
            <a:xfrm rot="-5400000">
              <a:off x="1730" y="30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213" name="Rectangle 157"/>
            <p:cNvSpPr/>
            <p:nvPr/>
          </p:nvSpPr>
          <p:spPr>
            <a:xfrm rot="-5400000">
              <a:off x="1730" y="24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E</a:t>
              </a:r>
              <a:endParaRPr lang="en-US" altLang="zh-CN" dirty="0">
                <a:latin typeface="Arial" charset="0"/>
                <a:ea typeface="宋体" charset="-122"/>
              </a:endParaRPr>
            </a:p>
          </p:txBody>
        </p:sp>
        <p:sp>
          <p:nvSpPr>
            <p:cNvPr id="45214" name="Rectangle 158"/>
            <p:cNvSpPr/>
            <p:nvPr/>
          </p:nvSpPr>
          <p:spPr>
            <a:xfrm rot="-5400000">
              <a:off x="1730" y="1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15" name="Rectangle 159"/>
            <p:cNvSpPr/>
            <p:nvPr/>
          </p:nvSpPr>
          <p:spPr>
            <a:xfrm rot="-5400000">
              <a:off x="1603" y="35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I</a:t>
              </a:r>
              <a:endParaRPr lang="en-US" altLang="zh-CN" dirty="0">
                <a:latin typeface="Arial" charset="0"/>
                <a:ea typeface="宋体" charset="-122"/>
              </a:endParaRPr>
            </a:p>
          </p:txBody>
        </p:sp>
        <p:sp>
          <p:nvSpPr>
            <p:cNvPr id="45216" name="Rectangle 160"/>
            <p:cNvSpPr/>
            <p:nvPr/>
          </p:nvSpPr>
          <p:spPr>
            <a:xfrm rot="-5400000">
              <a:off x="1603" y="30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217" name="Rectangle 161"/>
            <p:cNvSpPr/>
            <p:nvPr/>
          </p:nvSpPr>
          <p:spPr>
            <a:xfrm rot="-5400000">
              <a:off x="1603" y="24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18" name="Rectangle 162"/>
            <p:cNvSpPr/>
            <p:nvPr/>
          </p:nvSpPr>
          <p:spPr>
            <a:xfrm rot="-5400000">
              <a:off x="1603" y="18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219" name="Rectangle 163"/>
            <p:cNvSpPr/>
            <p:nvPr/>
          </p:nvSpPr>
          <p:spPr>
            <a:xfrm rot="-5400000">
              <a:off x="1603" y="13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B</a:t>
              </a:r>
              <a:endParaRPr lang="en-US" altLang="zh-CN" dirty="0">
                <a:latin typeface="Arial" charset="0"/>
                <a:ea typeface="宋体" charset="-122"/>
              </a:endParaRPr>
            </a:p>
          </p:txBody>
        </p:sp>
        <p:sp>
          <p:nvSpPr>
            <p:cNvPr id="45220" name="Rectangle 164"/>
            <p:cNvSpPr/>
            <p:nvPr/>
          </p:nvSpPr>
          <p:spPr>
            <a:xfrm rot="-5400000">
              <a:off x="1603" y="7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221" name="Rectangle 165"/>
            <p:cNvSpPr/>
            <p:nvPr/>
          </p:nvSpPr>
          <p:spPr>
            <a:xfrm rot="-5400000">
              <a:off x="1603" y="1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22" name="Rectangle 166"/>
            <p:cNvSpPr/>
            <p:nvPr/>
          </p:nvSpPr>
          <p:spPr>
            <a:xfrm rot="-5400000">
              <a:off x="1603" y="-3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t>
              </a:r>
              <a:endParaRPr lang="en-US" altLang="zh-CN" dirty="0">
                <a:latin typeface="Arial" charset="0"/>
                <a:ea typeface="宋体" charset="-122"/>
              </a:endParaRPr>
            </a:p>
          </p:txBody>
        </p:sp>
        <p:sp>
          <p:nvSpPr>
            <p:cNvPr id="45223" name="Rectangle 167"/>
            <p:cNvSpPr/>
            <p:nvPr/>
          </p:nvSpPr>
          <p:spPr>
            <a:xfrm rot="-5400000">
              <a:off x="1475" y="34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24" name="Rectangle 168"/>
            <p:cNvSpPr/>
            <p:nvPr/>
          </p:nvSpPr>
          <p:spPr>
            <a:xfrm rot="-5400000">
              <a:off x="1475" y="28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W</a:t>
              </a:r>
              <a:endParaRPr lang="en-US" altLang="zh-CN" dirty="0">
                <a:latin typeface="Arial" charset="0"/>
                <a:ea typeface="宋体" charset="-122"/>
              </a:endParaRPr>
            </a:p>
          </p:txBody>
        </p:sp>
        <p:sp>
          <p:nvSpPr>
            <p:cNvPr id="45225" name="Rectangle 169"/>
            <p:cNvSpPr/>
            <p:nvPr/>
          </p:nvSpPr>
          <p:spPr>
            <a:xfrm rot="-5400000">
              <a:off x="1475" y="23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226" name="Rectangle 170"/>
            <p:cNvSpPr/>
            <p:nvPr/>
          </p:nvSpPr>
          <p:spPr>
            <a:xfrm rot="-5400000">
              <a:off x="1475" y="17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B</a:t>
              </a:r>
              <a:endParaRPr lang="en-US" altLang="zh-CN" dirty="0">
                <a:latin typeface="Arial" charset="0"/>
                <a:ea typeface="宋体" charset="-122"/>
              </a:endParaRPr>
            </a:p>
          </p:txBody>
        </p:sp>
        <p:sp>
          <p:nvSpPr>
            <p:cNvPr id="45227" name="Rectangle 171"/>
            <p:cNvSpPr/>
            <p:nvPr/>
          </p:nvSpPr>
          <p:spPr>
            <a:xfrm rot="-5400000">
              <a:off x="1475" y="11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228" name="Rectangle 172"/>
            <p:cNvSpPr/>
            <p:nvPr/>
          </p:nvSpPr>
          <p:spPr>
            <a:xfrm rot="-5400000">
              <a:off x="1475" y="6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29" name="Rectangle 173"/>
            <p:cNvSpPr/>
            <p:nvPr/>
          </p:nvSpPr>
          <p:spPr>
            <a:xfrm rot="-5400000">
              <a:off x="1475" y="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t>
              </a:r>
              <a:endParaRPr lang="en-US" altLang="zh-CN" dirty="0">
                <a:latin typeface="Arial" charset="0"/>
                <a:ea typeface="宋体" charset="-122"/>
              </a:endParaRPr>
            </a:p>
          </p:txBody>
        </p:sp>
        <p:sp>
          <p:nvSpPr>
            <p:cNvPr id="45230" name="Rectangle 174"/>
            <p:cNvSpPr/>
            <p:nvPr/>
          </p:nvSpPr>
          <p:spPr>
            <a:xfrm rot="-5400000">
              <a:off x="1346" y="36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31" name="Rectangle 175"/>
            <p:cNvSpPr/>
            <p:nvPr/>
          </p:nvSpPr>
          <p:spPr>
            <a:xfrm rot="-5400000">
              <a:off x="1346" y="30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32" name="Rectangle 176"/>
            <p:cNvSpPr/>
            <p:nvPr/>
          </p:nvSpPr>
          <p:spPr>
            <a:xfrm rot="-5400000">
              <a:off x="1346" y="24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233" name="Rectangle 177"/>
            <p:cNvSpPr/>
            <p:nvPr/>
          </p:nvSpPr>
          <p:spPr>
            <a:xfrm rot="-5400000">
              <a:off x="1346" y="19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B</a:t>
              </a:r>
              <a:endParaRPr lang="en-US" altLang="zh-CN" dirty="0">
                <a:latin typeface="Arial" charset="0"/>
                <a:ea typeface="宋体" charset="-122"/>
              </a:endParaRPr>
            </a:p>
          </p:txBody>
        </p:sp>
        <p:sp>
          <p:nvSpPr>
            <p:cNvPr id="45234" name="Rectangle 178"/>
            <p:cNvSpPr/>
            <p:nvPr/>
          </p:nvSpPr>
          <p:spPr>
            <a:xfrm rot="-5400000">
              <a:off x="1346" y="13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235" name="Rectangle 179"/>
            <p:cNvSpPr/>
            <p:nvPr/>
          </p:nvSpPr>
          <p:spPr>
            <a:xfrm rot="-5400000">
              <a:off x="1346" y="7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36" name="Rectangle 180"/>
            <p:cNvSpPr/>
            <p:nvPr/>
          </p:nvSpPr>
          <p:spPr>
            <a:xfrm rot="-5400000">
              <a:off x="1346" y="2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t>
              </a:r>
              <a:endParaRPr lang="en-US" altLang="zh-CN" dirty="0">
                <a:latin typeface="Arial" charset="0"/>
                <a:ea typeface="宋体" charset="-122"/>
              </a:endParaRPr>
            </a:p>
          </p:txBody>
        </p:sp>
        <p:sp>
          <p:nvSpPr>
            <p:cNvPr id="45237" name="Rectangle 181"/>
            <p:cNvSpPr/>
            <p:nvPr/>
          </p:nvSpPr>
          <p:spPr>
            <a:xfrm rot="-5400000">
              <a:off x="1219" y="36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a:t>
              </a:r>
              <a:endParaRPr lang="en-US" altLang="zh-CN" dirty="0">
                <a:latin typeface="Arial" charset="0"/>
                <a:ea typeface="宋体" charset="-122"/>
              </a:endParaRPr>
            </a:p>
          </p:txBody>
        </p:sp>
        <p:sp>
          <p:nvSpPr>
            <p:cNvPr id="45238" name="Rectangle 182"/>
            <p:cNvSpPr/>
            <p:nvPr/>
          </p:nvSpPr>
          <p:spPr>
            <a:xfrm rot="-5400000">
              <a:off x="1219" y="30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239" name="Rectangle 183"/>
            <p:cNvSpPr/>
            <p:nvPr/>
          </p:nvSpPr>
          <p:spPr>
            <a:xfrm rot="-5400000">
              <a:off x="1219" y="249"/>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240" name="Rectangle 184"/>
            <p:cNvSpPr/>
            <p:nvPr/>
          </p:nvSpPr>
          <p:spPr>
            <a:xfrm rot="-5400000">
              <a:off x="1219" y="19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_</a:t>
              </a:r>
              <a:endParaRPr lang="en-US" altLang="zh-CN" dirty="0">
                <a:latin typeface="Arial" charset="0"/>
                <a:ea typeface="宋体" charset="-122"/>
              </a:endParaRPr>
            </a:p>
          </p:txBody>
        </p:sp>
        <p:sp>
          <p:nvSpPr>
            <p:cNvPr id="45241" name="Rectangle 185"/>
            <p:cNvSpPr/>
            <p:nvPr/>
          </p:nvSpPr>
          <p:spPr>
            <a:xfrm rot="-5400000">
              <a:off x="1219" y="13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B</a:t>
              </a:r>
              <a:endParaRPr lang="en-US" altLang="zh-CN" dirty="0">
                <a:latin typeface="Arial" charset="0"/>
                <a:ea typeface="宋体" charset="-122"/>
              </a:endParaRPr>
            </a:p>
          </p:txBody>
        </p:sp>
        <p:sp>
          <p:nvSpPr>
            <p:cNvPr id="45242" name="Rectangle 186"/>
            <p:cNvSpPr/>
            <p:nvPr/>
          </p:nvSpPr>
          <p:spPr>
            <a:xfrm rot="-5400000">
              <a:off x="1219" y="7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U</a:t>
              </a:r>
              <a:endParaRPr lang="en-US" altLang="zh-CN" dirty="0">
                <a:latin typeface="Arial" charset="0"/>
                <a:ea typeface="宋体" charset="-122"/>
              </a:endParaRPr>
            </a:p>
          </p:txBody>
        </p:sp>
        <p:sp>
          <p:nvSpPr>
            <p:cNvPr id="45243" name="Rectangle 187"/>
            <p:cNvSpPr/>
            <p:nvPr/>
          </p:nvSpPr>
          <p:spPr>
            <a:xfrm rot="-5400000">
              <a:off x="1219" y="2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44" name="Rectangle 188"/>
            <p:cNvSpPr/>
            <p:nvPr/>
          </p:nvSpPr>
          <p:spPr>
            <a:xfrm rot="-5400000">
              <a:off x="962" y="34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245" name="Rectangle 189"/>
            <p:cNvSpPr/>
            <p:nvPr/>
          </p:nvSpPr>
          <p:spPr>
            <a:xfrm rot="-5400000">
              <a:off x="962" y="28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46" name="Rectangle 190"/>
            <p:cNvSpPr/>
            <p:nvPr/>
          </p:nvSpPr>
          <p:spPr>
            <a:xfrm rot="-5400000">
              <a:off x="962" y="23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W</a:t>
              </a:r>
              <a:endParaRPr lang="en-US" altLang="zh-CN" dirty="0">
                <a:latin typeface="Arial" charset="0"/>
                <a:ea typeface="宋体" charset="-122"/>
              </a:endParaRPr>
            </a:p>
          </p:txBody>
        </p:sp>
        <p:sp>
          <p:nvSpPr>
            <p:cNvPr id="45247" name="Rectangle 191"/>
            <p:cNvSpPr/>
            <p:nvPr/>
          </p:nvSpPr>
          <p:spPr>
            <a:xfrm rot="-5400000">
              <a:off x="1090" y="341"/>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C</a:t>
              </a:r>
              <a:endParaRPr lang="en-US" altLang="zh-CN" dirty="0">
                <a:latin typeface="Arial" charset="0"/>
                <a:ea typeface="宋体" charset="-122"/>
              </a:endParaRPr>
            </a:p>
          </p:txBody>
        </p:sp>
        <p:sp>
          <p:nvSpPr>
            <p:cNvPr id="45248" name="Rectangle 192"/>
            <p:cNvSpPr/>
            <p:nvPr/>
          </p:nvSpPr>
          <p:spPr>
            <a:xfrm rot="-5400000">
              <a:off x="1090" y="28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E</a:t>
              </a:r>
              <a:endParaRPr lang="en-US" altLang="zh-CN" dirty="0">
                <a:latin typeface="Arial" charset="0"/>
                <a:ea typeface="宋体" charset="-122"/>
              </a:endParaRPr>
            </a:p>
          </p:txBody>
        </p:sp>
        <p:sp>
          <p:nvSpPr>
            <p:cNvPr id="45249" name="Rectangle 193"/>
            <p:cNvSpPr/>
            <p:nvPr/>
          </p:nvSpPr>
          <p:spPr>
            <a:xfrm rot="-5400000">
              <a:off x="1090" y="227"/>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250" name="Rectangle 194"/>
            <p:cNvSpPr/>
            <p:nvPr/>
          </p:nvSpPr>
          <p:spPr>
            <a:xfrm rot="-5400000">
              <a:off x="1090" y="17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a:t>
              </a:r>
              <a:endParaRPr lang="en-US" altLang="zh-CN" dirty="0">
                <a:latin typeface="Arial" charset="0"/>
                <a:ea typeface="宋体" charset="-122"/>
              </a:endParaRPr>
            </a:p>
          </p:txBody>
        </p:sp>
        <p:sp>
          <p:nvSpPr>
            <p:cNvPr id="45251" name="Rectangle 195"/>
            <p:cNvSpPr/>
            <p:nvPr/>
          </p:nvSpPr>
          <p:spPr>
            <a:xfrm rot="-5400000">
              <a:off x="835" y="34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W</a:t>
              </a:r>
              <a:endParaRPr lang="en-US" altLang="zh-CN" dirty="0">
                <a:latin typeface="Arial" charset="0"/>
                <a:ea typeface="宋体" charset="-122"/>
              </a:endParaRPr>
            </a:p>
          </p:txBody>
        </p:sp>
        <p:sp>
          <p:nvSpPr>
            <p:cNvPr id="45252" name="Rectangle 196"/>
            <p:cNvSpPr/>
            <p:nvPr/>
          </p:nvSpPr>
          <p:spPr>
            <a:xfrm rot="-5400000">
              <a:off x="835" y="28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53" name="Rectangle 197"/>
            <p:cNvSpPr/>
            <p:nvPr/>
          </p:nvSpPr>
          <p:spPr>
            <a:xfrm rot="-5400000">
              <a:off x="835" y="232"/>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254" name="Rectangle 198"/>
            <p:cNvSpPr/>
            <p:nvPr/>
          </p:nvSpPr>
          <p:spPr>
            <a:xfrm rot="-5400000">
              <a:off x="721" y="354"/>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L</a:t>
              </a:r>
              <a:endParaRPr lang="en-US" altLang="zh-CN" dirty="0">
                <a:latin typeface="Arial" charset="0"/>
                <a:ea typeface="宋体" charset="-122"/>
              </a:endParaRPr>
            </a:p>
          </p:txBody>
        </p:sp>
        <p:sp>
          <p:nvSpPr>
            <p:cNvPr id="45255" name="Rectangle 199"/>
            <p:cNvSpPr/>
            <p:nvPr/>
          </p:nvSpPr>
          <p:spPr>
            <a:xfrm rot="-5400000">
              <a:off x="721" y="29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256" name="Rectangle 200"/>
            <p:cNvSpPr/>
            <p:nvPr/>
          </p:nvSpPr>
          <p:spPr>
            <a:xfrm rot="-5400000">
              <a:off x="721" y="240"/>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D</a:t>
              </a:r>
              <a:endParaRPr lang="en-US" altLang="zh-CN" dirty="0">
                <a:latin typeface="Arial" charset="0"/>
                <a:ea typeface="宋体" charset="-122"/>
              </a:endParaRPr>
            </a:p>
          </p:txBody>
        </p:sp>
        <p:sp>
          <p:nvSpPr>
            <p:cNvPr id="45257" name="Rectangle 201"/>
            <p:cNvSpPr/>
            <p:nvPr/>
          </p:nvSpPr>
          <p:spPr>
            <a:xfrm rot="-5400000">
              <a:off x="721" y="183"/>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R</a:t>
              </a:r>
              <a:endParaRPr lang="en-US" altLang="zh-CN" dirty="0">
                <a:latin typeface="Arial" charset="0"/>
                <a:ea typeface="宋体" charset="-122"/>
              </a:endParaRPr>
            </a:p>
          </p:txBody>
        </p:sp>
        <p:sp>
          <p:nvSpPr>
            <p:cNvPr id="45258" name="Rectangle 202"/>
            <p:cNvSpPr/>
            <p:nvPr/>
          </p:nvSpPr>
          <p:spPr>
            <a:xfrm rot="-5400000">
              <a:off x="721" y="125"/>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259" name="Rectangle 203"/>
            <p:cNvSpPr/>
            <p:nvPr/>
          </p:nvSpPr>
          <p:spPr>
            <a:xfrm rot="-5400000">
              <a:off x="577" y="28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M</a:t>
              </a:r>
              <a:endParaRPr lang="en-US" altLang="zh-CN" dirty="0">
                <a:latin typeface="Arial" charset="0"/>
                <a:ea typeface="宋体" charset="-122"/>
              </a:endParaRPr>
            </a:p>
          </p:txBody>
        </p:sp>
        <p:sp>
          <p:nvSpPr>
            <p:cNvPr id="45260" name="Rectangle 204"/>
            <p:cNvSpPr/>
            <p:nvPr/>
          </p:nvSpPr>
          <p:spPr>
            <a:xfrm rot="-5400000">
              <a:off x="577" y="228"/>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261" name="Rectangle 205"/>
            <p:cNvSpPr/>
            <p:nvPr/>
          </p:nvSpPr>
          <p:spPr>
            <a:xfrm rot="-5400000">
              <a:off x="450" y="286"/>
              <a:ext cx="56" cy="134"/>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grpSp>
      <p:sp>
        <p:nvSpPr>
          <p:cNvPr id="45262" name="Rectangle 206"/>
          <p:cNvSpPr/>
          <p:nvPr/>
        </p:nvSpPr>
        <p:spPr>
          <a:xfrm rot="-5400000">
            <a:off x="1370013" y="3824288"/>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0</a:t>
            </a:r>
            <a:endParaRPr lang="en-US" altLang="zh-CN" dirty="0">
              <a:latin typeface="Arial" charset="0"/>
              <a:ea typeface="宋体" charset="-122"/>
            </a:endParaRPr>
          </a:p>
        </p:txBody>
      </p:sp>
      <p:sp>
        <p:nvSpPr>
          <p:cNvPr id="45263" name="Rectangle 207"/>
          <p:cNvSpPr/>
          <p:nvPr/>
        </p:nvSpPr>
        <p:spPr>
          <a:xfrm rot="-5400000">
            <a:off x="1165225" y="3916363"/>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64" name="Rectangle 208"/>
          <p:cNvSpPr/>
          <p:nvPr/>
        </p:nvSpPr>
        <p:spPr>
          <a:xfrm rot="-5400000">
            <a:off x="1165225" y="3824288"/>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a:t>
            </a:r>
            <a:endParaRPr lang="en-US" altLang="zh-CN" dirty="0">
              <a:latin typeface="Arial" charset="0"/>
              <a:ea typeface="宋体" charset="-122"/>
            </a:endParaRPr>
          </a:p>
        </p:txBody>
      </p:sp>
      <p:sp>
        <p:nvSpPr>
          <p:cNvPr id="45265" name="Rectangle 209"/>
          <p:cNvSpPr/>
          <p:nvPr/>
        </p:nvSpPr>
        <p:spPr>
          <a:xfrm rot="-5400000">
            <a:off x="962025" y="3916363"/>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S</a:t>
            </a:r>
            <a:endParaRPr lang="en-US" altLang="zh-CN" dirty="0">
              <a:latin typeface="Arial" charset="0"/>
              <a:ea typeface="宋体" charset="-122"/>
            </a:endParaRPr>
          </a:p>
        </p:txBody>
      </p:sp>
      <p:sp>
        <p:nvSpPr>
          <p:cNvPr id="45266" name="Rectangle 210"/>
          <p:cNvSpPr/>
          <p:nvPr/>
        </p:nvSpPr>
        <p:spPr>
          <a:xfrm rot="-5400000">
            <a:off x="962025" y="3824288"/>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a:t>
            </a:r>
            <a:endParaRPr lang="en-US" altLang="zh-CN" dirty="0">
              <a:latin typeface="Arial" charset="0"/>
              <a:ea typeface="宋体" charset="-122"/>
            </a:endParaRPr>
          </a:p>
        </p:txBody>
      </p:sp>
      <p:sp>
        <p:nvSpPr>
          <p:cNvPr id="45267" name="Line 211"/>
          <p:cNvSpPr/>
          <p:nvPr/>
        </p:nvSpPr>
        <p:spPr>
          <a:xfrm>
            <a:off x="5837238" y="4637088"/>
            <a:ext cx="1587" cy="407987"/>
          </a:xfrm>
          <a:prstGeom prst="line">
            <a:avLst/>
          </a:prstGeom>
          <a:ln w="28575"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68" name="Line 212"/>
          <p:cNvSpPr/>
          <p:nvPr/>
        </p:nvSpPr>
        <p:spPr>
          <a:xfrm>
            <a:off x="55832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69" name="Rectangle 213"/>
          <p:cNvSpPr/>
          <p:nvPr/>
        </p:nvSpPr>
        <p:spPr>
          <a:xfrm>
            <a:off x="56197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11</a:t>
            </a:r>
            <a:endParaRPr lang="en-US" altLang="zh-CN" dirty="0">
              <a:latin typeface="Arial" charset="0"/>
              <a:ea typeface="宋体" charset="-122"/>
            </a:endParaRPr>
          </a:p>
        </p:txBody>
      </p:sp>
      <p:sp>
        <p:nvSpPr>
          <p:cNvPr id="45270" name="Line 214"/>
          <p:cNvSpPr/>
          <p:nvPr/>
        </p:nvSpPr>
        <p:spPr>
          <a:xfrm>
            <a:off x="53784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1" name="Line 215"/>
          <p:cNvSpPr/>
          <p:nvPr/>
        </p:nvSpPr>
        <p:spPr>
          <a:xfrm>
            <a:off x="51768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2" name="Line 216"/>
          <p:cNvSpPr/>
          <p:nvPr/>
        </p:nvSpPr>
        <p:spPr>
          <a:xfrm>
            <a:off x="49720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3" name="Line 217"/>
          <p:cNvSpPr/>
          <p:nvPr/>
        </p:nvSpPr>
        <p:spPr>
          <a:xfrm>
            <a:off x="47688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4" name="Line 218"/>
          <p:cNvSpPr/>
          <p:nvPr/>
        </p:nvSpPr>
        <p:spPr>
          <a:xfrm>
            <a:off x="45672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5" name="Line 219"/>
          <p:cNvSpPr/>
          <p:nvPr/>
        </p:nvSpPr>
        <p:spPr>
          <a:xfrm>
            <a:off x="43624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6" name="Line 220"/>
          <p:cNvSpPr/>
          <p:nvPr/>
        </p:nvSpPr>
        <p:spPr>
          <a:xfrm>
            <a:off x="41608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7" name="Line 221"/>
          <p:cNvSpPr/>
          <p:nvPr/>
        </p:nvSpPr>
        <p:spPr>
          <a:xfrm>
            <a:off x="39576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8" name="Line 222"/>
          <p:cNvSpPr/>
          <p:nvPr/>
        </p:nvSpPr>
        <p:spPr>
          <a:xfrm>
            <a:off x="37528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79" name="Line 223"/>
          <p:cNvSpPr/>
          <p:nvPr/>
        </p:nvSpPr>
        <p:spPr>
          <a:xfrm>
            <a:off x="35512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0" name="Line 224"/>
          <p:cNvSpPr/>
          <p:nvPr/>
        </p:nvSpPr>
        <p:spPr>
          <a:xfrm>
            <a:off x="33464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1" name="Line 225"/>
          <p:cNvSpPr/>
          <p:nvPr/>
        </p:nvSpPr>
        <p:spPr>
          <a:xfrm>
            <a:off x="31432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2" name="Line 226"/>
          <p:cNvSpPr/>
          <p:nvPr/>
        </p:nvSpPr>
        <p:spPr>
          <a:xfrm>
            <a:off x="29416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3" name="Line 227"/>
          <p:cNvSpPr/>
          <p:nvPr/>
        </p:nvSpPr>
        <p:spPr>
          <a:xfrm>
            <a:off x="27368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4" name="Line 228"/>
          <p:cNvSpPr/>
          <p:nvPr/>
        </p:nvSpPr>
        <p:spPr>
          <a:xfrm>
            <a:off x="25336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5" name="Line 229"/>
          <p:cNvSpPr/>
          <p:nvPr/>
        </p:nvSpPr>
        <p:spPr>
          <a:xfrm>
            <a:off x="23320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6" name="Line 230"/>
          <p:cNvSpPr/>
          <p:nvPr/>
        </p:nvSpPr>
        <p:spPr>
          <a:xfrm>
            <a:off x="21272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7" name="Line 231"/>
          <p:cNvSpPr/>
          <p:nvPr/>
        </p:nvSpPr>
        <p:spPr>
          <a:xfrm>
            <a:off x="19256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8" name="Line 232"/>
          <p:cNvSpPr/>
          <p:nvPr/>
        </p:nvSpPr>
        <p:spPr>
          <a:xfrm>
            <a:off x="1719263"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89" name="Line 233"/>
          <p:cNvSpPr/>
          <p:nvPr/>
        </p:nvSpPr>
        <p:spPr>
          <a:xfrm>
            <a:off x="15176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90" name="Line 234"/>
          <p:cNvSpPr/>
          <p:nvPr/>
        </p:nvSpPr>
        <p:spPr>
          <a:xfrm>
            <a:off x="1316038" y="4637088"/>
            <a:ext cx="1587"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91" name="Line 235"/>
          <p:cNvSpPr/>
          <p:nvPr/>
        </p:nvSpPr>
        <p:spPr>
          <a:xfrm>
            <a:off x="11112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292" name="Rectangle 236"/>
          <p:cNvSpPr/>
          <p:nvPr/>
        </p:nvSpPr>
        <p:spPr>
          <a:xfrm>
            <a:off x="53911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12</a:t>
            </a:r>
            <a:endParaRPr lang="en-US" altLang="zh-CN" dirty="0">
              <a:latin typeface="Arial" charset="0"/>
              <a:ea typeface="宋体" charset="-122"/>
            </a:endParaRPr>
          </a:p>
        </p:txBody>
      </p:sp>
      <p:sp>
        <p:nvSpPr>
          <p:cNvPr id="45293" name="Rectangle 237"/>
          <p:cNvSpPr/>
          <p:nvPr/>
        </p:nvSpPr>
        <p:spPr>
          <a:xfrm>
            <a:off x="51863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13</a:t>
            </a:r>
            <a:endParaRPr lang="en-US" altLang="zh-CN" dirty="0">
              <a:latin typeface="Arial" charset="0"/>
              <a:ea typeface="宋体" charset="-122"/>
            </a:endParaRPr>
          </a:p>
        </p:txBody>
      </p:sp>
      <p:sp>
        <p:nvSpPr>
          <p:cNvPr id="45294" name="Rectangle 238"/>
          <p:cNvSpPr/>
          <p:nvPr/>
        </p:nvSpPr>
        <p:spPr>
          <a:xfrm>
            <a:off x="49847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14</a:t>
            </a:r>
            <a:endParaRPr lang="en-US" altLang="zh-CN" dirty="0">
              <a:latin typeface="Arial" charset="0"/>
              <a:ea typeface="宋体" charset="-122"/>
            </a:endParaRPr>
          </a:p>
        </p:txBody>
      </p:sp>
      <p:sp>
        <p:nvSpPr>
          <p:cNvPr id="45295" name="Rectangle 239"/>
          <p:cNvSpPr/>
          <p:nvPr/>
        </p:nvSpPr>
        <p:spPr>
          <a:xfrm>
            <a:off x="47799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15</a:t>
            </a:r>
            <a:endParaRPr lang="en-US" altLang="zh-CN" dirty="0">
              <a:latin typeface="Arial" charset="0"/>
              <a:ea typeface="宋体" charset="-122"/>
            </a:endParaRPr>
          </a:p>
        </p:txBody>
      </p:sp>
      <p:sp>
        <p:nvSpPr>
          <p:cNvPr id="45296" name="Rectangle 240"/>
          <p:cNvSpPr/>
          <p:nvPr/>
        </p:nvSpPr>
        <p:spPr>
          <a:xfrm>
            <a:off x="45767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16</a:t>
            </a:r>
            <a:endParaRPr lang="en-US" altLang="zh-CN" dirty="0">
              <a:latin typeface="Arial" charset="0"/>
              <a:ea typeface="宋体" charset="-122"/>
            </a:endParaRPr>
          </a:p>
        </p:txBody>
      </p:sp>
      <p:sp>
        <p:nvSpPr>
          <p:cNvPr id="45297" name="Rectangle 241"/>
          <p:cNvSpPr/>
          <p:nvPr/>
        </p:nvSpPr>
        <p:spPr>
          <a:xfrm>
            <a:off x="43751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17</a:t>
            </a:r>
            <a:endParaRPr lang="en-US" altLang="zh-CN" dirty="0">
              <a:latin typeface="Arial" charset="0"/>
              <a:ea typeface="宋体" charset="-122"/>
            </a:endParaRPr>
          </a:p>
        </p:txBody>
      </p:sp>
      <p:sp>
        <p:nvSpPr>
          <p:cNvPr id="45298" name="Rectangle 242"/>
          <p:cNvSpPr/>
          <p:nvPr/>
        </p:nvSpPr>
        <p:spPr>
          <a:xfrm>
            <a:off x="41703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18</a:t>
            </a:r>
            <a:endParaRPr lang="en-US" altLang="zh-CN" dirty="0">
              <a:latin typeface="Arial" charset="0"/>
              <a:ea typeface="宋体" charset="-122"/>
            </a:endParaRPr>
          </a:p>
        </p:txBody>
      </p:sp>
      <p:sp>
        <p:nvSpPr>
          <p:cNvPr id="45299" name="Rectangle 243"/>
          <p:cNvSpPr/>
          <p:nvPr/>
        </p:nvSpPr>
        <p:spPr>
          <a:xfrm>
            <a:off x="39687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19</a:t>
            </a:r>
            <a:endParaRPr lang="en-US" altLang="zh-CN" dirty="0">
              <a:latin typeface="Arial" charset="0"/>
              <a:ea typeface="宋体" charset="-122"/>
            </a:endParaRPr>
          </a:p>
        </p:txBody>
      </p:sp>
      <p:sp>
        <p:nvSpPr>
          <p:cNvPr id="45300" name="Rectangle 244"/>
          <p:cNvSpPr/>
          <p:nvPr/>
        </p:nvSpPr>
        <p:spPr>
          <a:xfrm>
            <a:off x="3765550" y="47529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20</a:t>
            </a:r>
            <a:endParaRPr lang="en-US" altLang="zh-CN" dirty="0">
              <a:latin typeface="Arial" charset="0"/>
              <a:ea typeface="宋体" charset="-122"/>
            </a:endParaRPr>
          </a:p>
        </p:txBody>
      </p:sp>
      <p:sp>
        <p:nvSpPr>
          <p:cNvPr id="45301" name="Rectangle 245"/>
          <p:cNvSpPr/>
          <p:nvPr/>
        </p:nvSpPr>
        <p:spPr>
          <a:xfrm>
            <a:off x="35607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21</a:t>
            </a:r>
            <a:endParaRPr lang="en-US" altLang="zh-CN" dirty="0">
              <a:latin typeface="Arial" charset="0"/>
              <a:ea typeface="宋体" charset="-122"/>
            </a:endParaRPr>
          </a:p>
        </p:txBody>
      </p:sp>
      <p:sp>
        <p:nvSpPr>
          <p:cNvPr id="45302" name="Rectangle 246"/>
          <p:cNvSpPr/>
          <p:nvPr/>
        </p:nvSpPr>
        <p:spPr>
          <a:xfrm>
            <a:off x="33591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22</a:t>
            </a:r>
            <a:endParaRPr lang="en-US" altLang="zh-CN" dirty="0">
              <a:latin typeface="Arial" charset="0"/>
              <a:ea typeface="宋体" charset="-122"/>
            </a:endParaRPr>
          </a:p>
        </p:txBody>
      </p:sp>
      <p:sp>
        <p:nvSpPr>
          <p:cNvPr id="45303" name="Rectangle 247"/>
          <p:cNvSpPr/>
          <p:nvPr/>
        </p:nvSpPr>
        <p:spPr>
          <a:xfrm>
            <a:off x="31543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23</a:t>
            </a:r>
            <a:endParaRPr lang="en-US" altLang="zh-CN" dirty="0">
              <a:latin typeface="Arial" charset="0"/>
              <a:ea typeface="宋体" charset="-122"/>
            </a:endParaRPr>
          </a:p>
        </p:txBody>
      </p:sp>
      <p:sp>
        <p:nvSpPr>
          <p:cNvPr id="45304" name="Rectangle 248"/>
          <p:cNvSpPr/>
          <p:nvPr/>
        </p:nvSpPr>
        <p:spPr>
          <a:xfrm>
            <a:off x="29511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24</a:t>
            </a:r>
            <a:endParaRPr lang="en-US" altLang="zh-CN" dirty="0">
              <a:latin typeface="Arial" charset="0"/>
              <a:ea typeface="宋体" charset="-122"/>
            </a:endParaRPr>
          </a:p>
        </p:txBody>
      </p:sp>
      <p:sp>
        <p:nvSpPr>
          <p:cNvPr id="45305" name="Rectangle 249"/>
          <p:cNvSpPr/>
          <p:nvPr/>
        </p:nvSpPr>
        <p:spPr>
          <a:xfrm>
            <a:off x="27495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25</a:t>
            </a:r>
            <a:endParaRPr lang="en-US" altLang="zh-CN" dirty="0">
              <a:latin typeface="Arial" charset="0"/>
              <a:ea typeface="宋体" charset="-122"/>
            </a:endParaRPr>
          </a:p>
        </p:txBody>
      </p:sp>
      <p:sp>
        <p:nvSpPr>
          <p:cNvPr id="45306" name="Rectangle 250"/>
          <p:cNvSpPr/>
          <p:nvPr/>
        </p:nvSpPr>
        <p:spPr>
          <a:xfrm>
            <a:off x="25447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26</a:t>
            </a:r>
            <a:endParaRPr lang="en-US" altLang="zh-CN" dirty="0">
              <a:latin typeface="Arial" charset="0"/>
              <a:ea typeface="宋体" charset="-122"/>
            </a:endParaRPr>
          </a:p>
        </p:txBody>
      </p:sp>
      <p:sp>
        <p:nvSpPr>
          <p:cNvPr id="45307" name="Rectangle 251"/>
          <p:cNvSpPr/>
          <p:nvPr/>
        </p:nvSpPr>
        <p:spPr>
          <a:xfrm>
            <a:off x="23415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27</a:t>
            </a:r>
            <a:endParaRPr lang="en-US" altLang="zh-CN" dirty="0">
              <a:latin typeface="Arial" charset="0"/>
              <a:ea typeface="宋体" charset="-122"/>
            </a:endParaRPr>
          </a:p>
        </p:txBody>
      </p:sp>
      <p:sp>
        <p:nvSpPr>
          <p:cNvPr id="45308" name="Rectangle 252"/>
          <p:cNvSpPr/>
          <p:nvPr/>
        </p:nvSpPr>
        <p:spPr>
          <a:xfrm>
            <a:off x="21399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28</a:t>
            </a:r>
            <a:endParaRPr lang="en-US" altLang="zh-CN" dirty="0">
              <a:latin typeface="Arial" charset="0"/>
              <a:ea typeface="宋体" charset="-122"/>
            </a:endParaRPr>
          </a:p>
        </p:txBody>
      </p:sp>
      <p:sp>
        <p:nvSpPr>
          <p:cNvPr id="45309" name="Rectangle 253"/>
          <p:cNvSpPr/>
          <p:nvPr/>
        </p:nvSpPr>
        <p:spPr>
          <a:xfrm>
            <a:off x="19351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29</a:t>
            </a:r>
            <a:endParaRPr lang="en-US" altLang="zh-CN" dirty="0">
              <a:latin typeface="Arial" charset="0"/>
              <a:ea typeface="宋体" charset="-122"/>
            </a:endParaRPr>
          </a:p>
        </p:txBody>
      </p:sp>
      <p:sp>
        <p:nvSpPr>
          <p:cNvPr id="45310" name="Rectangle 254"/>
          <p:cNvSpPr/>
          <p:nvPr/>
        </p:nvSpPr>
        <p:spPr>
          <a:xfrm>
            <a:off x="17335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30</a:t>
            </a:r>
            <a:endParaRPr lang="en-US" altLang="zh-CN" dirty="0">
              <a:latin typeface="Arial" charset="0"/>
              <a:ea typeface="宋体" charset="-122"/>
            </a:endParaRPr>
          </a:p>
        </p:txBody>
      </p:sp>
      <p:sp>
        <p:nvSpPr>
          <p:cNvPr id="45311" name="Rectangle 255"/>
          <p:cNvSpPr/>
          <p:nvPr/>
        </p:nvSpPr>
        <p:spPr>
          <a:xfrm>
            <a:off x="15287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31</a:t>
            </a:r>
            <a:endParaRPr lang="en-US" altLang="zh-CN" dirty="0">
              <a:latin typeface="Arial" charset="0"/>
              <a:ea typeface="宋体" charset="-122"/>
            </a:endParaRPr>
          </a:p>
        </p:txBody>
      </p:sp>
      <p:sp>
        <p:nvSpPr>
          <p:cNvPr id="45312" name="Rectangle 256"/>
          <p:cNvSpPr/>
          <p:nvPr/>
        </p:nvSpPr>
        <p:spPr>
          <a:xfrm>
            <a:off x="13255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32</a:t>
            </a:r>
            <a:endParaRPr lang="en-US" altLang="zh-CN" dirty="0">
              <a:latin typeface="Arial" charset="0"/>
              <a:ea typeface="宋体" charset="-122"/>
            </a:endParaRPr>
          </a:p>
        </p:txBody>
      </p:sp>
      <p:sp>
        <p:nvSpPr>
          <p:cNvPr id="45313" name="Rectangle 257"/>
          <p:cNvSpPr/>
          <p:nvPr/>
        </p:nvSpPr>
        <p:spPr>
          <a:xfrm>
            <a:off x="1123950"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33</a:t>
            </a:r>
            <a:endParaRPr lang="en-US" altLang="zh-CN" dirty="0">
              <a:latin typeface="Arial" charset="0"/>
              <a:ea typeface="宋体" charset="-122"/>
            </a:endParaRPr>
          </a:p>
        </p:txBody>
      </p:sp>
      <p:sp>
        <p:nvSpPr>
          <p:cNvPr id="45314" name="Rectangle 258"/>
          <p:cNvSpPr/>
          <p:nvPr/>
        </p:nvSpPr>
        <p:spPr>
          <a:xfrm>
            <a:off x="9191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34</a:t>
            </a:r>
            <a:endParaRPr lang="en-US" altLang="zh-CN" dirty="0">
              <a:latin typeface="Arial" charset="0"/>
              <a:ea typeface="宋体" charset="-122"/>
            </a:endParaRPr>
          </a:p>
        </p:txBody>
      </p:sp>
      <p:sp>
        <p:nvSpPr>
          <p:cNvPr id="45315" name="Rectangle 259"/>
          <p:cNvSpPr/>
          <p:nvPr/>
        </p:nvSpPr>
        <p:spPr>
          <a:xfrm>
            <a:off x="2339975" y="5229225"/>
            <a:ext cx="4800600" cy="320675"/>
          </a:xfrm>
          <a:prstGeom prst="rect">
            <a:avLst/>
          </a:prstGeom>
          <a:noFill/>
          <a:ln w="9525">
            <a:noFill/>
          </a:ln>
        </p:spPr>
        <p:txBody>
          <a:bodyPr wrap="none" lIns="0" tIns="0" rIns="0" bIns="0" anchor="t">
            <a:spAutoFit/>
          </a:bodyPr>
          <a:p>
            <a:r>
              <a:rPr lang="en-US" altLang="zh-CN" sz="2100" dirty="0">
                <a:solidFill>
                  <a:srgbClr val="000000"/>
                </a:solidFill>
                <a:latin typeface="宋体" charset="-122"/>
                <a:ea typeface="宋体" charset="-122"/>
              </a:rPr>
              <a:t> </a:t>
            </a:r>
            <a:r>
              <a:rPr lang="zh-CN" altLang="en-US" sz="2100" dirty="0">
                <a:solidFill>
                  <a:srgbClr val="000000"/>
                </a:solidFill>
                <a:latin typeface="宋体" charset="-122"/>
                <a:ea typeface="宋体" charset="-122"/>
              </a:rPr>
              <a:t>微指令格式举例（</a:t>
            </a:r>
            <a:r>
              <a:rPr lang="en-US" altLang="zh-CN" sz="2100" dirty="0">
                <a:solidFill>
                  <a:srgbClr val="000000"/>
                </a:solidFill>
                <a:latin typeface="宋体" charset="-122"/>
                <a:ea typeface="宋体" charset="-122"/>
              </a:rPr>
              <a:t>TEC_5</a:t>
            </a:r>
            <a:r>
              <a:rPr lang="zh-CN" altLang="en-US" sz="2100" dirty="0">
                <a:solidFill>
                  <a:srgbClr val="000000"/>
                </a:solidFill>
                <a:latin typeface="宋体" charset="-122"/>
                <a:ea typeface="宋体" charset="-122"/>
              </a:rPr>
              <a:t>实验平台格式）</a:t>
            </a:r>
            <a:endParaRPr lang="zh-CN" altLang="en-US" dirty="0">
              <a:latin typeface="Arial" charset="0"/>
              <a:ea typeface="宋体" charset="-122"/>
            </a:endParaRPr>
          </a:p>
        </p:txBody>
      </p:sp>
      <p:sp>
        <p:nvSpPr>
          <p:cNvPr id="45316" name="Line 260"/>
          <p:cNvSpPr/>
          <p:nvPr/>
        </p:nvSpPr>
        <p:spPr>
          <a:xfrm>
            <a:off x="908050" y="4637088"/>
            <a:ext cx="1588" cy="407987"/>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317" name="Rectangle 261"/>
          <p:cNvSpPr/>
          <p:nvPr/>
        </p:nvSpPr>
        <p:spPr>
          <a:xfrm>
            <a:off x="703263" y="4765675"/>
            <a:ext cx="1778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35</a:t>
            </a:r>
            <a:endParaRPr lang="en-US" altLang="zh-CN" dirty="0">
              <a:latin typeface="Arial" charset="0"/>
              <a:ea typeface="宋体" charset="-122"/>
            </a:endParaRPr>
          </a:p>
        </p:txBody>
      </p:sp>
      <p:sp>
        <p:nvSpPr>
          <p:cNvPr id="45318" name="Line 262"/>
          <p:cNvSpPr/>
          <p:nvPr/>
        </p:nvSpPr>
        <p:spPr>
          <a:xfrm flipV="1">
            <a:off x="806450" y="4403725"/>
            <a:ext cx="1588" cy="233363"/>
          </a:xfrm>
          <a:prstGeom prst="line">
            <a:avLst/>
          </a:prstGeom>
          <a:ln w="4763" cap="flat" cmpd="sng">
            <a:solidFill>
              <a:srgbClr val="000000"/>
            </a:solidFill>
            <a:prstDash val="solid"/>
            <a:round/>
            <a:headEnd type="none" w="med" len="med"/>
            <a:tailEnd type="none" w="med" len="med"/>
          </a:ln>
        </p:spPr>
        <p:txBody>
          <a:bodyPr anchor="t"/>
          <a:p>
            <a:endParaRPr lang="zh-CN" altLang="en-US">
              <a:latin typeface="Arial" charset="0"/>
              <a:ea typeface="宋体" charset="-122"/>
            </a:endParaRPr>
          </a:p>
        </p:txBody>
      </p:sp>
      <p:sp>
        <p:nvSpPr>
          <p:cNvPr id="45319" name="Freeform 263"/>
          <p:cNvSpPr/>
          <p:nvPr/>
        </p:nvSpPr>
        <p:spPr>
          <a:xfrm>
            <a:off x="744538" y="4232275"/>
            <a:ext cx="125412" cy="187325"/>
          </a:xfrm>
          <a:custGeom>
            <a:avLst/>
            <a:gdLst/>
            <a:ahLst/>
            <a:cxnLst>
              <a:cxn ang="0">
                <a:pos x="0" y="297378460"/>
              </a:cxn>
              <a:cxn ang="0">
                <a:pos x="98284895" y="0"/>
              </a:cxn>
              <a:cxn ang="0">
                <a:pos x="199090729" y="297378460"/>
              </a:cxn>
              <a:cxn ang="0">
                <a:pos x="0" y="297378460"/>
              </a:cxn>
            </a:cxnLst>
            <a:pathLst>
              <a:path w="79" h="118">
                <a:moveTo>
                  <a:pt x="0" y="118"/>
                </a:moveTo>
                <a:lnTo>
                  <a:pt x="39" y="0"/>
                </a:lnTo>
                <a:lnTo>
                  <a:pt x="79" y="118"/>
                </a:lnTo>
                <a:lnTo>
                  <a:pt x="0" y="118"/>
                </a:lnTo>
                <a:close/>
              </a:path>
            </a:pathLst>
          </a:custGeom>
          <a:solidFill>
            <a:srgbClr val="000000"/>
          </a:solidFill>
          <a:ln w="9525">
            <a:noFill/>
          </a:ln>
        </p:spPr>
        <p:txBody>
          <a:bodyPr/>
          <a:p>
            <a:endParaRPr lang="zh-CN" altLang="en-US"/>
          </a:p>
        </p:txBody>
      </p:sp>
      <p:sp>
        <p:nvSpPr>
          <p:cNvPr id="45320" name="Rectangle 264"/>
          <p:cNvSpPr/>
          <p:nvPr/>
        </p:nvSpPr>
        <p:spPr>
          <a:xfrm rot="-5400000">
            <a:off x="782638" y="3929063"/>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T</a:t>
            </a:r>
            <a:endParaRPr lang="en-US" altLang="zh-CN" dirty="0">
              <a:latin typeface="Arial" charset="0"/>
              <a:ea typeface="宋体" charset="-122"/>
            </a:endParaRPr>
          </a:p>
        </p:txBody>
      </p:sp>
      <p:sp>
        <p:nvSpPr>
          <p:cNvPr id="45321" name="Rectangle 265"/>
          <p:cNvSpPr/>
          <p:nvPr/>
        </p:nvSpPr>
        <p:spPr>
          <a:xfrm rot="-5400000">
            <a:off x="782638" y="3836988"/>
            <a:ext cx="88900" cy="212725"/>
          </a:xfrm>
          <a:prstGeom prst="rect">
            <a:avLst/>
          </a:prstGeom>
          <a:noFill/>
          <a:ln w="9525">
            <a:noFill/>
          </a:ln>
        </p:spPr>
        <p:txBody>
          <a:bodyPr wrap="none" lIns="0" tIns="0" rIns="0" bIns="0" anchor="t">
            <a:spAutoFit/>
          </a:bodyPr>
          <a:p>
            <a:r>
              <a:rPr lang="en-US" altLang="zh-CN" sz="1400" dirty="0">
                <a:solidFill>
                  <a:srgbClr val="000000"/>
                </a:solidFill>
                <a:latin typeface="宋体" charset="-122"/>
                <a:ea typeface="宋体" charset="-122"/>
              </a:rPr>
              <a:t>J</a:t>
            </a:r>
            <a:endParaRPr lang="en-US" altLang="zh-CN" dirty="0">
              <a:latin typeface="Arial" charset="0"/>
              <a:ea typeface="宋体"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517038" y="3087919"/>
              <a:ext cx="52495" cy="29993"/>
            </p14:xfrm>
          </p:contentPart>
        </mc:Choice>
        <mc:Fallback xmlns="">
          <p:pic>
            <p:nvPicPr>
              <p:cNvPr id="2" name="墨迹 1"/>
            </p:nvPicPr>
            <p:blipFill>
              <a:blip r:embed="rId2"/>
            </p:blipFill>
            <p:spPr>
              <a:xfrm>
                <a:off x="9517038" y="3087919"/>
                <a:ext cx="52495" cy="29993"/>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6082" name="Rectangle 2"/>
          <p:cNvSpPr>
            <a:spLocks noGrp="1"/>
          </p:cNvSpPr>
          <p:nvPr>
            <p:ph type="body" idx="4294967295"/>
          </p:nvPr>
        </p:nvSpPr>
        <p:spPr>
          <a:xfrm>
            <a:off x="457200" y="1719263"/>
            <a:ext cx="7859713" cy="4411662"/>
          </a:xfrm>
        </p:spPr>
        <p:txBody>
          <a:bodyPr wrap="square" anchor="t"/>
          <a:p>
            <a:pPr eaLnBrk="1" hangingPunct="1">
              <a:buNone/>
            </a:pPr>
            <a:r>
              <a:rPr lang="zh-CN" altLang="en-US" dirty="0"/>
              <a:t>直接表示法特点：</a:t>
            </a:r>
            <a:endParaRPr lang="zh-CN" altLang="en-US" dirty="0"/>
          </a:p>
          <a:p>
            <a:pPr eaLnBrk="1" hangingPunct="1">
              <a:lnSpc>
                <a:spcPct val="110000"/>
              </a:lnSpc>
            </a:pPr>
            <a:r>
              <a:rPr lang="zh-CN" altLang="en-US" sz="2600" dirty="0"/>
              <a:t>这种方法结构简单，并行性强，操作速度快，但是微指令字太长，若微命令的总数为</a:t>
            </a:r>
            <a:r>
              <a:rPr lang="en-US" altLang="zh-CN" sz="2600" dirty="0"/>
              <a:t>N</a:t>
            </a:r>
            <a:r>
              <a:rPr lang="zh-CN" altLang="en-US" sz="2600" dirty="0"/>
              <a:t>个，则微指令字的操作控制字段就要有</a:t>
            </a:r>
            <a:r>
              <a:rPr lang="en-US" altLang="zh-CN" sz="2600" dirty="0"/>
              <a:t>N</a:t>
            </a:r>
            <a:r>
              <a:rPr lang="zh-CN" altLang="en-US" sz="2600" dirty="0"/>
              <a:t>位。</a:t>
            </a:r>
            <a:endParaRPr lang="zh-CN" altLang="en-US" sz="2600" dirty="0"/>
          </a:p>
          <a:p>
            <a:pPr eaLnBrk="1" hangingPunct="1">
              <a:lnSpc>
                <a:spcPct val="110000"/>
              </a:lnSpc>
            </a:pPr>
            <a:r>
              <a:rPr lang="zh-CN" altLang="en-US" sz="2600" dirty="0"/>
              <a:t>另外，在</a:t>
            </a:r>
            <a:r>
              <a:rPr lang="en-US" altLang="zh-CN" sz="2600" dirty="0"/>
              <a:t>N</a:t>
            </a:r>
            <a:r>
              <a:rPr lang="zh-CN" altLang="en-US" sz="2600" dirty="0"/>
              <a:t>个微命令中，有许多是互斥的，不允许并行操作，将它们安排在一条微指令中是毫无意义的，只会使信息的利用率下降。</a:t>
            </a:r>
            <a:endParaRPr lang="zh-CN" altLang="en-US" sz="2600" dirty="0"/>
          </a:p>
          <a:p>
            <a:pPr eaLnBrk="1" hangingPunct="1">
              <a:lnSpc>
                <a:spcPct val="110000"/>
              </a:lnSpc>
            </a:pPr>
            <a:r>
              <a:rPr lang="zh-CN" altLang="en-US" sz="2600" dirty="0">
                <a:latin typeface="Times New Roman" pitchFamily="2" charset="0"/>
              </a:rPr>
              <a:t>最短编码法：所有微命令统一编码</a:t>
            </a:r>
            <a:endParaRPr lang="zh-CN" altLang="en-US" sz="2600" dirty="0">
              <a:latin typeface="Times New Roman" pitchFamily="2" charset="0"/>
            </a:endParaRPr>
          </a:p>
        </p:txBody>
      </p:sp>
      <p:sp>
        <p:nvSpPr>
          <p:cNvPr id="46083" name="Rectangle 3"/>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7106" name="Rectangle 2"/>
          <p:cNvSpPr>
            <a:spLocks noGrp="1"/>
          </p:cNvSpPr>
          <p:nvPr>
            <p:ph type="body" idx="4294967295"/>
          </p:nvPr>
        </p:nvSpPr>
        <p:spPr>
          <a:xfrm>
            <a:off x="323850" y="1484313"/>
            <a:ext cx="8229600" cy="4411662"/>
          </a:xfrm>
        </p:spPr>
        <p:txBody>
          <a:bodyPr wrap="square" anchor="t"/>
          <a:p>
            <a:pPr marL="840105" lvl="1" indent="-495300" eaLnBrk="1" hangingPunct="1">
              <a:buNone/>
            </a:pPr>
            <a:r>
              <a:rPr lang="en-US" altLang="zh-CN" dirty="0"/>
              <a:t>2</a:t>
            </a:r>
            <a:r>
              <a:rPr lang="zh-CN" altLang="en-US" dirty="0"/>
              <a:t>、编码表示法：将操作控制字段分为若干个小段，每段内采用最短编码法</a:t>
            </a:r>
            <a:r>
              <a:rPr lang="en-US" altLang="zh-CN" dirty="0"/>
              <a:t>(</a:t>
            </a:r>
            <a:r>
              <a:rPr lang="zh-CN" altLang="en-US" dirty="0"/>
              <a:t>互斥微命令</a:t>
            </a:r>
            <a:r>
              <a:rPr lang="en-US" altLang="zh-CN" dirty="0"/>
              <a:t>)</a:t>
            </a:r>
            <a:r>
              <a:rPr lang="zh-CN" altLang="en-US" dirty="0"/>
              <a:t>，段与段之间采用直接控制法</a:t>
            </a:r>
            <a:r>
              <a:rPr lang="en-US" altLang="zh-CN" dirty="0"/>
              <a:t>(</a:t>
            </a:r>
            <a:r>
              <a:rPr lang="zh-CN" altLang="en-US" dirty="0"/>
              <a:t>兼容微命令</a:t>
            </a:r>
            <a:r>
              <a:rPr lang="en-US" altLang="zh-CN" dirty="0"/>
              <a:t>)</a:t>
            </a:r>
            <a:r>
              <a:rPr lang="zh-CN" altLang="en-US" dirty="0"/>
              <a:t>。</a:t>
            </a:r>
            <a:endParaRPr lang="zh-CN" altLang="en-US" dirty="0"/>
          </a:p>
        </p:txBody>
      </p:sp>
      <p:pic>
        <p:nvPicPr>
          <p:cNvPr id="47107" name="Picture 3" descr="jxnr674"/>
          <p:cNvPicPr>
            <a:picLocks noChangeAspect="1"/>
          </p:cNvPicPr>
          <p:nvPr/>
        </p:nvPicPr>
        <p:blipFill>
          <a:blip r:embed="rId1"/>
          <a:stretch>
            <a:fillRect/>
          </a:stretch>
        </p:blipFill>
        <p:spPr>
          <a:xfrm>
            <a:off x="539750" y="2781300"/>
            <a:ext cx="7620000" cy="2303463"/>
          </a:xfrm>
          <a:prstGeom prst="rect">
            <a:avLst/>
          </a:prstGeom>
          <a:noFill/>
          <a:ln w="9525">
            <a:noFill/>
          </a:ln>
        </p:spPr>
      </p:pic>
      <p:sp>
        <p:nvSpPr>
          <p:cNvPr id="47108" name="Rectangle 4"/>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47109" name="Rectangle 5"/>
          <p:cNvSpPr/>
          <p:nvPr/>
        </p:nvSpPr>
        <p:spPr>
          <a:xfrm>
            <a:off x="755650" y="5516563"/>
            <a:ext cx="7777163" cy="676275"/>
          </a:xfrm>
          <a:prstGeom prst="rect">
            <a:avLst/>
          </a:prstGeom>
          <a:noFill/>
          <a:ln w="9525">
            <a:noFill/>
          </a:ln>
        </p:spPr>
        <p:txBody>
          <a:bodyPr anchor="t">
            <a:spAutoFit/>
          </a:bodyPr>
          <a:p>
            <a:pPr>
              <a:lnSpc>
                <a:spcPct val="80000"/>
              </a:lnSpc>
              <a:spcBef>
                <a:spcPct val="20000"/>
              </a:spcBef>
              <a:buClr>
                <a:schemeClr val="tx2"/>
              </a:buClr>
              <a:buSzPct val="70000"/>
              <a:buFont typeface="Wingdings" charset="2"/>
            </a:pPr>
            <a:r>
              <a:rPr lang="zh-CN" altLang="en-US" sz="2400" dirty="0">
                <a:latin typeface="Arial" charset="0"/>
                <a:ea typeface="宋体" charset="-122"/>
              </a:rPr>
              <a:t>编码表示法特点：可以避免互斥，使指令字大大缩短，但增加了译码电路，使微程序的执行速度减慢</a:t>
            </a:r>
            <a:endParaRPr lang="zh-CN" altLang="en-US" sz="2400" dirty="0">
              <a:latin typeface="Arial" charset="0"/>
              <a:ea typeface="宋体"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3634853" y="2674074"/>
              <a:ext cx="52494" cy="29994"/>
            </p14:xfrm>
          </p:contentPart>
        </mc:Choice>
        <mc:Fallback xmlns="">
          <p:pic>
            <p:nvPicPr>
              <p:cNvPr id="2" name="墨迹 1"/>
            </p:nvPicPr>
            <p:blipFill>
              <a:blip r:embed="rId3"/>
            </p:blipFill>
            <p:spPr>
              <a:xfrm>
                <a:off x="3634853" y="2674074"/>
                <a:ext cx="52494" cy="2999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929719" y="1864575"/>
              <a:ext cx="1669576" cy="491157"/>
            </p14:xfrm>
          </p:contentPart>
        </mc:Choice>
        <mc:Fallback xmlns="">
          <p:pic>
            <p:nvPicPr>
              <p:cNvPr id="3" name="墨迹 2"/>
            </p:nvPicPr>
            <p:blipFill>
              <a:blip r:embed="rId5"/>
            </p:blipFill>
            <p:spPr>
              <a:xfrm>
                <a:off x="2929719" y="1864575"/>
                <a:ext cx="1669576" cy="49115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1588826" y="1928244"/>
              <a:ext cx="676702" cy="495704"/>
            </p14:xfrm>
          </p:contentPart>
        </mc:Choice>
        <mc:Fallback xmlns="">
          <p:pic>
            <p:nvPicPr>
              <p:cNvPr id="4" name="墨迹 3"/>
            </p:nvPicPr>
            <p:blipFill>
              <a:blip r:embed="rId7"/>
            </p:blipFill>
            <p:spPr>
              <a:xfrm>
                <a:off x="1588826" y="1928244"/>
                <a:ext cx="676702" cy="49570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6701050" y="1828193"/>
              <a:ext cx="1136319" cy="482061"/>
            </p14:xfrm>
          </p:contentPart>
        </mc:Choice>
        <mc:Fallback xmlns="">
          <p:pic>
            <p:nvPicPr>
              <p:cNvPr id="5" name="墨迹 4"/>
            </p:nvPicPr>
            <p:blipFill>
              <a:blip r:embed="rId9"/>
            </p:blipFill>
            <p:spPr>
              <a:xfrm>
                <a:off x="6701050" y="1828193"/>
                <a:ext cx="1136319" cy="48206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1865194" y="2319350"/>
              <a:ext cx="1742364" cy="495704"/>
            </p14:xfrm>
          </p:contentPart>
        </mc:Choice>
        <mc:Fallback xmlns="">
          <p:pic>
            <p:nvPicPr>
              <p:cNvPr id="6" name="墨迹 5"/>
            </p:nvPicPr>
            <p:blipFill>
              <a:blip r:embed="rId11"/>
            </p:blipFill>
            <p:spPr>
              <a:xfrm>
                <a:off x="1865194" y="2319350"/>
                <a:ext cx="1742364" cy="49570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1301086" y="2951486"/>
              <a:ext cx="113731" cy="94366"/>
            </p14:xfrm>
          </p:contentPart>
        </mc:Choice>
        <mc:Fallback xmlns="">
          <p:pic>
            <p:nvPicPr>
              <p:cNvPr id="7" name="墨迹 6"/>
            </p:nvPicPr>
            <p:blipFill>
              <a:blip r:embed="rId13"/>
            </p:blipFill>
            <p:spPr>
              <a:xfrm>
                <a:off x="1301086" y="2951486"/>
                <a:ext cx="113731" cy="9436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1349422" y="3001511"/>
              <a:ext cx="110888" cy="118242"/>
            </p14:xfrm>
          </p:contentPart>
        </mc:Choice>
        <mc:Fallback xmlns="">
          <p:pic>
            <p:nvPicPr>
              <p:cNvPr id="8" name="墨迹 7"/>
            </p:nvPicPr>
            <p:blipFill>
              <a:blip r:embed="rId15"/>
            </p:blipFill>
            <p:spPr>
              <a:xfrm>
                <a:off x="1349422" y="3001511"/>
                <a:ext cx="110888" cy="11824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1475522" y="2906009"/>
              <a:ext cx="62125" cy="188731"/>
            </p14:xfrm>
          </p:contentPart>
        </mc:Choice>
        <mc:Fallback xmlns="">
          <p:pic>
            <p:nvPicPr>
              <p:cNvPr id="9" name="墨迹 8"/>
            </p:nvPicPr>
            <p:blipFill>
              <a:blip r:embed="rId17"/>
            </p:blipFill>
            <p:spPr>
              <a:xfrm>
                <a:off x="1475522" y="2906009"/>
                <a:ext cx="62125" cy="18873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1510352" y="2937843"/>
              <a:ext cx="86436" cy="175088"/>
            </p14:xfrm>
          </p:contentPart>
        </mc:Choice>
        <mc:Fallback xmlns="">
          <p:pic>
            <p:nvPicPr>
              <p:cNvPr id="10" name="墨迹 9"/>
            </p:nvPicPr>
            <p:blipFill>
              <a:blip r:embed="rId19"/>
            </p:blipFill>
            <p:spPr>
              <a:xfrm>
                <a:off x="1510352" y="2937843"/>
                <a:ext cx="86436" cy="17508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1533098" y="3006059"/>
              <a:ext cx="65964" cy="11369"/>
            </p14:xfrm>
          </p:contentPart>
        </mc:Choice>
        <mc:Fallback xmlns="">
          <p:pic>
            <p:nvPicPr>
              <p:cNvPr id="11" name="墨迹 10"/>
            </p:nvPicPr>
            <p:blipFill>
              <a:blip r:embed="rId21"/>
            </p:blipFill>
            <p:spPr>
              <a:xfrm>
                <a:off x="1533098" y="3006059"/>
                <a:ext cx="65964" cy="1136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1624083" y="4699668"/>
              <a:ext cx="71224" cy="189158"/>
            </p14:xfrm>
          </p:contentPart>
        </mc:Choice>
        <mc:Fallback xmlns="">
          <p:pic>
            <p:nvPicPr>
              <p:cNvPr id="12" name="墨迹 11"/>
            </p:nvPicPr>
            <p:blipFill>
              <a:blip r:embed="rId23"/>
            </p:blipFill>
            <p:spPr>
              <a:xfrm>
                <a:off x="1624083" y="4699668"/>
                <a:ext cx="71224" cy="18915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1762835" y="4679630"/>
              <a:ext cx="32414" cy="174235"/>
            </p14:xfrm>
          </p:contentPart>
        </mc:Choice>
        <mc:Fallback xmlns="">
          <p:pic>
            <p:nvPicPr>
              <p:cNvPr id="13" name="墨迹 12"/>
            </p:nvPicPr>
            <p:blipFill>
              <a:blip r:embed="rId25"/>
            </p:blipFill>
            <p:spPr>
              <a:xfrm>
                <a:off x="1762835" y="4679630"/>
                <a:ext cx="32414" cy="17423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1719617" y="4741024"/>
              <a:ext cx="77338" cy="43203"/>
            </p14:xfrm>
          </p:contentPart>
        </mc:Choice>
        <mc:Fallback xmlns="">
          <p:pic>
            <p:nvPicPr>
              <p:cNvPr id="14" name="墨迹 13"/>
            </p:nvPicPr>
            <p:blipFill>
              <a:blip r:embed="rId27"/>
            </p:blipFill>
            <p:spPr>
              <a:xfrm>
                <a:off x="1719617" y="4741024"/>
                <a:ext cx="77338" cy="4320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1739378" y="4761489"/>
              <a:ext cx="82598" cy="54573"/>
            </p14:xfrm>
          </p:contentPart>
        </mc:Choice>
        <mc:Fallback xmlns="">
          <p:pic>
            <p:nvPicPr>
              <p:cNvPr id="15" name="墨迹 14"/>
            </p:nvPicPr>
            <p:blipFill>
              <a:blip r:embed="rId29"/>
            </p:blipFill>
            <p:spPr>
              <a:xfrm>
                <a:off x="1739378" y="4761489"/>
                <a:ext cx="82598" cy="5457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6" name="墨迹 15"/>
              <p14:cNvContentPartPr/>
              <p14:nvPr/>
            </p14:nvContentPartPr>
            <p14:xfrm>
              <a:off x="1815152" y="4681903"/>
              <a:ext cx="43218" cy="15918"/>
            </p14:xfrm>
          </p:contentPart>
        </mc:Choice>
        <mc:Fallback xmlns="">
          <p:pic>
            <p:nvPicPr>
              <p:cNvPr id="16" name="墨迹 15"/>
            </p:nvPicPr>
            <p:blipFill>
              <a:blip r:embed="rId31"/>
            </p:blipFill>
            <p:spPr>
              <a:xfrm>
                <a:off x="1815152" y="4681903"/>
                <a:ext cx="43218" cy="1591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7" name="墨迹 16"/>
              <p14:cNvContentPartPr/>
              <p14:nvPr/>
            </p14:nvContentPartPr>
            <p14:xfrm>
              <a:off x="1846997" y="4679630"/>
              <a:ext cx="18197" cy="227387"/>
            </p14:xfrm>
          </p:contentPart>
        </mc:Choice>
        <mc:Fallback xmlns="">
          <p:pic>
            <p:nvPicPr>
              <p:cNvPr id="17" name="墨迹 16"/>
            </p:nvPicPr>
            <p:blipFill>
              <a:blip r:embed="rId33"/>
            </p:blipFill>
            <p:spPr>
              <a:xfrm>
                <a:off x="1846997" y="4679630"/>
                <a:ext cx="18197" cy="22738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8" name="墨迹 17"/>
              <p14:cNvContentPartPr/>
              <p14:nvPr/>
            </p14:nvContentPartPr>
            <p14:xfrm>
              <a:off x="1110017" y="4772290"/>
              <a:ext cx="163774" cy="222839"/>
            </p14:xfrm>
          </p:contentPart>
        </mc:Choice>
        <mc:Fallback xmlns="">
          <p:pic>
            <p:nvPicPr>
              <p:cNvPr id="18" name="墨迹 17"/>
            </p:nvPicPr>
            <p:blipFill>
              <a:blip r:embed="rId35"/>
            </p:blipFill>
            <p:spPr>
              <a:xfrm>
                <a:off x="1110017" y="4772290"/>
                <a:ext cx="163774" cy="222839"/>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9" name="墨迹 18"/>
              <p14:cNvContentPartPr/>
              <p14:nvPr/>
            </p14:nvContentPartPr>
            <p14:xfrm>
              <a:off x="1319283" y="4834253"/>
              <a:ext cx="6824" cy="4548"/>
            </p14:xfrm>
          </p:contentPart>
        </mc:Choice>
        <mc:Fallback xmlns="">
          <p:pic>
            <p:nvPicPr>
              <p:cNvPr id="19" name="墨迹 18"/>
            </p:nvPicPr>
            <p:blipFill>
              <a:blip r:embed="rId37"/>
            </p:blipFill>
            <p:spPr>
              <a:xfrm>
                <a:off x="1319283" y="4834253"/>
                <a:ext cx="6824" cy="454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0" name="墨迹 19"/>
              <p14:cNvContentPartPr/>
              <p14:nvPr/>
            </p14:nvContentPartPr>
            <p14:xfrm>
              <a:off x="1323832" y="4875183"/>
              <a:ext cx="6824" cy="11369"/>
            </p14:xfrm>
          </p:contentPart>
        </mc:Choice>
        <mc:Fallback xmlns="">
          <p:pic>
            <p:nvPicPr>
              <p:cNvPr id="20" name="墨迹 19"/>
            </p:nvPicPr>
            <p:blipFill>
              <a:blip r:embed="rId39"/>
            </p:blipFill>
            <p:spPr>
              <a:xfrm>
                <a:off x="1323832" y="4875183"/>
                <a:ext cx="6824" cy="1136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1" name="墨迹 20"/>
              <p14:cNvContentPartPr/>
              <p14:nvPr/>
            </p14:nvContentPartPr>
            <p14:xfrm>
              <a:off x="1963002" y="4756941"/>
              <a:ext cx="44924" cy="81860"/>
            </p14:xfrm>
          </p:contentPart>
        </mc:Choice>
        <mc:Fallback xmlns="">
          <p:pic>
            <p:nvPicPr>
              <p:cNvPr id="21" name="墨迹 20"/>
            </p:nvPicPr>
            <p:blipFill>
              <a:blip r:embed="rId41"/>
            </p:blipFill>
            <p:spPr>
              <a:xfrm>
                <a:off x="1963002" y="4756941"/>
                <a:ext cx="44924" cy="8186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2" name="墨迹 21"/>
              <p14:cNvContentPartPr/>
              <p14:nvPr/>
            </p14:nvContentPartPr>
            <p14:xfrm>
              <a:off x="1951629" y="4720559"/>
              <a:ext cx="118281" cy="111420"/>
            </p14:xfrm>
          </p:contentPart>
        </mc:Choice>
        <mc:Fallback xmlns="">
          <p:pic>
            <p:nvPicPr>
              <p:cNvPr id="22" name="墨迹 21"/>
            </p:nvPicPr>
            <p:blipFill>
              <a:blip r:embed="rId43"/>
            </p:blipFill>
            <p:spPr>
              <a:xfrm>
                <a:off x="1951629" y="4720559"/>
                <a:ext cx="118281" cy="11142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3" name="墨迹 22"/>
              <p14:cNvContentPartPr/>
              <p14:nvPr/>
            </p14:nvContentPartPr>
            <p14:xfrm>
              <a:off x="2083558" y="4679630"/>
              <a:ext cx="106907" cy="146806"/>
            </p14:xfrm>
          </p:contentPart>
        </mc:Choice>
        <mc:Fallback xmlns="">
          <p:pic>
            <p:nvPicPr>
              <p:cNvPr id="23" name="墨迹 22"/>
            </p:nvPicPr>
            <p:blipFill>
              <a:blip r:embed="rId45"/>
            </p:blipFill>
            <p:spPr>
              <a:xfrm>
                <a:off x="2083558" y="4679630"/>
                <a:ext cx="106907" cy="146806"/>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4" name="墨迹 23"/>
              <p14:cNvContentPartPr/>
              <p14:nvPr/>
            </p14:nvContentPartPr>
            <p14:xfrm>
              <a:off x="2229134" y="4763052"/>
              <a:ext cx="22746" cy="43914"/>
            </p14:xfrm>
          </p:contentPart>
        </mc:Choice>
        <mc:Fallback xmlns="">
          <p:pic>
            <p:nvPicPr>
              <p:cNvPr id="24" name="墨迹 23"/>
            </p:nvPicPr>
            <p:blipFill>
              <a:blip r:embed="rId47"/>
            </p:blipFill>
            <p:spPr>
              <a:xfrm>
                <a:off x="2229134" y="4763052"/>
                <a:ext cx="22746" cy="43914"/>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5" name="墨迹 24"/>
              <p14:cNvContentPartPr/>
              <p14:nvPr/>
            </p14:nvContentPartPr>
            <p14:xfrm>
              <a:off x="2843283" y="4622072"/>
              <a:ext cx="9098" cy="128616"/>
            </p14:xfrm>
          </p:contentPart>
        </mc:Choice>
        <mc:Fallback xmlns="">
          <p:pic>
            <p:nvPicPr>
              <p:cNvPr id="25" name="墨迹 24"/>
            </p:nvPicPr>
            <p:blipFill>
              <a:blip r:embed="rId49"/>
            </p:blipFill>
            <p:spPr>
              <a:xfrm>
                <a:off x="2843283" y="4622072"/>
                <a:ext cx="9098" cy="12861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6" name="墨迹 25"/>
              <p14:cNvContentPartPr/>
              <p14:nvPr/>
            </p14:nvContentPartPr>
            <p14:xfrm>
              <a:off x="2834185" y="4620509"/>
              <a:ext cx="81886" cy="136432"/>
            </p14:xfrm>
          </p:contentPart>
        </mc:Choice>
        <mc:Fallback xmlns="">
          <p:pic>
            <p:nvPicPr>
              <p:cNvPr id="26" name="墨迹 25"/>
            </p:nvPicPr>
            <p:blipFill>
              <a:blip r:embed="rId51"/>
            </p:blipFill>
            <p:spPr>
              <a:xfrm>
                <a:off x="2834185" y="4620509"/>
                <a:ext cx="81886" cy="136432"/>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7" name="墨迹 26"/>
              <p14:cNvContentPartPr/>
              <p14:nvPr/>
            </p14:nvContentPartPr>
            <p14:xfrm>
              <a:off x="3009331" y="4604165"/>
              <a:ext cx="15922" cy="149365"/>
            </p14:xfrm>
          </p:contentPart>
        </mc:Choice>
        <mc:Fallback xmlns="">
          <p:pic>
            <p:nvPicPr>
              <p:cNvPr id="27" name="墨迹 26"/>
            </p:nvPicPr>
            <p:blipFill>
              <a:blip r:embed="rId53"/>
            </p:blipFill>
            <p:spPr>
              <a:xfrm>
                <a:off x="3009331" y="4604165"/>
                <a:ext cx="15922" cy="14936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8" name="墨迹 27"/>
              <p14:cNvContentPartPr/>
              <p14:nvPr/>
            </p14:nvContentPartPr>
            <p14:xfrm>
              <a:off x="2997958" y="4640974"/>
              <a:ext cx="36394" cy="20464"/>
            </p14:xfrm>
          </p:contentPart>
        </mc:Choice>
        <mc:Fallback xmlns="">
          <p:pic>
            <p:nvPicPr>
              <p:cNvPr id="28" name="墨迹 27"/>
            </p:nvPicPr>
            <p:blipFill>
              <a:blip r:embed="rId55"/>
            </p:blipFill>
            <p:spPr>
              <a:xfrm>
                <a:off x="2997958" y="4640974"/>
                <a:ext cx="36394" cy="2046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9" name="墨迹 28"/>
              <p14:cNvContentPartPr/>
              <p14:nvPr/>
            </p14:nvContentPartPr>
            <p14:xfrm>
              <a:off x="2986585" y="4661438"/>
              <a:ext cx="59140" cy="36382"/>
            </p14:xfrm>
          </p:contentPart>
        </mc:Choice>
        <mc:Fallback xmlns="">
          <p:pic>
            <p:nvPicPr>
              <p:cNvPr id="29" name="墨迹 28"/>
            </p:nvPicPr>
            <p:blipFill>
              <a:blip r:embed="rId57"/>
            </p:blipFill>
            <p:spPr>
              <a:xfrm>
                <a:off x="2986585" y="4661438"/>
                <a:ext cx="59140" cy="3638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0" name="墨迹 29"/>
              <p14:cNvContentPartPr/>
              <p14:nvPr/>
            </p14:nvContentPartPr>
            <p14:xfrm>
              <a:off x="3038901" y="4590948"/>
              <a:ext cx="61415" cy="20465"/>
            </p14:xfrm>
          </p:contentPart>
        </mc:Choice>
        <mc:Fallback xmlns="">
          <p:pic>
            <p:nvPicPr>
              <p:cNvPr id="30" name="墨迹 29"/>
            </p:nvPicPr>
            <p:blipFill>
              <a:blip r:embed="rId59"/>
            </p:blipFill>
            <p:spPr>
              <a:xfrm>
                <a:off x="3038901" y="4590948"/>
                <a:ext cx="61415" cy="2046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1" name="墨迹 30"/>
              <p14:cNvContentPartPr/>
              <p14:nvPr/>
            </p14:nvContentPartPr>
            <p14:xfrm>
              <a:off x="3057098" y="4611413"/>
              <a:ext cx="31845" cy="168267"/>
            </p14:xfrm>
          </p:contentPart>
        </mc:Choice>
        <mc:Fallback xmlns="">
          <p:pic>
            <p:nvPicPr>
              <p:cNvPr id="31" name="墨迹 30"/>
            </p:nvPicPr>
            <p:blipFill>
              <a:blip r:embed="rId61"/>
            </p:blipFill>
            <p:spPr>
              <a:xfrm>
                <a:off x="3057098" y="4611413"/>
                <a:ext cx="31845" cy="16826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墨迹 31"/>
              <p14:cNvContentPartPr/>
              <p14:nvPr/>
            </p14:nvContentPartPr>
            <p14:xfrm>
              <a:off x="3154907" y="4658738"/>
              <a:ext cx="43218" cy="70917"/>
            </p14:xfrm>
          </p:contentPart>
        </mc:Choice>
        <mc:Fallback xmlns="">
          <p:pic>
            <p:nvPicPr>
              <p:cNvPr id="32" name="墨迹 31"/>
            </p:nvPicPr>
            <p:blipFill>
              <a:blip r:embed="rId63"/>
            </p:blipFill>
            <p:spPr>
              <a:xfrm>
                <a:off x="3154907" y="4658738"/>
                <a:ext cx="43218" cy="7091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3" name="墨迹 32"/>
              <p14:cNvContentPartPr/>
              <p14:nvPr/>
            </p14:nvContentPartPr>
            <p14:xfrm>
              <a:off x="3152632" y="4638700"/>
              <a:ext cx="122830" cy="90954"/>
            </p14:xfrm>
          </p:contentPart>
        </mc:Choice>
        <mc:Fallback xmlns="">
          <p:pic>
            <p:nvPicPr>
              <p:cNvPr id="33" name="墨迹 32"/>
            </p:nvPicPr>
            <p:blipFill>
              <a:blip r:embed="rId65"/>
            </p:blipFill>
            <p:spPr>
              <a:xfrm>
                <a:off x="3152632" y="4638700"/>
                <a:ext cx="122830" cy="9095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4" name="墨迹 33"/>
              <p14:cNvContentPartPr/>
              <p14:nvPr/>
            </p14:nvContentPartPr>
            <p14:xfrm>
              <a:off x="3334602" y="4626904"/>
              <a:ext cx="13648" cy="124352"/>
            </p14:xfrm>
          </p:contentPart>
        </mc:Choice>
        <mc:Fallback xmlns="">
          <p:pic>
            <p:nvPicPr>
              <p:cNvPr id="34" name="墨迹 33"/>
            </p:nvPicPr>
            <p:blipFill>
              <a:blip r:embed="rId67"/>
            </p:blipFill>
            <p:spPr>
              <a:xfrm>
                <a:off x="3334602" y="4626904"/>
                <a:ext cx="13648" cy="12435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5" name="墨迹 34"/>
              <p14:cNvContentPartPr/>
              <p14:nvPr/>
            </p14:nvContentPartPr>
            <p14:xfrm>
              <a:off x="3339152" y="4612977"/>
              <a:ext cx="84161" cy="118951"/>
            </p14:xfrm>
          </p:contentPart>
        </mc:Choice>
        <mc:Fallback xmlns="">
          <p:pic>
            <p:nvPicPr>
              <p:cNvPr id="35" name="墨迹 34"/>
            </p:nvPicPr>
            <p:blipFill>
              <a:blip r:embed="rId69"/>
            </p:blipFill>
            <p:spPr>
              <a:xfrm>
                <a:off x="3339152" y="4612977"/>
                <a:ext cx="84161" cy="11895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6" name="墨迹 35"/>
              <p14:cNvContentPartPr/>
              <p14:nvPr/>
            </p14:nvContentPartPr>
            <p14:xfrm>
              <a:off x="3471080" y="4679630"/>
              <a:ext cx="9098" cy="63668"/>
            </p14:xfrm>
          </p:contentPart>
        </mc:Choice>
        <mc:Fallback xmlns="">
          <p:pic>
            <p:nvPicPr>
              <p:cNvPr id="36" name="墨迹 35"/>
            </p:nvPicPr>
            <p:blipFill>
              <a:blip r:embed="rId71"/>
            </p:blipFill>
            <p:spPr>
              <a:xfrm>
                <a:off x="3471080" y="4679630"/>
                <a:ext cx="9098" cy="63668"/>
              </a:xfrm>
              <a:prstGeom prst="rect"/>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6"/>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8130"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48131" name="Rectangle 3"/>
          <p:cNvSpPr>
            <a:spLocks noGrp="1"/>
          </p:cNvSpPr>
          <p:nvPr>
            <p:ph type="body" sz="half" idx="4294967295"/>
          </p:nvPr>
        </p:nvSpPr>
        <p:spPr>
          <a:xfrm>
            <a:off x="457200" y="1719263"/>
            <a:ext cx="7643813" cy="4411662"/>
          </a:xfrm>
        </p:spPr>
        <p:txBody>
          <a:bodyPr wrap="square" anchor="t"/>
          <a:lstStyle>
            <a:lvl1pPr lvl="0">
              <a:buClr>
                <a:schemeClr val="tx2"/>
              </a:buClr>
              <a:buSzPct val="70000"/>
              <a:buFont typeface="Wingdings" charset="2"/>
              <a:defRPr sz="2800"/>
            </a:lvl1pPr>
            <a:lvl2pPr lvl="1">
              <a:buClr>
                <a:schemeClr val="tx2"/>
              </a:buClr>
              <a:buSzPct val="70000"/>
              <a:buFont typeface="Wingdings" charset="2"/>
              <a:defRPr sz="2400"/>
            </a:lvl2pPr>
            <a:lvl3pPr lvl="2">
              <a:buClr>
                <a:schemeClr val="tx2"/>
              </a:buClr>
              <a:buSzPct val="70000"/>
              <a:buFont typeface="Wingdings" charset="2"/>
              <a:defRPr sz="2000"/>
            </a:lvl3pPr>
            <a:lvl4pPr lvl="3">
              <a:buClr>
                <a:schemeClr val="tx2"/>
              </a:buClr>
              <a:buSzPct val="70000"/>
              <a:buFont typeface="Wingdings" charset="2"/>
              <a:defRPr sz="1800"/>
            </a:lvl4pPr>
            <a:lvl5pPr lvl="4">
              <a:buClr>
                <a:schemeClr val="tx2"/>
              </a:buClr>
              <a:buSzPct val="70000"/>
              <a:buFont typeface="Wingdings" charset="2"/>
              <a:defRPr sz="1800"/>
            </a:lvl5pPr>
          </a:lstStyle>
          <a:p>
            <a:pPr marL="571500" lvl="0" indent="-571500" eaLnBrk="1" hangingPunct="1">
              <a:lnSpc>
                <a:spcPct val="120000"/>
              </a:lnSpc>
              <a:buNone/>
            </a:pPr>
            <a:r>
              <a:rPr lang="en-US" altLang="zh-CN" sz="2200" dirty="0"/>
              <a:t>3</a:t>
            </a:r>
            <a:r>
              <a:rPr lang="zh-CN" altLang="en-US" sz="2200" dirty="0"/>
              <a:t>、</a:t>
            </a:r>
            <a:r>
              <a:rPr lang="zh-CN" altLang="en-US" sz="2600" dirty="0"/>
              <a:t>混合编码法：将前两种结合在一起，兼顾两者特点。一个字段的某些编码不能独立地定义某些微命令，而需要与其他字段的编码来联合定义</a:t>
            </a:r>
            <a:endParaRPr lang="zh-CN" altLang="en-US" sz="2600" dirty="0"/>
          </a:p>
          <a:p>
            <a:pPr marL="840105" lvl="1" indent="-495300" eaLnBrk="1" hangingPunct="1"/>
            <a:r>
              <a:rPr lang="zh-CN" altLang="en-US" sz="2000" dirty="0">
                <a:latin typeface="Times New Roman" pitchFamily="2" charset="0"/>
              </a:rPr>
              <a:t>设置解释位或解释字段</a:t>
            </a:r>
            <a:endParaRPr lang="zh-CN" altLang="en-US" sz="2000" dirty="0">
              <a:latin typeface="Times New Roman" pitchFamily="2" charset="0"/>
            </a:endParaRPr>
          </a:p>
          <a:p>
            <a:pPr marL="840105" lvl="1" indent="-495300" eaLnBrk="1" hangingPunct="1">
              <a:lnSpc>
                <a:spcPct val="120000"/>
              </a:lnSpc>
            </a:pPr>
            <a:endParaRPr lang="zh-CN" altLang="en-US" sz="2000" dirty="0">
              <a:latin typeface="Times New Roman" pitchFamily="2" charset="0"/>
            </a:endParaRPr>
          </a:p>
          <a:p>
            <a:pPr marL="840105" lvl="1" indent="-495300" eaLnBrk="1" hangingPunct="1">
              <a:lnSpc>
                <a:spcPct val="120000"/>
              </a:lnSpc>
            </a:pPr>
            <a:endParaRPr lang="zh-CN" altLang="en-US" sz="2000" dirty="0">
              <a:latin typeface="Times New Roman" pitchFamily="2" charset="0"/>
            </a:endParaRPr>
          </a:p>
          <a:p>
            <a:pPr marL="840105" lvl="1" indent="-495300" eaLnBrk="1" hangingPunct="1"/>
            <a:r>
              <a:rPr lang="zh-CN" altLang="en-US" sz="2000" dirty="0">
                <a:latin typeface="Times New Roman" pitchFamily="2" charset="0"/>
              </a:rPr>
              <a:t>分类编译</a:t>
            </a:r>
            <a:endParaRPr lang="zh-CN" altLang="en-US" sz="2000" dirty="0">
              <a:latin typeface="Times New Roman" pitchFamily="2" charset="0"/>
            </a:endParaRPr>
          </a:p>
          <a:p>
            <a:pPr marL="840105" lvl="1" indent="-495300" eaLnBrk="1" hangingPunct="1"/>
            <a:r>
              <a:rPr lang="zh-CN" altLang="en-US" sz="2000" dirty="0">
                <a:latin typeface="Times New Roman" pitchFamily="2" charset="0"/>
              </a:rPr>
              <a:t>常数源字段</a:t>
            </a:r>
            <a:r>
              <a:rPr lang="en-US" altLang="zh-CN" sz="2000" dirty="0">
                <a:latin typeface="Times New Roman" pitchFamily="2" charset="0"/>
              </a:rPr>
              <a:t>E</a:t>
            </a:r>
            <a:r>
              <a:rPr lang="zh-CN" altLang="en-US" sz="2000" dirty="0">
                <a:latin typeface="Times New Roman" pitchFamily="2" charset="0"/>
              </a:rPr>
              <a:t>的设置</a:t>
            </a:r>
            <a:endParaRPr lang="zh-CN" altLang="en-US" sz="2000" dirty="0">
              <a:latin typeface="Times New Roman" pitchFamily="2" charset="0"/>
            </a:endParaRPr>
          </a:p>
          <a:p>
            <a:pPr marL="840105" lvl="1" indent="-495300" eaLnBrk="1" hangingPunct="1"/>
            <a:endParaRPr lang="zh-CN" altLang="en-US" sz="2200" dirty="0"/>
          </a:p>
          <a:p>
            <a:pPr marL="1132205" lvl="2" indent="-438150" eaLnBrk="1" hangingPunct="1"/>
            <a:endParaRPr lang="en-US" altLang="zh-CN" sz="1900" dirty="0"/>
          </a:p>
        </p:txBody>
      </p:sp>
      <p:sp>
        <p:nvSpPr>
          <p:cNvPr id="48133" name="Text Box 5"/>
          <p:cNvSpPr txBox="1"/>
          <p:nvPr/>
        </p:nvSpPr>
        <p:spPr>
          <a:xfrm>
            <a:off x="4835525" y="3851275"/>
            <a:ext cx="838200" cy="311150"/>
          </a:xfrm>
          <a:prstGeom prst="rect">
            <a:avLst/>
          </a:prstGeom>
          <a:noFill/>
          <a:ln w="9525">
            <a:noFill/>
          </a:ln>
        </p:spPr>
        <p:txBody>
          <a:bodyPr anchor="t">
            <a:spAutoFit/>
          </a:bodyPr>
          <a:p>
            <a:pPr>
              <a:lnSpc>
                <a:spcPct val="60000"/>
              </a:lnSpc>
              <a:spcBef>
                <a:spcPct val="50000"/>
              </a:spcBef>
            </a:pPr>
            <a:r>
              <a:rPr lang="en-US" altLang="zh-CN" sz="2400" b="1" dirty="0">
                <a:solidFill>
                  <a:srgbClr val="CB0101"/>
                </a:solidFill>
                <a:latin typeface="Times New Roman" pitchFamily="2" charset="0"/>
                <a:ea typeface="黑体" pitchFamily="2" charset="-122"/>
              </a:rPr>
              <a:t>C =</a:t>
            </a:r>
            <a:endParaRPr lang="en-US" altLang="zh-CN" sz="2400" b="1" dirty="0">
              <a:solidFill>
                <a:srgbClr val="CB0101"/>
              </a:solidFill>
              <a:latin typeface="Times New Roman" pitchFamily="2" charset="0"/>
              <a:ea typeface="黑体" pitchFamily="2" charset="-122"/>
            </a:endParaRPr>
          </a:p>
        </p:txBody>
      </p:sp>
      <p:sp>
        <p:nvSpPr>
          <p:cNvPr id="48134" name="Text Box 6"/>
          <p:cNvSpPr txBox="1"/>
          <p:nvPr/>
        </p:nvSpPr>
        <p:spPr>
          <a:xfrm>
            <a:off x="1878013" y="4098925"/>
            <a:ext cx="1066800" cy="396875"/>
          </a:xfrm>
          <a:prstGeom prst="rect">
            <a:avLst/>
          </a:prstGeom>
          <a:noFill/>
          <a:ln w="9525">
            <a:noFill/>
          </a:ln>
        </p:spPr>
        <p:txBody>
          <a:bodyPr anchor="t">
            <a:spAutoFit/>
          </a:bodyPr>
          <a:p>
            <a:pPr>
              <a:spcBef>
                <a:spcPct val="50000"/>
              </a:spcBef>
            </a:pPr>
            <a:r>
              <a:rPr lang="zh-CN" altLang="en-US" sz="2000" dirty="0">
                <a:latin typeface="Times New Roman" pitchFamily="2" charset="0"/>
                <a:ea typeface="隶书" pitchFamily="1" charset="-122"/>
              </a:rPr>
              <a:t>解释位</a:t>
            </a:r>
            <a:endParaRPr lang="zh-CN" altLang="en-US" sz="2000" dirty="0">
              <a:latin typeface="Times New Roman" pitchFamily="2" charset="0"/>
              <a:ea typeface="隶书" pitchFamily="1" charset="-122"/>
            </a:endParaRPr>
          </a:p>
        </p:txBody>
      </p:sp>
      <p:sp>
        <p:nvSpPr>
          <p:cNvPr id="48135" name="AutoShape 7"/>
          <p:cNvSpPr/>
          <p:nvPr/>
        </p:nvSpPr>
        <p:spPr>
          <a:xfrm>
            <a:off x="5473700" y="3698875"/>
            <a:ext cx="304800" cy="504825"/>
          </a:xfrm>
          <a:prstGeom prst="leftBrace">
            <a:avLst>
              <a:gd name="adj1" fmla="val 13779"/>
              <a:gd name="adj2" fmla="val 50000"/>
            </a:avLst>
          </a:prstGeom>
          <a:noFill/>
          <a:ln w="28575" cap="sq" cmpd="sng">
            <a:solidFill>
              <a:srgbClr val="CB010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48136" name="Text Box 8"/>
          <p:cNvSpPr txBox="1"/>
          <p:nvPr/>
        </p:nvSpPr>
        <p:spPr>
          <a:xfrm>
            <a:off x="5840413" y="3594100"/>
            <a:ext cx="1981200" cy="733425"/>
          </a:xfrm>
          <a:prstGeom prst="rect">
            <a:avLst/>
          </a:prstGeom>
          <a:noFill/>
          <a:ln w="9525">
            <a:noFill/>
          </a:ln>
        </p:spPr>
        <p:txBody>
          <a:bodyPr anchor="t">
            <a:spAutoFit/>
          </a:bodyPr>
          <a:p>
            <a:pPr>
              <a:lnSpc>
                <a:spcPct val="80000"/>
              </a:lnSpc>
              <a:spcBef>
                <a:spcPct val="50000"/>
              </a:spcBef>
            </a:pPr>
            <a:r>
              <a:rPr lang="en-US" altLang="zh-CN" sz="2000" b="1" dirty="0">
                <a:solidFill>
                  <a:srgbClr val="CB0101"/>
                </a:solidFill>
                <a:latin typeface="Times New Roman" pitchFamily="2" charset="0"/>
                <a:ea typeface="隶书" pitchFamily="1" charset="-122"/>
              </a:rPr>
              <a:t>1</a:t>
            </a:r>
            <a:r>
              <a:rPr lang="en-US" altLang="zh-CN" sz="2000" dirty="0">
                <a:solidFill>
                  <a:schemeClr val="folHlink"/>
                </a:solidFill>
                <a:latin typeface="隶书" pitchFamily="1" charset="-122"/>
                <a:ea typeface="隶书" pitchFamily="1" charset="-122"/>
              </a:rPr>
              <a:t> </a:t>
            </a:r>
            <a:r>
              <a:rPr lang="en-US" altLang="zh-CN" sz="2000" dirty="0">
                <a:latin typeface="隶书" pitchFamily="1" charset="-122"/>
                <a:ea typeface="隶书" pitchFamily="1" charset="-122"/>
              </a:rPr>
              <a:t>A</a:t>
            </a:r>
            <a:r>
              <a:rPr lang="zh-CN" altLang="en-US" sz="2000" dirty="0">
                <a:latin typeface="隶书" pitchFamily="1" charset="-122"/>
                <a:ea typeface="隶书" pitchFamily="1" charset="-122"/>
              </a:rPr>
              <a:t>为某类命令</a:t>
            </a:r>
            <a:endParaRPr lang="zh-CN" altLang="en-US" sz="2000" dirty="0">
              <a:latin typeface="隶书" pitchFamily="1" charset="-122"/>
              <a:ea typeface="隶书" pitchFamily="1" charset="-122"/>
            </a:endParaRPr>
          </a:p>
          <a:p>
            <a:pPr>
              <a:lnSpc>
                <a:spcPct val="80000"/>
              </a:lnSpc>
              <a:spcBef>
                <a:spcPct val="50000"/>
              </a:spcBef>
            </a:pPr>
            <a:r>
              <a:rPr lang="en-US" altLang="zh-CN" sz="2000" b="1" dirty="0">
                <a:solidFill>
                  <a:srgbClr val="CB0101"/>
                </a:solidFill>
                <a:latin typeface="Times New Roman" pitchFamily="2" charset="0"/>
                <a:ea typeface="隶书" pitchFamily="1" charset="-122"/>
              </a:rPr>
              <a:t>0</a:t>
            </a:r>
            <a:r>
              <a:rPr lang="en-US" altLang="zh-CN" sz="2000" dirty="0">
                <a:solidFill>
                  <a:schemeClr val="folHlink"/>
                </a:solidFill>
                <a:latin typeface="隶书" pitchFamily="1" charset="-122"/>
                <a:ea typeface="隶书" pitchFamily="1" charset="-122"/>
              </a:rPr>
              <a:t> </a:t>
            </a:r>
            <a:r>
              <a:rPr lang="en-US" altLang="zh-CN" sz="2000" dirty="0">
                <a:latin typeface="隶书" pitchFamily="1" charset="-122"/>
                <a:ea typeface="隶书" pitchFamily="1" charset="-122"/>
              </a:rPr>
              <a:t>A</a:t>
            </a:r>
            <a:r>
              <a:rPr lang="zh-CN" altLang="en-US" sz="2000" dirty="0">
                <a:latin typeface="隶书" pitchFamily="1" charset="-122"/>
                <a:ea typeface="隶书" pitchFamily="1" charset="-122"/>
              </a:rPr>
              <a:t>为常数</a:t>
            </a:r>
            <a:endParaRPr lang="zh-CN" altLang="en-US" sz="2000" dirty="0">
              <a:latin typeface="隶书" pitchFamily="1" charset="-122"/>
              <a:ea typeface="隶书" pitchFamily="1" charset="-122"/>
            </a:endParaRPr>
          </a:p>
        </p:txBody>
      </p:sp>
      <p:graphicFrame>
        <p:nvGraphicFramePr>
          <p:cNvPr id="48137" name="表格 48136"/>
          <p:cNvGraphicFramePr/>
          <p:nvPr/>
        </p:nvGraphicFramePr>
        <p:xfrm>
          <a:off x="1725613" y="3698875"/>
          <a:ext cx="2514600" cy="457200"/>
        </p:xfrm>
        <a:graphic>
          <a:graphicData uri="http://schemas.openxmlformats.org/drawingml/2006/table">
            <a:tbl>
              <a:tblPr/>
              <a:tblGrid>
                <a:gridCol w="1257300"/>
                <a:gridCol w="1257300"/>
              </a:tblGrid>
              <a:tr h="4572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algn="ctr" eaLnBrk="1" hangingPunct="1">
                        <a:spcBef>
                          <a:spcPct val="20000"/>
                        </a:spcBef>
                        <a:buClr>
                          <a:schemeClr val="tx2"/>
                        </a:buClr>
                        <a:buSzPct val="70000"/>
                        <a:buFont typeface="Wingdings" charset="2"/>
                        <a:buNone/>
                      </a:pPr>
                      <a:r>
                        <a:rPr lang="en-US" altLang="x-none" sz="2400" dirty="0">
                          <a:latin typeface="Times New Roman" pitchFamily="2" charset="0"/>
                        </a:rPr>
                        <a:t>C</a:t>
                      </a:r>
                      <a:endParaRPr lang="en-US" altLang="x-none" sz="2400" dirty="0">
                        <a:latin typeface="Times New Roman"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algn="ctr" eaLnBrk="1" hangingPunct="1">
                        <a:spcBef>
                          <a:spcPct val="20000"/>
                        </a:spcBef>
                        <a:buClr>
                          <a:schemeClr val="tx2"/>
                        </a:buClr>
                        <a:buSzPct val="70000"/>
                        <a:buFont typeface="Wingdings" charset="2"/>
                        <a:buNone/>
                      </a:pPr>
                      <a:r>
                        <a:rPr lang="en-US" altLang="x-none" sz="2400" dirty="0">
                          <a:latin typeface="Times New Roman" pitchFamily="2" charset="0"/>
                        </a:rPr>
                        <a:t>A</a:t>
                      </a:r>
                      <a:endParaRPr lang="en-US" altLang="x-none" sz="2400" dirty="0">
                        <a:latin typeface="Times New Roman"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8145" name="内容占位符 48144"/>
          <p:cNvGraphicFramePr/>
          <p:nvPr>
            <p:ph sz="half" idx="1"/>
          </p:nvPr>
        </p:nvGraphicFramePr>
        <p:xfrm>
          <a:off x="1692275" y="5265738"/>
          <a:ext cx="5051425" cy="396875"/>
        </p:xfrm>
        <a:graphic>
          <a:graphicData uri="http://schemas.openxmlformats.org/drawingml/2006/table">
            <a:tbl>
              <a:tblPr/>
              <a:tblGrid>
                <a:gridCol w="2352675"/>
                <a:gridCol w="760413"/>
                <a:gridCol w="1938337"/>
              </a:tblGrid>
              <a:tr h="3968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algn="ctr" eaLnBrk="1" hangingPunct="1">
                        <a:spcBef>
                          <a:spcPct val="20000"/>
                        </a:spcBef>
                        <a:buClr>
                          <a:schemeClr val="tx2"/>
                        </a:buClr>
                        <a:buSzPct val="70000"/>
                        <a:buFont typeface="Wingdings" charset="2"/>
                        <a:buNone/>
                      </a:pPr>
                      <a:r>
                        <a:rPr lang="zh-CN" altLang="en-US" sz="2000">
                          <a:latin typeface="Times New Roman" pitchFamily="2" charset="0"/>
                          <a:ea typeface="楷体_GB2312" pitchFamily="1" charset="-122"/>
                        </a:rPr>
                        <a:t>微操作控制字段</a:t>
                      </a:r>
                      <a:endParaRPr lang="zh-CN" altLang="en-US" sz="2000">
                        <a:latin typeface="Times New Roman" pitchFamily="2" charset="0"/>
                        <a:ea typeface="楷体_GB2312" pitchFamily="1"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algn="ctr" eaLnBrk="1" hangingPunct="1">
                        <a:spcBef>
                          <a:spcPct val="20000"/>
                        </a:spcBef>
                        <a:buClr>
                          <a:schemeClr val="tx2"/>
                        </a:buClr>
                        <a:buSzPct val="70000"/>
                        <a:buFont typeface="Wingdings" charset="2"/>
                        <a:buNone/>
                      </a:pPr>
                      <a:r>
                        <a:rPr lang="en-US" altLang="x-none" sz="2000" dirty="0">
                          <a:solidFill>
                            <a:srgbClr val="CC0000"/>
                          </a:solidFill>
                          <a:latin typeface="Times New Roman" pitchFamily="2" charset="0"/>
                          <a:ea typeface="楷体_GB2312" pitchFamily="1" charset="-122"/>
                        </a:rPr>
                        <a:t>E</a:t>
                      </a:r>
                      <a:endParaRPr lang="en-US" altLang="x-none" sz="2000" dirty="0">
                        <a:solidFill>
                          <a:srgbClr val="CC0000"/>
                        </a:solidFill>
                        <a:latin typeface="Times New Roman"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algn="ctr" eaLnBrk="1" hangingPunct="1">
                        <a:spcBef>
                          <a:spcPct val="20000"/>
                        </a:spcBef>
                        <a:buClr>
                          <a:schemeClr val="tx2"/>
                        </a:buClr>
                        <a:buSzPct val="70000"/>
                        <a:buFont typeface="Wingdings" charset="2"/>
                        <a:buNone/>
                      </a:pPr>
                      <a:r>
                        <a:rPr lang="zh-CN" altLang="en-US" sz="2000">
                          <a:latin typeface="Times New Roman" pitchFamily="2" charset="0"/>
                          <a:ea typeface="楷体_GB2312" pitchFamily="1" charset="-122"/>
                        </a:rPr>
                        <a:t>顺序控制字段</a:t>
                      </a:r>
                      <a:endParaRPr lang="zh-CN" altLang="en-US" sz="2000">
                        <a:latin typeface="Times New Roman" pitchFamily="2" charset="0"/>
                        <a:ea typeface="楷体_GB2312" pitchFamily="1"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up)">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 calcmode="lin" valueType="num">
                                      <p:cBhvr>
                                        <p:cTn id="12" dur="500" fill="hold"/>
                                        <p:tgtEl>
                                          <p:spTgt spid="48133"/>
                                        </p:tgtEl>
                                        <p:attrNameLst>
                                          <p:attrName>ppt_x</p:attrName>
                                        </p:attrNameLst>
                                      </p:cBhvr>
                                      <p:tavLst>
                                        <p:tav tm="0">
                                          <p:val>
                                            <p:strVal val="#ppt_x-#ppt_w/2"/>
                                          </p:val>
                                        </p:tav>
                                        <p:tav tm="100000">
                                          <p:val>
                                            <p:strVal val="#ppt_x"/>
                                          </p:val>
                                        </p:tav>
                                      </p:tavLst>
                                    </p:anim>
                                    <p:anim calcmode="lin" valueType="num">
                                      <p:cBhvr>
                                        <p:cTn id="13" dur="500" fill="hold"/>
                                        <p:tgtEl>
                                          <p:spTgt spid="48133"/>
                                        </p:tgtEl>
                                        <p:attrNameLst>
                                          <p:attrName>ppt_y</p:attrName>
                                        </p:attrNameLst>
                                      </p:cBhvr>
                                      <p:tavLst>
                                        <p:tav tm="0">
                                          <p:val>
                                            <p:strVal val="#ppt_y"/>
                                          </p:val>
                                        </p:tav>
                                        <p:tav tm="100000">
                                          <p:val>
                                            <p:strVal val="#ppt_y"/>
                                          </p:val>
                                        </p:tav>
                                      </p:tavLst>
                                    </p:anim>
                                    <p:anim calcmode="lin" valueType="num">
                                      <p:cBhvr>
                                        <p:cTn id="14" dur="500" fill="hold"/>
                                        <p:tgtEl>
                                          <p:spTgt spid="48133"/>
                                        </p:tgtEl>
                                        <p:attrNameLst>
                                          <p:attrName>ppt_w</p:attrName>
                                        </p:attrNameLst>
                                      </p:cBhvr>
                                      <p:tavLst>
                                        <p:tav tm="0">
                                          <p:val>
                                            <p:fltVal val="0.000000"/>
                                          </p:val>
                                        </p:tav>
                                        <p:tav tm="100000">
                                          <p:val>
                                            <p:strVal val="#ppt_w"/>
                                          </p:val>
                                        </p:tav>
                                      </p:tavLst>
                                    </p:anim>
                                    <p:anim calcmode="lin" valueType="num">
                                      <p:cBhvr>
                                        <p:cTn id="15" dur="500" fill="hold"/>
                                        <p:tgtEl>
                                          <p:spTgt spid="48133"/>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8135"/>
                                        </p:tgtEl>
                                        <p:attrNameLst>
                                          <p:attrName>style.visibility</p:attrName>
                                        </p:attrNameLst>
                                      </p:cBhvr>
                                      <p:to>
                                        <p:strVal val="visible"/>
                                      </p:to>
                                    </p:set>
                                    <p:animEffect transition="in" filter="wipe(left)">
                                      <p:cBhvr>
                                        <p:cTn id="19" dur="500"/>
                                        <p:tgtEl>
                                          <p:spTgt spid="48135"/>
                                        </p:tgtEl>
                                      </p:cBhvr>
                                    </p:animEffect>
                                  </p:childTnLst>
                                </p:cTn>
                              </p:par>
                            </p:childTnLst>
                          </p:cTn>
                        </p:par>
                        <p:par>
                          <p:cTn id="20" fill="hold">
                            <p:stCondLst>
                              <p:cond delay="1000"/>
                            </p:stCondLst>
                            <p:childTnLst>
                              <p:par>
                                <p:cTn id="21" presetID="1" presetClass="entr" presetSubtype="0" fill="hold" grpId="0" nodeType="afterEffect">
                                  <p:stCondLst>
                                    <p:cond delay="1000"/>
                                  </p:stCondLst>
                                  <p:childTnLst>
                                    <p:set>
                                      <p:cBhvr>
                                        <p:cTn id="22" dur="1" fill="hold">
                                          <p:stCondLst>
                                            <p:cond delay="499"/>
                                          </p:stCondLst>
                                        </p:cTn>
                                        <p:tgtEl>
                                          <p:spTgt spid="4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4" grpId="0"/>
      <p:bldP spid="48135" grpId="0" animBg="1"/>
      <p:bldP spid="481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915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49155" name="Rectangle 3"/>
          <p:cNvSpPr>
            <a:spLocks noGrp="1"/>
          </p:cNvSpPr>
          <p:nvPr>
            <p:ph type="body" idx="4294967295"/>
          </p:nvPr>
        </p:nvSpPr>
        <p:spPr>
          <a:xfrm>
            <a:off x="457200" y="1484313"/>
            <a:ext cx="7715250" cy="4897437"/>
          </a:xfrm>
        </p:spPr>
        <p:txBody>
          <a:bodyPr wrap="square" anchor="t"/>
          <a:p>
            <a:pPr eaLnBrk="1" hangingPunct="1">
              <a:lnSpc>
                <a:spcPct val="90000"/>
              </a:lnSpc>
            </a:pPr>
            <a:r>
              <a:rPr lang="zh-CN" altLang="en-US" sz="2600" dirty="0"/>
              <a:t>编码注意几点：字段编码法中操作控制字段并非是任意的，必须要遵循如下的原则：</a:t>
            </a:r>
            <a:endParaRPr lang="zh-CN" altLang="en-US" sz="2600" dirty="0"/>
          </a:p>
          <a:p>
            <a:pPr lvl="1" eaLnBrk="1" hangingPunct="1">
              <a:lnSpc>
                <a:spcPct val="90000"/>
              </a:lnSpc>
              <a:buNone/>
            </a:pPr>
            <a:r>
              <a:rPr lang="zh-CN" altLang="en-US" dirty="0"/>
              <a:t>①把</a:t>
            </a:r>
            <a:r>
              <a:rPr lang="zh-CN" altLang="en-US" dirty="0">
                <a:solidFill>
                  <a:srgbClr val="E8060B"/>
                </a:solidFill>
              </a:rPr>
              <a:t>互斥性的微命令分在同一段内</a:t>
            </a:r>
            <a:r>
              <a:rPr lang="zh-CN" altLang="en-US" dirty="0"/>
              <a:t>，</a:t>
            </a:r>
            <a:r>
              <a:rPr lang="zh-CN" altLang="en-US" dirty="0">
                <a:solidFill>
                  <a:srgbClr val="E8060B"/>
                </a:solidFill>
              </a:rPr>
              <a:t>兼容性的微命令分在不同段内</a:t>
            </a:r>
            <a:r>
              <a:rPr lang="zh-CN" altLang="en-US" dirty="0"/>
              <a:t>。</a:t>
            </a:r>
            <a:endParaRPr lang="zh-CN" altLang="en-US" dirty="0"/>
          </a:p>
          <a:p>
            <a:pPr lvl="1" eaLnBrk="1" hangingPunct="1">
              <a:lnSpc>
                <a:spcPct val="90000"/>
              </a:lnSpc>
              <a:buNone/>
            </a:pPr>
            <a:r>
              <a:rPr lang="zh-CN" altLang="en-US" dirty="0"/>
              <a:t>②应与数据通路结构相适应。</a:t>
            </a:r>
            <a:endParaRPr lang="zh-CN" altLang="en-US" dirty="0"/>
          </a:p>
          <a:p>
            <a:pPr lvl="1" eaLnBrk="1" hangingPunct="1">
              <a:lnSpc>
                <a:spcPct val="90000"/>
              </a:lnSpc>
              <a:buNone/>
            </a:pPr>
            <a:r>
              <a:rPr lang="zh-CN" altLang="en-US" dirty="0"/>
              <a:t>③每个小段中包含的信息位不能太多，否则将增加译码线路的复杂性和译码时间。</a:t>
            </a:r>
            <a:endParaRPr lang="zh-CN" altLang="en-US" dirty="0"/>
          </a:p>
          <a:p>
            <a:pPr lvl="1" eaLnBrk="1" hangingPunct="1">
              <a:lnSpc>
                <a:spcPct val="90000"/>
              </a:lnSpc>
              <a:buNone/>
            </a:pPr>
            <a:r>
              <a:rPr lang="zh-CN" altLang="en-US" dirty="0"/>
              <a:t>④一般每个小段还要留出一个状态，表示本字段不发出任何微命令。因此当某字段的长度为三位时，最多只能表示七个互斥的微命令，</a:t>
            </a:r>
            <a:r>
              <a:rPr lang="zh-CN" altLang="en-US" dirty="0">
                <a:solidFill>
                  <a:srgbClr val="FF3300"/>
                </a:solidFill>
              </a:rPr>
              <a:t>通常用</a:t>
            </a:r>
            <a:r>
              <a:rPr lang="en-US" altLang="zh-CN" dirty="0">
                <a:solidFill>
                  <a:srgbClr val="FF3300"/>
                </a:solidFill>
              </a:rPr>
              <a:t>000</a:t>
            </a:r>
            <a:r>
              <a:rPr lang="zh-CN" altLang="en-US" dirty="0">
                <a:solidFill>
                  <a:srgbClr val="FF3300"/>
                </a:solidFill>
              </a:rPr>
              <a:t>表示不操作。</a:t>
            </a:r>
            <a:endParaRPr lang="zh-CN" altLang="en-US" dirty="0">
              <a:solidFill>
                <a:srgbClr val="FF3300"/>
              </a:solidFill>
            </a:endParaRPr>
          </a:p>
          <a:p>
            <a:pPr lvl="1" eaLnBrk="1" hangingPunct="1">
              <a:lnSpc>
                <a:spcPct val="90000"/>
              </a:lnSpc>
              <a:buNone/>
            </a:pPr>
            <a:r>
              <a:rPr lang="zh-CN" altLang="en-US" dirty="0"/>
              <a:t>下面举例说明</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971498" y="4488624"/>
              <a:ext cx="432179" cy="13643"/>
            </p14:xfrm>
          </p:contentPart>
        </mc:Choice>
        <mc:Fallback xmlns="">
          <p:pic>
            <p:nvPicPr>
              <p:cNvPr id="2" name="墨迹 1"/>
            </p:nvPicPr>
            <p:blipFill>
              <a:blip r:embed="rId2"/>
            </p:blipFill>
            <p:spPr>
              <a:xfrm>
                <a:off x="3971498" y="4488624"/>
                <a:ext cx="432179" cy="13643"/>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319283" y="4802419"/>
              <a:ext cx="2379260" cy="90954"/>
            </p14:xfrm>
          </p:contentPart>
        </mc:Choice>
        <mc:Fallback xmlns="">
          <p:pic>
            <p:nvPicPr>
              <p:cNvPr id="3" name="墨迹 2"/>
            </p:nvPicPr>
            <p:blipFill>
              <a:blip r:embed="rId4"/>
            </p:blipFill>
            <p:spPr>
              <a:xfrm>
                <a:off x="1319283" y="4802419"/>
                <a:ext cx="2379260" cy="9095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655928" y="5559618"/>
              <a:ext cx="384412" cy="43204"/>
            </p14:xfrm>
          </p:contentPart>
        </mc:Choice>
        <mc:Fallback xmlns="">
          <p:pic>
            <p:nvPicPr>
              <p:cNvPr id="4" name="墨迹 3"/>
            </p:nvPicPr>
            <p:blipFill>
              <a:blip r:embed="rId6"/>
            </p:blipFill>
            <p:spPr>
              <a:xfrm>
                <a:off x="1655928" y="5559618"/>
                <a:ext cx="384412" cy="43204"/>
              </a:xfrm>
              <a:prstGeom prst="rect"/>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7" name="Picture 6" descr="aa"/>
          <p:cNvPicPr>
            <a:picLocks noChangeAspect="1"/>
          </p:cNvPicPr>
          <p:nvPr/>
        </p:nvPicPr>
        <p:blipFill>
          <a:blip r:embed="rId1"/>
          <a:stretch>
            <a:fillRect/>
          </a:stretch>
        </p:blipFill>
        <p:spPr>
          <a:xfrm>
            <a:off x="5381625" y="2701925"/>
            <a:ext cx="3752850" cy="3227388"/>
          </a:xfrm>
          <a:prstGeom prst="rect">
            <a:avLst/>
          </a:prstGeom>
          <a:noFill/>
          <a:ln w="9525">
            <a:noFill/>
          </a:ln>
        </p:spPr>
      </p:pic>
      <p:sp>
        <p:nvSpPr>
          <p:cNvPr id="50178" name="灯片编号占位符 5"/>
          <p:cNvSpPr txBox="1">
            <a:spLocks noGrp="1"/>
          </p:cNvSpPr>
          <p:nvPr/>
        </p:nvSpPr>
        <p:spPr>
          <a:xfrm>
            <a:off x="6357938" y="6186488"/>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graphicFrame>
        <p:nvGraphicFramePr>
          <p:cNvPr id="50180" name="内容占位符 50179"/>
          <p:cNvGraphicFramePr/>
          <p:nvPr>
            <p:ph idx="1"/>
          </p:nvPr>
        </p:nvGraphicFramePr>
        <p:xfrm>
          <a:off x="71438" y="857250"/>
          <a:ext cx="8229600" cy="717550"/>
        </p:xfrm>
        <a:graphic>
          <a:graphicData uri="http://schemas.openxmlformats.org/drawingml/2006/table">
            <a:tbl>
              <a:tblPr/>
              <a:tblGrid>
                <a:gridCol w="549275"/>
                <a:gridCol w="547688"/>
                <a:gridCol w="549275"/>
                <a:gridCol w="547687"/>
                <a:gridCol w="549275"/>
                <a:gridCol w="549275"/>
                <a:gridCol w="547688"/>
                <a:gridCol w="549275"/>
                <a:gridCol w="547687"/>
                <a:gridCol w="549275"/>
                <a:gridCol w="549275"/>
                <a:gridCol w="547688"/>
                <a:gridCol w="549275"/>
                <a:gridCol w="547687"/>
                <a:gridCol w="549275"/>
              </a:tblGrid>
              <a:tr h="7175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1</a:t>
                      </a:r>
                      <a:endParaRPr lang="en-US" altLang="x-none" sz="26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2</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3</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4</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5</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6</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7</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8</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en-US" altLang="x-none" sz="2600" dirty="0"/>
                        <a:t>9</a:t>
                      </a:r>
                      <a:endParaRPr lang="en-US" altLang="x-none" sz="26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0213" name="AutoShape 36"/>
          <p:cNvSpPr/>
          <p:nvPr/>
        </p:nvSpPr>
        <p:spPr>
          <a:xfrm rot="-5400000">
            <a:off x="6319838" y="481013"/>
            <a:ext cx="447675" cy="2746375"/>
          </a:xfrm>
          <a:prstGeom prst="leftBrace">
            <a:avLst>
              <a:gd name="adj1" fmla="val 51037"/>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50214" name="AutoShape 37"/>
          <p:cNvSpPr/>
          <p:nvPr/>
        </p:nvSpPr>
        <p:spPr>
          <a:xfrm rot="-5400000">
            <a:off x="2157413" y="1576388"/>
            <a:ext cx="360362" cy="647700"/>
          </a:xfrm>
          <a:prstGeom prst="leftBrace">
            <a:avLst>
              <a:gd name="adj1" fmla="val 14953"/>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50215" name="AutoShape 38"/>
          <p:cNvSpPr/>
          <p:nvPr/>
        </p:nvSpPr>
        <p:spPr>
          <a:xfrm rot="-5400000">
            <a:off x="3236913" y="1576388"/>
            <a:ext cx="360362" cy="647700"/>
          </a:xfrm>
          <a:prstGeom prst="leftBrace">
            <a:avLst>
              <a:gd name="adj1" fmla="val 14953"/>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50216" name="AutoShape 39"/>
          <p:cNvSpPr/>
          <p:nvPr/>
        </p:nvSpPr>
        <p:spPr>
          <a:xfrm rot="-5400000">
            <a:off x="4173538" y="1576388"/>
            <a:ext cx="360362" cy="647700"/>
          </a:xfrm>
          <a:prstGeom prst="leftBrace">
            <a:avLst>
              <a:gd name="adj1" fmla="val 14953"/>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charset="0"/>
              <a:ea typeface="宋体" charset="-122"/>
            </a:endParaRPr>
          </a:p>
        </p:txBody>
      </p:sp>
      <p:sp>
        <p:nvSpPr>
          <p:cNvPr id="50217" name="Text Box 40"/>
          <p:cNvSpPr txBox="1"/>
          <p:nvPr/>
        </p:nvSpPr>
        <p:spPr>
          <a:xfrm>
            <a:off x="6027738" y="2081213"/>
            <a:ext cx="1403350" cy="457200"/>
          </a:xfrm>
          <a:prstGeom prst="rect">
            <a:avLst/>
          </a:prstGeom>
          <a:noFill/>
          <a:ln w="9525">
            <a:noFill/>
          </a:ln>
        </p:spPr>
        <p:txBody>
          <a:bodyPr wrap="none" anchor="t">
            <a:spAutoFit/>
          </a:bodyPr>
          <a:p>
            <a:r>
              <a:rPr lang="zh-CN" altLang="en-US" sz="2400" dirty="0">
                <a:latin typeface="Times New Roman" pitchFamily="2" charset="0"/>
                <a:ea typeface="宋体" charset="-122"/>
              </a:rPr>
              <a:t>顺序控制</a:t>
            </a:r>
            <a:endParaRPr lang="zh-CN" altLang="en-US" sz="2400" dirty="0">
              <a:latin typeface="Times New Roman" pitchFamily="2" charset="0"/>
              <a:ea typeface="宋体" charset="-122"/>
            </a:endParaRPr>
          </a:p>
        </p:txBody>
      </p:sp>
      <p:sp>
        <p:nvSpPr>
          <p:cNvPr id="50218" name="Text Box 41"/>
          <p:cNvSpPr txBox="1"/>
          <p:nvPr/>
        </p:nvSpPr>
        <p:spPr>
          <a:xfrm>
            <a:off x="431800" y="2297113"/>
            <a:ext cx="1922463" cy="2282825"/>
          </a:xfrm>
          <a:prstGeom prst="rect">
            <a:avLst/>
          </a:prstGeom>
          <a:noFill/>
          <a:ln w="9525">
            <a:noFill/>
          </a:ln>
        </p:spPr>
        <p:txBody>
          <a:bodyPr wrap="none" anchor="t">
            <a:spAutoFit/>
          </a:bodyPr>
          <a:p>
            <a:r>
              <a:rPr lang="en-US" altLang="zh-CN" sz="2400" dirty="0">
                <a:latin typeface="Times New Roman" pitchFamily="2" charset="0"/>
                <a:ea typeface="宋体" charset="-122"/>
              </a:rPr>
              <a:t>4</a:t>
            </a:r>
            <a:r>
              <a:rPr lang="zh-CN" altLang="en-US" sz="2400" dirty="0">
                <a:latin typeface="Times New Roman" pitchFamily="2" charset="0"/>
                <a:ea typeface="宋体" charset="-122"/>
              </a:rPr>
              <a:t>、</a:t>
            </a:r>
            <a:r>
              <a:rPr lang="en-US" altLang="zh-CN" sz="2400" dirty="0">
                <a:latin typeface="Times New Roman" pitchFamily="2" charset="0"/>
                <a:ea typeface="宋体" charset="-122"/>
              </a:rPr>
              <a:t>5</a:t>
            </a:r>
            <a:r>
              <a:rPr lang="zh-CN" altLang="en-US" sz="2400" dirty="0">
                <a:latin typeface="Times New Roman" pitchFamily="2" charset="0"/>
                <a:ea typeface="宋体" charset="-122"/>
              </a:rPr>
              <a:t>：</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00   </a:t>
            </a:r>
            <a:r>
              <a:rPr lang="zh-CN" altLang="en-US" sz="2400" dirty="0">
                <a:latin typeface="Times New Roman" pitchFamily="2" charset="0"/>
                <a:ea typeface="宋体" charset="-122"/>
              </a:rPr>
              <a:t>无操作</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01   R1</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&gt;X</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10   R2 </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 X</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11   DR </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&gt;X</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    	</a:t>
            </a:r>
            <a:endParaRPr lang="en-US" altLang="zh-CN" sz="2400" dirty="0">
              <a:latin typeface="Times New Roman" pitchFamily="2" charset="0"/>
              <a:ea typeface="宋体" charset="-122"/>
            </a:endParaRPr>
          </a:p>
        </p:txBody>
      </p:sp>
      <p:sp>
        <p:nvSpPr>
          <p:cNvPr id="50219" name="Text Box 42"/>
          <p:cNvSpPr txBox="1"/>
          <p:nvPr/>
        </p:nvSpPr>
        <p:spPr>
          <a:xfrm>
            <a:off x="2592388" y="2314575"/>
            <a:ext cx="1846262" cy="2282825"/>
          </a:xfrm>
          <a:prstGeom prst="rect">
            <a:avLst/>
          </a:prstGeom>
          <a:noFill/>
          <a:ln w="9525">
            <a:noFill/>
          </a:ln>
        </p:spPr>
        <p:txBody>
          <a:bodyPr wrap="none" anchor="t">
            <a:spAutoFit/>
          </a:bodyPr>
          <a:p>
            <a:r>
              <a:rPr lang="en-US" altLang="zh-CN" sz="2400" dirty="0">
                <a:latin typeface="Times New Roman" pitchFamily="2" charset="0"/>
                <a:ea typeface="宋体" charset="-122"/>
              </a:rPr>
              <a:t>6</a:t>
            </a:r>
            <a:r>
              <a:rPr lang="zh-CN" altLang="en-US" sz="2400" dirty="0">
                <a:latin typeface="Times New Roman" pitchFamily="2" charset="0"/>
                <a:ea typeface="宋体" charset="-122"/>
              </a:rPr>
              <a:t>、</a:t>
            </a:r>
            <a:r>
              <a:rPr lang="en-US" altLang="zh-CN" sz="2400" dirty="0">
                <a:latin typeface="Times New Roman" pitchFamily="2" charset="0"/>
                <a:ea typeface="宋体" charset="-122"/>
              </a:rPr>
              <a:t>7</a:t>
            </a:r>
            <a:r>
              <a:rPr lang="zh-CN" altLang="en-US" sz="2400" dirty="0">
                <a:latin typeface="Times New Roman" pitchFamily="2" charset="0"/>
                <a:ea typeface="宋体" charset="-122"/>
              </a:rPr>
              <a:t>：</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00   </a:t>
            </a:r>
            <a:r>
              <a:rPr lang="zh-CN" altLang="en-US" sz="2400" dirty="0">
                <a:latin typeface="Times New Roman" pitchFamily="2" charset="0"/>
                <a:ea typeface="宋体" charset="-122"/>
              </a:rPr>
              <a:t>无操作</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01   R3</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&gt;Y</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10   R2</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 Y</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11   R1</a:t>
            </a:r>
            <a:r>
              <a:rPr lang="zh-CN" altLang="en-US" sz="2400" dirty="0">
                <a:latin typeface="Times New Roman" pitchFamily="2" charset="0"/>
                <a:ea typeface="宋体" charset="-122"/>
              </a:rPr>
              <a:t>－</a:t>
            </a:r>
            <a:r>
              <a:rPr lang="en-US" altLang="zh-CN" sz="2400" dirty="0">
                <a:latin typeface="Times New Roman" pitchFamily="2" charset="0"/>
                <a:ea typeface="宋体" charset="-122"/>
              </a:rPr>
              <a:t>&gt;Y</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    	</a:t>
            </a:r>
            <a:endParaRPr lang="en-US" altLang="zh-CN" sz="2400" dirty="0">
              <a:latin typeface="Times New Roman" pitchFamily="2" charset="0"/>
              <a:ea typeface="宋体" charset="-122"/>
            </a:endParaRPr>
          </a:p>
        </p:txBody>
      </p:sp>
      <p:sp>
        <p:nvSpPr>
          <p:cNvPr id="50220" name="Text Box 43"/>
          <p:cNvSpPr txBox="1"/>
          <p:nvPr/>
        </p:nvSpPr>
        <p:spPr>
          <a:xfrm>
            <a:off x="4464050" y="2332038"/>
            <a:ext cx="1631950" cy="2282825"/>
          </a:xfrm>
          <a:prstGeom prst="rect">
            <a:avLst/>
          </a:prstGeom>
          <a:noFill/>
          <a:ln w="9525">
            <a:noFill/>
          </a:ln>
        </p:spPr>
        <p:txBody>
          <a:bodyPr wrap="none" anchor="t">
            <a:spAutoFit/>
          </a:bodyPr>
          <a:p>
            <a:r>
              <a:rPr lang="en-US" altLang="zh-CN" sz="2400" dirty="0">
                <a:latin typeface="Times New Roman" pitchFamily="2" charset="0"/>
                <a:ea typeface="宋体" charset="-122"/>
              </a:rPr>
              <a:t>8</a:t>
            </a:r>
            <a:r>
              <a:rPr lang="zh-CN" altLang="en-US" sz="2400" dirty="0">
                <a:latin typeface="Times New Roman" pitchFamily="2" charset="0"/>
                <a:ea typeface="宋体" charset="-122"/>
              </a:rPr>
              <a:t>、</a:t>
            </a:r>
            <a:r>
              <a:rPr lang="en-US" altLang="zh-CN" sz="2400" dirty="0">
                <a:latin typeface="Times New Roman" pitchFamily="2" charset="0"/>
                <a:ea typeface="宋体" charset="-122"/>
              </a:rPr>
              <a:t>9</a:t>
            </a:r>
            <a:r>
              <a:rPr lang="zh-CN" altLang="en-US" sz="2400" dirty="0">
                <a:latin typeface="Times New Roman" pitchFamily="2" charset="0"/>
                <a:ea typeface="宋体" charset="-122"/>
              </a:rPr>
              <a:t>：</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00   </a:t>
            </a:r>
            <a:r>
              <a:rPr lang="zh-CN" altLang="en-US" sz="2400" dirty="0">
                <a:latin typeface="Times New Roman" pitchFamily="2" charset="0"/>
                <a:ea typeface="宋体" charset="-122"/>
              </a:rPr>
              <a:t>无操作</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01   </a:t>
            </a:r>
            <a:r>
              <a:rPr lang="zh-CN" altLang="en-US" sz="2400" dirty="0">
                <a:latin typeface="Times New Roman" pitchFamily="2" charset="0"/>
                <a:ea typeface="宋体" charset="-122"/>
              </a:rPr>
              <a:t>＋</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10   </a:t>
            </a:r>
            <a:r>
              <a:rPr lang="zh-CN" altLang="en-US" sz="2400" dirty="0">
                <a:latin typeface="Times New Roman" pitchFamily="2" charset="0"/>
                <a:ea typeface="宋体" charset="-122"/>
              </a:rPr>
              <a:t>－</a:t>
            </a:r>
            <a:endParaRPr lang="zh-CN" altLang="en-US" sz="2400" dirty="0">
              <a:latin typeface="Times New Roman" pitchFamily="2" charset="0"/>
              <a:ea typeface="宋体" charset="-122"/>
            </a:endParaRPr>
          </a:p>
          <a:p>
            <a:r>
              <a:rPr lang="en-US" altLang="zh-CN" sz="2400" dirty="0">
                <a:latin typeface="Times New Roman" pitchFamily="2" charset="0"/>
                <a:ea typeface="宋体" charset="-122"/>
              </a:rPr>
              <a:t>11   M</a:t>
            </a:r>
            <a:endParaRPr lang="en-US" altLang="zh-CN" sz="2400" dirty="0">
              <a:latin typeface="Times New Roman" pitchFamily="2" charset="0"/>
              <a:ea typeface="宋体" charset="-122"/>
            </a:endParaRPr>
          </a:p>
          <a:p>
            <a:r>
              <a:rPr lang="en-US" altLang="zh-CN" sz="2400" dirty="0">
                <a:latin typeface="Times New Roman" pitchFamily="2" charset="0"/>
                <a:ea typeface="宋体" charset="-122"/>
              </a:rPr>
              <a:t>    	</a:t>
            </a:r>
            <a:endParaRPr lang="en-US" altLang="zh-CN" sz="2400" dirty="0">
              <a:latin typeface="Times New Roman" pitchFamily="2" charset="0"/>
              <a:ea typeface="宋体" charset="-122"/>
            </a:endParaRPr>
          </a:p>
        </p:txBody>
      </p:sp>
      <p:sp>
        <p:nvSpPr>
          <p:cNvPr id="50221" name="Text Box 44"/>
          <p:cNvSpPr txBox="1"/>
          <p:nvPr/>
        </p:nvSpPr>
        <p:spPr>
          <a:xfrm>
            <a:off x="647700" y="4386263"/>
            <a:ext cx="6985000" cy="1187450"/>
          </a:xfrm>
          <a:prstGeom prst="rect">
            <a:avLst/>
          </a:prstGeom>
          <a:noFill/>
          <a:ln w="9525">
            <a:noFill/>
          </a:ln>
        </p:spPr>
        <p:txBody>
          <a:bodyPr anchor="t">
            <a:spAutoFit/>
          </a:bodyPr>
          <a:p>
            <a:r>
              <a:rPr lang="zh-CN" altLang="en-US" sz="2400" dirty="0">
                <a:latin typeface="Times New Roman" pitchFamily="2" charset="0"/>
                <a:ea typeface="宋体" charset="-122"/>
              </a:rPr>
              <a:t>混和表示法</a:t>
            </a:r>
            <a:endParaRPr lang="zh-CN" altLang="en-US" sz="2400" dirty="0">
              <a:latin typeface="Times New Roman" pitchFamily="2" charset="0"/>
              <a:ea typeface="宋体" charset="-122"/>
            </a:endParaRPr>
          </a:p>
          <a:p>
            <a:pPr>
              <a:buChar char="•"/>
            </a:pPr>
            <a:r>
              <a:rPr lang="en-US" altLang="zh-CN" sz="2400" dirty="0">
                <a:latin typeface="Times New Roman" pitchFamily="2" charset="0"/>
                <a:ea typeface="宋体" charset="-122"/>
              </a:rPr>
              <a:t>1</a:t>
            </a:r>
            <a:r>
              <a:rPr lang="zh-CN" altLang="en-US" sz="2400" dirty="0">
                <a:latin typeface="Times New Roman" pitchFamily="2" charset="0"/>
                <a:ea typeface="宋体" charset="-122"/>
              </a:rPr>
              <a:t>、</a:t>
            </a:r>
            <a:r>
              <a:rPr lang="en-US" altLang="zh-CN" sz="2400" dirty="0">
                <a:latin typeface="Times New Roman" pitchFamily="2" charset="0"/>
                <a:ea typeface="宋体" charset="-122"/>
              </a:rPr>
              <a:t>2</a:t>
            </a:r>
            <a:r>
              <a:rPr lang="zh-CN" altLang="en-US" sz="2400" dirty="0">
                <a:latin typeface="Times New Roman" pitchFamily="2" charset="0"/>
                <a:ea typeface="宋体" charset="-122"/>
              </a:rPr>
              <a:t>、</a:t>
            </a:r>
            <a:r>
              <a:rPr lang="en-US" altLang="zh-CN" sz="2400" dirty="0">
                <a:latin typeface="Times New Roman" pitchFamily="2" charset="0"/>
                <a:ea typeface="宋体" charset="-122"/>
              </a:rPr>
              <a:t>3</a:t>
            </a:r>
            <a:r>
              <a:rPr lang="zh-CN" altLang="en-US" sz="2400" dirty="0">
                <a:latin typeface="Times New Roman" pitchFamily="2" charset="0"/>
                <a:ea typeface="宋体" charset="-122"/>
              </a:rPr>
              <a:t>位为直接表示法</a:t>
            </a:r>
            <a:endParaRPr lang="zh-CN" altLang="en-US" sz="2400" dirty="0">
              <a:latin typeface="Times New Roman" pitchFamily="2" charset="0"/>
              <a:ea typeface="宋体" charset="-122"/>
            </a:endParaRPr>
          </a:p>
          <a:p>
            <a:pPr>
              <a:buChar char="•"/>
            </a:pPr>
            <a:r>
              <a:rPr lang="en-US" altLang="zh-CN" sz="2400" dirty="0">
                <a:latin typeface="Times New Roman" pitchFamily="2" charset="0"/>
                <a:ea typeface="宋体" charset="-122"/>
              </a:rPr>
              <a:t>4</a:t>
            </a:r>
            <a:r>
              <a:rPr lang="zh-CN" altLang="en-US" sz="2400" dirty="0">
                <a:latin typeface="Times New Roman" pitchFamily="2" charset="0"/>
                <a:ea typeface="宋体" charset="-122"/>
              </a:rPr>
              <a:t>、</a:t>
            </a:r>
            <a:r>
              <a:rPr lang="en-US" altLang="zh-CN" sz="2400" dirty="0">
                <a:latin typeface="Times New Roman" pitchFamily="2" charset="0"/>
                <a:ea typeface="宋体" charset="-122"/>
              </a:rPr>
              <a:t>5     6</a:t>
            </a:r>
            <a:r>
              <a:rPr lang="zh-CN" altLang="en-US" sz="2400" dirty="0">
                <a:latin typeface="Times New Roman" pitchFamily="2" charset="0"/>
                <a:ea typeface="宋体" charset="-122"/>
              </a:rPr>
              <a:t>、</a:t>
            </a:r>
            <a:r>
              <a:rPr lang="en-US" altLang="zh-CN" sz="2400" dirty="0">
                <a:latin typeface="Times New Roman" pitchFamily="2" charset="0"/>
                <a:ea typeface="宋体" charset="-122"/>
              </a:rPr>
              <a:t>7	8</a:t>
            </a:r>
            <a:r>
              <a:rPr lang="zh-CN" altLang="en-US" sz="2400" dirty="0">
                <a:latin typeface="Times New Roman" pitchFamily="2" charset="0"/>
                <a:ea typeface="宋体" charset="-122"/>
              </a:rPr>
              <a:t>、</a:t>
            </a:r>
            <a:r>
              <a:rPr lang="en-US" altLang="zh-CN" sz="2400" dirty="0">
                <a:latin typeface="Times New Roman" pitchFamily="2" charset="0"/>
                <a:ea typeface="宋体" charset="-122"/>
              </a:rPr>
              <a:t>9</a:t>
            </a:r>
            <a:r>
              <a:rPr lang="zh-CN" altLang="en-US" sz="2400" dirty="0">
                <a:latin typeface="Times New Roman" pitchFamily="2" charset="0"/>
                <a:ea typeface="宋体" charset="-122"/>
              </a:rPr>
              <a:t>位为编码表示法</a:t>
            </a:r>
            <a:endParaRPr lang="zh-CN" altLang="en-US" sz="2400" dirty="0">
              <a:latin typeface="Times New Roman" pitchFamily="2" charset="0"/>
              <a:ea typeface="宋体"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8059784" y="3124301"/>
              <a:ext cx="299469" cy="436583"/>
            </p14:xfrm>
          </p:contentPart>
        </mc:Choice>
        <mc:Fallback xmlns="">
          <p:pic>
            <p:nvPicPr>
              <p:cNvPr id="2" name="墨迹 1"/>
            </p:nvPicPr>
            <p:blipFill>
              <a:blip r:embed="rId3"/>
            </p:blipFill>
            <p:spPr>
              <a:xfrm>
                <a:off x="8059784" y="3124301"/>
                <a:ext cx="299469" cy="43658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5657850" y="4324905"/>
              <a:ext cx="110603" cy="436584"/>
            </p14:xfrm>
          </p:contentPart>
        </mc:Choice>
        <mc:Fallback xmlns="">
          <p:pic>
            <p:nvPicPr>
              <p:cNvPr id="3" name="墨迹 2"/>
            </p:nvPicPr>
            <p:blipFill>
              <a:blip r:embed="rId5"/>
            </p:blipFill>
            <p:spPr>
              <a:xfrm>
                <a:off x="5657850" y="4324905"/>
                <a:ext cx="110603" cy="43658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8466161" y="4299893"/>
              <a:ext cx="90416" cy="433315"/>
            </p14:xfrm>
          </p:contentPart>
        </mc:Choice>
        <mc:Fallback xmlns="">
          <p:pic>
            <p:nvPicPr>
              <p:cNvPr id="4" name="墨迹 3"/>
            </p:nvPicPr>
            <p:blipFill>
              <a:blip r:embed="rId7"/>
            </p:blipFill>
            <p:spPr>
              <a:xfrm>
                <a:off x="8466161" y="4299893"/>
                <a:ext cx="90416" cy="43331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5488674" y="5275384"/>
              <a:ext cx="2067636" cy="179636"/>
            </p14:xfrm>
          </p:contentPart>
        </mc:Choice>
        <mc:Fallback xmlns="">
          <p:pic>
            <p:nvPicPr>
              <p:cNvPr id="5" name="墨迹 4"/>
            </p:nvPicPr>
            <p:blipFill>
              <a:blip r:embed="rId9"/>
            </p:blipFill>
            <p:spPr>
              <a:xfrm>
                <a:off x="5488674" y="5275384"/>
                <a:ext cx="2067636" cy="17963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5493223" y="5243550"/>
              <a:ext cx="2079009" cy="210333"/>
            </p14:xfrm>
          </p:contentPart>
        </mc:Choice>
        <mc:Fallback xmlns="">
          <p:pic>
            <p:nvPicPr>
              <p:cNvPr id="6" name="墨迹 5"/>
            </p:nvPicPr>
            <p:blipFill>
              <a:blip r:embed="rId11"/>
            </p:blipFill>
            <p:spPr>
              <a:xfrm>
                <a:off x="5493223" y="5243550"/>
                <a:ext cx="2079009" cy="21033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5440907" y="5168512"/>
              <a:ext cx="74139" cy="117673"/>
            </p14:xfrm>
          </p:contentPart>
        </mc:Choice>
        <mc:Fallback xmlns="">
          <p:pic>
            <p:nvPicPr>
              <p:cNvPr id="7" name="墨迹 6"/>
            </p:nvPicPr>
            <p:blipFill>
              <a:blip r:embed="rId13"/>
            </p:blipFill>
            <p:spPr>
              <a:xfrm>
                <a:off x="5440907" y="5168512"/>
                <a:ext cx="74139" cy="11767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5448868" y="5211005"/>
              <a:ext cx="35257" cy="60968"/>
            </p14:xfrm>
          </p:contentPart>
        </mc:Choice>
        <mc:Fallback xmlns="">
          <p:pic>
            <p:nvPicPr>
              <p:cNvPr id="8" name="墨迹 7"/>
            </p:nvPicPr>
            <p:blipFill>
              <a:blip r:embed="rId15"/>
            </p:blipFill>
            <p:spPr>
              <a:xfrm>
                <a:off x="5448868" y="5211005"/>
                <a:ext cx="35257" cy="6096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5486400" y="5227633"/>
              <a:ext cx="26158" cy="28423"/>
            </p14:xfrm>
          </p:contentPart>
        </mc:Choice>
        <mc:Fallback xmlns="">
          <p:pic>
            <p:nvPicPr>
              <p:cNvPr id="9" name="墨迹 8"/>
            </p:nvPicPr>
            <p:blipFill>
              <a:blip r:embed="rId17"/>
            </p:blipFill>
            <p:spPr>
              <a:xfrm>
                <a:off x="5486400" y="5227633"/>
                <a:ext cx="26158" cy="2842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5509146" y="5193525"/>
              <a:ext cx="2275" cy="79585"/>
            </p14:xfrm>
          </p:contentPart>
        </mc:Choice>
        <mc:Fallback xmlns="">
          <p:pic>
            <p:nvPicPr>
              <p:cNvPr id="10" name="墨迹 9"/>
            </p:nvPicPr>
            <p:blipFill>
              <a:blip r:embed="rId19"/>
            </p:blipFill>
            <p:spPr>
              <a:xfrm>
                <a:off x="5509146" y="5193525"/>
                <a:ext cx="2275" cy="7958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5502322" y="5170786"/>
              <a:ext cx="43217" cy="102324"/>
            </p14:xfrm>
          </p:contentPart>
        </mc:Choice>
        <mc:Fallback xmlns="">
          <p:pic>
            <p:nvPicPr>
              <p:cNvPr id="11" name="墨迹 10"/>
            </p:nvPicPr>
            <p:blipFill>
              <a:blip r:embed="rId21"/>
            </p:blipFill>
            <p:spPr>
              <a:xfrm>
                <a:off x="5502322" y="5170786"/>
                <a:ext cx="43217" cy="10232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5591032" y="5118487"/>
              <a:ext cx="4550" cy="14780"/>
            </p14:xfrm>
          </p:contentPart>
        </mc:Choice>
        <mc:Fallback xmlns="">
          <p:pic>
            <p:nvPicPr>
              <p:cNvPr id="12" name="墨迹 11"/>
            </p:nvPicPr>
            <p:blipFill>
              <a:blip r:embed="rId23"/>
            </p:blipFill>
            <p:spPr>
              <a:xfrm>
                <a:off x="5591032" y="5118487"/>
                <a:ext cx="4550" cy="1478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5554638" y="5161690"/>
              <a:ext cx="13648" cy="42067"/>
            </p14:xfrm>
          </p:contentPart>
        </mc:Choice>
        <mc:Fallback xmlns="">
          <p:pic>
            <p:nvPicPr>
              <p:cNvPr id="13" name="墨迹 12"/>
            </p:nvPicPr>
            <p:blipFill>
              <a:blip r:embed="rId25"/>
            </p:blipFill>
            <p:spPr>
              <a:xfrm>
                <a:off x="5554638" y="5161690"/>
                <a:ext cx="13648" cy="4206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5568286" y="5154869"/>
              <a:ext cx="52316" cy="28423"/>
            </p14:xfrm>
          </p:contentPart>
        </mc:Choice>
        <mc:Fallback xmlns="">
          <p:pic>
            <p:nvPicPr>
              <p:cNvPr id="14" name="墨迹 13"/>
            </p:nvPicPr>
            <p:blipFill>
              <a:blip r:embed="rId27"/>
            </p:blipFill>
            <p:spPr>
              <a:xfrm>
                <a:off x="5568286" y="5154869"/>
                <a:ext cx="52316" cy="2842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5570561" y="5173060"/>
              <a:ext cx="18196" cy="42067"/>
            </p14:xfrm>
          </p:contentPart>
        </mc:Choice>
        <mc:Fallback xmlns="">
          <p:pic>
            <p:nvPicPr>
              <p:cNvPr id="15" name="墨迹 14"/>
            </p:nvPicPr>
            <p:blipFill>
              <a:blip r:embed="rId29"/>
            </p:blipFill>
            <p:spPr>
              <a:xfrm>
                <a:off x="5570561" y="5173060"/>
                <a:ext cx="18196" cy="4206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6" name="墨迹 15"/>
              <p14:cNvContentPartPr/>
              <p14:nvPr/>
            </p14:nvContentPartPr>
            <p14:xfrm>
              <a:off x="5593307" y="5186703"/>
              <a:ext cx="21609" cy="360"/>
            </p14:xfrm>
          </p:contentPart>
        </mc:Choice>
        <mc:Fallback xmlns="">
          <p:pic>
            <p:nvPicPr>
              <p:cNvPr id="16" name="墨迹 15"/>
            </p:nvPicPr>
            <p:blipFill>
              <a:blip r:embed="rId31"/>
            </p:blipFill>
            <p:spPr>
              <a:xfrm>
                <a:off x="5593307" y="5186703"/>
                <a:ext cx="21609"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7" name="墨迹 16"/>
              <p14:cNvContentPartPr/>
              <p14:nvPr/>
            </p14:nvContentPartPr>
            <p14:xfrm>
              <a:off x="5560325" y="5200346"/>
              <a:ext cx="51179" cy="55710"/>
            </p14:xfrm>
          </p:contentPart>
        </mc:Choice>
        <mc:Fallback xmlns="">
          <p:pic>
            <p:nvPicPr>
              <p:cNvPr id="17" name="墨迹 16"/>
            </p:nvPicPr>
            <p:blipFill>
              <a:blip r:embed="rId33"/>
            </p:blipFill>
            <p:spPr>
              <a:xfrm>
                <a:off x="5560325" y="5200346"/>
                <a:ext cx="51179" cy="5571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8" name="墨迹 17"/>
              <p14:cNvContentPartPr/>
              <p14:nvPr/>
            </p14:nvContentPartPr>
            <p14:xfrm>
              <a:off x="5588758" y="5198072"/>
              <a:ext cx="52316" cy="36382"/>
            </p14:xfrm>
          </p:contentPart>
        </mc:Choice>
        <mc:Fallback xmlns="">
          <p:pic>
            <p:nvPicPr>
              <p:cNvPr id="18" name="墨迹 17"/>
            </p:nvPicPr>
            <p:blipFill>
              <a:blip r:embed="rId35"/>
            </p:blipFill>
            <p:spPr>
              <a:xfrm>
                <a:off x="5588758" y="5198072"/>
                <a:ext cx="52316" cy="3638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9" name="墨迹 18"/>
              <p14:cNvContentPartPr/>
              <p14:nvPr/>
            </p14:nvContentPartPr>
            <p14:xfrm>
              <a:off x="5591032" y="5234455"/>
              <a:ext cx="2275" cy="32971"/>
            </p14:xfrm>
          </p:contentPart>
        </mc:Choice>
        <mc:Fallback xmlns="">
          <p:pic>
            <p:nvPicPr>
              <p:cNvPr id="19" name="墨迹 18"/>
            </p:nvPicPr>
            <p:blipFill>
              <a:blip r:embed="rId37"/>
            </p:blipFill>
            <p:spPr>
              <a:xfrm>
                <a:off x="5591032" y="5234455"/>
                <a:ext cx="2275" cy="32971"/>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0" name="墨迹 19"/>
              <p14:cNvContentPartPr/>
              <p14:nvPr/>
            </p14:nvContentPartPr>
            <p14:xfrm>
              <a:off x="5591032" y="5228557"/>
              <a:ext cx="34120" cy="42279"/>
            </p14:xfrm>
          </p:contentPart>
        </mc:Choice>
        <mc:Fallback xmlns="">
          <p:pic>
            <p:nvPicPr>
              <p:cNvPr id="20" name="墨迹 19"/>
            </p:nvPicPr>
            <p:blipFill>
              <a:blip r:embed="rId39"/>
            </p:blipFill>
            <p:spPr>
              <a:xfrm>
                <a:off x="5591032" y="5228557"/>
                <a:ext cx="34120" cy="4227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1" name="墨迹 20"/>
              <p14:cNvContentPartPr/>
              <p14:nvPr/>
            </p14:nvContentPartPr>
            <p14:xfrm>
              <a:off x="8293858" y="3141781"/>
              <a:ext cx="50610" cy="89392"/>
            </p14:xfrm>
          </p:contentPart>
        </mc:Choice>
        <mc:Fallback xmlns="">
          <p:pic>
            <p:nvPicPr>
              <p:cNvPr id="21" name="墨迹 20"/>
            </p:nvPicPr>
            <p:blipFill>
              <a:blip r:embed="rId41"/>
            </p:blipFill>
            <p:spPr>
              <a:xfrm>
                <a:off x="8293858" y="3141781"/>
                <a:ext cx="50610" cy="8939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2" name="墨迹 21"/>
              <p14:cNvContentPartPr/>
              <p14:nvPr/>
            </p14:nvContentPartPr>
            <p14:xfrm>
              <a:off x="8313761" y="3187969"/>
              <a:ext cx="62552" cy="79585"/>
            </p14:xfrm>
          </p:contentPart>
        </mc:Choice>
        <mc:Fallback xmlns="">
          <p:pic>
            <p:nvPicPr>
              <p:cNvPr id="22" name="墨迹 21"/>
            </p:nvPicPr>
            <p:blipFill>
              <a:blip r:embed="rId43"/>
            </p:blipFill>
            <p:spPr>
              <a:xfrm>
                <a:off x="8313761" y="3187969"/>
                <a:ext cx="62552" cy="7958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3" name="墨迹 22"/>
              <p14:cNvContentPartPr/>
              <p14:nvPr/>
            </p14:nvContentPartPr>
            <p14:xfrm>
              <a:off x="8378232" y="3140218"/>
              <a:ext cx="49260" cy="122789"/>
            </p14:xfrm>
          </p:contentPart>
        </mc:Choice>
        <mc:Fallback xmlns="">
          <p:pic>
            <p:nvPicPr>
              <p:cNvPr id="23" name="墨迹 22"/>
            </p:nvPicPr>
            <p:blipFill>
              <a:blip r:embed="rId45"/>
            </p:blipFill>
            <p:spPr>
              <a:xfrm>
                <a:off x="8378232" y="3140218"/>
                <a:ext cx="49260" cy="122789"/>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4" name="墨迹 23"/>
              <p14:cNvContentPartPr/>
              <p14:nvPr/>
            </p14:nvContentPartPr>
            <p14:xfrm>
              <a:off x="8418394" y="3165230"/>
              <a:ext cx="19334" cy="9096"/>
            </p14:xfrm>
          </p:contentPart>
        </mc:Choice>
        <mc:Fallback xmlns="">
          <p:pic>
            <p:nvPicPr>
              <p:cNvPr id="24" name="墨迹 23"/>
            </p:nvPicPr>
            <p:blipFill>
              <a:blip r:embed="rId47"/>
            </p:blipFill>
            <p:spPr>
              <a:xfrm>
                <a:off x="8418394" y="3165230"/>
                <a:ext cx="19334" cy="909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5" name="墨迹 24"/>
              <p14:cNvContentPartPr/>
              <p14:nvPr/>
            </p14:nvContentPartPr>
            <p14:xfrm>
              <a:off x="8426355" y="3165230"/>
              <a:ext cx="10235" cy="109430"/>
            </p14:xfrm>
          </p:contentPart>
        </mc:Choice>
        <mc:Fallback xmlns="">
          <p:pic>
            <p:nvPicPr>
              <p:cNvPr id="25" name="墨迹 24"/>
            </p:nvPicPr>
            <p:blipFill>
              <a:blip r:embed="rId49"/>
            </p:blipFill>
            <p:spPr>
              <a:xfrm>
                <a:off x="8426355" y="3165230"/>
                <a:ext cx="10235" cy="10943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6" name="墨迹 25"/>
              <p14:cNvContentPartPr/>
              <p14:nvPr/>
            </p14:nvContentPartPr>
            <p14:xfrm>
              <a:off x="8407803" y="3206160"/>
              <a:ext cx="33337" cy="10233"/>
            </p14:xfrm>
          </p:contentPart>
        </mc:Choice>
        <mc:Fallback xmlns="">
          <p:pic>
            <p:nvPicPr>
              <p:cNvPr id="26" name="墨迹 25"/>
            </p:nvPicPr>
            <p:blipFill>
              <a:blip r:embed="rId51"/>
            </p:blipFill>
            <p:spPr>
              <a:xfrm>
                <a:off x="8407803" y="3206160"/>
                <a:ext cx="33337" cy="10233"/>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7" name="墨迹 26"/>
              <p14:cNvContentPartPr/>
              <p14:nvPr/>
            </p14:nvContentPartPr>
            <p14:xfrm>
              <a:off x="6321188" y="3702646"/>
              <a:ext cx="1579728" cy="269809"/>
            </p14:xfrm>
          </p:contentPart>
        </mc:Choice>
        <mc:Fallback xmlns="">
          <p:pic>
            <p:nvPicPr>
              <p:cNvPr id="27" name="墨迹 26"/>
            </p:nvPicPr>
            <p:blipFill>
              <a:blip r:embed="rId53"/>
            </p:blipFill>
            <p:spPr>
              <a:xfrm>
                <a:off x="6321188" y="3702646"/>
                <a:ext cx="1579728" cy="269809"/>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8" name="墨迹 27"/>
              <p14:cNvContentPartPr/>
              <p14:nvPr/>
            </p14:nvContentPartPr>
            <p14:xfrm>
              <a:off x="6321188" y="3708686"/>
              <a:ext cx="1589964" cy="217155"/>
            </p14:xfrm>
          </p:contentPart>
        </mc:Choice>
        <mc:Fallback xmlns="">
          <p:pic>
            <p:nvPicPr>
              <p:cNvPr id="28" name="墨迹 27"/>
            </p:nvPicPr>
            <p:blipFill>
              <a:blip r:embed="rId55"/>
            </p:blipFill>
            <p:spPr>
              <a:xfrm>
                <a:off x="6321188" y="3708686"/>
                <a:ext cx="1589964" cy="21715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9" name="墨迹 28"/>
              <p14:cNvContentPartPr/>
              <p14:nvPr/>
            </p14:nvContentPartPr>
            <p14:xfrm>
              <a:off x="6944435" y="3807457"/>
              <a:ext cx="54591" cy="142757"/>
            </p14:xfrm>
          </p:contentPart>
        </mc:Choice>
        <mc:Fallback xmlns="">
          <p:pic>
            <p:nvPicPr>
              <p:cNvPr id="29" name="墨迹 28"/>
            </p:nvPicPr>
            <p:blipFill>
              <a:blip r:embed="rId57"/>
            </p:blipFill>
            <p:spPr>
              <a:xfrm>
                <a:off x="6944435" y="3807457"/>
                <a:ext cx="54591" cy="142757"/>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0" name="墨迹 29"/>
              <p14:cNvContentPartPr/>
              <p14:nvPr/>
            </p14:nvContentPartPr>
            <p14:xfrm>
              <a:off x="6947847" y="3865583"/>
              <a:ext cx="27011" cy="56847"/>
            </p14:xfrm>
          </p:contentPart>
        </mc:Choice>
        <mc:Fallback xmlns="">
          <p:pic>
            <p:nvPicPr>
              <p:cNvPr id="30" name="墨迹 29"/>
            </p:nvPicPr>
            <p:blipFill>
              <a:blip r:embed="rId59"/>
            </p:blipFill>
            <p:spPr>
              <a:xfrm>
                <a:off x="6947847" y="3865583"/>
                <a:ext cx="27011" cy="56847"/>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1" name="墨迹 30"/>
              <p14:cNvContentPartPr/>
              <p14:nvPr/>
            </p14:nvContentPartPr>
            <p14:xfrm>
              <a:off x="6974005" y="3879226"/>
              <a:ext cx="23884" cy="19328"/>
            </p14:xfrm>
          </p:contentPart>
        </mc:Choice>
        <mc:Fallback xmlns="">
          <p:pic>
            <p:nvPicPr>
              <p:cNvPr id="31" name="墨迹 30"/>
            </p:nvPicPr>
            <p:blipFill>
              <a:blip r:embed="rId61"/>
            </p:blipFill>
            <p:spPr>
              <a:xfrm>
                <a:off x="6974005" y="3879226"/>
                <a:ext cx="23884" cy="19328"/>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墨迹 31"/>
              <p14:cNvContentPartPr/>
              <p14:nvPr/>
            </p14:nvContentPartPr>
            <p14:xfrm>
              <a:off x="6994477" y="3840570"/>
              <a:ext cx="7961" cy="79586"/>
            </p14:xfrm>
          </p:contentPart>
        </mc:Choice>
        <mc:Fallback xmlns="">
          <p:pic>
            <p:nvPicPr>
              <p:cNvPr id="32" name="墨迹 31"/>
            </p:nvPicPr>
            <p:blipFill>
              <a:blip r:embed="rId63"/>
            </p:blipFill>
            <p:spPr>
              <a:xfrm>
                <a:off x="6994477" y="3840570"/>
                <a:ext cx="7961" cy="7958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3" name="墨迹 32"/>
              <p14:cNvContentPartPr/>
              <p14:nvPr/>
            </p14:nvContentPartPr>
            <p14:xfrm>
              <a:off x="7005850" y="3829983"/>
              <a:ext cx="43218" cy="88752"/>
            </p14:xfrm>
          </p:contentPart>
        </mc:Choice>
        <mc:Fallback xmlns="">
          <p:pic>
            <p:nvPicPr>
              <p:cNvPr id="33" name="墨迹 32"/>
            </p:nvPicPr>
            <p:blipFill>
              <a:blip r:embed="rId65"/>
            </p:blipFill>
            <p:spPr>
              <a:xfrm>
                <a:off x="7005850" y="3829983"/>
                <a:ext cx="43218" cy="88752"/>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4" name="墨迹 33"/>
              <p14:cNvContentPartPr/>
              <p14:nvPr/>
            </p14:nvContentPartPr>
            <p14:xfrm>
              <a:off x="7017223" y="3863309"/>
              <a:ext cx="19335" cy="3411"/>
            </p14:xfrm>
          </p:contentPart>
        </mc:Choice>
        <mc:Fallback xmlns="">
          <p:pic>
            <p:nvPicPr>
              <p:cNvPr id="34" name="墨迹 33"/>
            </p:nvPicPr>
            <p:blipFill>
              <a:blip r:embed="rId67"/>
            </p:blipFill>
            <p:spPr>
              <a:xfrm>
                <a:off x="7017223" y="3863309"/>
                <a:ext cx="19335" cy="341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5" name="墨迹 34"/>
              <p14:cNvContentPartPr/>
              <p14:nvPr/>
            </p14:nvContentPartPr>
            <p14:xfrm>
              <a:off x="7017223" y="3884911"/>
              <a:ext cx="15922" cy="3411"/>
            </p14:xfrm>
          </p:contentPart>
        </mc:Choice>
        <mc:Fallback xmlns="">
          <p:pic>
            <p:nvPicPr>
              <p:cNvPr id="35" name="墨迹 34"/>
            </p:nvPicPr>
            <p:blipFill>
              <a:blip r:embed="rId69"/>
            </p:blipFill>
            <p:spPr>
              <a:xfrm>
                <a:off x="7017223" y="3884911"/>
                <a:ext cx="15922" cy="341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6" name="墨迹 35"/>
              <p14:cNvContentPartPr/>
              <p14:nvPr/>
            </p14:nvContentPartPr>
            <p14:xfrm>
              <a:off x="7014949" y="3899691"/>
              <a:ext cx="25021" cy="13643"/>
            </p14:xfrm>
          </p:contentPart>
        </mc:Choice>
        <mc:Fallback xmlns="">
          <p:pic>
            <p:nvPicPr>
              <p:cNvPr id="36" name="墨迹 35"/>
            </p:nvPicPr>
            <p:blipFill>
              <a:blip r:embed="rId71"/>
            </p:blipFill>
            <p:spPr>
              <a:xfrm>
                <a:off x="7014949" y="3899691"/>
                <a:ext cx="25021" cy="1364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7" name="墨迹 36"/>
              <p14:cNvContentPartPr/>
              <p14:nvPr/>
            </p14:nvContentPartPr>
            <p14:xfrm>
              <a:off x="7083188" y="3783724"/>
              <a:ext cx="12510" cy="14780"/>
            </p14:xfrm>
          </p:contentPart>
        </mc:Choice>
        <mc:Fallback xmlns="">
          <p:pic>
            <p:nvPicPr>
              <p:cNvPr id="37" name="墨迹 36"/>
            </p:nvPicPr>
            <p:blipFill>
              <a:blip r:embed="rId73"/>
            </p:blipFill>
            <p:spPr>
              <a:xfrm>
                <a:off x="7083188" y="3783724"/>
                <a:ext cx="12510" cy="1478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8" name="墨迹 37"/>
              <p14:cNvContentPartPr/>
              <p14:nvPr/>
            </p14:nvContentPartPr>
            <p14:xfrm>
              <a:off x="7064990" y="3811010"/>
              <a:ext cx="7961" cy="45478"/>
            </p14:xfrm>
          </p:contentPart>
        </mc:Choice>
        <mc:Fallback xmlns="">
          <p:pic>
            <p:nvPicPr>
              <p:cNvPr id="38" name="墨迹 37"/>
            </p:nvPicPr>
            <p:blipFill>
              <a:blip r:embed="rId75"/>
            </p:blipFill>
            <p:spPr>
              <a:xfrm>
                <a:off x="7064990" y="3811010"/>
                <a:ext cx="7961" cy="45478"/>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39" name="墨迹 38"/>
              <p14:cNvContentPartPr/>
              <p14:nvPr/>
            </p14:nvContentPartPr>
            <p14:xfrm>
              <a:off x="7074089" y="3811010"/>
              <a:ext cx="51534" cy="21602"/>
            </p14:xfrm>
          </p:contentPart>
        </mc:Choice>
        <mc:Fallback xmlns="">
          <p:pic>
            <p:nvPicPr>
              <p:cNvPr id="39" name="墨迹 38"/>
            </p:nvPicPr>
            <p:blipFill>
              <a:blip r:embed="rId77"/>
            </p:blipFill>
            <p:spPr>
              <a:xfrm>
                <a:off x="7074089" y="3811010"/>
                <a:ext cx="51534" cy="2160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0" name="墨迹 39"/>
              <p14:cNvContentPartPr/>
              <p14:nvPr/>
            </p14:nvContentPartPr>
            <p14:xfrm>
              <a:off x="7077501" y="3833749"/>
              <a:ext cx="19335" cy="39793"/>
            </p14:xfrm>
          </p:contentPart>
        </mc:Choice>
        <mc:Fallback xmlns="">
          <p:pic>
            <p:nvPicPr>
              <p:cNvPr id="40" name="墨迹 39"/>
            </p:nvPicPr>
            <p:blipFill>
              <a:blip r:embed="rId79"/>
            </p:blipFill>
            <p:spPr>
              <a:xfrm>
                <a:off x="7077501" y="3833749"/>
                <a:ext cx="19335" cy="3979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1" name="墨迹 40"/>
              <p14:cNvContentPartPr/>
              <p14:nvPr/>
            </p14:nvContentPartPr>
            <p14:xfrm>
              <a:off x="7105934" y="3836023"/>
              <a:ext cx="17060" cy="10232"/>
            </p14:xfrm>
          </p:contentPart>
        </mc:Choice>
        <mc:Fallback xmlns="">
          <p:pic>
            <p:nvPicPr>
              <p:cNvPr id="41" name="墨迹 40"/>
            </p:nvPicPr>
            <p:blipFill>
              <a:blip r:embed="rId81"/>
            </p:blipFill>
            <p:spPr>
              <a:xfrm>
                <a:off x="7105934" y="3836023"/>
                <a:ext cx="17060" cy="1023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2" name="墨迹 41"/>
              <p14:cNvContentPartPr/>
              <p14:nvPr/>
            </p14:nvContentPartPr>
            <p14:xfrm>
              <a:off x="7063853" y="3856488"/>
              <a:ext cx="44355" cy="48888"/>
            </p14:xfrm>
          </p:contentPart>
        </mc:Choice>
        <mc:Fallback xmlns="">
          <p:pic>
            <p:nvPicPr>
              <p:cNvPr id="42" name="墨迹 41"/>
            </p:nvPicPr>
            <p:blipFill>
              <a:blip r:embed="rId83"/>
            </p:blipFill>
            <p:spPr>
              <a:xfrm>
                <a:off x="7063853" y="3856488"/>
                <a:ext cx="44355" cy="4888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3" name="墨迹 42"/>
              <p14:cNvContentPartPr/>
              <p14:nvPr/>
            </p14:nvContentPartPr>
            <p14:xfrm>
              <a:off x="7090011" y="3863309"/>
              <a:ext cx="54591" cy="29560"/>
            </p14:xfrm>
          </p:contentPart>
        </mc:Choice>
        <mc:Fallback xmlns="">
          <p:pic>
            <p:nvPicPr>
              <p:cNvPr id="43" name="墨迹 42"/>
            </p:nvPicPr>
            <p:blipFill>
              <a:blip r:embed="rId85"/>
            </p:blipFill>
            <p:spPr>
              <a:xfrm>
                <a:off x="7090011" y="3863309"/>
                <a:ext cx="54591" cy="2956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4" name="墨迹 43"/>
              <p14:cNvContentPartPr/>
              <p14:nvPr/>
            </p14:nvContentPartPr>
            <p14:xfrm>
              <a:off x="7085462" y="3890596"/>
              <a:ext cx="4549" cy="39792"/>
            </p14:xfrm>
          </p:contentPart>
        </mc:Choice>
        <mc:Fallback xmlns="">
          <p:pic>
            <p:nvPicPr>
              <p:cNvPr id="44" name="墨迹 43"/>
            </p:nvPicPr>
            <p:blipFill>
              <a:blip r:embed="rId87"/>
            </p:blipFill>
            <p:spPr>
              <a:xfrm>
                <a:off x="7085462" y="3890596"/>
                <a:ext cx="4549" cy="39792"/>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5" name="墨迹 44"/>
              <p14:cNvContentPartPr/>
              <p14:nvPr/>
            </p14:nvContentPartPr>
            <p14:xfrm>
              <a:off x="7092286" y="3884343"/>
              <a:ext cx="40943" cy="42635"/>
            </p14:xfrm>
          </p:contentPart>
        </mc:Choice>
        <mc:Fallback xmlns="">
          <p:pic>
            <p:nvPicPr>
              <p:cNvPr id="45" name="墨迹 44"/>
            </p:nvPicPr>
            <p:blipFill>
              <a:blip r:embed="rId89"/>
            </p:blipFill>
            <p:spPr>
              <a:xfrm>
                <a:off x="7092286" y="3884343"/>
                <a:ext cx="40943" cy="4263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6" name="墨迹 45"/>
              <p14:cNvContentPartPr/>
              <p14:nvPr/>
            </p14:nvContentPartPr>
            <p14:xfrm>
              <a:off x="5520519" y="4258963"/>
              <a:ext cx="52494" cy="29994"/>
            </p14:xfrm>
          </p:contentPart>
        </mc:Choice>
        <mc:Fallback xmlns="">
          <p:pic>
            <p:nvPicPr>
              <p:cNvPr id="46" name="墨迹 45"/>
            </p:nvPicPr>
            <p:blipFill>
              <a:blip r:embed="rId91"/>
            </p:blipFill>
            <p:spPr>
              <a:xfrm>
                <a:off x="5520519" y="4258963"/>
                <a:ext cx="52494" cy="2999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7" name="墨迹 46"/>
              <p14:cNvContentPartPr/>
              <p14:nvPr/>
            </p14:nvContentPartPr>
            <p14:xfrm>
              <a:off x="5570561" y="3988372"/>
              <a:ext cx="2979761" cy="832237"/>
            </p14:xfrm>
          </p:contentPart>
        </mc:Choice>
        <mc:Fallback xmlns="">
          <p:pic>
            <p:nvPicPr>
              <p:cNvPr id="47" name="墨迹 46"/>
            </p:nvPicPr>
            <p:blipFill>
              <a:blip r:embed="rId93"/>
            </p:blipFill>
            <p:spPr>
              <a:xfrm>
                <a:off x="5570561" y="3988372"/>
                <a:ext cx="2979761" cy="83223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8" name="墨迹 47"/>
              <p14:cNvContentPartPr/>
              <p14:nvPr/>
            </p14:nvContentPartPr>
            <p14:xfrm>
              <a:off x="5540990" y="4067958"/>
              <a:ext cx="3061648" cy="675340"/>
            </p14:xfrm>
          </p:contentPart>
        </mc:Choice>
        <mc:Fallback xmlns="">
          <p:pic>
            <p:nvPicPr>
              <p:cNvPr id="48" name="墨迹 47"/>
            </p:nvPicPr>
            <p:blipFill>
              <a:blip r:embed="rId95"/>
            </p:blipFill>
            <p:spPr>
              <a:xfrm>
                <a:off x="5540990" y="4067958"/>
                <a:ext cx="3061648" cy="675340"/>
              </a:xfrm>
              <a:prstGeom prst="rect"/>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1202"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b="0" dirty="0"/>
          </a:p>
        </p:txBody>
      </p:sp>
      <p:sp>
        <p:nvSpPr>
          <p:cNvPr id="51203" name="Rectangle 3"/>
          <p:cNvSpPr>
            <a:spLocks noGrp="1"/>
          </p:cNvSpPr>
          <p:nvPr>
            <p:ph type="body" idx="4294967295"/>
          </p:nvPr>
        </p:nvSpPr>
        <p:spPr/>
        <p:txBody>
          <a:bodyPr wrap="square" anchor="t"/>
          <a:p>
            <a:pPr eaLnBrk="1" hangingPunct="1">
              <a:buNone/>
            </a:pPr>
            <a:r>
              <a:rPr lang="zh-CN" altLang="en-US" sz="2800" dirty="0"/>
              <a:t>二、微指令地址的形成</a:t>
            </a:r>
            <a:endParaRPr lang="zh-CN" altLang="en-US" sz="2800" dirty="0"/>
          </a:p>
          <a:p>
            <a:pPr eaLnBrk="1" hangingPunct="1"/>
            <a:r>
              <a:rPr lang="zh-CN" altLang="en-US" sz="2800" dirty="0"/>
              <a:t>入口地址：每条机器指令对应一段微程序，当公用的取指微程序从主存中取出机器指令之后，由机器指令的操作码字段指出各段微程序的入口地址，这是一种多分支</a:t>
            </a:r>
            <a:r>
              <a:rPr lang="en-US" altLang="zh-CN" sz="2800" dirty="0"/>
              <a:t>(</a:t>
            </a:r>
            <a:r>
              <a:rPr lang="zh-CN" altLang="en-US" sz="2800" dirty="0"/>
              <a:t>或多路转移</a:t>
            </a:r>
            <a:r>
              <a:rPr lang="en-US" altLang="zh-CN" sz="2800" dirty="0"/>
              <a:t>)</a:t>
            </a:r>
            <a:r>
              <a:rPr lang="zh-CN" altLang="en-US" sz="2800" dirty="0"/>
              <a:t>的情况。</a:t>
            </a:r>
            <a:endParaRPr lang="zh-CN" altLang="en-US" sz="2800" dirty="0"/>
          </a:p>
          <a:p>
            <a:pPr eaLnBrk="1" hangingPunct="1"/>
            <a:r>
              <a:rPr lang="zh-CN" altLang="en-US" dirty="0">
                <a:latin typeface="Times New Roman" pitchFamily="2" charset="0"/>
              </a:rPr>
              <a:t>后续微地址的形成</a:t>
            </a:r>
            <a:r>
              <a:rPr lang="zh-CN" altLang="en-US" sz="2800" dirty="0"/>
              <a:t>方式主要有两种</a:t>
            </a:r>
            <a:r>
              <a:rPr lang="en-US" altLang="zh-CN" sz="2800" dirty="0"/>
              <a:t>:</a:t>
            </a:r>
            <a:endParaRPr lang="en-US" altLang="zh-CN" sz="2800" dirty="0"/>
          </a:p>
          <a:p>
            <a:pPr lvl="1" eaLnBrk="1" hangingPunct="1">
              <a:buChar char="Ø"/>
            </a:pPr>
            <a:r>
              <a:rPr lang="zh-CN" altLang="en-US" sz="2800" dirty="0"/>
              <a:t>计数器的方式</a:t>
            </a:r>
            <a:endParaRPr lang="zh-CN" altLang="en-US" sz="2800" dirty="0"/>
          </a:p>
          <a:p>
            <a:pPr lvl="1" eaLnBrk="1" hangingPunct="1">
              <a:buChar char="Ø"/>
            </a:pPr>
            <a:r>
              <a:rPr lang="zh-CN" altLang="en-US" sz="2800" dirty="0"/>
              <a:t>多路转移的方式</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3250" name="Rectangle 2"/>
          <p:cNvSpPr>
            <a:spLocks noGrp="1"/>
          </p:cNvSpPr>
          <p:nvPr>
            <p:ph type="title" idx="4294967295"/>
          </p:nvPr>
        </p:nvSpPr>
        <p:spPr>
          <a:xfrm>
            <a:off x="457200" y="122238"/>
            <a:ext cx="7543800" cy="930275"/>
          </a:xfrm>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53251" name="Rectangle 3"/>
          <p:cNvSpPr>
            <a:spLocks noGrp="1"/>
          </p:cNvSpPr>
          <p:nvPr>
            <p:ph type="body" idx="4294967295"/>
          </p:nvPr>
        </p:nvSpPr>
        <p:spPr>
          <a:xfrm>
            <a:off x="971550" y="1371600"/>
            <a:ext cx="6985000" cy="4114800"/>
          </a:xfrm>
        </p:spPr>
        <p:txBody>
          <a:bodyPr wrap="square" anchor="t"/>
          <a:p>
            <a:pPr eaLnBrk="1" hangingPunct="1">
              <a:buNone/>
            </a:pPr>
            <a:r>
              <a:rPr lang="en-US" altLang="zh-CN" sz="2600" dirty="0"/>
              <a:t>1</a:t>
            </a:r>
            <a:r>
              <a:rPr lang="zh-CN" altLang="en-US" sz="2600" dirty="0"/>
              <a:t>、入口地址形成：</a:t>
            </a:r>
            <a:r>
              <a:rPr lang="zh-CN" altLang="en-US" sz="2500" dirty="0"/>
              <a:t>如果机器指令操作码字段的位数和位置固定，可以直接使操作码与微程序入口地址的部分位相对应。</a:t>
            </a:r>
            <a:endParaRPr lang="zh-CN" altLang="en-US" sz="2500" dirty="0"/>
          </a:p>
          <a:p>
            <a:pPr lvl="2" eaLnBrk="1" hangingPunct="1"/>
            <a:endParaRPr lang="zh-CN" altLang="en-US" sz="2900" dirty="0"/>
          </a:p>
          <a:p>
            <a:pPr lvl="2" eaLnBrk="1" hangingPunct="1"/>
            <a:endParaRPr lang="zh-CN" altLang="en-US" sz="2900" dirty="0"/>
          </a:p>
          <a:p>
            <a:pPr lvl="2" eaLnBrk="1" hangingPunct="1"/>
            <a:endParaRPr lang="en-US" altLang="zh-CN" sz="2600" dirty="0"/>
          </a:p>
        </p:txBody>
      </p:sp>
      <p:pic>
        <p:nvPicPr>
          <p:cNvPr id="53252" name="Picture 4" descr="jxnr676"/>
          <p:cNvPicPr>
            <a:picLocks noChangeAspect="1"/>
          </p:cNvPicPr>
          <p:nvPr/>
        </p:nvPicPr>
        <p:blipFill>
          <a:blip r:embed="rId1"/>
          <a:stretch>
            <a:fillRect/>
          </a:stretch>
        </p:blipFill>
        <p:spPr>
          <a:xfrm>
            <a:off x="1692275" y="2565400"/>
            <a:ext cx="4724400" cy="39624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427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54275" name="Rectangle 3"/>
          <p:cNvSpPr>
            <a:spLocks noGrp="1"/>
          </p:cNvSpPr>
          <p:nvPr>
            <p:ph type="body" idx="4294967295"/>
          </p:nvPr>
        </p:nvSpPr>
        <p:spPr/>
        <p:txBody>
          <a:bodyPr wrap="square" anchor="t"/>
          <a:p>
            <a:pPr eaLnBrk="1" hangingPunct="1">
              <a:lnSpc>
                <a:spcPct val="90000"/>
              </a:lnSpc>
              <a:buNone/>
            </a:pPr>
            <a:r>
              <a:rPr lang="en-US" altLang="zh-CN" sz="2400" dirty="0"/>
              <a:t>2</a:t>
            </a:r>
            <a:r>
              <a:rPr lang="zh-CN" altLang="en-US" sz="2400" dirty="0"/>
              <a:t>、后继微地址形成方法</a:t>
            </a:r>
            <a:endParaRPr lang="zh-CN" altLang="en-US" sz="2400" dirty="0"/>
          </a:p>
          <a:p>
            <a:pPr lvl="1" eaLnBrk="1" hangingPunct="1">
              <a:lnSpc>
                <a:spcPct val="90000"/>
              </a:lnSpc>
              <a:buNone/>
            </a:pPr>
            <a:r>
              <a:rPr lang="zh-CN" altLang="en-US" sz="2400" dirty="0"/>
              <a:t>（</a:t>
            </a:r>
            <a:r>
              <a:rPr lang="en-US" altLang="zh-CN" sz="2400" dirty="0"/>
              <a:t>1</a:t>
            </a:r>
            <a:r>
              <a:rPr lang="zh-CN" altLang="en-US" sz="2400" dirty="0"/>
              <a:t>）计数器的方式</a:t>
            </a:r>
            <a:endParaRPr lang="zh-CN" altLang="en-US" sz="2400" dirty="0"/>
          </a:p>
          <a:p>
            <a:pPr lvl="2" eaLnBrk="1" hangingPunct="1">
              <a:lnSpc>
                <a:spcPct val="90000"/>
              </a:lnSpc>
            </a:pPr>
            <a:r>
              <a:rPr lang="zh-CN" altLang="en-US" sz="2400" dirty="0"/>
              <a:t>方法：</a:t>
            </a:r>
            <a:endParaRPr lang="zh-CN" altLang="en-US" sz="2400" dirty="0"/>
          </a:p>
          <a:p>
            <a:pPr lvl="3" eaLnBrk="1" hangingPunct="1">
              <a:lnSpc>
                <a:spcPct val="90000"/>
              </a:lnSpc>
            </a:pPr>
            <a:r>
              <a:rPr lang="zh-CN" altLang="en-US" sz="2400" dirty="0"/>
              <a:t>微程序顺序执行时，其后继微地址就是现行微地址加上一个增量</a:t>
            </a:r>
            <a:r>
              <a:rPr lang="en-US" altLang="zh-CN" sz="2400" dirty="0"/>
              <a:t>(</a:t>
            </a:r>
            <a:r>
              <a:rPr lang="zh-CN" altLang="en-US" sz="2400" dirty="0"/>
              <a:t>通常为</a:t>
            </a:r>
            <a:r>
              <a:rPr lang="en-US" altLang="zh-CN" sz="2400" dirty="0"/>
              <a:t>1)</a:t>
            </a:r>
            <a:r>
              <a:rPr lang="zh-CN" altLang="en-US" sz="2400" dirty="0"/>
              <a:t>；</a:t>
            </a:r>
            <a:endParaRPr lang="zh-CN" altLang="en-US" sz="2400" dirty="0"/>
          </a:p>
          <a:p>
            <a:pPr lvl="3" eaLnBrk="1" hangingPunct="1">
              <a:lnSpc>
                <a:spcPct val="90000"/>
              </a:lnSpc>
            </a:pPr>
            <a:r>
              <a:rPr lang="zh-CN" altLang="en-US" sz="2400" dirty="0"/>
              <a:t>当微程序遇到转移或转子程序时，由微指令的转移地址段来形成转移微地址。</a:t>
            </a:r>
            <a:endParaRPr lang="zh-CN" altLang="en-US" sz="2400" dirty="0"/>
          </a:p>
          <a:p>
            <a:pPr lvl="3" eaLnBrk="1" hangingPunct="1">
              <a:lnSpc>
                <a:spcPct val="90000"/>
              </a:lnSpc>
            </a:pPr>
            <a:r>
              <a:rPr lang="zh-CN" altLang="en-US" sz="2400" dirty="0"/>
              <a:t>在微程序控制器中也有一个微程序计数器</a:t>
            </a:r>
            <a:r>
              <a:rPr lang="en-US" altLang="zh-CN" sz="2400" dirty="0"/>
              <a:t>μPC</a:t>
            </a:r>
            <a:r>
              <a:rPr lang="zh-CN" altLang="en-US" sz="2400" dirty="0"/>
              <a:t>，一般情况下都是将微地址寄存器</a:t>
            </a:r>
            <a:r>
              <a:rPr lang="en-US" altLang="zh-CN" sz="2400" dirty="0"/>
              <a:t>μMAR</a:t>
            </a:r>
            <a:r>
              <a:rPr lang="zh-CN" altLang="en-US" sz="2400" dirty="0"/>
              <a:t>作为</a:t>
            </a:r>
            <a:r>
              <a:rPr lang="en-US" altLang="zh-CN" sz="2400" dirty="0"/>
              <a:t>μPC</a:t>
            </a:r>
            <a:endParaRPr lang="en-US" altLang="zh-CN" sz="2400" dirty="0"/>
          </a:p>
          <a:p>
            <a:pPr lvl="2" eaLnBrk="1" hangingPunct="1">
              <a:lnSpc>
                <a:spcPct val="90000"/>
              </a:lnSpc>
            </a:pPr>
            <a:r>
              <a:rPr lang="zh-CN" altLang="en-US" sz="2400" dirty="0"/>
              <a:t>特点：</a:t>
            </a:r>
            <a:endParaRPr lang="zh-CN" altLang="en-US" sz="2400" dirty="0"/>
          </a:p>
          <a:p>
            <a:pPr lvl="3" eaLnBrk="1" hangingPunct="1">
              <a:lnSpc>
                <a:spcPct val="90000"/>
              </a:lnSpc>
            </a:pPr>
            <a:r>
              <a:rPr lang="zh-CN" altLang="en-US" sz="2400" dirty="0"/>
              <a:t>优点是简单、易于掌握，编制微程序容易</a:t>
            </a:r>
            <a:endParaRPr lang="zh-CN" altLang="en-US" sz="2400" dirty="0"/>
          </a:p>
          <a:p>
            <a:pPr lvl="3" eaLnBrk="1" hangingPunct="1">
              <a:lnSpc>
                <a:spcPct val="90000"/>
              </a:lnSpc>
            </a:pPr>
            <a:r>
              <a:rPr lang="zh-CN" altLang="en-US" sz="2400" dirty="0"/>
              <a:t>缺点是这种方式不能实现两路以上的并行微程序转移，因而不利于提高微程序的执行速度。</a:t>
            </a:r>
            <a:endParaRPr lang="zh-CN" altLang="en-US" sz="2400" dirty="0"/>
          </a:p>
          <a:p>
            <a:pPr eaLnBrk="1" hangingPunct="1">
              <a:lnSpc>
                <a:spcPct val="90000"/>
              </a:lnSpc>
            </a:pP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5298"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55299" name="Rectangle 3"/>
          <p:cNvSpPr>
            <a:spLocks noGrp="1"/>
          </p:cNvSpPr>
          <p:nvPr>
            <p:ph type="body" idx="4294967295"/>
          </p:nvPr>
        </p:nvSpPr>
        <p:spPr/>
        <p:txBody>
          <a:bodyPr wrap="square" anchor="t"/>
          <a:p>
            <a:pPr eaLnBrk="1" hangingPunct="1">
              <a:buNone/>
            </a:pPr>
            <a:r>
              <a:rPr lang="zh-CN" altLang="en-US" dirty="0"/>
              <a:t>（</a:t>
            </a:r>
            <a:r>
              <a:rPr lang="en-US" altLang="zh-CN" dirty="0"/>
              <a:t>2</a:t>
            </a:r>
            <a:r>
              <a:rPr lang="zh-CN" altLang="en-US" dirty="0"/>
              <a:t>）多路转移的方式</a:t>
            </a:r>
            <a:endParaRPr lang="zh-CN" altLang="en-US" dirty="0"/>
          </a:p>
          <a:p>
            <a:pPr lvl="2" eaLnBrk="1" hangingPunct="1"/>
            <a:r>
              <a:rPr lang="zh-CN" altLang="en-US" dirty="0"/>
              <a:t>根据条件转移如图</a:t>
            </a:r>
            <a:endParaRPr lang="zh-CN" altLang="en-US" dirty="0"/>
          </a:p>
          <a:p>
            <a:pPr lvl="2" eaLnBrk="1" hangingPunct="1"/>
            <a:r>
              <a:rPr lang="zh-CN" altLang="en-US" dirty="0"/>
              <a:t>条件：状态条件</a:t>
            </a:r>
            <a:r>
              <a:rPr lang="en-US" altLang="zh-CN" dirty="0"/>
              <a:t>/</a:t>
            </a:r>
            <a:r>
              <a:rPr lang="zh-CN" altLang="en-US" dirty="0"/>
              <a:t>测试</a:t>
            </a:r>
            <a:r>
              <a:rPr lang="en-US" altLang="zh-CN" dirty="0"/>
              <a:t>/</a:t>
            </a:r>
            <a:r>
              <a:rPr lang="zh-CN" altLang="en-US" dirty="0"/>
              <a:t>微指令中微地址</a:t>
            </a:r>
            <a:r>
              <a:rPr lang="en-US" altLang="zh-CN" dirty="0"/>
              <a:t>/</a:t>
            </a:r>
            <a:r>
              <a:rPr lang="zh-CN" altLang="en-US" dirty="0"/>
              <a:t>操作码</a:t>
            </a:r>
            <a:endParaRPr lang="zh-CN" altLang="en-US" dirty="0"/>
          </a:p>
        </p:txBody>
      </p:sp>
      <p:pic>
        <p:nvPicPr>
          <p:cNvPr id="55300" name="Picture 4" descr="5"/>
          <p:cNvPicPr>
            <a:picLocks noChangeAspect="1"/>
          </p:cNvPicPr>
          <p:nvPr/>
        </p:nvPicPr>
        <p:blipFill>
          <a:blip r:embed="rId1"/>
          <a:stretch>
            <a:fillRect/>
          </a:stretch>
        </p:blipFill>
        <p:spPr>
          <a:xfrm>
            <a:off x="1763713" y="3357563"/>
            <a:ext cx="5524500" cy="350043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819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.6  </a:t>
            </a:r>
            <a:r>
              <a:rPr lang="zh-CN" altLang="en-US" dirty="0">
                <a:solidFill>
                  <a:schemeClr val="tx1"/>
                </a:solidFill>
              </a:rPr>
              <a:t>硬布线控制器</a:t>
            </a:r>
            <a:endParaRPr lang="zh-CN" altLang="en-US" dirty="0">
              <a:solidFill>
                <a:schemeClr val="tx1"/>
              </a:solidFill>
            </a:endParaRPr>
          </a:p>
        </p:txBody>
      </p:sp>
      <p:sp>
        <p:nvSpPr>
          <p:cNvPr id="8195" name="Rectangle 3"/>
          <p:cNvSpPr>
            <a:spLocks noGrp="1"/>
          </p:cNvSpPr>
          <p:nvPr>
            <p:ph type="body" idx="4294967295"/>
          </p:nvPr>
        </p:nvSpPr>
        <p:spPr/>
        <p:txBody>
          <a:bodyPr wrap="square" anchor="t"/>
          <a:p>
            <a:pPr eaLnBrk="1" hangingPunct="1">
              <a:buNone/>
            </a:pPr>
            <a:r>
              <a:rPr lang="en-US" altLang="zh-CN" sz="2600" dirty="0"/>
              <a:t>	</a:t>
            </a:r>
            <a:r>
              <a:rPr lang="zh-CN" altLang="en-US" sz="2600" dirty="0"/>
              <a:t>（</a:t>
            </a:r>
            <a:r>
              <a:rPr lang="en-US" altLang="zh-CN" sz="2600" dirty="0"/>
              <a:t>3</a:t>
            </a:r>
            <a:r>
              <a:rPr lang="zh-CN" altLang="en-US" sz="2600" dirty="0"/>
              <a:t>）微操作控制信号产生</a:t>
            </a:r>
            <a:endParaRPr lang="zh-CN" altLang="en-US" sz="2600" dirty="0"/>
          </a:p>
          <a:p>
            <a:pPr lvl="1" algn="just" eaLnBrk="1" hangingPunct="1">
              <a:lnSpc>
                <a:spcPct val="140000"/>
              </a:lnSpc>
            </a:pPr>
            <a:r>
              <a:rPr lang="zh-CN" altLang="en-US" sz="2200" dirty="0">
                <a:latin typeface="宋体" charset="-122"/>
              </a:rPr>
              <a:t>在硬联线控制器中，某一微操作控制信号由</a:t>
            </a:r>
            <a:r>
              <a:rPr lang="zh-CN" altLang="en-US" sz="2200" dirty="0">
                <a:solidFill>
                  <a:srgbClr val="E8060B"/>
                </a:solidFill>
                <a:latin typeface="宋体" charset="-122"/>
              </a:rPr>
              <a:t>布尔代数表达式</a:t>
            </a:r>
            <a:r>
              <a:rPr lang="zh-CN" altLang="en-US" sz="2200" dirty="0">
                <a:latin typeface="宋体" charset="-122"/>
              </a:rPr>
              <a:t>描述的输出函数产生。</a:t>
            </a:r>
            <a:endParaRPr lang="zh-CN" altLang="en-US" sz="2200" dirty="0">
              <a:latin typeface="宋体" charset="-122"/>
              <a:cs typeface="Times New Roman" pitchFamily="2" charset="0"/>
            </a:endParaRPr>
          </a:p>
          <a:p>
            <a:pPr lvl="1" algn="just" eaLnBrk="1" hangingPunct="1">
              <a:lnSpc>
                <a:spcPct val="140000"/>
              </a:lnSpc>
            </a:pPr>
            <a:r>
              <a:rPr lang="zh-CN" altLang="en-US" sz="2200" dirty="0">
                <a:latin typeface="宋体" charset="-122"/>
              </a:rPr>
              <a:t>设计微操作控制信号的方法和过程是，根据所有机器指令流程图，寻找出产生同一个微操作信号的所有条件，并与适当的节拍电位和节拍脉冲组合，从而写出其布尔代数表达式并进行简化，然后用门电路或可编程器件来实现。</a:t>
            </a:r>
            <a:endParaRPr lang="zh-CN" altLang="en-US" sz="2200" dirty="0">
              <a:latin typeface="宋体" charset="-122"/>
              <a:cs typeface="Times New Roman" pitchFamily="2" charset="0"/>
            </a:endParaRPr>
          </a:p>
          <a:p>
            <a:pPr lvl="1" eaLnBrk="1" hangingPunct="1"/>
            <a:endParaRPr lang="en-US" altLang="zh-CN"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7346" name="Rectangle 2"/>
          <p:cNvSpPr>
            <a:spLocks noGrp="1"/>
          </p:cNvSpPr>
          <p:nvPr>
            <p:ph type="body" idx="4294967295"/>
          </p:nvPr>
        </p:nvSpPr>
        <p:spPr>
          <a:xfrm>
            <a:off x="457200" y="1196975"/>
            <a:ext cx="8229600" cy="4933950"/>
          </a:xfrm>
        </p:spPr>
        <p:txBody>
          <a:bodyPr wrap="square" anchor="t"/>
          <a:p>
            <a:pPr eaLnBrk="1" hangingPunct="1">
              <a:buNone/>
            </a:pPr>
            <a:r>
              <a:rPr lang="en-US" altLang="zh-CN" b="1" dirty="0"/>
              <a:t>【</a:t>
            </a:r>
            <a:r>
              <a:rPr lang="zh-CN" altLang="en-US" b="1" dirty="0"/>
              <a:t>例</a:t>
            </a:r>
            <a:r>
              <a:rPr lang="en-US" altLang="zh-CN" b="1" dirty="0"/>
              <a:t>2】</a:t>
            </a:r>
            <a:r>
              <a:rPr lang="zh-CN" altLang="en-US" dirty="0"/>
              <a:t>微地址寄存器有</a:t>
            </a:r>
            <a:r>
              <a:rPr lang="en-US" altLang="zh-CN" dirty="0"/>
              <a:t>6</a:t>
            </a:r>
            <a:r>
              <a:rPr lang="zh-CN" altLang="en-US" dirty="0"/>
              <a:t>位</a:t>
            </a:r>
            <a:r>
              <a:rPr lang="en-US" altLang="zh-CN" dirty="0"/>
              <a:t>(μA5-μA0)</a:t>
            </a:r>
            <a:r>
              <a:rPr lang="zh-CN" altLang="en-US" dirty="0"/>
              <a:t>，当需要修改其内容时，可通过某一位触发器的强置端</a:t>
            </a:r>
            <a:r>
              <a:rPr lang="en-US" altLang="zh-CN" dirty="0"/>
              <a:t>S</a:t>
            </a:r>
            <a:r>
              <a:rPr lang="zh-CN" altLang="en-US" dirty="0"/>
              <a:t>将其置“</a:t>
            </a:r>
            <a:r>
              <a:rPr lang="en-US" altLang="zh-CN" dirty="0"/>
              <a:t>1”</a:t>
            </a:r>
            <a:r>
              <a:rPr lang="zh-CN" altLang="en-US" dirty="0"/>
              <a:t>。现有三种情况：</a:t>
            </a:r>
            <a:endParaRPr lang="zh-CN" altLang="en-US" dirty="0"/>
          </a:p>
          <a:p>
            <a:pPr lvl="2" eaLnBrk="1" hangingPunct="1">
              <a:buNone/>
            </a:pPr>
            <a:r>
              <a:rPr lang="en-US" altLang="zh-CN" dirty="0"/>
              <a:t>(1)</a:t>
            </a:r>
            <a:r>
              <a:rPr lang="zh-CN" altLang="en-US" dirty="0"/>
              <a:t>执行“取指”微指令后，微程序按</a:t>
            </a:r>
            <a:r>
              <a:rPr lang="en-US" altLang="zh-CN" dirty="0"/>
              <a:t>IR</a:t>
            </a:r>
            <a:r>
              <a:rPr lang="zh-CN" altLang="en-US" dirty="0"/>
              <a:t>的</a:t>
            </a:r>
            <a:r>
              <a:rPr lang="en-US" altLang="zh-CN" dirty="0"/>
              <a:t>OP</a:t>
            </a:r>
            <a:r>
              <a:rPr lang="zh-CN" altLang="en-US" dirty="0"/>
              <a:t>字段</a:t>
            </a:r>
            <a:r>
              <a:rPr lang="en-US" altLang="zh-CN" dirty="0"/>
              <a:t>(IR3-IR0)</a:t>
            </a:r>
            <a:r>
              <a:rPr lang="zh-CN" altLang="en-US" dirty="0"/>
              <a:t>进行</a:t>
            </a:r>
            <a:r>
              <a:rPr lang="en-US" altLang="zh-CN" dirty="0"/>
              <a:t>16</a:t>
            </a:r>
            <a:r>
              <a:rPr lang="zh-CN" altLang="en-US" dirty="0"/>
              <a:t>路分支；</a:t>
            </a:r>
            <a:endParaRPr lang="zh-CN" altLang="en-US" dirty="0"/>
          </a:p>
          <a:p>
            <a:pPr lvl="2" eaLnBrk="1" hangingPunct="1">
              <a:buNone/>
            </a:pPr>
            <a:r>
              <a:rPr lang="en-US" altLang="zh-CN" dirty="0"/>
              <a:t>(2)</a:t>
            </a:r>
            <a:r>
              <a:rPr lang="zh-CN" altLang="en-US" dirty="0"/>
              <a:t>执行条件转移指令微程序时，按进位标志</a:t>
            </a:r>
            <a:r>
              <a:rPr lang="en-US" altLang="zh-CN" dirty="0"/>
              <a:t>C</a:t>
            </a:r>
            <a:r>
              <a:rPr lang="zh-CN" altLang="en-US" dirty="0"/>
              <a:t>的状态进行</a:t>
            </a:r>
            <a:r>
              <a:rPr lang="en-US" altLang="zh-CN" dirty="0"/>
              <a:t>2</a:t>
            </a:r>
            <a:r>
              <a:rPr lang="zh-CN" altLang="en-US" dirty="0"/>
              <a:t>路分支；</a:t>
            </a:r>
            <a:endParaRPr lang="zh-CN" altLang="en-US" dirty="0"/>
          </a:p>
          <a:p>
            <a:pPr lvl="2" eaLnBrk="1" hangingPunct="1">
              <a:buNone/>
            </a:pPr>
            <a:r>
              <a:rPr lang="en-US" altLang="zh-CN" dirty="0"/>
              <a:t>(3)</a:t>
            </a:r>
            <a:r>
              <a:rPr lang="zh-CN" altLang="en-US" dirty="0"/>
              <a:t>执行控制台指令微程序时，按</a:t>
            </a:r>
            <a:r>
              <a:rPr lang="en-US" altLang="zh-CN" dirty="0"/>
              <a:t>IR4</a:t>
            </a:r>
            <a:r>
              <a:rPr lang="zh-CN" altLang="en-US" dirty="0"/>
              <a:t>，</a:t>
            </a:r>
            <a:r>
              <a:rPr lang="en-US" altLang="zh-CN" dirty="0"/>
              <a:t>IR5</a:t>
            </a:r>
            <a:r>
              <a:rPr lang="zh-CN" altLang="en-US" dirty="0"/>
              <a:t>的状态进行</a:t>
            </a:r>
            <a:r>
              <a:rPr lang="en-US" altLang="zh-CN" dirty="0"/>
              <a:t>4</a:t>
            </a:r>
            <a:r>
              <a:rPr lang="zh-CN" altLang="en-US" dirty="0"/>
              <a:t>路分支。</a:t>
            </a:r>
            <a:endParaRPr lang="zh-CN" altLang="en-US" dirty="0"/>
          </a:p>
          <a:p>
            <a:pPr eaLnBrk="1" hangingPunct="1">
              <a:buNone/>
            </a:pPr>
            <a:r>
              <a:rPr lang="zh-CN" altLang="en-US" dirty="0"/>
              <a:t>      请按多路转移方法设计微地址转移逻辑。</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8370" name="Rectangle 2"/>
          <p:cNvSpPr>
            <a:spLocks noGrp="1"/>
          </p:cNvSpPr>
          <p:nvPr>
            <p:ph type="body" idx="4294967295"/>
          </p:nvPr>
        </p:nvSpPr>
        <p:spPr>
          <a:xfrm>
            <a:off x="457200" y="765175"/>
            <a:ext cx="7643813" cy="5543550"/>
          </a:xfrm>
        </p:spPr>
        <p:txBody>
          <a:bodyPr wrap="square" anchor="t"/>
          <a:p>
            <a:pPr eaLnBrk="1" hangingPunct="1">
              <a:lnSpc>
                <a:spcPct val="80000"/>
              </a:lnSpc>
              <a:buNone/>
            </a:pPr>
            <a:r>
              <a:rPr lang="en-US" altLang="zh-CN" sz="2100" dirty="0"/>
              <a:t>          </a:t>
            </a:r>
            <a:r>
              <a:rPr lang="zh-CN" altLang="en-US" sz="2100" dirty="0"/>
              <a:t>按所给设计条件，微程序有三种判别测试，分别为</a:t>
            </a:r>
            <a:r>
              <a:rPr lang="en-US" altLang="zh-CN" sz="2100" dirty="0"/>
              <a:t>P1</a:t>
            </a:r>
            <a:r>
              <a:rPr lang="zh-CN" altLang="en-US" sz="2100" dirty="0"/>
              <a:t>，</a:t>
            </a:r>
            <a:r>
              <a:rPr lang="en-US" altLang="zh-CN" sz="2100" dirty="0"/>
              <a:t>P2</a:t>
            </a:r>
            <a:r>
              <a:rPr lang="zh-CN" altLang="en-US" sz="2100" dirty="0"/>
              <a:t>，</a:t>
            </a:r>
            <a:r>
              <a:rPr lang="en-US" altLang="zh-CN" sz="2100" dirty="0"/>
              <a:t>P3</a:t>
            </a:r>
            <a:r>
              <a:rPr lang="zh-CN" altLang="en-US" sz="2100" dirty="0"/>
              <a:t>。 由于修改</a:t>
            </a:r>
            <a:r>
              <a:rPr lang="en-US" altLang="zh-CN" sz="2100" dirty="0"/>
              <a:t>μA5-μA0</a:t>
            </a:r>
            <a:r>
              <a:rPr lang="zh-CN" altLang="en-US" sz="2100" dirty="0"/>
              <a:t>内容具有很大灵活性，现分配如下：</a:t>
            </a:r>
            <a:endParaRPr lang="zh-CN" altLang="en-US" sz="2100" dirty="0"/>
          </a:p>
          <a:p>
            <a:pPr eaLnBrk="1" hangingPunct="1">
              <a:lnSpc>
                <a:spcPct val="80000"/>
              </a:lnSpc>
              <a:buNone/>
            </a:pPr>
            <a:r>
              <a:rPr lang="en-US" altLang="zh-CN" sz="2100" dirty="0"/>
              <a:t>(1)</a:t>
            </a:r>
            <a:r>
              <a:rPr lang="zh-CN" altLang="en-US" sz="2100" dirty="0"/>
              <a:t>用</a:t>
            </a:r>
            <a:r>
              <a:rPr lang="en-US" altLang="zh-CN" sz="2100" dirty="0"/>
              <a:t>P1</a:t>
            </a:r>
            <a:r>
              <a:rPr lang="zh-CN" altLang="en-US" sz="2100" dirty="0"/>
              <a:t>和</a:t>
            </a:r>
            <a:r>
              <a:rPr lang="en-US" altLang="zh-CN" sz="2100" dirty="0"/>
              <a:t>IR3-IR0</a:t>
            </a:r>
            <a:r>
              <a:rPr lang="zh-CN" altLang="en-US" sz="2100" dirty="0"/>
              <a:t>修改</a:t>
            </a:r>
            <a:r>
              <a:rPr lang="en-US" altLang="zh-CN" sz="2100" dirty="0"/>
              <a:t>μA3-μA0</a:t>
            </a:r>
            <a:r>
              <a:rPr lang="zh-CN" altLang="en-US" sz="2100" dirty="0"/>
              <a:t>；</a:t>
            </a:r>
            <a:endParaRPr lang="zh-CN" altLang="en-US" sz="2100" dirty="0"/>
          </a:p>
          <a:p>
            <a:pPr eaLnBrk="1" hangingPunct="1">
              <a:lnSpc>
                <a:spcPct val="80000"/>
              </a:lnSpc>
              <a:buNone/>
            </a:pPr>
            <a:r>
              <a:rPr lang="en-US" altLang="zh-CN" sz="2100" dirty="0"/>
              <a:t>(2)</a:t>
            </a:r>
            <a:r>
              <a:rPr lang="zh-CN" altLang="en-US" sz="2100" dirty="0"/>
              <a:t>用</a:t>
            </a:r>
            <a:r>
              <a:rPr lang="en-US" altLang="zh-CN" sz="2100" dirty="0"/>
              <a:t>P2</a:t>
            </a:r>
            <a:r>
              <a:rPr lang="zh-CN" altLang="en-US" sz="2100" dirty="0"/>
              <a:t>和</a:t>
            </a:r>
            <a:r>
              <a:rPr lang="en-US" altLang="zh-CN" sz="2100" dirty="0"/>
              <a:t>C</a:t>
            </a:r>
            <a:r>
              <a:rPr lang="zh-CN" altLang="en-US" sz="2100" dirty="0"/>
              <a:t>修改</a:t>
            </a:r>
            <a:r>
              <a:rPr lang="en-US" altLang="zh-CN" sz="2100" dirty="0"/>
              <a:t>μA0</a:t>
            </a:r>
            <a:r>
              <a:rPr lang="zh-CN" altLang="en-US" sz="2100" dirty="0"/>
              <a:t>；</a:t>
            </a:r>
            <a:endParaRPr lang="zh-CN" altLang="en-US" sz="2100" dirty="0"/>
          </a:p>
          <a:p>
            <a:pPr eaLnBrk="1" hangingPunct="1">
              <a:lnSpc>
                <a:spcPct val="80000"/>
              </a:lnSpc>
              <a:buNone/>
            </a:pPr>
            <a:r>
              <a:rPr lang="en-US" altLang="zh-CN" sz="2100" dirty="0"/>
              <a:t>(3)</a:t>
            </a:r>
            <a:r>
              <a:rPr lang="zh-CN" altLang="en-US" sz="2100" dirty="0"/>
              <a:t>用</a:t>
            </a:r>
            <a:r>
              <a:rPr lang="en-US" altLang="zh-CN" sz="2100" dirty="0"/>
              <a:t>P3</a:t>
            </a:r>
            <a:r>
              <a:rPr lang="zh-CN" altLang="en-US" sz="2100" dirty="0"/>
              <a:t>和</a:t>
            </a:r>
            <a:r>
              <a:rPr lang="en-US" altLang="zh-CN" sz="2100" dirty="0"/>
              <a:t>IR5</a:t>
            </a:r>
            <a:r>
              <a:rPr lang="zh-CN" altLang="en-US" sz="2100" dirty="0"/>
              <a:t>，</a:t>
            </a:r>
            <a:r>
              <a:rPr lang="en-US" altLang="zh-CN" sz="2100" dirty="0"/>
              <a:t>IR4</a:t>
            </a:r>
            <a:r>
              <a:rPr lang="zh-CN" altLang="en-US" sz="2100" dirty="0"/>
              <a:t>修改</a:t>
            </a:r>
            <a:r>
              <a:rPr lang="en-US" altLang="zh-CN" sz="2100" dirty="0"/>
              <a:t>μA5</a:t>
            </a:r>
            <a:r>
              <a:rPr lang="zh-CN" altLang="en-US" sz="2100" dirty="0"/>
              <a:t>，</a:t>
            </a:r>
            <a:r>
              <a:rPr lang="en-US" altLang="zh-CN" sz="2100" dirty="0"/>
              <a:t>μA4</a:t>
            </a:r>
            <a:r>
              <a:rPr lang="zh-CN" altLang="en-US" sz="2100" dirty="0"/>
              <a:t>。</a:t>
            </a:r>
            <a:endParaRPr lang="zh-CN" altLang="en-US" sz="2100" dirty="0"/>
          </a:p>
          <a:p>
            <a:pPr eaLnBrk="1" hangingPunct="1">
              <a:lnSpc>
                <a:spcPct val="80000"/>
              </a:lnSpc>
              <a:buNone/>
            </a:pPr>
            <a:r>
              <a:rPr lang="zh-CN" altLang="en-US" sz="2100" dirty="0"/>
              <a:t>           另外还要考虑时间因素</a:t>
            </a:r>
            <a:r>
              <a:rPr lang="en-US" altLang="zh-CN" sz="2100" dirty="0"/>
              <a:t>T4(</a:t>
            </a:r>
            <a:r>
              <a:rPr lang="zh-CN" altLang="en-US" sz="2100" dirty="0"/>
              <a:t>假设</a:t>
            </a:r>
            <a:r>
              <a:rPr lang="en-US" altLang="zh-CN" sz="2100" dirty="0"/>
              <a:t>CPU</a:t>
            </a:r>
            <a:r>
              <a:rPr lang="zh-CN" altLang="en-US" sz="2100" dirty="0"/>
              <a:t>周期最后一个节拍脉冲</a:t>
            </a:r>
            <a:r>
              <a:rPr lang="en-US" altLang="zh-CN" sz="2100" dirty="0"/>
              <a:t>)</a:t>
            </a:r>
            <a:r>
              <a:rPr lang="zh-CN" altLang="en-US" sz="2100" dirty="0"/>
              <a:t>，故转移逻辑表达式如下：</a:t>
            </a:r>
            <a:endParaRPr lang="zh-CN" altLang="en-US" sz="2100" dirty="0"/>
          </a:p>
          <a:p>
            <a:pPr eaLnBrk="1" hangingPunct="1">
              <a:lnSpc>
                <a:spcPct val="80000"/>
              </a:lnSpc>
              <a:buNone/>
            </a:pPr>
            <a:r>
              <a:rPr lang="zh-CN" altLang="en-US" sz="2100" dirty="0"/>
              <a:t>　　</a:t>
            </a:r>
            <a:r>
              <a:rPr lang="en-US" altLang="zh-CN" sz="2100" dirty="0"/>
              <a:t>μA5=P3·IR5·T4</a:t>
            </a:r>
            <a:endParaRPr lang="en-US" altLang="zh-CN" sz="2100" dirty="0"/>
          </a:p>
          <a:p>
            <a:pPr eaLnBrk="1" hangingPunct="1">
              <a:lnSpc>
                <a:spcPct val="80000"/>
              </a:lnSpc>
              <a:buNone/>
            </a:pPr>
            <a:r>
              <a:rPr lang="zh-CN" altLang="en-US" sz="2100" dirty="0"/>
              <a:t>　　</a:t>
            </a:r>
            <a:r>
              <a:rPr lang="en-US" altLang="zh-CN" sz="2100" dirty="0"/>
              <a:t>μA4=P3·IR4·T4</a:t>
            </a:r>
            <a:endParaRPr lang="en-US" altLang="zh-CN" sz="2100" dirty="0"/>
          </a:p>
          <a:p>
            <a:pPr eaLnBrk="1" hangingPunct="1">
              <a:lnSpc>
                <a:spcPct val="80000"/>
              </a:lnSpc>
              <a:buNone/>
            </a:pPr>
            <a:r>
              <a:rPr lang="zh-CN" altLang="en-US" sz="2100" dirty="0"/>
              <a:t>　　</a:t>
            </a:r>
            <a:r>
              <a:rPr lang="en-US" altLang="zh-CN" sz="2100" dirty="0"/>
              <a:t>μA3=P1·IR3·T4</a:t>
            </a:r>
            <a:endParaRPr lang="en-US" altLang="zh-CN" sz="2100" dirty="0"/>
          </a:p>
          <a:p>
            <a:pPr eaLnBrk="1" hangingPunct="1">
              <a:lnSpc>
                <a:spcPct val="80000"/>
              </a:lnSpc>
              <a:buNone/>
            </a:pPr>
            <a:r>
              <a:rPr lang="zh-CN" altLang="en-US" sz="2100" dirty="0"/>
              <a:t>　　</a:t>
            </a:r>
            <a:r>
              <a:rPr lang="en-US" altLang="zh-CN" sz="2100" dirty="0"/>
              <a:t>μA2=P1·IR2·T4</a:t>
            </a:r>
            <a:endParaRPr lang="en-US" altLang="zh-CN" sz="2100" dirty="0"/>
          </a:p>
          <a:p>
            <a:pPr eaLnBrk="1" hangingPunct="1">
              <a:lnSpc>
                <a:spcPct val="80000"/>
              </a:lnSpc>
              <a:buNone/>
            </a:pPr>
            <a:r>
              <a:rPr lang="zh-CN" altLang="en-US" sz="2100" dirty="0"/>
              <a:t>　　</a:t>
            </a:r>
            <a:r>
              <a:rPr lang="en-US" altLang="zh-CN" sz="2100" dirty="0"/>
              <a:t>μA1=P1·IR1·T4</a:t>
            </a:r>
            <a:endParaRPr lang="en-US" altLang="zh-CN" sz="2100" dirty="0"/>
          </a:p>
          <a:p>
            <a:pPr eaLnBrk="1" hangingPunct="1">
              <a:lnSpc>
                <a:spcPct val="80000"/>
              </a:lnSpc>
              <a:buNone/>
            </a:pPr>
            <a:r>
              <a:rPr lang="zh-CN" altLang="en-US" sz="2100" dirty="0"/>
              <a:t>　　</a:t>
            </a:r>
            <a:r>
              <a:rPr lang="en-US" altLang="zh-CN" sz="2100" dirty="0"/>
              <a:t>μA0=P1·IR0·T4+P2·C·T4</a:t>
            </a:r>
            <a:endParaRPr lang="en-US" altLang="zh-CN" sz="2100" dirty="0"/>
          </a:p>
          <a:p>
            <a:pPr eaLnBrk="1" hangingPunct="1">
              <a:lnSpc>
                <a:spcPct val="80000"/>
              </a:lnSpc>
              <a:buNone/>
            </a:pPr>
            <a:r>
              <a:rPr lang="en-US" altLang="zh-CN" sz="2100" dirty="0"/>
              <a:t>            </a:t>
            </a:r>
            <a:r>
              <a:rPr lang="zh-CN" altLang="en-US" sz="2100" dirty="0"/>
              <a:t>由于从触发器强置端修改，故前</a:t>
            </a:r>
            <a:r>
              <a:rPr lang="en-US" altLang="zh-CN" sz="2100" dirty="0"/>
              <a:t>5</a:t>
            </a:r>
            <a:r>
              <a:rPr lang="zh-CN" altLang="en-US" sz="2100" dirty="0"/>
              <a:t>个表达式可用“与非”门实现，最后一个用“与或非”门实现。</a:t>
            </a:r>
            <a:endParaRPr lang="zh-CN" altLang="en-US" sz="2100" dirty="0"/>
          </a:p>
          <a:p>
            <a:pPr eaLnBrk="1" hangingPunct="1">
              <a:lnSpc>
                <a:spcPct val="80000"/>
              </a:lnSpc>
              <a:buNone/>
            </a:pPr>
            <a:r>
              <a:rPr lang="zh-CN" altLang="en-US" sz="2100" dirty="0"/>
              <a:t>            下图仅画出了</a:t>
            </a:r>
            <a:r>
              <a:rPr lang="en-US" altLang="zh-CN" sz="2100" dirty="0"/>
              <a:t>μA2</a:t>
            </a:r>
            <a:r>
              <a:rPr lang="zh-CN" altLang="en-US" sz="2100" dirty="0"/>
              <a:t>、</a:t>
            </a:r>
            <a:r>
              <a:rPr lang="en-US" altLang="zh-CN" sz="2100" dirty="0"/>
              <a:t>μA1</a:t>
            </a:r>
            <a:r>
              <a:rPr lang="zh-CN" altLang="en-US" sz="2100" dirty="0"/>
              <a:t>、</a:t>
            </a:r>
            <a:r>
              <a:rPr lang="en-US" altLang="zh-CN" sz="2100" dirty="0"/>
              <a:t>μA0</a:t>
            </a:r>
            <a:r>
              <a:rPr lang="zh-CN" altLang="en-US" sz="2100" dirty="0"/>
              <a:t>触发器的微地址转移逻辑图。</a:t>
            </a:r>
            <a:endParaRPr lang="zh-CN" altLang="en-US" sz="21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59394" name="Picture 2" descr="5"/>
          <p:cNvPicPr>
            <a:picLocks noChangeAspect="1"/>
          </p:cNvPicPr>
          <p:nvPr/>
        </p:nvPicPr>
        <p:blipFill>
          <a:blip r:embed="rId1"/>
          <a:stretch>
            <a:fillRect/>
          </a:stretch>
        </p:blipFill>
        <p:spPr>
          <a:xfrm>
            <a:off x="611188" y="1412875"/>
            <a:ext cx="7334250" cy="446405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6"/>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0418"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0419" name="Rectangle 3"/>
          <p:cNvSpPr>
            <a:spLocks noGrp="1"/>
          </p:cNvSpPr>
          <p:nvPr>
            <p:ph type="body" sz="half" idx="4294967295"/>
          </p:nvPr>
        </p:nvSpPr>
        <p:spPr>
          <a:xfrm>
            <a:off x="457200" y="1719263"/>
            <a:ext cx="8435975" cy="3775075"/>
          </a:xfrm>
        </p:spPr>
        <p:txBody>
          <a:bodyPr wrap="square" anchor="t"/>
          <a:lstStyle>
            <a:lvl1pPr lvl="0">
              <a:buClr>
                <a:schemeClr val="tx2"/>
              </a:buClr>
              <a:buSzPct val="70000"/>
              <a:buFont typeface="Wingdings" charset="2"/>
              <a:defRPr sz="2800"/>
            </a:lvl1pPr>
            <a:lvl2pPr lvl="1">
              <a:buClr>
                <a:schemeClr val="tx2"/>
              </a:buClr>
              <a:buSzPct val="70000"/>
              <a:buFont typeface="Wingdings" charset="2"/>
              <a:defRPr sz="2400"/>
            </a:lvl2pPr>
            <a:lvl3pPr lvl="2">
              <a:buClr>
                <a:schemeClr val="tx2"/>
              </a:buClr>
              <a:buSzPct val="70000"/>
              <a:buFont typeface="Wingdings" charset="2"/>
              <a:defRPr sz="2000"/>
            </a:lvl3pPr>
            <a:lvl4pPr lvl="3">
              <a:buClr>
                <a:schemeClr val="tx2"/>
              </a:buClr>
              <a:buSzPct val="70000"/>
              <a:buFont typeface="Wingdings" charset="2"/>
              <a:defRPr sz="1800"/>
            </a:lvl4pPr>
            <a:lvl5pPr lvl="4">
              <a:buClr>
                <a:schemeClr val="tx2"/>
              </a:buClr>
              <a:buSzPct val="70000"/>
              <a:buFont typeface="Wingdings" charset="2"/>
              <a:defRPr sz="1800"/>
            </a:lvl5pPr>
          </a:lstStyle>
          <a:p>
            <a:pPr lvl="0" indent="-342900" eaLnBrk="1" hangingPunct="1">
              <a:buNone/>
            </a:pPr>
            <a:r>
              <a:rPr lang="en-US" altLang="zh-CN" sz="2600" dirty="0"/>
              <a:t>3</a:t>
            </a:r>
            <a:r>
              <a:rPr lang="zh-CN" altLang="en-US" sz="2600" dirty="0"/>
              <a:t>、微指令格式分为两类：水平型微指令和垂直型微指令</a:t>
            </a:r>
            <a:endParaRPr lang="zh-CN" altLang="en-US" sz="2600" dirty="0"/>
          </a:p>
          <a:p>
            <a:pPr lvl="1" indent="-347345" eaLnBrk="1" hangingPunct="1">
              <a:buNone/>
            </a:pPr>
            <a:r>
              <a:rPr lang="zh-CN" altLang="en-US" sz="2600" dirty="0"/>
              <a:t>（</a:t>
            </a:r>
            <a:r>
              <a:rPr lang="en-US" altLang="zh-CN" sz="2600" dirty="0"/>
              <a:t>1</a:t>
            </a:r>
            <a:r>
              <a:rPr lang="zh-CN" altLang="en-US" sz="2600" dirty="0"/>
              <a:t>）水平型微指令   </a:t>
            </a:r>
            <a:endParaRPr lang="zh-CN" altLang="en-US" sz="2600" dirty="0"/>
          </a:p>
          <a:p>
            <a:pPr lvl="2" indent="-293370" eaLnBrk="1" hangingPunct="1"/>
            <a:r>
              <a:rPr lang="zh-CN" altLang="en-US" sz="2500" dirty="0"/>
              <a:t>水平型微指令是指一次能定义并能并行执行多个微命令的微指令。</a:t>
            </a:r>
            <a:endParaRPr lang="zh-CN" altLang="en-US" sz="2500" dirty="0"/>
          </a:p>
          <a:p>
            <a:pPr lvl="2" indent="-293370" eaLnBrk="1" hangingPunct="1"/>
            <a:r>
              <a:rPr lang="zh-CN" altLang="en-US" sz="2500" dirty="0"/>
              <a:t>格式如下</a:t>
            </a:r>
            <a:endParaRPr lang="zh-CN" altLang="en-US" sz="2500" dirty="0"/>
          </a:p>
        </p:txBody>
      </p:sp>
      <p:graphicFrame>
        <p:nvGraphicFramePr>
          <p:cNvPr id="60421" name="内容占位符 60420"/>
          <p:cNvGraphicFramePr/>
          <p:nvPr>
            <p:ph sz="half" idx="1"/>
          </p:nvPr>
        </p:nvGraphicFramePr>
        <p:xfrm>
          <a:off x="519113" y="4487863"/>
          <a:ext cx="7777163" cy="719138"/>
        </p:xfrm>
        <a:graphic>
          <a:graphicData uri="http://schemas.openxmlformats.org/drawingml/2006/table">
            <a:tbl>
              <a:tblPr/>
              <a:tblGrid>
                <a:gridCol w="2662238"/>
                <a:gridCol w="2557462"/>
                <a:gridCol w="2557463"/>
              </a:tblGrid>
              <a:tr h="7191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zh-CN" altLang="en-US" sz="2600"/>
                        <a:t>控制字段</a:t>
                      </a:r>
                      <a:endParaRPr lang="zh-CN" altLang="en-US" sz="260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zh-CN" altLang="en-US" sz="2600"/>
                        <a:t>判别测试字段</a:t>
                      </a:r>
                      <a:endParaRPr lang="zh-CN" altLang="en-US" sz="26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defRPr sz="2200" kern="1200"/>
                      </a:lvl2pPr>
                      <a:lvl3pPr marL="987425" lvl="2" indent="-293370">
                        <a:defRPr sz="2100" kern="1200"/>
                      </a:lvl3pPr>
                      <a:lvl4pPr marL="1281430" lvl="3" indent="-292100">
                        <a:defRPr sz="1800" kern="1200"/>
                      </a:lvl4pPr>
                      <a:lvl5pPr marL="1598930" lvl="4" indent="-316230">
                        <a:defRPr sz="1800" kern="1200"/>
                      </a:lvl5pPr>
                    </a:lstStyle>
                    <a:p>
                      <a:pPr marL="0" lvl="0" indent="0" eaLnBrk="1" hangingPunct="1">
                        <a:spcBef>
                          <a:spcPct val="20000"/>
                        </a:spcBef>
                        <a:buClr>
                          <a:schemeClr val="tx2"/>
                        </a:buClr>
                        <a:buSzPct val="70000"/>
                        <a:buFont typeface="Wingdings" charset="2"/>
                        <a:buNone/>
                      </a:pPr>
                      <a:r>
                        <a:rPr lang="zh-CN" altLang="en-US" sz="2600"/>
                        <a:t>下地址字段</a:t>
                      </a:r>
                      <a:endParaRPr lang="zh-CN" altLang="en-US" sz="26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1442"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1443" name="Rectangle 3"/>
          <p:cNvSpPr>
            <a:spLocks noGrp="1"/>
          </p:cNvSpPr>
          <p:nvPr>
            <p:ph type="body" idx="4294967295"/>
          </p:nvPr>
        </p:nvSpPr>
        <p:spPr>
          <a:xfrm>
            <a:off x="0" y="1484313"/>
            <a:ext cx="8229600" cy="4411662"/>
          </a:xfrm>
        </p:spPr>
        <p:txBody>
          <a:bodyPr wrap="square" anchor="t"/>
          <a:p>
            <a:pPr lvl="1" eaLnBrk="1" hangingPunct="1">
              <a:lnSpc>
                <a:spcPct val="90000"/>
              </a:lnSpc>
            </a:pPr>
            <a:r>
              <a:rPr lang="zh-CN" altLang="en-US" sz="2800"/>
              <a:t>水平型微指令特点</a:t>
            </a:r>
            <a:r>
              <a:rPr lang="zh-CN" altLang="en-US" sz="2400"/>
              <a:t>：</a:t>
            </a:r>
            <a:endParaRPr lang="zh-CN" altLang="en-US" sz="2400"/>
          </a:p>
          <a:p>
            <a:pPr lvl="2" eaLnBrk="1" hangingPunct="1">
              <a:lnSpc>
                <a:spcPct val="90000"/>
              </a:lnSpc>
              <a:buChar char="Ø"/>
            </a:pPr>
            <a:r>
              <a:rPr lang="zh-CN" altLang="en-US" sz="2800"/>
              <a:t>优点：</a:t>
            </a:r>
            <a:endParaRPr lang="zh-CN" altLang="en-US" sz="2800"/>
          </a:p>
          <a:p>
            <a:pPr lvl="3" eaLnBrk="1" hangingPunct="1">
              <a:lnSpc>
                <a:spcPct val="90000"/>
              </a:lnSpc>
              <a:buChar char="Ø"/>
            </a:pPr>
            <a:r>
              <a:rPr lang="zh-CN" altLang="en-US" sz="2400">
                <a:solidFill>
                  <a:srgbClr val="E8060B"/>
                </a:solidFill>
              </a:rPr>
              <a:t>微指令字较长</a:t>
            </a:r>
            <a:r>
              <a:rPr lang="zh-CN" altLang="en-US" sz="2400"/>
              <a:t>，速度越快。</a:t>
            </a:r>
            <a:endParaRPr lang="zh-CN" altLang="en-US" sz="2400"/>
          </a:p>
          <a:p>
            <a:pPr lvl="3" eaLnBrk="1" hangingPunct="1">
              <a:lnSpc>
                <a:spcPct val="90000"/>
              </a:lnSpc>
              <a:buChar char="Ø"/>
            </a:pPr>
            <a:r>
              <a:rPr lang="zh-CN" altLang="en-US" sz="2400"/>
              <a:t>微指令中的微操作</a:t>
            </a:r>
            <a:r>
              <a:rPr lang="zh-CN" altLang="en-US" sz="2400">
                <a:solidFill>
                  <a:srgbClr val="E8060B"/>
                </a:solidFill>
              </a:rPr>
              <a:t>有高度的并行性</a:t>
            </a:r>
            <a:r>
              <a:rPr lang="zh-CN" altLang="en-US" sz="2400"/>
              <a:t>。</a:t>
            </a:r>
            <a:endParaRPr lang="zh-CN" altLang="en-US" sz="2400"/>
          </a:p>
          <a:p>
            <a:pPr lvl="3" eaLnBrk="1" hangingPunct="1">
              <a:lnSpc>
                <a:spcPct val="90000"/>
              </a:lnSpc>
              <a:buChar char="Ø"/>
            </a:pPr>
            <a:r>
              <a:rPr lang="zh-CN" altLang="en-US" sz="2400"/>
              <a:t>微指令</a:t>
            </a:r>
            <a:r>
              <a:rPr lang="zh-CN" altLang="en-US" sz="2400">
                <a:solidFill>
                  <a:srgbClr val="E8060B"/>
                </a:solidFill>
              </a:rPr>
              <a:t>译码简单</a:t>
            </a:r>
            <a:r>
              <a:rPr lang="zh-CN" altLang="en-US" sz="2400"/>
              <a:t>。</a:t>
            </a:r>
            <a:endParaRPr lang="zh-CN" altLang="en-US" sz="2400"/>
          </a:p>
          <a:p>
            <a:pPr lvl="3" eaLnBrk="1" hangingPunct="1">
              <a:lnSpc>
                <a:spcPct val="90000"/>
              </a:lnSpc>
              <a:buChar char="Ø"/>
            </a:pPr>
            <a:r>
              <a:rPr lang="zh-CN" altLang="en-US" sz="2400"/>
              <a:t>控制存储器的纵向容量小，灵活性强。</a:t>
            </a:r>
            <a:endParaRPr lang="zh-CN" altLang="en-US" sz="2400"/>
          </a:p>
          <a:p>
            <a:pPr lvl="2" eaLnBrk="1" hangingPunct="1">
              <a:lnSpc>
                <a:spcPct val="90000"/>
              </a:lnSpc>
              <a:buChar char="Ø"/>
            </a:pPr>
            <a:r>
              <a:rPr lang="zh-CN" altLang="en-US" sz="2800"/>
              <a:t>缺点：</a:t>
            </a:r>
            <a:endParaRPr lang="zh-CN" altLang="en-US" sz="2800"/>
          </a:p>
          <a:p>
            <a:pPr lvl="3" eaLnBrk="1" hangingPunct="1">
              <a:lnSpc>
                <a:spcPct val="90000"/>
              </a:lnSpc>
              <a:buChar char="Ø"/>
            </a:pPr>
            <a:r>
              <a:rPr lang="zh-CN" altLang="en-US" sz="2400"/>
              <a:t>微指令字比较长，明显地增加了控制存储器的横向容量。</a:t>
            </a:r>
            <a:endParaRPr lang="zh-CN" altLang="en-US" sz="2400"/>
          </a:p>
          <a:p>
            <a:pPr lvl="3" eaLnBrk="1" hangingPunct="1">
              <a:lnSpc>
                <a:spcPct val="90000"/>
              </a:lnSpc>
              <a:buChar char="Ø"/>
            </a:pPr>
            <a:r>
              <a:rPr lang="zh-CN" altLang="en-US" sz="2400"/>
              <a:t>水平微指令与机器指令差别很大，一般要熟悉机器结构、数据通路、时序系统以及指令执行过程的人才能进行微程序设计，这对用户来说是很困难的。</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3490"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3491" name="Rectangle 3"/>
          <p:cNvSpPr>
            <a:spLocks noGrp="1"/>
          </p:cNvSpPr>
          <p:nvPr>
            <p:ph type="body" idx="4294967295"/>
          </p:nvPr>
        </p:nvSpPr>
        <p:spPr>
          <a:xfrm>
            <a:off x="457200" y="1719263"/>
            <a:ext cx="7427913" cy="4411662"/>
          </a:xfrm>
        </p:spPr>
        <p:txBody>
          <a:bodyPr wrap="square" anchor="t"/>
          <a:p>
            <a:pPr eaLnBrk="1" hangingPunct="1">
              <a:buNone/>
            </a:pPr>
            <a:r>
              <a:rPr lang="zh-CN" altLang="en-US" sz="2600" dirty="0"/>
              <a:t>（</a:t>
            </a:r>
            <a:r>
              <a:rPr lang="en-US" altLang="zh-CN" sz="2600" dirty="0"/>
              <a:t>2</a:t>
            </a:r>
            <a:r>
              <a:rPr lang="zh-CN" altLang="en-US" sz="2600" dirty="0"/>
              <a:t>）垂直型微指令：采用编码方式。</a:t>
            </a:r>
            <a:endParaRPr lang="zh-CN" altLang="en-US" sz="2600" dirty="0"/>
          </a:p>
          <a:p>
            <a:pPr lvl="1" eaLnBrk="1" hangingPunct="1"/>
            <a:r>
              <a:rPr lang="zh-CN" altLang="en-US" sz="2200" dirty="0"/>
              <a:t>设置微操作控制字段时，一次只能执行一到二个微命令的微指令称为垂直型微指令。</a:t>
            </a:r>
            <a:endParaRPr lang="zh-CN" altLang="en-US" dirty="0"/>
          </a:p>
        </p:txBody>
      </p:sp>
      <p:sp>
        <p:nvSpPr>
          <p:cNvPr id="63492" name="Rectangle 4"/>
          <p:cNvSpPr/>
          <p:nvPr/>
        </p:nvSpPr>
        <p:spPr>
          <a:xfrm>
            <a:off x="2228850" y="3033713"/>
            <a:ext cx="9144000" cy="0"/>
          </a:xfrm>
          <a:prstGeom prst="rect">
            <a:avLst/>
          </a:prstGeom>
          <a:noFill/>
          <a:ln w="9525">
            <a:noFill/>
          </a:ln>
        </p:spPr>
        <p:txBody>
          <a:bodyPr anchor="t">
            <a:spAutoFit/>
          </a:bodyPr>
          <a:p>
            <a:endParaRPr lang="zh-CN" altLang="en-US" dirty="0">
              <a:latin typeface="Arial" charset="0"/>
              <a:ea typeface="宋体" charset="-122"/>
            </a:endParaRPr>
          </a:p>
        </p:txBody>
      </p:sp>
      <p:pic>
        <p:nvPicPr>
          <p:cNvPr id="63493" name="Picture 5" descr="D:\jinerwork\组成\白中英版改编\Chap05\Images\p182.1.gif"/>
          <p:cNvPicPr>
            <a:picLocks noChangeAspect="1"/>
          </p:cNvPicPr>
          <p:nvPr/>
        </p:nvPicPr>
        <p:blipFill>
          <a:blip r:embed="rId1" r:link="rId2"/>
          <a:stretch>
            <a:fillRect/>
          </a:stretch>
        </p:blipFill>
        <p:spPr>
          <a:xfrm>
            <a:off x="1547813" y="3500438"/>
            <a:ext cx="5257800" cy="887412"/>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4514"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4515" name="Rectangle 3"/>
          <p:cNvSpPr>
            <a:spLocks noGrp="1"/>
          </p:cNvSpPr>
          <p:nvPr>
            <p:ph type="body" idx="4294967295"/>
          </p:nvPr>
        </p:nvSpPr>
        <p:spPr>
          <a:xfrm>
            <a:off x="381000" y="1600200"/>
            <a:ext cx="8367713" cy="5257800"/>
          </a:xfrm>
        </p:spPr>
        <p:txBody>
          <a:bodyPr wrap="square" anchor="t"/>
          <a:p>
            <a:pPr eaLnBrk="1" hangingPunct="1"/>
            <a:r>
              <a:rPr lang="zh-CN" altLang="en-US" sz="2600" dirty="0"/>
              <a:t>垂直型微指令的</a:t>
            </a:r>
            <a:r>
              <a:rPr lang="zh-CN" altLang="en-US" sz="2400" dirty="0"/>
              <a:t>特点：</a:t>
            </a:r>
            <a:endParaRPr lang="zh-CN" altLang="en-US" sz="2400" dirty="0"/>
          </a:p>
          <a:p>
            <a:pPr lvl="1" eaLnBrk="1" hangingPunct="1"/>
            <a:r>
              <a:rPr lang="zh-CN" altLang="en-US" sz="2000" dirty="0">
                <a:solidFill>
                  <a:srgbClr val="E8060B"/>
                </a:solidFill>
              </a:rPr>
              <a:t>微指令字短</a:t>
            </a:r>
            <a:r>
              <a:rPr lang="zh-CN" altLang="en-US" sz="2000" dirty="0"/>
              <a:t>，一般为</a:t>
            </a:r>
            <a:r>
              <a:rPr lang="en-US" altLang="zh-CN" sz="2000" dirty="0"/>
              <a:t>10</a:t>
            </a:r>
            <a:r>
              <a:rPr lang="zh-CN" altLang="en-US" sz="2000" dirty="0"/>
              <a:t>～</a:t>
            </a:r>
            <a:r>
              <a:rPr lang="en-US" altLang="zh-CN" sz="2000" dirty="0"/>
              <a:t>20</a:t>
            </a:r>
            <a:r>
              <a:rPr lang="zh-CN" altLang="en-US" sz="2000" dirty="0"/>
              <a:t>位左右</a:t>
            </a:r>
            <a:r>
              <a:rPr lang="en-US" altLang="zh-CN" sz="2000" dirty="0"/>
              <a:t>, </a:t>
            </a:r>
            <a:r>
              <a:rPr lang="zh-CN" altLang="en-US" sz="2000" dirty="0"/>
              <a:t>使控制存储器的横向容量少 。</a:t>
            </a:r>
            <a:endParaRPr lang="zh-CN" altLang="en-US" sz="2000" dirty="0"/>
          </a:p>
          <a:p>
            <a:pPr lvl="1" eaLnBrk="1" hangingPunct="1"/>
            <a:r>
              <a:rPr lang="zh-CN" altLang="en-US" sz="2000" dirty="0"/>
              <a:t>微指令的</a:t>
            </a:r>
            <a:r>
              <a:rPr lang="zh-CN" altLang="en-US" sz="2000" dirty="0">
                <a:solidFill>
                  <a:srgbClr val="E8060B"/>
                </a:solidFill>
              </a:rPr>
              <a:t>并行微操作能力有限</a:t>
            </a:r>
            <a:r>
              <a:rPr lang="zh-CN" altLang="en-US" sz="2000" dirty="0"/>
              <a:t>，一条微指令一般只包含一个微操作命令。</a:t>
            </a:r>
            <a:endParaRPr lang="zh-CN" altLang="en-US" sz="2000" dirty="0"/>
          </a:p>
          <a:p>
            <a:pPr lvl="1" eaLnBrk="1" hangingPunct="1"/>
            <a:r>
              <a:rPr lang="zh-CN" altLang="en-US" sz="2000" dirty="0"/>
              <a:t>微指令</a:t>
            </a:r>
            <a:r>
              <a:rPr lang="zh-CN" altLang="en-US" sz="2000" dirty="0">
                <a:solidFill>
                  <a:srgbClr val="E8060B"/>
                </a:solidFill>
              </a:rPr>
              <a:t>译码比较复杂</a:t>
            </a:r>
            <a:r>
              <a:rPr lang="zh-CN" altLang="en-US" sz="2000" dirty="0"/>
              <a:t>。全部微命令用一个微操作控制字段进行编码，微指令执行时需行完全译码。</a:t>
            </a:r>
            <a:endParaRPr lang="zh-CN" altLang="en-US" sz="2000" dirty="0"/>
          </a:p>
          <a:p>
            <a:pPr lvl="1" eaLnBrk="1" hangingPunct="1"/>
            <a:r>
              <a:rPr lang="zh-CN" altLang="en-US" sz="2000" dirty="0"/>
              <a:t>设计用户只需注意微指令的功能，而对微命令及其选择、数据通路的结构则不用过多地考虑，因此，便于用户编制微程序。而且，编制的微程序规整、直观，便于实现设计的自动化。</a:t>
            </a:r>
            <a:endParaRPr lang="zh-CN" altLang="en-US" sz="2000" dirty="0"/>
          </a:p>
          <a:p>
            <a:pPr lvl="1" eaLnBrk="1" hangingPunct="1"/>
            <a:r>
              <a:rPr lang="zh-CN" altLang="en-US" sz="2000" dirty="0"/>
              <a:t>用垂直微指令编制微程序要使用较多的微指令，微程序较长；要求控制存储器的纵向容量大。垂直微指令产生微命令要经过译码，微程序执行速度慢。</a:t>
            </a:r>
            <a:endParaRPr lang="zh-CN" altLang="en-US" sz="2000" dirty="0"/>
          </a:p>
          <a:p>
            <a:pPr lvl="1" eaLnBrk="1" hangingPunct="1"/>
            <a:r>
              <a:rPr lang="zh-CN" altLang="en-US" sz="2000" dirty="0"/>
              <a:t>不能充分利用数据通路具有多种并行操作能力</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6562"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6563" name="Rectangle 3"/>
          <p:cNvSpPr>
            <a:spLocks noGrp="1"/>
          </p:cNvSpPr>
          <p:nvPr>
            <p:ph type="body" idx="4294967295"/>
          </p:nvPr>
        </p:nvSpPr>
        <p:spPr>
          <a:xfrm>
            <a:off x="304800" y="1600200"/>
            <a:ext cx="7696200" cy="4411663"/>
          </a:xfrm>
        </p:spPr>
        <p:txBody>
          <a:bodyPr wrap="square" anchor="t"/>
          <a:p>
            <a:pPr lvl="1" eaLnBrk="1" hangingPunct="1">
              <a:lnSpc>
                <a:spcPct val="90000"/>
              </a:lnSpc>
              <a:buNone/>
            </a:pPr>
            <a:r>
              <a:rPr lang="zh-CN" altLang="en-US" sz="2700" dirty="0"/>
              <a:t>水平型微指令和垂直型微指令的比较</a:t>
            </a:r>
            <a:endParaRPr lang="zh-CN" altLang="en-US" sz="2700" dirty="0"/>
          </a:p>
          <a:p>
            <a:pPr lvl="1" eaLnBrk="1" hangingPunct="1">
              <a:lnSpc>
                <a:spcPct val="90000"/>
              </a:lnSpc>
              <a:buNone/>
            </a:pPr>
            <a:r>
              <a:rPr lang="en-US" altLang="zh-CN" dirty="0"/>
              <a:t>(1)</a:t>
            </a:r>
            <a:r>
              <a:rPr lang="zh-CN" altLang="en-US" dirty="0"/>
              <a:t>水平型微指令并行操作能力强，效率高，灵活性强，垂直型微指令则较差。</a:t>
            </a:r>
            <a:endParaRPr lang="zh-CN" altLang="en-US" dirty="0"/>
          </a:p>
          <a:p>
            <a:pPr lvl="1" eaLnBrk="1" hangingPunct="1">
              <a:lnSpc>
                <a:spcPct val="90000"/>
              </a:lnSpc>
              <a:buNone/>
            </a:pPr>
            <a:r>
              <a:rPr lang="en-US" altLang="zh-CN" dirty="0"/>
              <a:t>(2)</a:t>
            </a:r>
            <a:r>
              <a:rPr lang="zh-CN" altLang="en-US" dirty="0"/>
              <a:t>水平型微指令执行一条指令的时间短，垂直型微指令执行时间长。</a:t>
            </a:r>
            <a:endParaRPr lang="zh-CN" altLang="en-US" dirty="0"/>
          </a:p>
          <a:p>
            <a:pPr lvl="1" eaLnBrk="1" hangingPunct="1">
              <a:lnSpc>
                <a:spcPct val="90000"/>
              </a:lnSpc>
              <a:buNone/>
            </a:pPr>
            <a:r>
              <a:rPr lang="en-US" altLang="zh-CN" dirty="0"/>
              <a:t>(3)</a:t>
            </a:r>
            <a:r>
              <a:rPr lang="zh-CN" altLang="en-US" dirty="0"/>
              <a:t>由水平型微指令解释指令的微程序，有微指令字较长而微程序短的特点。垂直型微指令则相反。</a:t>
            </a:r>
            <a:endParaRPr lang="zh-CN" altLang="en-US" dirty="0"/>
          </a:p>
          <a:p>
            <a:pPr lvl="1" eaLnBrk="1" hangingPunct="1">
              <a:lnSpc>
                <a:spcPct val="90000"/>
              </a:lnSpc>
              <a:buNone/>
            </a:pPr>
            <a:r>
              <a:rPr lang="en-US" altLang="zh-CN" dirty="0"/>
              <a:t>(4)</a:t>
            </a:r>
            <a:r>
              <a:rPr lang="zh-CN" altLang="en-US" dirty="0"/>
              <a:t>水平型微指令用户难以掌握，而垂直型微指令与指令比较相似，相对来说，比较容易掌握。</a:t>
            </a:r>
            <a:endParaRPr lang="zh-CN" altLang="en-US" dirty="0"/>
          </a:p>
          <a:p>
            <a:pPr lvl="2" eaLnBrk="1" hangingPunct="1">
              <a:lnSpc>
                <a:spcPct val="90000"/>
              </a:lnSpc>
            </a:pPr>
            <a:endParaRPr lang="zh-CN" altLang="en-US" sz="2500" dirty="0"/>
          </a:p>
          <a:p>
            <a:pPr eaLnBrk="1" hangingPunct="1">
              <a:lnSpc>
                <a:spcPct val="90000"/>
              </a:lnSpc>
            </a:pP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7586"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.4.2  </a:t>
            </a:r>
            <a:r>
              <a:rPr lang="zh-CN" altLang="en-US" dirty="0">
                <a:solidFill>
                  <a:schemeClr val="tx1"/>
                </a:solidFill>
              </a:rPr>
              <a:t>微程序设计技术</a:t>
            </a:r>
            <a:endParaRPr lang="zh-CN" altLang="en-US" dirty="0">
              <a:solidFill>
                <a:schemeClr val="tx1"/>
              </a:solidFill>
            </a:endParaRPr>
          </a:p>
        </p:txBody>
      </p:sp>
      <p:sp>
        <p:nvSpPr>
          <p:cNvPr id="67587" name="Rectangle 3"/>
          <p:cNvSpPr>
            <a:spLocks noGrp="1"/>
          </p:cNvSpPr>
          <p:nvPr>
            <p:ph type="body" idx="4294967295"/>
          </p:nvPr>
        </p:nvSpPr>
        <p:spPr>
          <a:xfrm>
            <a:off x="457200" y="1719263"/>
            <a:ext cx="8229600" cy="4030662"/>
          </a:xfrm>
        </p:spPr>
        <p:txBody>
          <a:bodyPr wrap="square" anchor="t"/>
          <a:p>
            <a:pPr algn="just" eaLnBrk="1" hangingPunct="1">
              <a:lnSpc>
                <a:spcPct val="90000"/>
              </a:lnSpc>
              <a:buNone/>
            </a:pPr>
            <a:r>
              <a:rPr lang="en-US" altLang="zh-CN" dirty="0">
                <a:latin typeface="宋体" charset="-122"/>
                <a:cs typeface="Times New Roman" pitchFamily="2" charset="0"/>
              </a:rPr>
              <a:t>4</a:t>
            </a:r>
            <a:r>
              <a:rPr lang="zh-CN" altLang="en-US" dirty="0">
                <a:latin typeface="宋体" charset="-122"/>
                <a:cs typeface="Times New Roman" pitchFamily="2" charset="0"/>
              </a:rPr>
              <a:t>、</a:t>
            </a:r>
            <a:r>
              <a:rPr lang="zh-CN" altLang="en-US" dirty="0">
                <a:latin typeface="宋体" charset="-122"/>
              </a:rPr>
              <a:t>动态微程序设计</a:t>
            </a:r>
            <a:endParaRPr lang="zh-CN" altLang="en-US" dirty="0">
              <a:latin typeface="宋体" charset="-122"/>
              <a:cs typeface="Times New Roman" pitchFamily="2" charset="0"/>
            </a:endParaRPr>
          </a:p>
          <a:p>
            <a:pPr lvl="1" algn="just" eaLnBrk="1" hangingPunct="1">
              <a:lnSpc>
                <a:spcPct val="90000"/>
              </a:lnSpc>
            </a:pPr>
            <a:r>
              <a:rPr lang="zh-CN" altLang="en-US" dirty="0">
                <a:latin typeface="宋体" charset="-122"/>
              </a:rPr>
              <a:t>对应于一台计算机的机器指令只有一组微程序，这一组微程序设计好之后，一般无须改变而且也不好改变，这种微程序设计技术称为静态微程序设计。</a:t>
            </a:r>
            <a:r>
              <a:rPr lang="zh-CN" altLang="en-US" dirty="0">
                <a:latin typeface="宋体" charset="-122"/>
                <a:cs typeface="Times New Roman" pitchFamily="2" charset="0"/>
              </a:rPr>
              <a:t> </a:t>
            </a:r>
            <a:endParaRPr lang="zh-CN" altLang="en-US" dirty="0">
              <a:latin typeface="宋体" charset="-122"/>
              <a:cs typeface="Times New Roman" pitchFamily="2" charset="0"/>
            </a:endParaRPr>
          </a:p>
          <a:p>
            <a:pPr lvl="1" algn="just" eaLnBrk="1" hangingPunct="1">
              <a:lnSpc>
                <a:spcPct val="90000"/>
              </a:lnSpc>
            </a:pPr>
            <a:r>
              <a:rPr lang="zh-CN" altLang="en-US" dirty="0">
                <a:latin typeface="宋体" charset="-122"/>
              </a:rPr>
              <a:t>采用</a:t>
            </a:r>
            <a:r>
              <a:rPr lang="en-US" altLang="zh-CN" dirty="0">
                <a:latin typeface="宋体" charset="-122"/>
                <a:cs typeface="Times New Roman" pitchFamily="2" charset="0"/>
              </a:rPr>
              <a:t>EPROM</a:t>
            </a:r>
            <a:r>
              <a:rPr lang="zh-CN" altLang="en-US" dirty="0">
                <a:latin typeface="宋体" charset="-122"/>
              </a:rPr>
              <a:t>作为控制存储器，可以通过改变微指令和微程序来改变机器的指令系统，这种微程序设计技术称为动态微程序设计。</a:t>
            </a:r>
            <a:endParaRPr lang="zh-CN" altLang="en-US" dirty="0">
              <a:latin typeface="宋体"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8610" name="Rectangle 2"/>
          <p:cNvSpPr>
            <a:spLocks noGrp="1"/>
          </p:cNvSpPr>
          <p:nvPr>
            <p:ph type="title" idx="4294967295"/>
          </p:nvPr>
        </p:nvSpPr>
        <p:spPr/>
        <p:txBody>
          <a:bodyPr wrap="square" anchor="ctr"/>
          <a:p>
            <a:pPr eaLnBrk="1" hangingPunct="1"/>
            <a:r>
              <a:rPr lang="zh-CN" altLang="en-US"/>
              <a:t>作业</a:t>
            </a:r>
            <a:endParaRPr lang="zh-CN" altLang="en-US"/>
          </a:p>
        </p:txBody>
      </p:sp>
      <p:sp>
        <p:nvSpPr>
          <p:cNvPr id="68611" name="Rectangle 3"/>
          <p:cNvSpPr>
            <a:spLocks noGrp="1"/>
          </p:cNvSpPr>
          <p:nvPr>
            <p:ph type="body" idx="4294967295"/>
          </p:nvPr>
        </p:nvSpPr>
        <p:spPr>
          <a:xfrm>
            <a:off x="539750" y="1268413"/>
            <a:ext cx="7704138" cy="4572000"/>
          </a:xfrm>
        </p:spPr>
        <p:txBody>
          <a:bodyPr wrap="square" anchor="t"/>
          <a:p>
            <a:pPr eaLnBrk="1" hangingPunct="1"/>
            <a:r>
              <a:rPr lang="zh-CN" altLang="en-US" dirty="0"/>
              <a:t>书本第</a:t>
            </a:r>
            <a:r>
              <a:rPr lang="en-US" altLang="zh-CN" dirty="0"/>
              <a:t>181</a:t>
            </a:r>
            <a:r>
              <a:rPr lang="zh-CN" altLang="en-US" dirty="0"/>
              <a:t>页，</a:t>
            </a:r>
            <a:r>
              <a:rPr lang="en-US" altLang="zh-CN" dirty="0"/>
              <a:t>6</a:t>
            </a:r>
            <a:endParaRPr lang="en-US" altLang="zh-CN" dirty="0"/>
          </a:p>
          <a:p>
            <a:pPr eaLnBrk="1" hangingPunct="1"/>
            <a:r>
              <a:rPr lang="zh-CN" altLang="en-US" dirty="0"/>
              <a:t>书本第</a:t>
            </a:r>
            <a:r>
              <a:rPr lang="en-US" altLang="zh-CN" dirty="0"/>
              <a:t>182</a:t>
            </a:r>
            <a:r>
              <a:rPr lang="zh-CN" altLang="en-US" dirty="0"/>
              <a:t>页，</a:t>
            </a:r>
            <a:r>
              <a:rPr lang="en-US" altLang="zh-CN" dirty="0"/>
              <a:t>10</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9218"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.6  </a:t>
            </a:r>
            <a:r>
              <a:rPr lang="zh-CN" altLang="en-US" dirty="0">
                <a:solidFill>
                  <a:schemeClr val="tx1"/>
                </a:solidFill>
              </a:rPr>
              <a:t>硬布线控制器</a:t>
            </a:r>
            <a:endParaRPr lang="zh-CN" altLang="en-US" dirty="0">
              <a:solidFill>
                <a:schemeClr val="tx1"/>
              </a:solidFill>
            </a:endParaRPr>
          </a:p>
        </p:txBody>
      </p:sp>
      <p:sp>
        <p:nvSpPr>
          <p:cNvPr id="9219" name="Rectangle 3"/>
          <p:cNvSpPr>
            <a:spLocks noGrp="1"/>
          </p:cNvSpPr>
          <p:nvPr>
            <p:ph type="body" idx="4294967295"/>
          </p:nvPr>
        </p:nvSpPr>
        <p:spPr>
          <a:xfrm>
            <a:off x="533400" y="1600200"/>
            <a:ext cx="7626350" cy="4114800"/>
          </a:xfrm>
        </p:spPr>
        <p:txBody>
          <a:bodyPr wrap="square" anchor="t"/>
          <a:p>
            <a:pPr eaLnBrk="1" hangingPunct="1">
              <a:buNone/>
            </a:pPr>
            <a:r>
              <a:rPr lang="en-US" altLang="zh-CN" dirty="0"/>
              <a:t>4</a:t>
            </a:r>
            <a:r>
              <a:rPr lang="zh-CN" altLang="en-US" dirty="0"/>
              <a:t>、设计步骤</a:t>
            </a:r>
            <a:endParaRPr lang="zh-CN" altLang="en-US" dirty="0"/>
          </a:p>
          <a:p>
            <a:pPr lvl="1" eaLnBrk="1" hangingPunct="1">
              <a:lnSpc>
                <a:spcPct val="130000"/>
              </a:lnSpc>
              <a:buNone/>
            </a:pPr>
            <a:r>
              <a:rPr lang="zh-CN" altLang="en-US" dirty="0">
                <a:ea typeface="仿宋_GB2312" pitchFamily="1" charset="-122"/>
              </a:rPr>
              <a:t>（</a:t>
            </a:r>
            <a:r>
              <a:rPr lang="en-US" altLang="zh-CN" dirty="0">
                <a:ea typeface="仿宋_GB2312" pitchFamily="1" charset="-122"/>
              </a:rPr>
              <a:t>1</a:t>
            </a:r>
            <a:r>
              <a:rPr lang="zh-CN" altLang="en-US" dirty="0">
                <a:ea typeface="仿宋_GB2312" pitchFamily="1" charset="-122"/>
              </a:rPr>
              <a:t>）画出指令流程图   </a:t>
            </a:r>
            <a:endParaRPr lang="zh-CN" altLang="en-US" dirty="0"/>
          </a:p>
          <a:p>
            <a:pPr lvl="1" eaLnBrk="1" hangingPunct="1">
              <a:lnSpc>
                <a:spcPct val="130000"/>
              </a:lnSpc>
              <a:buNone/>
            </a:pPr>
            <a:r>
              <a:rPr lang="zh-CN" altLang="en-US" dirty="0">
                <a:ea typeface="仿宋_GB2312" pitchFamily="1" charset="-122"/>
              </a:rPr>
              <a:t>（</a:t>
            </a:r>
            <a:r>
              <a:rPr lang="en-US" altLang="zh-CN" dirty="0">
                <a:ea typeface="仿宋_GB2312" pitchFamily="1" charset="-122"/>
              </a:rPr>
              <a:t>2</a:t>
            </a:r>
            <a:r>
              <a:rPr lang="zh-CN" altLang="en-US" dirty="0">
                <a:ea typeface="仿宋_GB2312" pitchFamily="1" charset="-122"/>
              </a:rPr>
              <a:t>）列出微操作时间表</a:t>
            </a:r>
            <a:endParaRPr lang="zh-CN" altLang="en-US" dirty="0">
              <a:ea typeface="仿宋_GB2312" pitchFamily="1" charset="-122"/>
            </a:endParaRPr>
          </a:p>
          <a:p>
            <a:pPr lvl="2" eaLnBrk="1" hangingPunct="1">
              <a:lnSpc>
                <a:spcPct val="130000"/>
              </a:lnSpc>
            </a:pPr>
            <a:r>
              <a:rPr lang="zh-CN" altLang="en-US" dirty="0">
                <a:ea typeface="仿宋_GB2312" pitchFamily="1" charset="-122"/>
              </a:rPr>
              <a:t>将指令流程图中的微操作合理地安排到各个机器周期的相应节拍和脉冲中去；</a:t>
            </a:r>
            <a:endParaRPr lang="zh-CN" altLang="en-US" dirty="0">
              <a:ea typeface="仿宋_GB2312" pitchFamily="1" charset="-122"/>
            </a:endParaRPr>
          </a:p>
          <a:p>
            <a:pPr lvl="2" eaLnBrk="1" hangingPunct="1">
              <a:lnSpc>
                <a:spcPct val="130000"/>
              </a:lnSpc>
            </a:pPr>
            <a:r>
              <a:rPr lang="zh-CN" altLang="en-US" dirty="0">
                <a:ea typeface="仿宋_GB2312" pitchFamily="1" charset="-122"/>
              </a:rPr>
              <a:t>微操作时间表形象地表明：什么时间、根据什么条件发出哪些微操作信号。</a:t>
            </a:r>
            <a:endParaRPr lang="zh-CN" altLang="en-US" dirty="0">
              <a:ea typeface="仿宋_GB2312" pitchFamily="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1266"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.6  </a:t>
            </a:r>
            <a:r>
              <a:rPr lang="zh-CN" altLang="en-US" dirty="0">
                <a:solidFill>
                  <a:schemeClr val="tx1"/>
                </a:solidFill>
              </a:rPr>
              <a:t>硬布线控制器</a:t>
            </a:r>
            <a:endParaRPr lang="zh-CN" altLang="en-US" dirty="0">
              <a:solidFill>
                <a:schemeClr val="tx1"/>
              </a:solidFill>
              <a:ea typeface="仿宋_GB2312" pitchFamily="1" charset="-122"/>
            </a:endParaRPr>
          </a:p>
        </p:txBody>
      </p:sp>
      <p:sp>
        <p:nvSpPr>
          <p:cNvPr id="11267" name="Rectangle 3"/>
          <p:cNvSpPr>
            <a:spLocks noGrp="1"/>
          </p:cNvSpPr>
          <p:nvPr>
            <p:ph type="body" idx="4294967295"/>
          </p:nvPr>
        </p:nvSpPr>
        <p:spPr/>
        <p:txBody>
          <a:bodyPr wrap="square" anchor="t"/>
          <a:p>
            <a:pPr lvl="1" eaLnBrk="1" hangingPunct="1">
              <a:buNone/>
            </a:pPr>
            <a:r>
              <a:rPr lang="zh-CN" altLang="en-US" sz="2200" dirty="0">
                <a:ea typeface="仿宋_GB2312" pitchFamily="1" charset="-122"/>
              </a:rPr>
              <a:t>（</a:t>
            </a:r>
            <a:r>
              <a:rPr lang="en-US" altLang="zh-CN" sz="2200" dirty="0">
                <a:ea typeface="仿宋_GB2312" pitchFamily="1" charset="-122"/>
              </a:rPr>
              <a:t>3</a:t>
            </a:r>
            <a:r>
              <a:rPr lang="zh-CN" altLang="en-US" sz="2200" dirty="0">
                <a:ea typeface="仿宋_GB2312" pitchFamily="1" charset="-122"/>
              </a:rPr>
              <a:t>）进行微操作信号的综合</a:t>
            </a:r>
            <a:endParaRPr lang="zh-CN" altLang="en-US" sz="2200" dirty="0">
              <a:ea typeface="仿宋_GB2312" pitchFamily="1" charset="-122"/>
            </a:endParaRPr>
          </a:p>
          <a:p>
            <a:pPr lvl="2" eaLnBrk="1" hangingPunct="1"/>
            <a:r>
              <a:rPr lang="zh-CN" altLang="en-US" sz="2100" dirty="0">
                <a:ea typeface="仿宋_GB2312" pitchFamily="1" charset="-122"/>
              </a:rPr>
              <a:t>当列出所有指令的微操作时间表之后，需要对它们进行综合分析，把凡是要执行某一微操作的所有条件</a:t>
            </a:r>
            <a:r>
              <a:rPr lang="en-US" altLang="zh-CN" sz="2100" dirty="0">
                <a:ea typeface="仿宋_GB2312" pitchFamily="1" charset="-122"/>
              </a:rPr>
              <a:t>(</a:t>
            </a:r>
            <a:r>
              <a:rPr lang="zh-CN" altLang="en-US" sz="2100" dirty="0">
                <a:ea typeface="仿宋_GB2312" pitchFamily="1" charset="-122"/>
              </a:rPr>
              <a:t>哪条指令、哪个机器周期、哪个节拍和脉冲等</a:t>
            </a:r>
            <a:r>
              <a:rPr lang="en-US" altLang="zh-CN" sz="2100" dirty="0">
                <a:ea typeface="仿宋_GB2312" pitchFamily="1" charset="-122"/>
              </a:rPr>
              <a:t>)</a:t>
            </a:r>
            <a:r>
              <a:rPr lang="zh-CN" altLang="en-US" sz="2100" dirty="0">
                <a:ea typeface="仿宋_GB2312" pitchFamily="1" charset="-122"/>
              </a:rPr>
              <a:t>都考虑在内，加以分类组合，列出各微操作产生的逻辑表达式，然后加以简化，使逻辑表达式更为合理。</a:t>
            </a:r>
            <a:endParaRPr lang="zh-CN" altLang="en-US" sz="2100" dirty="0">
              <a:ea typeface="仿宋_GB2312" pitchFamily="1" charset="-122"/>
            </a:endParaRPr>
          </a:p>
          <a:p>
            <a:pPr lvl="1" eaLnBrk="1" hangingPunct="1">
              <a:buNone/>
            </a:pPr>
            <a:r>
              <a:rPr lang="zh-CN" altLang="en-US" sz="2200" dirty="0">
                <a:ea typeface="仿宋_GB2312" pitchFamily="1" charset="-122"/>
              </a:rPr>
              <a:t>（</a:t>
            </a:r>
            <a:r>
              <a:rPr lang="en-US" altLang="zh-CN" sz="2200" dirty="0">
                <a:ea typeface="仿宋_GB2312" pitchFamily="1" charset="-122"/>
              </a:rPr>
              <a:t>4</a:t>
            </a:r>
            <a:r>
              <a:rPr lang="zh-CN" altLang="en-US" sz="2200" dirty="0">
                <a:ea typeface="仿宋_GB2312" pitchFamily="1" charset="-122"/>
              </a:rPr>
              <a:t>）实现电路   </a:t>
            </a:r>
            <a:endParaRPr lang="zh-CN" altLang="en-US" sz="2200" dirty="0">
              <a:ea typeface="仿宋_GB2312" pitchFamily="1" charset="-122"/>
            </a:endParaRPr>
          </a:p>
          <a:p>
            <a:pPr lvl="2" eaLnBrk="1" hangingPunct="1"/>
            <a:r>
              <a:rPr lang="zh-CN" altLang="en-US" sz="2100" dirty="0">
                <a:ea typeface="仿宋_GB2312" pitchFamily="1" charset="-122"/>
              </a:rPr>
              <a:t>根据整理并化简的逻辑表达式组，可以用一系列组合逻辑电路加以实现，加根据逻辑表达式画出逻辑电路图，用逻辑门电路的组合来实现之，也可以直接根据逻辑表达式，用</a:t>
            </a:r>
            <a:r>
              <a:rPr lang="en-US" altLang="zh-CN" sz="2100" dirty="0">
                <a:ea typeface="仿宋_GB2312" pitchFamily="1" charset="-122"/>
              </a:rPr>
              <a:t>PLA</a:t>
            </a:r>
            <a:r>
              <a:rPr lang="zh-CN" altLang="en-US" sz="2100" dirty="0">
                <a:ea typeface="仿宋_GB2312" pitchFamily="1" charset="-122"/>
              </a:rPr>
              <a:t>或其他逻辑电路实现。</a:t>
            </a:r>
            <a:endParaRPr lang="zh-CN" altLang="en-US" sz="2100" dirty="0">
              <a:ea typeface="仿宋_GB2312" pitchFamily="1"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594376" y="2983320"/>
              <a:ext cx="52507" cy="29994"/>
            </p14:xfrm>
          </p:contentPart>
        </mc:Choice>
        <mc:Fallback xmlns="">
          <p:pic>
            <p:nvPicPr>
              <p:cNvPr id="2" name="墨迹 1"/>
            </p:nvPicPr>
            <p:blipFill>
              <a:blip r:embed="rId2"/>
            </p:blipFill>
            <p:spPr>
              <a:xfrm>
                <a:off x="9594376" y="2983320"/>
                <a:ext cx="52507" cy="2999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642280" y="756631"/>
              <a:ext cx="672152" cy="675908"/>
            </p14:xfrm>
          </p:contentPart>
        </mc:Choice>
        <mc:Fallback xmlns="">
          <p:pic>
            <p:nvPicPr>
              <p:cNvPr id="3" name="墨迹 2"/>
            </p:nvPicPr>
            <p:blipFill>
              <a:blip r:embed="rId4"/>
            </p:blipFill>
            <p:spPr>
              <a:xfrm>
                <a:off x="1642280" y="756631"/>
                <a:ext cx="672152" cy="67590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830363" y="518442"/>
              <a:ext cx="116717" cy="174520"/>
            </p14:xfrm>
          </p:contentPart>
        </mc:Choice>
        <mc:Fallback xmlns="">
          <p:pic>
            <p:nvPicPr>
              <p:cNvPr id="4" name="墨迹 3"/>
            </p:nvPicPr>
            <p:blipFill>
              <a:blip r:embed="rId6"/>
            </p:blipFill>
            <p:spPr>
              <a:xfrm>
                <a:off x="1830363" y="518442"/>
                <a:ext cx="116717" cy="1745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928883" y="600302"/>
              <a:ext cx="22746" cy="107583"/>
            </p14:xfrm>
          </p:contentPart>
        </mc:Choice>
        <mc:Fallback xmlns="">
          <p:pic>
            <p:nvPicPr>
              <p:cNvPr id="5" name="墨迹 4"/>
            </p:nvPicPr>
            <p:blipFill>
              <a:blip r:embed="rId8"/>
            </p:blipFill>
            <p:spPr>
              <a:xfrm>
                <a:off x="1928883" y="600302"/>
                <a:ext cx="22746" cy="10758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960728" y="613945"/>
              <a:ext cx="36394" cy="29560"/>
            </p14:xfrm>
          </p:contentPart>
        </mc:Choice>
        <mc:Fallback xmlns="">
          <p:pic>
            <p:nvPicPr>
              <p:cNvPr id="6" name="墨迹 5"/>
            </p:nvPicPr>
            <p:blipFill>
              <a:blip r:embed="rId10"/>
            </p:blipFill>
            <p:spPr>
              <a:xfrm>
                <a:off x="1960728" y="613945"/>
                <a:ext cx="36394" cy="29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984611" y="478650"/>
              <a:ext cx="67102" cy="247283"/>
            </p14:xfrm>
          </p:contentPart>
        </mc:Choice>
        <mc:Fallback xmlns="">
          <p:pic>
            <p:nvPicPr>
              <p:cNvPr id="7" name="墨迹 6"/>
            </p:nvPicPr>
            <p:blipFill>
              <a:blip r:embed="rId12"/>
            </p:blipFill>
            <p:spPr>
              <a:xfrm>
                <a:off x="1984611" y="478650"/>
                <a:ext cx="67102" cy="24728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988023" y="651464"/>
              <a:ext cx="56866" cy="26150"/>
            </p14:xfrm>
          </p:contentPart>
        </mc:Choice>
        <mc:Fallback xmlns="">
          <p:pic>
            <p:nvPicPr>
              <p:cNvPr id="8" name="墨迹 7"/>
            </p:nvPicPr>
            <p:blipFill>
              <a:blip r:embed="rId14"/>
            </p:blipFill>
            <p:spPr>
              <a:xfrm>
                <a:off x="1988023" y="651464"/>
                <a:ext cx="56866" cy="261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051713" y="641232"/>
              <a:ext cx="56866" cy="56846"/>
            </p14:xfrm>
          </p:contentPart>
        </mc:Choice>
        <mc:Fallback xmlns="">
          <p:pic>
            <p:nvPicPr>
              <p:cNvPr id="9" name="墨迹 8"/>
            </p:nvPicPr>
            <p:blipFill>
              <a:blip r:embed="rId16"/>
            </p:blipFill>
            <p:spPr>
              <a:xfrm>
                <a:off x="2051713" y="641232"/>
                <a:ext cx="56866" cy="5684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2097205" y="563920"/>
              <a:ext cx="34120" cy="20465"/>
            </p14:xfrm>
          </p:contentPart>
        </mc:Choice>
        <mc:Fallback xmlns="">
          <p:pic>
            <p:nvPicPr>
              <p:cNvPr id="10" name="墨迹 9"/>
            </p:nvPicPr>
            <p:blipFill>
              <a:blip r:embed="rId18"/>
            </p:blipFill>
            <p:spPr>
              <a:xfrm>
                <a:off x="2097205" y="563920"/>
                <a:ext cx="34120" cy="204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2110853" y="623041"/>
              <a:ext cx="29570" cy="11369"/>
            </p14:xfrm>
          </p:contentPart>
        </mc:Choice>
        <mc:Fallback xmlns="">
          <p:pic>
            <p:nvPicPr>
              <p:cNvPr id="11" name="墨迹 10"/>
            </p:nvPicPr>
            <p:blipFill>
              <a:blip r:embed="rId20"/>
            </p:blipFill>
            <p:spPr>
              <a:xfrm>
                <a:off x="2110853" y="623041"/>
                <a:ext cx="29570" cy="1136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121089" y="663970"/>
              <a:ext cx="35257" cy="22739"/>
            </p14:xfrm>
          </p:contentPart>
        </mc:Choice>
        <mc:Fallback xmlns="">
          <p:pic>
            <p:nvPicPr>
              <p:cNvPr id="12" name="墨迹 11"/>
            </p:nvPicPr>
            <p:blipFill>
              <a:blip r:embed="rId22"/>
            </p:blipFill>
            <p:spPr>
              <a:xfrm>
                <a:off x="2121089" y="663970"/>
                <a:ext cx="35257" cy="2273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167719" y="513895"/>
              <a:ext cx="52316" cy="43203"/>
            </p14:xfrm>
          </p:contentPart>
        </mc:Choice>
        <mc:Fallback xmlns="">
          <p:pic>
            <p:nvPicPr>
              <p:cNvPr id="13" name="墨迹 12"/>
            </p:nvPicPr>
            <p:blipFill>
              <a:blip r:embed="rId24"/>
            </p:blipFill>
            <p:spPr>
              <a:xfrm>
                <a:off x="2167719" y="513895"/>
                <a:ext cx="52316" cy="4320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142698" y="573015"/>
              <a:ext cx="102358" cy="44341"/>
            </p14:xfrm>
          </p:contentPart>
        </mc:Choice>
        <mc:Fallback xmlns="">
          <p:pic>
            <p:nvPicPr>
              <p:cNvPr id="14" name="墨迹 13"/>
            </p:nvPicPr>
            <p:blipFill>
              <a:blip r:embed="rId26"/>
            </p:blipFill>
            <p:spPr>
              <a:xfrm>
                <a:off x="2142698" y="573015"/>
                <a:ext cx="102358" cy="4434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2201838" y="563920"/>
              <a:ext cx="50042" cy="118241"/>
            </p14:xfrm>
          </p:contentPart>
        </mc:Choice>
        <mc:Fallback xmlns="">
          <p:pic>
            <p:nvPicPr>
              <p:cNvPr id="15" name="墨迹 14"/>
            </p:nvPicPr>
            <p:blipFill>
              <a:blip r:embed="rId28"/>
            </p:blipFill>
            <p:spPr>
              <a:xfrm>
                <a:off x="2201838" y="563920"/>
                <a:ext cx="50042" cy="118241"/>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2290" name="Rectangle 2"/>
          <p:cNvSpPr>
            <a:spLocks noGrp="1"/>
          </p:cNvSpPr>
          <p:nvPr>
            <p:ph type="body" idx="4294967295"/>
          </p:nvPr>
        </p:nvSpPr>
        <p:spPr>
          <a:xfrm>
            <a:off x="457200" y="908050"/>
            <a:ext cx="8229600" cy="5222875"/>
          </a:xfrm>
        </p:spPr>
        <p:txBody>
          <a:bodyPr wrap="square" anchor="t"/>
          <a:p>
            <a:pPr eaLnBrk="1" hangingPunct="1">
              <a:lnSpc>
                <a:spcPct val="90000"/>
              </a:lnSpc>
              <a:buNone/>
            </a:pPr>
            <a:r>
              <a:rPr lang="en-US" altLang="zh-CN" sz="2600" dirty="0"/>
              <a:t>            </a:t>
            </a:r>
            <a:r>
              <a:rPr lang="zh-CN" altLang="en-US" sz="2600" dirty="0"/>
              <a:t>例</a:t>
            </a:r>
            <a:r>
              <a:rPr lang="en-US" altLang="zh-CN" sz="2600" dirty="0"/>
              <a:t>3</a:t>
            </a:r>
            <a:r>
              <a:rPr lang="zh-CN" altLang="en-US" sz="2600" dirty="0"/>
              <a:t>根据图</a:t>
            </a:r>
            <a:r>
              <a:rPr lang="en-US" altLang="zh-CN" sz="2600" dirty="0"/>
              <a:t>5.29</a:t>
            </a:r>
            <a:r>
              <a:rPr lang="zh-CN" altLang="en-US" sz="2600" dirty="0"/>
              <a:t>，写出以下操作控制信号</a:t>
            </a:r>
            <a:r>
              <a:rPr lang="en-US" altLang="zh-CN" sz="2600" dirty="0"/>
              <a:t>RD</a:t>
            </a:r>
            <a:r>
              <a:rPr lang="zh-CN" altLang="en-US" sz="2600" dirty="0"/>
              <a:t>（</a:t>
            </a:r>
            <a:r>
              <a:rPr lang="en-US" altLang="zh-CN" sz="2600" dirty="0"/>
              <a:t>I</a:t>
            </a:r>
            <a:r>
              <a:rPr lang="zh-CN" altLang="en-US" sz="2600" dirty="0"/>
              <a:t>）、</a:t>
            </a:r>
            <a:r>
              <a:rPr lang="en-US" altLang="zh-CN" sz="2600" dirty="0"/>
              <a:t>RD</a:t>
            </a:r>
            <a:r>
              <a:rPr lang="zh-CN" altLang="en-US" sz="2600" dirty="0"/>
              <a:t>（</a:t>
            </a:r>
            <a:r>
              <a:rPr lang="en-US" altLang="zh-CN" sz="2600" dirty="0"/>
              <a:t>D</a:t>
            </a:r>
            <a:r>
              <a:rPr lang="zh-CN" altLang="en-US" sz="2600" dirty="0"/>
              <a:t>）、</a:t>
            </a:r>
            <a:r>
              <a:rPr lang="en-US" altLang="zh-CN" sz="2600" dirty="0"/>
              <a:t>WE</a:t>
            </a:r>
            <a:r>
              <a:rPr lang="zh-CN" altLang="en-US" sz="2600" dirty="0"/>
              <a:t>（</a:t>
            </a:r>
            <a:r>
              <a:rPr lang="en-US" altLang="zh-CN" sz="2600" dirty="0"/>
              <a:t>D</a:t>
            </a:r>
            <a:r>
              <a:rPr lang="zh-CN" altLang="en-US" sz="2600" dirty="0"/>
              <a:t>）、</a:t>
            </a:r>
            <a:r>
              <a:rPr lang="en-US" altLang="zh-CN" sz="2600" dirty="0"/>
              <a:t>LDPC</a:t>
            </a:r>
            <a:r>
              <a:rPr lang="zh-CN" altLang="en-US" sz="2600" dirty="0"/>
              <a:t>、</a:t>
            </a:r>
            <a:r>
              <a:rPr lang="en-US" altLang="zh-CN" sz="2600" dirty="0"/>
              <a:t>LDIR</a:t>
            </a:r>
            <a:r>
              <a:rPr lang="zh-CN" altLang="en-US" sz="2600" dirty="0"/>
              <a:t>、</a:t>
            </a:r>
            <a:r>
              <a:rPr lang="en-US" altLang="zh-CN" sz="2600" dirty="0"/>
              <a:t>LDAR</a:t>
            </a:r>
            <a:r>
              <a:rPr lang="zh-CN" altLang="en-US" sz="2600" dirty="0"/>
              <a:t>、</a:t>
            </a:r>
            <a:r>
              <a:rPr lang="en-US" altLang="zh-CN" sz="2600" dirty="0"/>
              <a:t>LDDR</a:t>
            </a:r>
            <a:r>
              <a:rPr lang="zh-CN" altLang="en-US" sz="2600" dirty="0"/>
              <a:t>、</a:t>
            </a:r>
            <a:r>
              <a:rPr lang="en-US" altLang="zh-CN" sz="2600" dirty="0"/>
              <a:t>PC+1</a:t>
            </a:r>
            <a:r>
              <a:rPr lang="zh-CN" altLang="en-US" sz="2600" dirty="0"/>
              <a:t>、</a:t>
            </a:r>
            <a:r>
              <a:rPr lang="en-US" altLang="zh-CN" sz="2600" dirty="0"/>
              <a:t>LDR2</a:t>
            </a:r>
            <a:r>
              <a:rPr lang="zh-CN" altLang="en-US" sz="2600" dirty="0"/>
              <a:t>的逻辑表达式。其中每个操作控制信号的含义是：</a:t>
            </a:r>
            <a:endParaRPr lang="zh-CN" altLang="en-US" sz="2600" dirty="0"/>
          </a:p>
          <a:p>
            <a:pPr lvl="1" eaLnBrk="1" hangingPunct="1">
              <a:lnSpc>
                <a:spcPct val="90000"/>
              </a:lnSpc>
            </a:pPr>
            <a:r>
              <a:rPr lang="en-US" altLang="zh-CN" sz="2200" dirty="0"/>
              <a:t>RD</a:t>
            </a:r>
            <a:r>
              <a:rPr lang="zh-CN" altLang="en-US" sz="2200" dirty="0"/>
              <a:t>（</a:t>
            </a:r>
            <a:r>
              <a:rPr lang="en-US" altLang="zh-CN" sz="2200" dirty="0"/>
              <a:t>I</a:t>
            </a:r>
            <a:r>
              <a:rPr lang="zh-CN" altLang="en-US" sz="2200" dirty="0"/>
              <a:t>）</a:t>
            </a:r>
            <a:r>
              <a:rPr lang="en-US" altLang="zh-CN" sz="2200" dirty="0"/>
              <a:t>—</a:t>
            </a:r>
            <a:r>
              <a:rPr lang="zh-CN" altLang="en-US" sz="2200" dirty="0"/>
              <a:t>指存读命令</a:t>
            </a:r>
            <a:endParaRPr lang="zh-CN" altLang="en-US" sz="2200" dirty="0"/>
          </a:p>
          <a:p>
            <a:pPr lvl="1" eaLnBrk="1" hangingPunct="1">
              <a:lnSpc>
                <a:spcPct val="90000"/>
              </a:lnSpc>
            </a:pPr>
            <a:r>
              <a:rPr lang="en-US" altLang="zh-CN" sz="2200" dirty="0"/>
              <a:t>RD</a:t>
            </a:r>
            <a:r>
              <a:rPr lang="zh-CN" altLang="en-US" sz="2200" dirty="0"/>
              <a:t>（</a:t>
            </a:r>
            <a:r>
              <a:rPr lang="en-US" altLang="zh-CN" sz="2200" dirty="0"/>
              <a:t>D</a:t>
            </a:r>
            <a:r>
              <a:rPr lang="zh-CN" altLang="en-US" sz="2200" dirty="0"/>
              <a:t>）</a:t>
            </a:r>
            <a:r>
              <a:rPr lang="en-US" altLang="zh-CN" sz="2200" dirty="0"/>
              <a:t>—</a:t>
            </a:r>
            <a:r>
              <a:rPr lang="zh-CN" altLang="en-US" sz="2200" dirty="0"/>
              <a:t>数存读命令</a:t>
            </a:r>
            <a:endParaRPr lang="zh-CN" altLang="en-US" sz="2200" dirty="0"/>
          </a:p>
          <a:p>
            <a:pPr lvl="1" eaLnBrk="1" hangingPunct="1">
              <a:lnSpc>
                <a:spcPct val="90000"/>
              </a:lnSpc>
            </a:pPr>
            <a:r>
              <a:rPr lang="en-US" altLang="zh-CN" sz="2200" dirty="0"/>
              <a:t>WE</a:t>
            </a:r>
            <a:r>
              <a:rPr lang="zh-CN" altLang="en-US" sz="2200" dirty="0"/>
              <a:t>（</a:t>
            </a:r>
            <a:r>
              <a:rPr lang="en-US" altLang="zh-CN" sz="2200" dirty="0"/>
              <a:t>D</a:t>
            </a:r>
            <a:r>
              <a:rPr lang="zh-CN" altLang="en-US" sz="2200" dirty="0"/>
              <a:t>）</a:t>
            </a:r>
            <a:r>
              <a:rPr lang="en-US" altLang="zh-CN" sz="2200" dirty="0"/>
              <a:t>——</a:t>
            </a:r>
            <a:r>
              <a:rPr lang="zh-CN" altLang="en-US" sz="2200" dirty="0"/>
              <a:t>数存写命令</a:t>
            </a:r>
            <a:endParaRPr lang="zh-CN" altLang="en-US" sz="2200" dirty="0"/>
          </a:p>
          <a:p>
            <a:pPr lvl="1" eaLnBrk="1" hangingPunct="1">
              <a:lnSpc>
                <a:spcPct val="90000"/>
              </a:lnSpc>
            </a:pPr>
            <a:r>
              <a:rPr lang="en-US" altLang="zh-CN" sz="2200" dirty="0"/>
              <a:t>LDPC—</a:t>
            </a:r>
            <a:r>
              <a:rPr lang="zh-CN" altLang="en-US" sz="2200" dirty="0"/>
              <a:t>打入程序计数器</a:t>
            </a:r>
            <a:endParaRPr lang="zh-CN" altLang="en-US" sz="2200" dirty="0"/>
          </a:p>
          <a:p>
            <a:pPr lvl="1" eaLnBrk="1" hangingPunct="1">
              <a:lnSpc>
                <a:spcPct val="90000"/>
              </a:lnSpc>
            </a:pPr>
            <a:r>
              <a:rPr lang="en-US" altLang="zh-CN" sz="2200" dirty="0"/>
              <a:t>LDIR—</a:t>
            </a:r>
            <a:r>
              <a:rPr lang="zh-CN" altLang="en-US" sz="2200" dirty="0"/>
              <a:t>打入指令寄存器</a:t>
            </a:r>
            <a:endParaRPr lang="zh-CN" altLang="en-US" sz="2200" dirty="0"/>
          </a:p>
          <a:p>
            <a:pPr lvl="1" eaLnBrk="1" hangingPunct="1">
              <a:lnSpc>
                <a:spcPct val="90000"/>
              </a:lnSpc>
            </a:pPr>
            <a:r>
              <a:rPr lang="en-US" altLang="zh-CN" sz="2200" dirty="0"/>
              <a:t>LDAR—</a:t>
            </a:r>
            <a:r>
              <a:rPr lang="zh-CN" altLang="en-US" sz="2200" dirty="0"/>
              <a:t>打入数存地址寄存器</a:t>
            </a:r>
            <a:endParaRPr lang="zh-CN" altLang="en-US" sz="2200" dirty="0"/>
          </a:p>
          <a:p>
            <a:pPr lvl="1" eaLnBrk="1" hangingPunct="1">
              <a:lnSpc>
                <a:spcPct val="90000"/>
              </a:lnSpc>
            </a:pPr>
            <a:r>
              <a:rPr lang="en-US" altLang="zh-CN" sz="2200" dirty="0"/>
              <a:t>LDDR—</a:t>
            </a:r>
            <a:r>
              <a:rPr lang="zh-CN" altLang="en-US" sz="2200" dirty="0"/>
              <a:t>打入数据缓冲寄存器</a:t>
            </a:r>
            <a:endParaRPr lang="zh-CN" altLang="en-US" sz="2200" dirty="0"/>
          </a:p>
          <a:p>
            <a:pPr lvl="1" eaLnBrk="1" hangingPunct="1">
              <a:lnSpc>
                <a:spcPct val="90000"/>
              </a:lnSpc>
            </a:pPr>
            <a:r>
              <a:rPr lang="en-US" altLang="zh-CN" sz="2200" dirty="0"/>
              <a:t>PC+1—</a:t>
            </a:r>
            <a:r>
              <a:rPr lang="zh-CN" altLang="en-US" sz="2200" dirty="0"/>
              <a:t>程序计数器加</a:t>
            </a:r>
            <a:r>
              <a:rPr lang="en-US" altLang="zh-CN" sz="2200" dirty="0"/>
              <a:t>1</a:t>
            </a:r>
            <a:endParaRPr lang="en-US" altLang="zh-CN" sz="2200" dirty="0"/>
          </a:p>
          <a:p>
            <a:pPr lvl="1" eaLnBrk="1" hangingPunct="1">
              <a:lnSpc>
                <a:spcPct val="90000"/>
              </a:lnSpc>
            </a:pPr>
            <a:r>
              <a:rPr lang="en-US" altLang="zh-CN" sz="2200" dirty="0"/>
              <a:t>LDR2—</a:t>
            </a:r>
            <a:r>
              <a:rPr lang="zh-CN" altLang="en-US" sz="2200" dirty="0"/>
              <a:t>打入</a:t>
            </a:r>
            <a:r>
              <a:rPr lang="en-US" altLang="zh-CN" sz="2200" dirty="0"/>
              <a:t>R2</a:t>
            </a:r>
            <a:r>
              <a:rPr lang="zh-CN" altLang="en-US" sz="2200" dirty="0"/>
              <a:t>寄存器</a:t>
            </a: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3314" name="Rectangle 2"/>
          <p:cNvSpPr>
            <a:spLocks noGrp="1"/>
          </p:cNvSpPr>
          <p:nvPr>
            <p:ph type="title" idx="4294967295"/>
          </p:nvPr>
        </p:nvSpPr>
        <p:spPr/>
        <p:txBody>
          <a:bodyPr wrap="square" anchor="b"/>
          <a:p>
            <a:pPr eaLnBrk="1" hangingPunct="1"/>
            <a:r>
              <a:rPr lang="zh-CN" altLang="en-US"/>
              <a:t>数据通路图</a:t>
            </a:r>
            <a:endParaRPr lang="zh-CN" altLang="en-US"/>
          </a:p>
        </p:txBody>
      </p:sp>
      <p:pic>
        <p:nvPicPr>
          <p:cNvPr id="13315" name="Picture 3" descr="5"/>
          <p:cNvPicPr>
            <a:picLocks noChangeAspect="1"/>
          </p:cNvPicPr>
          <p:nvPr/>
        </p:nvPicPr>
        <p:blipFill>
          <a:blip r:embed="rId1"/>
          <a:stretch>
            <a:fillRect/>
          </a:stretch>
        </p:blipFill>
        <p:spPr>
          <a:xfrm>
            <a:off x="1295400" y="1304925"/>
            <a:ext cx="7467600" cy="5553075"/>
          </a:xfrm>
          <a:prstGeom prst="rect">
            <a:avLst/>
          </a:prstGeom>
          <a:noFill/>
          <a:ln w="9525">
            <a:noFill/>
          </a:ln>
        </p:spPr>
      </p:pic>
      <p:grpSp>
        <p:nvGrpSpPr>
          <p:cNvPr id="13316" name="组合 13316"/>
          <p:cNvGrpSpPr/>
          <p:nvPr/>
        </p:nvGrpSpPr>
        <p:grpSpPr>
          <a:xfrm>
            <a:off x="395288" y="2349500"/>
            <a:ext cx="7966075" cy="3184525"/>
            <a:chOff x="0" y="0"/>
            <a:chExt cx="5018" cy="2006"/>
          </a:xfrm>
        </p:grpSpPr>
        <p:sp>
          <p:nvSpPr>
            <p:cNvPr id="13317" name="Line 5"/>
            <p:cNvSpPr/>
            <p:nvPr/>
          </p:nvSpPr>
          <p:spPr>
            <a:xfrm>
              <a:off x="363" y="226"/>
              <a:ext cx="544" cy="0"/>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13318" name="Line 6"/>
            <p:cNvSpPr/>
            <p:nvPr/>
          </p:nvSpPr>
          <p:spPr>
            <a:xfrm>
              <a:off x="544" y="998"/>
              <a:ext cx="363" cy="0"/>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13319" name="Line 7"/>
            <p:cNvSpPr/>
            <p:nvPr/>
          </p:nvSpPr>
          <p:spPr>
            <a:xfrm flipV="1">
              <a:off x="544" y="226"/>
              <a:ext cx="0" cy="772"/>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13320" name="Text Box 8"/>
            <p:cNvSpPr txBox="1"/>
            <p:nvPr/>
          </p:nvSpPr>
          <p:spPr>
            <a:xfrm>
              <a:off x="0" y="0"/>
              <a:ext cx="604" cy="231"/>
            </a:xfrm>
            <a:prstGeom prst="rect">
              <a:avLst/>
            </a:prstGeom>
            <a:noFill/>
            <a:ln w="9525">
              <a:noFill/>
            </a:ln>
          </p:spPr>
          <p:txBody>
            <a:bodyPr wrap="none" anchor="t">
              <a:spAutoFit/>
            </a:bodyPr>
            <a:p>
              <a:r>
                <a:rPr lang="en-US" altLang="zh-CN" dirty="0">
                  <a:latin typeface="Arial" charset="0"/>
                  <a:ea typeface="宋体" charset="-122"/>
                </a:rPr>
                <a:t>RD/WR</a:t>
              </a:r>
              <a:endParaRPr lang="en-US" altLang="zh-CN" dirty="0">
                <a:latin typeface="Arial" charset="0"/>
                <a:ea typeface="宋体" charset="-122"/>
              </a:endParaRPr>
            </a:p>
          </p:txBody>
        </p:sp>
        <p:sp>
          <p:nvSpPr>
            <p:cNvPr id="13321" name="Text Box 9"/>
            <p:cNvSpPr txBox="1"/>
            <p:nvPr/>
          </p:nvSpPr>
          <p:spPr>
            <a:xfrm>
              <a:off x="2159" y="998"/>
              <a:ext cx="427" cy="191"/>
            </a:xfrm>
            <a:prstGeom prst="rect">
              <a:avLst/>
            </a:prstGeom>
            <a:noFill/>
            <a:ln w="9525">
              <a:noFill/>
            </a:ln>
          </p:spPr>
          <p:txBody>
            <a:bodyPr anchor="t">
              <a:spAutoFit/>
            </a:bodyPr>
            <a:p>
              <a:r>
                <a:rPr lang="en-US" altLang="zh-CN" sz="1400" b="1" dirty="0">
                  <a:latin typeface="Arial" charset="0"/>
                  <a:ea typeface="宋体" charset="-122"/>
                </a:rPr>
                <a:t>LDDR</a:t>
              </a:r>
              <a:endParaRPr lang="en-US" altLang="zh-CN" sz="1400" b="1" dirty="0">
                <a:latin typeface="Arial" charset="0"/>
                <a:ea typeface="宋体" charset="-122"/>
              </a:endParaRPr>
            </a:p>
          </p:txBody>
        </p:sp>
        <p:sp>
          <p:nvSpPr>
            <p:cNvPr id="13322" name="Text Box 10"/>
            <p:cNvSpPr txBox="1"/>
            <p:nvPr/>
          </p:nvSpPr>
          <p:spPr>
            <a:xfrm>
              <a:off x="4563" y="943"/>
              <a:ext cx="427" cy="191"/>
            </a:xfrm>
            <a:prstGeom prst="rect">
              <a:avLst/>
            </a:prstGeom>
            <a:noFill/>
            <a:ln w="9525">
              <a:noFill/>
            </a:ln>
          </p:spPr>
          <p:txBody>
            <a:bodyPr anchor="t">
              <a:spAutoFit/>
            </a:bodyPr>
            <a:p>
              <a:r>
                <a:rPr lang="en-US" altLang="zh-CN" sz="1400" b="1" dirty="0">
                  <a:latin typeface="Arial" charset="0"/>
                  <a:ea typeface="宋体" charset="-122"/>
                </a:rPr>
                <a:t>LDIR</a:t>
              </a:r>
              <a:endParaRPr lang="en-US" altLang="zh-CN" sz="1400" b="1" dirty="0">
                <a:latin typeface="Arial" charset="0"/>
                <a:ea typeface="宋体" charset="-122"/>
              </a:endParaRPr>
            </a:p>
          </p:txBody>
        </p:sp>
        <p:sp>
          <p:nvSpPr>
            <p:cNvPr id="13323" name="Text Box 11"/>
            <p:cNvSpPr txBox="1"/>
            <p:nvPr/>
          </p:nvSpPr>
          <p:spPr>
            <a:xfrm>
              <a:off x="4563" y="1668"/>
              <a:ext cx="427" cy="191"/>
            </a:xfrm>
            <a:prstGeom prst="rect">
              <a:avLst/>
            </a:prstGeom>
            <a:noFill/>
            <a:ln w="9525">
              <a:noFill/>
            </a:ln>
          </p:spPr>
          <p:txBody>
            <a:bodyPr anchor="t">
              <a:spAutoFit/>
            </a:bodyPr>
            <a:p>
              <a:r>
                <a:rPr lang="en-US" altLang="zh-CN" sz="1400" b="1" dirty="0">
                  <a:latin typeface="Arial" charset="0"/>
                  <a:ea typeface="宋体" charset="-122"/>
                </a:rPr>
                <a:t>LDPC</a:t>
              </a:r>
              <a:endParaRPr lang="en-US" altLang="zh-CN" sz="1400" b="1" dirty="0">
                <a:latin typeface="Arial" charset="0"/>
                <a:ea typeface="宋体" charset="-122"/>
              </a:endParaRPr>
            </a:p>
          </p:txBody>
        </p:sp>
        <p:sp>
          <p:nvSpPr>
            <p:cNvPr id="13324" name="Text Box 12"/>
            <p:cNvSpPr txBox="1"/>
            <p:nvPr/>
          </p:nvSpPr>
          <p:spPr>
            <a:xfrm>
              <a:off x="4581" y="1814"/>
              <a:ext cx="427" cy="192"/>
            </a:xfrm>
            <a:prstGeom prst="rect">
              <a:avLst/>
            </a:prstGeom>
            <a:noFill/>
            <a:ln w="9525">
              <a:noFill/>
            </a:ln>
          </p:spPr>
          <p:txBody>
            <a:bodyPr anchor="t">
              <a:spAutoFit/>
            </a:bodyPr>
            <a:p>
              <a:r>
                <a:rPr lang="en-US" altLang="zh-CN" sz="1400" b="1" dirty="0">
                  <a:latin typeface="Arial" charset="0"/>
                  <a:ea typeface="宋体" charset="-122"/>
                </a:rPr>
                <a:t>LDAR</a:t>
              </a:r>
              <a:endParaRPr lang="en-US" altLang="zh-CN" sz="1400" b="1" dirty="0">
                <a:latin typeface="Arial" charset="0"/>
                <a:ea typeface="宋体" charset="-122"/>
              </a:endParaRPr>
            </a:p>
          </p:txBody>
        </p:sp>
        <p:sp>
          <p:nvSpPr>
            <p:cNvPr id="13325" name="Line 13"/>
            <p:cNvSpPr/>
            <p:nvPr/>
          </p:nvSpPr>
          <p:spPr>
            <a:xfrm flipV="1">
              <a:off x="4400" y="1723"/>
              <a:ext cx="0" cy="91"/>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13326" name="Line 14"/>
            <p:cNvSpPr/>
            <p:nvPr/>
          </p:nvSpPr>
          <p:spPr>
            <a:xfrm>
              <a:off x="4400" y="1814"/>
              <a:ext cx="181"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13327" name="Text Box 15"/>
            <p:cNvSpPr txBox="1"/>
            <p:nvPr/>
          </p:nvSpPr>
          <p:spPr>
            <a:xfrm>
              <a:off x="4660" y="1510"/>
              <a:ext cx="358" cy="173"/>
            </a:xfrm>
            <a:prstGeom prst="rect">
              <a:avLst/>
            </a:prstGeom>
            <a:noFill/>
            <a:ln w="9525">
              <a:noFill/>
            </a:ln>
          </p:spPr>
          <p:txBody>
            <a:bodyPr wrap="none" anchor="t">
              <a:spAutoFit/>
            </a:bodyPr>
            <a:p>
              <a:r>
                <a:rPr lang="en-US" altLang="zh-CN" sz="1200" b="1" dirty="0">
                  <a:latin typeface="Arial" charset="0"/>
                  <a:ea typeface="宋体" charset="-122"/>
                </a:rPr>
                <a:t>PC+1</a:t>
              </a:r>
              <a:endParaRPr lang="en-US" altLang="zh-CN" sz="1200" b="1" dirty="0">
                <a:latin typeface="Arial" charset="0"/>
                <a:ea typeface="宋体"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8366077" y="595754"/>
              <a:ext cx="63690" cy="327438"/>
            </p14:xfrm>
          </p:contentPart>
        </mc:Choice>
        <mc:Fallback xmlns="">
          <p:pic>
            <p:nvPicPr>
              <p:cNvPr id="2" name="墨迹 1"/>
            </p:nvPicPr>
            <p:blipFill>
              <a:blip r:embed="rId3"/>
            </p:blipFill>
            <p:spPr>
              <a:xfrm>
                <a:off x="8366077" y="595754"/>
                <a:ext cx="63690" cy="327438"/>
              </a:xfrm>
              <a:prstGeom prst="rect"/>
            </p:spPr>
          </p:pic>
        </mc:Fallback>
      </mc:AlternateContent>
    </p:spTree>
  </p:cSld>
  <p:clrMapOvr>
    <a:masterClrMapping/>
  </p:clrMapOvr>
</p:sld>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0</Words>
  <Application/>
  <PresentationFormat/>
  <Paragraphs>1290</Paragraphs>
  <Slides>0</Slides>
  <Notes>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71" baseType="lpstr">
      <vt:lpstr>Arial</vt:lpstr>
      <vt:lpstr>宋体</vt:lpstr>
      <vt:lpstr>Wingdings</vt:lpstr>
      <vt:lpstr>Times New Roman</vt:lpstr>
      <vt:lpstr>隶书</vt:lpstr>
      <vt:lpstr>仿宋_GB2312</vt:lpstr>
      <vt:lpstr>楷体_GB2312</vt:lpstr>
      <vt:lpstr>黑体</vt:lpstr>
      <vt:lpstr>Calibri</vt:lpstr>
      <vt:lpstr>Network</vt:lpstr>
      <vt:lpstr>1_Network</vt:lpstr>
      <vt:lpstr>Equation.3</vt:lpstr>
      <vt:lpstr>第五章   中央处理器</vt:lpstr>
      <vt:lpstr>第五章   中央处理器</vt:lpstr>
      <vt:lpstr>5.6  硬布线控制器</vt:lpstr>
      <vt:lpstr>5.6  硬布线控制器</vt:lpstr>
      <vt:lpstr>5.6  硬布线控制器</vt:lpstr>
      <vt:lpstr>5.6  硬布线控制器</vt:lpstr>
      <vt:lpstr>5.6  硬布线控制器</vt:lpstr>
      <vt:lpstr>PowerPoint 演示文稿</vt:lpstr>
      <vt:lpstr>数据通路图</vt:lpstr>
      <vt:lpstr>PowerPoint 演示文稿</vt:lpstr>
      <vt:lpstr>进行微操作信号的综合</vt:lpstr>
      <vt:lpstr>5.4  微程序控制器</vt:lpstr>
      <vt:lpstr>5.4  微程序控制器</vt:lpstr>
      <vt:lpstr>5.4  微程序控制器</vt:lpstr>
      <vt:lpstr>5.4  微程序控制器</vt:lpstr>
      <vt:lpstr>5.4  微程序控制器</vt:lpstr>
      <vt:lpstr>5.4.1微程序控制原理 </vt:lpstr>
      <vt:lpstr>5.4.1微程序控制原理</vt:lpstr>
      <vt:lpstr>PowerPoint 演示文稿</vt:lpstr>
      <vt:lpstr>5.4.1微程序控制原理</vt:lpstr>
      <vt:lpstr>5.4.1微程序控制原理</vt:lpstr>
      <vt:lpstr>5.4.1微程序控制原理</vt:lpstr>
      <vt:lpstr>5.4.1微程序控制原理</vt:lpstr>
      <vt:lpstr>5.4.1微程序控制原理</vt:lpstr>
      <vt:lpstr>十进制加法指令的微程序</vt:lpstr>
      <vt:lpstr>5.4.1微程序控制原理</vt:lpstr>
      <vt:lpstr>5.4.1微程序控制原理</vt:lpstr>
      <vt:lpstr>5.4.1微程序控制原理</vt:lpstr>
      <vt:lpstr>5.4.1微程序控制原理</vt:lpstr>
      <vt:lpstr>5.4.1微程序控制原理</vt:lpstr>
      <vt:lpstr>PowerPoint 演示文稿</vt:lpstr>
      <vt:lpstr>PowerPoint 演示文稿</vt:lpstr>
      <vt:lpstr>PowerPoint 演示文稿</vt:lpstr>
      <vt:lpstr>PowerPoint 演示文稿</vt:lpstr>
      <vt:lpstr>PowerPoint 演示文稿</vt:lpstr>
      <vt:lpstr>先画出三条指令的微指令的微程序流程图，如下图所示。 </vt:lpstr>
      <vt:lpstr>PowerPoint 演示文稿</vt:lpstr>
      <vt:lpstr>5.4.2  微程序设计技术</vt:lpstr>
      <vt:lpstr>5.4.2  微程序设计技术</vt:lpstr>
      <vt:lpstr>PowerPoint 演示文稿</vt:lpstr>
      <vt:lpstr>5.4.2  微程序设计技术</vt:lpstr>
      <vt:lpstr>5.4.2  微程序设计技术</vt:lpstr>
      <vt:lpstr>5.4.2  微程序设计技术</vt:lpstr>
      <vt:lpstr>5.4.2  微程序设计技术</vt:lpstr>
      <vt:lpstr>PowerPoint 演示文稿</vt:lpstr>
      <vt:lpstr>5.4.2  微程序设计技术</vt:lpstr>
      <vt:lpstr>5.4.2  微程序设计技术</vt:lpstr>
      <vt:lpstr>5.4.2  微程序设计技术</vt:lpstr>
      <vt:lpstr>5.4.2  微程序设计技术</vt:lpstr>
      <vt:lpstr>PowerPoint 演示文稿</vt:lpstr>
      <vt:lpstr>PowerPoint 演示文稿</vt:lpstr>
      <vt:lpstr>PowerPoint 演示文稿</vt:lpstr>
      <vt:lpstr>5.4.2  微程序设计技术</vt:lpstr>
      <vt:lpstr>5.4.2  微程序设计技术</vt:lpstr>
      <vt:lpstr>5.4.2  微程序设计技术</vt:lpstr>
      <vt:lpstr>5.4.2  微程序设计技术</vt:lpstr>
      <vt:lpstr>5.4.2  微程序设计技术</vt:lpstr>
      <vt:lpstr>5.4.2  微程序设计技术</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中央处理器</dc:title>
  <dc:creator>杨旭东</dc:creator>
  <cp:lastModifiedBy>iPad</cp:lastModifiedBy>
  <cp:revision>173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2052-10.10.0</vt:lpwstr>
  </property>
</Properties>
</file>