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1"/>
  </p:notesMasterIdLst>
  <p:sldIdLst>
    <p:sldId id="257" r:id="rId4"/>
    <p:sldId id="258" r:id="rId5"/>
    <p:sldId id="279" r:id="rId6"/>
    <p:sldId id="259" r:id="rId7"/>
    <p:sldId id="304" r:id="rId8"/>
    <p:sldId id="291" r:id="rId9"/>
    <p:sldId id="261" r:id="rId10"/>
    <p:sldId id="294" r:id="rId11"/>
    <p:sldId id="296" r:id="rId12"/>
    <p:sldId id="262" r:id="rId13"/>
    <p:sldId id="297" r:id="rId14"/>
    <p:sldId id="280" r:id="rId15"/>
    <p:sldId id="306" r:id="rId16"/>
    <p:sldId id="305" r:id="rId17"/>
    <p:sldId id="298" r:id="rId18"/>
    <p:sldId id="299" r:id="rId19"/>
    <p:sldId id="300" r:id="rId20"/>
    <p:sldId id="282" r:id="rId21"/>
    <p:sldId id="301" r:id="rId22"/>
    <p:sldId id="302" r:id="rId23"/>
    <p:sldId id="303" r:id="rId24"/>
    <p:sldId id="283" r:id="rId25"/>
    <p:sldId id="265" r:id="rId26"/>
    <p:sldId id="307" r:id="rId27"/>
    <p:sldId id="308" r:id="rId28"/>
    <p:sldId id="309" r:id="rId29"/>
    <p:sldId id="310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890208315104246" units="cm"/>
      <inkml:brushProperty name="height" value="0.00890208315104246" units="cm"/>
      <inkml:brushProperty name="color" value="#00BFF2"/>
      <inkml:brushProperty name="ignorePressure" value="0"/>
    </inkml:brush>
  </inkml:definitions>
  <inkml:trace contextRef="#ctx0" brushRef="#br0">56800 34300 936,'25'50'22,"0"0"-4	,0 0-4,0 0-4,-2 1-11,-3 4-15,-3 3-16,-2 3-16,-3-5-10,1-12-7,-1-13-5,1-12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248342826962471" units="cm"/>
      <inkml:brushProperty name="height" value="0.0248342826962471" units="cm"/>
      <inkml:brushProperty name="color" value="#00BFF2"/>
      <inkml:brushProperty name="ignorePressure" value="0"/>
    </inkml:brush>
  </inkml:definitions>
  <inkml:trace contextRef="#ctx0" brushRef="#br0">31600 41100 335,'-69'1'3,"13"4"4	,12 3 6,13 3 5,6 7 5,0 14 6,0 11 5,0 14 6,1 10 1,4 9-2,3 10-2,3 10-3,3 0-4,3-5-5,3-7-4,4-5-6,1-8-2,0-5 2,0-7 2,0-5 0,4-6-3,10-3-8,10-3-10,9-2-8,6-8-8,3-8-8,3-10-6,4-9-8,1-9-3,0-5 0,0-7 1,0-5 1,0-9 0,0-9 0,0-10 0,0-8 1,-4-8 2,-5-2 4,-7-3 25,-5-3 11,-6 1 0,-3 6 0,-3 7 0,-2 6 0,-3 4 0,1 4 0,-1 3 0,1 3 0,-3 4 0,-2 7 0,-3 6 0,-3 7 0,-2 2 0,0 1 0,0-1 0,0 1 0,0 5 0,0 14 0,0 11 23,0 14 30,0 14 4,0 20 1,0 18 1,0 20-1,0 10-1,0 3-4,0 3-3,0 4-4,-2-1-3,-3-3 0,-3-3-1,-2-2-1,-3-9-7,1-12-12,-1-13-13,1-12-12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0870050862431526" units="cm"/>
      <inkml:brushProperty name="height" value="0.00870050862431526" units="cm"/>
      <inkml:brushProperty name="color" value="#00BFF2"/>
      <inkml:brushProperty name="ignorePressure" value="0"/>
    </inkml:brush>
  </inkml:definitions>
  <inkml:trace contextRef="#ctx0" brushRef="#br0">20400 18900 957,'-46'26'25,"10"4"-11	,10 3-11,9 3-9,4-1-11,1-2-14,-1-3-12,1-3-12,-1-4-8,1-3-3,-1-3 66,1-2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97989996522665" units="cm"/>
      <inkml:brushProperty name="height" value="0.0197989996522665" units="cm"/>
      <inkml:brushProperty name="color" value="#00BFF2"/>
      <inkml:brushProperty name="ignorePressure" value="0"/>
    </inkml:brush>
  </inkml:definitions>
  <inkml:trace contextRef="#ctx0" brushRef="#br0">20950 17800 420,'23'-44'9,"-3"13"2	,-3 12 3,-2 13 2,-3 10 3,1 10 1,-1 10 2,1 9 1,-1 12 2,1 16 5,-1 15 4,1 17 4,-3 5 2,-2-3 0,-3-3-1,-3-2-1,-2-11-3,0-15-4,0-15-5,0-16-4,1-1-5,4 17-4,3 15-3,3 16-4,-1 5-4,-2-2-4,-3-3-3,-3-3-3,-2-7-3,0-9-2,0-10-3,0-8-1,-2-9-2,-3-6 1,-3-6 1,-2-6 0,-3-7 0,1-6 2,-1-6 0,1-6 1,1-7-1,3-6-2,3-6-3,4-6-1,-1-1-2,-3 7-1,-3 6 1,-2 7-2,-1-4 1,3-12-2,3-13-2,4-12 0,1-1-1,0 14-1,0 11 0,0 14-1,-2 3 1,-3-2 1,-3-3 1,-2-3 28,-1-2 0,3 0 0,3 0 0,4 0 0,-1 0 0,-3 0 0,-3 0 0,-2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12560717388988" units="cm"/>
      <inkml:brushProperty name="height" value="0.0112560717388988" units="cm"/>
      <inkml:brushProperty name="color" value="#00BFF2"/>
      <inkml:brushProperty name="ignorePressure" value="0"/>
    </inkml:brush>
  </inkml:definitions>
  <inkml:trace contextRef="#ctx0" brushRef="#br0">20700 18150 740,'23'-22'-4,"-3"6"9	,-3 7 9,-2 6 10,-1 3 4,3 0 1,3 0-1,4 0 1,4-2-3,6-3-4,7-3-5,6-2-3,3-1-4,0 3-2,0 3-2,0 4-3,-4-1-9,-5-3-17,-7-3-17,-5-2-18,-6-1-10,-3 3-1,-3 3-2,-2 4-2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34563324972987" units="cm"/>
      <inkml:brushProperty name="height" value="0.0134563324972987" units="cm"/>
      <inkml:brushProperty name="color" value="#00BFF2"/>
      <inkml:brushProperty name="ignorePressure" value="0"/>
    </inkml:brush>
  </inkml:definitions>
  <inkml:trace contextRef="#ctx0" brushRef="#br0">20800 18400 619,'1'21'5,"4"-5"12	,3-7 10,3-5 11,6-4 6,9 0 2,10 0 0,10 0 2,5-2-6,4-3-9,3-3-11,3-2-10,-2-5-13,-6-2-17,-6-3-16,-6-3-17,-7-1-11,-6 4-4,-6 3-5,-6 3-4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57560519874096" units="cm"/>
      <inkml:brushProperty name="height" value="0.0157560519874096" units="cm"/>
      <inkml:brushProperty name="color" value="#00BFF2"/>
      <inkml:brushProperty name="ignorePressure" value="0"/>
    </inkml:brush>
  </inkml:definitions>
  <inkml:trace contextRef="#ctx0" brushRef="#br0">21450 17750 528,'1'26'30,"4"4"3	,3 3 3,3 3 2,-1-1 0,-2-2-4,-3-3-5,-3-3-4,1-1-2,6 4-4,7 3-2,6 3-3,3-2 0,0-6 1,0-6 1,0-6 2,0-4-1,0 1-1,0-1-2,0 1 0,1-3-5,4-2-7,3-3-6,3-3-8,1-2-6,1 0-5,-1 0-5,1 0-6,-4-2-4,-6-3-4,-6-3-3,-6-2-5,-4-3 0,1 1 2,-1-1 2,1 1 1,-1-1 2,1 1 0,-1-1 9,1 1 34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04464972391725" units="cm"/>
      <inkml:brushProperty name="height" value="0.0104464972391725" units="cm"/>
      <inkml:brushProperty name="color" value="#00BFF2"/>
      <inkml:brushProperty name="ignorePressure" value="0"/>
    </inkml:brush>
  </inkml:definitions>
  <inkml:trace contextRef="#ctx0" brushRef="#br0">22100 17850 797,'-2'-22'-101,"-3"6"35	,-3 7 36,-2 6 34,-3 4 21,1 4 5,-1 3 5,1 3 4,-3 4 5,-2 7 5,-3 6 3,-3 7 5,-2 2-11,0 1-27,0-1-28,0 1-26,0-4-19,0-6-8,0-6-10,0-6-10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21309449896216" units="cm"/>
      <inkml:brushProperty name="height" value="0.0121309449896216" units="cm"/>
      <inkml:brushProperty name="color" value="#00BFF2"/>
      <inkml:brushProperty name="ignorePressure" value="0"/>
    </inkml:brush>
  </inkml:definitions>
  <inkml:trace contextRef="#ctx0" brushRef="#br0">21600 18650 686,'0'73'3,"0"-3"5	,0-3 5,0-2 5,0-3 5,0 1 8,0-1 5,0 1 7,0-3 0,0-2-7,0-3-7,0-3-7,0-6-13,0-5-21,0-7-19,0-5-21,0-6-12,0-3-4,0-3-4,0-2-4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55783444643021" units="cm"/>
      <inkml:brushProperty name="height" value="0.0155783444643021" units="cm"/>
      <inkml:brushProperty name="color" value="#00BFF2"/>
      <inkml:brushProperty name="ignorePressure" value="0"/>
    </inkml:brush>
  </inkml:definitions>
  <inkml:trace contextRef="#ctx0" brushRef="#br0">21750 18750 534,'1'-24'0,"4"4"-3	,3 3-1,3 3-1,3 1 1,3 1 6,3-1 5,4 1 5,1 1 4,0 3 2,0 3 2,0 4 3,-2 1-1,-3 0-2,-3 0-4,-2 0-2,-3 0-3,1 0-1,-1 0-1,1 0-3,-1 3 0,1 6 0,-1 7 0,1 6 0,-3 4 0,-2 4 4,-3 3 3,-3 3 2,-1 4 2,4 7 1,3 6 0,3 7 0,-1 0 1,-2-2 0,-3-3 2,-3-3 0,-2-6-2,0-5-3,0-7-4,0-5-4,0-4-7,0 0-8,0 0-10,0 0-9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21900 19050 1000,'-19'0'-55,"13"0"23	,12 0 24,13 0 24,6 0 8,0 0-4,0 0-6,0 0-4,-2 0-12,-3 0-18,-3 0-18,-2 0-19,-5-2-10,-2-3 12,-3-3 55,-3-2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09360964410007" units="cm"/>
      <inkml:brushProperty name="height" value="0.009360964410007" units="cm"/>
      <inkml:brushProperty name="color" value="#00BFF2"/>
      <inkml:brushProperty name="ignorePressure" value="0"/>
    </inkml:brush>
  </inkml:definitions>
  <inkml:trace contextRef="#ctx0" brushRef="#br0">21900 19450 890,'-21'21'-7,"10"-5"12	,10-7 10,9-5 12,4-4 1,1 0-7,-1 0-7,1 0-8,2 0-8,7 0-10,6 0-9,7 0-11,-1-2-5,-6-3-2,-6-3-3,-6-2-1,-2-3-5,3 1-5,3-1 50,4 1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9369488582015" units="cm"/>
      <inkml:brushProperty name="height" value="0.019369488582015" units="cm"/>
      <inkml:brushProperty name="color" value="#00BFF2"/>
      <inkml:brushProperty name="ignorePressure" value="0"/>
    </inkml:brush>
  </inkml:definitions>
  <inkml:trace contextRef="#ctx0" brushRef="#br0">32050 41600 430,'23'-47'0,"-3"6"0	,-3 7 0,-2 6 0,0 6 5,7 6 9,6 7 10,7 6 10,4 3 4,3 0 1,3 0 0,4 0 0,-1 3 0,-3 6-2,-3 7 0,-2 6-1,-5 4-3,-2 4-3,-3 3-4,-3 3-3,-6-1-4,-5-2-1,-7-3-1,-5-3-3,-6 2-6,-3 10-10,-3 10-12,-2 9-11,-6 1-9,-6-6-7,-6-6-7,-6-6-8,-1-7-4,7-6 0,6-6 0,7-6-1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01489769294858" units="cm"/>
      <inkml:brushProperty name="height" value="0.0101489769294858" units="cm"/>
      <inkml:brushProperty name="color" value="#00BFF2"/>
      <inkml:brushProperty name="ignorePressure" value="0"/>
    </inkml:brush>
  </inkml:definitions>
  <inkml:trace contextRef="#ctx0" brushRef="#br0">22500 18250 821,'4'21'-26,"10"-5"19	,10-7 20,9-5 18,7-6 8,7-3-2,6-3-4,7-2-3,0-3-8,-2 1-15,-3-1-16,-3 1-13,-4-1-15,-3 1-11,-3-1-13,-2 1-12,-6-1-3,-6 1 17,-6-1 59,-6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97985246777534" units="cm"/>
      <inkml:brushProperty name="height" value="0.0197985246777534" units="cm"/>
      <inkml:brushProperty name="color" value="#00BFF2"/>
      <inkml:brushProperty name="ignorePressure" value="0"/>
    </inkml:brush>
  </inkml:definitions>
  <inkml:trace contextRef="#ctx0" brushRef="#br0">22800 17750 420,'0'-19'-51,"0"13"24	,0 12 22,0 13 24,3 10 13,6 10 2,7 10 3,6 9 3,1 7 2,-3 7 0,-3 6 2,-2 7 0,-3 0 0,1-2-2,-1-3-3,1-3-1,-3-9-5,-2-11-4,-3-14-5,-3-11-5,-1-1-4,4 13-1,3 12-1,3 13-1,1 6-6,1 0-9,-1 0-10,1 0-11,-3-4-10,-2-5-15,-3-7-12,-3-5-14,-4-9-4,-3-9 6,-3-10 6,-2-8 6,-3-8 7,1-2 5,-1-3 7,1-3 42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15969451144338" units="cm"/>
      <inkml:brushProperty name="height" value="0.0115969451144338" units="cm"/>
      <inkml:brushProperty name="color" value="#00BFF2"/>
      <inkml:brushProperty name="ignorePressure" value="0"/>
    </inkml:brush>
  </inkml:definitions>
  <inkml:trace contextRef="#ctx0" brushRef="#br0">22900 18450 718,'-4'-18'-59,"-5"17"2	,-7 15 4,-5 16 42,-3 9 11,4 3 0,3 3 0,3 4 9,-1 2 66,-2 4 2,-3 3 3,-3 3 2,-1-2-11,4-6-25,3-6-25,3-6-24,1-7-23,1-6-20,-1-6-20,1-6-20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22850 18700 1000,'48'46'-82,"-3"-5"32	,-3-7 32,-2-5 31,-3-8 15,1-5-1,-1-7-1,1-5-1,-3-4-11,-2 0-20,-3 0-20,-3 0-21,-4 0-12,-3 0-6,-3 0 35,-2 0 30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07836993411183" units="cm"/>
      <inkml:brushProperty name="height" value="0.0107836993411183" units="cm"/>
      <inkml:brushProperty name="color" value="#00BFF2"/>
      <inkml:brushProperty name="ignorePressure" value="0"/>
    </inkml:brush>
  </inkml:definitions>
  <inkml:trace contextRef="#ctx0" brushRef="#br0">23650 17850 772,'45'0'98,"-9"0"-28	,-10 0-26,-8 0-28,-4 0-17,3 0-7,3 0-6,4 0-6,-1 0-12,-3 0-17,-3 0-17,-2 0-17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88726875931025" units="cm"/>
      <inkml:brushProperty name="height" value="0.0188726875931025" units="cm"/>
      <inkml:brushProperty name="color" value="#00BFF2"/>
      <inkml:brushProperty name="ignorePressure" value="0"/>
    </inkml:brush>
  </inkml:definitions>
  <inkml:trace contextRef="#ctx0" brushRef="#br0">23450 18300 441,'-21'21'1,"10"-5"0	,10-7 2,9-5 1,4-4 0,1 0 0,-1 0 1,1 0 0,2 0 0,7 0-1,6 0 1,7 0-1,2-4-1,1-5-4,-1-7-2,1-5-3,-3-1-2,-2 6 1,-3 7 1,-3 6-1,-4 3 2,-3 0 1,-3 0 2,-2 0 2,-3 1 2,1 4 3,-1 3 3,1 3 3,-3 3 3,-2 3 4,-3 3 4,-3 4 3,-1 5 4,4 10 2,3 10 2,3 9 3,-1 7 0,-2 7 0,-3 6 0,-3 7-1,-2-3 0,0-8-1,0-10-1,0-9-1,1-4-6,4 4-10,3 3-10,3 3-10,-1-4-14,-2-8-17,-3-10-17,-3-9-18,-6-12-7,-5-11 4,-7-14 2,-5-11 3,-3-7 5,4 0 6,3 0 7,3 0 20,1 0 30,1 0 0,-1 0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02028613910079" units="cm"/>
      <inkml:brushProperty name="height" value="0.0102028613910079" units="cm"/>
      <inkml:brushProperty name="color" value="#00BFF2"/>
      <inkml:brushProperty name="ignorePressure" value="0"/>
    </inkml:brush>
  </inkml:definitions>
  <inkml:trace contextRef="#ctx0" brushRef="#br0">23800 18900 816,'-22'-25'-6,"6"0"-13	,7 0-13,6 0-12,1 3 2,-3 6 19,-3 7 17,-2 6 17,-3 9 13,1 13 6,-1 12 6,1 13 6,1 7 2,3 4-1,3 3-2,4 3-2,1-2-8,0-6-16,0-6-16,0-6-16,0-7-7,0-6 0,0-6 2,0-6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25784398987889" units="cm"/>
      <inkml:brushProperty name="height" value="0.0125784398987889" units="cm"/>
      <inkml:brushProperty name="color" value="#00BFF2"/>
      <inkml:brushProperty name="ignorePressure" value="0"/>
    </inkml:brush>
  </inkml:definitions>
  <inkml:trace contextRef="#ctx0" brushRef="#br0">24350 18800 662,'23'3'33,"-3"6"1	,-3 7 1,-2 6 1,-1 3 0,3 0 0,3 0 0,4 0-1,1-2-5,0-3-11,0-3-11,0-2-12,-2-3-16,-3 1-22,-3-1-23,-2 1-22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24649927020073" units="cm"/>
      <inkml:brushProperty name="height" value="0.0124649927020073" units="cm"/>
      <inkml:brushProperty name="color" value="#00BFF2"/>
      <inkml:brushProperty name="ignorePressure" value="0"/>
    </inkml:brush>
  </inkml:definitions>
  <inkml:trace contextRef="#ctx0" brushRef="#br0">47150 25950 668,'1'26'-95,"4"4"44	,3 3 42,3 3 45,1 1 20,1 1 0,-1-1 0,1 1-2,1-3-4,3-2-9,3-3-9,4-3-9,-3-4-4,-5-3 1,-7-3 1,-5-2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202902518212795" units="cm"/>
      <inkml:brushProperty name="height" value="0.0202902518212795" units="cm"/>
      <inkml:brushProperty name="color" value="#00BFF2"/>
      <inkml:brushProperty name="ignorePressure" value="0"/>
    </inkml:brush>
  </inkml:definitions>
  <inkml:trace contextRef="#ctx0" brushRef="#br0">46950 25750 410,'48'0'67,"-3"0"-8	,-3 0-6,-2 0-7,-1-2-5,3-3 0,3-3-1,4-2 0,-3-3-5,-5 1-5,-7-1-7,-5 1-6,-1-1-4,6 1-2,7-1-2,6 1-2,1-3-3,-3-2-6,-3-3-6,-2-3-4,-6 4-4,-6 13-1,-6 12-2,-6 13-2,-6 9 5,-2 6 9,-3 7 10,-3 6 10,-2 3 5,0 0 3,0 0 2,0 0 3,-2 0-1,-3 0-6,-3 0-5,-2 0-5,-1-4-8,3-5-12,3-7-10,4-5-12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94858890026808" units="cm"/>
      <inkml:brushProperty name="height" value="0.0194858890026808" units="cm"/>
      <inkml:brushProperty name="color" value="#00BFF2"/>
      <inkml:brushProperty name="ignorePressure" value="0"/>
    </inkml:brush>
  </inkml:definitions>
  <inkml:trace contextRef="#ctx0" brushRef="#br0">33050 41200 427,'21'6'6,"-5"13"13	,-7 12 12,-5 13 12,-6 12 7,-3 13-1,-3 12 0,-2 13-1,-1 2 0,3-5-1,3-7-1,4-5-1,1-8-6,0-5-11,0-7-10,0-5-11,1-8-11,4-5-10,3-7-10,3-5-10,1-6-8,1-3-8,-1-3-6,1-2-7,-1-6-3,1-6 3,-1-6 2,1-6 2,-1-6 3,1-2 7,-1-3 10,1-3 39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11887538805604" units="cm"/>
      <inkml:brushProperty name="height" value="0.0111887538805604" units="cm"/>
      <inkml:brushProperty name="color" value="#00BFF2"/>
      <inkml:brushProperty name="ignorePressure" value="0"/>
    </inkml:brush>
  </inkml:definitions>
  <inkml:trace contextRef="#ctx0" brushRef="#br0">47400 26050 744,'1'-22'5,"4"6"8	,3 7 9,3 6 9,4 3 5,7 0-2,6 0 1,7 0-2,0 0-5,-2 0-13,-3 0-12,-3 0-11,-4 0-13,-3 0-13,-3 0-11,-2 0-13,-3 0-7,1 0-2,-1 0-1,1 0-2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50783741846681" units="cm"/>
      <inkml:brushProperty name="height" value="0.0150783741846681" units="cm"/>
      <inkml:brushProperty name="color" value="#00BFF2"/>
      <inkml:brushProperty name="ignorePressure" value="0"/>
    </inkml:brush>
  </inkml:definitions>
  <inkml:trace contextRef="#ctx0" brushRef="#br0">47500 26250 552,'-46'23'1,"10"-3"3	,10-3 3,9-2 2,9-5 7,9-2 9,10-3 10,10-3 9,7-2 6,6 0 0,7 0 1,6 0 1,1-2-7,-3-3-13,-3-3-12,-2-2-14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49716772139072" units="cm"/>
      <inkml:brushProperty name="height" value="0.0149716772139072" units="cm"/>
      <inkml:brushProperty name="color" value="#00BFF2"/>
      <inkml:brushProperty name="ignorePressure" value="0"/>
    </inkml:brush>
  </inkml:definitions>
  <inkml:trace contextRef="#ctx0" brushRef="#br0">46800 26800 556,'100'-4'73,"0"-5"-7	,0-7-7,0-5-5,-2-4-7,-3 0-6,-3 0-5,-2 0-6,-6 0-8,-6 0-9,-6 0-11,-6 0-8,-7 1-12,-6 4-12,-6 3-12,-6 3-12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13849760964513" units="cm"/>
      <inkml:brushProperty name="height" value="0.0113849760964513" units="cm"/>
      <inkml:brushProperty name="color" value="#00BFF2"/>
      <inkml:brushProperty name="ignorePressure" value="0"/>
    </inkml:brush>
  </inkml:definitions>
  <inkml:trace contextRef="#ctx0" brushRef="#br0">47500 26950 731,'-2'46'1,"-3"-5"-1	,-3-7 1,-2-5 0,-1-3 3,3 4 4,3 3 4,4 3 6,2-1 6,4-2 10,3-3 10,3-3 10,1-4-8,1-3-24,-1-3-26,1-2-25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36134987697005" units="cm"/>
      <inkml:brushProperty name="height" value="0.0136134987697005" units="cm"/>
      <inkml:brushProperty name="color" value="#00BFF2"/>
      <inkml:brushProperty name="ignorePressure" value="0"/>
    </inkml:brush>
  </inkml:definitions>
  <inkml:trace contextRef="#ctx0" brushRef="#br0">47500 26850 612,'26'0'22,"4"0"9	,3 0 6,3 0 8,3 0 0,3 0-7,3 0-8,4 0-6,-1-2-4,-3-3 2,-3-3 2,-2-2 1,-6 2-6,-6 9-13,-6 10-15,-6 10-13,-6 4-4,-2 0 8,-3 0 6,-3 0 8,-2-2 4,0-3 1,0-3 0,0-2 3,0-1 0,0 3 2,0 3 2,0 4 2,0 1-3,0 0-9,0 0-8,0 0-8,-2-2-12,-3-3-17,-3-3-16,-2-2-17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48045532405376" units="cm"/>
      <inkml:brushProperty name="height" value="0.0148045532405376" units="cm"/>
      <inkml:brushProperty name="color" value="#00BFF2"/>
      <inkml:brushProperty name="ignorePressure" value="0"/>
    </inkml:brush>
  </inkml:definitions>
  <inkml:trace contextRef="#ctx0" brushRef="#br0">47800 27100 562,'45'1'2,"-9"4"1	,-10 3 1,-8 3 0,-8 1-6,-2 1-13,-3-1-13,-3 1-14,-6 1-5,-5 3 28,-7 3 19,-5 4 0,-4 1 0,0 0 0,0 0 0,0 0 0,1-2 0,4-3 0,3-3 0,3-2 0,1-5 0,1-2 0,-1-3 0,1-3 0,2-1 0,7 4 0,6 3 0,7 3 0,4-1 0,3-2 0,3-3 0,4-3 0,-1-4 12,-3-3 25,-3-3-6,-2-2-6,-3-3-6,1 1-9,-1-1-8,1 1-9,-1-3-9,1-2-8,-1-3-10,1-3-8,-3-1 29,-2 4 13,-3 3 0,-3 3 0,-2 1 0,0 1 0,0-1 0,0 1 0,0-1 0,0 1 0,0-1 0,0 1 0,-2-1 0,-3 1 0,-3-1 0,-2 1 0,-1-1 0,3 1 0,3-1 0,4 1 0,1 2 0,0 7 0,0 6 0,0 7 0,0 4 0,0 3 0,0 3 0,0 4 0,0 5 0,0 10 5,0 10 37,0 9 0,0 1-1,0-6-5,0-6-2,0-6-5,0-4-6,0 1-10,0-1-10,0 1-10,0-3-5,0-2 0,0-3-1,0-3-1,-2-6-4,-3-5-9,-3-7-10,-2-5-9,-3-4-4,1 0 18,-1 0 32,1 0 0,-1-2 0,1-3 0,-1-3 0,1-2 0,1-5 0,3-2 0,3-3 0,4-3 0,1-1 0,0 4 0,0 3 0,0 3 0,0 1 0,0 1 0,0-1 0,0 1 0,1 1 0,4 3 0,3 3 0,3 4 0,3 1 0,3 0 35,3 0 20,4 0-5,-1 1-2,-3 4-2,-3 3 0,-2 3-1,-3-1-8,1-2-13,-1-3-12,1-3-14,-3-1-9,-2 4-6,-3 3-6,-3 3-5,-6 4-3,-5 7 0,-7 6-1,-5 7 1,-6 0-1,-3-2 1,-3-3 0,-2-3 0,-1-2 4,3 0 7,3 0 8,4 0 7,2-2 7,4-3 9,3-3 7,3-2 8,7-5 7,14-2 8,11-3 7,14-3 7,5-2 3,1 0-1,-1 0-1,1 0-1,1-2-7,3-3-13,3-3-13,4-2-12,-1-3-15,-3 1-12,-3-1-14,-2 1-13,-6-1-9,-6 1-5,-6-1-5,-6 1-5,-2-1-1,3 1 6,3-1 4,4 1 11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78757272660732" units="cm"/>
      <inkml:brushProperty name="height" value="0.0178757272660732" units="cm"/>
      <inkml:brushProperty name="color" value="#00BFF2"/>
      <inkml:brushProperty name="ignorePressure" value="0"/>
    </inkml:brush>
  </inkml:definitions>
  <inkml:trace contextRef="#ctx0" brushRef="#br0">39950 32100 466,'26'0'-23,"4"0"0	,3 0-1,3 0-1,-1 0 3,-2 0 22,-3 0 0,-3 0 0,12 1 0,28 4 8,28 3 16,29 3 6,7-1 4,-12-2-1,-13-3-1,-12-3 0,-12-2-3,-8 0-3,-10 0-3,-9 0-3,12-2-2,34-3 0,35-3-1,35-2-1,35-1 0,38 3-2,37 3 0,38 4-2,4 1-2,-28 0-2,-28 0-3,-27 0-3,-14-2-3,4-3-3,3-3-2,3-2-4,-11-6-2,-25-6-1,-25-6-2,-25-6 0,-22-7-1,-19-6 1,-18-6 0,-19-6 0,-13-2 1,-6 3 1,-6 3 2,-6 4 1,-7 1 2,-6 0 3,-6 0 4,-6 0 3,-4 0 2,1 0 2,-1 0 2,1 0 2,-3-7 3,-2-11 4,-3-14 4,-3-11 3,1-7 2,6 0-2,7 0-1,6 0-2,6-4-1,6-5-1,7-7-2,6-5 0,4-6-3,4-3-2,3-3-3,3-2-3,1 2-1,1 9-2,-1 10-2,1 10 0,-4 10-2,-6 13 1,-6 12 0,-6 13 0,-6 7 0,-2 4 2,-3 3 1,-3 3 1,-2 4 1,0 7 2,0 6 0,0 7 2,0 2 0,0 1-1,0-1 0,0 1-2,1-1 0,4 1-1,3-1-1,3 1-2,1-1-1,1 1-2,-1-1-3,1 1-2,-1-1-2,1 1-3,-1-1-1,1 1-3,-1-1-1,1 1 1,-1-1 0,1 1 0,-1-1-1,1 1-3,-1-1-2,1 1-3,-1-1-3,1 1-4,-1-1-3,1 1-4,-1-1-2,1 1 0,-1-1 0,1 1 0,-4 1 1,-6 3 0,-6 3 2,-6 4 1,-4-3 25,1-5 11,-1-7 0,1-5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207857936620712" units="cm"/>
      <inkml:brushProperty name="height" value="0.0207857936620712" units="cm"/>
      <inkml:brushProperty name="color" value="#00BFF2"/>
      <inkml:brushProperty name="ignorePressure" value="0"/>
    </inkml:brush>
  </inkml:definitions>
  <inkml:trace contextRef="#ctx0" brushRef="#br0">11500 31900 400,'-16'67'0,"19"-16"0	,19-15 0,19-15 0,21-11 0,26-2 0,24-3 0,26-3 0,18-4 0,13-3 0,12-3 0,13-2 0,-9-3 3,-27 1 3,-28-1 5,-28 1 5,-9-3 3,14-2 3,11-3 2,14-3 3,38-4 0,66-3 1,65-3-1,67-2 0,32-1-2,0 3-3,0 3-4,0 4-3,-16 2-2,-31 4-2,-31 3-1,-31 3-1,10-4-2,54-8-3,53-10-2,53-9-3,14-2-2,-25 6 1,-25 7-1,-25 6 0,-24 4 1,-21 4 3,-22 3 3,-22 3 2,-15 3 2,-5 3 2,-7 3 2,-5 4 2,-17 1 0,-24 0 2,-26 0 1,-24 0 0,-18 0 1,-9 0-2,-10 0-1,-8 0-1,-14-2-1,-15-3 0,-15-3 0,-16-2 0,-8-5-6,0-2-12,0-3-11,0-3-11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90165154635906" units="cm"/>
      <inkml:brushProperty name="height" value="0.0190165154635906" units="cm"/>
      <inkml:brushProperty name="color" value="#00BFF2"/>
      <inkml:brushProperty name="ignorePressure" value="0"/>
    </inkml:brush>
  </inkml:definitions>
  <inkml:trace contextRef="#ctx0" brushRef="#br0">28900 31900 438,'-18'0'1,"17"0"4	,15 0 4,16 0 2,10 0 3,7 0 1,6 0 1,7 0 1,4 0 1,3 0-1,3 0 0,4 0-1,4 0 0,6 0-1,7 0 0,6 0-1,4 0 0,4 0-2,3 0 0,3 0-2,-2 0 0,-6 0-1,-6 0 0,-6 0-1,-6 0-1,-2 0 0,-3 0 0,-3 0-1,-4 0 0,-3 0-1,-3 0 1,-2 0 0,-1 1 0,3 4-2,3 3 0,4 3-1,4-1 0,6-2 0,7-3-1,6-3 1,4-1 0,4 4-1,3 3 1,3 3-1,-1-1-1,-2-2 1,-3-3 0,-3-3 0,-6-2 1,-5 0-1,-7 0 0,-5 0 0,-11 0 0,-11 0 0,-14 0 0,-11 0 0,-3 0-1,10 0 1,10 0 0,9 0 0,-1 0 0,-8 0 0,-10 0-1,-9 0-1,2 0 1,17 0-1,15 0 0,16 0 0,7 0 0,1 0 0,-1 0 0,1 0 0,-1 0 0,1 0 0,-1 0 1,1 0-1,-1 0 0,1 0 1,-1 0 1,1 0 0,-3 0 1,-2 0-1,-3 0 0,-3 0 0,-4 0 0,-3 0 0,-3 0-1,-2 0 1,-1 0-1,3 0-1,3 0 1,4 0-2,2 0 1,4 0 1,3 0 0,3 0 1,-1 0 1,-2 0 0,-3 0-1,-3 0 0,1 0 1,6 0 0,7 0 0,6 0 2,-1 0-1,-5 0 2,-7 0-1,-5 0 1,-4-2-1,0-3 1,0-3-1,0-2 1,0-3-1,0 1-1,0-1 0,0 1 0,-2 1-1,-3 3 0,-3 3 1,-2 4-1,0 1 0,7 0-1,6 0 0,7 0-1,-1 0 0,-6 0 0,-6 0 0,-6 0 0,-1 1-1,7 4 0,6 3-2,7 3-1,-3-1-1,-8-2 0,-10-3 0,-9-3-1,-2-2 0,6 0-1,7 0-2,6 0-1,-1 0-2,-5 0-3,-7 0-3,-5 0-3,-4 0-2,0 0 1,0 0 0,0 0 1,0 0-4,0 0-8,0 0-8,0 0-9,-5 0-3,-9 0 4,-10 0 2,-8 0 3,-6 1 2,1 4 1,-1 3 0,1 3 20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377765968441963" units="cm"/>
      <inkml:brushProperty name="height" value="0.0377765968441963" units="cm"/>
      <inkml:brushProperty name="color" value="#00BFF2"/>
      <inkml:brushProperty name="ignorePressure" value="0"/>
    </inkml:brush>
  </inkml:definitions>
  <inkml:trace contextRef="#ctx0" brushRef="#br0">66950 7400 220,'-44'-24'1,"13"4"3	,12 3 2,13 3 2,12 3 5,13 3 8,12 3 8,13 4 7,9 1 3,6 0-2,7 0-1,6 0-2,-4 0-3,-11 0-2,-14 0-4,-11 0-2,3 0-2,23 0 0,22 0 0,22 0 1,18 0-1,16 0 0,15 0-2,17 0-1,0 0 0,-11 0-2,-14 0-1,-11 0-1,-18 0-1,-22 0-2,-22 0-2,-21 0-1,2 0-2,29 0-1,28 0-1,28 0-1,17 0 0,6 0-1,7 0 1,6 0 0,3-2 0,0-3 0,0-3 0,0-2 1,-4-3-1,-5 1 1,-7-1 0,-5 1 0,-4-1 0,0 1 1,0-1-1,0 1 0,1-1-1,4 1-1,3-1 0,3 1-3,-4-1 1,-8 1 0,-10-1 1,-9 1 0,-13 1 1,-16 3 0,-15 3-1,-15 4 1,-1 1 0,16 0 0,15 0 2,17 0 0,7 0 0,0 0-1,0 0 1,0 0-1,-2 0 0,-3 0-1,-3 0 1,-2 0-1,-5 0 0,-2 0-1,-3 0 1,-3 0-1,-6 0-1,-5 0-1,-7 0-1,-5 0-1,-6 0 0,-3 0 0,-3 0 1,-2 0 1,-1 0 1,3 0 1,3 0 0,4 0 2,-1 0 0,-3 0-1,-3 0 1,-2 0-1,0 0 0,7 0-1,6 0 1,7 0-1,-1 0 0,-6 0-1,-6 0 1,-6 0 0,-2 0-2,3 0 1,3 0-2,4 0 0,-1 0-1,-3 0 2,-3 0-1,-2 0 2,-6 0-1,-6 0 1,-6 0 0,-6 0 0,-1 0-1,7 0 1,6 0-1,7 0 0,0 0 0,-2 0-1,-3 0 0,-3 0 0,-2 0-1,0 0 0,0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938446540385485" units="cm"/>
      <inkml:brushProperty name="height" value="0.00938446540385485" units="cm"/>
      <inkml:brushProperty name="color" value="#00BFF2"/>
      <inkml:brushProperty name="ignorePressure" value="0"/>
    </inkml:brush>
  </inkml:definitions>
  <inkml:trace contextRef="#ctx0" brushRef="#br0">32850 41500 887,'1'21'2,"4"-5"2	,3-7 3,3-5 3,4-4 3,7 0 2,6 0 2,7 0 3,4 0-4,3 0-8,3 0-7,4 0-10,-3 0-5,-5 0-6,-7 0-4,-5 0-4,-4-2-9,0-3-14,0-3-14,0-2-12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334580168128014" units="cm"/>
      <inkml:brushProperty name="height" value="0.0334580168128014" units="cm"/>
      <inkml:brushProperty name="color" value="#00BFF2"/>
      <inkml:brushProperty name="ignorePressure" value="0"/>
    </inkml:brush>
  </inkml:definitions>
  <inkml:trace contextRef="#ctx0" brushRef="#br0">22200 11100 249,'-24'0'-28,"4"0"3	,3 0 15,3 0 10,7 0 0,14 0 0,11 0 0,14 0 0,8 0 0,7 0 8,6 0 10,7 0 0,2 0 0,1 0 0,-1 0 0,1 0 0,-1 1 0,1 4-1,-1 3 0,1 3-1,-6-1 0,-8-2-3,-10-3-1,-9-3-3,4-1 0,19 4 0,19 3 0,19 3 1,-1-1-1,-18-2-1,-19-3 0,-18-3-1,-9-2 0,4 0 0,3 0-1,3 0 0,6 0 0,9 0 0,10 0 0,10 0 0,-3 0 0,-11 0 0,-14 0 0,-11 0 0,5 0 0,26 0 1,24 0 0,26 0 1,10 0 0,-3 0 1,-3 0 0,-2 0 1,2 0 1,9 0-1,10 0 0,10 0 0,2 0 0,-3 0 0,-3 0 0,-2 0 0,-6 1 0,-6 4-1,-6 3 0,-6 3 0,-6 3-1,-2 3 0,-3 3 0,-3 4 0,1-3 0,6-5-1,7-7 1,6-5-1,3-3 0,0 4 0,0 3 0,0 3-1,-2 1 0,-3 1 0,-3-1 0,-2 1-1,-5 1 0,-2 3-1,-3 3 0,-3 4-1,4 2 0,13 4 0,12 3 0,13 3-1,2-2 1,-5-6 0,-7-6 1,-5-6 1,-3-4-1,4 1 1,3-1-1,3 1 0,-4-3 0,-8-2 0,-10-3 1,-9-3-1,-4-2 0,4 0 1,3 0 1,3 0 0,-2 0 1,-6 0-2,-6 0 1,-6 0-1,4 1-1,16 4 0,15 3-1,17 3-1,2-1 0,-9-2-1,-10-3 1,-8-3-1,-8-2 0,-2 0 0,-3 0-1,-3 0-1,-2 0 1,0 0-1,0 0 1,0 0 1,3 0 0,6 0-1,7 0 1,6 0-1,3 1 1,0 4-2,0 3 1,0 3-1,-4-1 0,-5-2 1,-7-3-1,-5-3 1,-6-2-1,-3 0 0,-3 0 0,-2 0 0,-8 0 0,-8 0-1,-10 0 0,-9 0 1,1 0-1,13 0-1,12 0 0,13 0-1,7 0 0,4 0 0,3 0 1,3 0 0,-2 0 0,-6 0 1,-6 0 0,-6 0 1,-6 0-1,-2 0 1,-3 0-1,-3 0 0,-2 0-1,0 0 1,0 0-1,0 0 1,-2 0-1,-3 0 0,-3 0-1,-2 0 0,-3 0 0,1 0-1,-1 0 0,1 0-1,1 0 0,3 0 0,3 0-1,4 0-1,-1 0 0,-3 0 2,-3 0 0,-2 0 2,-8-2 1,-8-3-1,-10-3 1,-9-2 0,-2-3 1,6 1-1,7-1-1,6 1 1,1 1 0,-3 3-1,-3 3 0,-2 4-1,-3-1 0,1-3-2,-1-3 1,1-2-2,-1-3-2,1 1-3,-1-1-3,1 1-3,-1-1-3,1 1-2,-1-1-1,1 1-3,-3-1-2,-2 1-6,-3-1-4,-3 1-5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30833637341857" units="cm"/>
      <inkml:brushProperty name="height" value="0.030833637341857" units="cm"/>
      <inkml:brushProperty name="color" value="#00BFF2"/>
      <inkml:brushProperty name="ignorePressure" value="0"/>
    </inkml:brush>
  </inkml:definitions>
  <inkml:trace contextRef="#ctx0" brushRef="#br0">10150 15400 270,'-24'0'-1,"4"0"-2	,3 0-1,3 0-2,3-2 0,3-3 2,3-3 2,4-2 2,5-5 2,10-2 2,10-3 3,9-3 2,2 1 1,-2 6-2,-3 7 0,-3 6-2,4 1 0,13-3 1,12-3 1,13-2 0,1-1 1,-9 3-1,-10 3 1,-8 4-2,7-1 2,25-3 0,25-3 1,25-2 2,10-1 0,-2 3 1,-3 3 0,-3 4 1,-1 1 0,4 0 0,3 0 0,3 0 0,7-4 0,14-5-1,11-7 2,14-5-1,2-3 0,-6 4 0,-6 3 0,-6 3-1,-6 3 0,-2 3-1,-3 3 0,-3 4 0,1 1-1,6 0 0,7 0 0,6 0-1,-4 0-1,-11 0 1,-14 0-1,-11 0-1,-18 0 0,-22 0-1,-22 0-2,-21 0-1,1 1 0,25 4 0,25 3 1,25 3 0,15 1 0,7 1 1,6-1 1,7 1 0,5-3 0,7-2 0,6-3 0,7-3 0,-12-2 0,-28 0 0,-28 0-1,-27 0 0,-20 0-1,-9 0 0,-10 0-1,-8 0 0,11 0 0,35 0 0,35 0 0,34 0 1,17 1 0,0 4 1,0 3-1,0 3 1,-4-1 0,-5-2-1,-7-3-1,-5-3 0,-8-2-1,-5 0-1,-7 0 0,-5 0 0,0 0 0,10 0 0,10 0-1,9 0 1,2 0-1,-2 0 1,-3 0 0,-3 0 0,-6-2 0,-5-3 1,-7-3-1,-5-2 0,-9-3 1,-9 1-1,-10-1 0,-8 1 1,-12 1-1,-12 3 1,-13 3-1,-12 4 1,7 1-1,29 0-1,28 0-1,28 0-2,12-2 1,-3-3 0,-3-3 2,-2-2 0,-6-1 1,-6 3-2,-6 3 1,-6 4-2,-4-1 0,1-3 0,-1-3-1,1-2 1,5-3 0,14 1-2,11-1 0,14 1-2,7-1 0,3 1 0,3-1 0,4 1 1,-6-1-1,-11 1-1,-14-1-1,-11 1-1,-12-3-1,-9-2 0,-10-3 1,-8-3 0,-4-1 0,3 4 1,3 3 0,4 3 1,1-1 0,0-2-1,0-3 1,0-3 0,-2 1-2,-3 6-3,-3 7-4,-2 6-2,-5 3-5,-2 0-3,-3 0-5,-3 0-3,-7 3-4,-9 6-3,-10 7-3,-8 6-3,-9 1-1,-6-3 1,-6-3 1,-6-2 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08T05:53:52"/>
    </inkml:context>
    <inkml:brush xml:id="br0">
      <inkml:brushProperty name="width" value="0.952380955219269" units="cm"/>
      <inkml:brushProperty name="height" value="0.952380955219269" units="cm"/>
      <inkml:brushProperty name="color" value="#0CBDFF"/>
      <inkml:brushProperty name="transparency" value="182"/>
      <inkml:brushProperty name="ignorePressure" value="0"/>
    </inkml:brush>
  </inkml:definitions>
  <inkml:trace contextRef="#ctx0" brushRef="#br0">74650 45350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08T05:53:52"/>
    </inkml:context>
    <inkml:brush xml:id="br0">
      <inkml:brushProperty name="width" value="0.952380955219269" units="cm"/>
      <inkml:brushProperty name="height" value="0.952380955219269" units="cm"/>
      <inkml:brushProperty name="color" value="#0CBDFF"/>
      <inkml:brushProperty name="transparency" value="182"/>
      <inkml:brushProperty name="ignorePressure" value="0"/>
    </inkml:brush>
  </inkml:definitions>
  <inkml:trace contextRef="#ctx0" brushRef="#br0">62600 58300,'-50'0,"0"0,0 0,0-25,0 0,50 0,0 0,25 25,0 0,100 0,0 0,0 25,0 0,25 0,0 0,50 25,0 0,100-50,0 0,25 0,0 0,-75 0,0 0,0 25,0 0,25 25,0 0,25-25,0 0,-125-25,0 0,-125 0,0 0,225-25,0 0,50-25,0 0,-75 25,0 0,-50 0,0 0,-50 25,0 0,0 0,0 0,25 25,0 0,50-25,0 0,-50 0,0 0,-50 0,0 0,-25-25,0 0,0 25,0 0,-25 0,0 0,50-25,0 0,25 0,0 0,-25 0,0 0,-25 0,0 0,-25 25,0 0,-25 0,0 0,-25 0,0 0,25 0,0 0,0 0,0 0,0 0,0 0,-25 0,0 0,0-25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08T05:53:52"/>
    </inkml:context>
    <inkml:brush xml:id="br0">
      <inkml:brushProperty name="width" value="0.952380955219269" units="cm"/>
      <inkml:brushProperty name="height" value="0.952380955219269" units="cm"/>
      <inkml:brushProperty name="color" value="#0CBDFF"/>
      <inkml:brushProperty name="transparency" value="182"/>
      <inkml:brushProperty name="ignorePressure" value="0"/>
    </inkml:brush>
  </inkml:definitions>
  <inkml:trace contextRef="#ctx0" brushRef="#br0">40000 50900,'-100'0,"75"0,0 0,25-25,0 0,25 25,0 0,0 0,0 0,25 0,0 0,75 0,0 0,50 25,0 0,-25-25,0 0,-100 0,0 0,100 0,0 0,-100 0,0 0,75 0,0 0,0 0,0 0,-25 0,0 0,25 0,0 0,0 0,0 0,25 0,0 0,-25 25,0 0,0-25,0 0,-75 0,0 0,-25 0,0 0,25 0,0 0,0 0,0 0,-25 0,0 0,0 0,0 0,0 0,0 0,0 0,0 0,0 0,0 0,0 0,0 0,0 0,0 0,0 0,0 0,0 0,0 0,0 0,0 0,0 0,0 0,0-25,0 0,-25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08T05:53:52"/>
    </inkml:context>
    <inkml:brush xml:id="br0">
      <inkml:brushProperty name="width" value="0.952380955219269" units="cm"/>
      <inkml:brushProperty name="height" value="0.952380955219269" units="cm"/>
      <inkml:brushProperty name="color" value="#0CBDFF"/>
      <inkml:brushProperty name="transparency" value="182"/>
      <inkml:brushProperty name="ignorePressure" value="0"/>
    </inkml:brush>
  </inkml:definitions>
  <inkml:trace contextRef="#ctx0" brushRef="#br0">50200 51050,'0'-50,"25"50,0 0,50 0,0 0,0 0,0 0,50 0,0 0,50 0,0 0,25 0,0 0,-50 0,0 0,-25 0,0 0,-25 0,0 0,0 0,0 0,-25 0,0 0,25-25,0 0,25 0,0 0,-50 25,0 0,-50 0,0 0,50 0,0 0,-50 0,0 0,50 0,0 0,0 0,0 0,-25 0,0 0,0 0,0 0,25 0,0 0,-25 0,0 0,-25 0,0 0,0 0,0 0,0 0,0 0,0 0,0 0,0 0,0 0,0 0,0 0,0 25,0 0,25 0,0 0,-25-25,0 0,0 25,0 0,0-25,0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08T05:53:52"/>
    </inkml:context>
    <inkml:brush xml:id="br0">
      <inkml:brushProperty name="width" value="0.952380955219269" units="cm"/>
      <inkml:brushProperty name="height" value="0.952380955219269" units="cm"/>
      <inkml:brushProperty name="color" value="#0CBDFF"/>
      <inkml:brushProperty name="transparency" value="182"/>
      <inkml:brushProperty name="ignorePressure" value="0"/>
    </inkml:brush>
  </inkml:definitions>
  <inkml:trace contextRef="#ctx0" brushRef="#br0">61500 50900,'50'50,"0"-50,0 0,25 0,0 0,-25 0,0 0,50 0,0 0,0-25,0 0,-75 25,0 0,75-25,0 0,0 0,0 0,0 0,0 0,-25 0,0 0,25 0,0 0,-25 25,0 0,25-25,0 0,0 25,0 0,0 0,0 0,0 0,0 0,0 0,0 0,-25 0,0 0,0-25,0 0,0 25,0 0,-25 0,0 0,0 0,0 0,-25 25,0 0,0-25,0 0,-25 25,0 0,25-25,0 0,25 25,0 0,-25-25,0 0,0 25,0 0,25-25,0 0,-25 0,0 0,0 0,0 0,0 0,0 0,-25-25,0 0,0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08T05:53:52"/>
    </inkml:context>
    <inkml:brush xml:id="br0">
      <inkml:brushProperty name="width" value="0.952380955219269" units="cm"/>
      <inkml:brushProperty name="height" value="0.952380955219269" units="cm"/>
      <inkml:brushProperty name="color" value="#0CBDFF"/>
      <inkml:brushProperty name="transparency" value="182"/>
      <inkml:brushProperty name="ignorePressure" value="0"/>
    </inkml:brush>
  </inkml:definitions>
  <inkml:trace contextRef="#ctx0" brushRef="#br0">79750 51400,'50'0,"-25"25,0 0,50 0,0 0,-25-25,0 0,50 25,0 0,0-25,0 0,0 0,0 0,0 25,0 0,-75-25,0 0,75 0,0 0,-50 0,0 0,100 0,0 0,0 0,0 0,0 0,0 0,-75 0,0 0,75-25,0 0,-25 25,0 0,25 0,0 0,0 0,0 0,-100 0,0 0,75 0,0 0,-75 0,0 0,100 0,0 0,0 0,0 0,-25 0,0 0,25 0,0 0,25 0,0 0,0 25,0 0,-25-25,0 0,-50 0,0 0,-50 0,0 0,25 0,0 0,-25 0,0 0,50 0,0 0,25 0,0 0,-25-25,0 0,25 25,0 0,-25-25,0 0,50 25,0 0,-50-25,0 0,-25 25,0 0,-50 0,0 0,50 0,0 0,-50 0,0 0,50 0,0 0,0 0,0 0,-25 0,0 0,25 0,0 0,-25 0,0 0,25-25,0 0,-25 25,0 0,25 0,0 0,0 0,0 0,-25 0,0 0,-25 0,0 0,0 0,0 0,25 0,0 0,0 0,0 0,-25 0,0 0,25 0,0 0,-25 0,0 0,0 0,0 0,0 0,0 0,0 0,0 0,0 0,0 0,0 0,0 0,0 0,0 0,0 0,0 0,0 0,0 0,0 0,0 0,0 0,0 0,0-25,0 0,0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08T05:53:52"/>
    </inkml:context>
    <inkml:brush xml:id="br0">
      <inkml:brushProperty name="width" value="0.952380955219269" units="cm"/>
      <inkml:brushProperty name="height" value="0.952380955219269" units="cm"/>
      <inkml:brushProperty name="color" value="#FF264A"/>
      <inkml:brushProperty name="transparency" value="182"/>
      <inkml:brushProperty name="ignorePressure" value="0"/>
    </inkml:brush>
  </inkml:definitions>
  <inkml:trace contextRef="#ctx0" brushRef="#br0">92400 46550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08T05:53:52"/>
    </inkml:context>
    <inkml:brush xml:id="br0">
      <inkml:brushProperty name="width" value="0.952380955219269" units="cm"/>
      <inkml:brushProperty name="height" value="0.952380955219269" units="cm"/>
      <inkml:brushProperty name="color" value="#FF264A"/>
      <inkml:brushProperty name="transparency" value="182"/>
      <inkml:brushProperty name="ignorePressure" value="0"/>
    </inkml:brush>
  </inkml:definitions>
  <inkml:trace contextRef="#ctx0" brushRef="#br0">91500 47600,'-50'0,"75"0,0 0,-25-25,0 0,-25 25,0 0,0 0,0 0,0 0,0 0,0 0,0 0,0 0,0 0,0 0,0 0,50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31142502650619" units="cm"/>
      <inkml:brushProperty name="height" value="0.0131142502650619" units="cm"/>
      <inkml:brushProperty name="color" value="#00BFF2"/>
      <inkml:brushProperty name="ignorePressure" value="0"/>
    </inkml:brush>
  </inkml:definitions>
  <inkml:trace contextRef="#ctx0" brushRef="#br0">34200 41150 635,'-24'-22'0,"4"6"-1	,3 7 0,3 6-1,-4 4 3,-8 4 4,-10 3 5,-9 3 5,-4 3 4,4 3 2,3 3 3,3 4 3,6 1 0,9 0-1,10 0-1,10 0-2,4 1 1,0 4 1,0 3 1,0 3 1,4 1-4,10 1-9,10-1-8,9 1-8,7-3-6,7-2-1,6-3-1,7-3-2,0-1 0,-2 4 1,-3 3 1,-3 3 2,-6 4 1,-5 7 0,-7 6 1,-5 7 1,-8 0 0,-5-2 3,-7-3 1,-5-3 2,-6-6 1,-3-5 0,-3-7 0,-2-5 0,-3-6 0,1-3-1,-1-3-1,1-2 0,-4-1-1,-6 3 1,-6 3 1,-6 4 0,-7-1-1,-6-3-3,-6-3-3,-6-2-3,1-6 0,9-6-1,10-6 0,10-6 1,5-10 0,4-12 2,3-13 1,3-12 1,7-10 1,14-6 3,11-6 1,14-6 2,8-4 3,7 1 0,6-1 2,7 1 2,2 4 0,1 9 0,-1 10-1,1 10 0,-3 5-5,-2 4-11,-3 3-11,-3 3-9,-7 6-8,-9 9-1,-10 10-3,-8 10-1,-6 0-4,1-5-3,-1-7-4,1-5 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871200021356344" units="cm"/>
      <inkml:brushProperty name="height" value="0.00871200021356344" units="cm"/>
      <inkml:brushProperty name="color" value="#00BFF2"/>
      <inkml:brushProperty name="ignorePressure" value="0"/>
    </inkml:brush>
  </inkml:definitions>
  <inkml:trace contextRef="#ctx0" brushRef="#br0">35400 41200 956,'45'21'35,"-9"-5"-27	,-10-7-25,-8-5-26,-8-3-17,-2 4-7,-3 3-5,-3 3 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31409410387278" units="cm"/>
      <inkml:brushProperty name="height" value="0.0131409410387278" units="cm"/>
      <inkml:brushProperty name="color" value="#00BFF2"/>
      <inkml:brushProperty name="ignorePressure" value="0"/>
    </inkml:brush>
  </inkml:definitions>
  <inkml:trace contextRef="#ctx0" brushRef="#br0">35200 41800 634,'45'46'45,"-9"-5"-5	,-10-7-6,-8-5-6,-4 0-4,3 10-1,3 10-1,4 9-2,-3 1 1,-5-6 2,-7-6 2,-5-6 3,-4-4-5,0 1-14,0-1-12,0 1-14,0-4-6,0-6 1,0-6 0,0-6 1,0-4 0,0 1-1,0-1 0,0 1-1,1-6 0,4-8-1,3-10-1,3-9 0,1-5-5,1 0-11,-1 0-9,1 0-11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35646900162101" units="cm"/>
      <inkml:brushProperty name="height" value="0.0135646900162101" units="cm"/>
      <inkml:brushProperty name="color" value="#00BFF2"/>
      <inkml:brushProperty name="ignorePressure" value="0"/>
    </inkml:brush>
  </inkml:definitions>
  <inkml:trace contextRef="#ctx0" brushRef="#br0">35900 41400 614,'25'21'42,"0"-5"0	,0-7-3,0-5 0,6-4-2,13 0-2,12 0-2,13 0-2,4-2-4,-3-3-5,-3-3-4,-2-2-6,-6-3-5,-6 1-6,-6-1-6,-6 1-6,-7-1-13,-6 1-21,-6-1-20,-6 1-20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31950946524739" units="cm"/>
      <inkml:brushProperty name="height" value="0.0131950946524739" units="cm"/>
      <inkml:brushProperty name="color" value="#00BFF2"/>
      <inkml:brushProperty name="ignorePressure" value="0"/>
    </inkml:brush>
  </inkml:definitions>
  <inkml:trace contextRef="#ctx0" brushRef="#br0">35700 42100 631,'45'0'2,"-9"0"4	,-10 0 5,-8 0 3,2-4 6,16-5 6,15-7 8,17-5 6,7-3 3,0 4 0,0 3 0,0 3-1,1-1-9,4-2-22,3-3-19,3-3-21,-5 1-10,-12 6 0,-13 7 1,-12 6 0,-10 1-4,-6-3-9,-6-3-9,-6-2-9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59422494471073" units="cm"/>
      <inkml:brushProperty name="height" value="0.0159422494471073" units="cm"/>
      <inkml:brushProperty name="color" value="#00BFF2"/>
      <inkml:brushProperty name="ignorePressure" value="0"/>
    </inkml:brush>
  </inkml:definitions>
  <inkml:trace contextRef="#ctx0" brushRef="#br0">36000 41000 522,'23'76'-66,"-3"4"7	,-3 3 54,-2 3 5,-3 6 0,1 9 0,-1 10 0,1 10 0,-1 0 68,1-5 8,-1-7-1,1-5-1,-1-9-2,1-9-3,-1-10-4,1-8-3,-3-9-21,-2-6-35,-3-6-38,-3-6-36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17863463237882" units="cm"/>
      <inkml:brushProperty name="height" value="0.0117863463237882" units="cm"/>
      <inkml:brushProperty name="color" value="#00BFF2"/>
      <inkml:brushProperty name="ignorePressure" value="0"/>
    </inkml:brush>
  </inkml:definitions>
  <inkml:trace contextRef="#ctx0" brushRef="#br0">56250 35000 707,'1'26'30,"4"4"0	,3 3 0,3 3 1,3 4 0,3 7 1,3 6 3,4 7 0,1 4-7,0 3-17,0 3-19,0 4-16,-2-6-10,-3-11 1,-3-14 1,-2-11 0,-3-9-5,1-3-12,-1-3-11,1-2-12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58355832099915" units="cm"/>
      <inkml:brushProperty name="height" value="0.0158355832099915" units="cm"/>
      <inkml:brushProperty name="color" value="#00BFF2"/>
      <inkml:brushProperty name="ignorePressure" value="0"/>
    </inkml:brush>
  </inkml:definitions>
  <inkml:trace contextRef="#ctx0" brushRef="#br0">36600 41000 526,'21'28'-6,"-5"6"11	,-7 7 11,-5 6 10,-3 10 7,4 17 3,3 15 4,3 16 3,-1 12 2,-2 9 2,-3 10 0,-3 10 2,-1-1-6,4-9-14,3-10-12,3-8-13,1-12-14,1-12-13,-1-13-14,1-12-13,-3-12-10,-2-8-4,-3-10-5,-3-9-5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289502125233412" units="cm"/>
      <inkml:brushProperty name="height" value="0.0289502125233412" units="cm"/>
      <inkml:brushProperty name="color" value="#00BFF2"/>
      <inkml:brushProperty name="ignorePressure" value="0"/>
    </inkml:brush>
  </inkml:definitions>
  <inkml:trace contextRef="#ctx0" brushRef="#br0">26200 48750 287,'-44'23'-6,"13"-3"2	,12-3 3,13-2 2,15-3 6,19 1 8,19-1 9,19 1 8,19-3 6,23-2 3,22-3 4,22-3 3,23-2-1,25 0-4,25 0-4,25 0-5,15-2-2,7-3 0,6-3 0,7-2 0,10-6-1,16-6 1,15-6-1,17-6-1,2-6-4,-9-2-7,-10-3-9,-8-3-8,-17 1-4,-21 6-1,-22 7-2,-22 6-2,-33 6-1,-44 6-1,-43 7-2,-44 6-2,-7 1-2,32-3-1,31-3-1,32-2-2,8 0-1,-11 7-1,-14 6-2,-11 7-1,-15 2-1,-16 1-3,-15-1-2,-15 1-1,-15-1-6,-12 1-6,-13-1-7,-12 1-7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228701196610928" units="cm"/>
      <inkml:brushProperty name="height" value="0.0228701196610928" units="cm"/>
      <inkml:brushProperty name="color" value="#00BFF2"/>
      <inkml:brushProperty name="ignorePressure" value="0"/>
    </inkml:brush>
  </inkml:definitions>
  <inkml:trace contextRef="#ctx0" brushRef="#br0">35750 45900 364,'21'-21'-5,"-5"10"-8	,-7 10-10,-5 9-9,-4 4 14,0 1 18,0-1 0,0 1 0,-4 4 0,-5 9 0,-7 10 0,-5 10 0,-6 11 0,-3 17 15,-3 15 0,-2 16-1,-1-1-2,3-15-2,3-15-1,4-16-2,4-13-2,6-9-1,7-10-1,6-8-2,6-12-2,6-12-3,7-13-4,6-12-3,6-7-3,6 1-1,7-1-3,6 1 0,1 4 12,-3 9 6,-3 10 0,-2 10 0,-5 8 0,-2 10 0,-3 10 0,-3 9 0,-6 6 0,-5 3 0,-7 3 0,-5 4 0,-4-3 0,0-5 0,0-7 0,0-5 0,0-3 0,0 4 0,0 3 0,0 3 0,0-1 12,0-2 12,0-3-2,0-3 0,0-2-1,0 0 2,0 0 1,0 0 0,1-7-2,4-11-6,3-14-5,3-11-5,3-15-5,3-16-2,3-15-2,4-15-3,1-12-2,0-6-3,0-6-2,0-6-2,1-4-2,4 1-1,3-1 1,3 1-1,1 4 2,1 9 3,-1 10 3,1 10 3,-1 10 2,1 13 1,-1 12 2,1 13 0,-3 9 3,-2 6 2,-3 7 3,-3 6 3,-2 10 5,0 17 4,0 15 5,0 16 5,0 15 3,0 16 3,0 15 1,0 17 3,-2 11 1,-3 10 1,-3 10 1,-2 9 0,-5 1-1,-2-6-2,-3-6-3,-3-6-2,-2-6-4,0-2-2,0-3-3,0-3-3,0-7-4,0-9-5,0-10-6,0-8-5,0-14-4,0-15-5,0-15-4,0-16-5,0-15-4,0-11-4,0-14-5,0-11-4,-5-18-3,-9-22 0,-10-22 0,-8-21-1,-6-15-1,1-6-2,-1-6-2,1-6-3,1-2 1,3 3 1,3 3 1,4 4 3,2 8 2,4 17 7,3 15 14,3 16 17,3 10 0,3 7 0,3 6 0,4 7 0,2 4 0,4 3 0,3 3 0,3 4 13,3 4 15,3 6 1,3 7 1,4 6 1,1 1 0,0-3 0,0-3-2,0-2-1,1-1-2,4 3-4,3 3-3,3 4-3,-1 1-5,-2 0-6,-3 0-6,-3 0-7,-6 4-4,-5 10-5,-7 10-3,-5 9-4,-8 9-4,-5 9-1,-7 10-4,-5 10-2,-8 2 1,-5-3 4,-7-3 3,-5-2 4,-1-6 4,6-6 10,7-6 9,6-6 0,4-7 0,4-6 0,3-6 2,3-6 16,7-7 3,14-6 3,11-6 3,14-6 1,5-4 0,1 1-4,-1-1-2,1 1-4,-4-1-5,-6 1-5,-6-1-5,-6 1-6,1-4-4,9-6-4,10-6-2,10-6-3,-1-1-6,-9 7-5,-10 6-6,-8 7-6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863809324800968" units="cm"/>
      <inkml:brushProperty name="height" value="0.00863809324800968" units="cm"/>
      <inkml:brushProperty name="color" value="#00BFF2"/>
      <inkml:brushProperty name="ignorePressure" value="0"/>
    </inkml:brush>
  </inkml:definitions>
  <inkml:trace contextRef="#ctx0" brushRef="#br0">37600 46150 964,'23'23'19,"-3"-3"-8	,-3-3-6,-2-2-6,-1-3-3,3 1 2,3-1 1,4 1 1,-1-1-5,-3 1-15,-3-1-13,-2 1-14,-3-1-10,1 1-5,-1-1 18,1 1 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942669250071049" units="cm"/>
      <inkml:brushProperty name="height" value="0.00942669250071049" units="cm"/>
      <inkml:brushProperty name="color" value="#00BFF2"/>
      <inkml:brushProperty name="ignorePressure" value="0"/>
    </inkml:brush>
  </inkml:definitions>
  <inkml:trace contextRef="#ctx0" brushRef="#br0">37500 47150 884,'-22'1'-1,"6"4"0	,7 3 0,6 3 1,4-1 3,4-2 6,3-3 8,3-3 6,6-7 1,9-9-5,10-10-5,10-8-4,4-6-14,0 1-18,0-1-20,0 1-19,-4 1-9,-5 3-2,-7 3 6,-5 4 66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9113577902317" units="cm"/>
      <inkml:brushProperty name="height" value="0.019113577902317" units="cm"/>
      <inkml:brushProperty name="color" value="#00BFF2"/>
      <inkml:brushProperty name="ignorePressure" value="0"/>
    </inkml:brush>
  </inkml:definitions>
  <inkml:trace contextRef="#ctx0" brushRef="#br0">38050 46350 435,'3'21'5,"6"-5"8	,7-7 8,6-5 9,6-6 5,6-3 2,7-3 0,6-2 2,3-3 1,0 1-1,0-1 0,0 1-1,-4-1-2,-5 1-6,-7-1-4,-5 1-5,-4 1-3,0 3 0,0 3-1,0 4-1,0 1-7,0 0-13,0 0-16,0 0-13,-8 6-11,-16 13-9,-15 12-7,-15 13-8,-12 9-2,-6 6 6,-6 7 4,-6 6 6,-4 1 3,1-3 5,-1-3 4,1-2 38,4-9 4,9-12 0,10-13 0,10-12 0,5-7 0,4 1 0,3-1 0,3 1 3,4-3 37,7-2 1,6-3 2,7-3 2,10-4 0,16-3 0,15-3-1,17-2-1,7-6-3,0-6-4,0-6-5,0-6-5,-2-4-8,-3 1-9,-3-1-11,-2 1-9,-8 2-7,-8 7-3,-10 6-3,-9 7-3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44289908930659" units="cm"/>
      <inkml:brushProperty name="height" value="0.0144289908930659" units="cm"/>
      <inkml:brushProperty name="color" value="#00BFF2"/>
      <inkml:brushProperty name="ignorePressure" value="0"/>
    </inkml:brush>
  </inkml:definitions>
  <inkml:trace contextRef="#ctx0" brushRef="#br0">38450 45750 577,'1'31'-31,"4"13"19	,3 12 19,3 13 19,-1 12 13,-2 13 9,-3 12 8,-3 13 9,-6 2-1,-5-5-10,-7-7-9,-5-5-10,-6-6-13,-3-3-17,-3-3-18,-2-2-16,-1-9-11,3-12-6,3-13-6,4-12-5,2-10-4,4-6 0,3-6-2,3-6-1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54516082257032" units="cm"/>
      <inkml:brushProperty name="height" value="0.0154516082257032" units="cm"/>
      <inkml:brushProperty name="color" value="#00BFF2"/>
      <inkml:brushProperty name="ignorePressure" value="0"/>
    </inkml:brush>
  </inkml:definitions>
  <inkml:trace contextRef="#ctx0" brushRef="#br0">38550 47100 539,'115'48'-35,"-18"-3"32	,-19-3 32,-18-2 32,-7-5 14,6-2-5,7-3-6,6-3-5,1-1-8,-3 4-11,-3 3-10,-2 3-11,-8-2-19,-8-6-30,-10-6-29,-9-6-29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107291970402" units="cm"/>
      <inkml:brushProperty name="height" value="0.01107291970402" units="cm"/>
      <inkml:brushProperty name="color" value="#00BFF2"/>
      <inkml:brushProperty name="ignorePressure" value="0"/>
    </inkml:brush>
  </inkml:definitions>
  <inkml:trace contextRef="#ctx0" brushRef="#br0">39650 46450 752,'48'1'105,"-3"4"-29	,-3 3-28,-2 3-30,-8 1-20,-8 1-15,-10-1-14,-9 1-13,-4-1-11,4 1-8,3-1-6,3 1-8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66119262576103" units="cm"/>
      <inkml:brushProperty name="height" value="0.0166119262576103" units="cm"/>
      <inkml:brushProperty name="color" value="#00BFF2"/>
      <inkml:brushProperty name="ignorePressure" value="0"/>
    </inkml:brush>
  </inkml:definitions>
  <inkml:trace contextRef="#ctx0" brushRef="#br0">39500 47250 501,'-21'21'50,"10"-5"-2	,10-7 1,9-5-1,7-9-1,7-9 0,6-10-1,7-8 0,7-9-4,9-6-9,10-6-9,10-6-9,-3 1-11,-11 9-18,-14 10-15,-11 10-17,-9 5-11,-3 4-7,-3 3-7,-2 3-6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44273173063993" units="cm"/>
      <inkml:brushProperty name="height" value="0.0144273173063993" units="cm"/>
      <inkml:brushProperty name="color" value="#00BFF2"/>
      <inkml:brushProperty name="ignorePressure" value="0"/>
    </inkml:brush>
  </inkml:definitions>
  <inkml:trace contextRef="#ctx0" brushRef="#br0">56400 35250 577,'50'0'-42,"0"0"24	,0 0 23,0 0 23,0 0 11,0 0-2,0 0-3,0 0-1,-2 0-3,-3 0-5,-3 0-5,-2 0-4,-5 1-7,-2 4-9,-3 3-11,-3 3-9,-6 1-7,-5 1-3,-7-1-4,-5 1-5,-6-1 1,-3 1 1,-3-1 3,-2 1 2,-8 4 1,-8 9 4,-10 10 27,-9 10 0,-4 4 0,4 0 0,3 0 0,3 0 0,4-5 0,7-9 0,6-10 0,7-8 0,-1-1 0,-6 9 0,-6 10 0,-6 10 0,-1-1 0,7-9 0,6-10 0,7-8 0,5-6 0,7 1 4,6-1 28,7 1 0,5-4 1,7-6 0,6-6 0,7-6 0,2-6-3,1-2-9,-1-3-7,1-3-8,-3-1-6,-2 4-1,-3 3-1,-3 3-3,-4 3 2,-3 3 5,-3 3 4,-2 4 5,-5 8 3,-2 17 3,-3 15 1,-3 16 3,-2 9 1,0 3 1,0 3 2,0 4 0,-2-3 1,-3-5 1,-3-7-1,-2-5 1,-1-8-10,3-5-21,3-7-19,4-5-20,-1-8-13,-3-5-9,-3-7-6,-2-5-8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86728201806545" units="cm"/>
      <inkml:brushProperty name="height" value="0.0186728201806545" units="cm"/>
      <inkml:brushProperty name="color" value="#00BFF2"/>
      <inkml:brushProperty name="ignorePressure" value="0"/>
    </inkml:brush>
  </inkml:definitions>
  <inkml:trace contextRef="#ctx0" brushRef="#br0">40050 46400 446,'1'50'94,"4"0"-12	,3 0-12,3 0-13,1 0-7,1 0-1,-1 0-2,1 0-2,-1 1-9,1 4-16,-1 3-17,1 3-15,-1-4-18,1-8-18,-1-10-19,1-9-18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95230711251497" units="cm"/>
      <inkml:brushProperty name="height" value="0.0195230711251497" units="cm"/>
      <inkml:brushProperty name="color" value="#00BFF2"/>
      <inkml:brushProperty name="ignorePressure" value="0"/>
    </inkml:brush>
  </inkml:definitions>
  <inkml:trace contextRef="#ctx0" brushRef="#br0">40100 46600 426,'4'-24'5,"10"4"11	,10 3 10,9 3 10,9 3 7,9 3 5,10 3 4,10 4 5,2 1-1,-3 0-3,-3 0-4,-2 0-4,-5 0-7,-2 0-11,-3 0-10,-3 0-12,-12 7-12,-18 17-15,-19 15-17,-18 16-15,-17 9-9,-11 3 0,-14 3-2,-11 4 0,-6-4 2,4-9 7,3-10 7,3-8 5,6-9 9,9-6 9,10-6 10,10-6 9,5-6 5,4-2 0,3-3 2,3-3 0,6-2 8,9 0 12,10 0 14,10 0 14,7-2 5,6-3-1,7-3-2,6-2-1,-2-3-5,-9 1-4,-10-1-6,-8 1-6,0-3-6,14-2-8,11-3-8,14-3-8,3-4-8,-2-3-9,-3-3-10,-3-2-10,-7 0-5,-9 7 0,-10 6-1,-8 7 0,-6 2-1,1 1 1,-1-1-1,1 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215247049927711" units="cm"/>
      <inkml:brushProperty name="height" value="0.0215247049927711" units="cm"/>
      <inkml:brushProperty name="color" value="#00BFF2"/>
      <inkml:brushProperty name="ignorePressure" value="0"/>
    </inkml:brush>
  </inkml:definitions>
  <inkml:trace contextRef="#ctx0" brushRef="#br0">40350 45700 387,'0'54'-15,"0"10"14	,0 10 12,0 9 14,1 13 10,4 20 6,3 18 7,3 20 5,-1 6 4,-2-2-3,-3-3-1,-3-3-2,-1-6-3,4-5-4,3-7-6,3-5-4,1-11-9,1-11-14,-1-14-12,1-11-14,-1-14-12,1-11-10,-1-14-10,1-11-11,-1-9-6,1-3-1,-1-3-2,1-2-1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0536715388298" units="cm"/>
      <inkml:brushProperty name="height" value="0.010536715388298" units="cm"/>
      <inkml:brushProperty name="color" value="#00BFF2"/>
      <inkml:brushProperty name="ignorePressure" value="0"/>
    </inkml:brush>
  </inkml:definitions>
  <inkml:trace contextRef="#ctx0" brushRef="#br0">41950 45100 790,'45'48'9,"-9"-3"7	,-10-3 7,-8-2 6,-4-3 4,3 1 0,3-1 0,4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63461528718472" units="cm"/>
      <inkml:brushProperty name="height" value="0.0163461528718472" units="cm"/>
      <inkml:brushProperty name="color" value="#00BFF2"/>
      <inkml:brushProperty name="ignorePressure" value="0"/>
    </inkml:brush>
  </inkml:definitions>
  <inkml:trace contextRef="#ctx0" brushRef="#br0">41350 45900 509,'45'92'42,"-9"-16"-3	,-10-15-4,-8-15-4,-6-12-1,1-6 0,-1-6 1,1-6 0,1 1 2,3 9 3,3 10 2,4 10 4,-1 2-6,-3-3-11,-3-3-14,-2-2-11,-3-5-18,1-2-23,-1-3-24,1-3-22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70333217829466" units="cm"/>
      <inkml:brushProperty name="height" value="0.0170333217829466" units="cm"/>
      <inkml:brushProperty name="color" value="#00BFF2"/>
      <inkml:brushProperty name="ignorePressure" value="0"/>
    </inkml:brush>
  </inkml:definitions>
  <inkml:trace contextRef="#ctx0" brushRef="#br0">41800 46100 489,'-22'1'8,"6"4"16	,7 3 17,6 3 16,6 1 7,6 1-3,7-1-2,6 1-3,10-6-7,17-8-11,15-10-11,16-9-12,5-5-8,-2 0-3,-3 0-3,-3 0-4,-6 3-6,-5 6-7,-7 7-8,-5 6-8,-9 4-4,-9 4-1,-10 3-2,-8 3 0,-8 4 3,-2 7 6,-3 6 6,-3 7 8,-6 0 2,-5-2-1,-7-3-1,-5-3-1,-3-2-4,4 0-4,3 0-6,3 0-5,-1-2-3,-2-3 0,-3-3-1,-3-2 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980885047465563" units="cm"/>
      <inkml:brushProperty name="height" value="0.00980885047465563" units="cm"/>
      <inkml:brushProperty name="color" value="#00BFF2"/>
      <inkml:brushProperty name="ignorePressure" value="0"/>
    </inkml:brush>
  </inkml:definitions>
  <inkml:trace contextRef="#ctx0" brushRef="#br0">42000 46600 849,'-24'50'3,"4"0"4	,3 0 6,3 0 5,1-4 4,1-5 0,-1-7 1,1-5 2,1-6-8,3-3-16,3-3-17,4-2-16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42250 46700 1000,'23'0'-7,"-3"0"-13	,-3 0-13,-2 0-13,-3 1-7,1 4 0,-1 3 15,1 3 38,-3 1 0,-2 1 0,-3-1 0,-3 1 0,1-1 0,6 1 0,7-1 0,6 1 31,-1-1 22,-5 1-30,-7-1-32,-5 1-31,-4-1-18,0 1 58,0-1 0,0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54437180608511" units="cm"/>
      <inkml:brushProperty name="height" value="0.0154437180608511" units="cm"/>
      <inkml:brushProperty name="color" value="#00BFF2"/>
      <inkml:brushProperty name="ignorePressure" value="0"/>
    </inkml:brush>
  </inkml:definitions>
  <inkml:trace contextRef="#ctx0" brushRef="#br0">41550 47600 539,'-21'21'21,"10"-5"1	,10-7 2,9-5 2,7-4 2,7 0 1,6 0 3,7 0 2,5-4 3,7-5 1,6-7 3,7-5 2,2-4-5,1 0-11,-1 0-11,1 0-12,-4 1-12,-6 4-14,-6 3-13,-6 3-15,-7 1-9,-6 1-6,-6-1-4,-6 1-6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09091363847256" units="cm"/>
      <inkml:brushProperty name="height" value="0.0109091363847256" units="cm"/>
      <inkml:brushProperty name="color" value="#00BFF2"/>
      <inkml:brushProperty name="ignorePressure" value="0"/>
    </inkml:brush>
  </inkml:definitions>
  <inkml:trace contextRef="#ctx0" brushRef="#br0">41950 47250 763,'21'3'-5,"-5"6"-12	,-7 7-12,-5 6-11,-4 4-4,0 4 0,0 3 32,0 3 12,0-2 0,0-6 0,0-6 0,0-6 0,-2 1 0,-3 9 24,-3 10 45,-2 10 13,-3-1-2,1-9-16,-1-10-17,1-8-16,-1-3-12,1 7-9,-1 6-9,1 7-7,-1 0-10,1-2-9,-1-3-9,1-3-10,-1-6-5,1-5 0,-1-7-1,1-5-1,-1-1-1,1 6 1,-1 7 51,1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57000 36350 1000,'46'-22'-9,"-5"6"-18	,-7 7-18,-5 6-18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41359977424145" units="cm"/>
      <inkml:brushProperty name="height" value="0.0141359977424145" units="cm"/>
      <inkml:brushProperty name="color" value="#00BFF2"/>
      <inkml:brushProperty name="ignorePressure" value="0"/>
    </inkml:brush>
  </inkml:definitions>
  <inkml:trace contextRef="#ctx0" brushRef="#br0">42000 47800 589,'67'45'2,"-16"-9"5	,-15-10 5,-15-8 4,-6-4 6,7 3 5,6 3 7,7 4 6,-1-1 0,-6-3-5,-6-3-6,-6-2-5,1-1-3,9 3 2,10 3 1,10 4 2,2-1-5,-3-3-13,-3-3-13,-2-2-12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923635996878147" units="cm"/>
      <inkml:brushProperty name="height" value="0.00923635996878147" units="cm"/>
      <inkml:brushProperty name="color" value="#00BFF2"/>
      <inkml:brushProperty name="ignorePressure" value="0"/>
    </inkml:brush>
  </inkml:definitions>
  <inkml:trace contextRef="#ctx0" brushRef="#br0">42750 47100 902,'48'23'4,"-3"-3"9	,-3-3 8,-2-2 8,-3-1-4,1 3-20,-1 3-18,1 4-19,-4-1-15,-6-3-11,-6-3-12,-6-2-12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52806919068098" units="cm"/>
      <inkml:brushProperty name="height" value="0.0152806919068098" units="cm"/>
      <inkml:brushProperty name="color" value="#00BFF2"/>
      <inkml:brushProperty name="ignorePressure" value="0"/>
    </inkml:brush>
  </inkml:definitions>
  <inkml:trace contextRef="#ctx0" brushRef="#br0">43600 46900 545,'0'29'1,"0"10"1	,0 10 3,0 9 1,1 7 6,4 7 10,3 6 10,3 7 10,-1 0 6,-2-2 0,-3-3 0,-3-3 2,-2-7-4,0-9-7,0-10-9,0-8-6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43550 46050 1000,'1'21'-77,"4"-5"8	,3-7 6,3-5 22,1-3 41,1 4 0,-1 3 0,1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84473618865013" units="cm"/>
      <inkml:brushProperty name="height" value="0.0184473618865013" units="cm"/>
      <inkml:brushProperty name="color" value="#00BFF2"/>
      <inkml:brushProperty name="ignorePressure" value="0"/>
    </inkml:brush>
  </inkml:definitions>
  <inkml:trace contextRef="#ctx0" brushRef="#br0">43900 46300 451,'25'-22'3,"0"6"3	,0 7 6,0 6 4,0 1 3,0-3 2,0-3 2,0-2 2,-2-1-2,-3 3-3,-3 3-5,-2 4-4,-1-1-2,3-3 0,3-3-1,4-2-1,2-1-2,4 3-3,3 3-5,3 4-4,-2-1-1,-6-3-2,-6-3-1,-6-2-1,-4-1 0,1 3-2,-1 3 0,1 4-1,-1 2 1,1 4 2,-1 3 1,1 3 2,-1 6 3,1 9 3,-1 10 4,1 10 3,-1 7 5,1 6 5,-1 7 6,1 6 6,-3 4 4,-2 4 3,-3 3 3,-3 3 3,-1 3-2,4 3-4,3 3-4,3 4-6,-1-1-2,-2-3-1,-3-3-2,-3-2-2,-2-6 0,0-6-1,0-6 0,0-6-1,0-7-7,0-6-16,0-6-15,0-6-15,-4-10-12,-5-12-9,-7-13-10,-5-12-9,-3-9 0,4-2 8,3-3 8,3-3 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43950 47000 1000,'0'70'-26,"0"-9"2	,0-10 1,0-8 0,0-9-6,0-6-13,0-6-15,0-6 31,0-4 26,0 1 0,0-1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20588531717658" units="cm"/>
      <inkml:brushProperty name="height" value="0.0120588531717658" units="cm"/>
      <inkml:brushProperty name="color" value="#00BFF2"/>
      <inkml:brushProperty name="ignorePressure" value="0"/>
    </inkml:brush>
  </inkml:definitions>
  <inkml:trace contextRef="#ctx0" brushRef="#br0">43950 46950 691,'46'0'24,"-5"0"7	,-7 0 8,-5 0 6,-4 0 1,0 0-7,0 0-7,0 0-6,-4 1-9,-5 4-8,-7 3-9,-5 3-8,-4 3-6,0 3-3,0 3-5,0 4-2,-5 2-7,-9 4-7,-10 3-9,-8 3-8,-3-1-3,7-2 5,6-3 3,7-3 4,2-6 28,1-5 18,-1-7 0,1-5 0,-1-3 0,1 4 0,-1 3 0,1 3 0,1 1 0,3 1 0,3-1 0,4 1 0,2-3 0,4-2 0,3-3 0,3-3 0,4-4 0,7-3 0,6-3 24,7-2 4,-1-3-11,-6 1-23,-6-1-23,-6 1-5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20910601690412" units="cm"/>
      <inkml:brushProperty name="height" value="0.0120910601690412" units="cm"/>
      <inkml:brushProperty name="color" value="#00BFF2"/>
      <inkml:brushProperty name="ignorePressure" value="0"/>
    </inkml:brush>
  </inkml:definitions>
  <inkml:trace contextRef="#ctx0" brushRef="#br0">45650 46150 689,'0'50'-89,"0"0"42	,0 0 41,0 0 43,0 0 21,0 0 1,0 0 2,0 0 0,0-5-5,0-9-12,0-10-12,0-8-11,0-4-9,0 3-4,0 3-5,0 4-3,1 1-7,4 0-9,3 0-8,3 0-8,-1-2-11,-2-3-12,-3-3-11,-3-2-13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34687358513474" units="cm"/>
      <inkml:brushProperty name="height" value="0.0134687358513474" units="cm"/>
      <inkml:brushProperty name="color" value="#00BFF2"/>
      <inkml:brushProperty name="ignorePressure" value="0"/>
    </inkml:brush>
  </inkml:definitions>
  <inkml:trace contextRef="#ctx0" brushRef="#br0">45500 45900 618,'48'-2'57,"-3"-3"-16	,-3-3-16,-2-2-15,-5-1-10,-2 3-4,-3 3-3,-3 4-4,-2 1-2,0 0 1,0 0 0,0 0 1,-2 4 4,-3 10 5,-3 10 6,-2 9 7,-5 6 3,-2 3 4,-3 3 3,-3 4 2,-2 4 4,0 6 3,0 7 4,0 6 3,0-1-1,0-5-6,0-7-8,0-5-7,-2-8-10,-3-5-14,-3-7-14,-2-5-14,-3-6-13,1-3-9,-1-3-10,1-2-10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933191180229187" units="cm"/>
      <inkml:brushProperty name="height" value="0.00933191180229187" units="cm"/>
      <inkml:brushProperty name="color" value="#00BFF2"/>
      <inkml:brushProperty name="ignorePressure" value="0"/>
    </inkml:brush>
  </inkml:definitions>
  <inkml:trace contextRef="#ctx0" brushRef="#br0">45650 46400 892,'25'0'-18,"0"0"11	,0 0 10,0 0 11,-2 0 7,-3 0 6,-3 0 4,-2 0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39695126563311" units="cm"/>
      <inkml:brushProperty name="height" value="0.0139695126563311" units="cm"/>
      <inkml:brushProperty name="color" value="#00BFF2"/>
      <inkml:brushProperty name="ignorePressure" value="0"/>
    </inkml:brush>
  </inkml:definitions>
  <inkml:trace contextRef="#ctx0" brushRef="#br0">56550 36400 596,'-47'93'38,"6"-11"1	,7-14 1,6-11 3,1-7 0,-3 0 3,-3 0 1,-2 0 1,0-2-8,7-3-21,6-3-19,7-2-21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45650 46800 1000,'25'0'-15,"0"0"-4	,0 0-5,0 0-5,-2 0-2,-3 0-2,-3 0-2,-2 0-1,-3 0 8,1 0 28,-1 0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988265499472618" units="cm"/>
      <inkml:brushProperty name="height" value="0.00988265499472618" units="cm"/>
      <inkml:brushProperty name="color" value="#00BFF2"/>
      <inkml:brushProperty name="ignorePressure" value="0"/>
    </inkml:brush>
  </inkml:definitions>
  <inkml:trace contextRef="#ctx0" brushRef="#br0">45150 47350 843,'93'-2'1,"-11"-3"11	,-14-3 9,-11-2 10,-6-3 1,4 1-6,3-1-7,3 1-6,-2-3-11,-6-2-17,-6-3-16,-6-3-16,-7-1-11,-6 4-6,-6 3-7,-6 3-5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02033885195851" units="cm"/>
      <inkml:brushProperty name="height" value="0.0102033885195851" units="cm"/>
      <inkml:brushProperty name="color" value="#00BFF2"/>
      <inkml:brushProperty name="ignorePressure" value="0"/>
    </inkml:brush>
  </inkml:definitions>
  <inkml:trace contextRef="#ctx0" brushRef="#br0">46000 47200 816,'0'25'-103,"0"0"37	,0 0 37,0 0 37,0 1 22,0 4 8,0 3 8,0 3 8,0 1 0,0 1-5,0-1-7,0 1-5,-2-3-14,-3-2-22,-3-3-23,-2-3-22,-1-4-14,3-3-8,3-3-6,4-2-7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090457983314991" units="cm"/>
      <inkml:brushProperty name="height" value="0.0090457983314991" units="cm"/>
      <inkml:brushProperty name="color" value="#00BFF2"/>
      <inkml:brushProperty name="ignorePressure" value="0"/>
    </inkml:brush>
  </inkml:definitions>
  <inkml:trace contextRef="#ctx0" brushRef="#br0">46000 47350 921,'23'0'4,"-3"0"8	,-3 0 8,-2 0 8,-5 1-14,-2 4-33,-3 3-34,-3 3-35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22308814898133" units="cm"/>
      <inkml:brushProperty name="height" value="0.0122308814898133" units="cm"/>
      <inkml:brushProperty name="color" value="#00BFF2"/>
      <inkml:brushProperty name="ignorePressure" value="0"/>
    </inkml:brush>
  </inkml:definitions>
  <inkml:trace contextRef="#ctx0" brushRef="#br0">45700 47400 681,'-24'70'3,"4"-9"8	,3-10 7,3-8 7,1-6 5,1 1 3,-1-1 2,1 1 3,-1-4-2,1-6-8,-1-6-7,1-6-8,-1-1-4,1 7-1,-1 6-2,1 7-1,-1-1-7,1-6-11,-1-6-10,1-6-12,-1-4-11,1 1-11,-1-1-11,1 1-11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41452429816127" units="cm"/>
      <inkml:brushProperty name="height" value="0.0141452429816127" units="cm"/>
      <inkml:brushProperty name="color" value="#00BFF2"/>
      <inkml:brushProperty name="ignorePressure" value="0"/>
    </inkml:brush>
  </inkml:definitions>
  <inkml:trace contextRef="#ctx0" brushRef="#br0">45650 47800 589,'70'46'27,"-9"-5"3	,-10-7 1,-8-5 1,-9-6 2,-6-3-1,-6-3-1,-6-2 1,4-1-2,16 3 0,15 3-1,17 4-2,8-3-5,4-5-10,3-7-10,3-5-11,1-6-7,1-3-7,-1-3-6,1-2-7,-7-3-6,-12 1-3,-13-1-5,-12 1-3,-10-3-3,-6-2-2,-6-3-1,-6-3-1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69863272458315" units="cm"/>
      <inkml:brushProperty name="height" value="0.0169863272458315" units="cm"/>
      <inkml:brushProperty name="color" value="#00BFF2"/>
      <inkml:brushProperty name="ignorePressure" value="0"/>
    </inkml:brush>
  </inkml:definitions>
  <inkml:trace contextRef="#ctx0" brushRef="#br0">46050 45950 490,'25'0'-8,"0"0"7	,0 0 5,0 0 8,0 1 2,0 4-1,0 3-1,0 3 0,-2 1-5,-3 1-6,-3-1-8,-2 1-7,-5 1-2,-2 3 2,-3 3 2,-3 4 2,-4-1 0,-3-3-3,-3-3-3,-2-2-2,-3 0-3,1 7-3,-1 6 10,1 7 14,1-1 0,3-6 0,3-6 0,4-6 0,-1-1 0,-3 7 0,-3 6 0,-2 7 0,-1 2 0,3 1 0,3-1 0,4 1 0,1 1 0,0 3 0,0 3 0,0 4 0,0 1 0,0 0 0,0 0 30,0 0 19,0 0 0,0 0-2,0 0-4,0 0-2,0-2-5,0-3-6,0-3-5,0-2-7,-2-14-14,-3-21-23,-3-22-23,-2-22-23,-1-10-8,3 4 8,3 3 8,4 3 7,1 4 49,0 7 1,0 6 0,0 7 0,1-3 0,4-8 0,3-10 0,3-9 0,1-2 0,1 6 0,-1 7 0,1 6 0,-1 3 0,1 0 0,-1 0 0,1 0 0,1 3 0,3 6 0,3 7 0,4 6 0,1 3 0,0 0 0,0 0 0,0 0 0,-2 3 0,-3 6 19,-3 7 25,-2 6 2,-3 6 1,1 6 1,-1 7 1,1 6 0,-3 3-1,-2 0-2,-3 0-3,-3 0-2,-2-4-2,0-5-4,0-7-3,0-5-3,-2-3-11,-3 4-22,-3 3-19,-2 3-21,-5-4-13,-2-8-5,-3-10-5,-3-9-6,-1-5 0,4 0 7,3 0 5,3 0 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19000654667616" units="cm"/>
      <inkml:brushProperty name="height" value="0.0119000654667616" units="cm"/>
      <inkml:brushProperty name="color" value="#00BFF2"/>
      <inkml:brushProperty name="ignorePressure" value="0"/>
    </inkml:brush>
  </inkml:definitions>
  <inkml:trace contextRef="#ctx0" brushRef="#br0">46400 47000 700,'-2'23'2,"-3"-3"5	,-3-3 2,-2-2 4,-1-3 3,3 1 1,3-1 2,4 1 1,-1 4 2,-3 9 4,-3 10 3,-2 10 3,-5 4-2,-2 0-8,-3 0-9,-3 0-7,-2-2-3,0-3 0,0-3 2,0-2 1,1-5-11,4-2-22,3-3-22,3-3-22,3-4-9,3-3 3,3-3 3,4-2 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59461311995983" units="cm"/>
      <inkml:brushProperty name="height" value="0.0159461311995983" units="cm"/>
      <inkml:brushProperty name="color" value="#00BFF2"/>
      <inkml:brushProperty name="ignorePressure" value="0"/>
    </inkml:brush>
  </inkml:definitions>
  <inkml:trace contextRef="#ctx0" brushRef="#br0">46300 47450 522,'28'3'4,"6"6"7	,7 7 8,6 6 7,3 4 6,0 4 5,0 3 5,0 3 5,1 1 2,4 1-2,3-1 0,3 1-2,-1-4-8,-2-6-13,-3-6-14,-3-6-13,-6-4-18,-5 1-21,-7-1-23,-5 1-22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08T05:39:25"/>
    </inkml:context>
    <inkml:brush xml:id="br0">
      <inkml:brushProperty name="width" value="0.952380955219269" units="cm"/>
      <inkml:brushProperty name="height" value="0.952380955219269" units="cm"/>
      <inkml:brushProperty name="color" value="#0CBDFF"/>
      <inkml:brushProperty name="transparency" value="182"/>
      <inkml:brushProperty name="ignorePressure" value="0"/>
    </inkml:brush>
  </inkml:definitions>
  <inkml:trace contextRef="#ctx0" brushRef="#br0">50450 44000,'-100'0,"75"0,0 0,0 0,0 0,50 0,0 0,0 0,0 0,50 25,0 0,50 0,0 0,50 25,0 0,75-25,0 0,-25-25,0 0,25-25,0 0,0 0,0 0,-25 0,0 0,-125 25,0 0,150 0,0 0,-25 0,0 0,-25 0,0 0,25 0,0 0,25-25,0 0,-50 25,0 0,-75 0,0 0,-100 0,0 0,100 0,0 0,25 0,0 0,-25 0,0 0,-75 0,0 0,125 0,0 0,-25 0,0 0,0 0,0 0,-50 0,0 0,0 0,0 0,0-25,0 0,0 0,0 0,-25 25,0 0,-50-25,0 0,75 25,0 0,0-25,0 0,0 25,0 0,-25 0,0 0,25 0,0 0,-25 0,0 0,-25 0,0 0,0 0,0 0,0 0,0 0,-25 0,0 0,0 0,0 0,0 0,0 0,0-25,0 0,-25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10499281436205" units="cm"/>
      <inkml:brushProperty name="height" value="0.0110499281436205" units="cm"/>
      <inkml:brushProperty name="color" value="#00BFF2"/>
      <inkml:brushProperty name="ignorePressure" value="0"/>
    </inkml:brush>
  </inkml:definitions>
  <inkml:trace contextRef="#ctx0" brushRef="#br0">56500 36800 754,'71'25'4,"-5"0"11	,-7 0 8,-5 0 11,0-2 3,10-3-3,10-3-2,9-2-2,1-3-7,-6 1-11,-6-1-10,-6 1-12,-10-3-16,-12-2-19,-13-3-21,-12-3-20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247167441993952" units="cm"/>
      <inkml:brushProperty name="height" value="0.0247167441993952" units="cm"/>
      <inkml:brushProperty name="color" value="#00BFF2"/>
      <inkml:brushProperty name="ignorePressure" value="0"/>
    </inkml:brush>
  </inkml:definitions>
  <inkml:trace contextRef="#ctx0" brushRef="#br0">34050 51300 337,'-21'0'18,"10"0"-5	,10 0-7,9 0-6,12 0 3,16 0 12,15 0 11,17 0 13,7-4 3,0-5-5,0-7-5,0-5-4,-7-1-4,-11 6-4,-14 7-4,-11 6-4,-3 1-2,10-3-1,10-3-1,9-2 0,1-3-9,-6 1-17,-6-1-16,-6 1-16,-13-1-7,-19 1 2,-18-1 3,-19 1 2,-12-4 4,-2-6 5,-3-6 5,-3-6 25,1-2 11,6 3 0,7 3 0,6 4 0,4 4 0,4 6 0,3 7 0,3 6 0,1 1 0,1-3 0,-1-3 0,1-2 0,1 2 0,3 9 0,3 10 0,4 10 32,2 13 26,4 19-2,3 19-2,3 19-2,1 12-2,1 6 1,-1 7 0,1 6 1,-3 4-3,-2 4-4,-3 3-5,-3 3-5,-1-1-4,4-2-3,3-3-4,3-3-3,-1-10-7,-2-16-10,-3-15-9,-3-15-10,-6-21-15,-5-25-18,-7-25-18,-5-25-19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61717999726534" units="cm"/>
      <inkml:brushProperty name="height" value="0.0161717999726534" units="cm"/>
      <inkml:brushProperty name="color" value="#00BFF2"/>
      <inkml:brushProperty name="ignorePressure" value="0"/>
    </inkml:brush>
  </inkml:definitions>
  <inkml:trace contextRef="#ctx0" brushRef="#br0">34600 51650 515,'-50'53'6,"0"6"13	,0 7 15,0 6 13,0 1 6,0-3-2,0-3-1,0-2-1,6-8-4,13-8-7,12-10-5,13-9-5,-1-2-9,-11 6-8,-14 7-10,-11 6-8,-4-2-11,6-9-14,7-10-12,6-8-14,4-6-7,4 1-2,3-1-2,3 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49929849430919" units="cm"/>
      <inkml:brushProperty name="height" value="0.0149929849430919" units="cm"/>
      <inkml:brushProperty name="color" value="#00BFF2"/>
      <inkml:brushProperty name="ignorePressure" value="0"/>
    </inkml:brush>
  </inkml:definitions>
  <inkml:trace contextRef="#ctx0" brushRef="#br0">34300 51800 555,'71'1'0,"-5"4"0	,-7 3 0,-5 3 0,-9-1 4,-9-2 7,-10-3 7,-8-3 8,-3 2 7,7 10 7,6 10 8,7 9 8,0 1-1,-2-6-6,-3-6-7,-3-6-8,1-1-11,6 7-17,7 6-18,6 7-17,-2-1-8,-9-6 2,-10-6 1,-8-6 2,-6-6-6,1-2-10,-1-3-12,1-3-10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79557278752327" units="cm"/>
      <inkml:brushProperty name="height" value="0.0179557278752327" units="cm"/>
      <inkml:brushProperty name="color" value="#00BFF2"/>
      <inkml:brushProperty name="ignorePressure" value="0"/>
    </inkml:brush>
  </inkml:definitions>
  <inkml:trace contextRef="#ctx0" brushRef="#br0">35400 50950 464,'1'23'68,"4"-3"-3	,3-3-5,3-2-4,4-5-6,7-2-5,6-3-7,7-3-6,0-2-2,-2 0 0,-3 0 0,-3 0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254932008683681" units="cm"/>
      <inkml:brushProperty name="height" value="0.0254932008683681" units="cm"/>
      <inkml:brushProperty name="color" value="#00BFF2"/>
      <inkml:brushProperty name="ignorePressure" value="0"/>
    </inkml:brush>
  </inkml:definitions>
  <inkml:trace contextRef="#ctx0" brushRef="#br0">35250 51500 326,'67'0'-19,"-16"0"9	,-15 0 10,-15 0 11,-6 0 7,7 0 5,6 0 6,7 0 5,-1-2-1,-6-3-6,-6-3-7,-6-2-5,1-3-7,9 1-4,10-1-5,10 1-6,-1 1-2,-9 3-3,-10 3-1,-8 4-2,-6 1-1,1 0-3,-1 0-1,1 0-2,-4 1 4,-6 4 11,-6 3 9,-6 3 10,-2 3 6,3 3 0,3 3 1,4 4 0,1-1 1,0-3 0,0-3-1,0-2 0,-2 3 2,-3 14 1,-3 11 3,-2 14 3,-1 5 0,3 1-1,3-1 0,4 1-1,1-6-1,0-8-1,0-10-2,0-9-1,0 2 0,0 17 0,0 15 1,0 16 1,0-1 0,0-15-4,0-15-3,0-16-2,1-1-4,4 17-4,3 15-4,3 16-3,-4-9-14,-8-30-22,-10-32-23,-9-30-23,-4-15-7,4 3 8,3 3 9,3 4 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28842256963253" units="cm"/>
      <inkml:brushProperty name="height" value="0.0128842256963253" units="cm"/>
      <inkml:brushProperty name="color" value="#00BFF2"/>
      <inkml:brushProperty name="ignorePressure" value="0"/>
    </inkml:brush>
  </inkml:definitions>
  <inkml:trace contextRef="#ctx0" brushRef="#br0">35500 52100 646,'-2'-21'-56,"-3"10"14	,-3 10 15,-2 9 13,-3 7 17,1 7 17,-1 6 18,1 7 17,1 5 6,3 7-5,3 6-7,4 7-5,1-1-3,0-6 0,0-6 1,0-6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23225171118975" units="cm"/>
      <inkml:brushProperty name="height" value="0.0123225171118975" units="cm"/>
      <inkml:brushProperty name="color" value="#00BFF2"/>
      <inkml:brushProperty name="ignorePressure" value="0"/>
    </inkml:brush>
  </inkml:definitions>
  <inkml:trace contextRef="#ctx0" brushRef="#br0">36200 52150 676,'90'70'6,"-18"-9"12	,-19-10 11,-18-8 13,-9-9 6,4-6 1,3-6 1,3-6 0,-2-4-18,-6 1-41,-6-1-39,-6 1-39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31198605522513" units="cm"/>
      <inkml:brushProperty name="height" value="0.0131198605522513" units="cm"/>
      <inkml:brushProperty name="color" value="#00BFF2"/>
      <inkml:brushProperty name="ignorePressure" value="0"/>
    </inkml:brush>
  </inkml:definitions>
  <inkml:trace contextRef="#ctx0" brushRef="#br0">36650 51300 635,'23'1'8,"-3"4"18	,-3 3 18,-2 3 17,-1 1 3,3 1-11,3-1-11,4 1-10,-1-1-11,-3 1-9,-3-1-11,-2 1-9,-3-1-15,1 1-21,-1-1-21,1 1-22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15699423477054" units="cm"/>
      <inkml:brushProperty name="height" value="0.0115699423477054" units="cm"/>
      <inkml:brushProperty name="color" value="#00BFF2"/>
      <inkml:brushProperty name="ignorePressure" value="0"/>
    </inkml:brush>
  </inkml:definitions>
  <inkml:trace contextRef="#ctx0" brushRef="#br0">36500 51900 720,'-19'21'7,"13"-5"14	,12-7 15,13-5 15,9-6 2,6-3-10,7-3-9,6-2-9,-1-3-15,-5 1-24,-7-1-21,-5 1-23,-4-1-11,0 1-3,0-1-1,0 1-2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86562091112137" units="cm"/>
      <inkml:brushProperty name="height" value="0.0186562091112137" units="cm"/>
      <inkml:brushProperty name="color" value="#00BFF2"/>
      <inkml:brushProperty name="ignorePressure" value="0"/>
    </inkml:brush>
  </inkml:definitions>
  <inkml:trace contextRef="#ctx0" brushRef="#br0">37300 51000 446,'21'1'0,"-5"4"0	,-7 3 0,-5 3 0,-6 6 6,-3 9 12,-3 10 12,-2 10 12,-5 5 6,-2 4 0,-3 3 0,-3 3 0,-4-1-1,-3-2-1,-3-3-2,-2-3-1,0-6-6,7-5-11,6-7-9,7-5-11,0-3-11,-2 4-12,-3 3-10,-3 3-12,-1-2-9,4-6-5,3-6-7,3-6-6,1-6 0,1-2 2,-1-3 4,1-3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38603560626507" units="cm"/>
      <inkml:brushProperty name="height" value="0.0138603560626507" units="cm"/>
      <inkml:brushProperty name="color" value="#00BFF2"/>
      <inkml:brushProperty name="ignorePressure" value="0"/>
    </inkml:brush>
  </inkml:definitions>
  <inkml:trace contextRef="#ctx0" brushRef="#br0">58200 35800 601,'0'45'-85,"0"-9"40	,0-10 39,0-8 39,3-4 22,6 3 3,7 3 2,6 4 4,3-3 0,0-5-4,0-7-4,0-5-3,-2-3-21,-3 4-41,-3 3-38,-2 3-41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64266005158424" units="cm"/>
      <inkml:brushProperty name="height" value="0.0164266005158424" units="cm"/>
      <inkml:brushProperty name="color" value="#00BFF2"/>
      <inkml:brushProperty name="ignorePressure" value="0"/>
    </inkml:brush>
  </inkml:definitions>
  <inkml:trace contextRef="#ctx0" brushRef="#br0">37200 51650 507,'21'139'27,"-5"-22"-1	,-7-22-1,-5-21-1,-4-17 0,0-8 2,0-10 0,0-9 1,0 1 3,0 13 2,0 12 3,0 13 3,0-1 0,0-11-6,0-14-3,0-11-5,0-3-7,0 10-7,0 10-8,0 9-7,0-1-10,0-8-12,0-10-12,0-9-11,0-10-8,0-9-5,0-10-5,0-8-5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39466635882854" units="cm"/>
      <inkml:brushProperty name="height" value="0.0139466635882854" units="cm"/>
      <inkml:brushProperty name="color" value="#00BFF2"/>
      <inkml:brushProperty name="ignorePressure" value="0"/>
    </inkml:brush>
  </inkml:definitions>
  <inkml:trace contextRef="#ctx0" brushRef="#br0">37600 50950 597,'23'0'74,"-3"0"-8	,-3 0-8,-2 0-7,-3 3-8,1 6-6,-1 7-8,1 6-6,-1 1-8,1-3-8,-1-3-9,1-2-8,-1-3-14,1 1-21,-1-1-20,1 1-21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78639702498913" units="cm"/>
      <inkml:brushProperty name="height" value="0.0178639702498913" units="cm"/>
      <inkml:brushProperty name="color" value="#00BFF2"/>
      <inkml:brushProperty name="ignorePressure" value="0"/>
    </inkml:brush>
  </inkml:definitions>
  <inkml:trace contextRef="#ctx0" brushRef="#br0">37450 51350 466,'48'21'111,"-3"-5"-17	,-3-7-15,-2-5-16,-1-6-12,3-3-7,3-3-6,4-2-8,-1-1-11,-3 3-15,-3 3-15,-2 4-15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36699667200446" units="cm"/>
      <inkml:brushProperty name="height" value="0.0136699667200446" units="cm"/>
      <inkml:brushProperty name="color" value="#00BFF2"/>
      <inkml:brushProperty name="ignorePressure" value="0"/>
    </inkml:brush>
  </inkml:definitions>
  <inkml:trace contextRef="#ctx0" brushRef="#br0">37500 51850 609,'23'0'3,"-3"0"7	,-3 0 6,-2 0 6,0 0 5,7 0 3,6 0 3,7 0 2,2-2 2,1-3 0,-1-3 2,1-2 1,-4-3-7,-6 1-12,-6-1-14,-6 1-12,-4-1-17,1 1-22,-1-1-21,1 1-21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02009354159236" units="cm"/>
      <inkml:brushProperty name="height" value="0.0102009354159236" units="cm"/>
      <inkml:brushProperty name="color" value="#00BFF2"/>
      <inkml:brushProperty name="ignorePressure" value="0"/>
    </inkml:brush>
  </inkml:definitions>
  <inkml:trace contextRef="#ctx0" brushRef="#br0">37550 52200 816,'48'0'0,"-3"0"0	,-3 0 0,-2 0 0,-5 0 0,-2 0 0,-3 0 0,-3 0 0,-4 0 4,-3 0 6,-3 0 6,-2 0 7,-5-2 4,-2-3 1,-3-3 2,-3-2 1,-1-3-16,4 1-35,3-1-34,3 1-33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44284153357148" units="cm"/>
      <inkml:brushProperty name="height" value="0.0144284153357148" units="cm"/>
      <inkml:brushProperty name="color" value="#00BFF2"/>
      <inkml:brushProperty name="ignorePressure" value="0"/>
    </inkml:brush>
  </inkml:definitions>
  <inkml:trace contextRef="#ctx0" brushRef="#br0">37700 51600 577,'0'28'-34,"0"6"24	,0 7 24,0 6 23,0 7 15,0 10 5,0 10 5,0 9 5,0 2-4,0-2-14,0-3-13,0-3-13,0-7-16,0-9-19,0-10-19,0-8-18,0-8-12,0-2-5,0-3-5,0-3-6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213584303855896" units="cm"/>
      <inkml:brushProperty name="height" value="0.0213584303855896" units="cm"/>
      <inkml:brushProperty name="color" value="#00BFF2"/>
      <inkml:brushProperty name="ignorePressure" value="0"/>
    </inkml:brush>
  </inkml:definitions>
  <inkml:trace contextRef="#ctx0" brushRef="#br0">37350 52900 390,'28'-2'60,"6"-3"-3	,7-3-3,6-2-4,4-1-2,4 3-1,3 3 0,3 4-1,-1-1-1,-2-3-2,-3-3 0,-3-2-3,2-1-12,10 3-26,10 3-26,9 4-25,-2 1-15,-12 0-5,-13 0-5,-12 0-4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58705823123455" units="cm"/>
      <inkml:brushProperty name="height" value="0.0158705823123455" units="cm"/>
      <inkml:brushProperty name="color" value="#00BFF2"/>
      <inkml:brushProperty name="ignorePressure" value="0"/>
    </inkml:brush>
  </inkml:definitions>
  <inkml:trace contextRef="#ctx0" brushRef="#br0">39400 51200 525,'-2'48'0,"-3"-3"0	,-3-3 0,-2-2 0,-6 2 5,-6 9 10,-6 10 10,-6 10 10,-7 4 7,-6 0 3,-6 0 4,-6 0 3,-1-2-1,7-3-5,6-3-6,7-2-5,4-8-10,3-8-16,3-10-14,4-9-15,2-10-16,4-9-16,3-10-15,3-8-17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200954861938953" units="cm"/>
      <inkml:brushProperty name="height" value="0.0200954861938953" units="cm"/>
      <inkml:brushProperty name="color" value="#00BFF2"/>
      <inkml:brushProperty name="ignorePressure" value="0"/>
    </inkml:brush>
  </inkml:definitions>
  <inkml:trace contextRef="#ctx0" brushRef="#br0">39150 51750 414,'23'3'3,"-3"6"5	,-3 7 6,-2 6 5,-3 9 6,1 13 6,-1 12 7,1 13 7,-3 7 1,-2 4-4,-3 3-3,-3 3-4,-2-2-2,0-6-2,0-6-1,0-6-1,0-9 0,0-8 0,0-10 0,0-9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213568732142448" units="cm"/>
      <inkml:brushProperty name="height" value="0.0213568732142448" units="cm"/>
      <inkml:brushProperty name="color" value="#00BFF2"/>
      <inkml:brushProperty name="ignorePressure" value="0"/>
    </inkml:brush>
  </inkml:definitions>
  <inkml:trace contextRef="#ctx0" brushRef="#br0">39600 51650 390,'23'-43'4,"-3"17"7	,-3 15 9,-2 16 7,-5 7 4,-2 1 2,-3-1-1,-3 1 2,-2 4 0,0 9 3,0 10 3,0 10 1,0 0 0,0-5-4,0-7-4,0-5-4,0 3-4,0 17-2,0 15-3,0 16-2,1 5-3,4-2-4,3-3-3,3-3-4,-1-6-3,-2-5 0,-3-7-3,-3-5 0,1-9-3,6-9-4,7-10-3,6-8-4,4-8-2,4-2 1,3-3-1,3-3 1,-1-2 1,-2 0 0,-3 0 2,-3 0 0,2-5 1,10-9-1,10-10-1,9-8 0,1-6 1,-6 1 0,-6-1 1,-6 1 0,-7 1-3,-6 3-9,-6 3-9,-6 4-9,-6 1-5,-2 0 0,-3 0-1,-3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88723616302013" units="cm"/>
      <inkml:brushProperty name="height" value="0.0188723616302013" units="cm"/>
      <inkml:brushProperty name="color" value="#00BFF2"/>
      <inkml:brushProperty name="ignorePressure" value="0"/>
    </inkml:brush>
  </inkml:definitions>
  <inkml:trace contextRef="#ctx0" brushRef="#br0">58850 35900 441,'-4'50'5,"-5"0"9	,-7 0 9,-5 0 10,-6 3 7,-3 6 4,-3 7 4,-2 6 3,-1-1 2,3-5-1,3-7-3,4-5-1,2-8-7,4-5-11,3-7-11,3-5-11,-5 0-11,-12 10-13,-13 10-12,-12 9-12,-2-1-8,9-8-1,10-10-1,10-9-2,4-7-2,0-3-2,0-3-2,0-2-1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64762008935213" units="cm"/>
      <inkml:brushProperty name="height" value="0.0164762008935213" units="cm"/>
      <inkml:brushProperty name="color" value="#00BFF2"/>
      <inkml:brushProperty name="ignorePressure" value="0"/>
    </inkml:brush>
  </inkml:definitions>
  <inkml:trace contextRef="#ctx0" brushRef="#br0">40300 51500 505,'-50'51'92,"0"4"-9	,0 3-9,0 3-8,-2 1-11,-3 1-14,-3-1-13,-2 1-13,-1-1-6,3 1 0,3-1 1,4 1 1,2-6-10,4-8-20,3-10-22,3-9-21,3-7-10,3-3 0,3-3-1,4-2-1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08T05:53:52"/>
    </inkml:context>
    <inkml:brush xml:id="br0">
      <inkml:brushProperty name="width" value="0.952380955219269" units="cm"/>
      <inkml:brushProperty name="height" value="0.952380955219269" units="cm"/>
      <inkml:brushProperty name="color" value="#0CBDFF"/>
      <inkml:brushProperty name="transparency" value="182"/>
      <inkml:brushProperty name="ignorePressure" value="0"/>
    </inkml:brush>
  </inkml:definitions>
  <inkml:trace contextRef="#ctx0" brushRef="#br0">27150 29550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08T05:53:52"/>
    </inkml:context>
    <inkml:brush xml:id="br0">
      <inkml:brushProperty name="width" value="0.952380955219269" units="cm"/>
      <inkml:brushProperty name="height" value="0.952380955219269" units="cm"/>
      <inkml:brushProperty name="color" value="#0CBDFF"/>
      <inkml:brushProperty name="transparency" value="182"/>
      <inkml:brushProperty name="ignorePressure" value="0"/>
    </inkml:brush>
  </inkml:definitions>
  <inkml:trace contextRef="#ctx0" brushRef="#br0">17200 22550,'-50'-50,"25"0,0 0,0 50,0 0,50 0,0 0,150 0,0 0,25 0,0 0,0 0,0 0,0-25,0 0,25 0,0 0,0 25,0 0,-75 25,0 0,-50 0,0 0,-50-25,0 0,50 25,0 0,0-25,0 0,0 25,0 0,0-25,0 0,-25 0,0 0,0 0,0 0,-50 0,0 0,0 0,0 0,25 0,0 0,-25 0,0 0,25 0,0 0,-50-25,0 0,75 25,0 0,-50-25,0 0,0 50,0 0,0 0,0 0,-25 0,0 0,25-25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25000000372529" units="cm"/>
      <inkml:brushProperty name="height" value="0.025000000372529" units="cm"/>
      <inkml:brushProperty name="color" value="#00BFF2"/>
      <inkml:brushProperty name="ignorePressure" value="0"/>
    </inkml:brush>
  </inkml:definitions>
  <inkml:trace contextRef="#ctx0" brushRef="#br0">26400 30400 333,'97'39'167,"32"29"-1	,31 29 1,31 28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248369574546814" units="cm"/>
      <inkml:brushProperty name="height" value="0.0248369574546814" units="cm"/>
      <inkml:brushProperty name="color" value="#00BFF2"/>
      <inkml:brushProperty name="ignorePressure" value="0"/>
    </inkml:brush>
  </inkml:definitions>
  <inkml:trace contextRef="#ctx0" brushRef="#br0">17100 17600 335,'-2'-68'0,"-3"17"0	,-3 15 0,-2 16 0,-1 12 2,3 9 5,3 10 5,4 10 5,1 10 4,0 13 2,0 12 4,0 13 3,0 1 1,0-9-1,0-10-2,0-8-1,1 10 1,4 31 2,3 32 2,3 31 2,1 9 0,1-12-1,-1-13 0,1-12-2,-3-16-2,-2-19-4,-3-18-5,-3-19-4,-1-2-2,4 16-1,3 15 2,3 17-1,1 0-5,1-11-12,-1-14-10,1-11-12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4363395050168" units="cm"/>
      <inkml:brushProperty name="height" value="0.014363395050168" units="cm"/>
      <inkml:brushProperty name="color" value="#00BFF2"/>
      <inkml:brushProperty name="ignorePressure" value="0"/>
    </inkml:brush>
  </inkml:definitions>
  <inkml:trace contextRef="#ctx0" brushRef="#br0">16650 18500 580,'0'26'70,"0"4"-7	,0 3-7,0 3-7,0-1-4,0-2-3,0-3-3,0-3-2,-2-4-19,-3-3-35,-3-3-35,-2-2-36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07256108894944" units="cm"/>
      <inkml:brushProperty name="height" value="0.0107256108894944" units="cm"/>
      <inkml:brushProperty name="color" value="#00BFF2"/>
      <inkml:brushProperty name="ignorePressure" value="0"/>
    </inkml:brush>
  </inkml:definitions>
  <inkml:trace contextRef="#ctx0" brushRef="#br0">17000 18400 776,'45'25'7,"-9"0"5	,-10 0 6,-8 0 6,-4-2 4,3-3 2,3-3 2,4-2 2,-1-5-7,-3-2-15,-3-3-16,-2-3-16,-3-2-15,1 0-17,-1 0-16,1 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36415921151638" units="cm"/>
      <inkml:brushProperty name="height" value="0.0136415921151638" units="cm"/>
      <inkml:brushProperty name="color" value="#00BFF2"/>
      <inkml:brushProperty name="ignorePressure" value="0"/>
    </inkml:brush>
  </inkml:definitions>
  <inkml:trace contextRef="#ctx0" brushRef="#br0">17450 18050 610,'23'48'62,"-3"-3"-6	,-3-3-7,-2-2-5,-3-3-5,1 1-2,-1-1-2,1 1-2,-1-1-9,1 1-13,-1-1-16,1 1-13,-3-4-16,-2-6-17,-3-6-16,-3-6-18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28236468881369" units="cm"/>
      <inkml:brushProperty name="height" value="0.0128236468881369" units="cm"/>
      <inkml:brushProperty name="color" value="#00BFF2"/>
      <inkml:brushProperty name="ignorePressure" value="0"/>
    </inkml:brush>
  </inkml:definitions>
  <inkml:trace contextRef="#ctx0" brushRef="#br0">17700 18200 649,'23'1'4,"-3"4"9	,-3 3 7,-2 3 8,-1-1 6,3-2 4,3-3 2,4-3 4,1-2-2,0 0-8,0 0-7,0 0-9,1-4-9,4-5-16,3-7-13,3-5-14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35816894471645" units="cm"/>
      <inkml:brushProperty name="height" value="0.0135816894471645" units="cm"/>
      <inkml:brushProperty name="color" value="#00BFF2"/>
      <inkml:brushProperty name="ignorePressure" value="0"/>
    </inkml:brush>
  </inkml:definitions>
  <inkml:trace contextRef="#ctx0" brushRef="#br0">17750 18750 613,'-22'1'-4,"6"4"-8	,7 3-9,6 3-8,4-1 6,4-2 20,3-3 20,3-3 20,3-4 11,3-3 0,3-3 1,4-2 0,1-1 0,0 3-1,0 3-1,0 4-2,0-1-12,0-3-24,0-3-25,0-2-24,-2-1-13,-3 3-1,-3 3-2,-2 4-2,-3-1 0,1-3-2,-1-3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39:25"/>
    </inkml:context>
    <inkml:brush xml:id="br0">
      <inkml:brushProperty name="width" value="0.0180284753441811" units="cm"/>
      <inkml:brushProperty name="height" value="0.0180284753441811" units="cm"/>
      <inkml:brushProperty name="color" value="#00BFF2"/>
      <inkml:brushProperty name="ignorePressure" value="0"/>
    </inkml:brush>
  </inkml:definitions>
  <inkml:trace contextRef="#ctx0" brushRef="#br0">57750 36400 462,'70'25'18,"-9"0"1	,-10 0 2,-8 0 1,-9-2 2,-6-3 2,-6-3 1,-6-2 2,4 3 3,16 14 4,15 11 4,17 14 4,8 2-2,4-6-7,3-6-8,3-6-8,-1-6-3,-2-2 0,-3-3 1,-3-3 0,-9-4-6,-11-3-14,-14-3-12,-11-2-14,-7-5-13,0-2-13,0-3-14,0-3-12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57585516571999" units="cm"/>
      <inkml:brushProperty name="height" value="0.0157585516571999" units="cm"/>
      <inkml:brushProperty name="color" value="#00BFF2"/>
      <inkml:brushProperty name="ignorePressure" value="0"/>
    </inkml:brush>
  </inkml:definitions>
  <inkml:trace contextRef="#ctx0" brushRef="#br0">17900 17950 528,'0'-21'-11,"0"10"6	,0 10 6,0 9 7,0 9 8,0 9 7,0 10 9,0 10 7,0 8 4,0 10-2,0 10 0,0 9-2,0 2 0,0-2 0,0-3 1,0-3 0,1-2-8,4 0-18,3 0-15,3 0-18,-1-7-12,-2-11-7,-3-14-8,-3-11-6,-2-9-6,0-3-3,0-3-4,0-2-3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210625138133764" units="cm"/>
      <inkml:brushProperty name="height" value="0.0210625138133764" units="cm"/>
      <inkml:brushProperty name="color" value="#00BFF2"/>
      <inkml:brushProperty name="ignorePressure" value="0"/>
    </inkml:brush>
  </inkml:definitions>
  <inkml:trace contextRef="#ctx0" brushRef="#br0">17500 19550 395,'95'-2'67,"-9"-3"-9	,-10-3-7,-8-2-9,-6-5-2,1-2 7,-1-3 5,1-3 5,-4-1-2,-6 4-8,-6 3-8,-6 3-10,-1 1-11,7 1-16,6-1-14,7 1-15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11565971747041" units="cm"/>
      <inkml:brushProperty name="height" value="0.0111565971747041" units="cm"/>
      <inkml:brushProperty name="color" value="#00BFF2"/>
      <inkml:brushProperty name="ignorePressure" value="0"/>
    </inkml:brush>
  </inkml:definitions>
  <inkml:trace contextRef="#ctx0" brushRef="#br0">19300 17400 746,'-2'26'3,"-3"4"2	,-3 3 4,-2 3 3,-1-2 1,3-6-1,3-6 0,4-6-2,-6 1-1,-11 9-3,-14 10-3,-11 10-3,-4 4-2,6 0-4,7 0-3,6 0-3,3-4 0,0-5 4,0-7 5,0-5 3,7-8 6,17-5 5,15-7 6,16-5 6,9-4 1,3 0-1,3 0-3,4 0-1,-3-2-2,-5-3-1,-7-3-2,-5-2 0,-6-3-7,-3 1-10,-3-1-10,-2 1-11,-1 1-10,3 3-10,3 3-8,4 4-10,-1-1-2,-3-3 6,-3-3 6,-2-2 19,-5 0 33,-2 7 0,-3 6 0,-3 7 36,-2 4 29,0 3-7,0 3-5,0 4-8,0-1-7,0-3-11,0-3-10,0-2-10,0-3-11,0 1-10,0-1-10,0 1-11,0-1-5,0 1-3,0-1-1,0 1-1,-2-1-3,-3 1-1,-3-1 49,-2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08973886817694" units="cm"/>
      <inkml:brushProperty name="height" value="0.0108973886817694" units="cm"/>
      <inkml:brushProperty name="color" value="#00BFF2"/>
      <inkml:brushProperty name="ignorePressure" value="0"/>
    </inkml:brush>
  </inkml:definitions>
  <inkml:trace contextRef="#ctx0" brushRef="#br0">19200 18650 764,'0'51'-4,"0"4"-8	,0 3-9,0 3-8,-2 3 5,-3 3 19,-3 3 19,-2 4 19,-1-1 10,3-3 1,3-3 0,4-2 2,1-8-5,0-8-9,0-10-11,0-9-8,1-9-20,4-5-26,3-7-28,3-5-27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88564360141754" units="cm"/>
      <inkml:brushProperty name="height" value="0.0188564360141754" units="cm"/>
      <inkml:brushProperty name="color" value="#00BFF2"/>
      <inkml:brushProperty name="ignorePressure" value="0"/>
    </inkml:brush>
  </inkml:definitions>
  <inkml:trace contextRef="#ctx0" brushRef="#br0">19200 18550 441,'23'-24'-77,"-3"4"44	,-3 3 33,-2 3 0,-3 3 0,1 3 0,-1 3 0,1 4 0,-1-1 0,1-3 0,-1-3 1,1-2 26,-1-1 0,1 3-4,-1 3-2,1 4-4,1 1-2,3 0-1,3 0-3,4 0-1,-1 0-1,-3 0 0,-3 0-1,-2 0 0,-3 1 0,1 4 1,-1 3 1,1 3 1,-1 6 1,1 9 3,-1 10 3,1 10 1,-3 8 4,-2 10 3,-3 10 2,-3 9 4,-2 2 1,0-2-2,0-3-1,0-3-1,0-4-2,0-3-2,0-3-4,0-2-2,0-8-4,0-8-3,0-10-4,0-9-3,0-5-3,0 0-2,0 0 0,0 0-2,0-7-12,0-11-25,0-14-24,0-11-24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19350 18650 1000,'1'21'-4,"4"-5"-8	,3-7-8,3-5-7,3-4-6,3 0-4,3 0-5,4 0-3,-1 0 15,-3 0 30,-3 0 0,-2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19450 19050 1000,'-18'20'-56,"17"-9"17	,15-10 19,16-8 18,5-6 2,-2 1-12,-3-1-13,-3 1-12,-4-1-9,-3 1 33,-3-1 13,-2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46297113969922" units="cm"/>
      <inkml:brushProperty name="height" value="0.0146297113969922" units="cm"/>
      <inkml:brushProperty name="color" value="#00BFF2"/>
      <inkml:brushProperty name="ignorePressure" value="0"/>
    </inkml:brush>
  </inkml:definitions>
  <inkml:trace contextRef="#ctx0" brushRef="#br0">19800 17850 569,'21'-16'7,"-5"19"14	,-7 19 14,-5 19 13,-4 10 5,0 4-7,0 3-7,0 3-7,0-4-4,0-8-3,0-10-1,0-9-2,1-4-4,4 4-4,3 3-4,3 3-5,3-1-2,3-2-3,3-3 0,4-3-3,1-6-1,0-5-3,0-7-1,0-5-2,0-4-2,0 0-2,0 0-2,0 0-3,0-2-4,0-3-7,0-3-8,0-2-8,-2-5-5,-3-2-5,-3-3-4,-2-3-5,-3-1 1,1 4 18,-1 3 46,1 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02904159575701" units="cm"/>
      <inkml:brushProperty name="height" value="0.0102904159575701" units="cm"/>
      <inkml:brushProperty name="color" value="#00BFF2"/>
      <inkml:brushProperty name="ignorePressure" value="0"/>
    </inkml:brush>
  </inkml:definitions>
  <inkml:trace contextRef="#ctx0" brushRef="#br0">20250 18050 809,'-2'-44'5,"-3"13"12	,-3 12 10,-2 13 11,-3 10 2,1 10-10,-1 10-9,1 9-9,-3 6-13,-2 3-21,-3 3-18,-3 4-21,1-4-7,6-9 3,7-10 2,6-8 4,1-6 46,-3 1 13,-3-1 0,-2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6-08T05:53:52"/>
    </inkml:context>
    <inkml:brush xml:id="br0">
      <inkml:brushProperty name="width" value="0.0120164025574923" units="cm"/>
      <inkml:brushProperty name="height" value="0.0120164025574923" units="cm"/>
      <inkml:brushProperty name="color" value="#00BFF2"/>
      <inkml:brushProperty name="ignorePressure" value="0"/>
    </inkml:brush>
  </inkml:definitions>
  <inkml:trace contextRef="#ctx0" brushRef="#br0">19950 18600 693,'0'48'-1,"0"-3"-1	,0-3-1,0-2-2,0-1 4,0 3 8,0 3 9,0 4 9,0 2 2,0 4 0,0 3-2,0 3-1,0-2-2,0-6-3,0-6-3,0-6-4,0-7-2,0-6-1,0-6-1,0-6-1,0-4 0,0 1 2,0-1 1,0 1 2,0-1-1,0 1-2,0-1-4,0 1-4,1-3-1,4-2 0,3-3-2,3-3-1,1-2-1,1 0-1,-1 0-3,1 0-1,1 0 1,3 0 1,3 0 2,4 0 2,-1 0 0,-3 0-2,-3 0-1,-2 0-2,-1-4-1,3-5 2,3-7 1,4-5 1,-1-3 2,-3 4 0,-3 3 0,-2 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x-none" sz="1200" dirty="0">
              <a:latin typeface="Times New Roman" pitchFamily="2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en-US" altLang="x-none" sz="1200" dirty="0">
              <a:latin typeface="Times New Roman" pitchFamily="2" charset="0"/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>
              <a:latin typeface="Times New Roman" pitchFamily="2" charset="0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itchFamily="2" charset="0"/>
              </a:rPr>
            </a:fld>
            <a:endParaRPr lang="en-US" altLang="zh-CN" sz="1200" dirty="0">
              <a:latin typeface="Times New Roman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  <p:grpSp>
        <p:nvGrpSpPr>
          <p:cNvPr id="1032" name="组合 1031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3" name="Oval 9"/>
            <p:cNvSpPr/>
            <p:nvPr/>
          </p:nvSpPr>
          <p:spPr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4" name="Oval 10"/>
            <p:cNvSpPr/>
            <p:nvPr/>
          </p:nvSpPr>
          <p:spPr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5" name="Oval 11"/>
            <p:cNvSpPr/>
            <p:nvPr/>
          </p:nvSpPr>
          <p:spPr>
            <a:xfrm>
              <a:off x="224" y="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6" name="Oval 12"/>
            <p:cNvSpPr/>
            <p:nvPr/>
          </p:nvSpPr>
          <p:spPr>
            <a:xfrm>
              <a:off x="0" y="11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7" name="Oval 13"/>
            <p:cNvSpPr/>
            <p:nvPr/>
          </p:nvSpPr>
          <p:spPr>
            <a:xfrm>
              <a:off x="112" y="11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8" name="Oval 14"/>
            <p:cNvSpPr/>
            <p:nvPr/>
          </p:nvSpPr>
          <p:spPr>
            <a:xfrm>
              <a:off x="224" y="11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9" name="Oval 15"/>
            <p:cNvSpPr/>
            <p:nvPr/>
          </p:nvSpPr>
          <p:spPr>
            <a:xfrm>
              <a:off x="336" y="11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0" name="Oval 16"/>
            <p:cNvSpPr/>
            <p:nvPr/>
          </p:nvSpPr>
          <p:spPr>
            <a:xfrm>
              <a:off x="0" y="22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1" name="Oval 17"/>
            <p:cNvSpPr/>
            <p:nvPr/>
          </p:nvSpPr>
          <p:spPr>
            <a:xfrm>
              <a:off x="112" y="22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2" name="Oval 18"/>
            <p:cNvSpPr/>
            <p:nvPr/>
          </p:nvSpPr>
          <p:spPr>
            <a:xfrm>
              <a:off x="224" y="22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3" name="Oval 19"/>
            <p:cNvSpPr/>
            <p:nvPr/>
          </p:nvSpPr>
          <p:spPr>
            <a:xfrm>
              <a:off x="336" y="22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4" name="Oval 20"/>
            <p:cNvSpPr/>
            <p:nvPr/>
          </p:nvSpPr>
          <p:spPr>
            <a:xfrm>
              <a:off x="448" y="22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5" name="Oval 21"/>
            <p:cNvSpPr/>
            <p:nvPr/>
          </p:nvSpPr>
          <p:spPr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6" name="Oval 22"/>
            <p:cNvSpPr/>
            <p:nvPr/>
          </p:nvSpPr>
          <p:spPr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7" name="Oval 23"/>
            <p:cNvSpPr/>
            <p:nvPr/>
          </p:nvSpPr>
          <p:spPr>
            <a:xfrm>
              <a:off x="224" y="33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8" name="Oval 24"/>
            <p:cNvSpPr/>
            <p:nvPr/>
          </p:nvSpPr>
          <p:spPr>
            <a:xfrm>
              <a:off x="336" y="33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9" name="Oval 25"/>
            <p:cNvSpPr/>
            <p:nvPr/>
          </p:nvSpPr>
          <p:spPr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0" name="Oval 26"/>
            <p:cNvSpPr/>
            <p:nvPr/>
          </p:nvSpPr>
          <p:spPr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1" name="Oval 27"/>
            <p:cNvSpPr/>
            <p:nvPr/>
          </p:nvSpPr>
          <p:spPr>
            <a:xfrm>
              <a:off x="224" y="44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2" name="Oval 28"/>
            <p:cNvSpPr/>
            <p:nvPr/>
          </p:nvSpPr>
          <p:spPr>
            <a:xfrm>
              <a:off x="336" y="44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3" name="Oval 29"/>
            <p:cNvSpPr/>
            <p:nvPr/>
          </p:nvSpPr>
          <p:spPr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4" name="Oval 30"/>
            <p:cNvSpPr/>
            <p:nvPr/>
          </p:nvSpPr>
          <p:spPr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5" name="Oval 31"/>
            <p:cNvSpPr/>
            <p:nvPr/>
          </p:nvSpPr>
          <p:spPr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6" name="Oval 32"/>
            <p:cNvSpPr/>
            <p:nvPr/>
          </p:nvSpPr>
          <p:spPr>
            <a:xfrm>
              <a:off x="224" y="56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7" name="Oval 33"/>
            <p:cNvSpPr/>
            <p:nvPr/>
          </p:nvSpPr>
          <p:spPr>
            <a:xfrm>
              <a:off x="336" y="56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8" name="Oval 34"/>
            <p:cNvSpPr/>
            <p:nvPr/>
          </p:nvSpPr>
          <p:spPr>
            <a:xfrm>
              <a:off x="0" y="67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9" name="Oval 35"/>
            <p:cNvSpPr/>
            <p:nvPr/>
          </p:nvSpPr>
          <p:spPr>
            <a:xfrm>
              <a:off x="112" y="67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0" name="Oval 36"/>
            <p:cNvSpPr/>
            <p:nvPr/>
          </p:nvSpPr>
          <p:spPr>
            <a:xfrm>
              <a:off x="224" y="67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1" name="Oval 37"/>
            <p:cNvSpPr/>
            <p:nvPr/>
          </p:nvSpPr>
          <p:spPr>
            <a:xfrm>
              <a:off x="336" y="67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2" name="Oval 38"/>
            <p:cNvSpPr/>
            <p:nvPr/>
          </p:nvSpPr>
          <p:spPr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3" name="Oval 39"/>
            <p:cNvSpPr/>
            <p:nvPr/>
          </p:nvSpPr>
          <p:spPr>
            <a:xfrm>
              <a:off x="336" y="78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组合 2050"/>
          <p:cNvGrpSpPr/>
          <p:nvPr/>
        </p:nvGrpSpPr>
        <p:grpSpPr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2052" name="Oval 9"/>
            <p:cNvSpPr/>
            <p:nvPr/>
          </p:nvSpPr>
          <p:spPr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3" name="Oval 10"/>
            <p:cNvSpPr/>
            <p:nvPr/>
          </p:nvSpPr>
          <p:spPr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4" name="Oval 11"/>
            <p:cNvSpPr/>
            <p:nvPr/>
          </p:nvSpPr>
          <p:spPr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5" name="Oval 12"/>
            <p:cNvSpPr/>
            <p:nvPr/>
          </p:nvSpPr>
          <p:spPr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6" name="Oval 13"/>
            <p:cNvSpPr/>
            <p:nvPr/>
          </p:nvSpPr>
          <p:spPr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7" name="Oval 14"/>
            <p:cNvSpPr/>
            <p:nvPr/>
          </p:nvSpPr>
          <p:spPr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8" name="Oval 15"/>
            <p:cNvSpPr/>
            <p:nvPr/>
          </p:nvSpPr>
          <p:spPr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9" name="Oval 16"/>
            <p:cNvSpPr/>
            <p:nvPr/>
          </p:nvSpPr>
          <p:spPr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0" name="Oval 17"/>
            <p:cNvSpPr/>
            <p:nvPr/>
          </p:nvSpPr>
          <p:spPr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1" name="Oval 18"/>
            <p:cNvSpPr/>
            <p:nvPr/>
          </p:nvSpPr>
          <p:spPr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2" name="Oval 19"/>
            <p:cNvSpPr/>
            <p:nvPr/>
          </p:nvSpPr>
          <p:spPr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3" name="Oval 20"/>
            <p:cNvSpPr/>
            <p:nvPr/>
          </p:nvSpPr>
          <p:spPr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4" name="Oval 21"/>
            <p:cNvSpPr/>
            <p:nvPr/>
          </p:nvSpPr>
          <p:spPr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5" name="Oval 22"/>
            <p:cNvSpPr/>
            <p:nvPr/>
          </p:nvSpPr>
          <p:spPr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6" name="Oval 23"/>
            <p:cNvSpPr/>
            <p:nvPr/>
          </p:nvSpPr>
          <p:spPr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7" name="Oval 24"/>
            <p:cNvSpPr/>
            <p:nvPr/>
          </p:nvSpPr>
          <p:spPr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8" name="Oval 25"/>
            <p:cNvSpPr/>
            <p:nvPr/>
          </p:nvSpPr>
          <p:spPr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9" name="Oval 26"/>
            <p:cNvSpPr/>
            <p:nvPr/>
          </p:nvSpPr>
          <p:spPr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0" name="Oval 27"/>
            <p:cNvSpPr/>
            <p:nvPr/>
          </p:nvSpPr>
          <p:spPr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1" name="Oval 28"/>
            <p:cNvSpPr/>
            <p:nvPr/>
          </p:nvSpPr>
          <p:spPr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2" name="Oval 29"/>
            <p:cNvSpPr/>
            <p:nvPr/>
          </p:nvSpPr>
          <p:spPr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3" name="Oval 30"/>
            <p:cNvSpPr/>
            <p:nvPr/>
          </p:nvSpPr>
          <p:spPr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4" name="Oval 31"/>
            <p:cNvSpPr/>
            <p:nvPr/>
          </p:nvSpPr>
          <p:spPr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5" name="Oval 32"/>
            <p:cNvSpPr/>
            <p:nvPr/>
          </p:nvSpPr>
          <p:spPr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6" name="Oval 33"/>
            <p:cNvSpPr/>
            <p:nvPr/>
          </p:nvSpPr>
          <p:spPr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7" name="Oval 34"/>
            <p:cNvSpPr/>
            <p:nvPr/>
          </p:nvSpPr>
          <p:spPr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8" name="Oval 35"/>
            <p:cNvSpPr/>
            <p:nvPr/>
          </p:nvSpPr>
          <p:spPr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9" name="Oval 36"/>
            <p:cNvSpPr/>
            <p:nvPr/>
          </p:nvSpPr>
          <p:spPr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80" name="Oval 37"/>
            <p:cNvSpPr/>
            <p:nvPr/>
          </p:nvSpPr>
          <p:spPr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81" name="Oval 38"/>
            <p:cNvSpPr/>
            <p:nvPr/>
          </p:nvSpPr>
          <p:spPr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82" name="Oval 39"/>
            <p:cNvSpPr/>
            <p:nvPr/>
          </p:nvSpPr>
          <p:spPr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</p:grpSp>
      <p:sp>
        <p:nvSpPr>
          <p:cNvPr id="2083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84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85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86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2087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2088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4.jpeg"/><Relationship Id="rId1" Type="http://schemas.openxmlformats.org/officeDocument/2006/relationships/hyperlink" Target="6.1.swf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customXml" Target="../ink/ink133.xml"/><Relationship Id="rId3" Type="http://schemas.openxmlformats.org/officeDocument/2006/relationships/image" Target="../media/image83.png"/><Relationship Id="rId2" Type="http://schemas.openxmlformats.org/officeDocument/2006/relationships/customXml" Target="../ink/ink132.xml"/><Relationship Id="rId1" Type="http://schemas.openxmlformats.org/officeDocument/2006/relationships/image" Target="../media/image1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0.png"/><Relationship Id="rId1" Type="http://schemas.openxmlformats.org/officeDocument/2006/relationships/image" Target="../media/image139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8.xml"/><Relationship Id="rId8" Type="http://schemas.openxmlformats.org/officeDocument/2006/relationships/image" Target="../media/image144.png"/><Relationship Id="rId7" Type="http://schemas.openxmlformats.org/officeDocument/2006/relationships/customXml" Target="../ink/ink137.xml"/><Relationship Id="rId6" Type="http://schemas.openxmlformats.org/officeDocument/2006/relationships/image" Target="../media/image143.png"/><Relationship Id="rId5" Type="http://schemas.openxmlformats.org/officeDocument/2006/relationships/customXml" Target="../ink/ink136.xml"/><Relationship Id="rId4" Type="http://schemas.openxmlformats.org/officeDocument/2006/relationships/image" Target="../media/image142.png"/><Relationship Id="rId3" Type="http://schemas.openxmlformats.org/officeDocument/2006/relationships/customXml" Target="../ink/ink135.xml"/><Relationship Id="rId2" Type="http://schemas.openxmlformats.org/officeDocument/2006/relationships/image" Target="../media/image141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6.png"/><Relationship Id="rId11" Type="http://schemas.openxmlformats.org/officeDocument/2006/relationships/customXml" Target="../ink/ink139.xml"/><Relationship Id="rId10" Type="http://schemas.openxmlformats.org/officeDocument/2006/relationships/image" Target="../media/image145.png"/><Relationship Id="rId1" Type="http://schemas.openxmlformats.org/officeDocument/2006/relationships/customXml" Target="../ink/ink1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7.jpeg"/><Relationship Id="rId1" Type="http://schemas.openxmlformats.org/officeDocument/2006/relationships/hyperlink" Target="6.3.sw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8.jpeg"/><Relationship Id="rId1" Type="http://schemas.openxmlformats.org/officeDocument/2006/relationships/hyperlink" Target="6.4.sw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0.xml"/><Relationship Id="rId98" Type="http://schemas.openxmlformats.org/officeDocument/2006/relationships/image" Target="../media/image49.png"/><Relationship Id="rId97" Type="http://schemas.openxmlformats.org/officeDocument/2006/relationships/customXml" Target="../ink/ink49.xml"/><Relationship Id="rId96" Type="http://schemas.openxmlformats.org/officeDocument/2006/relationships/image" Target="../media/image48.png"/><Relationship Id="rId95" Type="http://schemas.openxmlformats.org/officeDocument/2006/relationships/customXml" Target="../ink/ink48.xml"/><Relationship Id="rId94" Type="http://schemas.openxmlformats.org/officeDocument/2006/relationships/image" Target="../media/image47.png"/><Relationship Id="rId93" Type="http://schemas.openxmlformats.org/officeDocument/2006/relationships/customXml" Target="../ink/ink47.xml"/><Relationship Id="rId92" Type="http://schemas.openxmlformats.org/officeDocument/2006/relationships/image" Target="../media/image46.png"/><Relationship Id="rId91" Type="http://schemas.openxmlformats.org/officeDocument/2006/relationships/customXml" Target="../ink/ink46.xml"/><Relationship Id="rId90" Type="http://schemas.openxmlformats.org/officeDocument/2006/relationships/image" Target="../media/image45.png"/><Relationship Id="rId9" Type="http://schemas.openxmlformats.org/officeDocument/2006/relationships/customXml" Target="../ink/ink5.xml"/><Relationship Id="rId89" Type="http://schemas.openxmlformats.org/officeDocument/2006/relationships/customXml" Target="../ink/ink45.xml"/><Relationship Id="rId88" Type="http://schemas.openxmlformats.org/officeDocument/2006/relationships/image" Target="../media/image44.png"/><Relationship Id="rId87" Type="http://schemas.openxmlformats.org/officeDocument/2006/relationships/customXml" Target="../ink/ink44.xml"/><Relationship Id="rId86" Type="http://schemas.openxmlformats.org/officeDocument/2006/relationships/image" Target="../media/image43.png"/><Relationship Id="rId85" Type="http://schemas.openxmlformats.org/officeDocument/2006/relationships/customXml" Target="../ink/ink43.xml"/><Relationship Id="rId84" Type="http://schemas.openxmlformats.org/officeDocument/2006/relationships/image" Target="../media/image42.png"/><Relationship Id="rId83" Type="http://schemas.openxmlformats.org/officeDocument/2006/relationships/customXml" Target="../ink/ink42.xml"/><Relationship Id="rId82" Type="http://schemas.openxmlformats.org/officeDocument/2006/relationships/image" Target="../media/image41.png"/><Relationship Id="rId81" Type="http://schemas.openxmlformats.org/officeDocument/2006/relationships/customXml" Target="../ink/ink41.xml"/><Relationship Id="rId80" Type="http://schemas.openxmlformats.org/officeDocument/2006/relationships/image" Target="../media/image40.png"/><Relationship Id="rId8" Type="http://schemas.openxmlformats.org/officeDocument/2006/relationships/image" Target="../media/image4.png"/><Relationship Id="rId79" Type="http://schemas.openxmlformats.org/officeDocument/2006/relationships/customXml" Target="../ink/ink40.xml"/><Relationship Id="rId78" Type="http://schemas.openxmlformats.org/officeDocument/2006/relationships/image" Target="../media/image39.png"/><Relationship Id="rId77" Type="http://schemas.openxmlformats.org/officeDocument/2006/relationships/customXml" Target="../ink/ink39.xml"/><Relationship Id="rId76" Type="http://schemas.openxmlformats.org/officeDocument/2006/relationships/image" Target="../media/image38.png"/><Relationship Id="rId75" Type="http://schemas.openxmlformats.org/officeDocument/2006/relationships/customXml" Target="../ink/ink38.xml"/><Relationship Id="rId74" Type="http://schemas.openxmlformats.org/officeDocument/2006/relationships/image" Target="../media/image37.png"/><Relationship Id="rId73" Type="http://schemas.openxmlformats.org/officeDocument/2006/relationships/customXml" Target="../ink/ink37.xml"/><Relationship Id="rId72" Type="http://schemas.openxmlformats.org/officeDocument/2006/relationships/image" Target="../media/image36.png"/><Relationship Id="rId71" Type="http://schemas.openxmlformats.org/officeDocument/2006/relationships/customXml" Target="../ink/ink36.xml"/><Relationship Id="rId70" Type="http://schemas.openxmlformats.org/officeDocument/2006/relationships/image" Target="../media/image35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4.png"/><Relationship Id="rId67" Type="http://schemas.openxmlformats.org/officeDocument/2006/relationships/customXml" Target="../ink/ink34.xml"/><Relationship Id="rId66" Type="http://schemas.openxmlformats.org/officeDocument/2006/relationships/image" Target="../media/image33.png"/><Relationship Id="rId65" Type="http://schemas.openxmlformats.org/officeDocument/2006/relationships/customXml" Target="../ink/ink33.xml"/><Relationship Id="rId64" Type="http://schemas.openxmlformats.org/officeDocument/2006/relationships/image" Target="../media/image32.png"/><Relationship Id="rId63" Type="http://schemas.openxmlformats.org/officeDocument/2006/relationships/customXml" Target="../ink/ink32.xml"/><Relationship Id="rId62" Type="http://schemas.openxmlformats.org/officeDocument/2006/relationships/image" Target="../media/image31.png"/><Relationship Id="rId61" Type="http://schemas.openxmlformats.org/officeDocument/2006/relationships/customXml" Target="../ink/ink31.xml"/><Relationship Id="rId60" Type="http://schemas.openxmlformats.org/officeDocument/2006/relationships/image" Target="../media/image30.png"/><Relationship Id="rId6" Type="http://schemas.openxmlformats.org/officeDocument/2006/relationships/image" Target="../media/image3.png"/><Relationship Id="rId59" Type="http://schemas.openxmlformats.org/officeDocument/2006/relationships/customXml" Target="../ink/ink30.xml"/><Relationship Id="rId58" Type="http://schemas.openxmlformats.org/officeDocument/2006/relationships/image" Target="../media/image29.png"/><Relationship Id="rId57" Type="http://schemas.openxmlformats.org/officeDocument/2006/relationships/customXml" Target="../ink/ink29.xml"/><Relationship Id="rId56" Type="http://schemas.openxmlformats.org/officeDocument/2006/relationships/image" Target="../media/image28.png"/><Relationship Id="rId55" Type="http://schemas.openxmlformats.org/officeDocument/2006/relationships/customXml" Target="../ink/ink28.xml"/><Relationship Id="rId54" Type="http://schemas.openxmlformats.org/officeDocument/2006/relationships/image" Target="../media/image27.png"/><Relationship Id="rId53" Type="http://schemas.openxmlformats.org/officeDocument/2006/relationships/customXml" Target="../ink/ink27.xml"/><Relationship Id="rId52" Type="http://schemas.openxmlformats.org/officeDocument/2006/relationships/image" Target="../media/image26.png"/><Relationship Id="rId51" Type="http://schemas.openxmlformats.org/officeDocument/2006/relationships/customXml" Target="../ink/ink26.xml"/><Relationship Id="rId50" Type="http://schemas.openxmlformats.org/officeDocument/2006/relationships/image" Target="../media/image25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4.png"/><Relationship Id="rId47" Type="http://schemas.openxmlformats.org/officeDocument/2006/relationships/customXml" Target="../ink/ink24.xml"/><Relationship Id="rId46" Type="http://schemas.openxmlformats.org/officeDocument/2006/relationships/image" Target="../media/image23.png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7" Type="http://schemas.openxmlformats.org/officeDocument/2006/relationships/slideLayout" Target="../slideLayouts/slideLayout7.xml"/><Relationship Id="rId116" Type="http://schemas.openxmlformats.org/officeDocument/2006/relationships/image" Target="../media/image58.png"/><Relationship Id="rId115" Type="http://schemas.openxmlformats.org/officeDocument/2006/relationships/customXml" Target="../ink/ink58.xml"/><Relationship Id="rId114" Type="http://schemas.openxmlformats.org/officeDocument/2006/relationships/image" Target="../media/image57.png"/><Relationship Id="rId113" Type="http://schemas.openxmlformats.org/officeDocument/2006/relationships/customXml" Target="../ink/ink57.xml"/><Relationship Id="rId112" Type="http://schemas.openxmlformats.org/officeDocument/2006/relationships/image" Target="../media/image56.png"/><Relationship Id="rId111" Type="http://schemas.openxmlformats.org/officeDocument/2006/relationships/customXml" Target="../ink/ink56.xml"/><Relationship Id="rId110" Type="http://schemas.openxmlformats.org/officeDocument/2006/relationships/image" Target="../media/image55.png"/><Relationship Id="rId11" Type="http://schemas.openxmlformats.org/officeDocument/2006/relationships/customXml" Target="../ink/ink6.xml"/><Relationship Id="rId109" Type="http://schemas.openxmlformats.org/officeDocument/2006/relationships/customXml" Target="../ink/ink55.xml"/><Relationship Id="rId108" Type="http://schemas.openxmlformats.org/officeDocument/2006/relationships/image" Target="../media/image54.png"/><Relationship Id="rId107" Type="http://schemas.openxmlformats.org/officeDocument/2006/relationships/customXml" Target="../ink/ink54.xml"/><Relationship Id="rId106" Type="http://schemas.openxmlformats.org/officeDocument/2006/relationships/image" Target="../media/image53.png"/><Relationship Id="rId105" Type="http://schemas.openxmlformats.org/officeDocument/2006/relationships/customXml" Target="../ink/ink53.xml"/><Relationship Id="rId104" Type="http://schemas.openxmlformats.org/officeDocument/2006/relationships/image" Target="../media/image52.png"/><Relationship Id="rId103" Type="http://schemas.openxmlformats.org/officeDocument/2006/relationships/customXml" Target="../ink/ink52.xml"/><Relationship Id="rId102" Type="http://schemas.openxmlformats.org/officeDocument/2006/relationships/image" Target="../media/image51.png"/><Relationship Id="rId101" Type="http://schemas.openxmlformats.org/officeDocument/2006/relationships/customXml" Target="../ink/ink51.xml"/><Relationship Id="rId100" Type="http://schemas.openxmlformats.org/officeDocument/2006/relationships/image" Target="../media/image50.png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0.jpeg"/><Relationship Id="rId1" Type="http://schemas.openxmlformats.org/officeDocument/2006/relationships/hyperlink" Target="6.5.sw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1.png"/><Relationship Id="rId3" Type="http://schemas.openxmlformats.org/officeDocument/2006/relationships/customXml" Target="../ink/ink59.xml"/><Relationship Id="rId2" Type="http://schemas.openxmlformats.org/officeDocument/2006/relationships/image" Target="../media/image60.jpeg"/><Relationship Id="rId1" Type="http://schemas.openxmlformats.org/officeDocument/2006/relationships/image" Target="../media/image59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64.xml"/><Relationship Id="rId8" Type="http://schemas.openxmlformats.org/officeDocument/2006/relationships/image" Target="../media/image65.png"/><Relationship Id="rId7" Type="http://schemas.openxmlformats.org/officeDocument/2006/relationships/customXml" Target="../ink/ink63.xml"/><Relationship Id="rId6" Type="http://schemas.openxmlformats.org/officeDocument/2006/relationships/image" Target="../media/image64.png"/><Relationship Id="rId5" Type="http://schemas.openxmlformats.org/officeDocument/2006/relationships/customXml" Target="../ink/ink62.x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82.png"/><Relationship Id="rId41" Type="http://schemas.openxmlformats.org/officeDocument/2006/relationships/customXml" Target="../ink/ink80.xml"/><Relationship Id="rId40" Type="http://schemas.openxmlformats.org/officeDocument/2006/relationships/image" Target="../media/image81.png"/><Relationship Id="rId4" Type="http://schemas.openxmlformats.org/officeDocument/2006/relationships/image" Target="../media/image63.png"/><Relationship Id="rId39" Type="http://schemas.openxmlformats.org/officeDocument/2006/relationships/customXml" Target="../ink/ink79.xml"/><Relationship Id="rId38" Type="http://schemas.openxmlformats.org/officeDocument/2006/relationships/image" Target="../media/image80.png"/><Relationship Id="rId37" Type="http://schemas.openxmlformats.org/officeDocument/2006/relationships/customXml" Target="../ink/ink78.xml"/><Relationship Id="rId36" Type="http://schemas.openxmlformats.org/officeDocument/2006/relationships/image" Target="../media/image79.png"/><Relationship Id="rId35" Type="http://schemas.openxmlformats.org/officeDocument/2006/relationships/customXml" Target="../ink/ink77.xml"/><Relationship Id="rId34" Type="http://schemas.openxmlformats.org/officeDocument/2006/relationships/image" Target="../media/image78.png"/><Relationship Id="rId33" Type="http://schemas.openxmlformats.org/officeDocument/2006/relationships/customXml" Target="../ink/ink76.xml"/><Relationship Id="rId32" Type="http://schemas.openxmlformats.org/officeDocument/2006/relationships/image" Target="../media/image77.png"/><Relationship Id="rId31" Type="http://schemas.openxmlformats.org/officeDocument/2006/relationships/customXml" Target="../ink/ink75.xml"/><Relationship Id="rId30" Type="http://schemas.openxmlformats.org/officeDocument/2006/relationships/image" Target="../media/image76.png"/><Relationship Id="rId3" Type="http://schemas.openxmlformats.org/officeDocument/2006/relationships/customXml" Target="../ink/ink61.xml"/><Relationship Id="rId29" Type="http://schemas.openxmlformats.org/officeDocument/2006/relationships/customXml" Target="../ink/ink74.xml"/><Relationship Id="rId28" Type="http://schemas.openxmlformats.org/officeDocument/2006/relationships/image" Target="../media/image75.png"/><Relationship Id="rId27" Type="http://schemas.openxmlformats.org/officeDocument/2006/relationships/customXml" Target="../ink/ink73.xml"/><Relationship Id="rId26" Type="http://schemas.openxmlformats.org/officeDocument/2006/relationships/image" Target="../media/image74.png"/><Relationship Id="rId25" Type="http://schemas.openxmlformats.org/officeDocument/2006/relationships/customXml" Target="../ink/ink72.xml"/><Relationship Id="rId24" Type="http://schemas.openxmlformats.org/officeDocument/2006/relationships/image" Target="../media/image73.png"/><Relationship Id="rId23" Type="http://schemas.openxmlformats.org/officeDocument/2006/relationships/customXml" Target="../ink/ink71.xml"/><Relationship Id="rId22" Type="http://schemas.openxmlformats.org/officeDocument/2006/relationships/image" Target="../media/image72.png"/><Relationship Id="rId21" Type="http://schemas.openxmlformats.org/officeDocument/2006/relationships/customXml" Target="../ink/ink70.xml"/><Relationship Id="rId20" Type="http://schemas.openxmlformats.org/officeDocument/2006/relationships/image" Target="../media/image71.png"/><Relationship Id="rId2" Type="http://schemas.openxmlformats.org/officeDocument/2006/relationships/image" Target="../media/image62.png"/><Relationship Id="rId19" Type="http://schemas.openxmlformats.org/officeDocument/2006/relationships/customXml" Target="../ink/ink69.xml"/><Relationship Id="rId18" Type="http://schemas.openxmlformats.org/officeDocument/2006/relationships/image" Target="../media/image70.png"/><Relationship Id="rId17" Type="http://schemas.openxmlformats.org/officeDocument/2006/relationships/customXml" Target="../ink/ink68.xml"/><Relationship Id="rId16" Type="http://schemas.openxmlformats.org/officeDocument/2006/relationships/image" Target="../media/image69.png"/><Relationship Id="rId15" Type="http://schemas.openxmlformats.org/officeDocument/2006/relationships/customXml" Target="../ink/ink67.xml"/><Relationship Id="rId14" Type="http://schemas.openxmlformats.org/officeDocument/2006/relationships/image" Target="../media/image68.png"/><Relationship Id="rId13" Type="http://schemas.openxmlformats.org/officeDocument/2006/relationships/customXml" Target="../ink/ink66.xml"/><Relationship Id="rId12" Type="http://schemas.openxmlformats.org/officeDocument/2006/relationships/image" Target="../media/image67.png"/><Relationship Id="rId11" Type="http://schemas.openxmlformats.org/officeDocument/2006/relationships/customXml" Target="../ink/ink65.xml"/><Relationship Id="rId10" Type="http://schemas.openxmlformats.org/officeDocument/2006/relationships/image" Target="../media/image66.png"/><Relationship Id="rId1" Type="http://schemas.openxmlformats.org/officeDocument/2006/relationships/customXml" Target="../ink/ink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7" Type="http://schemas.openxmlformats.org/officeDocument/2006/relationships/slideLayout" Target="../slideLayouts/slideLayout7.xml"/><Relationship Id="rId96" Type="http://schemas.openxmlformats.org/officeDocument/2006/relationships/image" Target="../media/image130.png"/><Relationship Id="rId95" Type="http://schemas.openxmlformats.org/officeDocument/2006/relationships/customXml" Target="../ink/ink128.xml"/><Relationship Id="rId94" Type="http://schemas.openxmlformats.org/officeDocument/2006/relationships/image" Target="../media/image129.png"/><Relationship Id="rId93" Type="http://schemas.openxmlformats.org/officeDocument/2006/relationships/customXml" Target="../ink/ink127.xml"/><Relationship Id="rId92" Type="http://schemas.openxmlformats.org/officeDocument/2006/relationships/image" Target="../media/image128.png"/><Relationship Id="rId91" Type="http://schemas.openxmlformats.org/officeDocument/2006/relationships/customXml" Target="../ink/ink126.xml"/><Relationship Id="rId90" Type="http://schemas.openxmlformats.org/officeDocument/2006/relationships/image" Target="../media/image127.png"/><Relationship Id="rId9" Type="http://schemas.openxmlformats.org/officeDocument/2006/relationships/customXml" Target="../ink/ink85.xml"/><Relationship Id="rId89" Type="http://schemas.openxmlformats.org/officeDocument/2006/relationships/customXml" Target="../ink/ink125.xml"/><Relationship Id="rId88" Type="http://schemas.openxmlformats.org/officeDocument/2006/relationships/image" Target="../media/image126.png"/><Relationship Id="rId87" Type="http://schemas.openxmlformats.org/officeDocument/2006/relationships/customXml" Target="../ink/ink124.xml"/><Relationship Id="rId86" Type="http://schemas.openxmlformats.org/officeDocument/2006/relationships/image" Target="../media/image125.png"/><Relationship Id="rId85" Type="http://schemas.openxmlformats.org/officeDocument/2006/relationships/customXml" Target="../ink/ink123.xml"/><Relationship Id="rId84" Type="http://schemas.openxmlformats.org/officeDocument/2006/relationships/image" Target="../media/image124.png"/><Relationship Id="rId83" Type="http://schemas.openxmlformats.org/officeDocument/2006/relationships/customXml" Target="../ink/ink122.xml"/><Relationship Id="rId82" Type="http://schemas.openxmlformats.org/officeDocument/2006/relationships/image" Target="../media/image123.png"/><Relationship Id="rId81" Type="http://schemas.openxmlformats.org/officeDocument/2006/relationships/customXml" Target="../ink/ink121.xml"/><Relationship Id="rId80" Type="http://schemas.openxmlformats.org/officeDocument/2006/relationships/image" Target="../media/image122.png"/><Relationship Id="rId8" Type="http://schemas.openxmlformats.org/officeDocument/2006/relationships/image" Target="../media/image86.png"/><Relationship Id="rId79" Type="http://schemas.openxmlformats.org/officeDocument/2006/relationships/customXml" Target="../ink/ink120.xml"/><Relationship Id="rId78" Type="http://schemas.openxmlformats.org/officeDocument/2006/relationships/image" Target="../media/image121.png"/><Relationship Id="rId77" Type="http://schemas.openxmlformats.org/officeDocument/2006/relationships/customXml" Target="../ink/ink119.xml"/><Relationship Id="rId76" Type="http://schemas.openxmlformats.org/officeDocument/2006/relationships/image" Target="../media/image120.png"/><Relationship Id="rId75" Type="http://schemas.openxmlformats.org/officeDocument/2006/relationships/customXml" Target="../ink/ink118.xml"/><Relationship Id="rId74" Type="http://schemas.openxmlformats.org/officeDocument/2006/relationships/image" Target="../media/image119.png"/><Relationship Id="rId73" Type="http://schemas.openxmlformats.org/officeDocument/2006/relationships/customXml" Target="../ink/ink117.xml"/><Relationship Id="rId72" Type="http://schemas.openxmlformats.org/officeDocument/2006/relationships/image" Target="../media/image118.png"/><Relationship Id="rId71" Type="http://schemas.openxmlformats.org/officeDocument/2006/relationships/customXml" Target="../ink/ink116.xml"/><Relationship Id="rId70" Type="http://schemas.openxmlformats.org/officeDocument/2006/relationships/image" Target="../media/image117.png"/><Relationship Id="rId7" Type="http://schemas.openxmlformats.org/officeDocument/2006/relationships/customXml" Target="../ink/ink84.xml"/><Relationship Id="rId69" Type="http://schemas.openxmlformats.org/officeDocument/2006/relationships/customXml" Target="../ink/ink115.xml"/><Relationship Id="rId68" Type="http://schemas.openxmlformats.org/officeDocument/2006/relationships/image" Target="../media/image116.png"/><Relationship Id="rId67" Type="http://schemas.openxmlformats.org/officeDocument/2006/relationships/customXml" Target="../ink/ink114.xml"/><Relationship Id="rId66" Type="http://schemas.openxmlformats.org/officeDocument/2006/relationships/image" Target="../media/image115.png"/><Relationship Id="rId65" Type="http://schemas.openxmlformats.org/officeDocument/2006/relationships/customXml" Target="../ink/ink113.xml"/><Relationship Id="rId64" Type="http://schemas.openxmlformats.org/officeDocument/2006/relationships/image" Target="../media/image114.png"/><Relationship Id="rId63" Type="http://schemas.openxmlformats.org/officeDocument/2006/relationships/customXml" Target="../ink/ink112.xml"/><Relationship Id="rId62" Type="http://schemas.openxmlformats.org/officeDocument/2006/relationships/image" Target="../media/image113.png"/><Relationship Id="rId61" Type="http://schemas.openxmlformats.org/officeDocument/2006/relationships/customXml" Target="../ink/ink111.xml"/><Relationship Id="rId60" Type="http://schemas.openxmlformats.org/officeDocument/2006/relationships/image" Target="../media/image112.png"/><Relationship Id="rId6" Type="http://schemas.openxmlformats.org/officeDocument/2006/relationships/image" Target="../media/image85.png"/><Relationship Id="rId59" Type="http://schemas.openxmlformats.org/officeDocument/2006/relationships/customXml" Target="../ink/ink110.xml"/><Relationship Id="rId58" Type="http://schemas.openxmlformats.org/officeDocument/2006/relationships/image" Target="../media/image111.png"/><Relationship Id="rId57" Type="http://schemas.openxmlformats.org/officeDocument/2006/relationships/customXml" Target="../ink/ink109.xml"/><Relationship Id="rId56" Type="http://schemas.openxmlformats.org/officeDocument/2006/relationships/image" Target="../media/image110.png"/><Relationship Id="rId55" Type="http://schemas.openxmlformats.org/officeDocument/2006/relationships/customXml" Target="../ink/ink108.xml"/><Relationship Id="rId54" Type="http://schemas.openxmlformats.org/officeDocument/2006/relationships/image" Target="../media/image109.png"/><Relationship Id="rId53" Type="http://schemas.openxmlformats.org/officeDocument/2006/relationships/customXml" Target="../ink/ink107.xml"/><Relationship Id="rId52" Type="http://schemas.openxmlformats.org/officeDocument/2006/relationships/image" Target="../media/image108.png"/><Relationship Id="rId51" Type="http://schemas.openxmlformats.org/officeDocument/2006/relationships/customXml" Target="../ink/ink106.xml"/><Relationship Id="rId50" Type="http://schemas.openxmlformats.org/officeDocument/2006/relationships/image" Target="../media/image107.png"/><Relationship Id="rId5" Type="http://schemas.openxmlformats.org/officeDocument/2006/relationships/customXml" Target="../ink/ink83.xml"/><Relationship Id="rId49" Type="http://schemas.openxmlformats.org/officeDocument/2006/relationships/customXml" Target="../ink/ink105.xml"/><Relationship Id="rId48" Type="http://schemas.openxmlformats.org/officeDocument/2006/relationships/image" Target="../media/image106.png"/><Relationship Id="rId47" Type="http://schemas.openxmlformats.org/officeDocument/2006/relationships/customXml" Target="../ink/ink104.xml"/><Relationship Id="rId46" Type="http://schemas.openxmlformats.org/officeDocument/2006/relationships/image" Target="../media/image105.png"/><Relationship Id="rId45" Type="http://schemas.openxmlformats.org/officeDocument/2006/relationships/customXml" Target="../ink/ink103.xml"/><Relationship Id="rId44" Type="http://schemas.openxmlformats.org/officeDocument/2006/relationships/image" Target="../media/image104.png"/><Relationship Id="rId43" Type="http://schemas.openxmlformats.org/officeDocument/2006/relationships/customXml" Target="../ink/ink102.xml"/><Relationship Id="rId42" Type="http://schemas.openxmlformats.org/officeDocument/2006/relationships/image" Target="../media/image103.png"/><Relationship Id="rId41" Type="http://schemas.openxmlformats.org/officeDocument/2006/relationships/customXml" Target="../ink/ink101.xml"/><Relationship Id="rId40" Type="http://schemas.openxmlformats.org/officeDocument/2006/relationships/image" Target="../media/image102.png"/><Relationship Id="rId4" Type="http://schemas.openxmlformats.org/officeDocument/2006/relationships/image" Target="../media/image84.png"/><Relationship Id="rId39" Type="http://schemas.openxmlformats.org/officeDocument/2006/relationships/customXml" Target="../ink/ink100.xml"/><Relationship Id="rId38" Type="http://schemas.openxmlformats.org/officeDocument/2006/relationships/image" Target="../media/image101.png"/><Relationship Id="rId37" Type="http://schemas.openxmlformats.org/officeDocument/2006/relationships/customXml" Target="../ink/ink99.xml"/><Relationship Id="rId36" Type="http://schemas.openxmlformats.org/officeDocument/2006/relationships/image" Target="../media/image100.png"/><Relationship Id="rId35" Type="http://schemas.openxmlformats.org/officeDocument/2006/relationships/customXml" Target="../ink/ink98.xml"/><Relationship Id="rId34" Type="http://schemas.openxmlformats.org/officeDocument/2006/relationships/image" Target="../media/image99.png"/><Relationship Id="rId33" Type="http://schemas.openxmlformats.org/officeDocument/2006/relationships/customXml" Target="../ink/ink97.xml"/><Relationship Id="rId32" Type="http://schemas.openxmlformats.org/officeDocument/2006/relationships/image" Target="../media/image98.png"/><Relationship Id="rId31" Type="http://schemas.openxmlformats.org/officeDocument/2006/relationships/customXml" Target="../ink/ink96.xml"/><Relationship Id="rId30" Type="http://schemas.openxmlformats.org/officeDocument/2006/relationships/image" Target="../media/image97.png"/><Relationship Id="rId3" Type="http://schemas.openxmlformats.org/officeDocument/2006/relationships/customXml" Target="../ink/ink82.xml"/><Relationship Id="rId29" Type="http://schemas.openxmlformats.org/officeDocument/2006/relationships/customXml" Target="../ink/ink95.xml"/><Relationship Id="rId28" Type="http://schemas.openxmlformats.org/officeDocument/2006/relationships/image" Target="../media/image96.png"/><Relationship Id="rId27" Type="http://schemas.openxmlformats.org/officeDocument/2006/relationships/customXml" Target="../ink/ink94.xml"/><Relationship Id="rId26" Type="http://schemas.openxmlformats.org/officeDocument/2006/relationships/image" Target="../media/image95.png"/><Relationship Id="rId25" Type="http://schemas.openxmlformats.org/officeDocument/2006/relationships/customXml" Target="../ink/ink93.xml"/><Relationship Id="rId24" Type="http://schemas.openxmlformats.org/officeDocument/2006/relationships/image" Target="../media/image94.png"/><Relationship Id="rId23" Type="http://schemas.openxmlformats.org/officeDocument/2006/relationships/customXml" Target="../ink/ink92.xml"/><Relationship Id="rId22" Type="http://schemas.openxmlformats.org/officeDocument/2006/relationships/image" Target="../media/image93.png"/><Relationship Id="rId21" Type="http://schemas.openxmlformats.org/officeDocument/2006/relationships/customXml" Target="../ink/ink91.xml"/><Relationship Id="rId20" Type="http://schemas.openxmlformats.org/officeDocument/2006/relationships/image" Target="../media/image92.png"/><Relationship Id="rId2" Type="http://schemas.openxmlformats.org/officeDocument/2006/relationships/image" Target="../media/image83.png"/><Relationship Id="rId19" Type="http://schemas.openxmlformats.org/officeDocument/2006/relationships/customXml" Target="../ink/ink90.xml"/><Relationship Id="rId18" Type="http://schemas.openxmlformats.org/officeDocument/2006/relationships/image" Target="../media/image91.png"/><Relationship Id="rId17" Type="http://schemas.openxmlformats.org/officeDocument/2006/relationships/customXml" Target="../ink/ink89.xml"/><Relationship Id="rId16" Type="http://schemas.openxmlformats.org/officeDocument/2006/relationships/image" Target="../media/image90.png"/><Relationship Id="rId15" Type="http://schemas.openxmlformats.org/officeDocument/2006/relationships/customXml" Target="../ink/ink88.xml"/><Relationship Id="rId14" Type="http://schemas.openxmlformats.org/officeDocument/2006/relationships/image" Target="../media/image89.png"/><Relationship Id="rId13" Type="http://schemas.openxmlformats.org/officeDocument/2006/relationships/customXml" Target="../ink/ink87.xml"/><Relationship Id="rId12" Type="http://schemas.openxmlformats.org/officeDocument/2006/relationships/image" Target="../media/image88.png"/><Relationship Id="rId11" Type="http://schemas.openxmlformats.org/officeDocument/2006/relationships/customXml" Target="../ink/ink86.xml"/><Relationship Id="rId10" Type="http://schemas.openxmlformats.org/officeDocument/2006/relationships/image" Target="../media/image87.png"/><Relationship Id="rId1" Type="http://schemas.openxmlformats.org/officeDocument/2006/relationships/customXml" Target="../ink/ink8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customXml" Target="../ink/ink131.xml"/><Relationship Id="rId4" Type="http://schemas.openxmlformats.org/officeDocument/2006/relationships/image" Target="../media/image132.png"/><Relationship Id="rId3" Type="http://schemas.openxmlformats.org/officeDocument/2006/relationships/customXml" Target="../ink/ink130.xml"/><Relationship Id="rId2" Type="http://schemas.openxmlformats.org/officeDocument/2006/relationships/image" Target="../media/image131.png"/><Relationship Id="rId1" Type="http://schemas.openxmlformats.org/officeDocument/2006/relationships/customXml" Target="../ink/ink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7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 idx="4294967295"/>
          </p:nvPr>
        </p:nvSpPr>
        <p:spPr>
          <a:xfrm>
            <a:off x="315913" y="466725"/>
            <a:ext cx="6781800" cy="2133600"/>
          </a:xfrm>
        </p:spPr>
        <p:txBody>
          <a:bodyPr vert="horz" wrap="square" anchor="b"/>
          <a:lstStyle>
            <a:lvl1pPr lvl="0">
              <a:buClrTx/>
              <a:buSzTx/>
              <a:buFontTx/>
              <a:defRPr/>
            </a:lvl1pPr>
          </a:lstStyle>
          <a:p>
            <a:pPr lvl="0" algn="r" eaLnBrk="1" hangingPunct="1"/>
            <a:r>
              <a:rPr lang="zh-CN" altLang="en-US" sz="4800"/>
              <a:t>第六章  总线系统</a:t>
            </a:r>
            <a:endParaRPr lang="zh-CN" altLang="en-US" sz="4800"/>
          </a:p>
        </p:txBody>
      </p:sp>
      <p:sp>
        <p:nvSpPr>
          <p:cNvPr id="4100" name="Rectangle 3"/>
          <p:cNvSpPr>
            <a:spLocks noGrp="1"/>
          </p:cNvSpPr>
          <p:nvPr>
            <p:ph type="subTitle" idx="4294967295"/>
          </p:nvPr>
        </p:nvSpPr>
        <p:spPr>
          <a:xfrm>
            <a:off x="849313" y="3049588"/>
            <a:ext cx="6248400" cy="2362200"/>
          </a:xfrm>
        </p:spPr>
        <p:txBody>
          <a:bodyPr vert="horz" wrap="square" anchor="t"/>
          <a:lstStyle>
            <a:lvl1pPr marL="0" lvl="0" indent="0" algn="ctr">
              <a:buClr>
                <a:schemeClr val="tx2"/>
              </a:buClr>
              <a:buSzPct val="70000"/>
              <a:buFont typeface="Wingdings" charset="2"/>
              <a:buNone/>
              <a:defRPr/>
            </a:lvl1pPr>
            <a:lvl2pPr marL="344805" lvl="1" indent="0" algn="ctr">
              <a:buClr>
                <a:schemeClr val="tx2"/>
              </a:buClr>
              <a:buSzPct val="70000"/>
              <a:buFont typeface="Wingdings" charset="2"/>
              <a:buNone/>
              <a:defRPr/>
            </a:lvl2pPr>
            <a:lvl3pPr marL="694055" lvl="2" indent="0" algn="ctr">
              <a:buClr>
                <a:schemeClr val="tx2"/>
              </a:buClr>
              <a:buSzPct val="70000"/>
              <a:buFont typeface="Wingdings" charset="2"/>
              <a:buNone/>
              <a:defRPr/>
            </a:lvl3pPr>
            <a:lvl4pPr marL="989330" lvl="3" indent="0" algn="ctr">
              <a:buClr>
                <a:schemeClr val="tx2"/>
              </a:buClr>
              <a:buSzPct val="70000"/>
              <a:buFont typeface="Wingdings" charset="2"/>
              <a:buNone/>
              <a:defRPr/>
            </a:lvl4pPr>
            <a:lvl5pPr marL="1282700" lvl="4" indent="0" algn="ctr">
              <a:buClr>
                <a:schemeClr val="tx2"/>
              </a:buClr>
              <a:buSzPct val="70000"/>
              <a:buFont typeface="Wingdings" charset="2"/>
              <a:buNone/>
              <a:defRPr/>
            </a:lvl5pPr>
          </a:lstStyle>
          <a:p>
            <a:pPr lvl="0" algn="r" eaLnBrk="1" hangingPunct="1"/>
            <a:endParaRPr sz="3200"/>
          </a:p>
        </p:txBody>
      </p:sp>
      <p:sp>
        <p:nvSpPr>
          <p:cNvPr id="4101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charset="0"/>
                <a:ea typeface="隶书" pitchFamily="1" charset="-122"/>
              </a:rPr>
              <a:t>返回</a:t>
            </a:r>
            <a:endParaRPr lang="zh-CN" altLang="en-US" sz="1400" dirty="0">
              <a:latin typeface="Arial" charset="0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cs typeface="Times New Roman" pitchFamily="2" charset="0"/>
              </a:rPr>
              <a:t>6.1.2</a:t>
            </a:r>
            <a:r>
              <a:rPr lang="zh-CN" altLang="en-US" b="0" dirty="0">
                <a:latin typeface="宋体" charset="-122"/>
              </a:rPr>
              <a:t>总线的连接方式</a:t>
            </a:r>
            <a:r>
              <a:rPr lang="zh-CN" altLang="en-US" b="0" i="1" dirty="0">
                <a:latin typeface="宋体" charset="-122"/>
              </a:rPr>
              <a:t> </a:t>
            </a:r>
            <a:endParaRPr lang="zh-CN" altLang="en-US" b="0" i="1" dirty="0">
              <a:latin typeface="宋体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00200"/>
            <a:ext cx="8054975" cy="1905000"/>
          </a:xfrm>
        </p:spPr>
        <p:txBody>
          <a:bodyPr vert="horz" wrap="square" anchor="t"/>
          <a:p>
            <a:pPr eaLnBrk="1" hangingPunct="1">
              <a:lnSpc>
                <a:spcPct val="120000"/>
              </a:lnSpc>
            </a:pPr>
            <a:r>
              <a:rPr lang="zh-CN" altLang="en-US" sz="2500" dirty="0">
                <a:latin typeface="宋体" charset="-122"/>
              </a:rPr>
              <a:t>单机系统中总线结构的两种基本类型：</a:t>
            </a:r>
            <a:br>
              <a:rPr lang="zh-CN" altLang="en-US" sz="2500" dirty="0">
                <a:latin typeface="宋体" charset="-122"/>
              </a:rPr>
            </a:br>
            <a:r>
              <a:rPr lang="zh-CN" altLang="en-US" sz="2500" dirty="0">
                <a:solidFill>
                  <a:srgbClr val="CC0000"/>
                </a:solidFill>
                <a:latin typeface="宋体" charset="-122"/>
              </a:rPr>
              <a:t>单总线结构与多总线结构</a:t>
            </a:r>
            <a:r>
              <a:rPr lang="zh-CN" altLang="en-US" sz="1900" dirty="0">
                <a:latin typeface="宋体" charset="-122"/>
              </a:rPr>
              <a:t> </a:t>
            </a:r>
            <a:endParaRPr lang="zh-CN" altLang="en-US" sz="1900" dirty="0">
              <a:latin typeface="宋体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latin typeface="宋体" charset="-122"/>
              </a:rPr>
              <a:t>单总线：使用一条单一的系统总线来连接</a:t>
            </a:r>
            <a:r>
              <a:rPr lang="en-US" altLang="zh-CN" sz="2000" dirty="0">
                <a:latin typeface="宋体" charset="-122"/>
              </a:rPr>
              <a:t>CPU</a:t>
            </a:r>
            <a:r>
              <a:rPr lang="zh-CN" altLang="en-US" sz="2000" dirty="0">
                <a:latin typeface="宋体" charset="-122"/>
              </a:rPr>
              <a:t>、内存和</a:t>
            </a:r>
            <a:r>
              <a:rPr lang="en-US" altLang="zh-CN" sz="2000" dirty="0">
                <a:latin typeface="宋体" charset="-122"/>
              </a:rPr>
              <a:t>I/O</a:t>
            </a:r>
            <a:r>
              <a:rPr lang="zh-CN" altLang="en-US" sz="2000" dirty="0">
                <a:latin typeface="宋体" charset="-122"/>
              </a:rPr>
              <a:t>设备。 </a:t>
            </a:r>
            <a:endParaRPr lang="zh-CN" altLang="en-US" sz="2000" dirty="0">
              <a:latin typeface="宋体" charset="-122"/>
            </a:endParaRPr>
          </a:p>
        </p:txBody>
      </p:sp>
      <p:pic>
        <p:nvPicPr>
          <p:cNvPr id="13317" name="Picture 4" descr="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1025"/>
            <a:ext cx="4835525" cy="3736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cs typeface="Times New Roman" pitchFamily="2" charset="0"/>
              </a:rPr>
              <a:t>6.1.2</a:t>
            </a:r>
            <a:r>
              <a:rPr lang="zh-CN" altLang="en-US" b="0" dirty="0">
                <a:latin typeface="宋体" charset="-122"/>
              </a:rPr>
              <a:t>总线的连接方式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/>
            <a:r>
              <a:rPr lang="zh-CN" altLang="en-US" dirty="0"/>
              <a:t>单总线结构特点：</a:t>
            </a:r>
            <a:endParaRPr lang="en-US" altLang="zh-CN" dirty="0"/>
          </a:p>
          <a:p>
            <a:pPr lvl="1" eaLnBrk="1" hangingPunct="1">
              <a:lnSpc>
                <a:spcPct val="114000"/>
              </a:lnSpc>
            </a:pPr>
            <a:r>
              <a:rPr lang="zh-CN" altLang="en-US" dirty="0"/>
              <a:t>被限定在一个被所有设备所能承受的通用时钟频率（</a:t>
            </a:r>
            <a:r>
              <a:rPr lang="en-US" altLang="zh-CN" dirty="0"/>
              <a:t>Clock Frequency）</a:t>
            </a:r>
            <a:r>
              <a:rPr lang="zh-CN" altLang="en-US" dirty="0"/>
              <a:t>上面，系统的整体性能不高。</a:t>
            </a:r>
            <a:endParaRPr lang="en-US" altLang="zh-CN" dirty="0"/>
          </a:p>
          <a:p>
            <a:pPr lvl="1" eaLnBrk="1" hangingPunct="1">
              <a:lnSpc>
                <a:spcPct val="114000"/>
              </a:lnSpc>
            </a:pPr>
            <a:r>
              <a:rPr lang="zh-CN" altLang="en-US" dirty="0"/>
              <a:t>在单总线结构中，要求连接到总线上的逻辑部件必须高速运行，以便在某些设备需要使用总线时，能迅速获得总线控制权；而当不再使用总线时，能迅速放弃总线控制权。否则，由于一条总线由多种功能部件共用，可能导致很大的时间延迟。</a:t>
            </a:r>
            <a:endParaRPr lang="zh-CN" altLang="en-US" dirty="0"/>
          </a:p>
        </p:txBody>
      </p:sp>
      <p:pic>
        <p:nvPicPr>
          <p:cNvPr id="14341" name="图片 6" descr="单总线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0" y="142875"/>
            <a:ext cx="5295900" cy="22098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6792035" y="4124804"/>
              <a:ext cx="36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6792035" y="4124804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5672919" y="5286753"/>
              <a:ext cx="1039504" cy="43204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5672919" y="5286753"/>
                <a:ext cx="1039504" cy="43204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cs typeface="Times New Roman" pitchFamily="2" charset="0"/>
              </a:rPr>
              <a:t>6.1.2</a:t>
            </a:r>
            <a:r>
              <a:rPr lang="zh-CN" altLang="en-US" b="0" dirty="0">
                <a:latin typeface="宋体" charset="-122"/>
              </a:rPr>
              <a:t>总线的连接方式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/>
            <a:r>
              <a:rPr lang="zh-CN" altLang="en-US" dirty="0">
                <a:latin typeface="宋体" charset="-122"/>
              </a:rPr>
              <a:t>多总线：在</a:t>
            </a:r>
            <a:r>
              <a:rPr lang="en-US" altLang="zh-CN" dirty="0">
                <a:latin typeface="宋体" charset="-122"/>
              </a:rPr>
              <a:t>CPU</a:t>
            </a:r>
            <a:r>
              <a:rPr lang="zh-CN" altLang="en-US" dirty="0">
                <a:latin typeface="宋体" charset="-122"/>
              </a:rPr>
              <a:t>、主存、</a:t>
            </a:r>
            <a:r>
              <a:rPr lang="en-US" altLang="zh-CN" dirty="0">
                <a:latin typeface="宋体" charset="-122"/>
              </a:rPr>
              <a:t>I/O</a:t>
            </a:r>
            <a:r>
              <a:rPr lang="zh-CN" altLang="en-US" dirty="0">
                <a:latin typeface="宋体" charset="-122"/>
              </a:rPr>
              <a:t>之间互联采用多条总线。如图所示。</a:t>
            </a:r>
            <a:endParaRPr lang="zh-CN" altLang="en-US" dirty="0"/>
          </a:p>
        </p:txBody>
      </p:sp>
      <p:pic>
        <p:nvPicPr>
          <p:cNvPr id="15365" name="Picture 4" descr="6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2781300"/>
            <a:ext cx="5616575" cy="3529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cs typeface="Times New Roman" pitchFamily="2" charset="0"/>
              </a:rPr>
              <a:t>6.1.2</a:t>
            </a:r>
            <a:r>
              <a:rPr lang="zh-CN" altLang="en-US" b="0" dirty="0">
                <a:latin typeface="宋体" charset="-122"/>
              </a:rPr>
              <a:t>总线的连接方式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/>
            <a:r>
              <a:rPr lang="zh-CN" altLang="en-US" dirty="0"/>
              <a:t>总线的第一次切分，南桥的出现： </a:t>
            </a:r>
            <a:br>
              <a:rPr lang="en-US" altLang="zh-CN" dirty="0"/>
            </a:br>
            <a:r>
              <a:rPr lang="en-US" altLang="zh-CN" sz="2800" dirty="0"/>
              <a:t>1987</a:t>
            </a:r>
            <a:r>
              <a:rPr lang="zh-CN" altLang="en-US" sz="2800" dirty="0"/>
              <a:t>年，康柏</a:t>
            </a:r>
            <a:r>
              <a:rPr lang="en-US" altLang="zh-CN" sz="2800" dirty="0"/>
              <a:t>(Compaq)</a:t>
            </a:r>
            <a:r>
              <a:rPr lang="zh-CN" altLang="en-US" sz="2800" dirty="0"/>
              <a:t>将系统总线与</a:t>
            </a:r>
            <a:r>
              <a:rPr lang="en-US" altLang="zh-CN" sz="2800" dirty="0"/>
              <a:t>I/O</a:t>
            </a:r>
            <a:r>
              <a:rPr lang="zh-CN" altLang="en-US" sz="2800" dirty="0"/>
              <a:t>总线切分开来，使</a:t>
            </a:r>
            <a:r>
              <a:rPr lang="en-US" altLang="zh-CN" sz="2800" dirty="0"/>
              <a:t>2</a:t>
            </a:r>
            <a:r>
              <a:rPr lang="zh-CN" altLang="en-US" sz="2800" dirty="0"/>
              <a:t>个总线工作在不同的时钟频率上</a:t>
            </a:r>
            <a:endParaRPr lang="zh-CN" altLang="en-US" sz="2800" dirty="0"/>
          </a:p>
        </p:txBody>
      </p:sp>
      <p:pic>
        <p:nvPicPr>
          <p:cNvPr id="16389" name="图片 5" descr="系统总线与IO总线切分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563" y="3286125"/>
            <a:ext cx="7000875" cy="2695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9" descr="北桥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9063" y="2500313"/>
            <a:ext cx="5214937" cy="414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cs typeface="Times New Roman" pitchFamily="2" charset="0"/>
              </a:rPr>
              <a:t>6.1.2</a:t>
            </a:r>
            <a:r>
              <a:rPr lang="zh-CN" altLang="en-US" b="0" dirty="0">
                <a:latin typeface="宋体" charset="-122"/>
              </a:rPr>
              <a:t>总线的连接方式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1741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/>
            <a:r>
              <a:rPr lang="zh-CN" altLang="en-US" dirty="0"/>
              <a:t>北桥的出现： </a:t>
            </a:r>
            <a:br>
              <a:rPr lang="en-US" altLang="zh-CN" dirty="0"/>
            </a:br>
            <a:r>
              <a:rPr lang="en-US" altLang="zh-CN" sz="2800" dirty="0"/>
              <a:t>80486</a:t>
            </a:r>
            <a:r>
              <a:rPr lang="zh-CN" altLang="en-US" sz="2800" dirty="0"/>
              <a:t>后，</a:t>
            </a:r>
            <a:r>
              <a:rPr lang="en-US" altLang="zh-CN" sz="2800" dirty="0"/>
              <a:t>CPU</a:t>
            </a:r>
            <a:r>
              <a:rPr lang="zh-CN" altLang="en-US" sz="2800" dirty="0"/>
              <a:t>倍频的出现，</a:t>
            </a:r>
            <a:r>
              <a:rPr lang="en-US" altLang="zh-CN" sz="2800" dirty="0"/>
              <a:t>CPU</a:t>
            </a:r>
            <a:r>
              <a:rPr lang="zh-CN" altLang="en-US" sz="2800" dirty="0"/>
              <a:t>的工作速度高于内存</a:t>
            </a:r>
            <a:endParaRPr lang="zh-CN" altLang="en-US" sz="2800" dirty="0"/>
          </a:p>
        </p:txBody>
      </p:sp>
      <p:pic>
        <p:nvPicPr>
          <p:cNvPr id="17414" name="图片 8" descr="倍频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38" y="3357563"/>
            <a:ext cx="4029075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cs typeface="Times New Roman" pitchFamily="2" charset="0"/>
              </a:rPr>
              <a:t>6.1.2</a:t>
            </a:r>
            <a:r>
              <a:rPr lang="zh-CN" altLang="en-US" b="0" dirty="0">
                <a:latin typeface="宋体" charset="-122"/>
              </a:rPr>
              <a:t>总线的连接方式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高速的</a:t>
            </a:r>
            <a:r>
              <a:rPr lang="en-US" altLang="zh-CN" sz="2600" dirty="0"/>
              <a:t>CPU</a:t>
            </a:r>
            <a:r>
              <a:rPr lang="zh-CN" altLang="en-US" sz="2600" dirty="0"/>
              <a:t>总线：</a:t>
            </a:r>
            <a:r>
              <a:rPr lang="en-US" altLang="zh-CN" sz="2600" dirty="0"/>
              <a:t>CPU</a:t>
            </a:r>
            <a:r>
              <a:rPr lang="zh-CN" altLang="en-US" sz="2600" dirty="0"/>
              <a:t>和</a:t>
            </a:r>
            <a:r>
              <a:rPr lang="en-US" altLang="zh-CN" sz="2600" dirty="0"/>
              <a:t>cache</a:t>
            </a:r>
            <a:r>
              <a:rPr lang="zh-CN" altLang="en-US" sz="2600" dirty="0"/>
              <a:t>之间采用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系统总线：主存连在其上。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高速总线上可以连接高速</a:t>
            </a:r>
            <a:r>
              <a:rPr lang="en-US" altLang="zh-CN" sz="2600" dirty="0"/>
              <a:t>LAN</a:t>
            </a:r>
            <a:r>
              <a:rPr lang="zh-CN" altLang="en-US" sz="2600" dirty="0"/>
              <a:t>（</a:t>
            </a:r>
            <a:r>
              <a:rPr lang="en-US" altLang="zh-CN" sz="2600" dirty="0"/>
              <a:t>100Mb/s</a:t>
            </a:r>
            <a:r>
              <a:rPr lang="zh-CN" altLang="en-US" sz="2600" dirty="0"/>
              <a:t>局域网）、视频接口、图形接口、</a:t>
            </a:r>
            <a:r>
              <a:rPr lang="en-US" altLang="zh-CN" sz="2600" dirty="0"/>
              <a:t>SCSI</a:t>
            </a:r>
            <a:r>
              <a:rPr lang="zh-CN" altLang="en-US" sz="2600" dirty="0"/>
              <a:t>接口（支持本地磁盘驱动器和其他外设）、</a:t>
            </a:r>
            <a:r>
              <a:rPr lang="en-US" altLang="zh-CN" sz="2600" dirty="0"/>
              <a:t>Firewire</a:t>
            </a:r>
            <a:r>
              <a:rPr lang="zh-CN" altLang="en-US" sz="2600" dirty="0"/>
              <a:t>接口（支持大容量</a:t>
            </a:r>
            <a:r>
              <a:rPr lang="en-US" altLang="zh-CN" sz="2600" dirty="0"/>
              <a:t>I/O</a:t>
            </a:r>
            <a:r>
              <a:rPr lang="zh-CN" altLang="en-US" sz="2600" dirty="0"/>
              <a:t>设备）。高速总线通过扩充总线接口与扩充总线相连，扩充总线上可以连接串行方式工作的</a:t>
            </a:r>
            <a:r>
              <a:rPr lang="en-US" altLang="zh-CN" sz="2600" dirty="0"/>
              <a:t>I/O</a:t>
            </a:r>
            <a:r>
              <a:rPr lang="zh-CN" altLang="en-US" sz="2600" dirty="0"/>
              <a:t>设备。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通过桥</a:t>
            </a:r>
            <a:r>
              <a:rPr lang="en-US" altLang="zh-CN" sz="2600" dirty="0"/>
              <a:t>CPU</a:t>
            </a:r>
            <a:r>
              <a:rPr lang="zh-CN" altLang="en-US" sz="2600" dirty="0"/>
              <a:t>总线、系统总线和高速总线彼此相连。</a:t>
            </a:r>
            <a:r>
              <a:rPr lang="zh-CN" altLang="en-US" sz="2600" dirty="0">
                <a:solidFill>
                  <a:srgbClr val="C00000"/>
                </a:solidFill>
              </a:rPr>
              <a:t>桥实质上是一种具有缓冲、转换、控制功能的逻辑电路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多总线结构体现了高速、中速、低速设备连接到不同的总线上同时进行工作，以提高总线的效率和吞吐量，而且处理器结构的变化不影响高速总线。</a:t>
            </a:r>
            <a:endParaRPr lang="zh-CN" altLang="en-US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625755" y="4625056"/>
              <a:ext cx="413982" cy="9096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625755" y="4625056"/>
                <a:ext cx="413982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567450" y="4629604"/>
              <a:ext cx="425355" cy="13644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567450" y="4629604"/>
                <a:ext cx="425355" cy="136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595582" y="4597770"/>
              <a:ext cx="382137" cy="36382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5595582" y="4597770"/>
                <a:ext cx="382137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7256059" y="4668260"/>
              <a:ext cx="1021308" cy="25013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7256059" y="4668260"/>
                <a:ext cx="1021308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8407021" y="4233950"/>
              <a:ext cx="36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8407021" y="423395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8297838" y="4324905"/>
              <a:ext cx="27296" cy="4548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8297838" y="4324905"/>
                <a:ext cx="27296" cy="454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itchFamily="2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b="0" dirty="0">
                <a:latin typeface="宋体" charset="-122"/>
              </a:rPr>
              <a:t>总线的内部结构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700213"/>
            <a:ext cx="4330700" cy="4411662"/>
          </a:xfrm>
        </p:spPr>
        <p:txBody>
          <a:bodyPr vert="horz" wrap="square" anchor="t"/>
          <a:p>
            <a:pPr eaLnBrk="1" hangingPunct="1">
              <a:lnSpc>
                <a:spcPct val="130000"/>
              </a:lnSpc>
            </a:pPr>
            <a:r>
              <a:rPr lang="zh-CN" altLang="en-US"/>
              <a:t>早期总线的内部结构如图所示，这些线按其功能可分为三类：</a:t>
            </a:r>
            <a:r>
              <a:rPr lang="zh-CN" altLang="en-US">
                <a:solidFill>
                  <a:srgbClr val="CC0000"/>
                </a:solidFill>
              </a:rPr>
              <a:t>地址线、数据线和控制线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9461" name="Picture 4" descr="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1773238"/>
            <a:ext cx="4319587" cy="3992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itchFamily="2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b="0" dirty="0">
                <a:latin typeface="宋体" charset="-122"/>
              </a:rPr>
              <a:t>总线的内部结构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buNone/>
            </a:pPr>
            <a:r>
              <a:rPr lang="zh-CN" altLang="en-US" dirty="0"/>
              <a:t>早期总线结构的不足之处在于：</a:t>
            </a:r>
            <a:endParaRPr lang="zh-CN" altLang="en-US" dirty="0"/>
          </a:p>
          <a:p>
            <a:pPr eaLnBrk="1" hangingPunct="1"/>
            <a:r>
              <a:rPr lang="en-US" altLang="zh-CN" dirty="0"/>
              <a:t>CPU</a:t>
            </a:r>
            <a:r>
              <a:rPr lang="zh-CN" altLang="en-US" dirty="0"/>
              <a:t>是总线上惟一的主控者。即使后来增加了具有简单仲裁逻辑的</a:t>
            </a:r>
            <a:r>
              <a:rPr lang="en-US" altLang="zh-CN" dirty="0"/>
              <a:t>DMA</a:t>
            </a:r>
            <a:r>
              <a:rPr lang="zh-CN" altLang="en-US" dirty="0"/>
              <a:t>控制器以支持</a:t>
            </a:r>
            <a:r>
              <a:rPr lang="en-US" altLang="zh-CN" dirty="0"/>
              <a:t>DMA</a:t>
            </a:r>
            <a:r>
              <a:rPr lang="zh-CN" altLang="en-US" dirty="0"/>
              <a:t>传送，但仍不能满足多</a:t>
            </a:r>
            <a:r>
              <a:rPr lang="en-US" altLang="zh-CN" dirty="0"/>
              <a:t>CPU</a:t>
            </a:r>
            <a:r>
              <a:rPr lang="zh-CN" altLang="en-US" dirty="0"/>
              <a:t>环境的要求。</a:t>
            </a:r>
            <a:endParaRPr lang="zh-CN" altLang="en-US" dirty="0"/>
          </a:p>
          <a:p>
            <a:pPr eaLnBrk="1" hangingPunct="1"/>
            <a:r>
              <a:rPr lang="zh-CN" altLang="en-US" dirty="0"/>
              <a:t>总线信号是</a:t>
            </a:r>
            <a:r>
              <a:rPr lang="en-US" altLang="zh-CN" dirty="0"/>
              <a:t>CPU</a:t>
            </a:r>
            <a:r>
              <a:rPr lang="zh-CN" altLang="en-US" dirty="0"/>
              <a:t>引脚信号的延伸，故总线结构紧密与</a:t>
            </a:r>
            <a:r>
              <a:rPr lang="en-US" altLang="zh-CN" dirty="0"/>
              <a:t>CPU</a:t>
            </a:r>
            <a:r>
              <a:rPr lang="zh-CN" altLang="en-US" dirty="0"/>
              <a:t>相关，通用性较差。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7543800" cy="1003300"/>
          </a:xfrm>
        </p:spPr>
        <p:txBody>
          <a:bodyPr vert="horz" wrap="square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itchFamily="2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b="0" dirty="0">
                <a:latin typeface="宋体" charset="-122"/>
              </a:rPr>
              <a:t>总线的内部结构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268413"/>
            <a:ext cx="8229600" cy="4411662"/>
          </a:xfrm>
        </p:spPr>
        <p:txBody>
          <a:bodyPr vert="horz" wrap="square" anchor="t"/>
          <a:p>
            <a:pPr eaLnBrk="1" hangingPunct="1"/>
            <a:r>
              <a:rPr lang="zh-CN" altLang="en-US"/>
              <a:t>当代流行的总线内部结构</a:t>
            </a:r>
            <a:endParaRPr lang="zh-CN" altLang="en-US"/>
          </a:p>
        </p:txBody>
      </p:sp>
      <p:pic>
        <p:nvPicPr>
          <p:cNvPr id="21509" name="Picture 4" descr="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844675"/>
            <a:ext cx="7124700" cy="4791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itchFamily="2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b="0" dirty="0">
                <a:latin typeface="宋体" charset="-122"/>
              </a:rPr>
              <a:t>总线的内部结构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由地址线、数据线、控制线组成。其结构与简单总线相似，但一般是</a:t>
            </a:r>
            <a:r>
              <a:rPr lang="en-US" altLang="zh-CN" dirty="0"/>
              <a:t>32</a:t>
            </a:r>
            <a:r>
              <a:rPr lang="zh-CN" altLang="en-US" dirty="0"/>
              <a:t>条地址线，</a:t>
            </a:r>
            <a:r>
              <a:rPr lang="en-US" altLang="zh-CN" dirty="0"/>
              <a:t>32</a:t>
            </a:r>
            <a:r>
              <a:rPr lang="zh-CN" altLang="en-US" dirty="0"/>
              <a:t>或</a:t>
            </a:r>
            <a:r>
              <a:rPr lang="en-US" altLang="zh-CN" dirty="0"/>
              <a:t>64</a:t>
            </a:r>
            <a:r>
              <a:rPr lang="zh-CN" altLang="en-US" dirty="0"/>
              <a:t>条数据线。为了减少布线，</a:t>
            </a:r>
            <a:r>
              <a:rPr lang="en-US" altLang="zh-CN" dirty="0"/>
              <a:t>64</a:t>
            </a:r>
            <a:r>
              <a:rPr lang="zh-CN" altLang="en-US" dirty="0"/>
              <a:t>位数据的低</a:t>
            </a:r>
            <a:r>
              <a:rPr lang="en-US" altLang="zh-CN" dirty="0"/>
              <a:t>32</a:t>
            </a:r>
            <a:r>
              <a:rPr lang="zh-CN" altLang="en-US" dirty="0"/>
              <a:t>位数据线常常和地址线采用多路复用方式。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仲裁总线：包括总线请求线和总线授权线。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中断和同步总线：用于处理带优先级的中断操作，包括中断请求线和中断认可线。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公用线：包括时钟信号线、电源线、地线、系统复位线以及加电或断电的时序信号线等。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zh-CN" altLang="en-US"/>
              <a:t>本章内容</a:t>
            </a:r>
            <a:endParaRPr lang="zh-CN" altLang="en-US"/>
          </a:p>
        </p:txBody>
      </p:sp>
      <p:sp>
        <p:nvSpPr>
          <p:cNvPr id="512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		</a:t>
            </a:r>
            <a:r>
              <a:rPr lang="zh-CN" altLang="en-US" dirty="0"/>
              <a:t>本章首先讲述总线系统的一些基本概念和基本技术，在此基础上，具体介绍当前实用的</a:t>
            </a:r>
            <a:r>
              <a:rPr lang="en-US" altLang="zh-CN" dirty="0"/>
              <a:t>PCI</a:t>
            </a:r>
            <a:r>
              <a:rPr lang="zh-CN" altLang="en-US" dirty="0"/>
              <a:t>总线和正在流行的</a:t>
            </a:r>
            <a:r>
              <a:rPr lang="en-US" altLang="zh-CN" dirty="0"/>
              <a:t>InfiniBand</a:t>
            </a:r>
            <a:r>
              <a:rPr lang="zh-CN" altLang="en-US" dirty="0"/>
              <a:t>标准。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6.1 </a:t>
            </a:r>
            <a:r>
              <a:rPr lang="zh-CN" altLang="en-US" dirty="0"/>
              <a:t>总线的概念和结构形态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6.2 </a:t>
            </a:r>
            <a:r>
              <a:rPr lang="zh-CN" altLang="en-US" dirty="0"/>
              <a:t>总线接口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6.3 </a:t>
            </a:r>
            <a:r>
              <a:rPr lang="zh-CN" altLang="en-US" dirty="0"/>
              <a:t>总线的仲裁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6.4</a:t>
            </a:r>
            <a:r>
              <a:rPr lang="zh-CN" altLang="en-US" dirty="0"/>
              <a:t>总线的定时和数据传送模式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6,6 InfiniBand</a:t>
            </a:r>
            <a:r>
              <a:rPr lang="zh-CN" altLang="en-US" dirty="0"/>
              <a:t>标准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167952" y="3119753"/>
              <a:ext cx="20471" cy="52299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5167952" y="3119753"/>
                <a:ext cx="20471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117910" y="3183421"/>
              <a:ext cx="29570" cy="79586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117910" y="3183421"/>
                <a:ext cx="29570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131558" y="3206160"/>
              <a:ext cx="68239" cy="1409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5131558" y="3206160"/>
                <a:ext cx="68239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186149" y="3301663"/>
              <a:ext cx="13648" cy="4547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5186149" y="3301663"/>
                <a:ext cx="13648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5111086" y="3310758"/>
              <a:ext cx="34119" cy="613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5111086" y="3310758"/>
                <a:ext cx="34119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5140656" y="3347140"/>
              <a:ext cx="88711" cy="22739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5140656" y="3347140"/>
                <a:ext cx="88711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5295331" y="3256185"/>
              <a:ext cx="20472" cy="25013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5295331" y="3256185"/>
                <a:ext cx="20472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5281683" y="3265281"/>
              <a:ext cx="72788" cy="115967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5281683" y="3265281"/>
                <a:ext cx="72788" cy="115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5254388" y="3310758"/>
              <a:ext cx="131928" cy="68216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5254388" y="3310758"/>
                <a:ext cx="131928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2838734" y="3738246"/>
              <a:ext cx="86436" cy="175088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2838734" y="3738246"/>
                <a:ext cx="86436" cy="175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2916071" y="3765533"/>
              <a:ext cx="63690" cy="7049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2916071" y="3765533"/>
                <a:ext cx="63690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3007056" y="3747342"/>
              <a:ext cx="15923" cy="112556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3007056" y="3747342"/>
                <a:ext cx="15923" cy="11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2988859" y="3774628"/>
              <a:ext cx="50042" cy="4548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2988859" y="3774628"/>
                <a:ext cx="50042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3070746" y="3738246"/>
              <a:ext cx="88710" cy="139843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3070746" y="3738246"/>
                <a:ext cx="88710" cy="1398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3220871" y="3747342"/>
              <a:ext cx="13648" cy="6821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3220871" y="3747342"/>
                <a:ext cx="13648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3202674" y="3801915"/>
              <a:ext cx="29570" cy="75748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3202674" y="3801915"/>
                <a:ext cx="29570" cy="757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3266364" y="3758711"/>
              <a:ext cx="79611" cy="11369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3266364" y="3758711"/>
                <a:ext cx="79611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3248167" y="3804188"/>
              <a:ext cx="116006" cy="25013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3248167" y="3804188"/>
                <a:ext cx="116006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3275462" y="3729151"/>
              <a:ext cx="22746" cy="156897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3275462" y="3729151"/>
                <a:ext cx="22746" cy="156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3330053" y="3729151"/>
              <a:ext cx="18197" cy="186457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3330053" y="3729151"/>
                <a:ext cx="18197" cy="186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2374710" y="4398806"/>
              <a:ext cx="762000" cy="48889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2374710" y="4398806"/>
                <a:ext cx="762000" cy="48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3225420" y="4147543"/>
              <a:ext cx="161499" cy="261496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3225420" y="4147543"/>
                <a:ext cx="161499" cy="2614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3421038" y="4197568"/>
              <a:ext cx="25021" cy="2046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3421038" y="4197568"/>
                <a:ext cx="25021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3407391" y="4261237"/>
              <a:ext cx="45492" cy="31834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3407391" y="4261237"/>
                <a:ext cx="45492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3461982" y="4206664"/>
              <a:ext cx="86436" cy="77312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3461982" y="4206664"/>
                <a:ext cx="86436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3468805" y="4161186"/>
              <a:ext cx="34120" cy="16144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3468805" y="4161186"/>
                <a:ext cx="34120" cy="161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3507474" y="4283976"/>
              <a:ext cx="95534" cy="47751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3507474" y="4283976"/>
                <a:ext cx="95534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3607558" y="4224855"/>
              <a:ext cx="25020" cy="11369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3607558" y="4224855"/>
                <a:ext cx="25020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3590925" y="4254415"/>
              <a:ext cx="55301" cy="47751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3590925" y="4254415"/>
                <a:ext cx="55301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3643952" y="4220307"/>
              <a:ext cx="15922" cy="72764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3643952" y="4220307"/>
                <a:ext cx="15922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3648501" y="4229403"/>
              <a:ext cx="88711" cy="68216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3648501" y="4229403"/>
                <a:ext cx="88711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3671247" y="4156639"/>
              <a:ext cx="20472" cy="238756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3671247" y="4156639"/>
                <a:ext cx="20472" cy="2387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3816823" y="4102066"/>
              <a:ext cx="18197" cy="295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3816823" y="4102066"/>
                <a:ext cx="18197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3762232" y="4174830"/>
              <a:ext cx="34120" cy="72764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3762232" y="4174830"/>
                <a:ext cx="34120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3798626" y="4183925"/>
              <a:ext cx="90985" cy="38656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3798626" y="4183925"/>
                <a:ext cx="90985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3807725" y="4238498"/>
              <a:ext cx="13648" cy="38656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3807725" y="4238498"/>
                <a:ext cx="13648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3844119" y="4247594"/>
              <a:ext cx="22746" cy="20464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3844119" y="4247594"/>
                <a:ext cx="22746" cy="20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3777444" y="4308988"/>
              <a:ext cx="78048" cy="25013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3777444" y="4308988"/>
                <a:ext cx="78048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3796352" y="4297619"/>
              <a:ext cx="25020" cy="77311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3796352" y="4297619"/>
                <a:ext cx="25020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3821373" y="4347644"/>
              <a:ext cx="61415" cy="38656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3821373" y="4347644"/>
                <a:ext cx="61415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3889611" y="4283976"/>
              <a:ext cx="38669" cy="20464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3889611" y="4283976"/>
                <a:ext cx="38669" cy="20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3966949" y="4265785"/>
              <a:ext cx="4549" cy="93228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3966949" y="4265785"/>
                <a:ext cx="4549" cy="932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3962400" y="4188473"/>
              <a:ext cx="6823" cy="6821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3962400" y="4188473"/>
                <a:ext cx="6823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3994244" y="4193021"/>
              <a:ext cx="77338" cy="184752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3994244" y="4193021"/>
                <a:ext cx="77338" cy="184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6" name="墨迹 45"/>
              <p14:cNvContentPartPr/>
              <p14:nvPr/>
            </p14:nvContentPartPr>
            <p14:xfrm>
              <a:off x="3998794" y="4274880"/>
              <a:ext cx="360" cy="34108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3998794" y="4274880"/>
                <a:ext cx="360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7" name="墨迹 46"/>
              <p14:cNvContentPartPr/>
              <p14:nvPr/>
            </p14:nvContentPartPr>
            <p14:xfrm>
              <a:off x="3998794" y="4270332"/>
              <a:ext cx="27295" cy="45478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3998794" y="4270332"/>
                <a:ext cx="27295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8" name="墨迹 47"/>
              <p14:cNvContentPartPr/>
              <p14:nvPr/>
            </p14:nvContentPartPr>
            <p14:xfrm>
              <a:off x="4153468" y="4197568"/>
              <a:ext cx="4549" cy="7049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4153468" y="4197568"/>
                <a:ext cx="4549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9" name="墨迹 48"/>
              <p14:cNvContentPartPr/>
              <p14:nvPr/>
            </p14:nvContentPartPr>
            <p14:xfrm>
              <a:off x="4139820" y="4170282"/>
              <a:ext cx="45493" cy="88681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4139820" y="4170282"/>
                <a:ext cx="45493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0" name="墨迹 49"/>
              <p14:cNvContentPartPr/>
              <p14:nvPr/>
            </p14:nvContentPartPr>
            <p14:xfrm>
              <a:off x="4153468" y="4220307"/>
              <a:ext cx="15923" cy="36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8"/>
            </p:blipFill>
            <p:spPr>
              <a:xfrm>
                <a:off x="4153468" y="4220307"/>
                <a:ext cx="1592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1" name="墨迹 50"/>
              <p14:cNvContentPartPr/>
              <p14:nvPr/>
            </p14:nvContentPartPr>
            <p14:xfrm>
              <a:off x="4153468" y="4256689"/>
              <a:ext cx="20472" cy="3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0"/>
            </p:blipFill>
            <p:spPr>
              <a:xfrm>
                <a:off x="4153468" y="4256689"/>
                <a:ext cx="20472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2" name="墨迹 51"/>
              <p14:cNvContentPartPr/>
              <p14:nvPr/>
            </p14:nvContentPartPr>
            <p14:xfrm>
              <a:off x="4107976" y="4286250"/>
              <a:ext cx="75062" cy="20464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2"/>
            </p:blipFill>
            <p:spPr>
              <a:xfrm>
                <a:off x="4107976" y="4286250"/>
                <a:ext cx="75062" cy="20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3" name="墨迹 52"/>
              <p14:cNvContentPartPr/>
              <p14:nvPr/>
            </p14:nvContentPartPr>
            <p14:xfrm>
              <a:off x="4180764" y="4293071"/>
              <a:ext cx="4549" cy="52299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4"/>
            </p:blipFill>
            <p:spPr>
              <a:xfrm>
                <a:off x="4180764" y="4293071"/>
                <a:ext cx="4549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4" name="墨迹 53"/>
              <p14:cNvContentPartPr/>
              <p14:nvPr/>
            </p14:nvContentPartPr>
            <p14:xfrm>
              <a:off x="4185313" y="4306714"/>
              <a:ext cx="9098" cy="2274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6"/>
            </p:blipFill>
            <p:spPr>
              <a:xfrm>
                <a:off x="4185313" y="4306714"/>
                <a:ext cx="9098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5" name="墨迹 54"/>
              <p14:cNvContentPartPr/>
              <p14:nvPr/>
            </p14:nvContentPartPr>
            <p14:xfrm>
              <a:off x="4128447" y="4311262"/>
              <a:ext cx="29571" cy="65943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8"/>
            </p:blipFill>
            <p:spPr>
              <a:xfrm>
                <a:off x="4128447" y="4311262"/>
                <a:ext cx="29571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6" name="墨迹 55"/>
              <p14:cNvContentPartPr/>
              <p14:nvPr/>
            </p14:nvContentPartPr>
            <p14:xfrm>
              <a:off x="4153468" y="4347644"/>
              <a:ext cx="138752" cy="3183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0"/>
            </p:blipFill>
            <p:spPr>
              <a:xfrm>
                <a:off x="4153468" y="4347644"/>
                <a:ext cx="138752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7" name="墨迹 56"/>
              <p14:cNvContentPartPr/>
              <p14:nvPr/>
            </p14:nvContentPartPr>
            <p14:xfrm>
              <a:off x="4189862" y="4179378"/>
              <a:ext cx="50042" cy="132453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2"/>
            </p:blipFill>
            <p:spPr>
              <a:xfrm>
                <a:off x="4189862" y="4179378"/>
                <a:ext cx="50042" cy="1324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8" name="墨迹 57"/>
              <p14:cNvContentPartPr/>
              <p14:nvPr/>
            </p14:nvContentPartPr>
            <p14:xfrm>
              <a:off x="4189862" y="4274880"/>
              <a:ext cx="31845" cy="75038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4"/>
            </p:blipFill>
            <p:spPr>
              <a:xfrm>
                <a:off x="4189862" y="4274880"/>
                <a:ext cx="31845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59" name="墨迹 58"/>
              <p14:cNvContentPartPr/>
              <p14:nvPr/>
            </p14:nvContentPartPr>
            <p14:xfrm>
              <a:off x="4212608" y="4315810"/>
              <a:ext cx="86436" cy="43203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6"/>
            </p:blipFill>
            <p:spPr>
              <a:xfrm>
                <a:off x="4212608" y="4315810"/>
                <a:ext cx="86436" cy="4320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itchFamily="2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b="0" dirty="0">
                <a:latin typeface="宋体" charset="-122"/>
              </a:rPr>
              <a:t>总线中信息的传送方式 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/>
            <a:r>
              <a:rPr lang="zh-CN" altLang="en-US" dirty="0">
                <a:latin typeface="宋体" charset="-122"/>
              </a:rPr>
              <a:t>计算机系统中，传输信息基本有三种方式：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串行传送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并行传送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分时传送</a:t>
            </a:r>
            <a:endParaRPr lang="zh-CN" altLang="en-US" dirty="0">
              <a:latin typeface="宋体" charset="-122"/>
            </a:endParaRPr>
          </a:p>
          <a:p>
            <a:pPr eaLnBrk="1" hangingPunct="1"/>
            <a:r>
              <a:rPr lang="zh-CN" altLang="en-US" dirty="0">
                <a:latin typeface="宋体" charset="-122"/>
              </a:rPr>
              <a:t>出于速度和效率上的考虑，系统总线上传送的信息必须采用并行传送方式。分时传送即总线的分时复用。</a:t>
            </a:r>
            <a:endParaRPr lang="zh-CN" altLang="en-US" dirty="0">
              <a:latin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itchFamily="2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b="0" dirty="0">
                <a:latin typeface="宋体" charset="-122"/>
              </a:rPr>
              <a:t>总线中信息的传送方式 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/>
            <a:r>
              <a:rPr lang="zh-CN" altLang="en-US" dirty="0">
                <a:latin typeface="宋体" charset="-122"/>
              </a:rPr>
              <a:t>串行传送：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使用一条传输线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主要优点是成本比较低廉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缺点就是速度慢</a:t>
            </a:r>
            <a:endParaRPr lang="zh-CN" altLang="en-US" dirty="0">
              <a:latin typeface="宋体" charset="-122"/>
            </a:endParaRPr>
          </a:p>
          <a:p>
            <a:pPr eaLnBrk="1" hangingPunct="1"/>
            <a:r>
              <a:rPr lang="zh-CN" altLang="en-US" dirty="0">
                <a:latin typeface="宋体" charset="-122"/>
              </a:rPr>
              <a:t>并行传送：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每一数据位需要一条传输线</a:t>
            </a:r>
            <a:endParaRPr lang="zh-CN" altLang="en-US" dirty="0">
              <a:latin typeface="宋体" charset="-122"/>
            </a:endParaRPr>
          </a:p>
          <a:p>
            <a:pPr eaLnBrk="1" hangingPunct="1"/>
            <a:r>
              <a:rPr lang="zh-CN" altLang="en-US" dirty="0">
                <a:latin typeface="宋体" charset="-122"/>
              </a:rPr>
              <a:t>分时传送：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总线复用或是共享总线的部件分时使用总线</a:t>
            </a:r>
            <a:endParaRPr lang="zh-CN" altLang="en-US" dirty="0">
              <a:latin typeface="宋体" charset="-122"/>
            </a:endParaRPr>
          </a:p>
        </p:txBody>
      </p:sp>
      <p:pic>
        <p:nvPicPr>
          <p:cNvPr id="24581" name="Picture 4" descr="6a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725" y="1341438"/>
            <a:ext cx="3167063" cy="3887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7543800" cy="1003300"/>
          </a:xfrm>
        </p:spPr>
        <p:txBody>
          <a:bodyPr vert="horz" wrap="square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itchFamily="2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.5</a:t>
            </a:r>
            <a:r>
              <a:rPr lang="zh-CN" altLang="en-US" b="0" dirty="0">
                <a:latin typeface="宋体" charset="-122"/>
              </a:rPr>
              <a:t>总线结构实例</a:t>
            </a:r>
            <a:endParaRPr lang="zh-CN" altLang="en-US" b="0" dirty="0">
              <a:latin typeface="宋体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341438"/>
            <a:ext cx="2305050" cy="4411662"/>
          </a:xfrm>
        </p:spPr>
        <p:txBody>
          <a:bodyPr vert="horz" wrap="square" anchor="t"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大多数计算机采用了分层次的多总线结构。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右图它是一个三层次的多总线结构即有</a:t>
            </a:r>
            <a:r>
              <a:rPr lang="en-US" altLang="zh-CN" sz="2600" dirty="0"/>
              <a:t>CPU</a:t>
            </a:r>
            <a:r>
              <a:rPr lang="zh-CN" altLang="en-US" sz="2600" dirty="0"/>
              <a:t>总线、</a:t>
            </a:r>
            <a:r>
              <a:rPr lang="en-US" altLang="zh-CN" sz="2600" dirty="0"/>
              <a:t>PCI</a:t>
            </a:r>
            <a:r>
              <a:rPr lang="zh-CN" altLang="en-US" sz="2600" dirty="0"/>
              <a:t>总线和</a:t>
            </a:r>
            <a:r>
              <a:rPr lang="en-US" altLang="zh-CN" sz="2600" dirty="0"/>
              <a:t>ISA</a:t>
            </a:r>
            <a:r>
              <a:rPr lang="zh-CN" altLang="en-US" sz="2600" dirty="0"/>
              <a:t>总线。</a:t>
            </a:r>
            <a:endParaRPr lang="zh-CN" altLang="en-US" sz="2600" dirty="0"/>
          </a:p>
        </p:txBody>
      </p:sp>
      <p:pic>
        <p:nvPicPr>
          <p:cNvPr id="25605" name="Picture 4" descr="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1196975"/>
            <a:ext cx="6337300" cy="492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itchFamily="2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.5</a:t>
            </a:r>
            <a:r>
              <a:rPr lang="zh-CN" altLang="en-US" b="0" dirty="0">
                <a:latin typeface="宋体" charset="-122"/>
              </a:rPr>
              <a:t>总线结构实例</a:t>
            </a:r>
            <a:r>
              <a:rPr lang="zh-CN" altLang="en-US" b="0" i="1" dirty="0">
                <a:latin typeface="宋体" charset="-122"/>
              </a:rPr>
              <a:t> </a:t>
            </a:r>
            <a:endParaRPr lang="zh-CN" altLang="en-US" b="0" i="1" dirty="0">
              <a:latin typeface="宋体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600200"/>
            <a:ext cx="7958138" cy="4643438"/>
          </a:xfrm>
        </p:spPr>
        <p:txBody>
          <a:bodyPr vert="horz" wrap="square" anchor="t"/>
          <a:p>
            <a:pPr eaLnBrk="1" hangingPunct="1"/>
            <a:endParaRPr lang="en-US" altLang="zh-CN" dirty="0">
              <a:ea typeface="黑体" pitchFamily="1" charset="-122"/>
            </a:endParaRPr>
          </a:p>
          <a:p>
            <a:pPr lvl="1" eaLnBrk="1" hangingPunct="1"/>
            <a:r>
              <a:rPr lang="en-US" altLang="zh-CN" dirty="0">
                <a:latin typeface="宋体" charset="-122"/>
              </a:rPr>
              <a:t>Pentium</a:t>
            </a:r>
            <a:r>
              <a:rPr lang="zh-CN" altLang="en-US" dirty="0">
                <a:latin typeface="宋体" charset="-122"/>
              </a:rPr>
              <a:t>机的总线结构分为三层：</a:t>
            </a:r>
            <a:r>
              <a:rPr lang="en-US" altLang="zh-CN" dirty="0">
                <a:latin typeface="宋体" charset="-122"/>
              </a:rPr>
              <a:t>CPU</a:t>
            </a:r>
            <a:r>
              <a:rPr lang="zh-CN" altLang="en-US" dirty="0">
                <a:latin typeface="宋体" charset="-122"/>
              </a:rPr>
              <a:t>总线、</a:t>
            </a:r>
            <a:r>
              <a:rPr lang="en-US" altLang="zh-CN" dirty="0">
                <a:latin typeface="宋体" charset="-122"/>
              </a:rPr>
              <a:t>PCI</a:t>
            </a:r>
            <a:r>
              <a:rPr lang="zh-CN" altLang="en-US" dirty="0">
                <a:latin typeface="宋体" charset="-122"/>
              </a:rPr>
              <a:t>总线和</a:t>
            </a:r>
            <a:r>
              <a:rPr lang="en-US" altLang="zh-CN" dirty="0">
                <a:latin typeface="宋体" charset="-122"/>
              </a:rPr>
              <a:t>ISA</a:t>
            </a:r>
            <a:r>
              <a:rPr lang="zh-CN" altLang="en-US" dirty="0">
                <a:latin typeface="宋体" charset="-122"/>
              </a:rPr>
              <a:t>总线。</a:t>
            </a:r>
            <a:r>
              <a:rPr lang="zh-CN" altLang="en-US" dirty="0">
                <a:ea typeface="黑体" pitchFamily="1" charset="-122"/>
              </a:rPr>
              <a:t> </a:t>
            </a:r>
            <a:endParaRPr lang="zh-CN" altLang="en-US" dirty="0">
              <a:ea typeface="黑体" pitchFamily="1" charset="-122"/>
            </a:endParaRPr>
          </a:p>
        </p:txBody>
      </p:sp>
      <p:sp>
        <p:nvSpPr>
          <p:cNvPr id="26629" name="Rectangle 4"/>
          <p:cNvSpPr/>
          <p:nvPr/>
        </p:nvSpPr>
        <p:spPr>
          <a:xfrm>
            <a:off x="3048000" y="3733800"/>
            <a:ext cx="3810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endParaRPr lang="zh-CN" altLang="en-US" dirty="0">
              <a:latin typeface="Arial" charset="0"/>
            </a:endParaRPr>
          </a:p>
        </p:txBody>
      </p:sp>
      <p:grpSp>
        <p:nvGrpSpPr>
          <p:cNvPr id="26630" name="组合 26629"/>
          <p:cNvGrpSpPr/>
          <p:nvPr/>
        </p:nvGrpSpPr>
        <p:grpSpPr>
          <a:xfrm>
            <a:off x="838200" y="3048000"/>
            <a:ext cx="6705600" cy="2667000"/>
            <a:chOff x="0" y="0"/>
            <a:chExt cx="4224" cy="1680"/>
          </a:xfrm>
        </p:grpSpPr>
        <p:sp>
          <p:nvSpPr>
            <p:cNvPr id="26631" name="Rectangle 6"/>
            <p:cNvSpPr/>
            <p:nvPr/>
          </p:nvSpPr>
          <p:spPr>
            <a:xfrm>
              <a:off x="0" y="0"/>
              <a:ext cx="768" cy="1680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wrap="none" anchor="ctr"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charset="2"/>
              </a:pPr>
              <a:r>
                <a:rPr lang="en-US" altLang="zh-CN" sz="3200" b="1" dirty="0">
                  <a:latin typeface="宋体" charset="-122"/>
                </a:rPr>
                <a:t>CPU</a:t>
              </a:r>
              <a:endParaRPr lang="en-US" altLang="zh-CN" sz="3200" b="1" dirty="0">
                <a:latin typeface="宋体" charset="-122"/>
              </a:endParaRPr>
            </a:p>
          </p:txBody>
        </p:sp>
        <p:sp>
          <p:nvSpPr>
            <p:cNvPr id="26632" name="Rectangle 7"/>
            <p:cNvSpPr/>
            <p:nvPr/>
          </p:nvSpPr>
          <p:spPr>
            <a:xfrm>
              <a:off x="1728" y="0"/>
              <a:ext cx="768" cy="1680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wrap="none" anchor="ctr"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charset="2"/>
              </a:pPr>
              <a:r>
                <a:rPr lang="en-US" altLang="zh-CN" sz="3200" b="1" dirty="0">
                  <a:latin typeface="宋体" charset="-122"/>
                </a:rPr>
                <a:t>PCI</a:t>
              </a:r>
              <a:endParaRPr lang="en-US" altLang="zh-CN" sz="3200" b="1" dirty="0">
                <a:latin typeface="宋体" charset="-122"/>
              </a:endParaRPr>
            </a:p>
          </p:txBody>
        </p:sp>
        <p:sp>
          <p:nvSpPr>
            <p:cNvPr id="26633" name="Rectangle 8"/>
            <p:cNvSpPr/>
            <p:nvPr/>
          </p:nvSpPr>
          <p:spPr>
            <a:xfrm>
              <a:off x="3456" y="0"/>
              <a:ext cx="768" cy="1680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wrap="none" anchor="ctr"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charset="2"/>
              </a:pPr>
              <a:r>
                <a:rPr lang="en-US" altLang="zh-CN" sz="3200" b="1" dirty="0">
                  <a:latin typeface="宋体" charset="-122"/>
                </a:rPr>
                <a:t>ISA</a:t>
              </a:r>
              <a:endParaRPr lang="en-US" altLang="zh-CN" sz="3200" b="1" dirty="0">
                <a:latin typeface="宋体" charset="-122"/>
              </a:endParaRPr>
            </a:p>
          </p:txBody>
        </p:sp>
        <p:sp>
          <p:nvSpPr>
            <p:cNvPr id="26634" name="Rectangle 9"/>
            <p:cNvSpPr/>
            <p:nvPr/>
          </p:nvSpPr>
          <p:spPr>
            <a:xfrm>
              <a:off x="1008" y="384"/>
              <a:ext cx="480" cy="864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charset="2"/>
              </a:pPr>
              <a:r>
                <a:rPr lang="zh-CN" altLang="en-US" sz="3200" b="1" dirty="0">
                  <a:latin typeface="宋体" charset="-122"/>
                </a:rPr>
                <a:t>北</a:t>
              </a:r>
              <a:endParaRPr lang="zh-CN" altLang="en-US" sz="3200" b="1" dirty="0">
                <a:latin typeface="宋体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charset="2"/>
              </a:pPr>
              <a:r>
                <a:rPr lang="zh-CN" altLang="en-US" sz="3200" b="1" dirty="0">
                  <a:latin typeface="宋体" charset="-122"/>
                </a:rPr>
                <a:t>桥</a:t>
              </a:r>
              <a:endParaRPr lang="zh-CN" altLang="en-US" sz="3200" b="1" dirty="0">
                <a:latin typeface="宋体" charset="-122"/>
              </a:endParaRPr>
            </a:p>
          </p:txBody>
        </p:sp>
        <p:sp>
          <p:nvSpPr>
            <p:cNvPr id="26635" name="Rectangle 10"/>
            <p:cNvSpPr/>
            <p:nvPr/>
          </p:nvSpPr>
          <p:spPr>
            <a:xfrm>
              <a:off x="2736" y="384"/>
              <a:ext cx="480" cy="864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charset="2"/>
              </a:pPr>
              <a:r>
                <a:rPr lang="zh-CN" altLang="en-US" sz="3200" b="1" dirty="0">
                  <a:latin typeface="宋体" charset="-122"/>
                </a:rPr>
                <a:t>南</a:t>
              </a:r>
              <a:endParaRPr lang="zh-CN" altLang="en-US" sz="3200" b="1" dirty="0">
                <a:latin typeface="宋体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charset="2"/>
              </a:pPr>
              <a:r>
                <a:rPr lang="zh-CN" altLang="en-US" sz="3200" b="1" dirty="0">
                  <a:latin typeface="宋体" charset="-122"/>
                </a:rPr>
                <a:t>桥</a:t>
              </a:r>
              <a:endParaRPr lang="zh-CN" altLang="en-US" sz="3200" b="1" dirty="0">
                <a:latin typeface="宋体" charset="-122"/>
              </a:endParaRPr>
            </a:p>
          </p:txBody>
        </p:sp>
        <p:sp>
          <p:nvSpPr>
            <p:cNvPr id="26636" name="AutoShape 11"/>
            <p:cNvSpPr/>
            <p:nvPr/>
          </p:nvSpPr>
          <p:spPr>
            <a:xfrm>
              <a:off x="768" y="672"/>
              <a:ext cx="240" cy="33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99CC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charset="0"/>
              </a:endParaRPr>
            </a:p>
          </p:txBody>
        </p:sp>
        <p:sp>
          <p:nvSpPr>
            <p:cNvPr id="26637" name="AutoShape 12"/>
            <p:cNvSpPr/>
            <p:nvPr/>
          </p:nvSpPr>
          <p:spPr>
            <a:xfrm>
              <a:off x="3216" y="672"/>
              <a:ext cx="240" cy="33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99CC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charset="0"/>
              </a:endParaRPr>
            </a:p>
          </p:txBody>
        </p:sp>
        <p:sp>
          <p:nvSpPr>
            <p:cNvPr id="26638" name="AutoShape 13"/>
            <p:cNvSpPr/>
            <p:nvPr/>
          </p:nvSpPr>
          <p:spPr>
            <a:xfrm>
              <a:off x="2496" y="672"/>
              <a:ext cx="240" cy="33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99CC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charset="0"/>
              </a:endParaRPr>
            </a:p>
          </p:txBody>
        </p:sp>
        <p:sp>
          <p:nvSpPr>
            <p:cNvPr id="26639" name="AutoShape 14"/>
            <p:cNvSpPr/>
            <p:nvPr/>
          </p:nvSpPr>
          <p:spPr>
            <a:xfrm>
              <a:off x="1488" y="672"/>
              <a:ext cx="240" cy="33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99CC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zh-CN" altLang="en-US" b="0">
                <a:latin typeface="宋体" charset="-122"/>
              </a:rPr>
              <a:t>补充：总线的发展</a:t>
            </a:r>
            <a:endParaRPr lang="zh-CN" altLang="en-US" b="0">
              <a:latin typeface="宋体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lnSpc>
                <a:spcPct val="90000"/>
              </a:lnSpc>
            </a:pPr>
            <a:r>
              <a:rPr lang="en-US" altLang="zh-CN" dirty="0"/>
              <a:t>PC</a:t>
            </a:r>
            <a:r>
              <a:rPr lang="zh-CN" altLang="en-US" dirty="0"/>
              <a:t>总线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1981</a:t>
            </a:r>
            <a:r>
              <a:rPr lang="zh-CN" altLang="en-US" dirty="0"/>
              <a:t>年，</a:t>
            </a:r>
            <a:r>
              <a:rPr lang="en-US" altLang="zh-CN" dirty="0"/>
              <a:t>PC/XT</a:t>
            </a:r>
            <a:r>
              <a:rPr lang="zh-CN" altLang="en-US" dirty="0"/>
              <a:t>总线出现在</a:t>
            </a:r>
            <a:r>
              <a:rPr lang="en-US" altLang="zh-CN" dirty="0"/>
              <a:t>IBM</a:t>
            </a:r>
            <a:r>
              <a:rPr lang="zh-CN" altLang="en-US" dirty="0"/>
              <a:t>公司推出的基于</a:t>
            </a:r>
            <a:r>
              <a:rPr lang="en-US" altLang="zh-CN" dirty="0"/>
              <a:t>8</a:t>
            </a:r>
            <a:r>
              <a:rPr lang="zh-CN" altLang="en-US" dirty="0"/>
              <a:t>位结构的</a:t>
            </a:r>
            <a:r>
              <a:rPr lang="en-US" altLang="zh-CN" dirty="0"/>
              <a:t>8088</a:t>
            </a:r>
            <a:r>
              <a:rPr lang="zh-CN" altLang="en-US" dirty="0"/>
              <a:t>处理器的</a:t>
            </a:r>
            <a:r>
              <a:rPr lang="en-US" altLang="zh-CN" dirty="0"/>
              <a:t>PC/XT</a:t>
            </a:r>
            <a:r>
              <a:rPr lang="zh-CN" altLang="en-US" dirty="0"/>
              <a:t>电脑中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1984</a:t>
            </a:r>
            <a:r>
              <a:rPr lang="zh-CN" altLang="en-US" dirty="0"/>
              <a:t>年，</a:t>
            </a:r>
            <a:r>
              <a:rPr lang="en-US" altLang="zh-CN" dirty="0"/>
              <a:t>PC/AT</a:t>
            </a:r>
            <a:r>
              <a:rPr lang="zh-CN" altLang="en-US" dirty="0"/>
              <a:t>总线，基于</a:t>
            </a:r>
            <a:r>
              <a:rPr lang="en-US" altLang="zh-CN" dirty="0"/>
              <a:t>80286</a:t>
            </a:r>
            <a:r>
              <a:rPr lang="zh-CN" altLang="en-US" dirty="0"/>
              <a:t>处理器，</a:t>
            </a:r>
            <a:r>
              <a:rPr lang="en-US" altLang="zh-CN" dirty="0"/>
              <a:t>IBM PC/AT</a:t>
            </a:r>
            <a:r>
              <a:rPr lang="zh-CN" altLang="en-US" dirty="0"/>
              <a:t>电脑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ISA</a:t>
            </a:r>
            <a:r>
              <a:rPr lang="zh-CN" altLang="en-US" dirty="0"/>
              <a:t>总线，</a:t>
            </a:r>
            <a:r>
              <a:rPr lang="en-US" altLang="zh-CN" dirty="0"/>
              <a:t>1987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1984</a:t>
            </a:r>
            <a:r>
              <a:rPr lang="zh-CN" altLang="en-US" dirty="0"/>
              <a:t>年后，由</a:t>
            </a:r>
            <a:r>
              <a:rPr lang="en-US" altLang="zh-CN" dirty="0"/>
              <a:t>INTEL </a:t>
            </a:r>
            <a:r>
              <a:rPr lang="zh-CN" altLang="en-US" dirty="0"/>
              <a:t>公司、</a:t>
            </a:r>
            <a:r>
              <a:rPr lang="en-US" altLang="zh-CN" dirty="0"/>
              <a:t>IEEE</a:t>
            </a:r>
            <a:r>
              <a:rPr lang="zh-CN" altLang="en-US" dirty="0"/>
              <a:t>和</a:t>
            </a:r>
            <a:r>
              <a:rPr lang="en-US" altLang="zh-CN" dirty="0"/>
              <a:t>EISA</a:t>
            </a:r>
            <a:r>
              <a:rPr lang="zh-CN" altLang="en-US" dirty="0"/>
              <a:t>集团共同研制出以</a:t>
            </a:r>
            <a:r>
              <a:rPr lang="en-US" altLang="zh-CN" dirty="0"/>
              <a:t>IBM PC</a:t>
            </a:r>
            <a:r>
              <a:rPr lang="zh-CN" altLang="en-US" dirty="0"/>
              <a:t>总线规范为基础的总线标准规范</a:t>
            </a:r>
            <a:r>
              <a:rPr lang="en-US" altLang="zh-CN" dirty="0"/>
              <a:t>ISA</a:t>
            </a:r>
            <a:r>
              <a:rPr lang="zh-CN" altLang="en-US" dirty="0"/>
              <a:t>总线，即</a:t>
            </a:r>
            <a:r>
              <a:rPr lang="en-US" altLang="zh-CN" dirty="0"/>
              <a:t>8/16</a:t>
            </a:r>
            <a:r>
              <a:rPr lang="zh-CN" altLang="en-US" dirty="0"/>
              <a:t>位的“工业标准结构” </a:t>
            </a:r>
            <a:r>
              <a:rPr lang="en-US" altLang="zh-CN" dirty="0"/>
              <a:t>(Industry Standard Architecture)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1987</a:t>
            </a:r>
            <a:r>
              <a:rPr lang="zh-CN" altLang="en-US" dirty="0"/>
              <a:t>年，</a:t>
            </a:r>
            <a:r>
              <a:rPr lang="en-US" altLang="zh-CN" dirty="0"/>
              <a:t>IEEE</a:t>
            </a:r>
            <a:r>
              <a:rPr lang="zh-CN" altLang="en-US" dirty="0"/>
              <a:t>正式制订了</a:t>
            </a:r>
            <a:r>
              <a:rPr lang="en-US" altLang="zh-CN" dirty="0"/>
              <a:t>ISA</a:t>
            </a:r>
            <a:r>
              <a:rPr lang="zh-CN" altLang="en-US" dirty="0"/>
              <a:t>总线标准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zh-CN" altLang="en-US" b="0">
                <a:latin typeface="宋体" charset="-122"/>
              </a:rPr>
              <a:t>补充：总线的发展</a:t>
            </a:r>
            <a:endParaRPr lang="zh-CN" altLang="en-US" b="0">
              <a:latin typeface="宋体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lnSpc>
                <a:spcPct val="90000"/>
              </a:lnSpc>
            </a:pPr>
            <a:r>
              <a:rPr lang="en-US" altLang="zh-CN" dirty="0"/>
              <a:t>EISA</a:t>
            </a:r>
            <a:r>
              <a:rPr lang="zh-CN" altLang="en-US" dirty="0"/>
              <a:t>总线，</a:t>
            </a:r>
            <a:r>
              <a:rPr lang="en-US" altLang="zh-CN" dirty="0"/>
              <a:t>1988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1987</a:t>
            </a:r>
            <a:r>
              <a:rPr lang="zh-CN" altLang="en-US" dirty="0"/>
              <a:t>年，</a:t>
            </a:r>
            <a:r>
              <a:rPr lang="en-US" altLang="zh-CN" dirty="0"/>
              <a:t>IBM</a:t>
            </a:r>
            <a:r>
              <a:rPr lang="zh-CN" altLang="en-US" dirty="0"/>
              <a:t>引入</a:t>
            </a:r>
            <a:r>
              <a:rPr lang="en-US" altLang="zh-CN" dirty="0"/>
              <a:t>MCA</a:t>
            </a:r>
            <a:r>
              <a:rPr lang="zh-CN" altLang="en-US" dirty="0"/>
              <a:t>总线，</a:t>
            </a:r>
            <a:r>
              <a:rPr lang="en-US" altLang="zh-CN" dirty="0"/>
              <a:t>32</a:t>
            </a:r>
            <a:r>
              <a:rPr lang="zh-CN" altLang="en-US" dirty="0"/>
              <a:t>位，与前不兼容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1988</a:t>
            </a:r>
            <a:r>
              <a:rPr lang="zh-CN" altLang="en-US" dirty="0"/>
              <a:t>年，九家计算机厂商联合，在</a:t>
            </a:r>
            <a:r>
              <a:rPr lang="en-US" altLang="zh-CN" dirty="0"/>
              <a:t>ISA</a:t>
            </a:r>
            <a:r>
              <a:rPr lang="zh-CN" altLang="en-US" dirty="0"/>
              <a:t>总线的基础上推出 </a:t>
            </a:r>
            <a:r>
              <a:rPr lang="en-US" altLang="zh-CN" dirty="0"/>
              <a:t>EISA</a:t>
            </a:r>
            <a:r>
              <a:rPr lang="zh-CN" altLang="en-US" dirty="0"/>
              <a:t>总线</a:t>
            </a:r>
            <a:r>
              <a:rPr lang="en-US" altLang="zh-CN" dirty="0"/>
              <a:t>(Extended ISA)</a:t>
            </a:r>
            <a:r>
              <a:rPr lang="zh-CN" altLang="en-US" dirty="0"/>
              <a:t>，</a:t>
            </a:r>
            <a:r>
              <a:rPr lang="en-US" altLang="zh-CN" dirty="0"/>
              <a:t>32</a:t>
            </a:r>
            <a:r>
              <a:rPr lang="zh-CN" altLang="en-US" dirty="0"/>
              <a:t>位，与</a:t>
            </a:r>
            <a:r>
              <a:rPr lang="en-US" altLang="zh-CN" dirty="0"/>
              <a:t>ISA</a:t>
            </a:r>
            <a:r>
              <a:rPr lang="zh-CN" altLang="en-US" dirty="0"/>
              <a:t>兼容，技术标准公开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VESA</a:t>
            </a:r>
            <a:r>
              <a:rPr lang="zh-CN" altLang="en-US" dirty="0"/>
              <a:t>总线，</a:t>
            </a:r>
            <a:r>
              <a:rPr lang="en-US" altLang="zh-CN" dirty="0"/>
              <a:t>1992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VESA Local Bus(</a:t>
            </a:r>
            <a:r>
              <a:rPr lang="zh-CN" altLang="en-US" dirty="0"/>
              <a:t>简称</a:t>
            </a:r>
            <a:r>
              <a:rPr lang="en-US" altLang="zh-CN" dirty="0"/>
              <a:t>VL</a:t>
            </a:r>
            <a:r>
              <a:rPr lang="zh-CN" altLang="en-US" dirty="0"/>
              <a:t>总线</a:t>
            </a:r>
            <a:r>
              <a:rPr lang="en-US" altLang="zh-CN" dirty="0"/>
              <a:t>)</a:t>
            </a:r>
            <a:r>
              <a:rPr lang="zh-CN" altLang="en-US" dirty="0"/>
              <a:t>的局部总线标准</a:t>
            </a:r>
            <a:r>
              <a:rPr lang="en-US" altLang="zh-CN" dirty="0"/>
              <a:t>VESA v1.0</a:t>
            </a:r>
            <a:r>
              <a:rPr lang="zh-CN" altLang="en-US" dirty="0"/>
              <a:t>，将一些高速外设与</a:t>
            </a:r>
            <a:r>
              <a:rPr lang="en-US" altLang="zh-CN" dirty="0"/>
              <a:t>CPU</a:t>
            </a:r>
            <a:r>
              <a:rPr lang="zh-CN" altLang="en-US" dirty="0"/>
              <a:t>相匹配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VESA</a:t>
            </a:r>
            <a:r>
              <a:rPr lang="zh-CN" altLang="en-US" dirty="0"/>
              <a:t>总线是直接挂在</a:t>
            </a:r>
            <a:r>
              <a:rPr lang="en-US" altLang="zh-CN" dirty="0"/>
              <a:t>CPU</a:t>
            </a:r>
            <a:r>
              <a:rPr lang="zh-CN" altLang="en-US" dirty="0"/>
              <a:t>上，在</a:t>
            </a:r>
            <a:r>
              <a:rPr lang="en-US" altLang="zh-CN" dirty="0"/>
              <a:t>CPU</a:t>
            </a:r>
            <a:r>
              <a:rPr lang="zh-CN" altLang="en-US" dirty="0"/>
              <a:t>升级或任务变动时都会使得</a:t>
            </a:r>
            <a:r>
              <a:rPr lang="en-US" altLang="zh-CN" dirty="0"/>
              <a:t>VESA</a:t>
            </a:r>
            <a:r>
              <a:rPr lang="zh-CN" altLang="en-US" dirty="0"/>
              <a:t>不再适用，随着</a:t>
            </a:r>
            <a:r>
              <a:rPr lang="en-US" altLang="zh-CN" dirty="0"/>
              <a:t>486</a:t>
            </a:r>
            <a:r>
              <a:rPr lang="zh-CN" altLang="en-US" dirty="0"/>
              <a:t>逐渐消失</a:t>
            </a:r>
            <a:endParaRPr lang="en-US" altLang="zh-CN" dirty="0"/>
          </a:p>
        </p:txBody>
      </p:sp>
      <p:pic>
        <p:nvPicPr>
          <p:cNvPr id="28677" name="图片 4" descr="ISA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5838" y="71438"/>
            <a:ext cx="4276725" cy="3357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zh-CN" altLang="en-US" b="0">
                <a:latin typeface="宋体" charset="-122"/>
              </a:rPr>
              <a:t>补充：总线的发展</a:t>
            </a:r>
            <a:endParaRPr lang="zh-CN" altLang="en-US" b="0">
              <a:latin typeface="宋体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lnSpc>
                <a:spcPct val="114000"/>
              </a:lnSpc>
            </a:pPr>
            <a:r>
              <a:rPr lang="en-US" altLang="zh-CN" dirty="0"/>
              <a:t>PCI</a:t>
            </a:r>
            <a:r>
              <a:rPr lang="zh-CN" altLang="en-US" dirty="0"/>
              <a:t>总线，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1992</a:t>
            </a:r>
            <a:r>
              <a:rPr lang="zh-CN" altLang="en-US" dirty="0"/>
              <a:t>年</a:t>
            </a:r>
            <a:r>
              <a:rPr lang="en-US" altLang="zh-CN" dirty="0"/>
              <a:t>~1993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 eaLnBrk="1" hangingPunct="1">
              <a:lnSpc>
                <a:spcPct val="114000"/>
              </a:lnSpc>
            </a:pPr>
            <a:r>
              <a:rPr lang="en-US" altLang="zh-CN" dirty="0"/>
              <a:t>Intel</a:t>
            </a:r>
            <a:r>
              <a:rPr lang="zh-CN" altLang="en-US" dirty="0"/>
              <a:t>公司研制，</a:t>
            </a:r>
            <a:r>
              <a:rPr lang="en-US" altLang="zh-CN" dirty="0"/>
              <a:t>32</a:t>
            </a:r>
            <a:r>
              <a:rPr lang="zh-CN" altLang="en-US" dirty="0"/>
              <a:t>位，传输带宽</a:t>
            </a:r>
            <a:r>
              <a:rPr lang="en-US" altLang="zh-CN" dirty="0"/>
              <a:t>133MBps</a:t>
            </a:r>
            <a:endParaRPr lang="en-US" altLang="zh-CN" dirty="0"/>
          </a:p>
          <a:p>
            <a:pPr lvl="1" eaLnBrk="1" hangingPunct="1">
              <a:lnSpc>
                <a:spcPct val="114000"/>
              </a:lnSpc>
            </a:pPr>
            <a:r>
              <a:rPr lang="zh-CN" altLang="en-US" dirty="0"/>
              <a:t>高速外设可挂在</a:t>
            </a:r>
            <a:r>
              <a:rPr lang="en-US" altLang="zh-CN" dirty="0"/>
              <a:t>PCI</a:t>
            </a:r>
            <a:r>
              <a:rPr lang="zh-CN" altLang="en-US" dirty="0"/>
              <a:t>总线中，再与</a:t>
            </a:r>
            <a:r>
              <a:rPr lang="en-US" altLang="zh-CN" dirty="0"/>
              <a:t>CPU</a:t>
            </a:r>
            <a:r>
              <a:rPr lang="zh-CN" altLang="en-US" dirty="0"/>
              <a:t>实现通讯</a:t>
            </a:r>
            <a:endParaRPr lang="zh-C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zh-CN" dirty="0"/>
              <a:t>PCI</a:t>
            </a:r>
            <a:r>
              <a:rPr lang="zh-CN" altLang="en-US" dirty="0"/>
              <a:t>总线，</a:t>
            </a:r>
            <a:r>
              <a:rPr lang="en-US" altLang="zh-CN" dirty="0"/>
              <a:t>64</a:t>
            </a:r>
            <a:r>
              <a:rPr lang="zh-CN" altLang="en-US" dirty="0"/>
              <a:t>位，</a:t>
            </a:r>
            <a:r>
              <a:rPr lang="en-US" altLang="zh-CN" dirty="0"/>
              <a:t>1993</a:t>
            </a:r>
            <a:r>
              <a:rPr lang="zh-CN" altLang="en-US" dirty="0"/>
              <a:t>年</a:t>
            </a:r>
            <a:r>
              <a:rPr lang="en-US" altLang="zh-CN" dirty="0"/>
              <a:t>~1994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 eaLnBrk="1" hangingPunct="1">
              <a:lnSpc>
                <a:spcPct val="114000"/>
              </a:lnSpc>
            </a:pPr>
            <a:r>
              <a:rPr lang="zh-CN" altLang="en-US" dirty="0"/>
              <a:t>传输带宽</a:t>
            </a:r>
            <a:r>
              <a:rPr lang="en-US" altLang="zh-CN" dirty="0"/>
              <a:t>266MBps</a:t>
            </a:r>
            <a:endParaRPr lang="en-US" altLang="zh-CN" dirty="0"/>
          </a:p>
          <a:p>
            <a:pPr eaLnBrk="1" hangingPunct="1">
              <a:lnSpc>
                <a:spcPct val="114000"/>
              </a:lnSpc>
            </a:pPr>
            <a:r>
              <a:rPr lang="en-US" altLang="zh-CN" dirty="0"/>
              <a:t>PCI-X</a:t>
            </a:r>
            <a:r>
              <a:rPr lang="zh-CN" altLang="en-US" dirty="0"/>
              <a:t>，</a:t>
            </a:r>
            <a:r>
              <a:rPr lang="en-US" altLang="zh-CN" dirty="0"/>
              <a:t>2000</a:t>
            </a:r>
            <a:r>
              <a:rPr lang="zh-CN" altLang="en-US" dirty="0"/>
              <a:t>年，</a:t>
            </a:r>
            <a:r>
              <a:rPr lang="en-US" altLang="zh-CN" dirty="0"/>
              <a:t>1.06GBps</a:t>
            </a:r>
            <a:br>
              <a:rPr lang="en-US" altLang="zh-CN" dirty="0"/>
            </a:br>
            <a:r>
              <a:rPr lang="en-US" altLang="zh-CN" dirty="0"/>
              <a:t> PCI-X 2.0</a:t>
            </a:r>
            <a:r>
              <a:rPr lang="zh-CN" altLang="en-US" dirty="0"/>
              <a:t>，</a:t>
            </a:r>
            <a:r>
              <a:rPr lang="en-US" altLang="zh-CN" dirty="0"/>
              <a:t>2002</a:t>
            </a:r>
            <a:r>
              <a:rPr lang="zh-CN" altLang="en-US" dirty="0"/>
              <a:t>年，</a:t>
            </a:r>
            <a:r>
              <a:rPr lang="en-US" altLang="zh-CN" dirty="0"/>
              <a:t> 2.1GBps</a:t>
            </a:r>
            <a:endParaRPr lang="en-US" altLang="zh-CN" dirty="0"/>
          </a:p>
        </p:txBody>
      </p:sp>
      <p:pic>
        <p:nvPicPr>
          <p:cNvPr id="29701" name="图片 4" descr="IS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275" y="0"/>
            <a:ext cx="4276725" cy="305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zh-CN" altLang="en-US" b="0">
                <a:latin typeface="宋体" charset="-122"/>
              </a:rPr>
              <a:t>补充：总线的发展</a:t>
            </a:r>
            <a:endParaRPr lang="zh-CN" altLang="en-US" b="0">
              <a:latin typeface="宋体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lnSpc>
                <a:spcPct val="114000"/>
              </a:lnSpc>
            </a:pPr>
            <a:r>
              <a:rPr lang="en-US" altLang="zh-CN" dirty="0"/>
              <a:t>PCI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zh-CN" altLang="en-US" dirty="0"/>
              <a:t>，</a:t>
            </a:r>
            <a:r>
              <a:rPr lang="en-US" altLang="zh-CN" dirty="0"/>
              <a:t>2002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 eaLnBrk="1" hangingPunct="1">
              <a:lnSpc>
                <a:spcPct val="114000"/>
              </a:lnSpc>
            </a:pPr>
            <a:r>
              <a:rPr lang="zh-CN" altLang="en-US" dirty="0"/>
              <a:t>串行传输，达到</a:t>
            </a:r>
            <a:r>
              <a:rPr lang="en-US" altLang="zh-CN" dirty="0"/>
              <a:t>2.5GHz</a:t>
            </a:r>
            <a:r>
              <a:rPr lang="zh-CN" altLang="en-US" dirty="0"/>
              <a:t>的高工作频率</a:t>
            </a:r>
            <a:endParaRPr lang="en-US" altLang="zh-CN" dirty="0"/>
          </a:p>
          <a:p>
            <a:pPr lvl="1" eaLnBrk="1" hangingPunct="1">
              <a:lnSpc>
                <a:spcPct val="114000"/>
              </a:lnSpc>
            </a:pPr>
            <a:r>
              <a:rPr lang="zh-CN" altLang="en-US" dirty="0"/>
              <a:t>全双工运作模式，发送数据和接收数据可同时进行</a:t>
            </a:r>
            <a:endParaRPr lang="en-US" altLang="zh-CN" dirty="0"/>
          </a:p>
          <a:p>
            <a:pPr lvl="1" eaLnBrk="1" hangingPunct="1">
              <a:lnSpc>
                <a:spcPct val="114000"/>
              </a:lnSpc>
            </a:pPr>
            <a:r>
              <a:rPr lang="zh-CN" altLang="en-US" dirty="0"/>
              <a:t>采用点对点工作模式（</a:t>
            </a:r>
            <a:r>
              <a:rPr lang="en-US" altLang="zh-CN" dirty="0"/>
              <a:t>P2P</a:t>
            </a:r>
            <a:r>
              <a:rPr lang="zh-CN" altLang="en-US" dirty="0"/>
              <a:t>），每个</a:t>
            </a:r>
            <a:r>
              <a:rPr lang="en-US" altLang="zh-CN" dirty="0"/>
              <a:t>PCI Express</a:t>
            </a:r>
            <a:r>
              <a:rPr lang="zh-CN" altLang="en-US" dirty="0"/>
              <a:t>设备都有自己的专用连接</a:t>
            </a:r>
            <a:endParaRPr lang="en-US" altLang="zh-CN" dirty="0"/>
          </a:p>
          <a:p>
            <a:pPr lvl="1" eaLnBrk="1" hangingPunct="1">
              <a:lnSpc>
                <a:spcPct val="114000"/>
              </a:lnSpc>
            </a:pPr>
            <a:r>
              <a:rPr lang="en-US" altLang="zh-CN" dirty="0"/>
              <a:t>PCI Express ×16</a:t>
            </a:r>
            <a:r>
              <a:rPr lang="zh-CN" altLang="en-US" dirty="0"/>
              <a:t>模式，数据传输速率达到</a:t>
            </a:r>
            <a:r>
              <a:rPr lang="en-US" altLang="zh-CN" dirty="0"/>
              <a:t>8GBps</a:t>
            </a:r>
            <a:endParaRPr lang="en-US" altLang="zh-CN" dirty="0"/>
          </a:p>
          <a:p>
            <a:pPr eaLnBrk="1" hangingPunct="1">
              <a:lnSpc>
                <a:spcPct val="114000"/>
              </a:lnSpc>
            </a:pPr>
            <a:r>
              <a:rPr lang="en-US" altLang="zh-CN" dirty="0"/>
              <a:t>HyperTransport</a:t>
            </a:r>
            <a:endParaRPr lang="en-US" altLang="zh-CN" dirty="0"/>
          </a:p>
          <a:p>
            <a:pPr eaLnBrk="1" hangingPunct="1">
              <a:lnSpc>
                <a:spcPct val="114000"/>
              </a:lnSpc>
            </a:pPr>
            <a:r>
              <a:rPr lang="en-US" altLang="zh-CN" dirty="0"/>
              <a:t>InfiniBand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itchFamily="2" charset="0"/>
              </a:rPr>
              <a:t>6.1</a:t>
            </a:r>
            <a:r>
              <a:rPr lang="zh-CN" altLang="en-US" dirty="0">
                <a:solidFill>
                  <a:schemeClr val="tx1"/>
                </a:solidFill>
                <a:ea typeface="黑体" pitchFamily="1" charset="-122"/>
              </a:rPr>
              <a:t>总线的概念和结构形态</a:t>
            </a:r>
            <a:endParaRPr lang="zh-CN" altLang="en-US" dirty="0">
              <a:solidFill>
                <a:schemeClr val="tx1"/>
              </a:solidFill>
              <a:ea typeface="黑体" pitchFamily="1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719263"/>
            <a:ext cx="6778625" cy="4411662"/>
          </a:xfrm>
        </p:spPr>
        <p:txBody>
          <a:bodyPr vert="horz" wrap="square" anchor="t"/>
          <a:p>
            <a:pPr eaLnBrk="1" hangingPunct="1"/>
            <a:r>
              <a:rPr lang="zh-CN" altLang="en-US" dirty="0"/>
              <a:t>总线的基本概念</a:t>
            </a:r>
            <a:endParaRPr lang="zh-CN" altLang="en-US" dirty="0"/>
          </a:p>
          <a:p>
            <a:pPr eaLnBrk="1" hangingPunct="1"/>
            <a:r>
              <a:rPr lang="zh-CN" altLang="en-US" dirty="0"/>
              <a:t>总线的连接方式</a:t>
            </a:r>
            <a:endParaRPr lang="zh-CN" altLang="en-US" dirty="0"/>
          </a:p>
          <a:p>
            <a:pPr eaLnBrk="1" hangingPunct="1"/>
            <a:r>
              <a:rPr lang="zh-CN" altLang="en-US" dirty="0"/>
              <a:t>总线的内部结构</a:t>
            </a:r>
            <a:endParaRPr lang="zh-CN" altLang="en-US" dirty="0"/>
          </a:p>
          <a:p>
            <a:pPr eaLnBrk="1" hangingPunct="1"/>
            <a:r>
              <a:rPr lang="zh-CN" altLang="en-US" dirty="0"/>
              <a:t>总线结构实例</a:t>
            </a:r>
            <a:endParaRPr lang="zh-CN" altLang="en-US" dirty="0">
              <a:latin typeface="宋体" charset="-12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333375"/>
            <a:ext cx="6911975" cy="1366838"/>
          </a:xfrm>
        </p:spPr>
        <p:txBody>
          <a:bodyPr vert="horz" wrap="square" anchor="b"/>
          <a:p>
            <a:pPr eaLnBrk="1" hangingPunct="1"/>
            <a:r>
              <a:rPr lang="en-US" altLang="zh-CN" dirty="0">
                <a:latin typeface="宋体" charset="-122"/>
              </a:rPr>
              <a:t>6.1.1</a:t>
            </a:r>
            <a:r>
              <a:rPr lang="zh-CN" altLang="en-US" dirty="0">
                <a:latin typeface="宋体" charset="-122"/>
              </a:rPr>
              <a:t>总线的基本概念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2133600"/>
            <a:ext cx="7558088" cy="4138613"/>
          </a:xfrm>
        </p:spPr>
        <p:txBody>
          <a:bodyPr vert="horz" wrap="square" anchor="t"/>
          <a:p>
            <a:pPr lvl="1" eaLnBrk="1" hangingPunct="1"/>
            <a:r>
              <a:rPr lang="zh-CN" altLang="en-US">
                <a:latin typeface="宋体" charset="-122"/>
              </a:rPr>
              <a:t>数字计算机是由若干系统功能部件构成的，这些系统功能部件在一起工作才能形成一个完整的计算机系统。</a:t>
            </a:r>
            <a:endParaRPr lang="zh-CN" altLang="en-US">
              <a:latin typeface="宋体" charset="-122"/>
            </a:endParaRPr>
          </a:p>
          <a:p>
            <a:pPr lvl="1" eaLnBrk="1" hangingPunct="1"/>
            <a:r>
              <a:rPr lang="zh-CN" altLang="en-US">
                <a:latin typeface="宋体" charset="-122"/>
              </a:rPr>
              <a:t>总线是构成计算机系统的互联机构，</a:t>
            </a:r>
            <a:r>
              <a:rPr lang="zh-CN" altLang="en-US">
                <a:solidFill>
                  <a:srgbClr val="CC0000"/>
                </a:solidFill>
                <a:latin typeface="宋体" charset="-122"/>
              </a:rPr>
              <a:t>是多个系统功能部件之间进行数据传送的公共通路</a:t>
            </a:r>
            <a:r>
              <a:rPr lang="zh-CN" altLang="en-US">
                <a:latin typeface="宋体" charset="-122"/>
              </a:rPr>
              <a:t>。借助于总线连接，计算机在各系统功能部件之间实现地址、数据和控制信息的交换，并在争用资源的基础上进行工作。 </a:t>
            </a:r>
            <a:endParaRPr lang="zh-CN" altLang="en-US">
              <a:latin typeface="宋体" charset="-122"/>
            </a:endParaRPr>
          </a:p>
        </p:txBody>
      </p:sp>
      <p:pic>
        <p:nvPicPr>
          <p:cNvPr id="7173" name="图片 6" descr="PCI-Inte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9125" y="357188"/>
            <a:ext cx="3714750" cy="2652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7" descr="总线线束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57188"/>
            <a:ext cx="3524250" cy="2643187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4572000" y="3981551"/>
              <a:ext cx="991737" cy="43203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4572000" y="3981551"/>
                <a:ext cx="991737" cy="4320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7354888" cy="792163"/>
          </a:xfrm>
        </p:spPr>
        <p:txBody>
          <a:bodyPr vert="horz" wrap="square" anchor="b"/>
          <a:p>
            <a:pPr eaLnBrk="1" hangingPunct="1"/>
            <a:r>
              <a:rPr lang="en-US" altLang="zh-CN" dirty="0">
                <a:latin typeface="宋体" charset="-122"/>
              </a:rPr>
              <a:t>6.1.1</a:t>
            </a:r>
            <a:r>
              <a:rPr lang="zh-CN" altLang="en-US" dirty="0">
                <a:latin typeface="宋体" charset="-122"/>
              </a:rPr>
              <a:t>总线的基本概念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/>
            <a:r>
              <a:rPr lang="zh-CN" altLang="en-US" dirty="0">
                <a:latin typeface="宋体" charset="-122"/>
              </a:rPr>
              <a:t>总线的特性可分为：物理特性、功能特性、电气特性、时间特性。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物理特性：总线的物理连接方式（根数、插头、插座形状，引脚排列方式）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功能特性：每根线的功能（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数据线</a:t>
            </a:r>
            <a:r>
              <a:rPr lang="zh-CN" altLang="en-US" sz="2400" dirty="0">
                <a:latin typeface="宋体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地址线</a:t>
            </a:r>
            <a:r>
              <a:rPr lang="zh-CN" altLang="en-US" sz="2400" dirty="0">
                <a:latin typeface="宋体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控制线</a:t>
            </a:r>
            <a:r>
              <a:rPr lang="zh-CN" altLang="en-US" dirty="0">
                <a:latin typeface="宋体" charset="-122"/>
              </a:rPr>
              <a:t>）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电气特性：每根线上信号的传递方向及有效电平范围。</a:t>
            </a:r>
            <a:endParaRPr lang="zh-CN" altLang="en-US" dirty="0">
              <a:latin typeface="宋体" charset="-122"/>
            </a:endParaRPr>
          </a:p>
          <a:p>
            <a:pPr lvl="1" eaLnBrk="1" hangingPunct="1"/>
            <a:r>
              <a:rPr lang="zh-CN" altLang="en-US" dirty="0">
                <a:latin typeface="宋体" charset="-122"/>
              </a:rPr>
              <a:t>时间特性：规定了每根总线在什么时间有效。</a:t>
            </a:r>
            <a:endParaRPr lang="zh-CN" altLang="en-US" dirty="0">
              <a:latin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095056" y="4617524"/>
              <a:ext cx="99657" cy="203086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095056" y="4617524"/>
                <a:ext cx="99657" cy="203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073020" y="4697820"/>
              <a:ext cx="75063" cy="9322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073020" y="4697820"/>
                <a:ext cx="75063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120788" y="4711464"/>
              <a:ext cx="84161" cy="40929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120788" y="4711464"/>
                <a:ext cx="84161" cy="40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220871" y="4634152"/>
              <a:ext cx="22746" cy="9096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220871" y="4634152"/>
                <a:ext cx="22746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207223" y="4675082"/>
              <a:ext cx="62552" cy="1406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207223" y="4675082"/>
                <a:ext cx="62552" cy="140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220871" y="4735766"/>
              <a:ext cx="9098" cy="46188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220871" y="4735766"/>
                <a:ext cx="9098" cy="46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293659" y="4743298"/>
              <a:ext cx="43218" cy="34108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293659" y="4743298"/>
                <a:ext cx="43218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3334602" y="4665986"/>
              <a:ext cx="25021" cy="15917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3334602" y="4665986"/>
                <a:ext cx="25021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3318680" y="4713738"/>
              <a:ext cx="38669" cy="11369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3318680" y="4713738"/>
                <a:ext cx="38669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3350525" y="4638700"/>
              <a:ext cx="47767" cy="90954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3350525" y="4638700"/>
                <a:ext cx="47767" cy="909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3384644" y="4697820"/>
              <a:ext cx="4550" cy="125774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3384644" y="4697820"/>
                <a:ext cx="4550" cy="125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3421038" y="4634152"/>
              <a:ext cx="20472" cy="15917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3421038" y="4634152"/>
                <a:ext cx="20472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3407391" y="4670534"/>
              <a:ext cx="47767" cy="4548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3407391" y="4670534"/>
                <a:ext cx="47767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3411940" y="4704642"/>
              <a:ext cx="43218" cy="11369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3411940" y="4704642"/>
                <a:ext cx="43218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3416489" y="4741024"/>
              <a:ext cx="38669" cy="6822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3416489" y="4741024"/>
                <a:ext cx="38669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3430137" y="4693273"/>
              <a:ext cx="360" cy="100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3430137" y="4693273"/>
                <a:ext cx="360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3398292" y="4802419"/>
              <a:ext cx="102358" cy="909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3398292" y="4802419"/>
                <a:ext cx="102358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3518847" y="4656891"/>
              <a:ext cx="65964" cy="107582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3518847" y="4656891"/>
                <a:ext cx="65964" cy="1075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3562065" y="4706916"/>
              <a:ext cx="13648" cy="95503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3562065" y="4706916"/>
                <a:ext cx="13648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3603008" y="4690572"/>
              <a:ext cx="86436" cy="116394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3603008" y="4690572"/>
                <a:ext cx="86436" cy="116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3580262" y="4684177"/>
              <a:ext cx="86436" cy="88681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3580262" y="4684177"/>
                <a:ext cx="86436" cy="88681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latin typeface="宋体" charset="-122"/>
              </a:rPr>
              <a:t>6.1.1</a:t>
            </a:r>
            <a:r>
              <a:rPr lang="zh-CN" altLang="en-US" dirty="0">
                <a:latin typeface="宋体" charset="-122"/>
              </a:rPr>
              <a:t>总线的基本概念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lvl="1" eaLnBrk="1" hangingPunct="1"/>
            <a:r>
              <a:rPr lang="zh-CN" altLang="en-US" sz="3000" dirty="0">
                <a:latin typeface="宋体" charset="-122"/>
              </a:rPr>
              <a:t>总线可分为以下几类： </a:t>
            </a:r>
            <a:endParaRPr lang="zh-CN" altLang="en-US" sz="3000" dirty="0">
              <a:latin typeface="宋体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800" b="1" dirty="0">
                <a:latin typeface="宋体" charset="-122"/>
              </a:rPr>
              <a:t>内部总线</a:t>
            </a:r>
            <a:r>
              <a:rPr lang="zh-CN" altLang="en-US" sz="2800" dirty="0">
                <a:latin typeface="宋体" charset="-122"/>
              </a:rPr>
              <a:t>：</a:t>
            </a:r>
            <a:r>
              <a:rPr lang="en-US" altLang="zh-CN" sz="2800" dirty="0">
                <a:latin typeface="宋体" charset="-122"/>
              </a:rPr>
              <a:t>CPU</a:t>
            </a:r>
            <a:r>
              <a:rPr lang="zh-CN" altLang="en-US" sz="2800" dirty="0">
                <a:latin typeface="宋体" charset="-122"/>
              </a:rPr>
              <a:t>内部连接各寄存器及运算器部件之间的总线。 </a:t>
            </a:r>
            <a:endParaRPr lang="zh-CN" altLang="en-US" sz="2800" dirty="0">
              <a:latin typeface="宋体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800" b="1" dirty="0">
                <a:latin typeface="宋体" charset="-122"/>
              </a:rPr>
              <a:t>系统总线</a:t>
            </a:r>
            <a:r>
              <a:rPr lang="zh-CN" altLang="en-US" sz="2800" dirty="0">
                <a:latin typeface="宋体" charset="-122"/>
              </a:rPr>
              <a:t>：外部总线。</a:t>
            </a:r>
            <a:r>
              <a:rPr lang="en-US" altLang="zh-CN" sz="2800" dirty="0">
                <a:latin typeface="宋体" charset="-122"/>
              </a:rPr>
              <a:t>CPU</a:t>
            </a:r>
            <a:r>
              <a:rPr lang="zh-CN" altLang="en-US" sz="2800" dirty="0">
                <a:latin typeface="宋体" charset="-122"/>
              </a:rPr>
              <a:t>和计算机系统中其他高速功能部件相互连接的总线。 </a:t>
            </a:r>
            <a:endParaRPr lang="zh-CN" altLang="en-US" sz="2800" dirty="0">
              <a:latin typeface="宋体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z="2800" b="1" dirty="0">
                <a:latin typeface="宋体" charset="-122"/>
              </a:rPr>
              <a:t>I/O</a:t>
            </a:r>
            <a:r>
              <a:rPr lang="zh-CN" altLang="en-US" sz="2800" b="1" dirty="0">
                <a:latin typeface="宋体" charset="-122"/>
              </a:rPr>
              <a:t>总线</a:t>
            </a:r>
            <a:r>
              <a:rPr lang="zh-CN" altLang="en-US" sz="2800" dirty="0">
                <a:latin typeface="宋体" charset="-122"/>
              </a:rPr>
              <a:t>：中低速</a:t>
            </a:r>
            <a:r>
              <a:rPr lang="en-US" altLang="zh-CN" sz="2800" dirty="0">
                <a:latin typeface="宋体" charset="-122"/>
              </a:rPr>
              <a:t>I/O</a:t>
            </a:r>
            <a:r>
              <a:rPr lang="zh-CN" altLang="en-US" sz="2800" dirty="0">
                <a:latin typeface="宋体" charset="-122"/>
              </a:rPr>
              <a:t>设备相互连接的总线。 </a:t>
            </a:r>
            <a:endParaRPr lang="zh-CN" altLang="en-US" sz="2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latin typeface="宋体" charset="-122"/>
              </a:rPr>
              <a:t>6.1.1</a:t>
            </a:r>
            <a:r>
              <a:rPr lang="zh-CN" altLang="en-US" dirty="0">
                <a:latin typeface="宋体" charset="-122"/>
              </a:rPr>
              <a:t>总线的基本概念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charset="-122"/>
              </a:rPr>
              <a:t>为了使不同厂家生产的相同功能部件可以互换使用，需要进行</a:t>
            </a:r>
            <a:r>
              <a:rPr lang="zh-CN" altLang="en-US" dirty="0">
                <a:solidFill>
                  <a:srgbClr val="CC0000"/>
                </a:solidFill>
                <a:latin typeface="宋体" charset="-122"/>
              </a:rPr>
              <a:t>系统总线的标准化工作</a:t>
            </a:r>
            <a:r>
              <a:rPr lang="zh-CN" altLang="en-US" dirty="0">
                <a:latin typeface="宋体" charset="-122"/>
              </a:rPr>
              <a:t>。目前，已出现了很多总线标准，如</a:t>
            </a:r>
            <a:r>
              <a:rPr lang="en-US" altLang="zh-CN" dirty="0">
                <a:latin typeface="宋体" charset="-122"/>
              </a:rPr>
              <a:t>PCI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>
                <a:latin typeface="宋体" charset="-122"/>
              </a:rPr>
              <a:t>ISA</a:t>
            </a:r>
            <a:r>
              <a:rPr lang="zh-CN" altLang="en-US" dirty="0">
                <a:latin typeface="宋体" charset="-122"/>
              </a:rPr>
              <a:t>等。 </a:t>
            </a:r>
            <a:endParaRPr lang="zh-CN" altLang="en-US" dirty="0">
              <a:latin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采用标准总线的优点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简化系统设计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简化系统结构，提高系统可靠性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便于系统的扩充和更新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7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charRg st="74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8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>
                                            <p:txEl>
                                              <p:charRg st="8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charRg st="8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4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latin typeface="宋体" charset="-122"/>
              </a:rPr>
              <a:t>6.1.1</a:t>
            </a:r>
            <a:r>
              <a:rPr lang="zh-CN" altLang="en-US" dirty="0">
                <a:latin typeface="宋体" charset="-122"/>
              </a:rPr>
              <a:t>总线的基本概念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type="body" idx="4294967295"/>
          </p:nvPr>
        </p:nvSpPr>
        <p:spPr>
          <a:xfrm>
            <a:off x="214313" y="1719263"/>
            <a:ext cx="8572500" cy="4411662"/>
          </a:xfrm>
        </p:spPr>
        <p:txBody>
          <a:bodyPr vert="horz" wrap="square" anchor="t"/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CC0000"/>
                </a:solidFill>
                <a:latin typeface="宋体" charset="-122"/>
              </a:rPr>
              <a:t>总线带宽</a:t>
            </a:r>
            <a:r>
              <a:rPr lang="en-US" altLang="zh-CN" dirty="0">
                <a:latin typeface="宋体" charset="-122"/>
              </a:rPr>
              <a:t>:</a:t>
            </a:r>
            <a:r>
              <a:rPr lang="zh-CN" altLang="en-US" sz="2800" dirty="0">
                <a:latin typeface="宋体" charset="-122"/>
              </a:rPr>
              <a:t>总线本身所能达到的最高传输速率</a:t>
            </a:r>
            <a:r>
              <a:rPr lang="en-US" altLang="zh-CN" sz="2800" dirty="0">
                <a:latin typeface="宋体" charset="-122"/>
              </a:rPr>
              <a:t>(MB/S)</a:t>
            </a:r>
            <a:endParaRPr lang="zh-CN" altLang="en-US" dirty="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单位时间内传输的数据位数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如</a:t>
            </a:r>
            <a:r>
              <a:rPr lang="en-US" altLang="zh-CN" dirty="0"/>
              <a:t>S100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r>
              <a:rPr lang="zh-CN" altLang="en-US" dirty="0"/>
              <a:t>位；</a:t>
            </a:r>
            <a:r>
              <a:rPr lang="en-US" altLang="zh-CN" dirty="0"/>
              <a:t>ISA</a:t>
            </a:r>
            <a:r>
              <a:rPr lang="zh-CN" altLang="en-US" dirty="0"/>
              <a:t>为</a:t>
            </a:r>
            <a:r>
              <a:rPr lang="en-US" altLang="zh-CN" dirty="0"/>
              <a:t>16</a:t>
            </a:r>
            <a:r>
              <a:rPr lang="zh-CN" altLang="en-US" dirty="0"/>
              <a:t>位、带宽</a:t>
            </a:r>
            <a:r>
              <a:rPr lang="en-US" altLang="zh-CN" dirty="0"/>
              <a:t>8MB/S</a:t>
            </a:r>
            <a:r>
              <a:rPr lang="zh-CN" altLang="en-US" dirty="0"/>
              <a:t>；</a:t>
            </a:r>
            <a:r>
              <a:rPr lang="en-US" altLang="zh-CN" dirty="0"/>
              <a:t>EISA</a:t>
            </a:r>
            <a:r>
              <a:rPr lang="zh-CN" altLang="en-US" dirty="0"/>
              <a:t>为</a:t>
            </a:r>
            <a:r>
              <a:rPr lang="en-US" altLang="zh-CN" dirty="0"/>
              <a:t>32</a:t>
            </a:r>
            <a:r>
              <a:rPr lang="zh-CN" altLang="en-US" dirty="0"/>
              <a:t>位、带宽</a:t>
            </a:r>
            <a:r>
              <a:rPr lang="en-US" altLang="zh-CN" dirty="0"/>
              <a:t>33.3MB/S</a:t>
            </a:r>
            <a:r>
              <a:rPr lang="zh-CN" altLang="en-US" dirty="0"/>
              <a:t>； </a:t>
            </a:r>
            <a:r>
              <a:rPr lang="en-US" altLang="zh-CN" dirty="0"/>
              <a:t>VESA</a:t>
            </a:r>
            <a:r>
              <a:rPr lang="zh-CN" altLang="en-US" dirty="0"/>
              <a:t>为</a:t>
            </a:r>
            <a:r>
              <a:rPr lang="en-US" altLang="zh-CN" dirty="0"/>
              <a:t>32</a:t>
            </a:r>
            <a:r>
              <a:rPr lang="zh-CN" altLang="en-US" dirty="0"/>
              <a:t>位、带宽</a:t>
            </a:r>
            <a:r>
              <a:rPr lang="en-US" altLang="zh-CN" dirty="0"/>
              <a:t>132MB/S</a:t>
            </a:r>
            <a:r>
              <a:rPr lang="zh-CN" altLang="en-US" dirty="0"/>
              <a:t>； </a:t>
            </a:r>
            <a:r>
              <a:rPr lang="en-US" altLang="zh-CN" dirty="0"/>
              <a:t>PCI-2</a:t>
            </a:r>
            <a:r>
              <a:rPr lang="zh-CN" altLang="en-US" dirty="0"/>
              <a:t>可达</a:t>
            </a:r>
            <a:r>
              <a:rPr lang="en-US" altLang="zh-CN" dirty="0"/>
              <a:t>64</a:t>
            </a:r>
            <a:r>
              <a:rPr lang="zh-CN" altLang="en-US" dirty="0"/>
              <a:t>位，带宽</a:t>
            </a:r>
            <a:r>
              <a:rPr lang="en-US" altLang="zh-CN" dirty="0"/>
              <a:t>266MB/S 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/>
              <a:t>2004</a:t>
            </a:r>
            <a:r>
              <a:rPr lang="zh-CN" altLang="en-US" dirty="0"/>
              <a:t>年，</a:t>
            </a:r>
            <a:r>
              <a:rPr lang="en-US" altLang="zh-CN" dirty="0"/>
              <a:t>PCI-Express(intel)</a:t>
            </a:r>
            <a:r>
              <a:rPr lang="zh-CN" altLang="en-US" dirty="0"/>
              <a:t>、</a:t>
            </a:r>
            <a:r>
              <a:rPr lang="en-US" altLang="zh-CN" dirty="0"/>
              <a:t>HyperTransport(AMD)</a:t>
            </a:r>
            <a:r>
              <a:rPr lang="zh-CN" altLang="en-US" dirty="0"/>
              <a:t>带宽可达</a:t>
            </a:r>
            <a:r>
              <a:rPr lang="en-US" altLang="zh-CN" dirty="0"/>
              <a:t>8GB/S</a:t>
            </a:r>
            <a:r>
              <a:rPr lang="zh-CN" altLang="en-US" dirty="0"/>
              <a:t>（</a:t>
            </a:r>
            <a:r>
              <a:rPr lang="en-US" altLang="zh-CN" dirty="0"/>
              <a:t>1GHz</a:t>
            </a:r>
            <a:r>
              <a:rPr lang="zh-CN" altLang="en-US" dirty="0"/>
              <a:t>）。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470244" y="2687717"/>
              <a:ext cx="36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470244" y="2687717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551295" y="2028294"/>
              <a:ext cx="443552" cy="2273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551295" y="2028294"/>
                <a:ext cx="443552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402005" y="2765029"/>
              <a:ext cx="52508" cy="29993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402005" y="2765029"/>
                <a:ext cx="52508" cy="29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551295" y="1584178"/>
              <a:ext cx="15922" cy="207633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551295" y="1584178"/>
                <a:ext cx="15922" cy="207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512626" y="1682665"/>
              <a:ext cx="2275" cy="29561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1512626" y="1682665"/>
                <a:ext cx="2275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1546746" y="1673570"/>
              <a:ext cx="29570" cy="18191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1546746" y="1673570"/>
                <a:ext cx="29570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1587689" y="1641736"/>
              <a:ext cx="18197" cy="52299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1587689" y="1641736"/>
                <a:ext cx="18197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1610435" y="1655379"/>
              <a:ext cx="34120" cy="4548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1610435" y="1655379"/>
                <a:ext cx="34120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1610435" y="1698582"/>
              <a:ext cx="38669" cy="1137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1610435" y="1698582"/>
                <a:ext cx="38669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1628632" y="1629656"/>
              <a:ext cx="4550" cy="118952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1628632" y="1629656"/>
                <a:ext cx="4550" cy="118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1592238" y="1757703"/>
              <a:ext cx="88711" cy="2046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1592238" y="1757703"/>
                <a:ext cx="88711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1717911" y="1582615"/>
              <a:ext cx="56297" cy="84133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1717911" y="1582615"/>
                <a:ext cx="56297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1742364" y="1696309"/>
              <a:ext cx="4549" cy="90954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1742364" y="1696309"/>
                <a:ext cx="4549" cy="909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1746913" y="1673570"/>
              <a:ext cx="45492" cy="12051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1746913" y="1673570"/>
                <a:ext cx="45492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1760561" y="1696309"/>
              <a:ext cx="15922" cy="4547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1760561" y="1696309"/>
                <a:ext cx="15922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1767953" y="1725869"/>
              <a:ext cx="22178" cy="9806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1767953" y="1725869"/>
                <a:ext cx="22178" cy="9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1801504" y="1622123"/>
              <a:ext cx="52316" cy="69638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1801504" y="1622123"/>
                <a:ext cx="52316" cy="696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1821976" y="1632640"/>
              <a:ext cx="20471" cy="38656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1821976" y="1632640"/>
                <a:ext cx="20471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1815152" y="1691761"/>
              <a:ext cx="34119" cy="9095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1815152" y="1691761"/>
                <a:ext cx="34119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1835623" y="1719047"/>
              <a:ext cx="20472" cy="29561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1835623" y="1719047"/>
                <a:ext cx="20472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906137" y="1609901"/>
              <a:ext cx="22746" cy="16713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906137" y="1609901"/>
                <a:ext cx="22746" cy="167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1883391" y="1637188"/>
              <a:ext cx="65964" cy="13643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1883391" y="1637188"/>
                <a:ext cx="65964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1892489" y="1662200"/>
              <a:ext cx="61415" cy="15918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1892489" y="1662200"/>
                <a:ext cx="61415" cy="159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1951629" y="1614449"/>
              <a:ext cx="70514" cy="5002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1951629" y="1614449"/>
                <a:ext cx="70514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1978925" y="1618997"/>
              <a:ext cx="31845" cy="34108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1978925" y="1618997"/>
                <a:ext cx="31845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1965277" y="1696309"/>
              <a:ext cx="360" cy="88681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1965277" y="1696309"/>
                <a:ext cx="360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1978925" y="1691761"/>
              <a:ext cx="40943" cy="77311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1978925" y="1691761"/>
                <a:ext cx="40943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1990298" y="1730417"/>
              <a:ext cx="20472" cy="2273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1990298" y="1730417"/>
                <a:ext cx="20472" cy="22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1989587" y="1766799"/>
              <a:ext cx="30281" cy="6821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1989587" y="1766799"/>
                <a:ext cx="30281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2047164" y="1648557"/>
              <a:ext cx="70513" cy="15917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2047164" y="1648557"/>
                <a:ext cx="70513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2074459" y="1612175"/>
              <a:ext cx="27296" cy="175088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2074459" y="1612175"/>
                <a:ext cx="27296" cy="175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2053988" y="1676412"/>
              <a:ext cx="29570" cy="67648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2053988" y="1676412"/>
                <a:ext cx="29570" cy="67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2079008" y="1700856"/>
              <a:ext cx="47768" cy="18191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2079008" y="1700856"/>
                <a:ext cx="47768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2151797" y="1623545"/>
              <a:ext cx="25020" cy="3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2151797" y="1623545"/>
                <a:ext cx="250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2130614" y="1659927"/>
              <a:ext cx="62126" cy="115967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2130614" y="1659927"/>
                <a:ext cx="62126" cy="115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2151797" y="1705404"/>
              <a:ext cx="13647" cy="56847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2151797" y="1705404"/>
                <a:ext cx="13647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2215486" y="1709952"/>
              <a:ext cx="29570" cy="25012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2215486" y="1709952"/>
                <a:ext cx="29570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4289946" y="2360279"/>
              <a:ext cx="18197" cy="43204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4289946" y="2360279"/>
                <a:ext cx="18197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4271749" y="2321624"/>
              <a:ext cx="86436" cy="65942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4271749" y="2321624"/>
                <a:ext cx="86436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4312692" y="2364827"/>
              <a:ext cx="34119" cy="4548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4312692" y="2364827"/>
                <a:ext cx="34119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4309707" y="2387566"/>
              <a:ext cx="32555" cy="909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4309707" y="2387566"/>
                <a:ext cx="32555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4258101" y="2408031"/>
              <a:ext cx="116006" cy="295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4258101" y="2408031"/>
                <a:ext cx="116006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4317241" y="2451234"/>
              <a:ext cx="6824" cy="43204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4317241" y="2451234"/>
                <a:ext cx="6824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4321791" y="2439154"/>
              <a:ext cx="54591" cy="41641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4321791" y="2439154"/>
                <a:ext cx="54591" cy="41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6" name="墨迹 45"/>
              <p14:cNvContentPartPr/>
              <p14:nvPr/>
            </p14:nvContentPartPr>
            <p14:xfrm>
              <a:off x="4332595" y="2461467"/>
              <a:ext cx="66533" cy="9436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4332595" y="2461467"/>
                <a:ext cx="66533" cy="94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7" name="墨迹 46"/>
              <p14:cNvContentPartPr/>
              <p14:nvPr/>
            </p14:nvContentPartPr>
            <p14:xfrm>
              <a:off x="3634853" y="2542189"/>
              <a:ext cx="798394" cy="382011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3634853" y="2542189"/>
                <a:ext cx="798394" cy="3820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8" name="墨迹 47"/>
              <p14:cNvContentPartPr/>
              <p14:nvPr/>
            </p14:nvContentPartPr>
            <p14:xfrm>
              <a:off x="1044906" y="2833245"/>
              <a:ext cx="1297959" cy="86407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1044906" y="2833245"/>
                <a:ext cx="1297959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9" name="墨迹 48"/>
              <p14:cNvContentPartPr/>
              <p14:nvPr/>
            </p14:nvContentPartPr>
            <p14:xfrm>
              <a:off x="2627762" y="2901461"/>
              <a:ext cx="1027563" cy="9096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2627762" y="2901461"/>
                <a:ext cx="1027563" cy="9096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body" idx="4294967295"/>
          </p:nvPr>
        </p:nvSpPr>
        <p:spPr>
          <a:xfrm>
            <a:off x="179388" y="333375"/>
            <a:ext cx="7570787" cy="2232025"/>
          </a:xfrm>
        </p:spPr>
        <p:txBody>
          <a:bodyPr vert="horz" wrap="square" anchor="t"/>
          <a:p>
            <a:pPr eaLnBrk="1" hangingPunct="1">
              <a:buNone/>
            </a:pPr>
            <a:r>
              <a:rPr lang="en-US" altLang="zh-CN" sz="2200" dirty="0"/>
              <a:t>【</a:t>
            </a:r>
            <a:r>
              <a:rPr lang="zh-CN" altLang="en-US" sz="2200" dirty="0"/>
              <a:t>例</a:t>
            </a:r>
            <a:r>
              <a:rPr lang="en-US" altLang="zh-CN" sz="2200" dirty="0"/>
              <a:t>1】</a:t>
            </a: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）某总线在一个总线周期中并行传送</a:t>
            </a:r>
            <a:r>
              <a:rPr lang="en-US" altLang="zh-CN" sz="2200" dirty="0"/>
              <a:t>4</a:t>
            </a:r>
            <a:r>
              <a:rPr lang="zh-CN" altLang="en-US" sz="2200" dirty="0"/>
              <a:t>个字节的数据，假设一个总线周期等于一个总线时钟周期，总线时钟频率为</a:t>
            </a:r>
            <a:r>
              <a:rPr lang="en-US" altLang="zh-CN" sz="2200" dirty="0"/>
              <a:t>33MHz</a:t>
            </a:r>
            <a:r>
              <a:rPr lang="zh-CN" altLang="en-US" sz="2200" dirty="0"/>
              <a:t>，总线带宽是多少</a:t>
            </a:r>
            <a:r>
              <a:rPr lang="en-US" altLang="zh-CN" sz="2200" dirty="0"/>
              <a:t>?</a:t>
            </a:r>
            <a:endParaRPr lang="en-US" altLang="zh-CN" sz="2200" dirty="0"/>
          </a:p>
          <a:p>
            <a:pPr eaLnBrk="1" hangingPunct="1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）如果一个总线周期中并行传送</a:t>
            </a:r>
            <a:r>
              <a:rPr lang="en-US" altLang="zh-CN" sz="2200" dirty="0"/>
              <a:t>64</a:t>
            </a:r>
            <a:r>
              <a:rPr lang="zh-CN" altLang="en-US" sz="2200" dirty="0"/>
              <a:t>位数据，总线时钟频率升为</a:t>
            </a:r>
            <a:r>
              <a:rPr lang="en-US" altLang="zh-CN" sz="2200" dirty="0"/>
              <a:t>66MHz</a:t>
            </a:r>
            <a:r>
              <a:rPr lang="zh-CN" altLang="en-US" sz="2200" dirty="0"/>
              <a:t>，总线带宽是多少</a:t>
            </a:r>
            <a:r>
              <a:rPr lang="en-US" altLang="zh-CN" sz="2200" dirty="0"/>
              <a:t>?</a:t>
            </a:r>
            <a:endParaRPr lang="en-US" altLang="zh-CN" sz="2200" dirty="0"/>
          </a:p>
        </p:txBody>
      </p:sp>
      <p:sp>
        <p:nvSpPr>
          <p:cNvPr id="12292" name="Rectangle 3"/>
          <p:cNvSpPr/>
          <p:nvPr/>
        </p:nvSpPr>
        <p:spPr>
          <a:xfrm>
            <a:off x="395288" y="2420938"/>
            <a:ext cx="8435975" cy="39417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3000" dirty="0">
                <a:latin typeface="Arial" charset="0"/>
              </a:rPr>
              <a:t>解：（</a:t>
            </a:r>
            <a:r>
              <a:rPr lang="en-US" altLang="zh-CN" sz="3000" dirty="0">
                <a:latin typeface="Arial" charset="0"/>
              </a:rPr>
              <a:t>1</a:t>
            </a:r>
            <a:r>
              <a:rPr lang="zh-CN" altLang="en-US" sz="3000" dirty="0">
                <a:latin typeface="Arial" charset="0"/>
              </a:rPr>
              <a:t>）设总线带宽用</a:t>
            </a:r>
            <a:r>
              <a:rPr lang="en-US" altLang="zh-CN" sz="3000" dirty="0">
                <a:latin typeface="Arial" charset="0"/>
              </a:rPr>
              <a:t>Dr</a:t>
            </a:r>
            <a:r>
              <a:rPr lang="zh-CN" altLang="en-US" sz="3000" dirty="0">
                <a:latin typeface="Arial" charset="0"/>
              </a:rPr>
              <a:t>表示，总线时钟周期用</a:t>
            </a:r>
            <a:r>
              <a:rPr lang="en-US" altLang="zh-CN" sz="3000" dirty="0">
                <a:latin typeface="Arial" charset="0"/>
              </a:rPr>
              <a:t>T=1/f</a:t>
            </a:r>
            <a:r>
              <a:rPr lang="zh-CN" altLang="en-US" sz="3000" dirty="0">
                <a:latin typeface="Arial" charset="0"/>
              </a:rPr>
              <a:t>表示，一个总线周期传送的数据量用</a:t>
            </a:r>
            <a:r>
              <a:rPr lang="en-US" altLang="zh-CN" sz="3000" dirty="0">
                <a:latin typeface="Arial" charset="0"/>
              </a:rPr>
              <a:t>D</a:t>
            </a:r>
            <a:r>
              <a:rPr lang="zh-CN" altLang="en-US" sz="3000" dirty="0">
                <a:latin typeface="Arial" charset="0"/>
              </a:rPr>
              <a:t>表示，根据定义可得</a:t>
            </a:r>
            <a:endParaRPr lang="zh-CN" altLang="en-US" sz="30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3000" dirty="0">
                <a:latin typeface="Arial" charset="0"/>
              </a:rPr>
              <a:t>	       </a:t>
            </a:r>
            <a:r>
              <a:rPr lang="en-US" altLang="zh-CN" sz="3000" dirty="0">
                <a:latin typeface="Arial" charset="0"/>
              </a:rPr>
              <a:t>Dr =D/T = D×</a:t>
            </a:r>
            <a:r>
              <a:rPr lang="zh-CN" altLang="en-US" sz="3000" dirty="0">
                <a:latin typeface="Arial" charset="0"/>
              </a:rPr>
              <a:t>（</a:t>
            </a:r>
            <a:r>
              <a:rPr lang="en-US" altLang="zh-CN" sz="3000" dirty="0">
                <a:latin typeface="Arial" charset="0"/>
              </a:rPr>
              <a:t>1/T</a:t>
            </a:r>
            <a:r>
              <a:rPr lang="zh-CN" altLang="en-US" sz="3000" dirty="0">
                <a:latin typeface="Arial" charset="0"/>
              </a:rPr>
              <a:t>）        </a:t>
            </a:r>
            <a:endParaRPr lang="zh-CN" altLang="en-US" sz="30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3000" dirty="0">
                <a:latin typeface="Arial" charset="0"/>
              </a:rPr>
              <a:t>               </a:t>
            </a:r>
            <a:r>
              <a:rPr lang="en-US" altLang="zh-CN" sz="3000" dirty="0">
                <a:latin typeface="Arial" charset="0"/>
              </a:rPr>
              <a:t>=D×f = 4B×33×10</a:t>
            </a:r>
            <a:r>
              <a:rPr lang="en-US" altLang="zh-CN" sz="3000" baseline="30000" dirty="0">
                <a:latin typeface="Arial" charset="0"/>
              </a:rPr>
              <a:t>6</a:t>
            </a:r>
            <a:r>
              <a:rPr lang="en-US" altLang="zh-CN" sz="3000" dirty="0">
                <a:latin typeface="Arial" charset="0"/>
              </a:rPr>
              <a:t>/s=132MB/s</a:t>
            </a:r>
            <a:endParaRPr lang="en-US" altLang="zh-CN" sz="30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3000" dirty="0">
                <a:latin typeface="Arial" charset="0"/>
              </a:rPr>
              <a:t>（</a:t>
            </a:r>
            <a:r>
              <a:rPr lang="en-US" altLang="zh-CN" sz="3000" dirty="0">
                <a:latin typeface="Arial" charset="0"/>
              </a:rPr>
              <a:t>2</a:t>
            </a:r>
            <a:r>
              <a:rPr lang="zh-CN" altLang="en-US" sz="3000" dirty="0">
                <a:latin typeface="Arial" charset="0"/>
              </a:rPr>
              <a:t>）</a:t>
            </a:r>
            <a:r>
              <a:rPr lang="en-US" altLang="zh-CN" sz="3000" dirty="0">
                <a:latin typeface="Arial" charset="0"/>
              </a:rPr>
              <a:t>64</a:t>
            </a:r>
            <a:r>
              <a:rPr lang="zh-CN" altLang="en-US" sz="3000" dirty="0">
                <a:latin typeface="Arial" charset="0"/>
              </a:rPr>
              <a:t>位 </a:t>
            </a:r>
            <a:r>
              <a:rPr lang="en-US" altLang="zh-CN" sz="3000" dirty="0">
                <a:latin typeface="Arial" charset="0"/>
              </a:rPr>
              <a:t>= 8B</a:t>
            </a:r>
            <a:endParaRPr lang="en-US" altLang="zh-CN" sz="30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</a:pPr>
            <a:r>
              <a:rPr lang="en-US" altLang="zh-CN" sz="3000" dirty="0">
                <a:latin typeface="Arial" charset="0"/>
              </a:rPr>
              <a:t>	      Dr=D×f=8B×66×10</a:t>
            </a:r>
            <a:r>
              <a:rPr lang="en-US" altLang="zh-CN" sz="3000" baseline="30000" dirty="0">
                <a:latin typeface="Arial" charset="0"/>
              </a:rPr>
              <a:t>6</a:t>
            </a:r>
            <a:r>
              <a:rPr lang="en-US" altLang="zh-CN" sz="3000" dirty="0">
                <a:latin typeface="Arial" charset="0"/>
              </a:rPr>
              <a:t>/s=528MB/s</a:t>
            </a:r>
            <a:endParaRPr lang="en-US" altLang="zh-CN" sz="3000" dirty="0"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082352" y="641232"/>
              <a:ext cx="1073624" cy="31834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082352" y="641232"/>
                <a:ext cx="1073624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012476" y="1009599"/>
              <a:ext cx="1572335" cy="72764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012476" y="1009599"/>
                <a:ext cx="1572335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914400" y="1323393"/>
              <a:ext cx="1699146" cy="77312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914400" y="1323393"/>
                <a:ext cx="1699146" cy="7731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0</Words>
  <Application/>
  <PresentationFormat>全屏显示(4:3)</PresentationFormat>
  <Paragraphs>249</Paragraphs>
  <Slides>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隶书</vt:lpstr>
      <vt:lpstr>黑体</vt:lpstr>
      <vt:lpstr>Network</vt:lpstr>
      <vt:lpstr>1_Network</vt:lpstr>
      <vt:lpstr>第六章  总线系统</vt:lpstr>
      <vt:lpstr>本章内容</vt:lpstr>
      <vt:lpstr>6.1总线的概念和结构形态</vt:lpstr>
      <vt:lpstr>6.1.1总线的基本概念</vt:lpstr>
      <vt:lpstr>6.1.1总线的基本概念</vt:lpstr>
      <vt:lpstr>6.1.1总线的基本概念</vt:lpstr>
      <vt:lpstr>6.1.1总线的基本概念</vt:lpstr>
      <vt:lpstr>6.1.1总线的基本概念</vt:lpstr>
      <vt:lpstr>PowerPoint 演示文稿</vt:lpstr>
      <vt:lpstr>6.1.2总线的连接方式 </vt:lpstr>
      <vt:lpstr>6.1.2总线的连接方式</vt:lpstr>
      <vt:lpstr>6.1.2总线的连接方式</vt:lpstr>
      <vt:lpstr>6.1.2总线的连接方式</vt:lpstr>
      <vt:lpstr>6.1.2总线的连接方式</vt:lpstr>
      <vt:lpstr>6.1.2总线的连接方式</vt:lpstr>
      <vt:lpstr>6.1.3总线的内部结构</vt:lpstr>
      <vt:lpstr>6.1.3总线的内部结构</vt:lpstr>
      <vt:lpstr>6.1.3总线的内部结构</vt:lpstr>
      <vt:lpstr>6.1.3总线的内部结构</vt:lpstr>
      <vt:lpstr>6.1.4总线中信息的传送方式 </vt:lpstr>
      <vt:lpstr>6.1.4总线中信息的传送方式 </vt:lpstr>
      <vt:lpstr>6.1.5总线结构实例</vt:lpstr>
      <vt:lpstr>6.1.5总线结构实例 </vt:lpstr>
      <vt:lpstr>补充：总线的发展</vt:lpstr>
      <vt:lpstr>补充：总线的发展</vt:lpstr>
      <vt:lpstr>补充：总线的发展</vt:lpstr>
      <vt:lpstr>补充：总线的发展</vt:lpstr>
    </vt:vector>
  </TitlesOfParts>
  <Company>Ningbo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总线系统</dc:title>
  <dc:creator>杨旭东</dc:creator>
  <cp:lastModifiedBy>iPad</cp:lastModifiedBy>
  <cp:revision>175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2052-10.10.0</vt:lpwstr>
  </property>
</Properties>
</file>