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7" r:id="rId3"/>
    <p:sldId id="258" r:id="rId4"/>
    <p:sldId id="284" r:id="rId5"/>
    <p:sldId id="269" r:id="rId6"/>
    <p:sldId id="336" r:id="rId7"/>
    <p:sldId id="270" r:id="rId8"/>
    <p:sldId id="306" r:id="rId9"/>
    <p:sldId id="287" r:id="rId10"/>
    <p:sldId id="307" r:id="rId11"/>
    <p:sldId id="271" r:id="rId12"/>
    <p:sldId id="309" r:id="rId13"/>
    <p:sldId id="310" r:id="rId14"/>
    <p:sldId id="311" r:id="rId15"/>
    <p:sldId id="312" r:id="rId16"/>
    <p:sldId id="313" r:id="rId17"/>
    <p:sldId id="314" r:id="rId18"/>
    <p:sldId id="315" r:id="rId19"/>
    <p:sldId id="316" r:id="rId20"/>
    <p:sldId id="317" r:id="rId21"/>
    <p:sldId id="320" r:id="rId22"/>
    <p:sldId id="318" r:id="rId23"/>
    <p:sldId id="321" r:id="rId24"/>
    <p:sldId id="338" r:id="rId25"/>
    <p:sldId id="339" r:id="rId26"/>
    <p:sldId id="327" r:id="rId27"/>
    <p:sldId id="337" r:id="rId28"/>
    <p:sldId id="329" r:id="rId29"/>
    <p:sldId id="319" r:id="rId30"/>
    <p:sldId id="330" r:id="rId31"/>
    <p:sldId id="331" r:id="rId32"/>
    <p:sldId id="332" r:id="rId33"/>
    <p:sldId id="334" r:id="rId34"/>
    <p:sldId id="333" r:id="rId35"/>
    <p:sldId id="335" r:id="rId3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0833333283662796" units="cm"/>
      <inkml:brushProperty name="height" value="0.00833333283662796" units="cm"/>
      <inkml:brushProperty name="color" value="#00bff2"/>
      <inkml:brushProperty name="ignorePressure" value="0"/>
    </inkml:brush>
  </inkml:definitions>
  <inkml:trace contextRef="#ctx0" brushRef="#br0">72300.000 62550.000 1000,'3.000'-69.000'0,"6.000"13.000"0,7.000 12.000 0,6.000 13.000 0,1.000 7.000-7,-3.000 4.000-14,-3.000 3.000-13,-2.000 3.000-15,0.000-2.000-8,7.000-6.000-7,6.000-6.000 46,7.000-6.000 18,0.000 1.000 0,-2.000 9.000 0,-3.000 10.000 0,-3.000 10.000 0,-6.000 2.000 0,-5.000-3.000 0,-7.000-3.000 0,-5.000-2.000 0,-3.000-1.000 0,4.000 3.000 0,3.000 3.000 0,3.000 4.000 0,-1.000 2.000 0,-2.000 4.000 0,-3.000 3.000 0,-3.000 3.000 0,-2.000 4.000 0,0.000 7.000 0,0.000 6.000 0,0.000 7.000 0,1.000 0.000 0,4.000-2.000 0,3.000-3.000 0,3.000-3.000 0,1.000-6.000 0,1.000-5.000 0,-1.000-7.000 0,1.000-5.000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74100138247013" units="cm"/>
      <inkml:brushProperty name="height" value="0.0174100138247013" units="cm"/>
      <inkml:brushProperty name="color" value="#00bff2"/>
      <inkml:brushProperty name="ignorePressure" value="0"/>
    </inkml:brush>
  </inkml:definitions>
  <inkml:trace contextRef="#ctx0" brushRef="#br0">58650.000 36150.000 478,'50.000'3.000'4,"0.000"6.000"6,0.000 7.000 7,0.000 6.000 8,0.000 7.000 4,0.000 10.000 4,0.000 10.000 3,0.000 9.000 4,3.000 6.000 2,6.000 3.000 0,7.000 3.000 2,6.000 4.000 0,10.000-1.000-3,17.000-3.000-10,15.000-3.000-10,16.000-2.000-10,9.000-9.000-2,3.000-12.000 2,3.000-13.000 2,4.000-12.000 3,-14.000-7.000-14,-27.000 1.000-29,-28.000-1.000-31,-28.000 1.000-30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3799007050693" units="cm"/>
      <inkml:brushProperty name="height" value="0.013799007050693" units="cm"/>
      <inkml:brushProperty name="color" value="#00bff3"/>
      <inkml:brushProperty name="ignorePressure" value="0"/>
    </inkml:brush>
  </inkml:definitions>
  <inkml:trace contextRef="#ctx0" brushRef="#br0">50100.000 19300.000 603,'4.000'20.000'-75,"10.000"-9.000"24,10.000-10.000 26,9.000-8.000 25,7.000-6.000 11,7.000 1.000 12,6.000-1.000 9,7.000 1.000 8,4.000-4.000 7,3.000-6.000 3,3.000-6.000 3,4.000-6.000 4,2.000-4.000-2,4.000 1.000-5,3.000-1.000-5,3.000 1.000-6,-2.000 2.000-10,-6.000 7.000-13,-6.000 6.000-16,-6.000 7.000-13,-9.000 2.000-15,-8.000 1.000-16,-10.000-1.000-15,-9.000 1.000-16,-9.000-1.000-5,-5.000 1.000 6,-7.000-1.000 4,-5.000 1.000 6</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35336350649595" units="cm"/>
      <inkml:brushProperty name="height" value="0.0135336350649595" units="cm"/>
      <inkml:brushProperty name="color" value="#00bff3"/>
      <inkml:brushProperty name="ignorePressure" value="0"/>
    </inkml:brush>
  </inkml:definitions>
  <inkml:trace contextRef="#ctx0" brushRef="#br0">50850.000 18050.000 615,'21.000'29.000'3,"-5.000"10.000"7,-7.000 10.000 5,-5.000 9.000 7,-6.000 10.000 5,-3.000 14.000 5,-3.000 11.000 3,-2.000 14.000 5,-5.000 7.000 1,-2.000 3.000-3,-3.000 3.000-3,-3.000 4.000-3,-2.000-3.000-6,0.000-5.000-8,0.000-7.000-8,0.000-5.000-9,3.000-11.000-11,6.000-11.000-12,7.000-14.000-12,6.000-11.000-13,3.000-12.000-7,0.000-9.000-5,0.000-10.000-3,0.000-8.000-5</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34226623922586" units="cm"/>
      <inkml:brushProperty name="height" value="0.0134226623922586" units="cm"/>
      <inkml:brushProperty name="color" value="#00bff3"/>
      <inkml:brushProperty name="ignorePressure" value="0"/>
    </inkml:brush>
  </inkml:definitions>
  <inkml:trace contextRef="#ctx0" brushRef="#br0">51000.000 19250.000 620,'21.000'73.000'-25,"-5.000"-3.000"17,-7.000-3.000 18,-5.000-2.000 18,-3.000-5.000 10,4.000-2.000 3,3.000-3.000 2,3.000-3.000 4,3.000-4.000-2,3.000-3.000-5,3.000-3.000-6,4.000-2.000-4,2.000-6.000-7,4.000-6.000-6,3.000-6.000-6,3.000-6.000-6,4.000-6.000-6,7.000-2.000-8,6.000-3.000-7,7.000-3.000-7,0.000-6.000-6,-2.000-5.000-2,-3.000-7.000-4,-3.000-5.000-3,-4.000-6.000-3,-3.000-3.000-3,-3.000-3.000-4,-2.000-2.000-3,-5.000-3.000-1,-2.000 1.000-1,-3.000-1.000 0,-3.000 1.000 43,-4.000 2.000 10,-3.000 7.000 0,-3.000 6.000 0,-2.000 7.000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1237327940762" units="cm"/>
      <inkml:brushProperty name="height" value="0.011237327940762" units="cm"/>
      <inkml:brushProperty name="color" value="#00bff3"/>
      <inkml:brushProperty name="ignorePressure" value="0"/>
    </inkml:brush>
  </inkml:definitions>
  <inkml:trace contextRef="#ctx0" brushRef="#br0">52750.000 18050.000 741,'-2.000'93.000'82,"-3.000"-11.000"-20,-3.000-14.000-18,-2.000-11.000-20,-5.000-6.000-10,-2.000 4.000-4,-3.000 3.000-3,-3.000 3.000-3,-2.000-4.000-2,0.000-8.000 1,0.000-10.000 0,0.000-9.000 0,3.000-7.000-2,6.000-3.000-5,7.000-3.000-3,6.000-2.000-4,1.000-3.000-4,-3.000 1.000-3,-3.000-1.000-3,-2.000 1.000-4,-1.000 1.000 0,3.000 3.000 4,3.000 3.000 3,4.000 4.000 3,1.000-1.000 3,0.000-3.000 0,0.000-3.000 0,0.000-2.000 0,3.000-5.000 5,6.000-2.000 10,7.000-3.000 9,6.000-3.000 9,1.000-2.000 4,-3.000 0.000-3,-3.000 0.000-3,-2.000 0.000-3,-3.000 0.000-1,1.000 0.000-2,-1.000 0.000 1,1.000 0.000-1,-3.000 4.000-2,-2.000 10.000 0,-3.000 10.000-1,-3.000 9.000-1,-4.000 4.000-2,-3.000 1.000-2,-3.000-1.000-2,-2.000 1.000-2,-3.000-3.000-1,1.000-2.000-1,-1.000-3.000-2,1.000-3.000-1,-1.000-4.000 0,1.000-3.000-1,-1.000-3.000 0,1.000-2.000-1,1.000-3.000 1,3.000 1.000 3,3.000-1.000 2,4.000 1.000 4,1.000-1.000 0,0.000 1.000 2,0.000-1.000 0,0.000 1.000 0,1.000-3.000-2,4.000-2.000-6,3.000-3.000-5,3.000-3.000-5,1.000-2.000-8,1.000 0.000-11,-1.000 0.000-11,1.000 0.000-10,-1.000 0.000-5,1.000 0.000 2,-1.000 0.000 1,1.000 0.000 1</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52300.000 20200.000 1000,'3.000'21.000'-128,"6.000"-5.000"42,7.000-7.000 50,6.000-5.000 36,4.000-6.000 5,4.000-3.000-6,3.000-3.000-3,3.000-2.000 4,-2.000-3.000 0,-6.000 1.000 0,-6.000-1.000 0,-6.000 1.000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10762817785144" units="cm"/>
      <inkml:brushProperty name="height" value="0.0110762817785144" units="cm"/>
      <inkml:brushProperty name="color" value="#00bff3"/>
      <inkml:brushProperty name="ignorePressure" value="0"/>
    </inkml:brush>
  </inkml:definitions>
  <inkml:trace contextRef="#ctx0" brushRef="#br0">52950.000 18300.000 752,'1.000'23.000'-45,"4.000"-3.000"20,3.000-3.000 19,3.000-2.000 20,4.000-5.000 11,7.000-2.000 3,6.000-3.000 4,7.000-3.000 2,5.000-2.000 0,7.000 0.000-3,6.000 0.000-3,7.000 0.000-3,-1.000-2.000-4,-6.000-3.000-3,-6.000-3.000-4,-6.000-2.000-3,-4.000-1.000-4,1.000 3.000-5,-1.000 3.000-6,1.000 4.000-4,-4.000 1.000-2,-6.000 0.000 1,-6.000 0.000 1,-6.000 0.000 1,-10.000 4.000-3,-12.000 10.000-9,-13.000 10.000-7,-12.000 9.000-9,-7.000 6.000-3,1.000 3.000 4,-1.000 3.000 4,1.000 4.000 3,1.000-1.000 2,3.000-3.000 2,3.000-3.000 2,4.000-2.000 1,4.000-6.000 3,6.000-6.000 4,7.000-6.000 6,6.000-6.000 4,6.000-6.000 3,6.000-2.000 1,7.000-3.000 1,6.000-3.000 1,6.000-2.000 0,6.000 0.000 1,7.000 0.000 0,6.000 0.000 0,1.000 1.000-2,-3.000 4.000 0,-3.000 3.000-3,-2.000 3.000-1,-5.000 1.000-1,-2.000 1.000-1,-3.000-1.000-1,-3.000 1.000-1,-4.000 1.000 1,-3.000 3.000-1,-3.000 3.000 1,-2.000 4.000 0,-5.000-1.000 1,-2.000-3.000 3,-3.000-3.000 2,-3.000-2.000 3,-2.000 0.000 2,0.000 7.000 4,0.000 6.000 3,0.000 7.000 4,-4.000 4.000 2,-5.000 3.000 5,-7.000 3.000 2,-5.000 4.000 4,-6.000 2.000 2,-3.000 4.000-1,-3.000 3.000 0,-2.000 3.000 0,-5.000-1.000-3,-2.000-2.000-5,-3.000-3.000-5,-3.000-3.000-6,-1.000-6.000-3,4.000-5.000-4,3.000-7.000-2,3.000-5.000-3,3.000-8.000-6,3.000-5.000-9,3.000-7.000-9,4.000-5.000-8,2.000-4.000-6,4.000 0.000-1,3.000 0.000-3,3.000 0.000-1,1.000 0.000-2,1.000 0.000-1,-1.000 0.000-2,1.000 0.000 33,-1.000-4.000 15,1.000-5.000 0,-1.000-7.000 0,1.000-5.000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34703097864985" units="cm"/>
      <inkml:brushProperty name="height" value="0.0134703097864985" units="cm"/>
      <inkml:brushProperty name="color" value="#00bff3"/>
      <inkml:brushProperty name="ignorePressure" value="0"/>
    </inkml:brush>
  </inkml:definitions>
  <inkml:trace contextRef="#ctx0" brushRef="#br0">53050.000 18800.000 618,'21.000'71.000'2,"-5.000"-5.000"5,-7.000-7.000 4,-5.000-5.000 5,-6.000-3.000 4,-3.000 4.000 3,-3.000 3.000 3,-2.000 3.000 3,-1.000-5.000 1,3.000-12.000-1,3.000-13.000-2,4.000-12.000-1,-1.000-1.000-1,-3.000 14.000 0,-3.000 11.000 0,-2.000 14.000 0,-3.000 2.000-4,1.000-6.000-9,-1.000-6.000-10,1.000-6.000-8,-1.000-7.000-6,1.000-6.000-1,-1.000-6.000-2,1.000-6.000-2,-1.000-1.000-4,1.000 7.000-5,-1.000 6.000-7,1.000 7.000-5,-3.000-3.000-2,-2.000-8.000 1,-3.000-10.000 1,-3.000-9.000 1</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5711659565568" units="cm"/>
      <inkml:brushProperty name="height" value="0.015711659565568" units="cm"/>
      <inkml:brushProperty name="color" value="#00bff3"/>
      <inkml:brushProperty name="ignorePressure" value="0"/>
    </inkml:brush>
  </inkml:definitions>
  <inkml:trace contextRef="#ctx0" brushRef="#br0">53150.000 19650.000 530,'50.000'4.000'6,"0.000"10.000"9,0.000 10.000 11,0.000 9.000 10,0.000 6.000 5,0.000 3.000 2,0.000 3.000 1,0.000 4.000 1,1.000-3.000-1,4.000-5.000-4,3.000-7.000-4,3.000-5.000-4,3.000-8.000-5,3.000-5.000-8,3.000-7.000-8,4.000-5.000-6,-6.000-4.000-12,-11.000 0.000-14,-14.000 0.000-14,-11.000 0.000-14,-7.000 1.000-10,0.000 4.000-5,0.000 3.000-6,0.000 3.000-5</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6770401969552" units="cm"/>
      <inkml:brushProperty name="height" value="0.016770401969552" units="cm"/>
      <inkml:brushProperty name="color" value="#00bff3"/>
      <inkml:brushProperty name="ignorePressure" value="0"/>
    </inkml:brush>
  </inkml:definitions>
  <inkml:trace contextRef="#ctx0" brushRef="#br0">58200.000 18350.000 496,'0.000'26.000'33,"0.000"4.000"2,0.000 3.000 3,0.000 3.000 4,0.000 3.000 1,0.000 3.000 3,0.000 3.000 1,0.000 4.000 3,0.000-1.000-3,0.000-3.000-7,0.000-3.000-6,0.000-2.000-7,1.000 0.000-10,4.000 7.000-12,3.000 6.000-14,3.000 7.000-12,1.000-3.000-15,1.000-8.000-15,-1.000-10.000-17,1.000-9.000-15</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53548587113619" units="cm"/>
      <inkml:brushProperty name="height" value="0.0153548587113619" units="cm"/>
      <inkml:brushProperty name="color" value="#00bff3"/>
      <inkml:brushProperty name="ignorePressure" value="0"/>
    </inkml:brush>
  </inkml:definitions>
  <inkml:trace contextRef="#ctx0" brushRef="#br0">57950.000 18450.000 542,'71.000'0.000'95,"-5.000"0.000"-15,-7.000 0.000-14,-5.000 0.000-14,-3.000-2.000-11,4.000-3.000-4,3.000-3.000-6,3.000-2.000-4,-2.000-1.000-8,-6.000 3.000-10,-6.000 3.000-8,-6.000 4.000-11,-9.000 7.000-8,-8.000 13.000-8,-10.000 12.000-9,-9.000 13.000-8,-7.000 1.000-1,-3.000-9.000 6,-3.000-10.000 5,-2.000-8.000 6,-6.000-1.000 3,-6.000 9.000 0,-6.000 10.000 0,-6.000 10.000 0,-1.000-1.000 3,7.000-9.000 3,6.000-10.000 5,7.000-8.000 5,-4.000 0.000 3,-12.000 14.000 2,-13.000 11.000 3,-12.000 14.000 2,-4.000 2.000 5,7.000-6.000 6,6.000-6.000 5,7.000-6.000 7,7.000-6.000 4,9.000-2.000 0,10.000-3.000 0,10.000-3.000 1,5.000-6.000-2,4.000-5.000-6,3.000-7.000-6,3.000-5.000-5,3.000-4.000-5,3.000 0.000-4,3.000 0.000-6,4.000 0.000-4,2.000 0.000-2,4.000 0.000-3,3.000 0.000-1,3.000 0.000-1,-2.000 0.000 0,-6.000 0.000 0,-6.000 0.000 1,-6.000 0.000 2,-6.000 1.000 1,-2.000 4.000 5,-3.000 3.000 3,-3.000 3.000 4,-2.000 3.000 5,0.000 3.000 5,0.000 3.000 6,0.000 4.000 5,-2.000 2.000 4,-3.000 4.000 2,-3.000 3.000 2,-2.000 3.000 1,-3.000-2.000 1,1.000-6.000-5,-1.000-6.000-2,1.000-6.000-4,-1.000-1.000-6,1.000 7.000-8,-1.000 6.000-9,1.000 7.000-9,-1.000 0.000-4,1.000-2.000-1,-1.000-3.000-1,1.000-3.000-1,-1.000-4.000-8,1.000-3.000-18,-1.000-3.000-17,1.000-2.000-18</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89372636377811" units="cm"/>
      <inkml:brushProperty name="height" value="0.0189372636377811" units="cm"/>
      <inkml:brushProperty name="color" value="#00bff2"/>
      <inkml:brushProperty name="ignorePressure" value="0"/>
    </inkml:brush>
  </inkml:definitions>
  <inkml:trace contextRef="#ctx0" brushRef="#br0">33000.000 40850.000 440,'0.000'-71.000'2,"0.000"10.000"7,0.000 10.000 5,0.000 9.000 6,-4.000 7.000 5,-5.000 7.000 6,-7.000 6.000 5,-5.000 7.000 6,-8.000 4.000 2,-5.000 3.000-2,-7.000 3.000 0,-5.000 4.000-2,-4.000 5.000-3,0.000 10.000-7,0.000 10.000-7,0.000 9.000-6,1.000 7.000-3,4.000 7.000 3,3.000 6.000 2,3.000 7.000 2,6.000-3.000-2,9.000-8.000-8,10.000-10.000-6,10.000-9.000-8,5.000-4.000-6,4.000 4.000-5,3.000 3.000-6,3.000 3.000-5,4.000 1.000-2,7.000 1.000 0,6.000-1.000 1,7.000 1.000 1,5.000-1.000 0,7.000 1.000 2,6.000-1.000 2,7.000 1.000 0,0.000-3.000 3,-2.000-2.000 1,-3.000-3.000 2,-3.000-3.000 2,-6.000 1.000 1,-5.000 6.000 1,-7.000 7.000 1,-5.000 6.000 1,-6.000 3.000 1,-3.000 0.000 2,-3.000 0.000 1,-2.000 0.000 2,-9.000 0.000 1,-12.000 0.000 1,-13.000 0.000 2,-12.000 0.000 2,-9.000-4.000 0,-2.000-5.000 1,-3.000-7.000 0,-3.000-5.000 1,-1.000-8.000 0,4.000-5.000-1,3.000-7.000 1,3.000-5.000 0,-1.000-14.000-4,-2.000-18.000-6,-3.000-19.000-7,-3.000-18.000-7,4.000-9.000-3,13.000 4.000 2,12.000 3.000 0,13.000 3.000 2,7.000 6.000 3,4.000 9.000 3,3.000 10.000 4,3.000 10.000 4,4.000-1.000 4,7.000-9.000 7,6.000-10.000 4,7.000-8.000 7,2.000-6.000 3,1.000 1.000 0,-1.000-1.000 1,1.000 1.000 1,-1.000 2.000 0,1.000 7.000-1,-1.000 6.000-1,1.000 7.000-1,-4.000 4.000-4,-6.000 3.000-9,-6.000 3.000-8,-6.000 4.000-9,-2.000 2.000-10,3.000 4.000-14,3.000 3.000-14,4.000 3.000-14</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24545712023973" units="cm"/>
      <inkml:brushProperty name="height" value="0.0124545712023973" units="cm"/>
      <inkml:brushProperty name="color" value="#00bff3"/>
      <inkml:brushProperty name="ignorePressure" value="0"/>
    </inkml:brush>
  </inkml:definitions>
  <inkml:trace contextRef="#ctx0" brushRef="#br0">58950.000 19650.000 669,'23.000'1.000'0,"-3.000"4.000"0,-3.000 3.000 0,-2.000 3.000 0,-3.000 3.000 10,1.000 3.000 21,-1.000 3.000 21,1.000 4.000 20,1.000-1.000 1,3.000-3.000-22,3.000-3.000-20,4.000-2.000-21,-1.000-5.000-10,-3.000-2.000-2,-3.000-3.000 0,-2.000-3.000-2,-3.000-1.000-12,1.000 4.000-24,-1.000 3.000-23,1.000 3.000-23</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5429955907166" units="cm"/>
      <inkml:brushProperty name="height" value="0.015429955907166" units="cm"/>
      <inkml:brushProperty name="color" value="#00bff3"/>
      <inkml:brushProperty name="ignorePressure" value="0"/>
    </inkml:brush>
  </inkml:definitions>
  <inkml:trace contextRef="#ctx0" brushRef="#br0">59800.000 18300.000 540,'4.000'-22.000'46,"10.000"6.000"-1,10.000 7.000-2,9.000 6.000-1,1.000 3.000-3,-6.000 0.000-3,-6.000 0.000-5,-6.000 0.000-4,1.000 0.000-2,9.000 0.000-1,10.000 0.000-1,10.000 0.000 0,2.000 0.000-2,-3.000 0.000-5,-3.000 0.000-5,-2.000 0.000-4,-5.000 3.000-7,-2.000 6.000-9,-3.000 7.000-10,-3.000 6.000-10,-9.000 4.000-7,-11.000 4.000-2,-14.000 3.000-4,-11.000 3.000-2,-6.000-1.000-2,4.000-2.000 1,3.000-3.000 2,3.000-3.000 0,1.000-2.000 1,1.000 0.000 1,-1.000 0.000 2,1.000 0.000 1,-1.000 0.000 4,1.000 0.000 28,-1.000 0.000 6,1.000 0.000 0,1.000 3.000 0,3.000 6.000 0,3.000 7.000 0,4.000 6.000 0,1.000 4.000 0,0.000 4.000 0,0.000 3.000 15,0.000 3.000 9,-2.000-1.000 3,-3.000-2.000 2,-3.000-3.000 1,-2.000-3.000 3,-1.000-7.000-1,3.000-9.000 0,3.000-10.000-2,4.000-8.000-1,1.000-1.000 1,0.000 9.000 2,0.000 10.000 3,0.000 10.000 2,0.000 0.000 0,0.000-5.000-3,0.000-7.000-2,0.000-5.000-3,4.000-9.000-7,10.000-9.000-14,10.000-10.000-12,9.000-8.000-14,1.000-9.000-10,-6.000-6.000-10,-6.000-6.000-7,-6.000-6.000-10,-2.000-6.000-5,3.000-2.000-2,3.000-3.000-3,4.000-3.000-1,-3.000 1.000 1,-5.000 6.000 8,-7.000 7.000 43,-5.000 6.000 14</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55269224196672" units="cm"/>
      <inkml:brushProperty name="height" value="0.0155269224196672" units="cm"/>
      <inkml:brushProperty name="color" value="#00bff3"/>
      <inkml:brushProperty name="ignorePressure" value="0"/>
    </inkml:brush>
  </inkml:definitions>
  <inkml:trace contextRef="#ctx0" brushRef="#br0">60750.000 18150.000 536,'21.000'51.000'33,"-5.000"4.000"1,-7.000 3.000 2,-5.000 3.000 1,-4.000 3.000 5,0.000 3.000 7,0.000 3.000 9,0.000 4.000 7,-2.000-1.000-7,-3.000-3.000-21,-3.000-3.000-22,-2.000-2.000-22,-1.000-8.000-14,3.000-8.000-6,3.000-10.000-5,4.000-9.000-6,1.000-7.000-7,0.000-3.000-11,0.000-3.000-9,0.000-2.000-9</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994098838418722" units="cm"/>
      <inkml:brushProperty name="height" value="0.00994098838418722" units="cm"/>
      <inkml:brushProperty name="color" value="#00bff3"/>
      <inkml:brushProperty name="ignorePressure" value="0"/>
    </inkml:brush>
  </inkml:definitions>
  <inkml:trace contextRef="#ctx0" brushRef="#br0">61000.000 18550.000 838,'25.000'21.000'31,"0.000"-5.000"1,0.000-7.000 1,0.000-5.000 1,1.000-4.000-9,4.000 0.000-18,3.000 0.000-20,3.000 0.000-19,-2.000-2.000-15,-6.000-3.000-11,-6.000-3.000-12,-6.000-2.000-12</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41430534422398" units="cm"/>
      <inkml:brushProperty name="height" value="0.0141430534422398" units="cm"/>
      <inkml:brushProperty name="color" value="#00bff3"/>
      <inkml:brushProperty name="ignorePressure" value="0"/>
    </inkml:brush>
  </inkml:definitions>
  <inkml:trace contextRef="#ctx0" brushRef="#br0">61300.000 18850.000 589,'-24.000'70.000'4,"4.000"-9.000"7,3.000-10.000 9,3.000-8.000 7,-1.000-4.000 5,-2.000 3.000 4,-3.000 3.000 2,-3.000 4.000 3,-2.000-1.000 1,0.000-3.000 1,0.000-3.000 1,0.000-2.000 0,0.000-1.000-15,0.000 3.000-33,0.000 3.000-33,0.000 4.000-31,1.000-4.000-15,4.000-9.000 3,3.000-10.000 3,3.000-8.000 4</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37916263192892" units="cm"/>
      <inkml:brushProperty name="height" value="0.0137916263192892" units="cm"/>
      <inkml:brushProperty name="color" value="#00bff3"/>
      <inkml:brushProperty name="ignorePressure" value="0"/>
    </inkml:brush>
  </inkml:definitions>
  <inkml:trace contextRef="#ctx0" brushRef="#br0">60800.000 19250.000 604,'71.000'46.000'25,"-5.000"-5.000"9,-7.000-7.000 9,-5.000-5.000 8,-1.000-4.000 2,6.000 0.000-2,7.000 0.000-3,6.000 0.000-4,6.000 0.000-11,6.000 0.000-20,7.000 0.000-19,6.000 0.000-20,-8.000-2.000-9,-22.000-3.000 4,-22.000-3.000 2,-21.000-2.000 4,-10.000-3.000-6,3.000 1.000-14,3.000-1.000-14,4.000 1.000-14</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91284157335758" units="cm"/>
      <inkml:brushProperty name="height" value="0.0191284157335758" units="cm"/>
      <inkml:brushProperty name="color" value="#00bff3"/>
      <inkml:brushProperty name="ignorePressure" value="0"/>
    </inkml:brush>
  </inkml:definitions>
  <inkml:trace contextRef="#ctx0" brushRef="#br0">62250.000 18150.000 435,'-19.000'0.000'-4,"13.000"0.000"6,12.000 0.000 6,13.000 0.000 6,4.000 0.000 2,-3.000 0.000 1,-3.000 0.000-1,-2.000 0.000 1,2.000-2.000-2,9.000-3.000 0,10.000-3.000-1,10.000-2.000-2,0.000-1.000-3,-5.000 3.000-7,-7.000 3.000-6,-5.000 4.000-6,-6.000 1.000-4,-3.000 0.000-1,-3.000 0.000-3,-2.000 0.000 0,-6.000 3.000-1,-6.000 6.000 4,-6.000 7.000 3,-6.000 6.000 4,-4.000 4.000 2,1.000 4.000 5,-1.000 3.000 4,1.000 3.000 3,-1.000 3.000 5,1.000 3.000 4,-1.000 3.000 4,1.000 4.000 4,1.000-4.000 2,3.000-9.000-1,3.000-10.000 0,4.000-8.000-1,1.000-1.000 1,0.000 9.000 2,0.000 10.000 1,0.000 10.000 3,3.000 10.000-1,6.000 13.000-1,7.000 12.000-1,6.000 13.000 0,3.000 4.000-2,0.000-3.000 1,0.000-3.000-1,0.000-2.000-1,-2.000-8.000-2,-3.000-8.000-5,-3.000-10.000-5,-2.000-9.000-6,-5.000-7.000-3,-2.000-3.000-3,-3.000-3.000-1,-3.000-2.000-2,-2.000-3.000-1,0.000 1.000 2,0.000-1.000 0,0.000 1.000 1,-5.000-4.000-1,-9.000-6.000-1,-10.000-6.000-1,-8.000-6.000-2,-6.000-6.000-7,1.000-2.000-10,-1.000-3.000-12,1.000-3.000-11,1.000-2.000-7,3.000 0.000-1,3.000 0.000-1,4.000 0.000-2,2.000-2.000 1,4.000-3.000 3,3.000-3.000 3,3.000-2.000 3,1.000-3.000 3,1.000 1.000 3,-1.000-1.000 23,1.000 1.000 18</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64095349609852" units="cm"/>
      <inkml:brushProperty name="height" value="0.0164095349609852" units="cm"/>
      <inkml:brushProperty name="color" value="#00bff3"/>
      <inkml:brushProperty name="ignorePressure" value="0"/>
    </inkml:brush>
  </inkml:definitions>
  <inkml:trace contextRef="#ctx0" brushRef="#br0">63400.000 17550.000 507,'23.000'3.000'20,"-3.000"6.000"1,-3.000 7.000-1,-2.000 6.000 1,-5.000 3.000 2,-2.000 0.000 3,-3.000 0.000 2,-3.000 0.000 3,-2.000 4.000 5,0.000 10.000 4,0.000 10.000 4,0.000 9.000 6,-2.000 6.000-3,-3.000 3.000-11,-3.000 3.000-9,-2.000 4.000-11,-1.000-4.000-9,3.000-9.000-10,3.000-10.000-10,4.000-8.000-9</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857569463551044" units="cm"/>
      <inkml:brushProperty name="height" value="0.00857569463551044" units="cm"/>
      <inkml:brushProperty name="color" value="#00bff3"/>
      <inkml:brushProperty name="ignorePressure" value="0"/>
    </inkml:brush>
  </inkml:definitions>
  <inkml:trace contextRef="#ctx0" brushRef="#br0">63600.000 17800.000 971,'48.000'0.000'-31,"-3.000"0.000"4,-3.000 0.000 7,-2.000 0.000 4,-1.000 0.000 11,3.000 0.000 14,3.000 0.000 15,4.000 0.000 14,-4.000 0.000-1,-9.000 0.000-18,-10.000 0.000-19,-8.000 0.000-17,-6.000 0.000-17,1.000 0.000-17,-1.000 0.000-17,1.000 0.000-17</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881239958107471" units="cm"/>
      <inkml:brushProperty name="height" value="0.00881239958107471" units="cm"/>
      <inkml:brushProperty name="color" value="#00bff3"/>
      <inkml:brushProperty name="ignorePressure" value="0"/>
    </inkml:brush>
  </inkml:definitions>
  <inkml:trace contextRef="#ctx0" brushRef="#br0">63750.000 18050.000 945,'1.000'23.000'-2,"4.000"-3.000"5,3.000-3.000 3,3.000-2.000 5,4.000-5.000-1,7.000-2.000-7,6.000-3.000-5,7.000-3.000-7,2.000-2.000 0,1.000 0.000 5,-1.000 0.000 5,1.000 0.000 6,-6.000-2.000 2,-8.000-3.000 1,-10.000-3.000 0,-9.000-2.000 1,-2.000-3.000-15,6.000 1.000-27,7.000-1.000-29,6.000 1.000-28</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84441171586514" units="cm"/>
      <inkml:brushProperty name="height" value="0.0184441171586514" units="cm"/>
      <inkml:brushProperty name="color" value="#00bff2"/>
      <inkml:brushProperty name="ignorePressure" value="0"/>
    </inkml:brush>
  </inkml:definitions>
  <inkml:trace contextRef="#ctx0" brushRef="#br0">30400.000 41250.000 451,'-25.000'0.000'0,"0.000"0.000"0,0.000 0.000 0,0.000 0.000 0,1.000 3.000 2,4.000 6.000 4,3.000 7.000 4,3.000 6.000 3,1.000 1.000 2,1.000-3.000-2,-1.000-3.000-2,1.000-2.000-1,-3.000 2.000 0,-2.000 9.000 3,-3.000 10.000 2,-3.000 10.000 3,1.000 2.000-1,6.000-3.000-2,7.000-3.000-4,6.000-2.000-1,3.000 0.000-2,0.000 7.000 2,0.000 6.000 1,0.000 7.000 1,3.000-1.000-1,6.000-6.000-5,7.000-6.000-5,6.000-6.000-5,3.000-7.000-2,0.000-6.000-2,0.000-6.000 0,0.000-6.000-1,1.000-6.000-3,4.000-2.000-3,3.000-3.000-3,3.000-3.000-3,3.000-7.000-2,3.000-9.000 0,3.000-10.000 0,4.000-8.000-1,-3.000-6.000 1,-5.000 1.000 1,-7.000-1.000 1,-5.000 1.000 0,-8.000 2.000 1,-5.000 7.000 1,-7.000 6.000-1,-5.000 7.000 1,-1.000-1.000 17,6.000-6.000 2,7.000-6.000 0,6.000-6.000 0,-1.000-1.000 0,-5.000 7.000 0,-7.000 6.000 0,-5.000 7.000 0,-4.000 0.000 0,0.000-2.000 0,0.000-3.000 0,0.000-3.000 0,0.000-1.000 0,0.000 4.000 0,0.000 3.000 0,0.000 3.000 0,0.000 1.000 0,0.000 1.000 0,0.000-1.000 0,0.000 1.000 0,0.000 4.000 6,0.000 9.000 26,0.000 10.000 7,0.000 10.000 8,0.000 7.000 1,0.000 6.000-2,0.000 7.000-2,0.000 6.000-3,0.000 12.000-2,0.000 19.000-2,0.000 19.000 0,0.000 19.000-1,0.000 2.000-1,0.000-11.000-3,0.000-14.000-1,0.000-11.000-1,1.000-7.000-4,4.000 0.000-4,3.000 0.000-5,3.000 0.000-4,-1.000-4.000-10,-2.000-5.000-13,-3.000-7.000-14,-3.000-5.000-15,-2.000-15.000-10,0.000-22.000-11,0.000-22.000-9,0.000-21.000-10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04891015216708" units="cm"/>
      <inkml:brushProperty name="height" value="0.0104891015216708" units="cm"/>
      <inkml:brushProperty name="color" value="#00bff3"/>
      <inkml:brushProperty name="ignorePressure" value="0"/>
    </inkml:brush>
  </inkml:definitions>
  <inkml:trace contextRef="#ctx0" brushRef="#br0">64500.000 17550.000 794,'0.000'71.000'1,"0.000"-5.000"13,0.000-7.000 15,0.000-5.000 13,-2.000-4.000 2,-3.000 0.000-9,-3.000 0.000-10,-2.000 0.000-10,-3.000-2.000-14,1.000-3.000-19,-1.000-3.000-18,1.000-2.000-18,-1.000-6.000-11,1.000-6.000-3,-1.000-6.000-4,1.000-6.000-3</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64700.000 17650.000 1000,'45.000'1.000'-50,"-9.000"4.000"11,-10.000 3.000 9,-8.000 3.000 9,-4.000-1.000 13,3.000-2.000 16,3.000-3.000 16,4.000-3.000 16,-1.000-1.000-7,-3.000 4.000-28,-3.000 3.000-30,-2.000 3.000-28,-6.000 1.000-16,-6.000 1.000 4,-6.000-1.000 65,-6.000 1.000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06703415513039" units="cm"/>
      <inkml:brushProperty name="height" value="0.0106703415513039" units="cm"/>
      <inkml:brushProperty name="color" value="#00bff3"/>
      <inkml:brushProperty name="ignorePressure" value="0"/>
    </inkml:brush>
  </inkml:definitions>
  <inkml:trace contextRef="#ctx0" brushRef="#br0">64850.000 17900.000 780,'-24.000'23.000'-8,"4.000"-3.000"-18,3.000-3.000-16,3.000-2.000-18,4.000-5.000 7,7.000-2.000 47,6.000-3.000 6,7.000-3.000 26,4.000-2.000 23,3.000 0.000-4,3.000 0.000-5,4.000 0.000-6,-1.000 0.000 0,-3.000 0.000 0,-3.000 0.000 3,-2.000 0.000 0,-3.000 0.000-3,1.000 0.000-9,-1.000 0.000-11,1.000 0.000-8,-1.000 0.000-19,1.000 0.000-24,-1.000 0.000-25,1.000 0.000-26</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13855451345444" units="cm"/>
      <inkml:brushProperty name="height" value="0.0113855451345444" units="cm"/>
      <inkml:brushProperty name="color" value="#00bff3"/>
      <inkml:brushProperty name="ignorePressure" value="0"/>
    </inkml:brush>
  </inkml:definitions>
  <inkml:trace contextRef="#ctx0" brushRef="#br0">63800.000 18600.000 731,'-16.000'21.000'-1,"19.000"-5.000"10,19.000-7.000 10,19.000-5.000 9,12.000-6.000 5,6.000-3.000-2,7.000-3.000-1,6.000-2.000-2,-2.000-3.000-4,-9.000 1.000-7,-10.000-1.000-8,-8.000 1.000-7,-9.000 1.000-8,-6.000 3.000-5,-6.000 3.000-7,-6.000 4.000-6,-7.000 2.000-3,-6.000 4.000 0,-6.000 3.000 2,-6.000 3.000 1,-9.000 6.000 0,-8.000 9.000-1,-10.000 10.000 0,-9.000 10.000-1,-4.000 0.000 4,4.000-5.000 6,3.000-7.000 6,3.000-5.000 7,4.000-6.000 5,7.000-3.000 1,6.000-3.000 2,7.000-2.000 2,2.000-5.000 1,1.000-2.000-2,-1.000-3.000-1,1.000-3.000-1,1.000-1.000-1,3.000 4.000 0,3.000 3.000-1,4.000 3.000-1,2.000-1.000 1,4.000-2.000 0,3.000-3.000 0,3.000-3.000 1,3.000-2.000 1,3.000 0.000-1,3.000 0.000 2,4.000 0.000-1,4.000 0.000 2,6.000 0.000 1,7.000 0.000 1,6.000 0.000 2,-1.000-2.000-1,-5.000-3.000 1,-7.000-3.000-1,-5.000-2.000-1,-6.000-1.000-2,-3.000 3.000-3,-3.000 3.000-4,-2.000 4.000-4,-6.000 4.000-1,-6.000 6.000 0,-6.000 7.000 1,-6.000 6.000 0,-9.000 6.000-3,-8.000 6.000-6,-10.000 7.000-7,-9.000 6.000-6,-5.000 1.000-3,0.000-3.000 2,0.000-3.000 2,0.000-2.000 1,4.000-8.000 3,10.000-8.000 3,10.000-10.000 18,9.000-9.000 1,1.000-2.000 0,-6.000 6.000 0,-6.000 7.000 0,-6.000 6.000 0,-1.000 1.000 0,7.000-3.000 0,6.000-3.000 0,7.000-2.000 0,0.000-3.000 0,-2.000 1.000 0,-3.000-1.000 0,-3.000 1.000 0,5.000-4.000 0,17.000-6.000 0,15.000-6.000 0,16.000-6.000 0,10.000-6.000 35,7.000-2.000 1,6.000-3.000-7,7.000-3.000-7,5.000-4.000-6,7.000-3.000-9,6.000-3.000-7,7.000-2.000-7,-1.000 0.000-5,-6.000 7.000-1,-6.000 6.000-2,-6.000 7.000-1,-6.000 2.000 3,-2.000 1.000 4,-3.000-1.000 7,-3.000 1.000 4,-7.000 2.000 3,-9.000 7.000-2,-10.000 6.000-1,-8.000 7.000-1,-6.000 2.000 2,1.000 1.000 6,-1.000-1.000 5,1.000 1.000 5,-3.000 1.000 6,-2.000 3.000 6,-3.000 3.000 5,-3.000 4.000 5,-2.000 1.000 2,0.000 0.000-2,0.000 0.000-1,0.000 0.000-1,-2.000 0.000-11,-3.000 0.000-17,-3.000 0.000-17,-2.000 0.000-19,-6.000 0.000-13,-6.000 0.000-12,-6.000 0.000-11,-6.000 0.000-10,-2.000-2.000-4,3.000-3.000 5,3.000-3.000 15,4.000-2.000 55,1.000-5.000 0,0.000-2.000 0,0.000-3.000 0,0.000-3.000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8193680793047" units="cm"/>
      <inkml:brushProperty name="height" value="0.018193680793047" units="cm"/>
      <inkml:brushProperty name="color" value="#00bff3"/>
      <inkml:brushProperty name="ignorePressure" value="0"/>
    </inkml:brush>
  </inkml:definitions>
  <inkml:trace contextRef="#ctx0" brushRef="#br0">64350.000 19150.000 458,'0.000'-18.000'-4,"0.000"17.000"6,0.000 15.000 6,0.000 16.000 6,1.000 10.000 6,4.000 7.000 7,3.000 6.000 6,3.000 7.000 7,-1.000 5.000 4,-2.000 7.000 1,-3.000 6.000 1,-3.000 7.000 0,-1.000 0.000-2,4.000-2.000-6,3.000-3.000-4,3.000-3.000-6,-1.000-6.000-4,-2.000-5.000-4,-3.000-7.000-3,-3.000-5.000-4,-2.000-6.000-10,0.000-3.000-19,0.000-3.000-18,0.000-2.000-18,-2.000-11.000-11,-3.000-15.000-5,-3.000-15.000-3,-2.000-16.000-5</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3832550644875" units="cm"/>
      <inkml:brushProperty name="height" value="0.0173832550644875" units="cm"/>
      <inkml:brushProperty name="color" value="#00bff3"/>
      <inkml:brushProperty name="ignorePressure" value="0"/>
    </inkml:brush>
  </inkml:definitions>
  <inkml:trace contextRef="#ctx0" brushRef="#br0">64450.000 19550.000 479,'-2.000'-21.000'14,"-3.000"10.000"4,-3.000 10.000 3,-2.000 9.000 4,-3.000 6.000 3,1.000 3.000 2,-1.000 3.000 3,1.000 4.000 1,-1.000-1.000 0,1.000-3.000-2,-1.000-3.000-4,1.000-2.000-3,-4.000 0.000-1,-6.000 7.000-1,-6.000 6.000 1,-6.000 7.000-1,-2.000 2.000 0,3.000 1.000-3,3.000-1.000 0,4.000 1.000-2,2.000-4.000-4,4.000-6.000-6,3.000-6.000-7,3.000-6.000-5,-1.000-2.000-9,-2.000 3.000-10,-3.000 3.000-11,-3.000 4.000-11,-2.000-1.000-8,0.000-3.000-8,0.000-3.000-6,0.000-2.000-8</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6835376769304" units="cm"/>
      <inkml:brushProperty name="height" value="0.0176835376769304" units="cm"/>
      <inkml:brushProperty name="color" value="#00bff3"/>
      <inkml:brushProperty name="ignorePressure" value="0"/>
    </inkml:brush>
  </inkml:definitions>
  <inkml:trace contextRef="#ctx0" brushRef="#br0">66000.000 18850.000 471,'21.000'1.000'3,"-5.000"4.000"8,-7.000 3.000 7,-5.000 3.000 8,-4.000 1.000 3,0.000 1.000 0,0.000-1.000 1,0.000 1.000-1,-2.000 7.000 3,-3.000 16.000 3,-3.000 15.000 3,-2.000 17.000 5,-1.000 7.000-1,3.000 0.000-1,3.000 0.000-4,4.000 0.000-2,1.000-4.000-6,0.000-5.000-13,0.000-7.000-10,0.000-5.000-13,1.000-8.000-10,4.000-5.000-10,3.000-7.000-10,3.000-5.000-11,1.000-6.000-8,1.000-3.000-5,-1.000-3.000-6,1.000-2.000-6</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02442894130945" units="cm"/>
      <inkml:brushProperty name="height" value="0.0102442894130945" units="cm"/>
      <inkml:brushProperty name="color" value="#00bff3"/>
      <inkml:brushProperty name="ignorePressure" value="0"/>
    </inkml:brush>
  </inkml:definitions>
  <inkml:trace contextRef="#ctx0" brushRef="#br0">67450.000 18200.000 813,'-49.000'51.000'0,"4.000"4.000"0,3.000 3.000 0,3.000 3.000 0,1.000 3.000 8,1.000 3.000 15,-1.000 3.000 16,1.000 4.000 15,-1.000-1.000-7,1.000-3.000-31,-1.000-3.000-32,1.000-2.000-31,4.000-9.000-16,9.000-12.000 1,10.000-13.000 1,10.000-12.000 0,0.000-7.000 1,-5.000 1.000 40,-7.000-1.000 20,-5.000 1.000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10203986987472" units="cm"/>
      <inkml:brushProperty name="height" value="0.0110203986987472" units="cm"/>
      <inkml:brushProperty name="color" value="#00bff3"/>
      <inkml:brushProperty name="ignorePressure" value="0"/>
    </inkml:brush>
  </inkml:definitions>
  <inkml:trace contextRef="#ctx0" brushRef="#br0">67400.000 18400.000 756,'68.000'25.000'-20,"-11.000"0.000"1,-14.000 0.000 0,-11.000 0.000 1,-9.000-4.000 5,-3.000-5.000 13,-3.000-7.000 11,-2.000-5.000 13,2.000-1.000 10,9.000 6.000 9,10.000 7.000 10,10.000 6.000 8,2.000 3.000-6,-3.000 0.000-19,-3.000 0.000-20,-2.000 0.000-21,-8.000-2.000-15,-8.000-3.000-11,-10.000-3.000-12,-9.000-2.000-10,-4.000-5.000-8,4.000-2.000-4,3.000-3.000-3,3.000-3.000-3</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30591010674834" units="cm"/>
      <inkml:brushProperty name="height" value="0.0130591010674834" units="cm"/>
      <inkml:brushProperty name="color" value="#00bff3"/>
      <inkml:brushProperty name="ignorePressure" value="0"/>
    </inkml:brush>
  </inkml:definitions>
  <inkml:trace contextRef="#ctx0" brushRef="#br0">67550.000 19050.000 638,'-22.000'137.000'6,"6.000"-24.000"13,7.000-26.000 12,6.000-24.000 12,3.000-10.000 7,0.000 6.000 0,0.000 7.000 0,0.000 6.000 1,0.000-2.000-11,0.000-9.000-19,0.000-10.000-20,0.000-8.000-21,0.000-9.000-17,0.000-6.000-16,0.000-6.000-15,0.000-6.000-17</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41604635864496" units="cm"/>
      <inkml:brushProperty name="height" value="0.0141604635864496" units="cm"/>
      <inkml:brushProperty name="color" value="#00bff2"/>
      <inkml:brushProperty name="ignorePressure" value="0"/>
    </inkml:brush>
  </inkml:definitions>
  <inkml:trace contextRef="#ctx0" brushRef="#br0">30750.000 41550.000 588,'1.000'-24.000'0,"4.000"4.000"1,3.000 3.000 0,3.000 3.000 0,4.000 1.000 3,7.000 1.000 7,6.000-1.000 5,7.000 1.000 6,2.000-1.000 5,1.000 1.000 4,-1.000-1.000 4,1.000 1.000 3,-1.000 1.000-1,1.000 3.000-6,-1.000 3.000-8,1.000 4.000-5,-6.000 4.000-4,-8.000 6.000-1,-10.000 7.000 0,-9.000 6.000 0,-5.000 7.000-3,0.000 10.000-2,0.000 10.000-3,0.000 9.000-3,-4.000 7.000-1,-5.000 7.000 1,-7.000 6.000 2,-5.000 7.000 1,-3.000-4.000 1,4.000-12.000 0,3.000-13.000 1,3.000-12.000-1</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37873003259301" units="cm"/>
      <inkml:brushProperty name="height" value="0.0137873003259301" units="cm"/>
      <inkml:brushProperty name="color" value="#00bff3"/>
      <inkml:brushProperty name="ignorePressure" value="0"/>
    </inkml:brush>
  </inkml:definitions>
  <inkml:trace contextRef="#ctx0" brushRef="#br0">69050.000 18200.000 604,'-5.000'50.000'-50,"-9.000"0.000"23,-10.000 0.000 21,-8.000 0.000 22,-8.000 4.000 15,-2.000 10.000 10,-3.000 10.000 9,-3.000 9.000 10,-1.000 4.000 3,4.000 1.000-7,3.000-1.000-4,3.000 1.000-6,1.000-6.000-10,1.000-8.000-15,-1.000-10.000-14,1.000-9.000-16,2.000-10.000-5,7.000-9.000 3,6.000-10.000 4,7.000-8.000 3</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27362450584769" units="cm"/>
      <inkml:brushProperty name="height" value="0.0127362450584769" units="cm"/>
      <inkml:brushProperty name="color" value="#00bff3"/>
      <inkml:brushProperty name="ignorePressure" value="0"/>
    </inkml:brush>
  </inkml:definitions>
  <inkml:trace contextRef="#ctx0" brushRef="#br0">68900.000 18700.000 654,'21.000'75.000'3,"-5.000"0.000"7,-7.000 0.000 7,-5.000 0.000 6,-6.000 0.000 7,-3.000 0.000 4,-3.000 0.000 6,-2.000 0.000 6,-1.000-4.000-2,3.000-5.000-6,3.000-7.000-7,4.000-5.000-7,1.000-8.000-18,0.000-5.000-32,0.000-7.000-31,0.000-5.000-31</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34376119822264" units="cm"/>
      <inkml:brushProperty name="height" value="0.0134376119822264" units="cm"/>
      <inkml:brushProperty name="color" value="#00bff3"/>
      <inkml:brushProperty name="ignorePressure" value="0"/>
    </inkml:brush>
  </inkml:definitions>
  <inkml:trace contextRef="#ctx0" brushRef="#br0">69250.000 18850.000 620,'46.000'-46.000'-45,"-5.000"10.000"23,-7.000 10.000 22,-5.000 9.000 21,-1.000 6.000 18,6.000 3.000 11,7.000 3.000 12,6.000 4.000 12,1.000-1.000-2,-3.000-3.000-15,-3.000-3.000-17,-2.000-2.000-15,-5.000-1.000-18,-2.000 3.000-22,-3.000 3.000-21,-3.000 4.000-21</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0584823936224" units="cm"/>
      <inkml:brushProperty name="height" value="0.0170584823936224" units="cm"/>
      <inkml:brushProperty name="color" value="#00bff3"/>
      <inkml:brushProperty name="ignorePressure" value="0"/>
    </inkml:brush>
  </inkml:definitions>
  <inkml:trace contextRef="#ctx0" brushRef="#br0">69600.000 18200.000 488,'0.000'73.000'12,"0.000"-3.000"3,0.000-3.000 4,0.000-2.000 3,-2.000 2.000 6,-3.000 9.000 6,-3.000 10.000 8,-2.000 10.000 7,-3.000 5.000 1,1.000 4.000-8,-1.000 3.000-7,1.000 3.000-6,-1.000-4.000-4,1.000-8.000 3,-1.000-10.000 1,1.000-9.000 2,-1.000-12.000-9,1.000-11.000-23,-1.000-14.000-20,1.000-11.000-22</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8164936453104" units="cm"/>
      <inkml:brushProperty name="height" value="0.018164936453104" units="cm"/>
      <inkml:brushProperty name="color" value="#00bff3"/>
      <inkml:brushProperty name="ignorePressure" value="0"/>
    </inkml:brush>
  </inkml:definitions>
  <inkml:trace contextRef="#ctx0" brushRef="#br0">69700.000 19200.000 458,'21.000'4.000'3,"-5.000"10.000"7,-7.000 10.000 6,-5.000 9.000 7,-4.000 7.000 4,0.000 7.000 5,0.000 6.000 4,0.000 7.000 3,0.000-1.000 3,0.000-6.000 1,0.000-6.000 0,0.000-6.000 2,1.000-6.000-2,4.000-2.000-5,3.000-3.000-3,3.000-3.000-5,3.000-4.000-8,3.000-3.000-9,3.000-3.000-12,4.000-2.000-9,1.000-5.000-8,0.000-2.000-6,0.000-3.000-5,0.000-3.000-4,1.000-4.000-4,4.000-3.000-1,3.000-3.000 0,3.000-2.000-1,-1.000-5.000 1,-2.000-2.000 2,-3.000-3.000 2,-3.000-3.000 3,-2.000-2.000 0,0.000 0.000-4,0.000 0.000-3,0.000 0.000-4,-4.000 1.000 1,-5.000 4.000 3,-7.000 3.000 3,-5.000 3.000 4,-3.000 1.000 28,4.000 1.000 1,3.000-1.000 0,3.000 1.000 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987135525792837" units="cm"/>
      <inkml:brushProperty name="height" value="0.00987135525792837" units="cm"/>
      <inkml:brushProperty name="color" value="#00bff3"/>
      <inkml:brushProperty name="ignorePressure" value="0"/>
    </inkml:brush>
  </inkml:definitions>
  <inkml:trace contextRef="#ctx0" brushRef="#br0">70000.000 18000.000 844,'1.000'-22.000'3,"4.000"6.000"6,3.000 7.000 6,3.000 6.000 6,3.000 6.000 4,3.000 6.000-1,3.000 7.000-1,4.000 6.000 0,1.000 1.000-10,0.000-3.000-22,0.000-3.000-20,0.000-2.000-22,-2.000-3.000-11,-3.000 1.000-6,-3.000-1.000-4,-2.000 1.000-4</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14655364304781" units="cm"/>
      <inkml:brushProperty name="height" value="0.0114655364304781" units="cm"/>
      <inkml:brushProperty name="color" value="#00bff3"/>
      <inkml:brushProperty name="ignorePressure" value="0"/>
    </inkml:brush>
  </inkml:definitions>
  <inkml:trace contextRef="#ctx0" brushRef="#br0">70900.000 18150.000 726,'21.000'4.000'-44,"-5.000"10.000"8,-7.000 10.000 9,-5.000 9.000 9,-3.000 7.000 15,4.000 7.000 25,3.000 6.000 23,3.000 7.000 25,-1.000 2.000 6,-2.000 1.000-13,-3.000-1.000-13,-3.000 1.000-11,-2.000-6.000-14,0.000-8.000-13,0.000-10.000-15,0.000-9.000-13,0.000-7.000-15,0.000-3.000-19,0.000-3.000-17,0.000-2.000-17</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06820436194539" units="cm"/>
      <inkml:brushProperty name="height" value="0.0106820436194539" units="cm"/>
      <inkml:brushProperty name="color" value="#00bff3"/>
      <inkml:brushProperty name="ignorePressure" value="0"/>
    </inkml:brush>
  </inkml:definitions>
  <inkml:trace contextRef="#ctx0" brushRef="#br0">71100.000 18400.000 780,'25.000'0.000'2,"0.000"0.000"6,0.000 0.000 4,0.000 0.000 6,0.000 0.000 4,0.000 0.000 4,0.000 0.000 3,0.000 0.000 5,-2.000 0.000-3,-3.000 0.000-9,-3.000 0.000-10,-2.000 0.000-9,-1.000 0.000-11,3.000 0.000-13,3.000 0.000-15,4.000 0.000-13,-1.000-2.000-10,-3.000-3.000-5,-3.000-3.000-5,-2.000-2.000-6</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47234899923205" units="cm"/>
      <inkml:brushProperty name="height" value="0.0147234899923205" units="cm"/>
      <inkml:brushProperty name="color" value="#00bff3"/>
      <inkml:brushProperty name="ignorePressure" value="0"/>
    </inkml:brush>
  </inkml:definitions>
  <inkml:trace contextRef="#ctx0" brushRef="#br0">70400.000 19250.000 565,'-18.000'0.000'4,"17.000"0.000"4,15.000 0.000 6,16.000 0.000 5,9.000-2.000 5,3.000-3.000 1,3.000-3.000 3,4.000-2.000 3,-3.000-1.000-1,-5.000 3.000-3,-7.000 3.000-2,-5.000 4.000-3,5.000-4.000-2,19.000-9.000-1,19.000-10.000-1,19.000-8.000-1,5.000-4.000 2,-5.000 3.000 1,-7.000 3.000 3,-5.000 4.000 2,-9.000 2.000-9,-9.000 4.000-20,-10.000 3.000-21,-8.000 3.000-21,-9.000 1.000-10,-6.000 1.000-1,-6.000-1.000 0,-6.000 1.000 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89672783017159" units="cm"/>
      <inkml:brushProperty name="height" value="0.0189672783017159" units="cm"/>
      <inkml:brushProperty name="color" value="#00bff3"/>
      <inkml:brushProperty name="ignorePressure" value="0"/>
    </inkml:brush>
  </inkml:definitions>
  <inkml:trace contextRef="#ctx0" brushRef="#br0">71500.000 17800.000 439,'-4.000'96.000'0,"-5.000"-5.000"0,-7.000-7.000 0,-5.000-5.000 0,-1.000-11.000 3,6.000-11.000 7,7.000-14.000 7,6.000-11.000 7,-1.000 7.000 6,-5.000 28.000 6,-7.000 28.000 6,-5.000 29.000 7,-4.000 7.000 1,0.000-12.000-2,0.000-13.000-2,0.000-12.000-3,3.000-15.000-4,6.000-15.000-8,7.000-15.000-7,6.000-16.000-7,1.000-1.000-4,-3.000 17.000-1,-3.000 15.000-1,-2.000 16.000-1,-3.000 1.000-4,1.000-12.000-8,-1.000-13.000-8,1.000-12.000-6</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59346349537373" units="cm"/>
      <inkml:brushProperty name="height" value="0.0159346349537373" units="cm"/>
      <inkml:brushProperty name="color" value="#00bff2"/>
      <inkml:brushProperty name="ignorePressure" value="0"/>
    </inkml:brush>
  </inkml:definitions>
  <inkml:trace contextRef="#ctx0" brushRef="#br0">31650.000 41100.000 522,'0.000'50.000'88,"0.000"0.000"-12,0.000 0.000-12,0.000 0.000-12,0.000 1.000-9,0.000 4.000-6,0.000 3.000-6,0.000 3.000-6,1.000-1.000-5,4.000-2.000-4,3.000-3.000-3,3.000-3.000-4,1.000-6.000-6,1.000-5.000-6,-1.000-7.000-8,1.000-5.000-8,-1.000-6.000-6,1.000-3.000-7,-1.000-3.000-6,1.000-2.000-7,2.000-5.000-5,7.000-2.000-4,6.000-3.000-4,7.000-3.000-4,2.000-6.000 0,1.000-5.000 5,-1.000-7.000 3,1.000-5.000 17,-4.000-4.000 37,-6.000 0.000 0,-6.000 0.000 0,-6.000 0.000 0,-4.000 0.000 0,1.000 0.000 0,-1.000 0.000 0,1.000 0.000 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47257056087255" units="cm"/>
      <inkml:brushProperty name="height" value="0.0147257056087255" units="cm"/>
      <inkml:brushProperty name="color" value="#00bff3"/>
      <inkml:brushProperty name="ignorePressure" value="0"/>
    </inkml:brush>
  </inkml:definitions>
  <inkml:trace contextRef="#ctx0" brushRef="#br0">71550.000 19150.000 565,'0.000'96.000'43,"0.000"-5.000"-2,0.000-7.000-2,0.000-5.000-3,0.000-6.000 0,0.000-3.000 1,0.000-3.000 0,0.000-2.000 0,1.000-8.000-2,4.000-8.000-5,3.000-10.000-5,3.000-9.000-5,3.000-7.000-6,3.000-3.000-9,3.000-3.000-9,4.000-2.000-8,1.000-6.000-6,0.000-6.000-6,0.000-6.000-6,0.000-6.000-4,1.000-7.000-3,4.000-6.000 3,3.000-6.000 1,3.000-6.000 1,-1.000-2.000 3,-2.000 3.000 0,-3.000 3.000 2,-3.000 4.000 1,-4.000 2.000 3,-3.000 4.000 3,-3.000 3.000 3,-2.000 3.000 5,-1.000-1.000-1,3.000-2.000-1,3.000-3.000-3,4.000-3.000-2,-3.000-1.000-2,-5.000 4.000-2,-7.000 3.000 0,-5.000 3.000 18,-3.000 1.000 5,4.000 1.000 0,3.000-1.000 0,3.000 1.000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15604782477021" units="cm"/>
      <inkml:brushProperty name="height" value="0.0115604782477021" units="cm"/>
      <inkml:brushProperty name="color" value="#00bff3"/>
      <inkml:brushProperty name="ignorePressure" value="0"/>
    </inkml:brush>
  </inkml:definitions>
  <inkml:trace contextRef="#ctx0" brushRef="#br0">73100.000 18050.000 720,'18.000'6.000'5,"-11.000"13.000"9,-14.000 12.000 9,-11.000 13.000 10,-11.000 6.000 0,-5.000 0.000-8,-7.000 0.000-10,-5.000 0.000-8,-1.000-2.000-7,6.000-3.000-7,7.000-3.000-6,6.000-2.000-6,3.000-5.000-3,0.000-2.000 1,0.000-3.000 1,0.000-3.000 1,3.000-4.000 1,6.000-3.000 2,7.000-3.000 2,6.000-2.000 1,6.000-5.000 5,6.000-2.000 6,7.000-3.000 6,6.000-3.000 7,3.000-2.000 4,0.000 0.000-1,0.000 0.000 0,0.000 0.000 1,0.000-2.000-1,0.000-3.000-1,0.000-3.000-1,0.000-2.000 0,-2.000-1.000-2,-3.000 3.000-1,-3.000 3.000-2,-2.000 4.000 0,-6.000 5.000-2,-6.000 10.000 2,-6.000 10.000 1,-6.000 9.000 0,-6.000 4.000 1,-2.000 1.000 0,-3.000-1.000 1,-3.000 1.000 0,-2.000-1.000-1,0.000 1.000 0,0.000-1.000 0,0.000 1.000 0,1.000-3.000-1,4.000-2.000-1,3.000-3.000 0,3.000-3.000-1,1.000-6.000 1,1.000-5.000-1,-1.000-7.000 0,1.000-5.000 1,2.000-4.000-4,7.000 0.000-4,6.000 0.000-6,7.000 0.000-5,2.000 0.000-3,1.000 0.000 0,-1.000 0.000 2,1.000 0.000-1,2.000-2.000-3,7.000-3.000-7,6.000-3.000-8,7.000-2.000-8,0.000-3.000-5,-2.000 1.000-3,-3.000-1.000-3,-3.000 1.000-3,-4.000 1.000-1,-3.000 3.000 39,-3.000 3.000 16,-2.000 4.000 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946408044546843" units="cm"/>
      <inkml:brushProperty name="height" value="0.00946408044546843" units="cm"/>
      <inkml:brushProperty name="color" value="#00bff3"/>
      <inkml:brushProperty name="ignorePressure" value="0"/>
    </inkml:brush>
  </inkml:definitions>
  <inkml:trace contextRef="#ctx0" brushRef="#br0">72650.000 19850.000 880,'50.000'-4.000'44,"0.000"-5.000"-11,0.000-7.000-9,0.000-5.000-10,-2.000-4.000-10,-3.000 0.000-6,-3.000 0.000-9,-2.000 0.000-7,-5.000 0.000-8,-2.000 0.000-6,-3.000 0.000-6,-3.000 0.000-6,-2.000 1.000-7,0.000 4.000-7,0.000 3.000-1,0.000 3.000 59</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23767107725143" units="cm"/>
      <inkml:brushProperty name="height" value="0.0123767107725143" units="cm"/>
      <inkml:brushProperty name="color" value="#00bff3"/>
      <inkml:brushProperty name="ignorePressure" value="0"/>
    </inkml:brush>
  </inkml:definitions>
  <inkml:trace contextRef="#ctx0" brushRef="#br0">73550.000 18250.000 673,'-44.000'45.000'38,"13.000"-9.000"-2,12.000-10.000-1,13.000-8.000-2,13.000-9.000-1,17.000-6.000-1,15.000-6.000 0,16.000-6.000-1,4.000-4.000-3,-6.000 1.000-9,-6.000-1.000-6,-6.000 1.000-9,-6.000-1.000-5,-2.000 1.000-6,-3.000-1.000-6,-3.000 1.000-5,-4.000 1.000-3,-3.000 3.000-3,-3.000 3.000-1,-2.000 4.000-2,-5.000 2.000 2,-2.000 4.000 2,-3.000 3.000 4,-3.000 3.000 4,-6.000 4.000 2,-5.000 7.000 5,-7.000 6.000 2,-5.000 7.000 3,-4.000 4.000 4,0.000 3.000 3,0.000 3.000 3,0.000 4.000 3,3.000-4.000 0,6.000-9.000-4,7.000-10.000-3,6.000-8.000-5,3.000-6.000-1,0.000 1.000-1,0.000-1.000-1,0.000 1.000-1,3.000-3.000-3,6.000-2.000-5,7.000-3.000-6,6.000-3.000-5,3.000-2.000-4,0.000 0.000-1,0.000 0.000-1,0.000 0.000-3,-2.000 3.000 3,-3.000 6.000 24,-3.000 7.000 8,-2.000 6.000 0,-5.000 4.000 0,-2.000 4.000 0,-3.000 3.000 0,-3.000 3.000 0,-2.000 1.000 4,0.000 1.000 21,0.000-1.000-1,0.000 1.000 1,0.000-4.000-1,0.000-6.000 1,0.000-6.000-2,0.000-6.000 1,-2.000 2.000 0,-3.000 14.000 1,-3.000 11.000 1,-2.000 14.000 1,-5.000 5.000-2,-2.000 1.000-4,-3.000-1.000-3,-3.000 1.000-5,-1.000-4.000-5,4.000-6.000-8,3.000-6.000-8,3.000-6.000-8,1.000-7.000-5,1.000-6.000-2,-1.000-6.000-2,1.000-6.000-1,-1.000-6.000-5,1.000-2.000-4,-1.000-3.000-6,1.000-3.000-5,-1.000-2.000-3,1.000 0.000 9,-1.000 0.000 40,1.000 0.000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0438997447491" units="cm"/>
      <inkml:brushProperty name="height" value="0.0170438997447491" units="cm"/>
      <inkml:brushProperty name="color" value="#00bff3"/>
      <inkml:brushProperty name="ignorePressure" value="0"/>
    </inkml:brush>
  </inkml:definitions>
  <inkml:trace contextRef="#ctx0" brushRef="#br0">73550.000 18300.000 488,'-2.000'53.000'1,"-3.000"6.000"0,-3.000 7.000 2,-2.000 6.000 0,-3.000 6.000 6,1.000 6.000 13,-1.000 7.000 13,1.000 6.000 11,-3.000 3.000 5,-2.000 0.000-2,-3.000 0.000-3,-3.000 0.000-2,-2.000-7.000-6,0.000-11.000-5,0.000-14.000-7,0.000-11.000-7,0.000-9.000-2,0.000-3.000 1,0.000-3.000 3,0.000-2.000 1,1.000-6.000-14,4.000-6.000-33,3.000-6.000-31,3.000-6.000-32</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6232643276453" units="cm"/>
      <inkml:brushProperty name="height" value="0.016232643276453" units="cm"/>
      <inkml:brushProperty name="color" value="#00bff3"/>
      <inkml:brushProperty name="ignorePressure" value="0"/>
    </inkml:brush>
  </inkml:definitions>
  <inkml:trace contextRef="#ctx0" brushRef="#br0">73550.000 19250.000 513,'48.000'71.000'-15,"-3.000"-5.000"13,-3.000-7.000 13,-2.000-5.000 13,-1.000-8.000 10,3.000-5.000 7,3.000-7.000 7,4.000-5.000 8,1.000-6.000 1,0.000-3.000-3,0.000-3.000-4,0.000-2.000-3,-5.000-3.000-8,-9.000 1.000-13,-10.000-1.000-11,-8.000 1.000-14,3.000-3.000-14,20.000-2.000-18,18.000-3.000-18,20.000-3.000-17,0.000-2.000-7,-15.000 0.000 5,-15.000 0.000 5,-16.000 0.000 6,-8.000 1.000 3,0.000 4.000 2,0.000 3.000 2,0.000 3.000 12</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2501902654767" units="cm"/>
      <inkml:brushProperty name="height" value="0.022501902654767" units="cm"/>
      <inkml:brushProperty name="color" value="#00bff3"/>
      <inkml:brushProperty name="ignorePressure" value="0"/>
    </inkml:brush>
  </inkml:definitions>
  <inkml:trace contextRef="#ctx0" brushRef="#br0">75700.000 18100.000 370,'-2.000'-24.000'0,"-3.000"4.000"0,-3.000 3.000 0,-2.000 3.000 0,-3.000 7.000 4,1.000 14.000 10,-1.000 11.000 9,1.000 14.000 9,-3.000 14.000 6,-2.000 20.000 1,-3.000 18.000 3,-3.000 20.000 0,-1.000-3.000 1,4.000-21.000-5,3.000-22.000-3,3.000-22.000-3,-1.000 4.000-3,-2.000 32.000 0,-3.000 31.000-2,-3.000 32.000 0,1.000 10.000-1,6.000-9.000 2,7.000-10.000 1,6.000-8.000 2,7.000-14.000-10,10.000-15.000-20,10.000-15.000-21,9.000-16.000-20,1.000-12.000-14,-6.000-5.000-9,-6.000-7.000-8,-6.000-5.000-9</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76100.000 18400.000 1000,'1.000'23.000'-7,"4.000"-3.000"-13,3.000-3.000-14,3.000-2.000-12,3.000-3.000 1,3.000 1.000 17,3.000-1.000 17,4.000 1.000 17,1.000-3.000 7,0.000-2.000-4,0.000-3.000-4,0.000-3.000-4,-2.000-2.000-12,-3.000 0.000-21,-3.000 0.000-18,-2.000 0.000 50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0244974642992" units="cm"/>
      <inkml:brushProperty name="height" value="0.020244974642992" units="cm"/>
      <inkml:brushProperty name="color" value="#00bff3"/>
      <inkml:brushProperty name="ignorePressure" value="0"/>
    </inkml:brush>
  </inkml:definitions>
  <inkml:trace contextRef="#ctx0" brushRef="#br0">76000.000 18950.000 411,'25.000'-2.000'-28,"0.000"-3.000"7,0.000-3.000 8,0.000-2.000 6,1.000-3.000 4,4.000 1.000 1,3.000-1.000-1,3.000 1.000 0,-2.000-1.000-1,-6.000 1.000-1,-6.000-1.000-2,-6.000 1.000 0,-6.000 5.000 7,-2.000 14.000 4,-3.000 11.000 17,-3.000 14.000 13,-2.000 7.000 6,0.000 3.000 1,0.000 3.000 1,0.000 4.000 0,0.000-1.000 0,0.000-3.000 0,0.000-3.000 0,0.000-2.000 0,0.000 0.000-7,0.000 7.000-11,0.000 6.000-11,0.000 7.000-11,0.000-3.000-9,0.000-8.000-6,0.000-10.000-5,0.000-9.000-6,0.000-5.000-4,0.000 0.000-4,0.000 0.000-2,0.000 0.000-4,-2.000-2.000-1,-3.000-3.000 3,-3.000-3.000 2,-2.000-2.000 2,-6.000-3.000 2,-6.000 1.000 1,-6.000-1.000 3,-6.000 1.000 1,-4.000-1.000 4,1.000 1.000 21,-1.000-1.000 0,1.000 1.000 0,2.000-3.000 0,7.000-2.000 0,6.000-3.000 0,7.000-3.000 0,4.000-4.000 0,3.000-3.000 34,3.000-3.000 11,4.000-2.000 12,5.000-1.000 4,10.000 3.000-3,10.000 3.000-2,9.000 4.000-2,6.000 1.000-4,3.000 0.000-2,3.000 0.000-4,4.000 0.000-3,5.000 0.000-4,10.000 0.000-6,10.000 0.000-6,9.000 0.000-5,7.000 0.000-5,7.000 0.000-5,6.000 0.000-5,7.000 0.000-5,0.000 0.000-4,-2.000 0.000-7,-3.000 0.000-6,-3.000 0.000-5,-6.000 0.000-4,-5.000 0.000-1,-7.000 0.000-2,-5.000 0.000 0,-9.000 0.000-6,-9.000 0.000-8,-10.000 0.000-8,-8.000 0.000-9,-9.000 0.000-3,-6.000 0.000 4,-6.000 0.000 2,-6.000 0.000 4,-4.000 0.000 4,1.000 0.000 5,-1.000 0.000 32,1.000 0.000 12</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80310476571321" units="cm"/>
      <inkml:brushProperty name="height" value="0.0180310476571321" units="cm"/>
      <inkml:brushProperty name="color" value="#00bff3"/>
      <inkml:brushProperty name="ignorePressure" value="0"/>
    </inkml:brush>
  </inkml:definitions>
  <inkml:trace contextRef="#ctx0" brushRef="#br0">76500.000 18050.000 462,'-38.000'0.000'16,"26.000"0.000"4,24.000 0.000 3,26.000 0.000 4,13.000 0.000 0,4.000 0.000-4,3.000 0.000-4,3.000 0.000-2,1.000 0.000-5,1.000 0.000-4,-1.000 0.000-5,1.000 0.000-4,-6.000 0.000-2,-8.000 0.000-3,-10.000 0.000-1,-9.000 0.000-3,-7.000 0.000 0,-3.000 0.000 1,-3.000 0.000 1,-2.000 0.000 0,-5.000 4.000 4,-2.000 10.000 3,-3.000 10.000 4,-3.000 9.000 5,-6.000 2.000 3,-5.000-2.000 5,-7.000-3.000 3,-5.000-3.000 5,-3.000-2.000 2,4.000 0.000-1,3.000 0.000 1,3.000 0.000-1,-4.000 6.000 1,-8.000 13.000 1,-10.000 12.000 1,-9.000 13.000 1,-5.000 6.000 0,0.000 0.000-4,0.000 0.000-2,0.000 0.000-3,3.000-2.000-6,6.000-3.000-8,7.000-3.000-10,6.000-2.000-7,4.000-8.000-5,4.000-8.000-1,3.000-10.000 0,3.000-9.000-1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10506685450673" units="cm"/>
      <inkml:brushProperty name="height" value="0.0110506685450673" units="cm"/>
      <inkml:brushProperty name="color" value="#00bff2"/>
      <inkml:brushProperty name="ignorePressure" value="0"/>
    </inkml:brush>
  </inkml:definitions>
  <inkml:trace contextRef="#ctx0" brushRef="#br0">31400.000 41400.000 754,'-18.000'43.000'6,"17.000"-11.000"11,15.000-14.000 13,16.000-11.000 11,10.000-9.000 3,7.000-3.000-6,6.000-3.000-7,7.000-2.000-6,5.000-5.000-11,7.000-2.000-19,6.000-3.000-17,7.000-3.000-17,-6.000-1.000-11,-15.000 4.000-3,-15.000 3.000-3,-16.000 3.000-4,-8.000 1.000-1,0.000 1.000 1,0.000-1.000 31,0.000 1.000 29</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19331255555153" units="cm"/>
      <inkml:brushProperty name="height" value="0.0119331255555153" units="cm"/>
      <inkml:brushProperty name="color" value="#00bff3"/>
      <inkml:brushProperty name="ignorePressure" value="0"/>
    </inkml:brush>
  </inkml:definitions>
  <inkml:trace contextRef="#ctx0" brushRef="#br0">76900.000 18850.000 698,'23.000'48.000'2,"-3.000"-3.000"5,-3.000-3.000 5,-2.000-2.000 5,-5.000-1.000 4,-2.000 3.000 5,-3.000 3.000 6,-3.000 4.000 4,-2.000 1.000 1,0.000 0.000-6,0.000 0.000-4,0.000 0.000-6,0.000-4.000-4,0.000-5.000-6,0.000-7.000-7,0.000-5.000-4,0.000-6.000-11,0.000-3.000-12,0.000-3.000-15,0.000-2.000-13,0.000-3.000-9,0.000 1.000-5,0.000-1.000-4,0.000 1.000-5</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972275994718075" units="cm"/>
      <inkml:brushProperty name="height" value="0.00972275994718075" units="cm"/>
      <inkml:brushProperty name="color" value="#00bff3"/>
      <inkml:brushProperty name="ignorePressure" value="0"/>
    </inkml:brush>
  </inkml:definitions>
  <inkml:trace contextRef="#ctx0" brushRef="#br0">77350.000 19000.000 857,'25.000'23.000'48,"0.000"-3.000"-10,0.000-3.000-10,0.000-2.000-10,1.000-5.000-9,4.000-2.000-7,3.000-3.000-8,3.000-3.000-8,-2.000-2.000-13,-6.000 0.000-19,-6.000 0.000-19,-6.000 0.000-20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866653118282557" units="cm"/>
      <inkml:brushProperty name="height" value="0.00866653118282557" units="cm"/>
      <inkml:brushProperty name="color" value="#00bff3"/>
      <inkml:brushProperty name="ignorePressure" value="0"/>
    </inkml:brush>
  </inkml:definitions>
  <inkml:trace contextRef="#ctx0" brushRef="#br0">78150.000 18150.000 961,'0.000'46.000'-12,"0.000"-5.000"3,0.000-7.000 1,0.000-5.000 3,0.000-6.000 3,0.000-3.000 4,0.000-3.000 4,0.000-2.000 3,0.000-1.000 2,0.000 3.000 2,0.000 3.000 1,0.000 4.000 0,0.000 1.000-9,0.000 0.000-19,0.000 0.000-20,0.000 0.000-20,0.000-2.000-11,0.000-3.000-4,0.000-3.000 27,0.000-2.000 42</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01897844672203" units="cm"/>
      <inkml:brushProperty name="height" value="0.0201897844672203" units="cm"/>
      <inkml:brushProperty name="color" value="#00bff3"/>
      <inkml:brushProperty name="ignorePressure" value="0"/>
    </inkml:brush>
  </inkml:definitions>
  <inkml:trace contextRef="#ctx0" brushRef="#br0">78100.000 17850.000 412,'26.000'-22.000'24,"4.000"6.000"-1,3.000 7.000-2,3.000 6.000 0,-1.000 1.000-3,-2.000-3.000-3,-3.000-3.000-3,-3.000-2.000-2,-2.000-1.000-2,0.000 3.000 0,0.000 3.000 1,0.000 4.000 0,-2.000 2.000 1,-3.000 4.000 1,-3.000 3.000 2,-2.000 3.000 0,-3.000 4.000 3,1.000 7.000 4,-1.000 6.000 5,1.000 7.000 4,-3.000 5.000 3,-2.000 7.000 4,-3.000 6.000 2,-3.000 7.000 2,-2.000-1.000-1,0.000-6.000-6,0.000-6.000-7,0.000-6.000-7,0.000-4.000-10,0.000 1.000-14,0.000-1.000-15,0.000 1.000-15,-2.000-3.000-12,-3.000-2.000-11,-3.000-3.000-12,-2.000-3.000-10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26856816932559" units="cm"/>
      <inkml:brushProperty name="height" value="0.0126856816932559" units="cm"/>
      <inkml:brushProperty name="color" value="#00bff3"/>
      <inkml:brushProperty name="ignorePressure" value="0"/>
    </inkml:brush>
  </inkml:definitions>
  <inkml:trace contextRef="#ctx0" brushRef="#br0">78300.000 18150.000 656,'23.000'0.000'51,"-3.000"0.000"-3,-3.000 0.000-3,-2.000 0.000-3,-1.000 0.000-3,3.000 0.000-2,3.000 0.000-3,4.000 0.000-3,1.000 1.000-15,0.000 4.000-28,0.000 3.000-28,0.000 3.000-29,-5.000 1.000-12,-9.000 1.000 2,-10.000-1.000 4,-8.000 1.000 2,-8.000-1.000 5,-2.000 1.000 58,-3.000-1.000 10,-3.000 1.000 0,1.000-1.000 0,6.000 1.000 0,7.000-1.000 0,6.000 1.000 0,-1.000-1.000 0,-5.000 1.000 0,-7.000-1.000 0,-5.000 1.000 0,0.000-3.000 0,10.000-2.000 0,10.000-3.000 0,9.000-3.000 0,6.000-2.000 99,3.000 0.000-10,3.000 0.000-16,4.000 0.000-16,1.000 0.000-18,0.000 0.000-19,0.000 0.000-19,0.000 0.000-19,-4.000 1.000-16,-5.000 4.000-14,-7.000 3.000-12,-5.000 3.000-13</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69127862900496" units="cm"/>
      <inkml:brushProperty name="height" value="0.0169127862900496" units="cm"/>
      <inkml:brushProperty name="color" value="#00bff3"/>
      <inkml:brushProperty name="ignorePressure" value="0"/>
    </inkml:brush>
  </inkml:definitions>
  <inkml:trace contextRef="#ctx0" brushRef="#br0">77950.000 19200.000 492,'1.000'20.000'4,"4.000"-9.000"8,3.000-10.000 8,3.000-8.000 8,4.000-8.000 2,7.000-2.000-1,6.000-3.000-2,7.000-3.000-2,4.000-2.000-4,3.000 0.000-5,3.000 0.000-5,4.000 0.000-5,-1.000-2.000-3,-3.000-3.000-1,-3.000-3.000-2,-2.000-2.000-1,-6.000 0.000-4,-6.000 7.000-6,-6.000 6.000-5,-6.000 7.000-6,-6.000 5.000 1,-2.000 7.000 8,-3.000 6.000 7,-3.000 7.000 8,-2.000 5.000 7,0.000 7.000 6,0.000 6.000 7,0.000 7.000 7,-2.000 5.000 3,-3.000 7.000 2,-3.000 6.000 1,-2.000 7.000 2,-1.000 0.000-2,3.000-2.000-3,3.000-3.000-3,4.000-3.000-5,-1.000-2.000-5,-3.000 0.000-8,-3.000 0.000-8,-2.000 0.000-7,-1.000-4.000-10,3.000-5.000-13,3.000-7.000-13,4.000-5.000-12,2.000-6.000-9,4.000-3.000-3,3.000-3.000-5,3.000-2.000-3</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78700.000 19350.000 1000,'23.000'-44.000'-62,"-3.000"13.000"12,-3.000 12.000 11,-2.000 13.000 13,-3.000 6.000 14,1.000 0.000 15,-1.000 0.000 16,1.000 0.000 16</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23296855017543" units="cm"/>
      <inkml:brushProperty name="height" value="0.0123296855017543" units="cm"/>
      <inkml:brushProperty name="color" value="#00bff3"/>
      <inkml:brushProperty name="ignorePressure" value="0"/>
    </inkml:brush>
  </inkml:definitions>
  <inkml:trace contextRef="#ctx0" brushRef="#br0">78300.000 19300.000 675,'-2.000'46.000'0,"-3.000"-5.000"0,-3.000-7.000 0,-2.000-5.000 0,-3.000-3.000 6,1.000 4.000 9,-1.000 3.000 11,1.000 3.000 10,-1.000-2.000 4,1.000-6.000-2,-1.000-6.000-2,1.000-6.000-3,-1.000 1.000-3,1.000 9.000-5,-1.000 10.000-5,1.000 10.000-5,-1.000 0.000-10,1.000-5.000-18,-1.000-7.000-17,1.000-5.000-17,-1.000-6.000-12,1.000-3.000-5,-1.000-3.000-7,1.000-2.000-6</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1058708652854" units="cm"/>
      <inkml:brushProperty name="height" value="0.011058708652854" units="cm"/>
      <inkml:brushProperty name="color" value="#00bff3"/>
      <inkml:brushProperty name="ignorePressure" value="0"/>
    </inkml:brush>
  </inkml:definitions>
  <inkml:trace contextRef="#ctx0" brushRef="#br0">78100.000 19800.000 753,'71.000'46.000'0,"-5.000"-5.000"18,-7.000-7.000 19,-5.000-5.000 18,-1.000-6.000 2,6.000-3.000-15,7.000-3.000-16,6.000-2.000-15,-2.000-5.000-14,-9.000-2.000-15,-10.000-3.000-14,-8.000-3.000-15,-6.000-2.000-10,1.000 0.000-6,-1.000 0.000-7,1.000 0.000-6</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21139676868916" units="cm"/>
      <inkml:brushProperty name="height" value="0.0221139676868916" units="cm"/>
      <inkml:brushProperty name="color" value="#00bff3"/>
      <inkml:brushProperty name="ignorePressure" value="0"/>
    </inkml:brush>
  </inkml:definitions>
  <inkml:trace contextRef="#ctx0" brushRef="#br0">80000.000 18050.000 376,'0.000'-46.000'1,"0.000"10.000"3,0.000 10.000 1,0.000 9.000 2,0.000 9.000 4,0.000 9.000 5,0.000 10.000 4,0.000 10.000 6,0.000 8.000 1,0.000 10.000 1,0.000 10.000 0,0.000 9.000 0,0.000 18.000 1,0.000 29.000 4,0.000 28.000 4,0.000 28.000 3,0.000 7.000 1,0.000-11.000-3,0.000-14.000-2,0.000-11.000-2,0.000-11.000-3,0.000-5.000-3,0.000-7.000-3,0.000-5.000-4,0.000-12.000-5,0.000-16.000-6,0.000-15.000-7,0.000-15.000-5,-4.000-18.000-13,-5.000-19.000-17,-7.000-18.000-17,-5.000-19.000-17,-4.000-15.000-8,0.000-8.000 1,0.000-10.000 2,0.000-9.000 2,1.000-1.000 4,4.000 10.000 6,3.000 10.000 8,3.000 9.000 6</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0833333283662796" units="cm"/>
      <inkml:brushProperty name="height" value="0.00833333283662796" units="cm"/>
      <inkml:brushProperty name="color" value="#00bff2"/>
      <inkml:brushProperty name="ignorePressure" value="0"/>
    </inkml:brush>
  </inkml:definitions>
  <inkml:trace contextRef="#ctx0" brushRef="#br0">34100.000 40750.000 1000,'46.000'1.000'-118,"-5.000"4.000"24,-7.000 3.000 56,-5.000 3.000 38,-6.000-1.000 0,-3.000-2.000 0,-3.000-3.000 0,-2.000-3.000 0,-5.000-1.000 0,-2.000 4.000 0,-3.000 3.000 0,-3.000 3.000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47999720647931" units="cm"/>
      <inkml:brushProperty name="height" value="0.0147999720647931" units="cm"/>
      <inkml:brushProperty name="color" value="#00bff3"/>
      <inkml:brushProperty name="ignorePressure" value="0"/>
    </inkml:brush>
  </inkml:definitions>
  <inkml:trace contextRef="#ctx0" brushRef="#br0">79450.000 18600.000 563,'0.000'-46.000'-14,"0.000"10.000"19,0.000 10.000 17,0.000 9.000 18,6.000 4.000 9,13.000 1.000 0,12.000-1.000 0,13.000 1.000 0,4.000 1.000-2,-3.000 3.000-5,-3.000 3.000-5,-2.000 4.000-4,0.000-1.000-11,7.000-3.000-16,6.000-3.000-16,7.000-2.000-16,-1.000-3.000-13,-6.000 1.000-9,-6.000-1.000-9,-6.000 1.000-8,-7.000 1.000-4,-6.000 3.000 2,-6.000 3.000 2,-6.000 4.000 3</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19069265201688" units="cm"/>
      <inkml:brushProperty name="height" value="0.0119069265201688" units="cm"/>
      <inkml:brushProperty name="color" value="#00bff3"/>
      <inkml:brushProperty name="ignorePressure" value="0"/>
    </inkml:brush>
  </inkml:definitions>
  <inkml:trace contextRef="#ctx0" brushRef="#br0">79450.000 18950.000 699,'71.000'-2.000'70,"-5.000"-3.000"-9,-7.000-3.000-7,-5.000-2.000-9,-3.000-5.000-9,4.000-2.000-13,3.000-3.000-12,3.000-3.000-11,-4.000-1.000-12,-8.000 4.000-10,-10.000 3.000-11,-9.000 3.000-11,-7.000 1.000-9,-3.000 1.000-7,-3.000-1.000-8,-2.000 1.000-7</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887513812631369" units="cm"/>
      <inkml:brushProperty name="height" value="0.00887513812631369" units="cm"/>
      <inkml:brushProperty name="color" value="#00bff3"/>
      <inkml:brushProperty name="ignorePressure" value="0"/>
    </inkml:brush>
  </inkml:definitions>
  <inkml:trace contextRef="#ctx0" brushRef="#br0">80550.000 17700.000 938,'23.000'4.000'-69,"-3.000"10.000"30,-3.000 10.000 30,-2.000 9.000 30,-3.000 2.000 15,1.000-2.000-2,-1.000-3.000 0,1.000-3.000-2,-3.000-4.000-11,-2.000-3.000-21,-3.000-3.000-20,-3.000-2.000-22,-1.000-5.000-15,4.000-2.000-7,3.000-3.000-7,3.000-3.000 30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11345164477825" units="cm"/>
      <inkml:brushProperty name="height" value="0.0111345164477825" units="cm"/>
      <inkml:brushProperty name="color" value="#00bff3"/>
      <inkml:brushProperty name="ignorePressure" value="0"/>
    </inkml:brush>
  </inkml:definitions>
  <inkml:trace contextRef="#ctx0" brushRef="#br0">80350.000 18000.000 748,'0.000'71.000'-107,"0.000"-5.000"47,0.000-7.000 45,0.000-5.000 45,1.000-6.000 25,4.000-3.000 1,3.000-3.000 2,3.000-2.000 1,-1.000-6.000-5,-2.000-6.000-11,-3.000-6.000-13,-3.000-6.000-11,-2.000 2.000-8,0.000 14.000-4,0.000 11.000-3,0.000 14.000-3,0.000-1.000-2,0.000-12.000 2,0.000-13.000 2,0.000-12.000 0,0.000-7.000-11,0.000 1.000-27,0.000-1.000-26,0.000 1.000-27</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57157685607672" units="cm"/>
      <inkml:brushProperty name="height" value="0.0157157685607672" units="cm"/>
      <inkml:brushProperty name="color" value="#00bff3"/>
      <inkml:brushProperty name="ignorePressure" value="0"/>
    </inkml:brush>
  </inkml:definitions>
  <inkml:trace contextRef="#ctx0" brushRef="#br0">80400.000 18250.000 530,'48.000'-22.000'31,"-3.000"6.000"4,-3.000 7.000 5,-2.000 6.000 5,-3.000 3.000 2,1.000 0.000-2,-1.000 0.000-1,1.000 0.000-2,-1.000 0.000-3,1.000 0.000-5,-1.000 0.000-6,1.000 0.000-6,-4.000 3.000-8,-6.000 6.000-11,-6.000 7.000-10,-6.000 6.000-12,-9.000 3.000-6,-8.000 0.000-2,-10.000 0.000-2,-9.000 0.000-2,-4.000-2.000 0,4.000-3.000 0,3.000-3.000 3,3.000-2.000 0,-2.000 0.000 2,-6.000 7.000 1,-6.000 6.000 1,-6.000 7.000 1,-1.000-1.000 3,7.000-6.000 1,6.000-6.000 2,7.000-6.000 2,4.000-4.000 2,3.000 1.000 3,3.000-1.000 2,4.000 1.000 2,-1.000 1.000 3,-3.000 3.000 3,-3.000 3.000 4,-2.000 4.000 4,-1.000 2.000 2,3.000 4.000 4,3.000 3.000 2,4.000 3.000 3,1.000 1.000 2,0.000 1.000 0,0.000-1.000 1,0.000 1.000 0,-2.000 1.000 2,-3.000 3.000 1,-3.000 3.000 1,-2.000 4.000 2,-3.000 1.000 0,1.000 0.000-2,-1.000 0.000-3,1.000 0.000-2,1.000-4.000-3,3.000-5.000-3,3.000-7.000-3,4.000-5.000-3,1.000-4.000-3,0.000 0.000-1,0.000 0.000-1,0.000 0.000-2,1.000-2.000-1,4.000-3.000 0,3.000-3.000 1,3.000-2.000-1,3.000-3.000-2,3.000 1.000-2,3.000-1.000-4,4.000 1.000-2,4.000-3.000-4,6.000-2.000-4,7.000-3.000-3,6.000-3.000-4,-1.000-2.000-3,-5.000 0.000 0,-7.000 0.000-2,-5.000 0.000-1,-4.000 0.000-1,0.000 0.000-1,0.000 0.000-3,0.000 0.000 0,-2.000 0.000-3,-3.000 0.000 0,-3.000 0.000-2,-2.000 0.000-1,-3.000 0.000 0,1.000 0.000 8,-1.000 0.000 33,1.000 0.000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5083447247744" units="cm"/>
      <inkml:brushProperty name="height" value="0.0175083447247744" units="cm"/>
      <inkml:brushProperty name="color" value="#00bff3"/>
      <inkml:brushProperty name="ignorePressure" value="0"/>
    </inkml:brush>
  </inkml:definitions>
  <inkml:trace contextRef="#ctx0" brushRef="#br0">80950.000 19100.000 475,'-24.000'48.000'14,"4.000"-3.000"1,3.000-3.000 2,3.000-2.000 1,1.000-1.000 5,1.000 3.000 11,-1.000 3.000 10,1.000 4.000 9,-1.000-3.000 5,1.000-5.000-2,-1.000-7.000-2,1.000-5.000-2,-3.000-3.000-9,-2.000 4.000-14,-3.000 3.000-14,-3.000 3.000-16,-1.000-1.000-15,4.000-2.000-17,3.000-3.000-17,3.000-3.000-16,1.000-6.000-7,1.000-5.000 5,-1.000-7.000 3,1.000-5.000 5,-1.000-3.000 4,1.000 4.000 2,-1.000 3.000 4,1.000 3.000 3</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86923071742058" units="cm"/>
      <inkml:brushProperty name="height" value="0.0186923071742058" units="cm"/>
      <inkml:brushProperty name="color" value="#00bff3"/>
      <inkml:brushProperty name="ignorePressure" value="0"/>
    </inkml:brush>
  </inkml:definitions>
  <inkml:trace contextRef="#ctx0" brushRef="#br0">79900.000 19500.000 445,'3.000'-24.000'23,"6.000"4.000"2,7.000 3.000 1,6.000 3.000 3,4.000 1.000 1,4.000 1.000 3,3.000-1.000 2,3.000 1.000 3,3.000-1.000 3,3.000 1.000 0,3.000-1.000 3,4.000 1.000 1,2.000 1.000-3,4.000 3.000-6,3.000 3.000-7,3.000 4.000-7,1.000-1.000-8,1.000-3.000-13,-1.000-3.000-10,1.000-2.000-12,-4.000-1.000-11,-6.000 3.000-9,-6.000 3.000-9,-6.000 4.000-10,-6.000-1.000-4,-2.000-3.000-1,-3.000-3.000 0,-3.000-2.000-1</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92404855042696" units="cm"/>
      <inkml:brushProperty name="height" value="0.0192404855042696" units="cm"/>
      <inkml:brushProperty name="color" value="#00bff3"/>
      <inkml:brushProperty name="ignorePressure" value="0"/>
    </inkml:brush>
  </inkml:definitions>
  <inkml:trace contextRef="#ctx0" brushRef="#br0">81500.000 18200.000 433,'0.000'50.000'-29,"0.000"0.000"17,0.000 0.000 18,0.000 0.000 16,0.000-5.000 8,0.000-9.000 1,0.000-10.000 0,0.000-8.000 0,0.000 3.000 1,0.000 20.000 4,0.000 18.000 4,0.000 20.000 3,0.000 5.000 2,0.000-6.000-2,0.000-6.000-1,0.000-6.000-2,0.000-9.000-2,0.000-8.000-6,0.000-10.000-6,0.000-9.000-5,0.000-1.000-7,0.000 10.000-10,0.000 10.000-8,0.000 9.000-11,1.000 2.000-4,4.000-2.000 1,3.000-3.000-1,3.000-3.000 1,1.000-6.000-9,1.000-5.000-17,-1.000-7.000-17,1.000-5.000-17</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45600410178304" units="cm"/>
      <inkml:brushProperty name="height" value="0.0145600410178304" units="cm"/>
      <inkml:brushProperty name="color" value="#00bff3"/>
      <inkml:brushProperty name="ignorePressure" value="0"/>
    </inkml:brush>
  </inkml:definitions>
  <inkml:trace contextRef="#ctx0" brushRef="#br0">81900.000 18600.000 572,'0.000'29.000'40,"0.000"10.000"0,0.000 10.000 0,0.000 9.000-1,0.000 4.000-2,0.000 1.000-3,0.000-1.000-4,0.000 1.000-4,0.000-4.000-1,0.000-6.000 4,0.000-6.000 3,0.000-6.000 4,0.000-6.000-17,0.000-2.000-35,0.000-3.000-36,0.000-3.000-35</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95269789546728" units="cm"/>
      <inkml:brushProperty name="height" value="0.0195269789546728" units="cm"/>
      <inkml:brushProperty name="color" value="#00bff3"/>
      <inkml:brushProperty name="ignorePressure" value="0"/>
    </inkml:brush>
  </inkml:definitions>
  <inkml:trace contextRef="#ctx0" brushRef="#br0">82200.000 18300.000 426,'0.000'23.000'38,"0.000"-3.000"-6,0.000-3.000-4,0.000-2.000-5,0.000 0.000-3,0.000 7.000 3,0.000 6.000 0,0.000 7.000 3,0.000 0.000-1,0.000-2.000 0,0.000-3.000-1,0.000-3.000-1,0.000 7.000 1,0.000 19.000 0,0.000 19.000 1,0.000 19.000 0,0.000 5.000-1,0.000-5.000-1,0.000-7.000-3,0.000-5.000-2,0.000-6.000 0,0.000-3.000-1,0.000-3.000 1,0.000-2.000 0,0.000-6.000-9,0.000-6.000-17,0.000-6.000-18,0.000-6.000-17</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28589738160372" units="cm"/>
      <inkml:brushProperty name="height" value="0.0128589738160372" units="cm"/>
      <inkml:brushProperty name="color" value="#00bff2"/>
      <inkml:brushProperty name="ignorePressure" value="0"/>
    </inkml:brush>
  </inkml:definitions>
  <inkml:trace contextRef="#ctx0" brushRef="#br0">34100.000 41250.000 648,'0.000'23.000'0,"0.000"-3.000"1,0.000-3.000 0,0.000-2.000 1,1.000-1.000 3,4.000 3.000 7,3.000 3.000 5,3.000 4.000 6,1.000 2.000 2,1.000 4.000-2,-1.000 3.000-1,1.000 3.000-2,-3.000-2.000-3,-2.000-6.000-2,-3.000-6.000-3,-3.000-6.000-2,-1.000 4.000-1,4.000 16.000 1,3.000 15.000 3,3.000 17.000 1,-1.000 2.000 2,-2.000-9.000 1,-3.000-10.000 2,-3.000-8.000 2,-2.000-8.000-4,0.000-2.000-7,0.000-3.000-10,0.000-3.000-7,3.000-12.000-15,6.000-18.000-22,7.000-19.000-21,6.000-18.000-21,1.000-7.000-6,-3.000 6.000 10,-3.000 7.000 9,-2.000 6.000 31</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85060612857342" units="cm"/>
      <inkml:brushProperty name="height" value="0.0185060612857342" units="cm"/>
      <inkml:brushProperty name="color" value="#00bff3"/>
      <inkml:brushProperty name="ignorePressure" value="0"/>
    </inkml:brush>
  </inkml:definitions>
  <inkml:trace contextRef="#ctx0" brushRef="#br0">82450.000 17750.000 450,'46.000'0.000'60,"-5.000"0.000"-7,-7.000 0.000-8,-5.000 0.000-7,-3.000 0.000-5,4.000 0.000-2,3.000 0.000-2,3.000 0.000-2,-2.000 1.000-4,-6.000 4.000-5,-6.000 3.000-4,-6.000 3.000-6,-4.000 1.000-4,1.000 1.000-6,-1.000-1.000-5,1.000 1.000-4,-6.000 2.000-5,-8.000 7.000-2,-10.000 6.000-2,-9.000 7.000-3,-4.000 0.000 0,4.000-2.000 0,3.000-3.000 2,3.000-3.000 0,1.000-2.000 1,1.000 0.000 2,-1.000 0.000 1,1.000 0.000 1,-1.000-2.000 3,1.000-3.000 2,-1.000-3.000 4,1.000-2.000 2,1.000-3.000 1,3.000 1.000 1,3.000-1.000-1,4.000 1.000 1,1.000 2.000 1,0.000 7.000 6,0.000 6.000 5,0.000 7.000 5,0.000 4.000 2,0.000 3.000 2,0.000 3.000 2,0.000 4.000 1,-2.000 5.000 2,-3.000 10.000 2,-3.000 10.000 3,-2.000 9.000 2,-3.000 2.000 1,1.000-2.000-2,-1.000-3.000 0,1.000-3.000-1,-1.000-6.000-4,1.000-5.000-6,-1.000-7.000-7,1.000-5.000-5,1.000-17.000-15,3.000-24.000-24,3.000-26.000-24,4.000-24.000-22,1.000-13.000-8,0.000 0.000 9,0.000 0.000 10,0.000 0.000 8,0.000 4.000 8,0.000 10.000 6,0.000 10.000 43,0.000 9.000 3,1.000-2.000 0,4.000-12.000 0,3.000-13.000 0,3.000-12.000 0,1.000-4.000 0,1.000 7.000 0,-1.000 6.000 0,1.000 7.000 0,-1.000 2.000 0,1.000 1.000 0,-1.000-1.000 0,1.000 1.000 0,1.000 4.000 0,3.000 9.000 0,3.000 10.000 0,4.000 10.000 0,1.000 2.000 0,0.000-3.000 0,0.000-3.000 0,0.000-2.000 16,0.000 0.000 22,0.000 7.000-1,0.000 6.000-2,0.000 7.000 0,-2.000 4.000-1,-3.000 3.000-1,-3.000 3.000-1,-2.000 4.000-1,-3.000 4.000 1,1.000 6.000 2,-1.000 7.000 3,1.000 6.000 3,-3.000 4.000 0,-2.000 4.000-2,-3.000 3.000 0,-3.000 3.000-2,-2.000 1.000-5,0.000 1.000-8,0.000-1.000-8,0.000 1.000-8,-2.000-4.000-9,-3.000-6.000-10,-3.000-6.000-11,-2.000-6.000-10,-3.000-7.000-10,1.000-6.000-10,-1.000-6.000-10,1.000-6.000-10,-1.000-6.000-1,1.000-2.000 5,-1.000-3.000 6,1.000-3.000 6,-1.000-1.000 5,1.000 4.000 7,-1.000 3.000 45,1.000 3.000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58615466207266" units="cm"/>
      <inkml:brushProperty name="height" value="0.0158615466207266" units="cm"/>
      <inkml:brushProperty name="color" value="#00bff3"/>
      <inkml:brushProperty name="ignorePressure" value="0"/>
    </inkml:brush>
  </inkml:definitions>
  <inkml:trace contextRef="#ctx0" brushRef="#br0">82800.000 18950.000 525,'20.000'-18.000'6,"-9.000"17.000"12,-10.000 15.000 12,-8.000 16.000 11,-8.000 9.000 6,-2.000 3.000-3,-3.000 3.000-1,-3.000 4.000-3,-1.000 2.000-3,4.000 4.000-6,3.000 3.000-4,3.000 3.000-6,-1.000-4.000-3,-2.000-8.000 2,-3.000-10.000 0,-3.000-9.000 1,-2.000-2.000-10,0.000 6.000-24,0.000 7.000-22,0.000 6.000-23,1.000-4.000-10,4.000-11.000 2,3.000-14.000 2,3.000-11.000 2,3.000-6.000 3,3.000 4.000 2,3.000 3.000 2,4.000 3.000 3</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43206166103482" units="cm"/>
      <inkml:brushProperty name="height" value="0.0143206166103482" units="cm"/>
      <inkml:brushProperty name="color" value="#00bff3"/>
      <inkml:brushProperty name="ignorePressure" value="0"/>
    </inkml:brush>
  </inkml:definitions>
  <inkml:trace contextRef="#ctx0" brushRef="#br0">82550.000 19450.000 581,'46.000'1.000'1,"-5.000"4.000"2,-7.000 3.000 2,-5.000 3.000 2,-3.000 4.000 4,4.000 7.000 5,3.000 6.000 5,3.000 7.000 6,1.000 2.000 4,1.000 1.000 4,-1.000-1.000 3,1.000 1.000 3,-1.000-4.000 1,1.000-6.000-3,-1.000-6.000-2,1.000-6.000-1,-1.000-4.000-12,1.000 1.000-19,-1.000-1.000-20,1.000 1.000-20,-6.000-1.000-9,-8.000 1.000 1,-10.000-1.000 0,-9.000 1.000 0,-2.000-3.000-1,6.000-2.000-4,7.000-3.000-3,6.000-3.000-4,1.000-1.000 0,-3.000 4.000 3,-3.000 3.000 16,-2.000 3.000 36</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98965335637331" units="cm"/>
      <inkml:brushProperty name="height" value="0.0098965335637331" units="cm"/>
      <inkml:brushProperty name="color" value="#00bff3"/>
      <inkml:brushProperty name="ignorePressure" value="0"/>
    </inkml:brush>
  </inkml:definitions>
  <inkml:trace contextRef="#ctx0" brushRef="#br0">84200.000 17350.000 842,'1.000'-22.000'2,"4.000"6.000"3,3.000 7.000 5,3.000 6.000 4,1.000 4.000 4,1.000 4.000 5,-1.000 3.000 5,1.000 3.000 4,-1.000 1.000-8,1.000 1.000-23,-1.000-1.000-21,1.000 1.000-22,-1.000-1.000-16,1.000 1.000-6,-1.000-1.000-8,1.000 1.000-8</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50029128417373" units="cm"/>
      <inkml:brushProperty name="height" value="0.0150029128417373" units="cm"/>
      <inkml:brushProperty name="color" value="#00bff3"/>
      <inkml:brushProperty name="ignorePressure" value="0"/>
    </inkml:brush>
  </inkml:definitions>
  <inkml:trace contextRef="#ctx0" brushRef="#br0">83650.000 17700.000 555,'1.000'21.000'29,"4.000"-5.000"-2,3.000-7.000-1,3.000-5.000-1,6.000-3.000 1,9.000 4.000 5,10.000 3.000 4,10.000 3.000 5,5.000-1.000 1,4.000-2.000-3,3.000-3.000-4,3.000-3.000-3,-1.000-4.000-5,-2.000-3.000-7,-3.000-3.000-7,-3.000-2.000-8,-4.000-1.000-5,-3.000 3.000-6,-3.000 3.000-5,-2.000 4.000-6,-6.000-1.000-5,-6.000-3.000-8,-6.000-3.000-7,-6.000-2.000-8,-6.000 0.000-6,-2.000 7.000-6,-3.000 6.000-6,-3.000 7.000-5,-6.000 0.000 0,-5.000-2.000 7,-7.000-3.000 29,-5.000-3.000 33</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0257221907377" units="cm"/>
      <inkml:brushProperty name="height" value="0.0170257221907377" units="cm"/>
      <inkml:brushProperty name="color" value="#00bff3"/>
      <inkml:brushProperty name="ignorePressure" value="0"/>
    </inkml:brush>
  </inkml:definitions>
  <inkml:trace contextRef="#ctx0" brushRef="#br0">83950.000 18000.000 489,'-2.000'93.000'1,"-3.000"-11.000"5,-3.000-14.000 5,-2.000-11.000 3,-1.000-12.000 4,3.000-9.000 0,3.000-10.000 0,4.000-8.000 2,-1.000 2.000 1,-3.000 16.000 4,-3.000 15.000 2,-2.000 17.000 3,-1.000 0.000 0,3.000-11.000-1,3.000-14.000-3,4.000-11.000-2,-3.000 3.000-2,-5.000 23.000-1,-7.000 22.000-1,-5.000 22.000 0,-3.000 7.000 0,4.000-6.000 1,3.000-6.000 4,3.000-6.000 1,1.000-9.000-8,1.000-8.000-19,-1.000-10.000-19,1.000-9.000-19,-1.000-9.000-13,1.000-5.000-8,-1.000-7.000-8,1.000-5.000-9,-1.000-8.000 0,1.000-5.000 7,-1.000-7.000 7,1.000-5.000 7,1.000-3.000 6,3.000 4.000 50,3.000 3.000 0,4.000 3.000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67041327804327" units="cm"/>
      <inkml:brushProperty name="height" value="0.0167041327804327" units="cm"/>
      <inkml:brushProperty name="color" value="#00bff3"/>
      <inkml:brushProperty name="ignorePressure" value="0"/>
    </inkml:brush>
  </inkml:definitions>
  <inkml:trace contextRef="#ctx0" brushRef="#br0">84050.000 18100.000 498,'26.000'0.000'3,"4.000"0.000"7,3.000 0.000 5,3.000 0.000 7,-1.000 0.000 5,-2.000 0.000 3,-3.000 0.000 5,-3.000 0.000 3,-2.000 0.000 2,0.000 0.000 1,0.000 0.000-1,0.000 0.000 1,0.000 1.000-3,0.000 4.000-5,0.000 3.000-5,0.000 3.000-6,-4.000 3.000-9,-5.000 3.000-13,-7.000 3.000-13,-5.000 4.000-12,-8.000 1.000-8,-5.000 0.000-2,-7.000 0.000-4,-5.000 0.000-2,-3.000 0.000 0,4.000 0.000 1,3.000 0.000 3,3.000 0.000 1,1.000 0.000 1,1.000 0.000 1,-1.000 0.000-1,1.000 0.000 0,2.000-4.000 7,7.000-5.000 11,6.000-7.000 11,7.000-5.000 13,2.000-4.000 8,1.000 0.000 4,-1.000 0.000 4,1.000 0.000 4,-1.000 0.000 2,1.000 0.000-3,-1.000 0.000-2,1.000 0.000-3,-1.000 0.000 0,1.000 0.000-2,-1.000 0.000-1,1.000 0.000 0,-3.000 1.000-4,-2.000 4.000-8,-3.000 3.000-7,-3.000 3.000-7,-6.000 3.000-7,-5.000 3.000-4,-7.000 3.000-5,-5.000 4.000-5,-6.000 1.000-3,-3.000 0.000-1,-3.000 0.000 0,-2.000 0.000-2,-5.000 3.000 0,-2.000 6.000 1,-3.000 7.000 1,-3.000 6.000 7,1.000-2.000 26,6.000-9.000 0,7.000-10.000 0,6.000-8.000 0,10.000-8.000 0,17.000-2.000 0,15.000-3.000 0,16.000-3.000 0,9.000-4.000 0,3.000-3.000 14,3.000-3.000 23,4.000-2.000-1,-1.000-5.000-4,-3.000-2.000-3,-3.000-3.000-4,-2.000-3.000-4,-3.000-1.000-2,1.000 4.000-1,-1.000 3.000-1,1.000 3.000 0,-6.000 1.000-2,-8.000 1.000 0,-10.000-1.000-2,-9.000 1.000-1,-4.000 1.000-2,4.000 3.000-3,3.000 3.000-3,3.000 4.000-4,-1.000 4.000 0,-2.000 6.000-1,-3.000 7.000 2,-3.000 6.000-1,-6.000 4.000-1,-5.000 4.000-2,-7.000 3.000-5,-5.000 3.000-2,-1.000 3.000-1,6.000 3.000 0,7.000 3.000 2,6.000 4.000 1,1.000-1.000 3,-3.000-3.000 4,-3.000-3.000 4,-2.000-2.000 3,-1.000-3.000 5,3.000 1.000 3,3.000-1.000 3,4.000 1.000 4,1.000-1.000 1,0.000 1.000 1,0.000-1.000-1,0.000 1.000 1,1.000 4.000-1,4.000 9.000 1,3.000 10.000 0,3.000 10.000 1,-1.000-1.000-2,-2.000-9.000-1,-3.000-10.000-1,-3.000-8.000-3,-2.000-6.000-4,0.000 1.000-8,0.000-1.000-9,0.000 1.000-7,-2.000-4.000-3,-3.000-6.000 2,-3.000-6.000 4,-2.000-6.000 2,-3.000-4.000-1,1.000 1.000-6,-1.000-1.000-6,1.000 1.000-6,-4.000-3.000-5,-6.000-2.000-8,-6.000-3.000-7,-6.000-3.000-6,-1.000-6.000-3,7.000-5.000 1,6.000-7.000 1,7.000-5.000 2,2.000-3.000 2,1.000 4.000 1,-1.000 3.000 8,1.000 3.000 39</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11239848285913" units="cm"/>
      <inkml:brushProperty name="height" value="0.0211239848285913" units="cm"/>
      <inkml:brushProperty name="color" value="#00bff3"/>
      <inkml:brushProperty name="ignorePressure" value="0"/>
    </inkml:brush>
  </inkml:definitions>
  <inkml:trace contextRef="#ctx0" brushRef="#br0">85250.000 18300.000 394,'45.000'73.000'23,"-9.000"-3.000"2,-10.000-3.000 2,-8.000-2.000 2,-8.000 0.000 3,-2.000 7.000 5,-3.000 6.000 6,-3.000 7.000 5,-2.000 2.000 2,0.000 1.000-2,0.000-1.000-1,0.000 1.000-1,-2.000-3.000-4,-3.000-2.000-6,-3.000-3.000-7,-2.000-3.000-6,-5.000-4.000-8,-2.000-3.000-9,-3.000-3.000-10,-3.000-2.000-10,-2.000-8.000-13,0.000-8.000-20,0.000-10.000-19,0.000-9.000-19</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77651511132717" units="cm"/>
      <inkml:brushProperty name="height" value="0.0277651511132717" units="cm"/>
      <inkml:brushProperty name="color" value="#00bff3"/>
      <inkml:brushProperty name="ignorePressure" value="0"/>
    </inkml:brush>
  </inkml:definitions>
  <inkml:trace contextRef="#ctx0" brushRef="#br0">67750.000 27550.000 300,'-25.000'-49.000'-3,"0.000"4.000"-4,0.000 3.000-5,0.000 3.000-4,-2.000-2.000 1,-3.000-6.000 10,-3.000-6.000 8,-2.000-6.000 9,-1.000-4.000 6,3.000 1.000 0,3.000-1.000 1,4.000 1.000 2,1.000 2.000 1,0.000 7.000-1,0.000 6.000 2,0.000 7.000 0,-4.000 2.000-1,-5.000 1.000 0,-7.000-1.000-2,-5.000 1.000-1,-6.000 1.000 0,-3.000 3.000-1,-3.000 3.000 0,-2.000 4.000 0,-5.000 1.000 0,-2.000 0.000-3,-3.000 0.000-1,-3.000 0.000-1,2.000 1.000-2,10.000 4.000 1,10.000 3.000-1,9.000 3.000-1,6.000 3.000 0,3.000 3.000-2,3.000 3.000-1,4.000 4.000-2,-3.000 1.000-1,-5.000 0.000 1,-7.000 0.000 1,-5.000 0.000 0,-4.000-2.000 0,0.000-3.000 0,0.000-3.000-1,0.000-2.000 1,3.000-1.000-1,6.000 3.000 0,7.000 3.000-1,6.000 4.000 0,1.000 1.000-1,-3.000 0.000 0,-3.000 0.000 0,-2.000 0.000 0,-5.000 0.000 0,-2.000 0.000 1,-3.000 0.000 0,-3.000 0.000 0,-2.000 3.000 0,0.000 6.000-1,0.000 7.000 0,0.000 6.000-1,0.000 3.000 0,0.000 0.000 0,0.000 0.000 1,0.000 0.000 1,0.000 0.000-1,0.000 0.000 0,0.000 0.000-1,0.000 0.000 1,0.000 1.000-1,0.000 4.000 1,0.000 3.000 1,0.000 3.000 0,1.000-1.000 1,4.000-2.000-1,3.000-3.000 0,3.000-3.000 1,-4.000 2.000-1,-8.000 10.000 1,-10.000 10.000 0,-9.000 9.000 0,-1.000 2.000 1,10.000-2.000-1,10.000-3.000 1,9.000-3.000-1,1.000 2.000 0,-6.000 10.000-1,-6.000 10.000 1,-6.000 9.000-2,-1.000 1.000 1,7.000-6.000 0,6.000-6.000-1,7.000-6.000 1,2.000-4.000-1,1.000 1.000 2,-1.000-1.000-1,1.000 1.000 1,1.000 1.000 0,3.000 3.000 0,3.000 3.000-1,4.000 4.000 0,1.000-1.000 0,0.000-3.000 0,0.000-3.000-1,0.000-2.000 0,1.000 2.000 0,4.000 9.000-1,3.000 10.000 0,3.000 10.000-1,-1.000 0.000 0,-2.000-5.000 0,-3.000-7.000 0,-3.000-5.000-1,-2.000 3.000 0,0.000 17.000-3,0.000 15.000-1,0.000 16.000-3,1.000 5.000-1,4.000-2.000 1,3.000-3.000 0,3.000-3.000 1,1.000-7.000 0,1.000-9.000 1,-1.000-10.000 0,1.000-8.000 2,1.000-4.000 0,3.000 3.000 1,3.000 3.000-1,4.000 4.000 1,1.000 1.000 0,0.000 0.000 1,0.000 0.000 1,0.000 0.000 2,0.000 0.000-1,0.000 0.000 0,0.000 0.000-2,0.000 0.000 0,0.000 1.000-1,0.000 4.000 0,0.000 3.000 0,0.000 3.000-1,1.000-4.000 1,4.000-8.000 0,3.000-10.000-1,3.000-9.000 1,-1.000-7.000-1,-2.000-3.000 1,-3.000-3.000-1,-3.000-2.000 0,-1.000-8.000 0,4.000-8.000 1,3.000-10.000 2,3.000-9.000-1,1.000-1.000 2,1.000 10.000 0,-1.000 10.000 0,1.000 9.000 1,-3.000-1.000 0,-2.000-8.000 0,-3.000-10.000 0,-3.000-9.000 0,1.000 1.000 0,6.000 13.000-2,7.000 12.000 0,6.000 13.000-1,3.000 6.000 0,0.000 0.000 0,0.000 0.000 0,0.000 0.000 0,0.000-2.000 0,0.000-3.000 0,0.000-3.000-1,0.000-2.000 0,1.000-5.000-1,4.000-2.000 0,3.000-3.000-1,3.000-3.000 0,1.000-4.000 0,1.000-3.000-1,-1.000-3.000 1,1.000-2.000-1,-3.000-6.000 1,-2.000-6.000-1,-3.000-6.000 0,-3.000-6.000 1,2.000-4.000-1,10.000 1.000 0,10.000-1.000 1,9.000 1.000-1,1.000-1.000 1,-6.000 1.000 0,-6.000-1.000 0,-6.000 1.000 0,-2.000-3.000 0,3.000-2.000 0,3.000-3.000-1,4.000-3.000 0,2.000-4.000 0,4.000-3.000 0,3.000-3.000 0,3.000-2.000 0,-1.000-5.000 1,-2.000-2.000-1,-3.000-3.000 0,-3.000-3.000 0,-2.000-1.000 0,0.000 4.000 0,0.000 3.000 0,0.000 3.000 0,-4.000-1.000 0,-5.000-2.000 1,-7.000-3.000 0,-5.000-3.000 1,-1.000-2.000 1,6.000 0.000 0,7.000 0.000 0,6.000 0.000 1,1.000-2.000 0,-3.000-3.000 0,-3.000-3.000 0,-2.000-2.000 0,-1.000-5.000 0,3.000-2.000-1,3.000-3.000-1,4.000-3.000 0,-3.000-1.000 0,-5.000 4.000-1,-7.000 3.000 2,-5.000 3.000-1,0.000-1.000 0,10.000-2.000-1,10.000-3.000 0,9.000-3.000-1,2.000-2.000 1,-2.000 0.000 0,-3.000 0.000 0,-3.000 0.000 1,-2.000 0.000 1,0.000 0.000-1,0.000 0.000 1,0.000 0.000 1,0.000 0.000-1,0.000 0.000 1,0.000 0.000 0,0.000 0.000 0,0.000 0.000-1,0.000 0.000 0,0.000 0.000 0,0.000 0.000-1,-2.000 0.000-1,-3.000 0.000 0,-3.000 0.000 0,-2.000 0.000 1,-3.000 0.000-1,1.000 0.000 0,-1.000 0.000 1,1.000 0.000 0,-1.000-2.000 0,1.000-3.000 1,-1.000-3.000 0,1.000-2.000 0,-4.000 0.000 0,-6.000 7.000 0,-6.000 6.000 0,-6.000 7.000 0,-2.000-4.000 1,3.000-12.000 0,3.000-13.000 0,4.000-12.000 1,-1.000-5.000 0,-3.000 3.000 0,-3.000 3.000-1,-2.000 4.000 0,-1.000 1.000 0,3.000 0.000-1,3.000 0.000 1,4.000 0.000 0,-1.000 1.000 0,-3.000 4.000 0,-3.000 3.000 0,-2.000 3.000 0,-3.000 1.000 0,1.000 1.000 0,-1.000-1.000 1,1.000 1.000 0,-1.000-3.000 1,1.000-2.000-1,-1.000-3.000 0,1.000-3.000 0,-1.000-2.000 0,1.000 0.000-1,-1.000 0.000 1,1.000 0.000-2,-3.000-2.000 1,-2.000-3.000-2,-3.000-3.000 0,-3.000-2.000-1,-2.000-1.000 0,0.000 3.000-1,0.000 3.000 1,0.000 4.000 0,0.000-1.000 0,0.000-3.000 1,0.000-3.000 1,0.000-2.000 0,-2.000-1.000 0,-3.000 3.000 1,-3.000 3.000-1,-2.000 4.000 0,-1.000 2.000 0,3.000 4.000 2,3.000 3.000 0,4.000 3.000 1,-1.000 1.000 0,-3.000 1.000 1,-3.000-1.000-1,-2.000 1.000 1,-3.000-4.000-1,1.000-6.000 1,-1.000-6.000-1,1.000-6.000-1,-3.000-2.000 1,-2.000 3.000-1,-3.000 3.000 0,-3.000 4.000 0,-1.000 1.000-1,4.000 0.000-2,3.000 0.000-3,3.000 0.000-2,-1.000 1.000-1,-2.000 4.000-1,-3.000 3.000 0,-3.000 3.000 0,-1.000 4.000 0,4.000 7.000 1,3.000 6.000 0,3.000 7.000-1,1.000 5.000-3,1.000 7.000-8,-1.000 6.000-9,1.000 7.000-8</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34003178775311" units="cm"/>
      <inkml:brushProperty name="height" value="0.0234003178775311" units="cm"/>
      <inkml:brushProperty name="color" value="#00bff3"/>
      <inkml:brushProperty name="ignorePressure" value="0"/>
    </inkml:brush>
  </inkml:definitions>
  <inkml:trace contextRef="#ctx0" brushRef="#br0">67400.000 34350.000 356,'-49.000'-94.000'1,"4.000"13.000"4,3.000 12.000 4,3.000 13.000 2,1.000 7.000 2,1.000 4.000 1,-1.000 3.000 0,1.000 3.000 1,-1.000 3.000 0,1.000 3.000 0,-1.000 3.000 0,1.000 4.000 0,-3.000 1.000 0,-2.000 0.000 0,-3.000 0.000-1,-3.000 0.000 0,-6.000 0.000 0,-5.000 0.000-1,-7.000 0.000-1,-5.000 0.000-1,-3.000 1.000 0,4.000 4.000-1,3.000 3.000 0,3.000 3.000 0,1.000 1.000-1,1.000 1.000-1,-1.000-1.000-3,1.000 1.000 0,2.000 1.000-2,7.000 3.000 1,6.000 3.000 1,7.000 4.000-1,2.000 1.000 2,1.000 0.000 0,-1.000 0.000 1,1.000 0.000 0,-1.000 3.000 1,1.000 6.000 0,-1.000 7.000 0,1.000 6.000 0,1.000 3.000 0,3.000 0.000 0,3.000 0.000-1,4.000 0.000-1,1.000 1.000-1,0.000 4.000 0,0.000 3.000 0,0.000 3.000 0,-2.000 1.000-1,-3.000 1.000 1,-3.000-1.000 0,-2.000 1.000 0,-1.000 1.000 0,3.000 3.000 1,3.000 3.000-1,4.000 4.000 2,1.000-1.000-1,0.000-3.000 0,0.000-3.000 0,0.000-2.000 0,-2.000 2.000 0,-3.000 9.000 0,-3.000 10.000 0,-2.000 10.000-1,-1.000 2.000 0,3.000-3.000 0,3.000-3.000-2,4.000-2.000 1,1.000-3.000-1,0.000 1.000 0,0.000-1.000 0,0.000 1.000 0,-2.000 1.000 0,-3.000 3.000 0,-3.000 3.000 0,-2.000 4.000 0,-1.000 1.000-1,3.000 0.000 1,3.000 0.000-1,4.000 0.000 0,-1.000 1.000 0,-3.000 4.000 0,-3.000 3.000 0,-2.000 3.000 0,-1.000-2.000 0,3.000-6.000-1,3.000-6.000 1,4.000-6.000-1,-1.000-2.000 0,-3.000 3.000-1,-3.000 3.000 1,-2.000 4.000-1,0.000-3.000 0,7.000-5.000 0,6.000-7.000 1,7.000-5.000-1,2.000-8.000 0,1.000-5.000 1,-1.000-7.000 0,1.000-5.000 1,-1.000 0.000 0,1.000 10.000 0,-1.000 10.000 0,1.000 9.000 0,-3.000 6.000 1,-2.000 3.000-1,-3.000 3.000 1,-3.000 4.000 0,-1.000-1.000 0,4.000-3.000-1,3.000-3.000 1,3.000-2.000-1,3.000-1.000 0,3.000 3.000 0,3.000 3.000 0,4.000 4.000 0,1.000 2.000 0,0.000 4.000-1,0.000 3.000 1,0.000 3.000-2,0.000-1.000 0,0.000-2.000 0,0.000-3.000-1,0.000-3.000-1,1.000-6.000 0,4.000-5.000 0,3.000-7.000 0,3.000-5.000 0,1.000-6.000 0,1.000-3.000 0,-1.000-3.000 1,1.000-2.000-1,-1.000-5.000 0,1.000-2.000 1,-1.000-3.000-1,1.000-3.000 1,1.000 1.000-2,3.000 6.000-2,3.000 7.000-2,4.000 6.000-3,1.000 1.000 0,0.000-3.000-1,0.000-3.000 1,0.000-2.000 1,1.000-6.000-1,4.000-6.000 2,3.000-6.000-1,3.000-6.000 2,1.000-6.000 0,1.000-2.000 0,-1.000-3.000 0,1.000-3.000 0,1.000-2.000 1,3.000 0.000 0,3.000 0.000 0,4.000 0.000 1,1.000 0.000 0,0.000 0.000 0,0.000 0.000-1,0.000 0.000 0,0.000-2.000-1,0.000-3.000 0,0.000-3.000-1,0.000-2.000 0,0.000-5.000-1,0.000-2.000 1,0.000-3.000 0,0.000-3.000 0,-2.000-2.000 0,-3.000 0.000 1,-3.000 0.000-1,-2.000 0.000 1,-6.000 1.000 0,-6.000 4.000 0,-6.000 3.000 1,-6.000 3.000 0,-2.000-2.000 0,3.000-6.000 0,3.000-6.000 0,4.000-6.000 0,-1.000-1.000 0,-3.000 7.000 0,-3.000 6.000 1,-2.000 7.000 1,2.000-3.000 0,9.000-8.000-1,10.000-10.000 0,10.000-9.000 1,4.000-5.000-1,0.000 0.000 1,0.000 0.000 0,0.000 0.000 0,1.000-4.000 1,4.000-5.000-1,3.000-7.000 0,3.000-5.000-1,3.000-4.000 1,3.000 0.000 0,3.000 0.000 1,4.000 0.000 1,-3.000 0.000-1,-5.000 0.000 1,-7.000 0.000-1,-5.000 0.000 0,-4.000 3.000 0,0.000 6.000 1,0.000 7.000 0,0.000 6.000 0,-2.000 1.000 0,-3.000-3.000 0,-3.000-3.000 1,-2.000-2.000 0,-3.000-3.000 1,1.000 1.000 0,-1.000-1.000 0,1.000 1.000 2,-3.000 1.000-1,-2.000 3.000 0,-3.000 3.000 0,-3.000 4.000 0,-4.000 4.000 0,-3.000 6.000 0,-3.000 7.000-1,-2.000 6.000 0,-1.000-4.000 0,3.000-11.000 0,3.000-14.000 0,4.000-11.000-1,-1.000-9.000 0,-3.000-3.000-1,-3.000-3.000 1,-2.000-2.000-1,-5.000-3.000 0,-2.000 1.000 0,-3.000-1.000 1,-3.000 1.000-1,-2.000-1.000-1,0.000 1.000 1,0.000-1.000-1,0.000 1.000 0,0.000-1.000 0,0.000 1.000-2,0.000-1.000 0,0.000 1.000-2,0.000 1.000 0,0.000 3.000 0,0.000 3.000 0,0.000 4.000 0,0.000 2.000 0,0.000 4.000-1,0.000 3.000-1,0.000 3.000 0,0.000 7.000 0,0.000 14.000 0,0.000 11.000 0,0.000 14.000-1,0.000 0.000 1,0.000-8.000 0,0.000-10.000 0,0.000-9.000 1,0.000-2.000-1,0.000 6.000 1,0.000 7.000 0,0.000 6.000 0,-2.000 1.000-1,-3.000-3.000 0,-3.000-3.000-2,-2.000-2.000 0,-3.000 0.000-2,1.000 7.000-1,-1.000 6.000 2,1.000 7.000 12,-1.000 2.000 0,1.000 1.000 0,-1.000-1.000 0,1.000 1.000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40633247792721" units="cm"/>
      <inkml:brushProperty name="height" value="0.0140633247792721" units="cm"/>
      <inkml:brushProperty name="color" value="#00bff2"/>
      <inkml:brushProperty name="ignorePressure" value="0"/>
    </inkml:brush>
  </inkml:definitions>
  <inkml:trace contextRef="#ctx0" brushRef="#br0">34700.000 40950.000 592,'48.000'0.000'40,"-3.000"0.000"-1,-3.000 0.000 1,-2.000 0.000 0,-1.000 0.000-2,3.000 0.000-5,3.000 0.000-4,4.000 0.000-5,-1.000-2.000-1,-3.000-3.000 2,-3.000-3.000 3,-2.000-2.000 1,-5.000-3.000-9,-2.000 1.000-23,-3.000-1.000-22,-3.000 1.000-22,-4.000-1.000-14,-3.000 1.000-5,-3.000-1.000-7,-2.000 1.000-5</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09365226328373" units="cm"/>
      <inkml:brushProperty name="height" value="0.0209365226328373" units="cm"/>
      <inkml:brushProperty name="color" value="#00bff3"/>
      <inkml:brushProperty name="ignorePressure" value="0"/>
    </inkml:brush>
  </inkml:definitions>
  <inkml:trace contextRef="#ctx0" brushRef="#br0">67000.000 39250.000 398,'-288.000'-199.000'66,"76.000"54.000"-13,74.000 53.000-11,76.000 53.000-14,33.000 26.000-6,-5.000 1.000-2,-7.000-1.000-2,-5.000 1.000-2,-4.000-1.000 0,0.000 1.000 1,0.000-1.000 2,0.000 1.000 1,-2.000 1.000-2,-3.000 3.000-6,-3.000 3.000-4,-2.000 4.000-6,-1.000 4.000-1,3.000 6.000 0,3.000 7.000 1,4.000 6.000 1,2.000 4.000 1,4.000 4.000 0,3.000 3.000 1,3.000 3.000 0,-1.000 3.000 1,-2.000 3.000 0,-3.000 3.000 1,-3.000 4.000 0,-1.000 1.000 1,4.000 0.000-1,3.000 0.000 0,3.000 0.000-1,-1.000 3.000 1,-2.000 6.000-1,-3.000 7.000 0,-3.000 6.000-1,-1.000 3.000 1,4.000 0.000-1,3.000 0.000-1,3.000 0.000 1,1.000-2.000-1,1.000-3.000 0,-1.000-3.000 0,1.000-2.000 0,4.000-8.000 0,9.000-8.000 0,10.000-10.000-1,10.000-9.000 0,0.000-1.000-1,-5.000 10.000 1,-7.000 10.000 0,-5.000 9.000 0,-3.000-1.000-1,4.000-8.000 1,3.000-10.000-2,3.000-9.000 1,-2.000 2.000 0,-6.000 17.000-1,-6.000 15.000 2,-6.000 16.000-1,-2.000 7.000 1,3.000 1.000-2,3.000-1.000 1,4.000 1.000-2,1.000 1.000 0,0.000 3.000 0,0.000 3.000 0,0.000 4.000-1,-2.000 1.000 1,-3.000 0.000 0,-3.000 0.000 0,-2.000 0.000 1,0.000-2.000-1,7.000-3.000 1,6.000-3.000 0,7.000-2.000 1,2.000-5.000-1,1.000-2.000 1,-1.000-3.000 1,1.000-3.000 0,-1.000-2.000 1,1.000 0.000-1,-1.000 0.000 1,1.000 0.000 0,1.000-2.000 0,3.000-3.000-1,3.000-3.000-1,4.000-2.000-1,2.000-5.000 0,4.000-2.000-2,3.000-3.000 0,3.000-3.000 0,1.000-2.000-2,1.000 0.000 1,-1.000 0.000-2,1.000 0.000 0,2.000 3.000-2,7.000 6.000 0,6.000 7.000-1,7.000 6.000-1,0.000-1.000 0,-2.000-5.000-2,-3.000-7.000 1,-3.000-5.000-2,-1.000-8.000 1,4.000-5.000 0,3.000-7.000-1,3.000-5.000 1,3.000-3.000-1,3.000 4.000 0,3.000 3.000 0,4.000 3.000-1,-1.000-2.000 0,-3.000-6.000 0,-3.000-6.000-1,-2.000-6.000-1,-3.000-6.000 0,1.000-2.000 0,-1.000-3.000 0,1.000-3.000-1,1.000-6.000 0,3.000-5.000 2,3.000-7.000 1,4.000-5.000 0,-1.000-6.000 2,-3.000-3.000 0,-3.000-3.000 1,-2.000-2.000 1,-5.000-1.000 0,-2.000 3.000 1,-3.000 3.000-1,-3.000 4.000 1,-4.000 2.000 0,-3.000 4.000 1,-3.000 3.000 0,-2.000 3.000 2,0.000-2.000 0,7.000-6.000 0,6.000-6.000 0,7.000-6.000 0,2.000-6.000-1,1.000-2.000 1,-1.000-3.000-1,1.000-3.000 1,-1.000-4.000 0,1.000-3.000-1,-1.000-3.000 0,1.000-2.000 0,1.000-3.000 0,3.000 1.000 0,3.000-1.000-1,4.000 1.000 1,1.000-3.000 0,0.000-2.000 1,0.000-3.000 0,0.000-3.000 0,-2.000-1.000 1,-3.000 4.000 0,-3.000 3.000 1,-2.000 3.000 1,-3.000 3.000 0,1.000 3.000 0,-1.000 3.000 1,1.000 4.000 0,-4.000 5.000 1,-6.000 10.000-1,-6.000 10.000 0,-6.000 9.000 0,-1.000-5.000-1,7.000-19.000 1,6.000-18.000-2,7.000-19.000 0,2.000-12.000 0,1.000-2.000 0,-1.000-3.000 0,1.000-3.000 0,-3.000-2.000 1,-2.000 0.000-1,-3.000 0.000 1,-3.000 0.000 0,-4.000 0.000 0,-3.000 0.000 0,-3.000 0.000 1,-2.000 0.000-1,-3.000 4.000 1,1.000 10.000 0,-1.000 10.000 0,1.000 9.000 0,-1.000 2.000 0,1.000-2.000 2,-1.000-3.000 1,1.000-3.000 1,-1.000-4.000 2,1.000-3.000-1,-1.000-3.000 0,1.000-2.000-1,-1.000-5.000 1,1.000-2.000-2,-1.000-3.000-1,1.000-3.000-1,-1.000 1.000-2,1.000 6.000-2,-1.000 7.000-4,1.000 6.000-2,-3.000 9.000-3,-2.000 13.000 0,-3.000 12.000-1,-3.000 13.000 0,-1.000-1.000-2,4.000-11.000-1,3.000-14.000-3,3.000-11.000 0,1.000-3.000-2,1.000 10.000 1,-1.000 10.000-1,1.000 9.000 19,-1.000 6.000 2,1.000 3.000 0,-1.000 3.000 0,1.000 4.000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8T06:14:31"/>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14400.000 19850.000,'0.000'-50.000,"0.000"25.000,0.000 0.000,25.000 0.000,0.000 0.000,100.000 25.000,0.000 0.000,-75.000-25.000,0.000 0.000,150.000 0.000,0.000 0.000,0.000-25.000,0.000 0.000,25.000 0.000,0.000 0.000,0.000 0.000,0.000 0.000,75.000 50.000,0.000 0.000,-25.000-25.000,0.000 0.000,-50.000 25.000,0.000 0.000,0.000 0.000,0.000 0.000,-150.000 0.000,0.000 0.000,50.000 0.000,0.000 0.000,225.000 0.000,0.000 0.000,-125.000 0.000,0.000 0.000,-75.000 25.000,0.000 0.000,50.000 0.000,0.000 0.000,-25.000 0.000,0.000 0.000,-100.000-25.000,0.000 0.000,125.000 25.000,0.000 0.000,-150.000-25.000,0.000 0.000,125.000 25.000,0.000 0.000,-125.000-25.000,0.000 0.000,125.000 25.000,0.000 0.000,25.000 0.000,0.000 0.000,25.000 0.000,0.000 0.000,0.000 0.000,0.000 0.000,-50.000-25.000,0.000 0.000,-50.000 0.000,0.000 0.000,-100.000 0.000,0.000 0.000,75.000 0.000,0.000 0.000,-75.000 0.000,0.000 0.000,75.000 0.000,0.000 0.000,-50.000 0.000,0.000 0.000,75.000 0.000,0.000 0.000,-75.000 0.000,0.000 0.000,125.000 0.000,0.000 0.000,-50.000 0.000,0.000 0.000,-25.000 25.000,0.000 0.000,25.000-25.000,0.000 0.000,-50.000 0.000,0.000 0.000,-25.000-25.000,0.000 0.000,0.000 25.000,0.000 0.000,-25.000 0.000,0.000 0.000,-25.000-25.000,0.000 0.000,25.000 25.000</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74219065904617" units="cm"/>
      <inkml:brushProperty name="height" value="0.0274219065904617" units="cm"/>
      <inkml:brushProperty name="color" value="#00bff3"/>
      <inkml:brushProperty name="ignorePressure" value="0"/>
    </inkml:brush>
  </inkml:definitions>
  <inkml:trace contextRef="#ctx0" brushRef="#br0">54850.000 17900.000 303,'-22.000'1.000'50,"6.000"4.000"-5,7.000 3.000-3,6.000 3.000-5,7.000-1.000-2,10.000-2.000-2,10.000-3.000 0,9.000-3.000-1,4.000-2.000-2,1.000 0.000-4,-1.000 0.000-3,1.000 0.000-3,-3.000 0.000-2,-2.000 0.000-1,-3.000 0.000-1,-3.000 0.000-2,7.000-4.000-4,19.000-5.000-11,19.000-7.000-9,19.000-5.000-9,1.000-3.000-7,-16.000 4.000-3,-15.000 3.000-2,-15.000 3.000-4,-11.000 3.000 4,-2.000 3.000 8,-3.000 3.000 8,-3.000 4.000 9,-6.000 5.000 10,-5.000 10.000 11,-7.000 10.000 11,-5.000 9.000 12,-3.000 6.000 5,4.000 3.000-1,3.000 3.000 0,3.000 4.000-1,-1.000 1.000-2,-2.000 0.000-4,-3.000 0.000-2,-3.000 0.000-4,-1.000 1.000-5,4.000 4.000-7,3.000 3.000-7,3.000 3.000-6,-1.000-2.000-10,-2.000-6.000-11,-3.000-6.000-11,-3.000-6.000-11</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44544132053852" units="cm"/>
      <inkml:brushProperty name="height" value="0.0144544132053852" units="cm"/>
      <inkml:brushProperty name="color" value="#00bff3"/>
      <inkml:brushProperty name="ignorePressure" value="0"/>
    </inkml:brush>
  </inkml:definitions>
  <inkml:trace contextRef="#ctx0" brushRef="#br0">55250.000 18400.000 576,'4.000'21.000'28,"10.000"-5.000"15,10.000-7.000 16,9.000-5.000 15,7.000-4.000 0,7.000 0.000-15,6.000 0.000-15,7.000 0.000-16,0.000-2.000-14,-2.000-3.000-14,-3.000-3.000-14,-3.000-2.000-15,-7.000-3.000-14,-9.000 1.000-13,-10.000-1.000-12,-8.000 1.000-14</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33255887776613" units="cm"/>
      <inkml:brushProperty name="height" value="0.0133255887776613" units="cm"/>
      <inkml:brushProperty name="color" value="#00bff3"/>
      <inkml:brushProperty name="ignorePressure" value="0"/>
    </inkml:brush>
  </inkml:definitions>
  <inkml:trace contextRef="#ctx0" brushRef="#br0">55250.000 19150.000 625,'0.000'23.000'3,"0.000"-3.000"6,0.000-3.000 7,0.000-2.000 6,1.000-5.000 6,4.000-2.000 7,3.000-3.000 5,3.000-3.000 8,6.000-4.000-1,9.000-3.000-5,10.000-3.000-6,10.000-2.000-5,4.000-5.000-13,0.000-2.000-21,0.000-3.000-20,0.000-3.000-20,-4.000-1.000-14,-5.000 4.000-7,-7.000 3.000-8,-5.000 3.000-7</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62066537886858" units="cm"/>
      <inkml:brushProperty name="height" value="0.0162066537886858" units="cm"/>
      <inkml:brushProperty name="color" value="#00bff3"/>
      <inkml:brushProperty name="ignorePressure" value="0"/>
    </inkml:brush>
  </inkml:definitions>
  <inkml:trace contextRef="#ctx0" brushRef="#br0">55750.000 19150.000 514,'-24.000'48.000'0,"4.000"-3.000"0,3.000-3.000 0,3.000-2.000 0,1.000-1.000 8,1.000 3.000 17,-1.000 3.000 16,1.000 4.000 16,-3.000 4.000 8,-2.000 6.000-4,-3.000 7.000-2,-3.000 6.000-4,-4.000 1.000-7,-3.000-3.000-13,-3.000-3.000-13,-2.000-2.000-12,-3.000-5.000-12,1.000-2.000-10,-1.000-3.000-9,1.000-3.000-9,2.000-7.000-12,7.000-9.000-12,6.000-10.000-14,7.000-8.000-12</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4443647265434" units="cm"/>
      <inkml:brushProperty name="height" value="0.0174443647265434" units="cm"/>
      <inkml:brushProperty name="color" value="#00bff3"/>
      <inkml:brushProperty name="ignorePressure" value="0"/>
    </inkml:brush>
  </inkml:definitions>
  <inkml:trace contextRef="#ctx0" brushRef="#br0">54800.000 19800.000 477,'68.000'-19.000'76,"-11.000"13.000"-3,-14.000 12.000-4,-11.000 13.000-2,-3.000 6.000-8,10.000 0.000-9,10.000 0.000-11,9.000 0.000-10,2.000-2.000-8,-2.000-3.000-3,-3.000-3.000-5,-3.000-2.000-4,-6.000-3.000-10,-5.000 1.000-12,-7.000-1.000-14,-5.000 1.000-13</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90039519220591" units="cm"/>
      <inkml:brushProperty name="height" value="0.0190039519220591" units="cm"/>
      <inkml:brushProperty name="color" value="#00bff3"/>
      <inkml:brushProperty name="ignorePressure" value="0"/>
    </inkml:brush>
  </inkml:definitions>
  <inkml:trace contextRef="#ctx0" brushRef="#br0">56200.000 19650.000 438,'-91.000'25.000'-29,"19.000"0.000"1,19.000 0.000 0,19.000 0.000 3,10.000-4.000 25,4.000-5.000 0,3.000-7.000 0,3.000-5.000 0,-2.000-1.000 0,-6.000 6.000 0,-6.000 7.000 0,-6.000 6.000 0,-2.000-1.000 0,3.000-5.000 0,3.000-7.000 0,4.000-5.000 0,5.000-3.000 0,10.000 4.000 0,10.000 3.000 0,9.000 3.000 0,7.000 1.000 0,7.000 1.000 0,6.000-1.000 0,7.000 1.000 0,2.000-1.000 0,1.000 1.000 67,-1.000-1.000 18,1.000 1.000-1,-4.000-1.000-5,-6.000 1.000-9,-6.000-1.000-9,-6.000 1.000-8,2.000 1.000-8,14.000 3.000-6,11.000 3.000-6,14.000 4.000-6,5.000 1.000-8,1.000 0.000-9,-1.000 0.000-12,1.000 0.000-9,-4.000-4.000-8,-6.000-5.000-4,-6.000-7.000-5,-6.000-5.000-4,-7.000-3.000-8,-6.000 4.000-12,-6.000 3.000-12,-6.000 3.000-12</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00581245496869" units="cm"/>
      <inkml:brushProperty name="height" value="0.0100581245496869" units="cm"/>
      <inkml:brushProperty name="color" value="#00bff3"/>
      <inkml:brushProperty name="ignorePressure" value="0"/>
    </inkml:brush>
  </inkml:definitions>
  <inkml:trace contextRef="#ctx0" brushRef="#br0">56700.000 18450.000 828,'1.000'21.000'29,"4.000"-5.000"0,3.000-7.000-3,3.000-5.000 0,3.000-4.000-4,3.000 0.000-4,3.000 0.000-5,4.000 0.000-5,1.000 0.000-13,0.000 0.000-25,0.000 0.000-24,0.000 0.000-23,-2.000 1.000-9,-3.000 4.000 5,-3.000 3.000 36,-2.000 3.000 45</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12911015748978" units="cm"/>
      <inkml:brushProperty name="height" value="0.0112911015748978" units="cm"/>
      <inkml:brushProperty name="color" value="#00bff3"/>
      <inkml:brushProperty name="ignorePressure" value="0"/>
    </inkml:brush>
  </inkml:definitions>
  <inkml:trace contextRef="#ctx0" brushRef="#br0">56750.000 18950.000 738,'0.000'23.000'-18,"0.000"-3.000"3,0.000-3.000 4,0.000-2.000 4,0.000-3.000 9,0.000 1.000 19,0.000-1.000 17,0.000 1.000 18,3.000-3.000 3,6.000-2.000-9,7.000-3.000-9,6.000-3.000-10,1.000-2.000-17,-3.000 0.000-23,-3.000 0.000-25,-2.000 0.000-23,-3.000 1.000-14,1.000 4.000-1,-1.000 3.000-1,1.000 3.000-3</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48640191182494" units="cm"/>
      <inkml:brushProperty name="height" value="0.0148640191182494" units="cm"/>
      <inkml:brushProperty name="color" value="#00bff2"/>
      <inkml:brushProperty name="ignorePressure" value="0"/>
    </inkml:brush>
  </inkml:definitions>
  <inkml:trace contextRef="#ctx0" brushRef="#br0">34550.000 41450.000 560,'-2.000'21.000'-3,"-3.000"-5.000"-6,-3.000-7.000-6,-2.000-5.000-7,2.000-4.000 9,9.000 0.000 21,10.000 0.000 23,10.000 0.000 22,10.000 0.000 10,13.000 0.000-2,12.000 0.000-2,13.000 0.000-1,6.000-2.000-6,0.000-3.000-9,0.000-3.000-9,0.000-2.000-8,-4.000-5.000-13,-5.000-2.000-15,-7.000-3.000-15,-5.000-3.000-17,-8.000-1.000-11,-5.000 4.000-10,-7.000 3.000-8,-5.000 3.000-9,-6.000 3.000-2,-3.000 3.000 6,-3.000 3.000 4,-2.000 4.000 6,-5.000-1.000 31,-2.000-3.000 27,-3.000-3.000 0,-3.000-2.000 0</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5475012511015" units="cm"/>
      <inkml:brushProperty name="height" value="0.0175475012511015" units="cm"/>
      <inkml:brushProperty name="color" value="#00bff3"/>
      <inkml:brushProperty name="ignorePressure" value="0"/>
    </inkml:brush>
  </inkml:definitions>
  <inkml:trace contextRef="#ctx0" brushRef="#br0">56750.000 19750.000 474,'-44.000'67.000'33,"13.000"-16.000"3,12.000-15.000 3,13.000-15.000 2,7.000-11.000 2,4.000-2.000 2,3.000-3.000 2,3.000-3.000 2,4.000-4.000-2,7.000-3.000-6,6.000-3.000-5,7.000-2.000-5,4.000-6.000-8,3.000-6.000-11,3.000-6.000-9,4.000-6.000-12,-4.000-2.000-10,-9.000 3.000-14,-10.000 3.000-13,-8.000 4.000-13,-6.000 2.000-8,1.000 4.000 0,-1.000 3.000-2,1.000 3.000-1</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53140835464001" units="cm"/>
      <inkml:brushProperty name="height" value="0.0153140835464001" units="cm"/>
      <inkml:brushProperty name="color" value="#00bff3"/>
      <inkml:brushProperty name="ignorePressure" value="0"/>
    </inkml:brush>
  </inkml:definitions>
  <inkml:trace contextRef="#ctx0" brushRef="#br0">58050.000 18000.000 544,'-24.000'-24.000'19,"4.000"4.000"0,3.000 3.000-2,3.000 3.000-1,1.000 3.000 3,1.000 3.000 5,-1.000 3.000 6,1.000 4.000 5,-6.000 2.000 6,-8.000 4.000 6,-10.000 3.000 5,-9.000 3.000 7,-7.000 4.000-10,-3.000 7.000-23,-3.000 6.000-24,-2.000 7.000-23,2.000-1.000-12,9.000-6.000-2,10.000-6.000-2,10.000-6.000-1,4.000-4.000-6,0.000 1.000-9,0.000-1.000-9,0.000 1.000-9</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55110601335764" units="cm"/>
      <inkml:brushProperty name="height" value="0.0155110601335764" units="cm"/>
      <inkml:brushProperty name="color" value="#00bff3"/>
      <inkml:brushProperty name="ignorePressure" value="0"/>
    </inkml:brush>
  </inkml:definitions>
  <inkml:trace contextRef="#ctx0" brushRef="#br0">57000.000 18900.000 537,'98.000'-2.000'100,"-3.000"-3.000"-13,-3.000-3.000-13,-2.000-2.000-14,-3.000-5.000-11,1.000-2.000-10,-1.000-3.000-11,1.000-3.000-9,-4.000-1.000-13,-6.000 4.000-14,-6.000 3.000-14,-6.000 3.000-15,-10.000 1.000-6,-12.000 1.000 2,-13.000-1.000 4,-12.000 1.000 1,-7.000-1.000-2,1.000 1.000-10,-1.000-1.000-9,1.000 1.000-9</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69530007988214" units="cm"/>
      <inkml:brushProperty name="height" value="0.0169530007988214" units="cm"/>
      <inkml:brushProperty name="color" value="#00bff3"/>
      <inkml:brushProperty name="ignorePressure" value="0"/>
    </inkml:brush>
  </inkml:definitions>
  <inkml:trace contextRef="#ctx0" brushRef="#br0">57650.000 18400.000 491,'21.000'1.000'-12,"-5.000"4.000"17,-7.000 3.000 16,-5.000 3.000 16,-4.000 1.000 7,0.000 1.000-2,0.000-1.000-2,0.000 1.000-2,0.000 1.000 0,0.000 3.000 0,0.000 3.000 1,0.000 4.000 1,0.000 1.000-2,0.000 0.000-4,0.000 0.000-6,0.000 0.000-4,0.000 3.000-10,0.000 6.000-14,0.000 7.000-15,0.000 6.000-14,-2.000-1.000-7,-3.000-5.000 0,-3.000-7.000 2,-2.000-5.000 0,-3.000-6.000-5,1.000-3.000-10,-1.000-3.000-10,1.000-2.000-11</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57500.000 19400.000 1000,'0.000'139.000'-54,"0.000"-22.000"25,0.000-22.000 25,0.000-21.000 26,1.000-15.000 3,4.000-6.000-21,3.000-6.000-19,3.000-6.000-19,-1.000-7.000-13,-2.000-6.000-2,-3.000-6.000-3,-3.000-6.000 35,-2.000-4.000 17,0.000 1.000 0,0.000-1.000 0,0.000 1.000 0</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99672300368547" units="cm"/>
      <inkml:brushProperty name="height" value="0.0199672300368547" units="cm"/>
      <inkml:brushProperty name="color" value="#00bff3"/>
      <inkml:brushProperty name="ignorePressure" value="0"/>
    </inkml:brush>
  </inkml:definitions>
  <inkml:trace contextRef="#ctx0" brushRef="#br0">57700.000 19500.000 417,'46.000'-44.000'7,"-5.000"13.000"1,-7.000 12.000 1,-5.000 13.000 0,-6.000 6.000 3,-3.000 0.000 5,-3.000 0.000 6,-2.000 0.000 4,0.000 0.000 7,7.000 0.000 5,6.000 0.000 5,7.000 0.000 6,2.000 1.000 1,1.000 4.000-2,-1.000 3.000-3,1.000 3.000-3,-4.000 3.000-4,-6.000 3.000-8,-6.000 3.000-9,-6.000 4.000-6,-6.000 2.000-10,-2.000 4.000-7,-3.000 3.000-9,-3.000 3.000-8,-7.000 1.000-7,-9.000 1.000-3,-10.000-1.000-4,-8.000 1.000-5,-8.000-1.000 0,-2.000 1.000 1,-3.000-1.000 2,-3.000 1.000 3,1.000-4.000 2,6.000-6.000 6,7.000-6.000 4,6.000-6.000 5,6.000-4.000 5,6.000 1.000 8,7.000-1.000 7,6.000 1.000 7,6.000-1.000 6,6.000 1.000 4,7.000-1.000 5,6.000 1.000 4,10.000-4.000-7,17.000-6.000-19,15.000-6.000-21,16.000-6.000-18,-1.000-4.000-10,-15.000 1.000 3,-15.000-1.000 2,-16.000 1.000 3,-10.000-1.000-1,-3.000 1.000-5,-3.000-1.000-2,-2.000 1.000-5</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44923532009125" units="cm"/>
      <inkml:brushProperty name="height" value="0.0244923532009125" units="cm"/>
      <inkml:brushProperty name="color" value="#00bff3"/>
      <inkml:brushProperty name="ignorePressure" value="0"/>
    </inkml:brush>
  </inkml:definitions>
  <inkml:trace contextRef="#ctx0" brushRef="#br0">58800.000 18300.000 340,'-21.000'0.000'49,"10.000"0.000"0,10.000 0.000-2,9.000 0.000 0,6.000-2.000-1,3.000-3.000-3,3.000-3.000-1,4.000-2.000-2,4.000-3.000-3,6.000 1.000-4,7.000-1.000-3,6.000 1.000-3,-1.000 1.000-2,-5.000 3.000 0,-7.000 3.000 1,-5.000 4.000 0,-4.000-1.000-3,0.000-3.000-5,0.000-3.000-5,0.000-2.000-5,-2.000 2.000-4,-3.000 9.000-2,-3.000 10.000-4,-2.000 10.000-2,-6.000 4.000-5,-6.000 0.000-4,-6.000 0.000-5,-6.000 0.000-5,-6.000 1.000-4,-2.000 4.000-3,-3.000 3.000-2,-3.000 3.000-3,-2.000 1.000-1,0.000 1.000-1,0.000-1.000 1,0.000 1.000-1,1.000-1.000 1,4.000 1.000-1,3.000-1.000 2,3.000 1.000-1,1.000-4.000 3,1.000-6.000 6,-1.000-6.000 5,1.000-6.000 6,2.000-6.000 6,7.000-2.000 9,6.000-3.000 8,7.000-3.000 9,2.000-1.000 4,1.000 4.000 2,-1.000 3.000 2,1.000 3.000 1,-1.000 1.000 1,1.000 1.000-1,-1.000-1.000-1,1.000 1.000 0,-3.000 1.000-2,-2.000 3.000-1,-3.000 3.000-2,-3.000 4.000-1,-2.000 7.000-1,0.000 13.000 0,0.000 12.000-1,0.000 13.000 1,0.000 2.000-2,0.000-5.000-2,0.000-7.000-2,0.000-5.000-2,0.000-8.000-1,0.000-5.000 0,0.000-7.000-2,0.000-5.000 0,3.000-9.000-2,6.000-9.000-6,7.000-10.000-6,6.000-8.000-4,3.000-8.000-4,0.000-2.000-4,0.000-3.000-2,0.000-3.000-3,1.000-6.000-4,4.000-5.000-6,3.000-7.000-6,3.000-5.000-5,-2.000-3.000-3,-6.000 4.000-1,-6.000 3.000 1,-6.000 3.000-1,-4.000 4.000 4,1.000 7.000 4,-1.000 6.000 5,1.000 7.000 23</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68231502175331" units="cm"/>
      <inkml:brushProperty name="height" value="0.0168231502175331" units="cm"/>
      <inkml:brushProperty name="color" value="#00bff3"/>
      <inkml:brushProperty name="ignorePressure" value="0"/>
    </inkml:brush>
  </inkml:definitions>
  <inkml:trace contextRef="#ctx0" brushRef="#br0">59850.000 18050.000 495,'0.000'71.000'115,"0.000"-5.000"-17,0.000-7.000-14,0.000-5.000-17,-2.000-1.000-14,-3.000 6.000-11,-3.000 7.000-13,-2.000 6.000-12,-3.000-2.000-21,1.000-9.000-27,-1.000-10.000-29,1.000-8.000-28</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53636429458857" units="cm"/>
      <inkml:brushProperty name="height" value="0.0153636429458857" units="cm"/>
      <inkml:brushProperty name="color" value="#00bff3"/>
      <inkml:brushProperty name="ignorePressure" value="0"/>
    </inkml:brush>
  </inkml:definitions>
  <inkml:trace contextRef="#ctx0" brushRef="#br0">59950.000 18350.000 542,'50.000'-2.000'47,"0.000"-3.000"2,0.000-3.000 1,0.000-2.000 2,-2.000-3.000 1,-3.000 1.000-1,-3.000-1.000-1,-2.000 1.000 0,-5.000 1.000-12,-2.000 3.000-26,-3.000 3.000-23,-3.000 4.000-25</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2605980187654" units="cm"/>
      <inkml:brushProperty name="height" value="0.0172605980187654" units="cm"/>
      <inkml:brushProperty name="color" value="#00bff3"/>
      <inkml:brushProperty name="ignorePressure" value="0"/>
    </inkml:brush>
  </inkml:definitions>
  <inkml:trace contextRef="#ctx0" brushRef="#br0">60350.000 18700.000 482,'-22.000'90.000'48,"6.000"-18.000"-2,7.000-19.000-1,6.000-18.000-1,1.000-7.000-1,-3.000 6.000 2,-3.000 7.000 2,-2.000 6.000 2,-8.000 4.000-4,-8.000 4.000-8,-10.000 3.000-9,-9.000 3.000-8,-4.000-2.000-7,4.000-6.000-6,3.000-6.000-7,3.000-6.000-5,4.000-7.000-7,7.000-6.000-7,6.000-6.000-7,7.000-6.000-6,-1.000-2.000-6,-6.000 3.000-3,-6.000 3.000-4,-6.000 4.000-3,-2.000-1.000-3,3.000-3.000-4,3.000-3.000-3,4.000-2.000-4</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47270942106843" units="cm"/>
      <inkml:brushProperty name="height" value="0.0147270942106843" units="cm"/>
      <inkml:brushProperty name="color" value="#00bff2"/>
      <inkml:brushProperty name="ignorePressure" value="0"/>
    </inkml:brush>
  </inkml:definitions>
  <inkml:trace contextRef="#ctx0" brushRef="#br0">57300.000 34400.000 565,'45.000'3.000'58,"-9.000"6.000"-2,-10.000 7.000-1,-8.000 6.000-1,-4.000 6.000-4,3.000 6.000-6,3.000 7.000-5,4.000 6.000-6,1.000-1.000-8,0.000-5.000-10,0.000-7.000-10,0.000-5.000-9,-2.000-6.000-16,-3.000-3.000-23,-3.000-3.000-21,-2.000-2.000-23</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42721701413393" units="cm"/>
      <inkml:brushProperty name="height" value="0.0142721701413393" units="cm"/>
      <inkml:brushProperty name="color" value="#00bff2"/>
      <inkml:brushProperty name="ignorePressure" value="0"/>
    </inkml:brush>
  </inkml:definitions>
  <inkml:trace contextRef="#ctx0" brushRef="#br0">34850.000 40650.000 583,'1.000'118.000'71,"4.000"-11.000"-7,3.000-14.000-7,3.000-11.000-6,1.000-6.000-7,1.000 4.000-6,-1.000 3.000-5,1.000 3.000-6,-3.000-4.000-8,-2.000-8.000-8,-3.000-10.000-9,-3.000-9.000-10,-1.000-4.000-10,4.000 4.000-14,3.000 3.000-14,3.000 3.000-13,-1.000-5.000-8,-2.000-12.000 0,-3.000-13.000-2,-3.000-12.000-1</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04084049910307" units="cm"/>
      <inkml:brushProperty name="height" value="0.0204084049910307" units="cm"/>
      <inkml:brushProperty name="color" value="#00bff3"/>
      <inkml:brushProperty name="ignorePressure" value="0"/>
    </inkml:brush>
  </inkml:definitions>
  <inkml:trace contextRef="#ctx0" brushRef="#br0">59600.000 19100.000 408,'25.000'3.000'0,"0.000"6.000"0,0.000 7.000 0,0.000 6.000 0,-2.000 1.000 4,-3.000-3.000 8,-3.000-3.000 9,-2.000-2.000 7,3.000 3.000 10,14.000 14.000 12,11.000 11.000 11,14.000 14.000 11,10.000 3.000 2,9.000-2.000-7,10.000-3.000-9,10.000-3.000-7,4.000-6.000-14,0.000-5.000-19,0.000-7.000-19,0.000-5.000-19,-8.000-6.000-18,-16.000-3.000-15,-15.000-3.000-16,-15.000-2.000-15</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4997273683548" units="cm"/>
      <inkml:brushProperty name="height" value="0.014997273683548" units="cm"/>
      <inkml:brushProperty name="color" value="#00bff3"/>
      <inkml:brushProperty name="ignorePressure" value="0"/>
    </inkml:brush>
  </inkml:definitions>
  <inkml:trace contextRef="#ctx0" brushRef="#br0">61250.000 17700.000 555,'26.000'0.000'86,"4.000"0.000"-10,3.000 0.000-10,3.000 0.000-10,1.000 1.000-7,1.000 4.000-7,-1.000 3.000-4,1.000 3.000-7</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66401695460081" units="cm"/>
      <inkml:brushProperty name="height" value="0.0166401695460081" units="cm"/>
      <inkml:brushProperty name="color" value="#00bff3"/>
      <inkml:brushProperty name="ignorePressure" value="0"/>
    </inkml:brush>
  </inkml:definitions>
  <inkml:trace contextRef="#ctx0" brushRef="#br0">61000.000 18150.000 500,'28.000'0.000'-7,"6.000"0.000"21,7.000 0.000 20,6.000 0.000 21,3.000-2.000 8,0.000-3.000-2,0.000-3.000-2,0.000-2.000-3,1.000-5.000-5,4.000-2.000-9,3.000-3.000-10,3.000-3.000-9,-4.000 1.000-9,-8.000 6.000-12,-10.000 7.000-9,-9.000 6.000-11,-5.000 1.000-8,0.000-3.000-4,0.000-3.000-5,0.000-2.000-5,-4.000-3.000-7,-5.000 1.000-8,-7.000-1.000-8,-5.000 1.000-9</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7963878959417" units="cm"/>
      <inkml:brushProperty name="height" value="0.0177963878959417" units="cm"/>
      <inkml:brushProperty name="color" value="#00bff3"/>
      <inkml:brushProperty name="ignorePressure" value="0"/>
    </inkml:brush>
  </inkml:definitions>
  <inkml:trace contextRef="#ctx0" brushRef="#br0">61500.000 18200.000 468,'0.000'70.000'19,"0.000"-9.000"1,0.000-10.000 0,0.000-8.000-1,0.000-9.000 3,0.000-6.000 2,0.000-6.000 3,0.000-6.000 3,0.000 2.000 4,0.000 14.000 4,0.000 11.000 4,0.000 14.000 4,0.000 0.000 1,0.000-8.000-4,0.000-10.000-2,0.000-9.000-4,3.000-1.000-14,6.000 10.000-29,7.000 10.000-26,6.000 9.000-28</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57728791236877" units="cm"/>
      <inkml:brushProperty name="height" value="0.0157728791236877" units="cm"/>
      <inkml:brushProperty name="color" value="#00bff3"/>
      <inkml:brushProperty name="ignorePressure" value="0"/>
    </inkml:brush>
  </inkml:definitions>
  <inkml:trace contextRef="#ctx0" brushRef="#br0">61800.000 18450.000 528,'0.000'26.000'23,"0.000"4.000"5,0.000 3.000 6,0.000 3.000 5,0.000 3.000 4,0.000 3.000 4,0.000 3.000 5,0.000 4.000 3,0.000 1.000-4,0.000 0.000-9,0.000 0.000-11,0.000 0.000-11,0.000-2.000-14,0.000-3.000-18,0.000-3.000-19,0.000-2.000-19,0.000-6.000-12,0.000-6.000-4,0.000-6.000-6,0.000-6.000-4</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01597923785448" units="cm"/>
      <inkml:brushProperty name="height" value="0.0101597923785448" units="cm"/>
      <inkml:brushProperty name="color" value="#00bff3"/>
      <inkml:brushProperty name="ignorePressure" value="0"/>
    </inkml:brush>
  </inkml:definitions>
  <inkml:trace contextRef="#ctx0" brushRef="#br0">61250.000 18900.000 820,'3.000'23.000'89,"6.000"-3.000"-29,7.000-3.000-30,6.000-2.000-30,1.000-5.000-19,-3.000-2.000-8,-3.000-3.000-10,-2.000-3.000-9,-3.000-2.000-7,1.000 0.000-7,-1.000 0.000-7,1.000 0.000-7</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95011030882597" units="cm"/>
      <inkml:brushProperty name="height" value="0.0195011030882597" units="cm"/>
      <inkml:brushProperty name="color" value="#00bff3"/>
      <inkml:brushProperty name="ignorePressure" value="0"/>
    </inkml:brush>
  </inkml:definitions>
  <inkml:trace contextRef="#ctx0" brushRef="#br0">62100.000 18900.000 427,'43.000'1.000'3,"-11.000"4.000"5,-14.000 3.000 6,-11.000 3.000 5,-9.000 1.000 5,-3.000 1.000 2,-3.000-1.000 3,-2.000 1.000 2,-8.000 2.000-5,-8.000 7.000-11,-10.000 6.000-13,-9.000 7.000-11,-7.000 4.000-12,-3.000 3.000-9,-3.000 3.000-9,-2.000 4.000-10,-1.000-3.000-3,3.000-5.000 5,3.000-7.000 3,4.000-5.000 31,4.000-6.000 13,6.000-3.000 0,7.000-3.000 0,6.000-2.000 0,4.000-5.000 0,4.000-2.000 0,3.000-3.000 0,3.000-3.000 0,7.000-2.000 0,14.000 0.000 0,11.000 0.000 0,14.000 0.000 0,7.000-2.000 0,3.000-3.000 1,3.000-3.000 60,4.000-2.000-1,2.000-3.000-2,4.000 1.000-6,3.000-1.000-6,3.000 1.000-6,-2.000-1.000-4,-6.000 1.000-4,-6.000-1.000-3,-6.000 1.000-3,-7.000 2.000-2,-6.000 7.000-1,-6.000 6.000 0,-6.000 7.000-1,-7.000 5.000 0,-6.000 7.000-1,-6.000 6.000-1,-6.000 7.000-1,-9.000 5.000-2,-8.000 7.000-2,-10.000 6.000-2,-9.000 7.000-2,-5.000 0.000-4,0.000-2.000-6,0.000-3.000-4,0.000-3.000-6,0.000-4.000-7,0.000-3.000-10,0.000-3.000-11,0.000-2.000-9,0.000-5.000-8,0.000-2.000-6,0.000-3.000-7,0.000-3.000-6,3.000-6.000 1,6.000-5.000 7,7.000-7.000 8,6.000-5.000 8</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98914799839258" units="cm"/>
      <inkml:brushProperty name="height" value="0.0198914799839258" units="cm"/>
      <inkml:brushProperty name="color" value="#00bff3"/>
      <inkml:brushProperty name="ignorePressure" value="0"/>
    </inkml:brush>
  </inkml:definitions>
  <inkml:trace contextRef="#ctx0" brushRef="#br0">61150.000 19750.000 418,'25.000'-21.000'0,"0.000"10.000"0,0.000 10.000 0,0.000 9.000 0,4.000 9.000 10,10.000 9.000 17,10.000 10.000 19,9.000 10.000 18,9.000 5.000 9,9.000 4.000-2,10.000 3.000-1,10.000 3.000-1,5.000-1.000-9,4.000-2.000-15,3.000-3.000-14,3.000-3.000-15,1.000-7.000-19,1.000-9.000-19,-1.000-10.000-21,1.000-8.000-21,-10.000-9.000-10,-19.000-6.000 1,-18.000-6.000 0,-19.000-6.000 1</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12092082947493" units="cm"/>
      <inkml:brushProperty name="height" value="0.0212092082947493" units="cm"/>
      <inkml:brushProperty name="color" value="#00bff3"/>
      <inkml:brushProperty name="ignorePressure" value="0"/>
    </inkml:brush>
  </inkml:definitions>
  <inkml:trace contextRef="#ctx0" brushRef="#br0">63450.000 18250.000 392,'0.000'28.000'5,"0.000"6.000"8,0.000 7.000 9,0.000 6.000 8,-5.000 7.000 6,-9.000 10.000 1,-10.000 10.000 1,-8.000 9.000 3,-8.000 6.000 0,-2.000 3.000 2,-3.000 3.000 2,-3.000 4.000 1,-1.000-4.000 1,4.000-9.000-2,3.000-10.000-2,3.000-8.000-1,1.000-8.000-13,1.000-2.000-24,-1.000-3.000-25,1.000-3.000-23</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26041506975889" units="cm"/>
      <inkml:brushProperty name="height" value="0.0226041506975889" units="cm"/>
      <inkml:brushProperty name="color" value="#00bff3"/>
      <inkml:brushProperty name="ignorePressure" value="0"/>
    </inkml:brush>
  </inkml:definitions>
  <inkml:trace contextRef="#ctx0" brushRef="#br0">63200.000 19000.000 368,'23.000'53.000'5,"-3.000"6.000"11,-3.000 7.000 9,-2.000 6.000 11,-5.000 1.000 6,-2.000-3.000 3,-3.000-3.000 2,-3.000-2.000 2,-2.000 2.000 0,0.000 9.000-1,0.000 10.000-3,0.000 10.000 0,0.000-4.000-3,0.000-16.000-1,0.000-15.000-2,0.000-15.000-1,0.000-11.000-18,0.000-2.000-37,0.000-3.000-35,0.000-3.000-36</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69145092368126" units="cm"/>
      <inkml:brushProperty name="height" value="0.0169145092368126" units="cm"/>
      <inkml:brushProperty name="color" value="#00bff2"/>
      <inkml:brushProperty name="ignorePressure" value="0"/>
    </inkml:brush>
  </inkml:definitions>
  <inkml:trace contextRef="#ctx0" brushRef="#br0">35250.000 40600.000 492,'1.000'98.000'58,"4.000"-3.000"-4,3.000-3.000-4,3.000-2.000-4,1.000 0.000-2,1.000 7.000-1,-1.000 6.000 0,1.000 7.000-1,-3.000 0.000-4,-2.000-2.000-5,-3.000-3.000-7,-3.000-3.000-6,-2.000-2.000-10,0.000 0.000-13,0.000 0.000-15,0.000 0.000-14,0.000-10.000-5,0.000-18.000 2,0.000-19.000 3,0.000-18.000 2,1.000-10.000-4,4.000 0.000-13,3.000 0.000-10,3.000 0.000-13</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69013421982527" units="cm"/>
      <inkml:brushProperty name="height" value="0.0169013421982527" units="cm"/>
      <inkml:brushProperty name="color" value="#00bff3"/>
      <inkml:brushProperty name="ignorePressure" value="0"/>
    </inkml:brush>
  </inkml:definitions>
  <inkml:trace contextRef="#ctx0" brushRef="#br0">63500.000 19000.000 493,'48.000'-46.000'7,"-3.000"10.000"14,-3.000 10.000 16,-2.000 9.000 13,0.000 4.000 10,7.000 1.000 1,6.000-1.000 4,7.000 1.000 2,2.000-1.000-7,1.000 1.000-17,-1.000-1.000-17,1.000 1.000-17,-3.000-1.000-17,-2.000 1.000-20,-3.000-1.000-18,-3.000 1.000-19</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42776647210121" units="cm"/>
      <inkml:brushProperty name="height" value="0.0242776647210121" units="cm"/>
      <inkml:brushProperty name="color" value="#00bff3"/>
      <inkml:brushProperty name="ignorePressure" value="0"/>
    </inkml:brush>
  </inkml:definitions>
  <inkml:trace contextRef="#ctx0" brushRef="#br0">63950.000 18100.000 343,'1.000'26.000'0,"4.000"4.000"6,3.000 3.000 8,3.000 3.000 5,-1.000 6.000 7,-2.000 9.000 4,-3.000 10.000 4,-3.000 10.000 5,-2.000-3.000 2,0.000-11.000 1,0.000-14.000-2,0.000-11.000 1,-4.000 3.000 1,-5.000 23.000 1,-7.000 22.000 1,-5.000 22.000 2,-6.000 10.000-2,-3.000 1.000-7,-3.000-1.000-6,-2.000 1.000-7,0.000-6.000-11,7.000-8.000-15,6.000-10.000-17,7.000-9.000-15,4.000-12.000-9,3.000-11.000 0,3.000-14.000-2,4.000-11.000 0</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22624335438013" units="cm"/>
      <inkml:brushProperty name="height" value="0.0222624335438013" units="cm"/>
      <inkml:brushProperty name="color" value="#00bff3"/>
      <inkml:brushProperty name="ignorePressure" value="0"/>
    </inkml:brush>
  </inkml:definitions>
  <inkml:trace contextRef="#ctx0" brushRef="#br0">64200.000 19150.000 374,'0.000'45.000'2,"0.000"-9.000"6,0.000-10.000 4,0.000-8.000 5,0.000 0.000 7,0.000 14.000 8,0.000 11.000 8,0.000 14.000 8,1.000 3.000 3,4.000-2.000-1,3.000-3.000-3,3.000-3.000-1,3.000-4.000-2,3.000-3.000-1,3.000-3.000-1,4.000-2.000-1,2.000-6.000-6,4.000-6.000-10,3.000-6.000-11,3.000-6.000-9,1.000-6.000-10,1.000-2.000-6,-1.000-3.000-8,1.000-3.000-6,-1.000-2.000-4,1.000 0.000 0,-1.000 0.000 0,1.000 0.000 0,-3.000-2.000 2,-2.000-3.000 2,-3.000-3.000 2,-3.000-2.000 3,-2.000-5.000 2,0.000-2.000-1,0.000-3.000 1,0.000-3.000-1,-2.000-2.000 0,-3.000 0.000-3,-3.000 0.000-3,-2.000 0.000-1,-5.000 0.000-5,-2.000 0.000-6,-3.000 0.000-5,-3.000 0.000-6</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31430197507143" units="cm"/>
      <inkml:brushProperty name="height" value="0.0131430197507143" units="cm"/>
      <inkml:brushProperty name="color" value="#00bff3"/>
      <inkml:brushProperty name="ignorePressure" value="0"/>
    </inkml:brush>
  </inkml:definitions>
  <inkml:trace contextRef="#ctx0" brushRef="#br0">64750.000 18050.000 634,'-21.000'1.000'11,"10.000"4.000"24,10.000 3.000 22,9.000 3.000 23,9.000 1.000 1,9.000 1.000-24,10.000-1.000-23,10.000 1.000-23,-1.000-1.000-25,-9.000 1.000-24,-10.000-1.000-24,-8.000 1.000-26</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50327607989311" units="cm"/>
      <inkml:brushProperty name="height" value="0.0150327607989311" units="cm"/>
      <inkml:brushProperty name="color" value="#00bff3"/>
      <inkml:brushProperty name="ignorePressure" value="0"/>
    </inkml:brush>
  </inkml:definitions>
  <inkml:trace contextRef="#ctx0" brushRef="#br0">65350.000 18250.000 554,'21.000'73.000'6,"-5.000"-3.000"12,-7.000-3.000 12,-5.000-2.000 11,-4.000-1.000 8,0.000 3.000 2,0.000 3.000 3,0.000 4.000 1,1.000-3.000-3,4.000-5.000-12,3.000-7.000-10,3.000-5.000-10,1.000-9.000-21,1.000-9.000-29,-1.000-10.000-29,1.000-8.000-29</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08106900006533" units="cm"/>
      <inkml:brushProperty name="height" value="0.0108106900006533" units="cm"/>
      <inkml:brushProperty name="color" value="#00bff3"/>
      <inkml:brushProperty name="ignorePressure" value="0"/>
    </inkml:brush>
  </inkml:definitions>
  <inkml:trace contextRef="#ctx0" brushRef="#br0">65600.000 18600.000 770,'48.000'0.000'25,"-3.000"0.000"6,-3.000 0.000 7,-2.000 0.000 7,-3.000 0.000-3,1.000 0.000-13,-1.000 0.000-13,1.000 0.000-12,-4.000 0.000-10,-6.000 0.000-4,-6.000 0.000-4,-6.000 0.000-5,-4.000-2.000-11,1.000-3.000-17,-1.000-3.000-18,1.000-2.000-17</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2927491366863" units="cm"/>
      <inkml:brushProperty name="height" value="0.0172927491366863" units="cm"/>
      <inkml:brushProperty name="color" value="#00bff3"/>
      <inkml:brushProperty name="ignorePressure" value="0"/>
    </inkml:brush>
  </inkml:definitions>
  <inkml:trace contextRef="#ctx0" brushRef="#br0">64950.000 19500.000 481,'3.000'20.000'0,"6.000"-9.000"7,7.000-10.000 7,6.000-8.000 7,9.000-8.000 7,13.000-2.000 9,12.000-3.000 7,13.000-3.000 9,9.000-4.000 4,6.000-3.000-1,7.000-3.000-1,6.000-2.000 0,3.000-3.000-8,0.000 1.000-17,0.000-1.000-15,0.000 1.000-17,-5.000-1.000-14,-9.000 1.000-13,-10.000-1.000-12,-8.000 1.000-12,-11.000 2.000-8,-8.000 7.000-4,-10.000 6.000-4,-9.000 7.000-3</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40504220128059" units="cm"/>
      <inkml:brushProperty name="height" value="0.0240504220128059" units="cm"/>
      <inkml:brushProperty name="color" value="#00bff3"/>
      <inkml:brushProperty name="ignorePressure" value="0"/>
    </inkml:brush>
  </inkml:definitions>
  <inkml:trace contextRef="#ctx0" brushRef="#br0">65850.000 18100.000 346,'21.000'3.000'20,"-5.000"6.000"4,-7.000 7.000 5,-5.000 6.000 3,-4.000 7.000 2,0.000 10.000 3,0.000 10.000 1,0.000 9.000 1,0.000-1.000 1,0.000-8.000-2,0.000-10.000-2,0.000-9.000-1,-4.000 4.000-1,-5.000 19.000 1,-7.000 19.000 0,-5.000 19.000 1,-4.000 10.000-3,0.000 4.000-8,0.000 3.000-8,0.000 3.000-7,0.000-2.000-4,0.000-6.000 0,0.000-6.000 1,0.000-6.000 0,1.000-7.000-9,4.000-6.000-21,3.000-6.000-22,3.000-6.000-20,1.000-10.000-9,1.000-12.000 0,-1.000-13.000 1,1.000-12.000 1</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760269343853" units="cm"/>
      <inkml:brushProperty name="height" value="0.017760269343853" units="cm"/>
      <inkml:brushProperty name="color" value="#00bff3"/>
      <inkml:brushProperty name="ignorePressure" value="0"/>
    </inkml:brush>
  </inkml:definitions>
  <inkml:trace contextRef="#ctx0" brushRef="#br0">66100.000 19200.000 469,'-2.000'117.000'19,"-3.000"-16.000"13,-3.000-15.000 13,-2.000-15.000 13,0.000-12.000 6,7.000-6.000-3,6.000-6.000 0,7.000-6.000-3,5.000-6.000-7,7.000-2.000-12,6.000-3.000-13,7.000-3.000-13,4.000-6.000-10,3.000-5.000-8,3.000-7.000-8,4.000-5.000-8,1.000-4.000-5,0.000 0.000 3,0.000 0.000 0,0.000 0.000 2,0.000-4.000 2,0.000-5.000 3,0.000-7.000 4,0.000-5.000 3,-4.000-4.000 3,-5.000 0.000 2,-7.000 0.000 2,-5.000 0.000 2,-4.000-2.000-3,0.000-3.000-6,0.000-3.000-7,0.000-2.000-7,-4.000 0.000-4,-5.000 7.000 1,-7.000 6.000-1,-5.000 7.000 1,-4.000 2.000-5,0.000 1.000-7,0.000-1.000-9,0.000 1.000-8</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86613537371159" units="cm"/>
      <inkml:brushProperty name="height" value="0.0186613537371159" units="cm"/>
      <inkml:brushProperty name="color" value="#00bff3"/>
      <inkml:brushProperty name="ignorePressure" value="0"/>
    </inkml:brush>
  </inkml:definitions>
  <inkml:trace contextRef="#ctx0" brushRef="#br0">67800.000 18050.000 446,'-4.000'48.000'40,"-5.000"-3.000"-5,-7.000-3.000-5,-5.000-2.000-5,-1.000-6.000-5,6.000-6.000-5,7.000-6.000-4,6.000-6.000-5,-1.000-1.000-3,-5.000 7.000-1,-7.000 6.000-2,-5.000 7.000-1,-1.000-1.000-2,6.000-6.000-2,7.000-6.000-2,6.000-6.000-3,-1.000-1.000-2,-5.000 7.000-2,-7.000 6.000-2,-5.000 7.000-2,-3.000-1.000-2,4.000-6.000 1,3.000-6.000 1,3.000-6.000 0,6.000-6.000 8,9.000-2.000 14,10.000-3.000 15,10.000-3.000 15,4.000-2.000 7,0.000 0.000-2,0.000 0.000-2,0.000 0.000 0,-2.000 3.000-4,-3.000 6.000-3,-3.000 7.000-4,-2.000 6.000-3,-8.000 6.000-4,-8.000 6.000-1,-10.000 7.000-1,-9.000 6.000-3,-4.000-1.000 0,4.000-5.000-2,3.000-7.000-2,3.000-5.000 0,1.000-4.000-2,1.000 0.000 1,-1.000 0.000-1,1.000 0.000 1,2.000-2.000-1,7.000-3.000 1,6.000-3.000 0,7.000-2.000 0,4.000-5.000 0,3.000-2.000-1,3.000-3.000-1,4.000-3.000 1,2.000-4.000-12,4.000-3.000-22,3.000-3.000-20,3.000-2.000-22,-5.000 2.000-9,-12.000 9.000 1,-13.000 10.000 3,-12.000 10.000 2</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8T06:00:15"/>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54500.000 30900.000,'-50.000'0.000,"25.000"0.000,0.000 0.000,25.000 25.000,0.000 0.000,50.000-25.000,0.000 0.000,-25.000 0.000,0.000 0.000,50.000 0.000,0.000 0.000,25.000-25.000,0.000 0.000,25.000 0.000,0.000 0.000,0.000 25.000,0.000 0.000,25.000 0.000,0.000 0.000,-25.000 0.000,0.000 0.000,0.000 0.000,0.000 0.000,0.000 25.000,0.000 0.000,-25.000-25.000,0.000 0.000,-75.000 0.000,0.000 0.000,50.000-25.000,0.000 0.000,-50.000 0.000,0.000 0.000,50.000 25.000,0.000 0.000,-50.000-25.000,0.000 0.000,100.000 0.000,0.000 0.000,-25.000 25.000,0.000 0.000,0.000 0.000,0.000 0.000,0.000 0.000,0.000 0.000,0.000 0.000,0.000 0.000,0.000 0.000,0.000 0.000,-50.000 0.000,0.000 0.000,-25.000 0.000,0.000 0.000,25.000 0.000,0.000 0.000,-25.000 25.000,0.000 0.000,25.000-25.000,0.000 0.000,0.000 25.000,0.000 0.000,0.000 0.000,0.000 0.000,0.000-25.000,0.000 0.000,-25.000 0.000,0.000 0.000,0.000 0.000,0.000 0.000,25.000 0.000,0.000 0.000,-25.000 0.000,0.000 0.000,-25.000-25.000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53614338487387" units="cm"/>
      <inkml:brushProperty name="height" value="0.0153614338487387" units="cm"/>
      <inkml:brushProperty name="color" value="#00bff3"/>
      <inkml:brushProperty name="ignorePressure" value="0"/>
    </inkml:brush>
  </inkml:definitions>
  <inkml:trace contextRef="#ctx0" brushRef="#br0">67400.000 20000.000 542,'-2.000'23.000'3,"-3.000"-3.000"4,-3.000-3.000 6,-2.000-2.000 6,0.000-5.000 8,7.000-2.000 12,6.000-3.000 13,7.000-3.000 12,4.000-4.000 1,3.000-3.000-10,3.000-3.000-12,4.000-2.000-10,-1.000-3.000-10,-3.000 1.000-11,-3.000-1.000-9,-2.000 1.000-11,0.000-4.000-10,7.000-6.000-7,6.000-6.000-8,7.000-6.000-9,0.000-1.000-4,-2.000 7.000-1,-3.000 6.000-1,-3.000 7.000-1,-4.000 2.000-2,-3.000 1.000-1,-3.000-1.000-4,-2.000 1.000-1</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7971832454205" units="cm"/>
      <inkml:brushProperty name="height" value="0.0177971832454205" units="cm"/>
      <inkml:brushProperty name="color" value="#00bff3"/>
      <inkml:brushProperty name="ignorePressure" value="0"/>
    </inkml:brush>
  </inkml:definitions>
  <inkml:trace contextRef="#ctx0" brushRef="#br0">67950.000 18350.000 468,'1.000'23.000'4,"4.000"-3.000"8,3.000-3.000 9,3.000-2.000 8,6.000-5.000 4,9.000-2.000 2,10.000-3.000 2,10.000-3.000 0,5.000-4.000 1,4.000-3.000-3,3.000-3.000-3,3.000-2.000-1,-2.000-3.000-1,-6.000 1.000 0,-6.000-1.000 1,-6.000 1.000 0,-6.000 1.000-3,-2.000 3.000-8,-3.000 3.000-7,-3.000 4.000-8,-10.000 7.000-7,-16.000 13.000-6,-15.000 12.000-5,-15.000 13.000-5,-7.000 4.000-2,3.000-3.000 2,3.000-3.000 3,4.000-2.000 1,1.000-5.000 1,0.000-2.000-1,0.000-3.000-1,0.000-3.000-1,4.000-4.000-1,10.000-3.000-2,10.000-3.000-3,9.000-2.000-1,4.000-3.000-2,1.000 1.000 2,-1.000-1.000 2,1.000 1.000 1,1.000-3.000 1,3.000-2.000 1,3.000-3.000 1,4.000-3.000 2,-3.000-1.000 1,-5.000 4.000 3,-7.000 3.000 2,-5.000 3.000 3,-3.000 1.000 3,4.000 1.000 1,3.000-1.000 3,3.000 1.000 1,1.000 2.000 2,1.000 7.000 1,-1.000 6.000 1,1.000 7.000 1,-3.000 4.000 2,-2.000 3.000 4,-3.000 3.000 3,-3.000 4.000 4,-6.000 1.000 1,-5.000 0.000-1,-7.000 0.000 1,-5.000 0.000-1,-4.000 0.000-2,0.000 0.000 0,0.000 0.000-2,0.000 0.000-1,0.000-2.000-1,0.000-3.000 0,0.000-3.000 1,0.000-2.000 0,0.000-5.000-7,0.000-2.000-15,0.000-3.000-14,0.000-3.000-15,0.000-6.000-9,0.000-5.000-5,0.000-7.000-4,0.000-5.000-5,1.000-3.000-1,4.000 4.000 5,3.000 3.000 3,3.000 3.000 5</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16124560683966" units="cm"/>
      <inkml:brushProperty name="height" value="0.0216124560683966" units="cm"/>
      <inkml:brushProperty name="color" value="#00bff3"/>
      <inkml:brushProperty name="ignorePressure" value="0"/>
    </inkml:brush>
  </inkml:definitions>
  <inkml:trace contextRef="#ctx0" brushRef="#br0">68000.000 18800.000 385,'0.000'23.000'0,"0.000"-3.000"1,0.000-3.000 0,0.000-2.000 1,0.000 2.000 2,0.000 9.000 7,0.000 10.000 5,0.000 10.000 6,0.000 5.000 7,0.000 4.000 7,0.000 3.000 8,0.000 3.000 7,-2.000 3.000 3,-3.000 3.000-4,-3.000 3.000-1,-2.000 4.000-4,-5.000-3.000-1,-2.000-5.000-1,-3.000-7.000 0,-3.000-5.000-1,-1.000-8.000-14,4.000-5.000-29,3.000-7.000-27,3.000-5.000-28,1.000-6.000-15,1.000-3.000-2,-1.000-3.000-1,1.000-2.000-3</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59443633258343" units="cm"/>
      <inkml:brushProperty name="height" value="0.0259443633258343" units="cm"/>
      <inkml:brushProperty name="color" value="#00bff3"/>
      <inkml:brushProperty name="ignorePressure" value="0"/>
    </inkml:brush>
  </inkml:definitions>
  <inkml:trace contextRef="#ctx0" brushRef="#br0">67950.000 19600.000 321,'71.000'26.000'5,"-5.000"4.000"13,-7.000 3.000 10,-5.000 3.000 12,-1.000 1.000 7,6.000 1.000 4,7.000-1.000 4,6.000 1.000 4,6.000-1.000 0,6.000 1.000-3,7.000-1.000-3,6.000 1.000-3,1.000-6.000-6,-3.000-8.000-10,-3.000-10.000-11,-2.000-9.000-9,-8.000-5.000-5,-8.000 0.000 1,-10.000 0.000 1,-9.000 0.000 1,-5.000-2.000-12,0.000-3.000-24,0.000-3.000-26,0.000-2.000-24</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329921394586563" units="cm"/>
      <inkml:brushProperty name="height" value="0.0329921394586563" units="cm"/>
      <inkml:brushProperty name="color" value="#00bff3"/>
      <inkml:brushProperty name="ignorePressure" value="0"/>
    </inkml:brush>
  </inkml:definitions>
  <inkml:trace contextRef="#ctx0" brushRef="#br0">25300.000 49000.000 252,'-68.000'0.000'-1,"17.000"0.000"-3,15.000 0.000-3,16.000 0.000-2,15.000 0.000 6,16.000 0.000 15,15.000 0.000 15,17.000 0.000 15,5.000 0.000 6,-3.000 0.000-3,-3.000 0.000-4,-2.000 0.000-3,8.000 0.000-2,22.000 0.000 0,22.000 0.000-1,23.000 0.000 0,10.000 0.000-1,0.000 0.000-1,0.000 0.000-3,0.000 0.000-1,-4.000 1.000-1,-5.000 4.000-3,-7.000 3.000-1,-5.000 3.000-1,-1.000-1.000-3,6.000-2.000-2,7.000-3.000-2,6.000-3.000-2,9.000-2.000-3,13.000 0.000 0,12.000 0.000-2,13.000 0.000-1,6.000 0.000-1,0.000 0.000-2,0.000 0.000 0,0.000 0.000-2,-7.000-2.000 0,-11.000-3.000 0,-14.000-3.000-1,-11.000-2.000 1,-15.000-1.000-1,-16.000 3.000-1,-15.000 3.000 1,-15.000 4.000-1,8.000-1.000 0,35.000-3.000 0,35.000-3.000 0,34.000-2.000 1,13.000-3.000-1,-5.000 1.000-1,-7.000-1.000-1,-5.000 1.000-1,-8.000 1.000-1,-5.000 3.000 0,-7.000 3.000 1,-5.000 4.000 1,0.000 1.000-1,10.000 0.000-1,10.000 0.000-1,9.000 0.000-2,1.000 0.000 0,-6.000 0.000 0,-6.000 0.000 0,-6.000 0.000 1,-7.000 0.000 0,-6.000 0.000 1,-6.000 0.000 1,-6.000 0.000 2,-2.000 0.000-1,3.000 0.000 2,3.000 0.000-1,4.000 0.000 0,2.000 0.000 1,4.000 0.000 2,3.000 0.000 2,3.000 0.000 2,-7.000 0.000 0,-15.000 0.000 0,-15.000 0.000 0,-16.000 0.000 0,-16.000 0.000 0,-16.000 0.000-2,-15.000 0.000-1,-15.000 0.000 0,4.000-2.000-2,25.000-3.000 0,25.000-3.000-1,25.000-2.000-1,18.000-1.000-1,14.000 3.000 1,11.000 3.000-1,14.000 4.000 1,2.000 1.000-1,-6.000 0.000-1,-6.000 0.000-1,-6.000 0.000 0,-7.000 0.000-1,-6.000 0.000-1,-6.000 0.000 1,-6.000 0.000-1,-2.000 0.000 1,3.000 0.000-1,3.000 0.000 1,4.000 0.000 0,1.000 0.000-1,0.000 0.000 0,0.000 0.000-1,0.000 0.000 0,-4.000 0.000-1,-5.000 0.000 1,-7.000 0.000 1,-5.000 0.000 0,-6.000 0.000 2,-3.000 0.000 1,-3.000 0.000 2,-2.000 0.000 1,0.000 0.000 1,7.000 0.000 0,6.000 0.000 0,7.000 0.000 0,0.000 0.000 0,-2.000 0.000 0,-3.000 0.000-1,-3.000 0.000 0,-6.000 1.000 0,-5.000 4.000-1,-7.000 3.000-1,-5.000 3.000 0,-6.000-1.000 0,-3.000-2.000-1,-3.000-3.000 1,-2.000-3.000 0,-3.000-2.000 0,1.000 0.000-1,-1.000 0.000 0,1.000 0.000-1,2.000 0.000 1,7.000 0.000-1,6.000 0.000 2,7.000 0.000-1,0.000-2.000 1,-2.000-3.000 0,-3.000-3.000 0,-3.000-2.000 0,-2.000-1.000-1,0.000 3.000 0,0.000 3.000-1,0.000 4.000 0,-7.000 1.000-1,-11.000 0.000 0,-14.000 0.000 0,-11.000 0.000 1,-11.000 1.000-1,-5.000 4.000 0,-7.000 3.000 1,-5.000 3.000 1,-3.000-1.000-1,4.000-2.000 0,3.000-3.000 1,3.000-3.000-1,4.000-2.000 0,7.000 0.000 1,6.000 0.000-1,7.000 0.000 1,4.000 0.000 0,3.000 0.000-2,3.000 0.000 0,4.000 0.000-1,-3.000 0.000 0,-5.000 0.000 0,-7.000 0.000-1,-5.000 0.000 0,-3.000-2.000 1,4.000-3.000-1,3.000-3.000 1,3.000-2.000 1,1.000-3.000 0,1.000 1.000 1,-1.000-1.000 0,1.000 1.000 1,-1.000 1.000 0,1.000 3.000 2,-1.000 3.000 0,1.000 4.000 0,-3.000-1.000 2,-2.000-3.000-1,-3.000-3.000 1,-3.000-2.000 1,-4.000-1.000 0,-3.000 3.000 0,-3.000 3.000-1,-2.000 4.000 1,-5.000-1.000-2,-2.000-3.000 0,-3.000-3.000-2,-3.000-2.000-1</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8T06:14:31"/>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47150.000 51750.000,'-100.000'0.000,"150.000"0.000,0.000 0.000,50.000 0.000,0.000 0.000,0.000 0.000,0.000 0.000,75.000 0.000,0.000 0.000,-25.000 0.000,0.000 0.000,25.000 25.000,0.000 0.000,-25.000-25.000,0.000 0.000,50.000 25.000,0.000 0.000,-50.000-25.000,0.000 0.000,-100.000 0.000,0.000 0.000,100.000 25.000,0.000 0.000,-25.000-25.000,0.000 0.000,-100.000 0.000,0.000 0.000,75.000-25.000,0.000 0.000,0.000 25.000,0.000 0.000,0.000 0.000,0.000 0.000,0.000 0.000,0.000 0.000,25.000 0.000,0.000 0.000,0.000 0.000,0.000 0.000,-25.000-25.000,0.000 0.000,0.000 25.000,0.000 0.000,-50.000-25.000,0.000 0.000,-25.000 25.000,0.000 0.000,25.000 0.000,0.000 0.000,-25.000 0.000,0.000 0.000,-25.000-25.000,0.000 0.000,25.000 0.000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8T06:14:31"/>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10700.000 56250.000,'-50.000'0.000,"25.000"25.000,0.000 0.000,100.000 25.000,0.000 0.000,25.000 0.000,0.000 0.000,50.000-25.000,0.000 0.000,25.000 0.000,0.000 0.000,0.000 0.000,0.000 0.000,25.000-25.000,0.000 0.000,25.000 0.000,0.000 0.000,0.000 0.000,0.000 0.000,-50.000-25.000,0.000 0.000,-125.000 25.000,0.000 0.000,50.000-25.000,0.000 0.000,-50.000 25.000,0.000 0.000,100.000-25.000,0.000 0.000,50.000 0.000,0.000 0.000,-25.000 0.000,0.000 0.000,0.000 25.000,0.000 0.000,-25.000-25.000,0.000 0.000,0.000 0.000,0.000 0.000,-50.000 0.000,0.000 0.000,-25.000 0.000,0.000 0.000,-50.000 25.000,0.000 0.000,75.000 0.000,0.000 0.000,-75.000 0.000,0.000 0.000,100.000-25.000,0.000 0.000,0.000 25.000,0.000 0.000,0.000 0.000,0.000 0.000,-25.000-25.000,0.000 0.000,0.000 25.000,0.000 0.000,0.000-25.000,0.000 0.000,-25.000 0.000,0.000 0.000,-50.000 25.000,0.000 0.000,0.000 0.000,0.000 0.000,25.000 0.000,0.000 0.000,25.000-25.000,0.000 0.000,-25.000 0.000,0.000 0.000,25.000 25.000,0.000 0.000,-25.000-25.000,0.000 0.000,-25.000 25.000,0.000 0.000,25.000 0.000,0.000 0.000,-50.000-25.000,0.000 0.000,0.000 0.000,0.000 0.000,0.000 0.000</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324466191232204" units="cm"/>
      <inkml:brushProperty name="height" value="0.0324466191232204" units="cm"/>
      <inkml:brushProperty name="color" value="#f2395b"/>
      <inkml:brushProperty name="ignorePressure" value="0"/>
    </inkml:brush>
  </inkml:definitions>
  <inkml:trace contextRef="#ctx0" brushRef="#br0">25100.000 20200.000 256,'-63.000'-21.000'22,"26.000"10.000"-10,24.000 10.000-9,26.000 9.000-10,22.000 17.000 0,23.000 25.000 9,22.000 25.000 10,22.000 25.000 8,18.000 28.000 6,16.000 31.000 1,15.000 32.000 2,17.000 31.000 2,2.000 15.000-1,-9.000 1.000-1,-10.000-1.000-3,-8.000 1.000-1,0.000-13.000-1,14.000-25.000-2,11.000-25.000-1,14.000-25.000-1,3.000-30.000-2,-2.000-34.000-1,-3.000-35.000-1,-3.000-33.000-2,-18.000-22.000-3,-31.000-5.000-1,-31.000-7.000-2,-31.000-5.000-3,2.000-31.000-1,39.000-53.000-2,36.000-53.000-1,39.000-52.000-1,27.000-51.000-1,19.000-47.000 1,19.000-47.000 0,19.000-46.000-1,4.000-23.000 2,-9.000 4.000 2,-10.000 3.000 2,-8.000 3.000 2,-15.000 21.000 2,-19.000 42.000 2,-18.000 40.000 2,-19.000 41.000 2,-18.000 29.000 1,-15.000 19.000 0,-15.000 19.000 1,-16.000 19.000 0,-15.000 19.000 1,-11.000 23.000-1,-14.000 22.000 1,-11.000 22.000-1,-12.000 16.000 1,-9.000 14.000-2,-10.000 11.000 0,-8.000 14.000 0,-6.000 14.000-9,1.000 20.000-17,-1.000 18.000-15,1.000 20.000-17,-1.000 8.000-12,1.000 1.000-8,-1.000-1.000-8,1.000 1.000-8</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241840463131666" units="cm"/>
      <inkml:brushProperty name="height" value="0.0241840463131666" units="cm"/>
      <inkml:brushProperty name="color" value="#f2395b"/>
      <inkml:brushProperty name="ignorePressure" value="0"/>
    </inkml:brush>
  </inkml:definitions>
  <inkml:trace contextRef="#ctx0" brushRef="#br0">37200.000 37650.000 344,'-66.000'90.000'-28,"19.000"-18.000"14,19.000-19.000 14,19.000-18.000 13,18.000-10.000 11,19.000 0.000 8,19.000 0.000 9,19.000 0.000 8,15.000-4.000 4,13.000-5.000 0,12.000-7.000-1,13.000-5.000 0,1.000-8.000-2,-9.000-5.000-4,-10.000-7.000-3,-8.000-5.000-3,5.000-15.000-5,22.000-22.000-3,22.000-22.000-4,23.000-21.000-3,3.000-17.000-7,-11.000-8.000-8,-14.000-10.000-9,-11.000-9.000-7,-15.000-9.000-5,-16.000-5.000-4,-15.000-7.000-2,-15.000-5.000-4,-15.000-3.000 0,-12.000 4.000-1,-13.000 3.000 0,-12.000 3.000 0,-15.000 7.000 0,-15.000 14.000 4,-15.000 11.000 1,-16.000 14.000 3,-18.000 13.000 1,-18.000 16.000 1,-19.000 15.000 1,-18.000 17.000 0,-23.000 17.000 2,-24.000 23.000-1,-26.000 22.000 1,-24.000 22.000 0,-4.000 18.000 1,19.000 16.000-1,19.000 15.000 1,19.000 17.000-1,21.000 2.000 2,26.000-9.000 0,24.000-10.000 3,26.000-8.000 0,-1.000 11.000 2,-24.000 35.000-1,-26.000 35.000-1,-24.000 34.000 1,1.000-1.000-1,28.000-33.000 0,28.000-35.000 0,29.000-34.000-1,7.000 2.000-1,-12.000 42.000-2,-13.000 40.000-3,-12.000 41.000-3,7.000 5.000-1,29.000-27.000-1,28.000-28.000-1,28.000-28.000-1,14.000-24.000-4,0.000-19.000-6,0.000-18.000-8,0.000-19.000-6</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85386817902327" units="cm"/>
      <inkml:brushProperty name="height" value="0.0185386817902327" units="cm"/>
      <inkml:brushProperty name="color" value="#f2395b"/>
      <inkml:brushProperty name="ignorePressure" value="0"/>
    </inkml:brush>
  </inkml:definitions>
  <inkml:trace contextRef="#ctx0" brushRef="#br0">37250.000 65550.000 449,'3.000'45.000'4,"6.000"-9.000"10,7.000-10.000 8,6.000-8.000 10,6.000-8.000 2,6.000-2.000-1,7.000-3.000-2,6.000-3.000-1,12.000-2.000-1,19.000 0.000 2,19.000 0.000 2,19.000 0.000 3,9.000-2.000 0,0.000-3.000 0,0.000-3.000 1,0.000-2.000 1,-11.000-3.000-5,-22.000 1.000-10,-22.000-1.000-9,-21.000 1.000-9,2.000-15.000-9,29.000-28.000-4,28.000-28.000-7,28.000-27.000-5,4.000-23.000-5,-18.000-16.000-3,-19.000-15.000-3,-18.000-15.000-3,-17.000-9.000-2,-11.000 1.000 1,-14.000-1.000-1,-11.000 1.000 0,-12.000 4.000 2,-9.000 9.000 4,-10.000 10.000 2,-8.000 10.000 4,-18.000 8.000 3,-25.000 10.000 3,-25.000 10.000 1,-25.000 9.000 4,-21.000 15.000 2,-15.000 22.000 5,-15.000 22.000 3,-16.000 23.000 4,-10.000 17.000 3,-3.000 17.000 1,-3.000 15.000 3,-2.000 16.000 1,3.000 23.000 4,14.000 31.000 5,11.000 32.000 6,14.000 31.000 5,10.000 20.000 2,9.000 9.000-1,10.000 10.000-3,10.000 10.000 0,14.000 5.000-6,23.000 4.000-7,22.000 3.000-7,22.000 3.000-8,12.000-21.000-4,3.000-43.000-3,3.000-44.000-3,4.000-43.000-2,4.000-21.000-8,6.000 3.000-14,7.000 3.000-14,6.000 4.000-13</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8T06:00:15"/>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65450.000 31000.000,'0.000'-50.000,"50.000"25.000,0.000 0.000,0.000 25.000,0.000 0.000,-25.000 0.000,0.000 0.000,50.000 0.000,0.000 0.000,-25.000 0.000,0.000 0.000,50.000 0.000,0.000 0.000,-75.000 0.000,0.000 0.000,100.000 0.000,0.000 0.000,0.000 0.000,0.000 0.000,0.000 0.000,0.000 0.000,-25.000 0.000,0.000 0.000,0.000-25.000,0.000 0.000,25.000 25.000,0.000 0.000,-25.000-25.000,0.000 0.000,50.000 0.000,0.000 0.000,-50.000 25.000,0.000 0.000,25.000 0.000,0.000 0.000,-50.000 0.000,0.000 0.000,25.000 25.000,0.000 0.000,-25.000-25.000,0.000 0.000,25.000 0.000,0.000 0.000,-25.000 0.000,0.000 0.000,0.000 0.000,0.000 0.000,-25.000 0.000,0.000 0.000,0.000 0.000,0.000 0.000,0.000 0.000,0.000 0.000,0.000 0.000,0.000 0.000,-25.000 25.000,0.000 0.000,0.000-25.000,0.000 0.000,0.000 0.000,0.000 0.000,0.000-25.000,0.000 0.000,-50.000 0.000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34250.000 39350.000 1000,'3.000'23.000'-2,"6.000"-3.000"-1,7.000-3.000-4,6.000-2.000-1,6.000-5.000 0,6.000-2.000 5,7.000-3.000 4,6.000-3.000 5,1.000-2.000 0,-3.000 0.000-4,-3.000 0.000-6,-2.000 0.000-3,-5.000-2.000-14,-2.000-3.000-21,-3.000-3.000-22,-3.000-2.000-20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206122398376465" units="cm"/>
      <inkml:brushProperty name="height" value="0.0206122398376465" units="cm"/>
      <inkml:brushProperty name="color" value="#f2395b"/>
      <inkml:brushProperty name="ignorePressure" value="0"/>
    </inkml:brush>
  </inkml:definitions>
  <inkml:trace contextRef="#ctx0" brushRef="#br0">34400.000 40350.000 404,'26.000'20.000'-22,"4.000"-9.000"7,3.000-10.000 6,3.000-8.000 6,1.000-9.000 3,1.000-6.000 0,-1.000-6.000 0,1.000-6.000 0,-4.000-1.000-1,-6.000 7.000 0,-6.000 6.000-1,-6.000 7.000-1,-6.000 2.000 0,-2.000 1.000 0,-3.000-1.000-1,-3.000 1.000-1,-1.000 7.000 4,4.000 16.000 7,3.000 15.000 7,3.000 17.000 8,-1.000 8.000 3,-2.000 4.000 0,-3.000 3.000-2,-3.000 3.000 0,-1.000 1.000 0,4.000 1.000-2,3.000-1.000-1,3.000 1.000-1,1.000-3.000-2,1.000-2.000-4,-1.000-3.000-5,1.000-3.000-3,-3.000-6.000-5,-2.000-5.000-5,-3.000-7.000-4,-3.000-5.000-5,-2.000-6.000-3,0.000-3.000 1,0.000-3.000-1,0.000-2.000 0,-2.000-1.000-1,-3.000 3.000-2,-3.000 3.000 0,-2.000 4.000-3,-5.000-1.000 0,-2.000-3.000-1,-3.000-3.000 0,-3.000-2.000 8,-2.000-5.000 17,0.000-2.000 0,0.000-3.000 0,0.000-3.000 0,1.000-4.000 0,4.000-3.000 0,3.000-3.000 0,3.000-2.000 0,3.000-3.000 0,3.000 1.000 0,3.000-1.000 0,4.000 1.000 0,4.000-1.000 6,6.000 1.000 29,7.000-1.000 3,6.000 1.000 4,6.000 1.000 1,6.000 3.000 0,7.000 3.000-1,6.000 4.000 1,4.000 1.000-2,4.000 0.000 0,3.000 0.000-1,3.000 0.000 0,7.000 3.000-3,14.000 6.000-3,11.000 7.000-4,14.000 6.000-3,3.000 1.000-3,-2.000-3.000-2,-3.000-3.000-2,-3.000-2.000-3,-10.000-5.000-3,-16.000-2.000-4,-15.000-3.000-4,-15.000-3.000-5,5.000-2.000-2,29.000 0.000-3,28.000 0.000-2,28.000 0.000-2,1.000 0.000-1,-24.000 0.000 0,-26.000 0.000 1,-24.000 0.000 1,-17.000-2.000-5,-5.000-3.000-9,-7.000-3.000-9,-5.000-2.000-10,-3.000-3.000-6,4.000 1.000-4,3.000-1.000-5,3.000 1.000-4,-2.000-1.000-1,-6.000 1.000 3,-6.000-1.000 2,-6.000 1.000 2</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29170464351773" units="cm"/>
      <inkml:brushProperty name="height" value="0.0129170464351773" units="cm"/>
      <inkml:brushProperty name="color" value="#f2395b"/>
      <inkml:brushProperty name="ignorePressure" value="0"/>
    </inkml:brush>
  </inkml:definitions>
  <inkml:trace contextRef="#ctx0" brushRef="#br0">35000.000 38950.000 645,'1.000'21.000'20,"4.000"-5.000"-1,3.000-7.000-1,3.000-5.000-1,6.000-4.000 2,9.000 0.000 3,10.000 0.000 3,10.000 0.000 4,0.000-2.000 1,-5.000-3.000 1,-7.000-3.000 0,-5.000-2.000 0,-4.000-1.000-4,0.000 3.000-8,0.000 3.000-7,0.000 4.000-7,-5.000 5.000-10,-9.000 10.000-8,-10.000 10.000-10,-8.000 9.000-9,-6.000 4.000-6,1.000 1.000-1,-1.000-1.000-2,1.000 1.000-2,1.000-3.000 3,3.000-2.000 6,3.000-3.000 6,4.000-3.000 6,1.000-4.000 6,0.000-3.000 4,0.000-3.000 5,0.000-2.000 4,3.000-5.000 3,6.000-2.000 0,7.000-3.000 0,6.000-3.000 0,1.000-2.000 1,-3.000 0.000 1,-3.000 0.000-1,-2.000 0.000 1,-3.000-2.000-7,1.000-3.000-17,-1.000-3.000-16,1.000-2.000-15</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11977523192763" units="cm"/>
      <inkml:brushProperty name="height" value="0.0111977523192763" units="cm"/>
      <inkml:brushProperty name="color" value="#f2395b"/>
      <inkml:brushProperty name="ignorePressure" value="0"/>
    </inkml:brush>
  </inkml:definitions>
  <inkml:trace contextRef="#ctx0" brushRef="#br0">35350.000 40100.000 744,'0.000'37.000'1,"0.000"26.000"2,0.000 24.000 1,0.000 26.000 3,0.000 7.000 4,0.000-9.000 8,0.000-10.000 7,0.000-8.000 7,0.000-11.000 3,0.000-8.000-2,0.000-10.000-3,0.000-9.000-3,0.000-9.000-9,0.000-5.000-16,0.000-7.000-16,0.000-5.000-16,1.000-8.000-15,4.000-5.000-13,3.000-7.000-12,3.000-5.000-13</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69213898479939" units="cm"/>
      <inkml:brushProperty name="height" value="0.0169213898479939" units="cm"/>
      <inkml:brushProperty name="color" value="#f2395b"/>
      <inkml:brushProperty name="ignorePressure" value="0"/>
    </inkml:brush>
  </inkml:definitions>
  <inkml:trace contextRef="#ctx0" brushRef="#br0">35300.000 39950.000 492,'46.000'-46.000'-56,"-5.000"10.000"21,-7.000 10.000 19,-5.000 9.000 21,-4.000 4.000 11,0.000 1.000 1,0.000-1.000 3,0.000 1.000 2,1.000 1.000-1,4.000 3.000 0,3.000 3.000-2,3.000 4.000-2,1.000 4.000-1,1.000 6.000-2,-1.000 7.000-1,1.000 6.000-3,-3.000 3.000 0,-2.000 0.000 0,-3.000 0.000 2,-3.000 0.000 0,-2.000 7.000 2,0.000 17.000 3,0.000 15.000 1,0.000 16.000 2,-2.000 7.000 3,-3.000 1.000 0,-3.000-1.000 1,-2.000 1.000 2,-5.000-3.000-1,-2.000-2.000-2,-3.000-3.000-1,-3.000-3.000-2,-1.000-4.000-1,4.000-3.000 1,3.000-3.000 1,3.000-2.000 1,1.000-6.000-5,1.000-6.000-12,-1.000-6.000-11,1.000-6.000-12</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9975269511342" units="cm"/>
      <inkml:brushProperty name="height" value="0.0089975269511342" units="cm"/>
      <inkml:brushProperty name="color" value="#f2395b"/>
      <inkml:brushProperty name="ignorePressure" value="0"/>
    </inkml:brush>
  </inkml:definitions>
  <inkml:trace contextRef="#ctx0" brushRef="#br0">35550.000 40300.000 926,'26.000'-2.000'21,"4.000"-3.000"-3,3.000-3.000-4,3.000-2.000-3,-1.000-1.000-5,-2.000 3.000-2,-3.000 3.000-5,-3.000 4.000-3,-6.000-1.000-7,-5.000-3.000-9,-7.000-3.000-9,-5.000-2.000-10,-3.000-1.000-4,4.000 3.000-2,3.000 3.000 0,3.000 4.000 0</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35500.000 40900.000 1000,'23.000'-2.000'-106,"-3.000"-3.000"20,-3.000-3.000 28,-2.000-2.000 58,-3.000-1.000 0,1.000 3.000 0,-1.000 3.000 0,1.000 4.000 0,2.000-4.000 0,7.000-9.000 0,6.000-10.000 0,7.000-8.000 0,2.000-4.000 0,1.000 3.000 0,-1.000 3.000 0,1.000 4.000 0,-4.000 4.000 0,-6.000 6.000 0,-6.000 7.000 0,-6.000 6.000 0,-4.000 1.000 0,1.000-3.000 0,-1.000-3.000 0,1.000-2.000 0</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908198859542608" units="cm"/>
      <inkml:brushProperty name="height" value="0.00908198859542608" units="cm"/>
      <inkml:brushProperty name="color" value="#f2395b"/>
      <inkml:brushProperty name="ignorePressure" value="0"/>
    </inkml:brush>
  </inkml:definitions>
  <inkml:trace contextRef="#ctx0" brushRef="#br0">35700.000 40100.000 917,'0.000'28.000'-30,"0.000"6.000"2,0.000 7.000 4,0.000 6.000 3,0.000-2.000 6,0.000-9.000 10,0.000-10.000 10,0.000-8.000 9,0.000 5.000 9,0.000 22.000 6,0.000 22.000 7,0.000 23.000 5,0.000 3.000-4,0.000-11.000-18,0.000-14.000-18,0.000-11.000-16,0.000-12.000-9,0.000-9.000 1,0.000-10.000 0,0.000-8.000 0,1.000-6.000-7,4.000 1.000-16,3.000-1.000-15,3.000 1.000-5</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3963880315423" units="cm"/>
      <inkml:brushProperty name="height" value="0.0083963880315423" units="cm"/>
      <inkml:brushProperty name="color" value="#f2395b"/>
      <inkml:brushProperty name="ignorePressure" value="0"/>
    </inkml:brush>
  </inkml:definitions>
  <inkml:trace contextRef="#ctx0" brushRef="#br0">36900.000 39400.000 992,'0.000'184.000'-74,"0.000"-31.000"37,0.000-31.000 36,0.000-31.000 35,0.000-20.000 11,0.000-5.000-16,0.000-7.000-18,0.000-5.000-15,0.000-9.000-12,0.000-9.000-8,0.000-10.000-7,0.000-8.000-7</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37250.000 39700.000 1000,'1.000'21.000'-7,"4.000"-5.000"-12,3.000-7.000-13,3.000-5.000-13,4.000-4.000 5,7.000 0.000 21,6.000 0.000 21,7.000 0.000 21,-1.000-2.000 4,-6.000-3.000-14,-6.000-3.000-14,-6.000-2.000-14,-4.000-1.000-5,1.000 3.000 3,-1.000 3.000 4,1.000 4.000 3,-3.000-1.000-8,-2.000-3.000-18,-3.000-3.000 13,-3.000-2.000 23</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215544067323208" units="cm"/>
      <inkml:brushProperty name="height" value="0.0215544067323208" units="cm"/>
      <inkml:brushProperty name="color" value="#00bff2"/>
      <inkml:brushProperty name="ignorePressure" value="0"/>
    </inkml:brush>
  </inkml:definitions>
  <inkml:trace contextRef="#ctx0" brushRef="#br0">54050.000 26350.000 386,'1.000'-44.000'-9,"4.000"13.000"16,3.000 12.000 17,3.000 13.000 17,3.000 4.000 9,3.000-3.000 4,3.000-3.000 1,4.000-2.000 4,1.000-1.000-3,0.000 3.000-7,0.000 3.000-7,0.000 4.000-7,0.000 2.000-4,0.000 4.000 2,0.000 3.000 1,0.000 3.000 1,-2.000 3.000-18,-3.000 3.000-34,-3.000 3.000-36,-2.000 4.000-34</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21628688648343" units="cm"/>
      <inkml:brushProperty name="height" value="0.0121628688648343" units="cm"/>
      <inkml:brushProperty name="color" value="#f2395b"/>
      <inkml:brushProperty name="ignorePressure" value="0"/>
    </inkml:brush>
  </inkml:definitions>
  <inkml:trace contextRef="#ctx0" brushRef="#br0">36550.000 40650.000 685,'48.000'-2.000'1,"-3.000"-3.000"3,-3.000-3.000 4,-2.000-2.000 2,0.000-5.000 5,7.000-2.000 6,6.000-3.000 5,7.000-3.000 8,2.000-4.000 2,1.000-3.000-1,-1.000-3.000 1,1.000-2.000-1,-1.000-3.000-5,1.000 1.000-13,-1.000-1.000-11,1.000 1.000-11,-7.000 2.000-13,-12.000 7.000-13,-13.000 6.000-14,-12.000 7.000-13,-7.000 2.000-7,1.000 1.000-2,-1.000-1.000-2,1.000 1.000-1</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07186557725072" units="cm"/>
      <inkml:brushProperty name="height" value="0.0107186557725072" units="cm"/>
      <inkml:brushProperty name="color" value="#f2395b"/>
      <inkml:brushProperty name="ignorePressure" value="0"/>
    </inkml:brush>
  </inkml:definitions>
  <inkml:trace contextRef="#ctx0" brushRef="#br0">37350.000 40050.000 777,'-24.000'96.000'-12,"4.000"-5.000"8,3.000-7.000 7,3.000-5.000 9,1.000-6.000 6,1.000-3.000 9,-1.000-3.000 7,1.000-2.000 7,-1.000-5.000 0,1.000-2.000-11,-1.000-3.000-9,1.000-3.000-10,-1.000-6.000-13,1.000-5.000-19,-1.000-7.000-18,1.000-5.000-17,-1.000-6.000-11,1.000-3.000-2,-1.000-3.000-3,1.000-2.000-2</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977435801178217" units="cm"/>
      <inkml:brushProperty name="height" value="0.00977435801178217" units="cm"/>
      <inkml:brushProperty name="color" value="#f2395b"/>
      <inkml:brushProperty name="ignorePressure" value="0"/>
    </inkml:brush>
  </inkml:definitions>
  <inkml:trace contextRef="#ctx0" brushRef="#br0">37400.000 40600.000 852,'3.000'28.000'1,"6.000"6.000"1,7.000 7.000 2,6.000 6.000 1,4.000 1.000 3,4.000-3.000 6,3.000-3.000 6,3.000-2.000 6,-1.000-6.000 0,-2.000-6.000-6,-3.000-6.000-6,-3.000-6.000-7,-4.000-6.000-15,-3.000-2.000-26,-3.000-3.000-28,-2.000-3.000-25</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7846489623189" units="cm"/>
      <inkml:brushProperty name="height" value="0.0087846489623189" units="cm"/>
      <inkml:brushProperty name="color" value="#f2395b"/>
      <inkml:brushProperty name="ignorePressure" value="0"/>
    </inkml:brush>
  </inkml:definitions>
  <inkml:trace contextRef="#ctx0" brushRef="#br0">37800.000 40300.000 948,'21.000'70.000'-11,"-5.000"-9.000"10,-7.000-10.000 11,-5.000-8.000 10,-4.000-6.000 0,0.000 1.000-9,0.000-1.000-8,0.000 1.000-10,0.000-4.000-10,0.000-6.000-11,0.000-6.000-12,0.000-6.000-11,1.000-4.000-7,4.000 1.000-6,3.000-1.000 40,3.000 1.000 24</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50998998433352" units="cm"/>
      <inkml:brushProperty name="height" value="0.0150998998433352" units="cm"/>
      <inkml:brushProperty name="color" value="#f2395b"/>
      <inkml:brushProperty name="ignorePressure" value="0"/>
    </inkml:brush>
  </inkml:definitions>
  <inkml:trace contextRef="#ctx0" brushRef="#br0">37700.000 40250.000 551,'25.000'-22.000'2,"0.000"6.000"2,0.000 7.000 4,0.000 6.000 2,1.000 3.000 5,4.000 0.000 7,3.000 0.000 6,3.000 0.000 7,1.000 0.000 4,1.000 0.000 0,-1.000 0.000 1,1.000 0.000 1,-3.000 3.000-2,-2.000 6.000-5,-3.000 7.000-4,-3.000 6.000-4,-6.000 3.000-7,-5.000 0.000-6,-7.000 0.000-9,-5.000 0.000-6,-6.000 1.000-8,-3.000 4.000-7,-3.000 3.000-9,-2.000 3.000-7,-3.000 1.000-5,1.000 1.000-2,-1.000-1.000-3,1.000 1.000-1,-3.000-3.000 0,-2.000-2.000 3,-3.000-3.000 4,-3.000-3.000 2,2.000-6.000 5,10.000-5.000 9,10.000-7.000 9,9.000-5.000 8,7.000-6.000 4,7.000-3.000 1,6.000-3.000 1,7.000-2.000 0,5.000-3.000-2,7.000 1.000-6,6.000-1.000-5,7.000 1.000-6,-4.000-1.000-7,-12.000 1.000-5,-13.000-1.000 2,-12.000 1.000 27</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25151006504893" units="cm"/>
      <inkml:brushProperty name="height" value="0.0125151006504893" units="cm"/>
      <inkml:brushProperty name="color" value="#f2395b"/>
      <inkml:brushProperty name="ignorePressure" value="0"/>
    </inkml:brush>
  </inkml:definitions>
  <inkml:trace contextRef="#ctx0" brushRef="#br0">39300.000 39100.000 665,'-25.000'48.000'2,"0.000"-3.000"5,0.000-3.000 3,0.000-2.000 4,-5.000 8.000 7,-9.000 22.000 8,-10.000 22.000 9,-8.000 23.000 8,-3.000 3.000 1,7.000-11.000-8,6.000-14.000-7,7.000-11.000-8,5.000-15.000-8,7.000-16.000-7,6.000-15.000-8,7.000-15.000-9,2.000-4.000-5,1.000 9.000-3,-1.000 10.000-4,1.000 10.000-3,-1.000 0.000-5,1.000-5.000-4,-1.000-7.000-6,1.000-5.000-5</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41806146129966" units="cm"/>
      <inkml:brushProperty name="height" value="0.0141806146129966" units="cm"/>
      <inkml:brushProperty name="color" value="#f2395b"/>
      <inkml:brushProperty name="ignorePressure" value="0"/>
    </inkml:brush>
  </inkml:definitions>
  <inkml:trace contextRef="#ctx0" brushRef="#br0">39100.000 39900.000 587,'21.000'187.000'-36,"-5.000"-24.000"23,-7.000-26.000 21,-5.000-24.000 23,-4.000-17.000 11,0.000-5.000 3,0.000-7.000 2,0.000-5.000 2,0.000-11.000-1,0.000-11.000-3,0.000-14.000-4,0.000-11.000-5,1.000-9.000-5,4.000-3.000-9,3.000-3.000-9,3.000-2.000-10,1.000-6.000-15,1.000-6.000-26,-1.000-6.000-25,1.000-6.000-24</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38260936364532" units="cm"/>
      <inkml:brushProperty name="height" value="0.0138260936364532" units="cm"/>
      <inkml:brushProperty name="color" value="#f2395b"/>
      <inkml:brushProperty name="ignorePressure" value="0"/>
    </inkml:brush>
  </inkml:definitions>
  <inkml:trace contextRef="#ctx0" brushRef="#br0">39450.000 39400.000 602,'46.000'-24.000'21,"-5.000"4.000"2,-7.000 3.000 2,-5.000 3.000 2,-3.000 3.000 5,4.000 3.000 6,3.000 3.000 7,3.000 4.000 7,3.000 1.000-3,3.000 0.000-10,3.000 0.000-10,4.000 0.000-11,-3.000 0.000-20,-5.000 0.000-29,-7.000 0.000-28,-5.000 0.000-29</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217461679130793" units="cm"/>
      <inkml:brushProperty name="height" value="0.0217461679130793" units="cm"/>
      <inkml:brushProperty name="color" value="#f2395b"/>
      <inkml:brushProperty name="ignorePressure" value="0"/>
    </inkml:brush>
  </inkml:definitions>
  <inkml:trace contextRef="#ctx0" brushRef="#br0">39500.000 40050.000 383,'0.000'92.000'-5,"0.000"-16.000"-8,0.000-15.000-9,0.000-15.000-8,0.000-11.000 4,0.000-2.000 26,0.000-3.000 0,0.000-3.000 0,3.000-12.000 0,6.000-18.000 0,7.000-19.000 0,6.000-18.000 0,1.000-9.000 0,-3.000 4.000 0,-3.000 3.000 0,-2.000 3.000 0,-5.000 4.000 0,-2.000 7.000 0,-3.000 6.000 0,-3.000 7.000 0,-1.000 0.000 0,4.000-2.000 0,3.000-3.000 0,3.000-3.000 0,1.000-1.000 0,1.000 4.000 0,-1.000 3.000 0,1.000 3.000 0,-1.000 1.000 0,1.000 1.000 0,-1.000-1.000 0,1.000 1.000 0,-1.000 2.000 0,1.000 7.000 0,-1.000 6.000 0,1.000 7.000 0,-3.000 7.000 0,-2.000 9.000 0,-3.000 10.000 9,-3.000 10.000 29,-4.000 4.000-2,-3.000 0.000-7,-3.000 0.000-5,-2.000 0.000-6,-3.000-2.000-4,1.000-3.000-1,-1.000-3.000-2,1.000-2.000-2,1.000-6.000-2,3.000-6.000-2,3.000-6.000-2,4.000-6.000-1,2.000-6.000-2,4.000-2.000 1,3.000-3.000-2,3.000-3.000 1,3.000-7.000-1,3.000-9.000-1,3.000-10.000 1,4.000-8.000-2,-1.000-8.000 1,-3.000-2.000 0,-3.000-3.000-1,-2.000-3.000 1,-1.000-2.000-2,3.000 0.000-4,3.000 0.000-2,4.000 0.000-4,1.000 4.000-1,0.000 10.000 2,0.000 10.000 2,0.000 9.000 2,-2.000 4.000 2,-3.000 1.000 5,-3.000-1.000 3,-2.000 1.000 4,-3.000 7.000 4,1.000 16.000 5,-1.000 15.000 3,1.000 17.000 4,-3.000 10.000 4,-2.000 6.000 0,-3.000 7.000 3,-3.000 6.000 1,-1.000 4.000 2,4.000 4.000 4,3.000 3.000 2,3.000 3.000 4,-1.000-2.000-1,-2.000-6.000-2,-3.000-6.000-4,-3.000-6.000-3,-2.000-9.000-2,0.000-8.000-2,0.000-10.000-2,0.000-9.000-2,-2.000-5.000-5,-3.000 0.000-5,-3.000 0.000-6,-2.000 0.000-7,-6.000-2.000-3,-6.000-3.000-3,-6.000-3.000-2,-6.000-2.000-3,-6.000-5.000-4,-2.000-2.000-7,-3.000-3.000-6,-3.000-3.000-7,-1.000-6.000-7,4.000-5.000-7,3.000-7.000-6,3.000-5.000-8,4.000-3.000 0,7.000 4.000 3,6.000 3.000 6,7.000 3.000 3,2.000 1.000 5,1.000 1.000 3,-1.000-1.000 4,1.000 1.000 20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57077051699162" units="cm"/>
      <inkml:brushProperty name="height" value="0.0157077051699162" units="cm"/>
      <inkml:brushProperty name="color" value="#f2395b"/>
      <inkml:brushProperty name="ignorePressure" value="0"/>
    </inkml:brush>
  </inkml:definitions>
  <inkml:trace contextRef="#ctx0" brushRef="#br0">40950.000 39700.000 530,'0.000'51.000'6,"0.000"4.000"4,0.000 3.000 4,0.000 3.000 3,0.000 4.000 6,0.000 7.000 6,0.000 6.000 7,0.000 7.000 6,0.000 2.000 2,0.000 1.000 0,0.000-1.000-2,0.000 1.000-1,0.000-6.000-4,0.000-8.000-5,0.000-10.000-6,0.000-9.000-5,1.000-10.000-15,4.000-9.000-25,3.000-10.000-23,3.000-8.000-25,-1.000-9.000-9,-2.000-6.000 4,-3.000-6.000 4,-3.000-6.000 5,-2.000-4.000 4,0.000 1.000 3,0.000-1.000 4,0.000 1.000 23</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84754617512226" units="cm"/>
      <inkml:brushProperty name="height" value="0.0184754617512226" units="cm"/>
      <inkml:brushProperty name="color" value="#00bff2"/>
      <inkml:brushProperty name="ignorePressure" value="0"/>
    </inkml:brush>
  </inkml:definitions>
  <inkml:trace contextRef="#ctx0" brushRef="#br0">54100.000 26900.000 451,'25.000'0.000'19,"0.000"0.000"2,0.000 0.000 3,0.000 0.000 2,-2.000 3.000 1,-3.000 6.000 2,-3.000 7.000 1,-2.000 6.000 0,-5.000 3.000 0,-2.000 0.000-4,-3.000 0.000-3,-3.000 0.000-4,-1.000 6.000-1,4.000 13.000 1,3.000 12.000 0,3.000 13.000 1,-1.000-1.000-2,-2.000-11.000-3,-3.000-14.000-3,-3.000-11.000-4,-2.000-1.000-1,0.000 13.000 1,0.000 12.000 1,0.000 13.000 1,0.000 1.000 0,0.000-9.000 0,0.000-10.000-1,0.000-8.000 0,0.000-8.000 0,0.000-2.000 0,0.000-3.000 1,0.000-3.000 1,3.000-6.000-7,6.000-5.000-10,7.000-7.000-12,6.000-5.000-12,3.000-11.000-9,0.000-11.000-10,0.000-14.000-8,0.000-11.000-9,-4.000-3.000-2,-5.000 10.000 4,-7.000 10.000 5,-5.000 9.000 4,-3.000 2.000 4,4.000-2.000 4,3.000-3.000 3,3.000-3.000 36</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81383360177279" units="cm"/>
      <inkml:brushProperty name="height" value="0.0181383360177279" units="cm"/>
      <inkml:brushProperty name="color" value="#f2395b"/>
      <inkml:brushProperty name="ignorePressure" value="0"/>
    </inkml:brush>
  </inkml:definitions>
  <inkml:trace contextRef="#ctx0" brushRef="#br0">40950.000 39650.000 459,'0.000'-24.000'0,"0.000"4.000"1,0.000 3.000 0,0.000 3.000 0,0.000 1.000 2,0.000 1.000 4,0.000-1.000 3,0.000 1.000 4,1.000-1.000 2,4.000 1.000 3,3.000-1.000 2,3.000 1.000 2,1.000 1.000 0,1.000 3.000-3,-1.000 3.000-1,1.000 4.000-3,1.000 1.000-2,3.000 0.000-2,3.000 0.000-2,4.000 0.000-3,1.000 0.000 0,0.000 0.000 2,0.000 0.000 1,0.000 0.000 2,0.000 0.000-4,0.000 0.000-7,0.000 0.000-8,0.000 0.000-8,-2.000 1.000-4,-3.000 4.000-1,-3.000 3.000 1,-2.000 3.000-1,-5.000 3.000 1,-2.000 3.000 4,-3.000 3.000 2,-3.000 4.000 3,-1.000 4.000 3,4.000 6.000 6,3.000 7.000 4,3.000 6.000 5,1.000 7.000 4,1.000 10.000 5,-1.000 10.000 3,1.000 9.000 4,-3.000 7.000 3,-2.000 7.000 1,-3.000 6.000 2,-3.000 7.000 3,-2.000-3.000 0,0.000-8.000 0,0.000-10.000 0,0.000-9.000-1,0.000-10.000-1,0.000-9.000-7,0.000-10.000-4,0.000-8.000-7</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08377989381552" units="cm"/>
      <inkml:brushProperty name="height" value="0.0108377989381552" units="cm"/>
      <inkml:brushProperty name="color" value="#f2395b"/>
      <inkml:brushProperty name="ignorePressure" value="0"/>
    </inkml:brush>
  </inkml:definitions>
  <inkml:trace contextRef="#ctx0" brushRef="#br0">41150.000 40250.000 768,'-21.000'0.000'4,"10.000"0.000"6,10.000 0.000 7,9.000 0.000 7,6.000 0.000 4,3.000 0.000 2,3.000 0.000 2,4.000 0.000 2,2.000-2.000-4,4.000-3.000-13,3.000-3.000-12,3.000-2.000-11,-2.000-3.000-13,-6.000 1.000-14,-6.000-1.000-14,-6.000 1.000-15,-4.000 1.000-6,1.000 3.000-1,-1.000 3.000 0,1.000 4.000 19</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9292423799634" units="cm"/>
      <inkml:brushProperty name="height" value="0.0089292423799634" units="cm"/>
      <inkml:brushProperty name="color" value="#f2395b"/>
      <inkml:brushProperty name="ignorePressure" value="0"/>
    </inkml:brush>
  </inkml:definitions>
  <inkml:trace contextRef="#ctx0" brushRef="#br0">41150.000 40950.000 933,'1.000'20.000'3,"4.000"-9.000"7,3.000-10.000 6,3.000-8.000 6,6.000-8.000-6,9.000-2.000-21,10.000-3.000-19,10.000-3.000-20,-1.000-1.000-10,-9.000 4.000-1,-10.000 3.000 0,-8.000 3.000-1,-4.000-1.000 48,3.000-2.000 8,3.000-3.000 0,4.000-3.000 0</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52634214609861" units="cm"/>
      <inkml:brushProperty name="height" value="0.0152634214609861" units="cm"/>
      <inkml:brushProperty name="color" value="#f2395b"/>
      <inkml:brushProperty name="ignorePressure" value="0"/>
    </inkml:brush>
  </inkml:definitions>
  <inkml:trace contextRef="#ctx0" brushRef="#br0">41600.000 39900.000 545,'45.000'0.000'73,"-9.000"0.000"-12,-10.000 0.000-11,-8.000 0.000-11,-1.000-4.000-6,9.000-5.000-3,10.000-7.000-2,10.000-5.000-3,4.000-4.000-1,0.000 0.000 1,0.000 0.000 1,0.000 0.000 0,-2.000 1.000-11,-3.000 4.000-23,-3.000 3.000-23,-2.000 3.000-22,-8.000 1.000-12,-8.000 1.000-3,-10.000-1.000-1,-9.000 1.000-2,-4.000-1.000 2,4.000 1.000 6,3.000-1.000 5,3.000 1.000 22</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219325665384531" units="cm"/>
      <inkml:brushProperty name="height" value="0.0219325665384531" units="cm"/>
      <inkml:brushProperty name="color" value="#f2395b"/>
      <inkml:brushProperty name="ignorePressure" value="0"/>
    </inkml:brush>
  </inkml:definitions>
  <inkml:trace contextRef="#ctx0" brushRef="#br0">41950.000 39200.000 379,'1.000'28.000'12,"4.000"6.000"3,3.000 7.000 4,3.000 6.000 4,1.000 9.000 3,1.000 13.000 1,-1.000 12.000 2,1.000 13.000 1,-3.000 7.000 3,-2.000 4.000 1,-3.000 3.000 1,-3.000 3.000 2,-1.000-4.000 1,4.000-8.000-1,3.000-10.000-2,3.000-9.000 0,1.000-7.000-2,1.000-3.000-4,-1.000-3.000-3,1.000-2.000-3,-3.000-8.000-4,-2.000-8.000-5,-3.000-10.000-6,-3.000-9.000-4,-2.000-2.000-5,0.000 6.000-2,0.000 7.000-2,0.000 6.000-3,0.000-1.000-6,0.000-5.000-10,0.000-7.000-8,0.000-5.000-10,-2.000-6.000-3,-3.000-3.000 0,-3.000-3.000 3,-2.000-2.000 0,-5.000-14.000-1,-2.000-21.000-6,-3.000-22.000-5,-3.000-22.000-5,-1.000-8.000 1,4.000 6.000 6,3.000 7.000 5,3.000 6.000 7,1.000 7.000 29,1.000 10.000 11,-1.000 10.000 0,1.000 9.000 0,-1.000-1.000 0,1.000-8.000 0,-1.000-10.000 0,1.000-9.000 0,-1.000-2.000 0,1.000 6.000 0,-1.000 7.000 0,1.000 6.000 0,2.000 6.000 0,7.000 6.000 0,6.000 7.000 0,7.000 6.000 0,4.000 3.000 0,3.000 0.000 0,3.000 0.000 42,4.000 0.000 5,-1.000 0.000-3,-3.000 0.000-3,-3.000 0.000-4,-2.000 0.000-3,-1.000 0.000-14,3.000 0.000-22,3.000 0.000-23,4.000 0.000-23</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64901952445507" units="cm"/>
      <inkml:brushProperty name="height" value="0.00864901952445507" units="cm"/>
      <inkml:brushProperty name="color" value="#f2395b"/>
      <inkml:brushProperty name="ignorePressure" value="0"/>
    </inkml:brush>
  </inkml:definitions>
  <inkml:trace contextRef="#ctx0" brushRef="#br0">43050.000 39150.000 963,'3.000'23.000'0,"6.000"-3.000"0,7.000-3.000 0,6.000-2.000 0,4.000-3.000 2,4.000 1.000 4,3.000-1.000 3,3.000 1.000 4,1.000-3.000-7,1.000-2.000-18,-1.000-3.000-19,1.000-3.000-18,-4.000-2.000-12,-6.000 0.000-6,-6.000 0.000 10,-6.000 0.000 57</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39821441844106" units="cm"/>
      <inkml:brushProperty name="height" value="0.0139821441844106" units="cm"/>
      <inkml:brushProperty name="color" value="#f2395b"/>
      <inkml:brushProperty name="ignorePressure" value="0"/>
    </inkml:brush>
  </inkml:definitions>
  <inkml:trace contextRef="#ctx0" brushRef="#br0">42250.000 40300.000 595,'53.000'20.000'0,"6.000"-9.000"-2,7.000-10.000-2,6.000-8.000-1,6.000-9.000 6,6.000-6.000 14,7.000-6.000 13,6.000-6.000 13,3.000-4.000 7,0.000 1.000-3,0.000-1.000-1,0.000 1.000-2,-7.000 1.000-3,-11.000 3.000-3,-14.000 3.000-4,-11.000 4.000-4,-9.000 2.000-11,-3.000 4.000-23,-3.000 3.000-22,-2.000 3.000-21,-8.000 1.000-14,-8.000 1.000-4,-10.000-1.000-6,-9.000 1.000-4</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40013638883829" units="cm"/>
      <inkml:brushProperty name="height" value="0.0140013638883829" units="cm"/>
      <inkml:brushProperty name="color" value="#f2395b"/>
      <inkml:brushProperty name="ignorePressure" value="0"/>
    </inkml:brush>
  </inkml:definitions>
  <inkml:trace contextRef="#ctx0" brushRef="#br0">43000.000 39650.000 595,'0.000'23.000'-1,"0.000"-3.000"-2,0.000-3.000-1,0.000-2.000-1,0.000 2.000 1,0.000 9.000 4,0.000 10.000 4,0.000 10.000 5,0.000 4.000 3,0.000 0.000 2,0.000 0.000 2,0.000 0.000 2,0.000-5.000 2,0.000-9.000 2,0.000-10.000 2,0.000-8.000 2,1.000 7.000 5,4.000 25.000 7,3.000 25.000 6,3.000 25.000 8,-1.000 4.000-6,-2.000-15.000-15,-3.000-15.000-16,-3.000-16.000-17,-1.000-12.000-15,4.000-5.000-14,3.000-7.000-15,3.000-5.000-14,1.000-8.000-7,1.000-5.000-1,-1.000-7.000-2,1.000-5.000 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46880410611629" units="cm"/>
      <inkml:brushProperty name="height" value="0.0146880410611629" units="cm"/>
      <inkml:brushProperty name="color" value="#f2395b"/>
      <inkml:brushProperty name="ignorePressure" value="0"/>
    </inkml:brush>
  </inkml:definitions>
  <inkml:trace contextRef="#ctx0" brushRef="#br0">43500.000 39700.000 567,'1.000'53.000'3,"4.000"6.000"5,3.000 7.000 5,3.000 6.000 7,-1.000 7.000 6,-2.000 10.000 11,-3.000 10.000 9,-3.000 9.000 11,-2.000-1.000 0,0.000-8.000-6,0.000-10.000-7,0.000-9.000-7,1.000-4.000-12,4.000 4.000-16,3.000 3.000-18,3.000 3.000-17</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47345382720232" units="cm"/>
      <inkml:brushProperty name="height" value="0.0147345382720232" units="cm"/>
      <inkml:brushProperty name="color" value="#f2395b"/>
      <inkml:brushProperty name="ignorePressure" value="0"/>
    </inkml:brush>
  </inkml:definitions>
  <inkml:trace contextRef="#ctx0" brushRef="#br0">44500.000 39550.000 565,'-2.000'29.000'18,"-3.000"10.000"3,-3.000 10.000 5,-2.000 9.000 4,-3.000 7.000 2,1.000 7.000-1,-1.000 6.000 0,1.000 7.000-1,-1.000-1.000 1,1.000-6.000 4,-1.000-6.000 2,1.000-6.000 4,1.000-7.000-5,3.000-6.000-12,3.000-6.000-13,4.000-6.000-11,1.000-6.000-8,0.000-2.000-5,0.000-3.000-5,0.000-3.000-5,1.000-4.000-2,4.000-3.000 0,3.000-3.000 0,3.000-2.000 0,6.000-3.000 3,9.000 1.000 8,10.000-1.000 7,10.000 1.000 7,2.000-3.000 3,-3.000-2.000 1,-3.000-3.000 0,-2.000-3.000 0,-6.000-2.000 1,-6.000 0.000 2,-6.000 0.000 0,-6.000 0.000 1,1.000 0.000 2,9.000 0.000-1,10.000 0.000 1,10.000 0.000 0,0.000 0.000-10,-5.000 0.000-17,-7.000 0.000-19,-5.000 0.000-18,-6.000 0.000-8,-3.000 0.000 2,-3.000 0.000 2,-2.000 0.000 2</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96251217275858" units="cm"/>
      <inkml:brushProperty name="height" value="0.0196251217275858" units="cm"/>
      <inkml:brushProperty name="color" value="#00bff2"/>
      <inkml:brushProperty name="ignorePressure" value="0"/>
    </inkml:brush>
  </inkml:definitions>
  <inkml:trace contextRef="#ctx0" brushRef="#br0">55050.000 25550.000 424,'1.000'-22.000'23,"4.000"6.000"3,3.000 7.000 3,3.000 6.000 3,-1.000 10.000 2,-2.000 17.000 1,-3.000 15.000 1,-3.000 16.000 1,-2.000 9.000 2,0.000 3.000 2,0.000 3.000 1,0.000 4.000 2,0.000 1.000-2,0.000 0.000-5,0.000 0.000-6,0.000 0.000-5,0.000-5.000-9,0.000-9.000-13,0.000-10.000-11,0.000-8.000-13,0.000-8.000-13,0.000-2.000-11,0.000-3.000-13,0.000-3.000-12</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36540401726961" units="cm"/>
      <inkml:brushProperty name="height" value="0.0136540401726961" units="cm"/>
      <inkml:brushProperty name="color" value="#f2395b"/>
      <inkml:brushProperty name="ignorePressure" value="0"/>
    </inkml:brush>
  </inkml:definitions>
  <inkml:trace contextRef="#ctx0" brushRef="#br0">44950.000 40000.000 610,'-25.000'7.000'-98,"0.000"17.000"48,0.000 15.000 48,0.000 16.000 47,0.000 9.000 26,0.000 3.000-1,0.000 3.000 2,0.000 4.000 0,0.000-3.000-6,0.000-5.000-12,0.000-7.000-12,0.000-5.000-12,1.000-8.000-14,4.000-5.000-15,3.000-7.000-14,3.000-5.000-15,-1.000-6.000-15,-2.000-3.000-13,-3.000-3.000-12,-3.000-2.000-14</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40262488275766" units="cm"/>
      <inkml:brushProperty name="height" value="0.0140262488275766" units="cm"/>
      <inkml:brushProperty name="color" value="#f2395b"/>
      <inkml:brushProperty name="ignorePressure" value="0"/>
    </inkml:brush>
  </inkml:definitions>
  <inkml:trace contextRef="#ctx0" brushRef="#br0">43900.000 40400.000 594,'0.000'-46.000'0,"0.000"10.000"3,0.000 10.000 1,0.000 9.000 2,3.000 6.000 5,6.000 3.000 8,7.000 3.000 9,6.000 4.000 8,3.000-1.000 4,0.000-3.000-1,0.000-3.000 0,0.000-2.000-2,4.000-3.000-3,10.000 1.000-8,10.000-1.000-7,9.000 1.000-7,2.000-3.000-3,-2.000-2.000 3,-3.000-3.000 2,-3.000-3.000 2,-7.000-2.000-15,-9.000 0.000-29,-10.000 0.000-30,-8.000 0.000-30</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50942951440811" units="cm"/>
      <inkml:brushProperty name="height" value="0.0150942951440811" units="cm"/>
      <inkml:brushProperty name="color" value="#f2395b"/>
      <inkml:brushProperty name="ignorePressure" value="0"/>
    </inkml:brush>
  </inkml:definitions>
  <inkml:trace contextRef="#ctx0" brushRef="#br0">45150.000 39250.000 552,'0.000'70.000'69,"0.000"-9.000"-9,0.000-10.000-9,0.000-8.000-11,-2.000-3.000-8,-3.000 7.000-6,-3.000 6.000-6,-2.000 7.000-6,-5.000-1.000-4,-2.000-6.000-1,-3.000-6.000-2,-3.000-6.000-2,1.000-6.000-2,6.000-2.000-2,7.000-3.000-2,6.000-3.000-2,6.000-6.000-1,6.000-5.000 1,7.000-7.000 0,6.000-5.000 1,4.000-6.000 0,4.000-3.000 1,3.000-3.000 1,3.000-2.000 1,1.000-5.000-2,1.000-2.000-5,-1.000-3.000-6,1.000-3.000-4,-1.000-1.000-5,1.000 4.000-4,-1.000 3.000-5,1.000 3.000-4,-6.000 1.000-4,-8.000 1.000 0,-10.000-1.000-3,-9.000 1.000-1,-2.000-3.000-2,6.000-2.000-2,7.000-3.000 0,6.000-3.000 19,1.000-2.000 27,-3.000 0.000 0,-3.000 0.000 0,-2.000 0.000 0,-5.000 1.000 0,-2.000 4.000 0,-3.000 3.000 0,-3.000 3.000 0,-2.000 4.000 0,0.000 7.000 0,0.000 6.000 0,0.000 7.000 0,1.000 5.000 0,4.000 7.000 0,3.000 6.000 0,3.000 7.000 43,-1.000 2.000 29,-2.000 1.000-4,-3.000-1.000-4,-3.000 1.000-5,-2.000-1.000-2,0.000 1.000-2,0.000-1.000-1,0.000 1.000-1,0.000-1.000-11,0.000 1.000-24,0.000-1.000-21,0.000 1.000-23</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04578835889697" units="cm"/>
      <inkml:brushProperty name="height" value="0.0104578835889697" units="cm"/>
      <inkml:brushProperty name="color" value="#f2395b"/>
      <inkml:brushProperty name="ignorePressure" value="0"/>
    </inkml:brush>
  </inkml:definitions>
  <inkml:trace contextRef="#ctx0" brushRef="#br0">45300.000 40500.000 796,'0.000'93.000'4,"0.000"-11.000"8,0.000-14.000 8,0.000-11.000 8,0.000-11.000 2,0.000-5.000-6,0.000-7.000-4,0.000-5.000-5,1.000-4.000-3,4.000 0.000 1,3.000 0.000 0,3.000 0.000 0,-1.000-2.000-15,-2.000-3.000-28,-3.000-3.000-29,-3.000-2.000-30</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93657074123621" units="cm"/>
      <inkml:brushProperty name="height" value="0.0193657074123621" units="cm"/>
      <inkml:brushProperty name="color" value="#f2395b"/>
      <inkml:brushProperty name="ignorePressure" value="0"/>
    </inkml:brush>
  </inkml:definitions>
  <inkml:trace contextRef="#ctx0" brushRef="#br0">45350.000 40650.000 430,'25.000'-22.000'-2,"0.000"6.000"-3,0.000 7.000-3,0.000 6.000-4,3.000 3.000-1,6.000 0.000 0,7.000 0.000 1,6.000 0.000 0,1.000 0.000 10,-3.000 0.000 20,-3.000 0.000 19,-2.000 0.000 19,-5.000 1.000 8,-2.000 4.000-2,-3.000 3.000-2,-3.000 3.000-3,-6.000 3.000-2,-5.000 3.000-5,-7.000 3.000-4,-5.000 4.000-4,-6.000 2.000-6,-3.000 4.000-7,-3.000 3.000-8,-2.000 3.000-8,-8.000 1.000-10,-8.000 1.000-16,-10.000-1.000-13,-9.000 1.000-16,-4.000-3.000-6,4.000-2.000 1,3.000-3.000 1,3.000-3.000 1,4.000-4.000 3,7.000-3.000 7,6.000-3.000 6,7.000-2.000 6,5.000-5.000 9,7.000-2.000 11,6.000-3.000 10,7.000-3.000 11,7.000-2.000 4,9.000 0.000 0,10.000 0.000-3,10.000 0.000 0,5.000-4.000-5,4.000-5.000-8,3.000-7.000-7,3.000-5.000-8,-4.000-3.000-3,-8.000 4.000 1,-10.000 3.000 1,-9.000 3.000 1,-5.000 1.000-6,0.000 1.000-14,0.000-1.000-15,0.000 1.000-13</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42641197890043" units="cm"/>
      <inkml:brushProperty name="height" value="0.0142641197890043" units="cm"/>
      <inkml:brushProperty name="color" value="#f2395b"/>
      <inkml:brushProperty name="ignorePressure" value="0"/>
    </inkml:brush>
  </inkml:definitions>
  <inkml:trace contextRef="#ctx0" brushRef="#br0">28050.000 35050.000 584,'46.000'25.000'37,"-5.000"0.000"0,-7.000 0.000 2,-5.000 0.000-1,-3.000-2.000 1,4.000-3.000 1,3.000-3.000 0,3.000-2.000 1,-1.000-3.000-4,-2.000 1.000-7,-3.000-1.000-9,-3.000 1.000-7,-4.000-1.000-12,-3.000 1.000-13,-3.000-1.000-16,-2.000 1.000-13,-5.000-1.000-8,-2.000 1.000 1,-3.000-1.000 0,-3.000 1.000 0,-2.000-1.000-1,0.000 1.000-5,0.000-1.000-4,0.000 1.000-5</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60482805222273" units="cm"/>
      <inkml:brushProperty name="height" value="0.0160482805222273" units="cm"/>
      <inkml:brushProperty name="color" value="#f2395b"/>
      <inkml:brushProperty name="ignorePressure" value="0"/>
    </inkml:brush>
  </inkml:definitions>
  <inkml:trace contextRef="#ctx0" brushRef="#br0">27600.000 36100.000 519,'26.000'0.000'-23,"4.000"0.000"16,3.000 0.000 17,3.000 0.000 17,-2.000 0.000 8,-6.000 0.000-1,-6.000 0.000 0,-6.000 0.000-1,2.000 0.000 2,14.000 0.000 3,11.000 0.000 3,14.000 0.000 4,7.000-2.000-1,3.000-3.000-4,3.000-3.000-6,4.000-2.000-4,-4.000-5.000-8,-9.000-2.000-14,-10.000-3.000-11,-8.000-3.000-14,-9.000-1.000-7,-6.000 4.000-4,-6.000 3.000-3,-6.000 3.000-3,-4.000 1.000-6,1.000 1.000-12,-1.000-1.000-11,1.000 1.000-11</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43764363601804" units="cm"/>
      <inkml:brushProperty name="height" value="0.0143764363601804" units="cm"/>
      <inkml:brushProperty name="color" value="#f2395b"/>
      <inkml:brushProperty name="ignorePressure" value="0"/>
    </inkml:brush>
  </inkml:definitions>
  <inkml:trace contextRef="#ctx0" brushRef="#br0">28100.000 36250.000 579,'-2.000'71.000'-8,"-3.000"-5.000"3,-3.000-7.000 4,-2.000-5.000 4,-3.000-9.000 3,1.000-9.000 3,-1.000-10.000 3,1.000-8.000 2,-3.000 5.000 5,-2.000 22.000 5,-3.000 22.000 7,-3.000 23.000 7,-2.000 8.000 2,0.000-3.000 0,0.000-3.000 1,0.000-2.000 1,0.000-5.000-5,0.000-2.000-6,0.000-3.000-6,0.000-3.000-8,1.000-7.000-12,4.000-9.000-15,3.000-10.000-18,3.000-8.000-15</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08514968305826" units="cm"/>
      <inkml:brushProperty name="height" value="0.0108514968305826" units="cm"/>
      <inkml:brushProperty name="color" value="#f2395b"/>
      <inkml:brushProperty name="ignorePressure" value="0"/>
    </inkml:brush>
  </inkml:definitions>
  <inkml:trace contextRef="#ctx0" brushRef="#br0">28100.000 36750.000 767,'45.000'68.000'4,"-9.000"-11.000"7,-10.000-14.000 8,-8.000-11.000 6,-4.000-7.000 5,3.000 0.000 2,3.000 0.000 2,4.000 0.000 1,-1.000-4.000-6,-3.000-5.000-16,-3.000-7.000-13,-2.000-5.000-16</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28550.000 36650.000 1000,'0.000'67.000'-91,"0.000"-16.000"17,0.000-15.000 17,0.000-15.000 29,1.000-9.000 28,4.000 1.000 0,3.000-1.000 0,3.000 1.000 0,1.000-3.000 0,1.000-2.000 0,-1.000-3.000 0,1.000-3.000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69463586062193" units="cm"/>
      <inkml:brushProperty name="height" value="0.0169463586062193" units="cm"/>
      <inkml:brushProperty name="color" value="#00bff2"/>
      <inkml:brushProperty name="ignorePressure" value="0"/>
    </inkml:brush>
  </inkml:definitions>
  <inkml:trace contextRef="#ctx0" brushRef="#br0">54700.000 26150.000 491,'45.000'0.000'99,"-9.000"0.000"-19,-10.000 0.000-19,-8.000 0.000-19,-3.000 0.000-8,7.000 0.000-2,6.000 0.000 1,7.000 0.000-1,0.000-2.000-2,-2.000-3.000-5,-3.000-3.000-6,-3.000-2.000-4,-1.000-1.000-8,4.000 3.000-11,3.000 3.000-10,3.000 4.000-10,-1.000-1.000-10,-2.000-3.000-7,-3.000-3.000-9,-3.000-2.000-7,-9.000 2.000-5,-11.000 9.000 0,-14.000 10.000-2,-11.000 10.000-1,-11.000 5.000 3,-5.000 4.000 6,-7.000 3.000 19,-5.000 3.000 37,-3.000-1.000 0,4.000-2.000 0,3.000-3.000 0,3.000-3.000 0,4.000-4.000 0,7.000-3.000 0,6.000-3.000 0,7.000-2.000 0,4.000-3.000 0,3.000 1.000 0,3.000-1.000 0,4.000 1.000 0,4.000-3.000 0,6.000-2.000 0,7.000-3.000 0,6.000-3.000 28,4.000-2.000 17,4.000 0.000-4,3.000 0.000-3,3.000 0.000-5,-1.000 0.000-2,-2.000 0.000-1,-3.000 0.000-1,-3.000 0.000 0,-2.000-2.000-11,0.000-3.000-20,0.000-3.000-18,0.000-2.000-21</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29791311919689" units="cm"/>
      <inkml:brushProperty name="height" value="0.0129791311919689" units="cm"/>
      <inkml:brushProperty name="color" value="#f2395b"/>
      <inkml:brushProperty name="ignorePressure" value="0"/>
    </inkml:brush>
  </inkml:definitions>
  <inkml:trace contextRef="#ctx0" brushRef="#br0">28900.000 36650.000 642,'0.000'25.000'-12,"0.000"0.000"6,0.000 0.000 4,0.000 0.000 5,-4.000 1.000 1,-5.000 4.000-3,-7.000 3.000-4,-5.000 3.000-3,-6.000 3.000-3,-3.000 3.000-5,-3.000 3.000-2,-2.000 4.000-5,-3.000-3.000-4,1.000-5.000-6,-1.000-7.000 7,1.000-5.000 24,-1.000-6.000 0,1.000-3.000 0,-1.000-3.000 0,1.000-2.000 0,2.000-5.000 0,7.000-2.000 0,6.000-3.000 0,7.000-3.000 0,5.000-2.000 0,7.000 0.000 0,6.000 0.000 0,7.000 0.000 0,5.000 0.000 0,7.000 0.000 0,6.000 0.000 2,7.000 0.000 85,4.000 0.000 1,3.000 0.000-7,3.000 0.000-6,4.000 0.000-7,2.000-4.000-13,4.000-5.000-17,3.000-7.000-17,3.000-5.000-17,-1.000-4.000-18,-2.000 0.000-16,-3.000 0.000-16,-3.000 0.000-17,-6.000 1.000-7,-5.000 4.000-1,-7.000 3.000 0,-5.000 3.000 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17561407387257" units="cm"/>
      <inkml:brushProperty name="height" value="0.0117561407387257" units="cm"/>
      <inkml:brushProperty name="color" value="#f2395b"/>
      <inkml:brushProperty name="ignorePressure" value="0"/>
    </inkml:brush>
  </inkml:definitions>
  <inkml:trace contextRef="#ctx0" brushRef="#br0">29250.000 35200.000 708,'65.000'143.000'24,"-18.000"-11.000"2,-19.000-14.000 2,-18.000-11.000 2,-12.000-9.000 2,-3.000-3.000 2,-3.000-3.000 1,-2.000-2.000 2,-3.000-8.000-7,1.000-8.000-15,-1.000-10.000-14,1.000-9.000-16,1.000-10.000-15,3.000-9.000-19,3.000-10.000-18,4.000-8.000-18</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29500.000 35550.000 1000,'46.000'0.000'-7,"-5.000"0.000"-13,-7.000 0.000-14,-5.000 0.000-13,-6.000-2.000-10,-3.000-3.000-7,-3.000-3.000 43,-2.000-2.000 21</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29400.000 35950.000 1000,'45.000'45.000'-42,"-9.000"-9.000"5,-10.000-10.000 3,-8.000-8.000 4,-6.000-8.000 5,1.000-2.000 4,-1.000-3.000 5,1.000-3.000 4,-1.000-2.000-5,1.000 0.000 1,-1.000 0.000 16,1.000 0.000 0</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08261574059725" units="cm"/>
      <inkml:brushProperty name="height" value="0.0108261574059725" units="cm"/>
      <inkml:brushProperty name="color" value="#f2395b"/>
      <inkml:brushProperty name="ignorePressure" value="0"/>
    </inkml:brush>
  </inkml:definitions>
  <inkml:trace contextRef="#ctx0" brushRef="#br0">29950.000 35100.000 769,'0.000'140.000'4,"0.000"-18.000"7,0.000-19.000 7,0.000-18.000 7,-2.000-14.000 6,-3.000-5.000 3,-3.000-7.000 4,-2.000-5.000 3,-3.000-3.000-13,1.000 4.000-27,-1.000 3.000-29,1.000 3.000-28,1.000-5.000-14,3.000-12.000-3,3.000-13.000-2,4.000-12.000-2</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30150.000 35400.000 1000,'45.000'1.000'-23,"-9.000"4.000"7,-10.000 3.000 6,-8.000 3.000 6,-6.000-1.000 2,1.000-2.000-4,-1.000-3.000-4,1.000-3.000-4,-1.000-2.000-6,1.000 0.000-9,-1.000 0.000-7,1.000 0.000-10,-1.000 0.000 12,1.000 0.000 34,-1.000 0.000 0,1.000 0.000 0</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929470174014568" units="cm"/>
      <inkml:brushProperty name="height" value="0.00929470174014568" units="cm"/>
      <inkml:brushProperty name="color" value="#f2395b"/>
      <inkml:brushProperty name="ignorePressure" value="0"/>
    </inkml:brush>
  </inkml:definitions>
  <inkml:trace contextRef="#ctx0" brushRef="#br0">30250.000 35700.000 896,'1.000'43.000'-26,"4.000"-11.000"5,3.000-14.000 6,3.000-11.000 7,3.000-7.000 4,3.000 0.000 6,3.000 0.000 6,4.000 0.000 4,-1.000 0.000 4,-3.000 0.000 1,-3.000 0.000 1,-2.000 0.000 2,-5.000-2.000 1,-2.000-3.000-1,-3.000-3.000 0,-3.000-2.000-1,-1.000-1.000-15,4.000 3.000-30,3.000 3.000-31,3.000 4.000-32</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76156892627478" units="cm"/>
      <inkml:brushProperty name="height" value="0.00876156892627478" units="cm"/>
      <inkml:brushProperty name="color" value="#f2395b"/>
      <inkml:brushProperty name="ignorePressure" value="0"/>
    </inkml:brush>
  </inkml:definitions>
  <inkml:trace contextRef="#ctx0" brushRef="#br0">30050.000 36000.000 951,'-49.000'50.000'-62,"4.000"0.000"9,3.000 0.000 7,3.000 0.000 8,-1.000 3.000 13,-2.000 6.000 20,-3.000 7.000 18,-3.000 6.000 20,-2.000 3.000 9,0.000 0.000 0,0.000 0.000 0,0.000 0.000 0,0.000-2.000-7,0.000-3.000-14,0.000-3.000-13,0.000-2.000-15,3.000-8.000-14,6.000-8.000-16,7.000-10.000-14,6.000-9.000-15,4.000-9.000-6,4.000-5.000 39,3.000-7.000 33,3.000-5.000 0</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17656579241157" units="cm"/>
      <inkml:brushProperty name="height" value="0.0117656579241157" units="cm"/>
      <inkml:brushProperty name="color" value="#f2395b"/>
      <inkml:brushProperty name="ignorePressure" value="0"/>
    </inkml:brush>
  </inkml:definitions>
  <inkml:trace contextRef="#ctx0" brushRef="#br0">29850.000 36300.000 708,'93.000'48.000'3,"-11.000"-3.000"5,-14.000-3.000 7,-11.000-2.000 5,-4.000-1.000 7,6.000 3.000 8,7.000 3.000 8,6.000 4.000 8,-1.000-4.000-4,-5.000-9.000-17,-7.000-10.000-17,-5.000-8.000-18,-9.000-6.000-14,-9.000 1.000-11,-10.000-1.000-11,-8.000 1.000-12,-6.000-1.000-7,1.000 1.000-4,-1.000-1.000-4,1.000 1.000-4</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994059350341558" units="cm"/>
      <inkml:brushProperty name="height" value="0.00994059350341558" units="cm"/>
      <inkml:brushProperty name="color" value="#f2395b"/>
      <inkml:brushProperty name="ignorePressure" value="0"/>
    </inkml:brush>
  </inkml:definitions>
  <inkml:trace contextRef="#ctx0" brushRef="#br0">29750.000 36750.000 838,'26.000'0.000'0,"4.000"0.000"0,3.000 0.000 0,3.000 0.000 0,-2.000 0.000 2,-6.000 0.000 3,-6.000 0.000 4,-6.000 0.000 4,-1.000 0.000 5,7.000 0.000 5,6.000 0.000 7,7.000 0.000 6,2.000-2.000-10,1.000-3.000-27,-1.000-3.000-26,1.000-2.000-26,-4.000-1.000-15,-6.000 3.000-3,-6.000 3.000-3,-6.000 4.000-4</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48883787915111" units="cm"/>
      <inkml:brushProperty name="height" value="0.0148883787915111" units="cm"/>
      <inkml:brushProperty name="color" value="#00bff2"/>
      <inkml:brushProperty name="ignorePressure" value="0"/>
    </inkml:brush>
  </inkml:definitions>
  <inkml:trace contextRef="#ctx0" brushRef="#br0">54550.000 27000.000 559,'-18.000'21.000'-17,"17.000"-5.000"22,15.000-7.000 22,16.000-5.000 21,12.000-9.000 10,9.000-9.000-3,10.000-10.000-2,10.000-8.000-4,5.000-6.000-4,4.000 1.000-8,3.000-1.000-8,3.000 1.000-8,-2.000 2.000-6,-6.000 7.000-4,-6.000 6.000-7,-6.000 7.000-4,-6.000 2.000-9,-2.000 1.000-12,-3.000-1.000-13,-3.000 1.000-13,-7.000 1.000-6,-9.000 3.000-1,-10.000 3.000-1,-8.000 4.000-1,-6.000 1.000 0,1.000 0.000 0,-1.000 0.000 0,1.000 0.000 0</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6230393499136" units="cm"/>
      <inkml:brushProperty name="height" value="0.0086230393499136" units="cm"/>
      <inkml:brushProperty name="color" value="#f2395b"/>
      <inkml:brushProperty name="ignorePressure" value="0"/>
    </inkml:brush>
  </inkml:definitions>
  <inkml:trace contextRef="#ctx0" brushRef="#br0">29700.000 37050.000 966,'1.000'114.000'-71,"4.000"-22.000"34,3.000-22.000 34,3.000-21.000 34,-1.000-12.000 13,-2.000 1.000-11,-3.000-1.000-9,-3.000 1.000-11,-2.000-4.000-15,0.000-6.000-19,0.000-6.000-19,0.000-6.000-19,1.000-4.000-11,4.000 1.000-1,3.000-1.000 58,3.000 1.000 13</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07543058693409" units="cm"/>
      <inkml:brushProperty name="height" value="0.0107543058693409" units="cm"/>
      <inkml:brushProperty name="color" value="#f2395b"/>
      <inkml:brushProperty name="ignorePressure" value="0"/>
    </inkml:brush>
  </inkml:definitions>
  <inkml:trace contextRef="#ctx0" brushRef="#br0">29900.000 37100.000 774,'70.000'-22.000'-9,"-9.000"6.000"8,-10.000 7.000 9,-8.000 6.000 10,-8.000 3.000 5,-2.000 0.000 4,-3.000 0.000 3,-3.000 0.000 4,-4.000 1.000-2,-3.000 4.000-7,-3.000 3.000-6,-2.000 3.000-8,-5.000 4.000-5,-2.000 7.000-3,-3.000 6.000-6,-3.000 7.000-3,-6.000 4.000-3,-5.000 3.000-2,-7.000 3.000-2,-5.000 4.000-2,-4.000-1.000-3,0.000-3.000-4,0.000-3.000-3,0.000-2.000-5,1.000-6.000 0,4.000-6.000 4,3.000-6.000 4,3.000-6.000 3,6.000-6.000 5,9.000-2.000 10,10.000-3.000 8,10.000-3.000 8,5.000-6.000 2,4.000-5.000-4,3.000-7.000-6,3.000-5.000-5,3.000-4.000-2,3.000 0.000-1,3.000 0.000 0,4.000 0.000-1,-3.000 1.000-8,-5.000 4.000-18,-7.000 3.000-18,-5.000 3.000-17</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39245335012674" units="cm"/>
      <inkml:brushProperty name="height" value="0.0139245335012674" units="cm"/>
      <inkml:brushProperty name="color" value="#f2395b"/>
      <inkml:brushProperty name="ignorePressure" value="0"/>
    </inkml:brush>
  </inkml:definitions>
  <inkml:trace contextRef="#ctx0" brushRef="#br0">31200.000 35650.000 598,'-4.000'76.000'36,"-5.000"4.000"4,-7.000 3.000 5,-5.000 3.000 5,-6.000 1.000 0,-3.000 1.000-3,-3.000-1.000-4,-2.000 1.000-4,-1.000-4.000-8,3.000-6.000-14,3.000-6.000-14,4.000-6.000-13,2.000-10.000-13,4.000-12.000-13,3.000-13.000-13,3.000-12.000-12,3.000-7.000-7,3.000 1.000 0,3.000-1.000 0,4.000 1.000-1</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85767862200737" units="cm"/>
      <inkml:brushProperty name="height" value="0.00885767862200737" units="cm"/>
      <inkml:brushProperty name="color" value="#f2395b"/>
      <inkml:brushProperty name="ignorePressure" value="0"/>
    </inkml:brush>
  </inkml:definitions>
  <inkml:trace contextRef="#ctx0" brushRef="#br0">31050.000 36500.000 940,'21.000'120.000'-58,"-5.000"-9.000"22,-7.000-10.000 22,-5.000-8.000 23,-4.000-11.000 12,0.000-8.000 3,0.000-10.000 3,0.000-9.000 2,0.000-9.000-2,0.000-5.000-9,0.000-7.000-8,0.000-5.000-7,1.000-8.000-18,4.000-5.000-23,3.000-7.000-25,3.000-5.000-25</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87074376642704" units="cm"/>
      <inkml:brushProperty name="height" value="0.0087074376642704" units="cm"/>
      <inkml:brushProperty name="color" value="#f2395b"/>
      <inkml:brushProperty name="ignorePressure" value="0"/>
    </inkml:brush>
  </inkml:definitions>
  <inkml:trace contextRef="#ctx0" brushRef="#br0">31600.000 35600.000 957,'67.000'0.000'-60,"-16.000"0.000"0,-15.000 0.000-2,-15.000 0.000 4,-9.000 0.000 58,1.000 0.000 0,-1.000 0.000 0,1.000 0.000 0,-1.000 1.000 0,1.000 4.000 0,-1.000 3.000 17,1.000 3.000 46,-1.000-1.000 1,1.000-2.000-11,-1.000-3.000-12,1.000-3.000-11,-3.000 1.000-16,-2.000 6.000-19,-3.000 7.000-19,-3.000 6.000-20</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56541243195534" units="cm"/>
      <inkml:brushProperty name="height" value="0.0156541243195534" units="cm"/>
      <inkml:brushProperty name="color" value="#f2395b"/>
      <inkml:brushProperty name="ignorePressure" value="0"/>
    </inkml:brush>
  </inkml:definitions>
  <inkml:trace contextRef="#ctx0" brushRef="#br0">31250.000 36000.000 532,'28.000'0.000'5,"6.000"0.000"8,7.000 0.000 9,6.000 0.000 7,3.000-2.000 6,0.000-3.000 3,0.000-3.000 2,0.000-2.000 2,1.000-3.000-1,4.000 1.000-5,3.000-1.000-6,3.000 1.000-4,-2.000-1.000-2,-6.000 1.000 2,-6.000-1.000 3,-6.000 1.000 2</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987111777067184" units="cm"/>
      <inkml:brushProperty name="height" value="0.00987111777067184" units="cm"/>
      <inkml:brushProperty name="color" value="#f2395b"/>
      <inkml:brushProperty name="ignorePressure" value="0"/>
    </inkml:brush>
  </inkml:definitions>
  <inkml:trace contextRef="#ctx0" brushRef="#br0">31400.000 36350.000 844,'25.000'0.000'-1,"0.000"0.000"-2,0.000 0.000-1,0.000 0.000-2,3.000 0.000 5,6.000 0.000 14,7.000 0.000 13,6.000 0.000 14,-1.000-2.000 0,-5.000-3.000-11,-7.000-3.000-12,-5.000-2.000-12,-6.000-1.000-8,-3.000 3.000-8,-3.000 3.000-6,-2.000 4.000-8,-3.000 1.000-7,1.000 0.000-6,-1.000 0.000-6,1.000 0.000-7</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24495076015592" units="cm"/>
      <inkml:brushProperty name="height" value="0.0124495076015592" units="cm"/>
      <inkml:brushProperty name="color" value="#f2395b"/>
      <inkml:brushProperty name="ignorePressure" value="0"/>
    </inkml:brush>
  </inkml:definitions>
  <inkml:trace contextRef="#ctx0" brushRef="#br0">31500.000 36650.000 669,'25.000'0.000'9,"0.000"0.000"6,0.000 0.000 8,0.000 0.000 6,3.000-2.000 7,6.000-3.000 2,7.000-3.000 5,6.000-2.000 4,-2.000-1.000-6,-9.000 3.000-11,-10.000 3.000-14,-8.000 4.000-12,-4.000-1.000-10,3.000-3.000-4,3.000-3.000-4,4.000-2.000-6,-1.000-1.000-10,-3.000 3.000-18,-3.000 3.000-16,-2.000 4.000-19</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0945524126291275" units="cm"/>
      <inkml:brushProperty name="height" value="0.00945524126291275" units="cm"/>
      <inkml:brushProperty name="color" value="#f2395b"/>
      <inkml:brushProperty name="ignorePressure" value="0"/>
    </inkml:brush>
  </inkml:definitions>
  <inkml:trace contextRef="#ctx0" brushRef="#br0">31450.000 37000.000 881,'1.000'26.000'-19,"4.000"4.000"8,3.000 3.000 9,3.000 3.000 8,-1.000-1.000 7,-2.000-2.000 6,-3.000-3.000 5,-3.000-3.000 6,-2.000-1.000-2,0.000 4.000-9,0.000 3.000-9,0.000 3.000-9,0.000-2.000-11,0.000-6.000-17,0.000-6.000-14,0.000-6.000-16</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16528505459428" units="cm"/>
      <inkml:brushProperty name="height" value="0.0116528505459428" units="cm"/>
      <inkml:brushProperty name="color" value="#f2395b"/>
      <inkml:brushProperty name="ignorePressure" value="0"/>
    </inkml:brush>
  </inkml:definitions>
  <inkml:trace contextRef="#ctx0" brushRef="#br0">31500.000 37150.000 715,'48.000'-46.000'-40,"-3.000"10.000"2,-3.000 10.000 2,-2.000 9.000 3,-5.000 4.000 2,-2.000 1.000 30,-3.000-1.000 1,-3.000 1.000 0,-4.000 1.000 0,-3.000 3.000 0,-3.000 3.000 0,-2.000 4.000 0,-1.000 1.000 0,3.000 0.000 27,3.000 0.000 31,4.000 0.000 13,-1.000 3.000 1,-3.000 6.000-9,-3.000 7.000-8,-2.000 6.000-8,-5.000 4.000-11,-2.000 4.000-12,-3.000 3.000-14,-3.000 3.000-11,-7.000-1.000-7,-9.000-2.000 2,-10.000-3.000 1,-8.000-3.000 1,-4.000-2.000-5,3.000 0.000-13,3.000 0.000-14,4.000 0.000-13,2.000-4.000-6,4.000-5.000-1,3.000-7.000 0,3.000-5.000-1,4.000-4.000 10,7.000 0.000 20,6.000 0.000 19,7.000 0.000 21,4.000 0.000 12,3.000 0.000 3,3.000 0.000 4,4.000 0.000 4,-1.000 0.000-2,-3.000 0.000-7,-3.000 0.000-6,-2.000 0.000-7,2.000-4.000-10,9.000-5.000-12,10.000-7.000-11,10.000-5.000-12,-1.000-3.000-7,-9.000 4.000-1,-10.000 3.000-1,-8.000 3.000 0,-6.000 1.000 4,1.000 1.000 36,-1.000-1.000 0,1.000 1.000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35495411232114" units="cm"/>
      <inkml:brushProperty name="height" value="0.0135495411232114" units="cm"/>
      <inkml:brushProperty name="color" value="#00bff2"/>
      <inkml:brushProperty name="ignorePressure" value="0"/>
    </inkml:brush>
  </inkml:definitions>
  <inkml:trace contextRef="#ctx0" brushRef="#br0">55000.000 27200.000 615,'0.000'73.000'-9,"0.000"-3.000"8,0.000-3.000 10,0.000-2.000 8,0.000-1.000 7,0.000 3.000 5,0.000 3.000 6,0.000 4.000 4,0.000-1.000 4,0.000-3.000 0,0.000-3.000 2,0.000-2.000 2,0.000-8.000-9,0.000-8.000-17,0.000-10.000-17,0.000-9.000-17,0.000-5.000-17,0.000 0.000-19,0.000 0.000-18,0.000 0.000-18</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0629671625793" units="cm"/>
      <inkml:brushProperty name="height" value="0.010629671625793" units="cm"/>
      <inkml:brushProperty name="color" value="#f2395b"/>
      <inkml:brushProperty name="ignorePressure" value="0"/>
    </inkml:brush>
  </inkml:definitions>
  <inkml:trace contextRef="#ctx0" brushRef="#br0">33000.000 35500.000 783,'0.000'50.000'-8,"0.000"0.000"-18,0.000 0.000-17,0.000 0.000-17,0.000 0.000 9,0.000 0.000 43,0.000 0.000 13,0.000 0.000 44,0.000-2.000 14,0.000-3.000-6,0.000-3.000-7,0.000-2.000-6,0.000-6.000-5,0.000-6.000-4,0.000-6.000-3,0.000-6.000-4,1.000-6.000-18,4.000-2.000-32,3.000-3.000-33,3.000-3.000-33</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3578150421381" units="cm"/>
      <inkml:brushProperty name="height" value="0.013578150421381" units="cm"/>
      <inkml:brushProperty name="color" value="#f2395b"/>
      <inkml:brushProperty name="ignorePressure" value="0"/>
    </inkml:brush>
  </inkml:definitions>
  <inkml:trace contextRef="#ctx0" brushRef="#br0">32950.000 35500.000 613,'25.000'0.000'0,"0.000"0.000"1,0.000 0.000 0,0.000 0.000 1,0.000 0.000 4,0.000 0.000 9,0.000 0.000 9,0.000 0.000 9,-2.000 0.000 4,-3.000 0.000 2,-3.000 0.000 1,-2.000 0.000 1,-3.000 3.000-1,1.000 6.000-6,-1.000 7.000-5,1.000 6.000-5,-4.000 4.000-8,-6.000 4.000-11,-6.000 3.000-12,-6.000 3.000-10,-4.000 1.000-10,1.000 1.000-6,-1.000-1.000-7,1.000 1.000-6,-3.000-1.000-5,-2.000 1.000-1,-3.000-1.000-2,-3.000 1.000-2,-1.000-4.000 4,4.000-6.000 8,3.000-6.000 9,3.000-6.000 9,3.000-4.000 26,3.000 1.000 0,3.000-1.000 0,4.000 1.000 0,4.000-4.000 1,6.000-6.000 27,7.000-6.000 10,6.000-6.000 8,1.000-2.000 5,-3.000 3.000 0,-3.000 3.000-2,-2.000 4.000-1,-3.000-1.000-6,1.000-3.000-9,-1.000-3.000-11,1.000-2.000-9,-1.000-1.000-8,1.000 3.000-5,-1.000 3.000-6,1.000 4.000-4,-1.000-1.000-9,1.000-3.000-11,-1.000-3.000-11,1.000-2.000-10,-3.000-3.000-7,-2.000 1.000 0,-3.000-1.000-2,-3.000 1.000-1</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62693653255701" units="cm"/>
      <inkml:brushProperty name="height" value="0.0162693653255701" units="cm"/>
      <inkml:brushProperty name="color" value="#f2395b"/>
      <inkml:brushProperty name="ignorePressure" value="0"/>
    </inkml:brush>
  </inkml:definitions>
  <inkml:trace contextRef="#ctx0" brushRef="#br0">32600.000 36550.000 512,'46.000'0.000'42,"-5.000"0.000"-5,-7.000 0.000-5,-5.000 0.000-4,-1.000-4.000-2,6.000-5.000 4,7.000-7.000 4,6.000-5.000 3,3.000-4.000 2,0.000 0.000 0,0.000 0.000 1,0.000 0.000 0,0.000 0.000-6,0.000 0.000-13,0.000 0.000-12,0.000 0.000-14,-4.000 1.000-13,-5.000 4.000-13,-7.000 3.000-14,-5.000 3.000-13,-6.000 3.000-6,-3.000 3.000-2,-3.000 3.000 1,-2.000 4.000-1,-5.000-1.000 3,-2.000-3.000 5,-3.000-3.000 5,-3.000-2.000 29</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30:04"/>
    </inkml:context>
    <inkml:brush xml:id="br0">
      <inkml:brushProperty name="width" value="0.01530378498137" units="cm"/>
      <inkml:brushProperty name="height" value="0.01530378498137" units="cm"/>
      <inkml:brushProperty name="color" value="#f2395b"/>
      <inkml:brushProperty name="ignorePressure" value="0"/>
    </inkml:brush>
  </inkml:definitions>
  <inkml:trace contextRef="#ctx0" brushRef="#br0">33300.000 36500.000 544,'-2.000'25.000'-76,"-3.000"0.000"16,-3.000 0.000 60,-2.000 0.000 0,-5.000 0.000 0,-2.000 0.000 0,-3.000 0.000 0,-3.000 0.000 0,-2.000 1.000 0,0.000 4.000 0,0.000 3.000 0,0.000 3.000 0,1.000-1.000 0,4.000-2.000 0,3.000-3.000 0,3.000-3.000 0,3.000-4.000 0,3.000-3.000 4,3.000-3.000 1,4.000-2.000-2,4.000-5.000 0,6.000-2.000 0,7.000-3.000 2,6.000-3.000 0,3.000-2.000 2,0.000 0.000 0,0.000 0.000 2,0.000 0.000 1,3.000 0.000 1,6.000 0.000 0,7.000 0.000 1,6.000 0.000 0,1.000 0.000 0,-3.000 0.000 1,-3.000 0.000 1,-2.000 0.000 0,-5.000 0.000 1,-2.000 0.000 1,-3.000 0.000 1,-3.000 0.000 1,-2.000 3.000 1,0.000 6.000 0,0.000 7.000 0,0.000 6.000 0,-4.000 4.000 1,-5.000 4.000 2,-7.000 3.000 2,-5.000 3.000 3,-6.000-1.000 0,-3.000-2.000-1,-3.000-3.000 1,-2.000-3.000-1,-6.000-2.000-2,-6.000 0.000-4,-6.000 0.000-3,-6.000 0.000-4,-2.000-2.000-3,3.000-3.000-5,3.000-3.000-3,4.000-2.000-5,1.000-5.000-8,0.000-2.000-11,0.000-3.000-13,0.000-3.000-12,1.000-4.000-8,4.000-3.000-7,3.000-3.000-7,3.000-2.000-5</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80336739867926" units="cm"/>
      <inkml:brushProperty name="height" value="0.0180336739867926" units="cm"/>
      <inkml:brushProperty name="color" value="#00bff2"/>
      <inkml:brushProperty name="ignorePressure" value="0"/>
    </inkml:brush>
  </inkml:definitions>
  <inkml:trace contextRef="#ctx0" brushRef="#br0">56650.000 35200.000 462,'3.000'70.000'0,"6.000"-9.000"0,7.000-10.000 0,6.000-8.000 0,-1.000-9.000 6,-5.000-6.000 12,-7.000-6.000 12,-5.000-6.000 12,-1.000 1.000 11,6.000 9.000 8,7.000 10.000 8,6.000 10.000 10,4.000 8.000-7,4.000 10.000-17,3.000 10.000-20,3.000 9.000-17,-2.000-4.000-24,-6.000-15.000-28,-6.000-15.000-26,-6.000-16.000-28</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78640633821487" units="cm"/>
      <inkml:brushProperty name="height" value="0.0178640633821487" units="cm"/>
      <inkml:brushProperty name="color" value="#00bff2"/>
      <inkml:brushProperty name="ignorePressure" value="0"/>
    </inkml:brush>
  </inkml:definitions>
  <inkml:trace contextRef="#ctx0" brushRef="#br0">55000.000 27250.000 466,'25.000'-25.000'-27,"0.000"0.000"9,0.000 0.000 11,0.000 0.000 9,1.000 1.000 6,4.000 4.000 1,3.000 3.000 1,3.000 3.000 2,1.000 1.000 0,1.000 1.000-1,-1.000-1.000-1,1.000 1.000-1,-3.000 1.000-2,-2.000 3.000-3,-3.000 3.000-2,-3.000 4.000-3,-2.000 2.000 0,0.000 4.000 2,0.000 3.000 3,0.000 3.000 3,-2.000 6.000 1,-3.000 9.000 2,-3.000 10.000 1,-2.000 10.000 1,-5.000 5.000 4,-2.000 4.000 4,-3.000 3.000 5,-3.000 3.000 4,-2.000 4.000 5,0.000 7.000 3,0.000 6.000 3,0.000 7.000 4,1.000 0.000-1,4.000-2.000-7,3.000-3.000-6,3.000-3.000-5,-1.000-4.000-6,-2.000-3.000-3,-3.000-3.000-4,-3.000-2.000-4,-1.000-6.000-4,4.000-6.000-3,3.000-6.000-6,3.000-6.000-3,-4.000-13.000-11,-8.000-19.000-16,-10.000-18.000-16,-9.000-19.000-16,-7.000-10.000-6,-3.000 1.000 2,-3.000-1.000 3,-2.000 1.000 3,0.000 2.000 5,7.000 7.000 5,6.000 6.000 8,7.000 7.000 20,-1.000-3.000 27,-6.000-8.000 0,-6.000-10.000 0,-6.000-9.000 0,-4.000-5.000 0,1.000 0.000 0,-1.000 0.000 0,1.000 0.000 0,1.000 1.000 0,3.000 4.000 0,3.000 3.000 0,4.000 3.000 0,4.000 3.000 0,6.000 3.000 0,7.000 3.000 0,6.000 4.000 0,4.000 4.000 0,4.000 6.000 14,3.000 7.000 20,3.000 6.000 1,3.000 1.000-1,3.000-3.000 1,3.000-3.000-1,4.000-2.000 1,-1.000-1.000-3,-3.000 3.000-7,-3.000 3.000-5,-2.000 4.000-7,-3.000 1.000-4,1.000 0.000-1,-1.000 0.000-2,1.000 0.000-2,-1.000 0.000-2,1.000 0.000-2,-1.000 0.000-3,1.000 0.000-3,-1.000 1.000-2,1.000 4.000-2,-1.000 3.000 0,1.000 3.000-3,-4.000 3.000-1,-6.000 3.000-5,-6.000 3.000-4,-6.000 4.000-3,-6.000 2.000-3,-2.000 4.000 1,-3.000 3.000 1,-3.000 3.000 0,-1.000-1.000 4,4.000-2.000 6,3.000-3.000 7,3.000-3.000 6,3.000-4.000 6,3.000-3.000 4,3.000-3.000 4,4.000-2.000 5,7.000-6.000 0,13.000-6.000-1,12.000-6.000-2,13.000-6.000-3,4.000-4.000-4,-3.000 1.000-9,-3.000-1.000-7,-2.000 1.000-8,-6.000 1.000-5,-6.000 3.000-1,-6.000 3.000-1,-6.000 4.000 4,-4.000-1.000 22,1.000-3.000 0,-1.000-3.000 0,1.000-2.000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43370516598225" units="cm"/>
      <inkml:brushProperty name="height" value="0.0143370516598225" units="cm"/>
      <inkml:brushProperty name="color" value="#00bff2"/>
      <inkml:brushProperty name="ignorePressure" value="0"/>
    </inkml:brush>
  </inkml:definitions>
  <inkml:trace contextRef="#ctx0" brushRef="#br0">56450.000 26750.000 581,'4.000'-24.000'-26,"10.000"4.000"21,10.000 3.000 22,9.000 3.000 21,1.000 3.000 8,-6.000 3.000-4,-6.000 3.000-6,-6.000 4.000-5,1.000-3.000-2,9.000-5.000-1,10.000-7.000 0,10.000-5.000 0,2.000-1.000 0,-3.000 6.000-1,-3.000 7.000 1,-2.000 6.000 1,-1.000 1.000-15,3.000-3.000-25,3.000-3.000-27,4.000-2.000-26,-6.000-3.000-13,-11.000 1.000 1,-14.000-1.000 1,-11.000 1.000 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214200597256422" units="cm"/>
      <inkml:brushProperty name="height" value="0.0214200597256422" units="cm"/>
      <inkml:brushProperty name="color" value="#00bff2"/>
      <inkml:brushProperty name="ignorePressure" value="0"/>
    </inkml:brush>
  </inkml:definitions>
  <inkml:trace contextRef="#ctx0" brushRef="#br0">56800.000 26050.000 389,'1.000'-16.000'-16,"4.000"19.000"2,3.000 19.000 0,3.000 19.000 1,1.000 12.000 1,1.000 6.000 1,-1.000 7.000 1,1.000 6.000 2,-1.000 3.000 8,1.000 0.000 0,-1.000 0.000 0,1.000 0.000 0,-3.000-5.000 0,-2.000-9.000 0,-3.000-10.000 17,-3.000-8.000 20,-2.000 5.000 12,0.000 22.000 9,0.000 22.000 10,0.000 23.000 10,0.000 3.000 0,0.000-11.000-10,0.000-14.000-9,0.000-11.000-10,0.000-14.000-9,0.000-11.000-6,0.000-14.000-8,0.000-11.000-7,0.000-4.000-6,0.000 6.000-4,0.000 7.000-4,0.000 6.000-3,0.000 1.000-5,0.000-3.000-4,0.000-3.000-4,0.000-2.000-4,-4.000-14.000-12,-5.000-21.000-17,-7.000-22.000-19,-5.000-22.000-18,-3.000-8.000-4,4.000 6.000 7,3.000 7.000 9,3.000 6.000 8</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09201930463314" units="cm"/>
      <inkml:brushProperty name="height" value="0.0109201930463314" units="cm"/>
      <inkml:brushProperty name="color" value="#00bff2"/>
      <inkml:brushProperty name="ignorePressure" value="0"/>
    </inkml:brush>
  </inkml:definitions>
  <inkml:trace contextRef="#ctx0" brushRef="#br0">56500.000 27100.000 763,'-19.000'0.000'7,"13.000"0.000"11,12.000 0.000 10,13.000 0.000 11,4.000 0.000 1,-3.000 0.000-5,-3.000 0.000-6,-2.000 0.000-6,-3.000 1.000-9,1.000 4.000-11,-1.000 3.000-10,1.000 3.000-11,-4.000 6.000-7,-6.000 9.000-4,-6.000 10.000-4,-6.000 10.000-4,-6.000 7.000-1,-2.000 6.000 3,-3.000 7.000 1,-3.000 6.000 2,-1.000-4.000 6,4.000-11.000 9,3.000-14.000 9,3.000-11.000 9,1.000-11.000 4,1.000-5.000 2,-1.000-7.000 0,1.000-5.000 1,1.000-1.000 2,3.000 6.000 3,3.000 7.000 3,4.000 6.000 2,5.000-2.000-5,10.000-9.000-13,10.000-10.000-12,9.000-8.000-14,4.000-9.000-10,1.000-6.000-7,-1.000-6.000-6,1.000-6.000 29,-4.000-1.000 20,-6.000 7.000 0,-6.000 6.000 0,-6.000 7.000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75994597375393" units="cm"/>
      <inkml:brushProperty name="height" value="0.0175994597375393" units="cm"/>
      <inkml:brushProperty name="color" value="#00bff2"/>
      <inkml:brushProperty name="ignorePressure" value="0"/>
    </inkml:brush>
  </inkml:definitions>
  <inkml:trace contextRef="#ctx0" brushRef="#br0">57050.000 27300.000 473,'67.000'-44.000'0,"-16.000"13.000"1,-15.000 12.000 0,-15.000 13.000 0,-9.000 6.000 3,1.000 0.000 5,-1.000 0.000 5,1.000 0.000 4,-3.000 3.000 5,-2.000 6.000 5,-3.000 7.000 6,-3.000 6.000 5,-2.000 3.000 2,0.000 0.000 0,0.000 0.000 0,0.000 0.000-1,0.000 1.000-1,0.000 4.000-6,0.000 3.000-4,0.000 3.000-4,1.000-2.000-5,4.000-6.000-3,3.000-6.000-4,3.000-6.000-4,4.000-4.000-4,7.000 1.000-4,6.000-1.000-4,7.000 1.000-4,2.000-1.000-5,1.000 1.000-4,-1.000-1.000-5,1.000 1.000-5,1.000-3.000-3,3.000-2.000-1,3.000-3.000-2,4.000-3.000-2,-1.000-4.000-4,-3.000-3.000-7,-3.000-3.000-6,-2.000-2.000-6,-5.000-3.000-2,-2.000 1.000 3,-3.000-1.000 3,-3.000 1.000 4</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05595597997308" units="cm"/>
      <inkml:brushProperty name="height" value="0.0105595597997308" units="cm"/>
      <inkml:brushProperty name="color" value="#00bff2"/>
      <inkml:brushProperty name="ignorePressure" value="0"/>
    </inkml:brush>
  </inkml:definitions>
  <inkml:trace contextRef="#ctx0" brushRef="#br0">57850.000 25900.000 789,'-21.000'-66.000'7,"10.000"19.000"13,10.000 19.000 14,9.000 19.000 14,6.000 9.000 0,3.000 0.000-16,3.000 0.000-14,4.000 0.000-15,-1.000 0.000-9,-3.000 0.000-7,-3.000 0.000-5,-2.000 0.000-6,-1.000 1.000-10,3.000 4.000-16,3.000 3.000-15,4.000 3.000-16</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247572083026171" units="cm"/>
      <inkml:brushProperty name="height" value="0.0247572083026171" units="cm"/>
      <inkml:brushProperty name="color" value="#00bff2"/>
      <inkml:brushProperty name="ignorePressure" value="0"/>
    </inkml:brush>
  </inkml:definitions>
  <inkml:trace contextRef="#ctx0" brushRef="#br0">66350.000 26250.000 336,'0.000'-47.000'-11,"0.000"6.000"1,0.000 7.000 0,0.000 6.000 1,0.000 4.000 5,0.000 4.000 8,0.000 3.000 10,0.000 3.000 8,1.000 3.000 5,4.000 3.000 2,3.000 3.000 3,3.000 4.000 1,-1.000 10.000 1,-2.000 19.000 0,-3.000 19.000 1,-3.000 19.000 0,-2.000 13.000-1,0.000 10.000 1,0.000 10.000-2,0.000 9.000 0,0.000 9.000-1,0.000 9.000 0,0.000 10.000-1,0.000 10.000 0,0.000 4.000-3,0.000 0.000-3,0.000 0.000-5,0.000 0.000-3,0.000-10.000-2,0.000-18.000-2,0.000-19.000-1,0.000-18.000-2,0.000-12.000-3,0.000-3.000-6,0.000-3.000-7,0.000-2.000-5,-2.000-19.000-9,-3.000-30.000-14,-3.000-32.000-12,-2.000-30.000-13,-5.000-19.000-7,-2.000-2.000 0,-3.000-3.000 0,-3.000-3.000 0,-1.000 2.000 2,4.000 10.000 7,3.000 10.000 5,3.000 9.000 7</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68243832886219" units="cm"/>
      <inkml:brushProperty name="height" value="0.0168243832886219" units="cm"/>
      <inkml:brushProperty name="color" value="#00bff2"/>
      <inkml:brushProperty name="ignorePressure" value="0"/>
    </inkml:brush>
  </inkml:definitions>
  <inkml:trace contextRef="#ctx0" brushRef="#br0">65750.000 26550.000 495,'93.000'-2.000'140,"-11.000"-3.000"-25,-14.000-3.000-27,-11.000-2.000-26,-4.000-3.000-19,6.000 1.000-12,7.000-1.000-12,6.000 1.000-12,-1.000 1.000-16,-5.000 3.000-18,-7.000 3.000-18,-5.000 4.000-20,-9.000 1.000-8,-9.000 0.000 0,-10.000 0.000 2,-8.000 0.000-1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35943973436952" units="cm"/>
      <inkml:brushProperty name="height" value="0.0135943973436952" units="cm"/>
      <inkml:brushProperty name="color" value="#00bff2"/>
      <inkml:brushProperty name="ignorePressure" value="0"/>
    </inkml:brush>
  </inkml:definitions>
  <inkml:trace contextRef="#ctx0" brushRef="#br0">65800.000 27250.000 612,'-44.000'23.000'7,"13.000"-3.000"12,12.000-3.000 13,13.000-2.000 12,10.000-6.000 4,10.000-6.000-8,10.000-6.000-8,9.000-6.000-7,10.000-6.000-5,14.000-2.000-2,11.000-3.000-2,14.000-3.000-3,2.000-2.000 0,-6.000 0.000 3,-6.000 0.000 2,-6.000 0.000 3,-9.000 0.000-16,-8.000 0.000-30,-10.000 0.000-32,-9.000 0.000-31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0931609328836203" units="cm"/>
      <inkml:brushProperty name="height" value="0.00931609328836203" units="cm"/>
      <inkml:brushProperty name="color" value="#00bff2"/>
      <inkml:brushProperty name="ignorePressure" value="0"/>
    </inkml:brush>
  </inkml:definitions>
  <inkml:trace contextRef="#ctx0" brushRef="#br0">67100.000 26000.000 894,'3.000'-21.000'-141,"6.000"10.000"77,7.000 10.000 76,6.000 9.000 76,3.000 4.000 20,0.000 1.000-38,0.000-1.000-37,0.000 1.000-39,-2.000-3.000-26,-3.000-2.000-19,-3.000-3.000-17,-2.000-3.000-18</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231475885957479" units="cm"/>
      <inkml:brushProperty name="height" value="0.0231475885957479" units="cm"/>
      <inkml:brushProperty name="color" value="#00bff2"/>
      <inkml:brushProperty name="ignorePressure" value="0"/>
    </inkml:brush>
  </inkml:definitions>
  <inkml:trace contextRef="#ctx0" brushRef="#br0">56800.000 35250.000 360,'26.000'-24.000'41,"4.000"4.000"4,3.000 3.000 1,3.000 3.000 3,6.000 1.000 2,9.000 1.000 3,10.000-1.000 2,10.000 1.000 4,5.000 1.000-3,4.000 3.000-8,3.000 3.000-6,3.000 4.000-8,-1.000 1.000-7,-2.000 0.000-11,-3.000 0.000-8,-3.000 0.000-11,-15.000 7.000-12,-24.000 17.000-17,-26.000 15.000-16,-24.000 16.000-16,-23.000 10.000-5,-18.000 7.000 4,-19.000 6.000 7,-18.000 7.000 4,-9.000 0.000 6,4.000-2.000 4,3.000-3.000 5,3.000-3.000 3,10.000-10.000 7,20.000-16.000 6,18.000-15.000 6,20.000-15.000 6,5.000-4.000 5,-6.000 9.000 3,-6.000 10.000 4,-6.000 10.000 3,-1.000-3.000 5,7.000-11.000 9,6.000-14.000 8,7.000-11.000 8,13.000-11.000 3,22.000-5.000-1,22.000-7.000-2,23.000-5.000-2,8.000-6.000-4,-3.000-3.000-8,-3.000-3.000-8,-2.000-2.000-8,-5.000 0.000-6,-2.000 7.000-3,-3.000 6.000-3,-3.000 7.000-4,-6.000 5.000 0,-5.000 7.000 2,-7.000 6.000 2,-5.000 7.000 1,-8.000 5.000 1,-5.000 7.000-1,-7.000 6.000 0,-5.000 7.000-1,-4.000 0.000 4,0.000-2.000 6,0.000-3.000 7,0.000-3.000 8,-2.000 4.000 4,-3.000 13.000 5,-3.000 12.000 4,-2.000 13.000 4,-3.000 2.000-1,1.000-5.000-10,-1.000-7.000-7,1.000-5.000-9,1.000-8.000-7,3.000-5.000-6,3.000-7.000-6,4.000-5.000-7</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51611343026161" units="cm"/>
      <inkml:brushProperty name="height" value="0.0151611343026161" units="cm"/>
      <inkml:brushProperty name="color" value="#00bff2"/>
      <inkml:brushProperty name="ignorePressure" value="0"/>
    </inkml:brush>
  </inkml:definitions>
  <inkml:trace contextRef="#ctx0" brushRef="#br0">66900.000 26400.000 549,'-38.000'0.000'9,"26.000"0.000"16,24.000 0.000 18,26.000 0.000 17,13.000-4.000 5,4.000-5.000-4,3.000-7.000-7,3.000-5.000-5,-1.000-3.000-8,-2.000 4.000-14,-3.000 3.000-12,-3.000 3.000-14,-4.000 1.000-13,-3.000 1.000-16,-3.000-1.000-17,-2.000 1.000-16,-6.000 1.000-8,-6.000 3.000-1,-6.000 3.000 0,-6.000 4.000-1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0950100924819708" units="cm"/>
      <inkml:brushProperty name="height" value="0.00950100924819708" units="cm"/>
      <inkml:brushProperty name="color" value="#00bff2"/>
      <inkml:brushProperty name="ignorePressure" value="0"/>
    </inkml:brush>
  </inkml:definitions>
  <inkml:trace contextRef="#ctx0" brushRef="#br0">67150.000 26500.000 877,'1.000'21.000'2,"4.000"-5.000"6,3.000-7.000 4,3.000-5.000 6,1.000-4.000 2,1.000 0.000 0,-1.000 0.000 0,1.000 0.000-1,-1.000 1.000-15,1.000 4.000-31,-1.000 3.000-31,1.000 3.000-30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03327464312315" units="cm"/>
      <inkml:brushProperty name="height" value="0.0103327464312315" units="cm"/>
      <inkml:brushProperty name="color" value="#00bff2"/>
      <inkml:brushProperty name="ignorePressure" value="0"/>
    </inkml:brush>
  </inkml:definitions>
  <inkml:trace contextRef="#ctx0" brushRef="#br0">67500.000 26450.000 806,'0.000'23.000'2,"0.000"-3.000"5,0.000-3.000 4,0.000-2.000 5,-2.000-3.000 4,-3.000 1.000 5,-3.000-1.000 4,-2.000 1.000 5,-3.000 1.000-4,1.000 3.000-14,-1.000 3.000-12,1.000 4.000-15,-1.000-3.000-10,1.000-5.000-8,-1.000-7.000-10,1.000-5.000-8,-3.000-1.000-7,-2.000 6.000-6,-3.000 7.000-6,-3.000 6.000-3,-1.000 1.000 69,4.000-3.000 0,3.000-3.000 0,3.000-2.000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40447653830051" units="cm"/>
      <inkml:brushProperty name="height" value="0.0140447653830051" units="cm"/>
      <inkml:brushProperty name="color" value="#00bff2"/>
      <inkml:brushProperty name="ignorePressure" value="0"/>
    </inkml:brush>
  </inkml:definitions>
  <inkml:trace contextRef="#ctx0" brushRef="#br0">67000.000 26950.000 593,'-19.000'0.000'-5,"13.000"0.000"12,12.000 0.000 13,13.000 0.000 13,9.000-2.000 7,6.000-3.000 3,7.000-3.000 3,6.000-2.000 2,3.000-3.000-2,0.000 1.000-4,0.000-1.000-5,0.000 1.000-6,-2.000-1.000-13,-3.000 1.000-21,-3.000-1.000-21,-2.000 1.000-23,-6.000-1.000-10,-6.000 1.000-3,-6.000-1.000-1,-6.000 1.000-2,-4.000-1.000 0,1.000 1.000 2,-1.000-1.000 2,1.000 1.000 3</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76593903452158" units="cm"/>
      <inkml:brushProperty name="height" value="0.0176593903452158" units="cm"/>
      <inkml:brushProperty name="color" value="#00bff2"/>
      <inkml:brushProperty name="ignorePressure" value="0"/>
    </inkml:brush>
  </inkml:definitions>
  <inkml:trace contextRef="#ctx0" brushRef="#br0">67400.000 26950.000 471,'-22.000'48.000'1,"6.000"-3.000"0,7.000-3.000 2,6.000-2.000 1,1.000 0.000 5,-3.000 7.000 10,-3.000 6.000 11,-2.000 7.000 11,-1.000 0.000 1,3.000-2.000-5,3.000-3.000-6,4.000-3.000-6,-1.000-2.000-5,-3.000 0.000-5,-3.000 0.000-4,-2.000 0.000-5,-1.000-4.000-3,3.000-5.000 0,3.000-7.000 0,4.000-5.000 0,2.000-4.000 1,4.000 0.000 3,3.000 0.000 4,3.000 0.000 2,4.000-2.000 3,7.000-3.000 2,6.000-3.000 2,7.000-2.000 2,0.000-5.000 1,-2.000-2.000-1,-3.000-3.000 1,-3.000-3.000-1,-1.000-2.000-6,4.000 0.000-11,3.000 0.000-12,3.000 0.000-11,-1.000 1.000-9,-2.000 4.000-9,-3.000 3.000-9,-3.000 3.000-8,-6.000 1.000-5,-5.000 1.000-4,-7.000-1.000-4,-5.000 1.000-2</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66961494833231" units="cm"/>
      <inkml:brushProperty name="height" value="0.0166961494833231" units="cm"/>
      <inkml:brushProperty name="color" value="#00bff2"/>
      <inkml:brushProperty name="ignorePressure" value="0"/>
    </inkml:brush>
  </inkml:definitions>
  <inkml:trace contextRef="#ctx0" brushRef="#br0">67600.000 27450.000 499,'0.000'-21.000'-34,"0.000"10.000"10,0.000 10.000 11,0.000 9.000 11,-2.000 7.000 9,-3.000 7.000 11,-3.000 6.000 9,-2.000 7.000 10,-1.000-1.000 4,3.000-6.000 0,3.000-6.000 0,4.000-6.000 0,-1.000 2.000-1,-3.000 14.000 2,-3.000 11.000 0,-2.000 14.000 1,-3.000 3.000-2,1.000-2.000-6,-1.000-3.000-6,1.000-3.000-6,-1.000-4.000-7,1.000-3.000-8,-1.000-3.000-6,1.000-2.000-9,-1.000-6.000-9,1.000-6.000-12,-1.000-6.000-12,1.000-6.000-13,1.000-4.000-7,3.000 1.000-4,3.000-1.000-4,4.000 1.000-4</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92399602383375" units="cm"/>
      <inkml:brushProperty name="height" value="0.0192399602383375" units="cm"/>
      <inkml:brushProperty name="color" value="#00bff2"/>
      <inkml:brushProperty name="ignorePressure" value="0"/>
    </inkml:brush>
  </inkml:definitions>
  <inkml:trace contextRef="#ctx0" brushRef="#br0">66600.000 27700.000 433,'28.000'-25.000'66,"6.000"0.000"-3,7.000 0.000-3,6.000 0.000-3,4.000 3.000-2,4.000 6.000-1,3.000 7.000 0,3.000 6.000-2,3.000-1.000-7,3.000-5.000-12,3.000-7.000-13,4.000-5.000-12,2.000-6.000-9,4.000-3.000-4,3.000-3.000-3,3.000-2.000-4,-4.000 0.000-2,-8.000 7.000 1,-10.000 6.000-1,-9.000 7.000 0,-10.000 2.000-9,-9.000 1.000-19,-10.000-1.000-19,-8.000 1.000-19</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08617283403873" units="cm"/>
      <inkml:brushProperty name="height" value="0.0108617283403873" units="cm"/>
      <inkml:brushProperty name="color" value="#00bff2"/>
      <inkml:brushProperty name="ignorePressure" value="0"/>
    </inkml:brush>
  </inkml:definitions>
  <inkml:trace contextRef="#ctx0" brushRef="#br0">69300.000 25900.000 767,'-30.000'1.000'3,"-9.000"4.000"5,-10.000 3.000 7,-8.000 3.000 6,-8.000 6.000 3,-2.000 9.000 4,-3.000 10.000 3,-3.000 10.000 4,-1.000 2.000-4,4.000-3.000-10,3.000-3.000-9,3.000-2.000-8,3.000-6.000-14,3.000-6.000-16,3.000-6.000-16,4.000-6.000-17,5.000-6.000-6,10.000-2.000 1,10.000-3.000 4,9.000-3.000 1,4.000-2.000 19,1.000 0.000 40,-1.000 0.000 0,1.000 0.000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23835867270827" units="cm"/>
      <inkml:brushProperty name="height" value="0.0123835867270827" units="cm"/>
      <inkml:brushProperty name="color" value="#00bff2"/>
      <inkml:brushProperty name="ignorePressure" value="0"/>
    </inkml:brush>
  </inkml:definitions>
  <inkml:trace contextRef="#ctx0" brushRef="#br0">68300.000 26150.000 672,'46.000'25.000'-98,"-5.000"0.000"38,-7.000 0.000 50,-5.000 0.000 15,-4.000 0.000 34,0.000 0.000 4,0.000 0.000 4,0.000 0.000 5,-2.000-2.000 2,-3.000-3.000-1,-3.000-3.000 0,-2.000-2.000 0,-3.000-3.000-7,1.000 1.000-15,-1.000-1.000-14,1.000 1.000-15,-1.000-1.000-9,1.000 1.000-6,-1.000-1.000-5,1.000 1.000-6,-1.000-3.000-11,1.000-2.000-15,-1.000-3.000-15,1.000-3.000-16</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0917270313948393" units="cm"/>
      <inkml:brushProperty name="height" value="0.00917270313948393" units="cm"/>
      <inkml:brushProperty name="color" value="#00bff2"/>
      <inkml:brushProperty name="ignorePressure" value="0"/>
    </inkml:brush>
  </inkml:definitions>
  <inkml:trace contextRef="#ctx0" brushRef="#br0">69000.000 26250.000 908,'0.000'25.000'0,"0.000"0.000"1,0.000 0.000 0,0.000 0.000 0,0.000 0.000 3,0.000 0.000 4,0.000 0.000 4,0.000 0.000 5,3.000-2.000 0,6.000-3.000-4,7.000-3.000-2,6.000-2.000-5,1.000-5.000-14,-3.000-2.000-26,-3.000-3.000-28,-2.000-3.000-25</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19006680324674" units="cm"/>
      <inkml:brushProperty name="height" value="0.0119006680324674" units="cm"/>
      <inkml:brushProperty name="color" value="#00bff2"/>
      <inkml:brushProperty name="ignorePressure" value="0"/>
    </inkml:brush>
  </inkml:definitions>
  <inkml:trace contextRef="#ctx0" brushRef="#br0">57750.000 36500.000 700,'23.000'0.000'0,"-3.000"0.000"0,-3.000 0.000 0,-2.000 0.000 0,0.000 0.000 5,7.000 0.000 11,6.000 0.000 11,7.000 0.000 10,-1.000-2.000 5,-6.000-3.000 0,-6.000-3.000 0,-6.000-2.000-1,-4.000-1.000-9,1.000 3.000-17,-1.000 3.000-17,1.000 4.000-18,-3.000-1.000-17,-2.000-3.000-15,-3.000-3.000-16,-3.000-2.000-16</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0917130243033171" units="cm"/>
      <inkml:brushProperty name="height" value="0.00917130243033171" units="cm"/>
      <inkml:brushProperty name="color" value="#00bff2"/>
      <inkml:brushProperty name="ignorePressure" value="0"/>
    </inkml:brush>
  </inkml:definitions>
  <inkml:trace contextRef="#ctx0" brushRef="#br0">69400.000 26350.000 908,'-2.000'45.000'-48,"-3.000"-9.000"28,-3.000-10.000 28,-2.000-8.000 28,-3.000-3.000 9,1.000 7.000-11,-1.000 6.000-11,1.000 7.000-9,-3.000 0.000-15,-2.000-2.000-17,-3.000-3.000-17,-3.000-3.000-17,-1.000-4.000-11,4.000-3.000-4,3.000-3.000-4,3.000-2.000 59</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0885705556720495" units="cm"/>
      <inkml:brushProperty name="height" value="0.00885705556720495" units="cm"/>
      <inkml:brushProperty name="color" value="#00bff2"/>
      <inkml:brushProperty name="ignorePressure" value="0"/>
    </inkml:brush>
  </inkml:definitions>
  <inkml:trace contextRef="#ctx0" brushRef="#br0">68350.000 26800.000 940,'23.000'25.000'-25,"-3.000"0.000"0,-3.000 0.000 2,-2.000 0.000 1,-3.000-2.000 5,1.000-3.000 9,-1.000-3.000 9,1.000-2.000 9,-1.000 0.000 8,1.000 7.000 7,-1.000 6.000 8,1.000 7.000 7,1.000 2.000-5,3.000 1.000-18,3.000-1.000-17,4.000 1.000-17,-3.000-4.000-17,-5.000-6.000-17,-7.000-6.000-17,-5.000-6.000-16</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139334416016936" units="cm"/>
      <inkml:brushProperty name="height" value="0.0139334416016936" units="cm"/>
      <inkml:brushProperty name="color" value="#00bff2"/>
      <inkml:brushProperty name="ignorePressure" value="0"/>
    </inkml:brush>
  </inkml:definitions>
  <inkml:trace contextRef="#ctx0" brushRef="#br0">68600.000 26800.000 598,'26.000'21.000'1,"4.000"-5.000"5,3.000-7.000 4,3.000-5.000 3,4.000-4.000 4,7.000 0.000 6,6.000 0.000 4,7.000 0.000 6,0.000-2.000 3,-2.000-3.000 3,-3.000-3.000 3,-3.000-2.000 3,-6.000-1.000-3,-5.000 3.000-10,-7.000 3.000-10,-5.000 4.000-8,-6.000 2.000-18,-3.000 4.000-24,-3.000 3.000-23,-2.000 3.000-24,-11.000 4.000-10,-15.000 7.000 5,-15.000 6.000 6,-16.000 7.000 5,-10.000 4.000 5,-3.000 3.000 42,-3.000 3.000 22,-2.000 4.000 0,0.000-1.000 0,7.000-3.000 0,6.000-3.000 0,7.000-2.000 0,4.000-6.000 0,3.000-6.000 0,3.000-6.000 0,4.000-6.000 0,8.000-6.000 0,17.000-2.000 0,15.000-3.000 0,16.000-3.000 0,9.000-4.000 0,3.000-3.000 0,3.000-3.000 0,4.000-2.000 0,-1.000-3.000 0,-3.000 1.000 0,-3.000-1.000 0,-2.000 1.000 19,-3.000 1.000 8,1.000 3.000-2,-1.000 3.000-2,1.000 4.000-1,-6.000 5.000 0,-8.000 10.000 3,-10.000 10.000 3,-9.000 9.000 1,-10.000 7.000 3,-9.000 7.000-2,-10.000 6.000 1,-8.000 7.000-1,-8.000 2.000-1,-2.000 1.000-5,-3.000-1.000-3,-3.000 1.000-4,-4.000-3.000-4,-3.000-2.000-2,-3.000-3.000-2,-2.000-3.000-4,0.000-7.000-5,7.000-9.000-10,6.000-10.000-9,7.000-8.000-9,5.000-6.000-8,7.000 1.000-9,6.000-1.000-7,7.000 1.000-7,0.000-3.000-4,-2.000-2.000 3,-3.000-3.000 2,-3.000-3.000 16</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216137804090977" units="cm"/>
      <inkml:brushProperty name="height" value="0.0216137804090977" units="cm"/>
      <inkml:brushProperty name="color" value="#00bff2"/>
      <inkml:brushProperty name="ignorePressure" value="0"/>
    </inkml:brush>
  </inkml:definitions>
  <inkml:trace contextRef="#ctx0" brushRef="#br0">68550.000 27600.000 385,'50.000'25.000'24,"0.000"0.000"4,0.000 0.000 4,0.000 0.000 4,1.000 1.000 4,4.000 4.000 6,3.000 3.000 4,3.000 3.000 6,3.000-1.000 0,3.000-2.000-4,3.000-3.000-4,4.000-3.000-5,-6.000-4.000-6,-11.000-3.000-8,-14.000-3.000-8,-11.000-2.000-8,0.000-3.000-10,17.000 1.000-9,15.000-1.000-10,16.000 1.000-11,4.000-1.000-6,-6.000 1.000-5,-6.000-1.000-4,-6.000 1.000-3,-9.000-1.000-6,-8.000 1.000-5,-10.000-1.000-5,-9.000 1.000-6</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8T06:00:15"/>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45900.000 44400.000,'-100.000'0.000,"75.000"25.000,0.000 0.000,0.000-25.000,0.000 0.000,50.000 0.000,0.000 0.000,0.000 25.000,0.000 0.000,75.000 0.000,0.000 0.000,25.000-25.000,0.000 0.000,50.000 0.000,0.000 0.000,25.000-25.000,0.000 0.000,-150.000 25.000,0.000 0.000,200.000 0.000,0.000 0.000,-25.000 0.000,0.000 0.000,-50.000 0.000,0.000 0.000,50.000 25.000,0.000 0.000,25.000-25.000,0.000 0.000,-25.000 0.000,0.000 0.000,-50.000 0.000,0.000 0.000,-25.000 25.000,0.000 0.000,-50.000-25.000,0.000 0.000,-75.000 0.000,0.000 0.000,150.000 0.000,0.000 0.000,25.000 0.000,0.000 0.000,-50.000-25.000,0.000 0.000,0.000 25.000,0.000 0.000,-25.000 0.000,0.000 0.000,-25.000-25.000,0.000 0.000,-25.000 25.000,0.000 0.000,25.000 0.000,0.000 0.000,-25.000 0.000,0.000 0.000,-50.000 0.000,0.000 0.000,75.000 0.000,0.000 0.000,25.000 0.000,0.000 0.000,-25.000 0.000,0.000 0.000,0.000 0.000,0.000 0.000,0.000 0.000,0.000 0.000,-25.000 0.000,0.000 0.000,-25.000-25.000,0.000 0.000,-25.000 25.000,0.000 0.000,0.000 0.000,0.000 0.000,0.000-25.000,0.000 0.000,-25.000 0.000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8T06:00:15"/>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76200.000 44700.000,'0.000'-50.000,"25.000"25.000,0.000 0.000,100.000 25.000,0.000 0.000,25.000 0.000,0.000 0.000,-100.000 0.000,0.000 0.000,225.000-25.000,0.000 0.000,-75.000 0.000,0.000 0.000,-150.000 0.000,0.000 0.000,200.000-25.000,0.000 0.000,50.000 0.000,0.000 0.000,-50.000 50.000,0.000 0.000,75.000-25.000,0.000 0.000,-125.000 25.000,0.000 0.000,25.000 0.000,0.000 0.000,-50.000 0.000,0.000 0.000,-100.000 0.000,0.000 0.000,75.000 0.000,0.000 0.000,-100.000 0.000,0.000 0.000,125.000 0.000,0.000 0.000,-25.000 0.000,0.000 0.000,25.000 0.000,0.000 0.000,25.000 0.000,0.000 0.000,-25.000 0.000,0.000 0.000,-75.000 0.000,0.000 0.000,-50.000 0.000,0.000 0.000,75.000 0.000,0.000 0.000,-50.000 25.000,0.000 0.000,-50.000-25.000,0.000 0.000,50.000 25.000,0.000 0.000,-50.000-25.000,0.000 0.000,50.000 0.000,0.000 0.000,25.000 25.000,0.000 0.000,-25.000-25.000,0.000 0.000,-25.000 0.000,0.000 0.000,25.000 0.000,0.000 0.000,-25.000 0.000,0.000 0.000,-25.000 0.000,0.000 0.000,0.000 0.000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8T06:00:15"/>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84300.000 54250.000,'-50.000'-50.000,"-25.000"0.000,0.000 0.000,25.000 25.000,0.000 0.000,-25.000 25.000,0.000 0.000,50.000 0.000,0.000 0.000,0.000 0.000,0.000 0.000,50.000 25.000,0.000 0.000,50.000 25.000,0.000 0.000,100.000-25.000,0.000 0.000,0.000 0.000,0.000 0.000,50.000-25.000,0.000 0.000,0.000 0.000,0.000 0.000,-125.000 0.000,0.000 0.000,125.000-25.000,0.000 0.000,-175.000 25.000,0.000 0.000,150.000 0.000,0.000 0.000,-25.000 0.000,0.000 0.000,0.000 25.000,0.000 0.000,25.000 0.000,0.000 0.000,50.000-25.000,0.000 0.000,-100.000 25.000,0.000 0.000,-50.000-25.000,0.000 0.000,-75.000 0.000,0.000 0.000,100.000 25.000,0.000 0.000,25.000-25.000,0.000 0.000,0.000 25.000,0.000 0.000,0.000-25.000,0.000 0.000,0.000 0.000,0.000 0.000,-50.000 0.000,0.000 0.000,-25.000 25.000,0.000 0.000,-25.000 0.000,0.000 0.000,0.000-25.000,0.000 0.000,0.000 0.000,0.000 0.000,0.000 0.000,0.000 0.000,-25.000 0.000,0.000 0.000,25.000 0.000,0.000 0.000,-25.000 0.000,0.000 0.000,0.000 0.000,0.000 0.000,0.000 0.000,0.000 0.000,25.000-25.000,0.000 0.000,0.000 0.000,0.000 0.000,0.000 0.000,0.000 0.000,-75.000 0.000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8T06:00:15"/>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14950.000 58950.000,'-100.000'0.000,"75.000"0.000,0.000 0.000,100.000 0.000,0.000 0.000,50.000 0.000,0.000 0.000,-100.000 0.000,0.000 0.000,150.000 0.000,0.000 0.000,-50.000 0.000,0.000 0.000,-75.000 0.000,0.000 0.000,150.000-25.000,0.000 0.000,-50.000 0.000,0.000 0.000,-75.000 25.000,0.000 0.000,200.000-25.000,0.000 0.000,-75.000 25.000,0.000 0.000,-50.000 0.000,0.000 0.000,-25.000 50.000,0.000 0.000,0.000-50.000,0.000 0.000,50.000 0.000,0.000 0.000,-25.000-25.000,0.000 0.000,-125.000 25.000,0.000 0.000,150.000-25.000,0.000 0.000,-75.000 25.000,0.000 0.000,-75.000 0.000,0.000 0.000,75.000 0.000,0.000 0.000,0.000 0.000,0.000 0.000,-25.000 0.000,0.000 0.000,0.000 0.000,0.000 0.000,25.000 0.000,0.000 0.000,-25.000 0.000,0.000 0.000,0.000 0.000,0.000 0.000,-50.000 0.000,0.000 0.000,50.000 25.000,0.000 0.000,0.000 0.000,0.000 0.000,0.000 0.000,0.000 0.000,-25.000 0.000,0.000 0.000,-25.000 0.000,0.000 0.000,25.000 0.000,0.000 0.000,0.000-25.000,0.000 0.000,0.000 0.000,0.000 0.000,-25.000 0.000,0.000 0.000,25.000 0.000,0.000 0.000,-25.000 0.000,0.000 0.000,0.000-25.000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25000000372529" units="cm"/>
      <inkml:brushProperty name="height" value="0.025000000372529" units="cm"/>
      <inkml:brushProperty name="color" value="#00bff2"/>
      <inkml:brushProperty name="ignorePressure" value="0"/>
    </inkml:brush>
  </inkml:definitions>
  <inkml:trace contextRef="#ctx0" brushRef="#br0">35650.000 28800.000 333,'97.000'39.000'167,"32.000"29.000"-1,31.000 29.000 1,31.000 28.000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25000000372529" units="cm"/>
      <inkml:brushProperty name="height" value="0.025000000372529" units="cm"/>
      <inkml:brushProperty name="color" value="#f2395b"/>
      <inkml:brushProperty name="ignorePressure" value="0"/>
    </inkml:brush>
  </inkml:definitions>
  <inkml:trace contextRef="#ctx0" brushRef="#br0">29250.000 28300.000 333,'97.000'39.000'167,"32.000"29.000"-1,31.000 29.000 1,31.000 28.000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82827357202768" units="cm"/>
      <inkml:brushProperty name="height" value="0.0182827357202768" units="cm"/>
      <inkml:brushProperty name="color" value="#00bff2"/>
      <inkml:brushProperty name="ignorePressure" value="0"/>
    </inkml:brush>
  </inkml:definitions>
  <inkml:trace contextRef="#ctx0" brushRef="#br0">57050.000 36450.000 455,'0.000'26.000'39,"0.000"4.000"7,0.000 3.000 7,0.000 3.000 7,-2.000 4.000 3,-3.000 7.000-3,-3.000 6.000-1,-2.000 7.000-2,-1.000 0.000-8,3.000-2.000-15,3.000-3.000-14,4.000-3.000-16,-1.000-6.000-14,-3.000-5.000-17,-3.000-7.000-15,-2.000-5.000-17,-3.000-6.000-8,1.000-3.000-2,-1.000-3.000-2,1.000-2.000-1</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0:15"/>
    </inkml:context>
    <inkml:brush xml:id="br0">
      <inkml:brushProperty name="width" value="0.0201820600777864" units="cm"/>
      <inkml:brushProperty name="height" value="0.0201820600777864" units="cm"/>
      <inkml:brushProperty name="color" value="#f2395b"/>
      <inkml:brushProperty name="ignorePressure" value="0"/>
    </inkml:brush>
  </inkml:definitions>
  <inkml:trace contextRef="#ctx0" brushRef="#br0">86300.000 57000.000 412,'1.000'-47.000'0,"4.000"6.000"1,3.000 7.000-1,3.000 6.000 0,3.000 7.000 6,3.000 10.000 11,3.000 10.000 11,4.000 9.000 11,-1.000 7.000 4,-3.000 7.000-1,-3.000 6.000-1,-2.000 7.000-2,-1.000 5.000-1,3.000 7.000-2,3.000 6.000-2,4.000 7.000-1,1.000-1.000-3,0.000-6.000-3,0.000-6.000-4,0.000-6.000-3,0.000-7.000-2,0.000-6.000-2,0.000-6.000-1,0.000-6.000-1,0.000-6.000-2,0.000-2.000-4,0.000-3.000-3,0.000-3.000-3,3.000-10.000-2,6.000-16.000-1,7.000-15.000-2,6.000-15.000 0,7.000-15.000-3,10.000-12.000-4,10.000-13.000-2,9.000-12.000-4,7.000-12.000-2,7.000-8.000 0,6.000-10.000 0,7.000-9.000 0,0.000 1.000-1,-2.000 13.000-1,-3.000 12.000 0,-3.000 13.000 0,-9.000 12.000-1,-11.000 13.000 0,-14.000 12.000 0,-11.000 13.000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8T06:09:44"/>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31150.000 61350.000,'0.000'50.000,"-25.000"-75.000,0.000 0.000,50.000 25.000,0.000 0.000,75.000-25.000,0.000 0.000,-25.000 0.000,0.000 0.000,50.000 25.000,0.000 0.000,75.000 0.000,0.000 0.000,25.000 0.000,0.000 0.000,-25.000 0.000,0.000 0.000,-75.000 25.000,0.000 0.000,-75.000-25.000,0.000 0.000,175.000 0.000,0.000 0.000,25.000 25.000,0.000 0.000,0.000 0.000,0.000 0.000,-50.000-25.000,0.000 0.000,25.000 0.000,0.000 0.000,75.000-25.000,0.000 0.000,-50.000 0.000,0.000 0.000,75.000 0.000,0.000 0.000,-175.000 50.000,0.000 0.000,-75.000-25.000,0.000 0.000,125.000 50.000,0.000 0.000,-150.000-50.000,0.000 0.000,175.000 25.000,0.000 0.000,-150.000 0.000,0.000 0.000,175.000 0.000,0.000 0.000,-50.000-25.000,0.000 0.000,50.000 0.000,0.000 0.000,0.000 25.000,0.000 0.000,-50.000 0.000,0.000 0.000,-25.000 0.000,0.000 0.000,-50.000-25.000,0.000 0.000,-100.000 25.000,0.000 0.000,125.000-25.000,0.000 0.000,-100.000 0.000,0.000 0.000,175.000 0.000,0.000 0.000,25.000 0.000,0.000 0.000,-50.000 0.000,0.000 0.000,-75.000-25.000,0.000 0.000,0.000 25.000,0.000 0.000,-50.000 0.000,0.000 0.000,-25.000 0.000,0.000 0.000,-25.000 0.000,0.000 0.000,0.000 25.000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8T06:09:44"/>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12100.000 25050.000,'50.000'0.000,"-25.000"-25.000,0.000 0.000,100.000 0.000,0.000 0.000,0.000 0.000,0.000 0.000,-75.000 25.000,0.000 0.000,50.000 0.000,0.000 0.000,75.000-25.000,0.000 0.000,-25.000 25.000,0.000 0.000,25.000 0.000,0.000 0.000,50.000 0.000,0.000 0.000,-25.000 0.000,0.000 0.000,-125.000 0.000,0.000 0.000,100.000 0.000,0.000 0.000,-125.000 0.000,0.000 0.000,150.000 0.000,0.000 0.000,-50.000 0.000,0.000 0.000,-25.000 0.000,0.000 0.000,0.000 25.000,0.000 0.000,-25.000-25.000,0.000 0.000,-25.000 0.000,0.000 0.000,0.000 0.000,0.000 0.000,0.000 50.000,0.000 0.000,-25.000-25.000,0.000 0.000,0.000 25.000,0.000 0.000,0.000 0.000,0.000 0.000,-25.000-50.000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11162064224482" units="cm"/>
      <inkml:brushProperty name="height" value="0.0211162064224482" units="cm"/>
      <inkml:brushProperty name="color" value="#00bff3"/>
      <inkml:brushProperty name="ignorePressure" value="0"/>
    </inkml:brush>
  </inkml:definitions>
  <inkml:trace contextRef="#ctx0" brushRef="#br0">60950.000 43100.000 394,'3.000'46.000'44,"6.000"-5.000"-5,7.000-7.000-3,6.000-5.000-4,7.000-4.000-1,10.000 0.000 1,10.000 0.000 1,9.000 0.000 2,9.000-7.000 0,9.000-11.000 2,10.000-14.000 0,10.000-11.000 2,5.000-12.000-3,4.000-9.000-4,3.000-10.000-5,3.000-8.000-5,3.000-12.000-5,3.000-12.000-7,3.000-13.000-6,4.000-12.000-7,-4.000-12.000-6,-9.000-8.000-5,-10.000-10.000-6,-8.000-9.000-5,-9.000-7.000-4,-6.000-3.000-2,-6.000-3.000-2,-6.000-2.000-2,-10.000-3.000-1,-12.000 1.000 1,-13.000-1.000 0,-12.000 1.000 2,-10.000 2.000 2,-6.000 7.000 5,-6.000 6.000 4,-6.000 7.000 5,-4.000 13.000 3,1.000 22.000 4,-1.000 22.000 3,1.000 23.000 3,-4.000-1.000 3,-6.000-22.000 2,-6.000-22.000 1,-6.000-21.000 2,-1.000 1.000 2,7.000 25.000 2,6.000 25.000 2,7.000 25.000 1,-4.000 4.000 3,-12.000-15.000 4,-13.000-15.000 4,-12.000-16.000 4,-12.000-4.000 2,-8.000 10.000 1,-10.000 10.000 1,-9.000 9.000 2,-12.000 9.000 0,-11.000 9.000-2,-14.000 10.000-1,-11.000 10.000-2,-1.000 10.000-2,13.000 13.000-2,12.000 12.000-3,13.000 13.000-2,1.000 20.000-4,-9.000 28.000-2,-10.000 28.000-3,-8.000 29.000-2,2.000 21.000-2,16.000 16.000-2,15.000 15.000-1,17.000 17.000-2,11.000 13.000 1,10.000 13.000-2,10.000 12.000 1,9.000 13.000 0,9.000-4.000 0,9.000-18.000 0,10.000-19.000 0,10.000-18.000 0,5.000-26.000-3,4.000-31.000-8,3.000-31.000-7,3.000-31.000-8,4.000-10.000-5,7.000 13.000-4,6.000 12.000-3,7.000 13.000-3,0.000-1.000-5,-2.000-11.000-7,-3.000-14.000-8,-3.000-11.000-6</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58374402672052" units="cm"/>
      <inkml:brushProperty name="height" value="0.0158374402672052" units="cm"/>
      <inkml:brushProperty name="color" value="#00bff3"/>
      <inkml:brushProperty name="ignorePressure" value="0"/>
    </inkml:brush>
  </inkml:definitions>
  <inkml:trace contextRef="#ctx0" brushRef="#br0">59600.000 43200.000 526,'0.000'78.000'-56,"0.000"6.000"8,0.000 7.000 20,0.000 6.000 28,0.000 9.000 0,0.000 13.000 0,0.000 12.000 0,0.000 13.000 72,1.000-2.000 19,4.000-16.000-8,3.000-15.000-8,3.000-15.000-6,-1.000-17.000-9,-2.000-15.000-12,-3.000-15.000-11,-3.000-16.000-11,-2.000-7.000-8,0.000 4.000-4,0.000 3.000-6,0.000 3.000-3,3.000 1.000-11,6.000 1.000-15,7.000-1.000-16,6.000 1.000-14</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22451238706708" units="cm"/>
      <inkml:brushProperty name="height" value="0.022451238706708" units="cm"/>
      <inkml:brushProperty name="color" value="#00bff3"/>
      <inkml:brushProperty name="ignorePressure" value="0"/>
    </inkml:brush>
  </inkml:definitions>
  <inkml:trace contextRef="#ctx0" brushRef="#br0">59300.000 43400.000 371,'6.000'-24.000'6,"13.000"4.000"12,12.000 3.000 12,13.000 3.000 13,10.000 1.000 6,10.000 1.000 0,10.000-1.000 1,9.000 1.000 0,2.000-1.000 0,-2.000 1.000-2,-3.000-1.000-3,-3.000 1.000-1,-9.000-1.000-6,-11.000 1.000-8,-14.000-1.000-8,-11.000 1.000-8,-1.000-1.000-7,13.000 1.000-7,12.000-1.000-5,13.000 1.000-7,1.000-1.000-4,-9.000 1.000-2,-10.000-1.000-1,-8.000 1.000-3,-8.000 1.000 0,-2.000 3.000 2,-3.000 3.000 0,-3.000 4.000 3,-2.000 4.000 1,0.000 6.000 5,0.000 7.000 3,0.000 6.000 5,-4.000 7.000 2,-5.000 10.000 2,-7.000 10.000 1,-5.000 9.000 3,-3.000 9.000 2,4.000 9.000 6,3.000 10.000 4,3.000 10.000 5,-1.000 7.000 3,-2.000 6.000-2,-3.000 7.000 1,-3.000 6.000-1,-2.000-1.000-1,0.000-5.000-3,0.000-7.000-3,0.000-5.000-2,0.000-8.000-5,0.000-5.000-6,0.000-7.000-5,0.000-5.000-7,0.000-11.000-4,0.000-11.000 0,0.000-14.000 0,0.000-11.000-1,0.000-7.000-6,0.000 0.000-9,0.000 0.000-10,0.000 0.000-10,-4.000-5.000-7,-5.000-9.000-4,-7.000-10.000-3,-5.000-8.000-4</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13974930718541" units="cm"/>
      <inkml:brushProperty name="height" value="0.0113974930718541" units="cm"/>
      <inkml:brushProperty name="color" value="#00bff3"/>
      <inkml:brushProperty name="ignorePressure" value="0"/>
    </inkml:brush>
  </inkml:definitions>
  <inkml:trace contextRef="#ctx0" brushRef="#br0">60100.000 43800.000 731,'4.000'-22.000'7,"10.000"6.000"14,10.000 7.000 14,9.000 6.000 13,4.000 1.000 4,1.000-3.000-11,-1.000-3.000-8,1.000-2.000-10,-1.000-3.000-15,1.000 1.000-18,-1.000-1.000-19,1.000 1.000-19,-4.000 1.000-7,-6.000 3.000 5,-6.000 3.000 4,-6.000 4.000 4</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93857329338789" units="cm"/>
      <inkml:brushProperty name="height" value="0.0093857329338789" units="cm"/>
      <inkml:brushProperty name="color" value="#00bff3"/>
      <inkml:brushProperty name="ignorePressure" value="0"/>
    </inkml:brush>
  </inkml:definitions>
  <inkml:trace contextRef="#ctx0" brushRef="#br0">60050.000 44200.000 887,'0.000'92.000'-6,"0.000"-16.000"12,0.000-15.000 13,0.000-15.000 12,0.000-11.000 0,0.000-2.000-10,0.000-3.000-11,0.000-3.000-10,0.000-2.000-15,0.000 0.000-17,0.000 0.000-17,0.000 0.000-17,0.000-2.000-7,0.000-3.000 0,0.000-3.000 47,0.000-2.000 26</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15801952779293" units="cm"/>
      <inkml:brushProperty name="height" value="0.0115801952779293" units="cm"/>
      <inkml:brushProperty name="color" value="#00bff3"/>
      <inkml:brushProperty name="ignorePressure" value="0"/>
    </inkml:brush>
  </inkml:definitions>
  <inkml:trace contextRef="#ctx0" brushRef="#br0">60000.000 44350.000 719,'26.000'-46.000'2,"4.000"10.000"4,3.000 10.000 4,3.000 9.000 4,3.000 6.000 4,3.000 3.000 5,3.000 3.000 6,4.000 4.000 5,-3.000 1.000 1,-5.000 0.000-4,-7.000 0.000-2,-5.000 0.000-4,-6.000 4.000-7,-3.000 10.000-11,-3.000 10.000-13,-2.000 9.000-11,-6.000 4.000-8,-6.000 1.000-3,-6.000-1.000-5,-6.000 1.000-3,-7.000-3.000-3,-6.000-2.000 0,-6.000-3.000-2,-6.000-3.000-1,-2.000-4.000 3,3.000-3.000 8,3.000-3.000 7,4.000-2.000 7,2.000-3.000 8,4.000 1.000 10,3.000-1.000 9,3.000 1.000 9,7.000-3.000 7,14.000-2.000 4,11.000-3.000 5,14.000-3.000 3,7.000-4.000-3,3.000-3.000-11,3.000-3.000-11,4.000-2.000-11,-3.000-3.000-10,-5.000 1.000-8,-7.000-1.000-8,-5.000 1.000-9,-4.000-3.000-8,0.000-2.000-7,0.000-3.000-6,0.000-3.000 10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35486917570233" units="cm"/>
      <inkml:brushProperty name="height" value="0.0135486917570233" units="cm"/>
      <inkml:brushProperty name="color" value="#00bff3"/>
      <inkml:brushProperty name="ignorePressure" value="0"/>
    </inkml:brush>
  </inkml:definitions>
  <inkml:trace contextRef="#ctx0" brushRef="#br0">61250.000 43700.000 615,'0.000'98.000'-5,"0.000"-3.000"19,0.000-3.000 17,0.000-2.000 18,1.000-5.000 8,4.000-2.000-2,3.000-3.000-3,3.000-3.000-1,-1.000-6.000-8,-2.000-5.000-17,-3.000-7.000-15,-3.000-5.000-15,-2.000-6.000-15,0.000-3.000-15,0.000-3.000-15,0.000-2.000-14,0.000-6.000-7,0.000-6.000 1,0.000-6.000-1,0.000-6.000 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77406128495932" units="cm"/>
      <inkml:brushProperty name="height" value="0.0177406128495932" units="cm"/>
      <inkml:brushProperty name="color" value="#00bff2"/>
      <inkml:brushProperty name="ignorePressure" value="0"/>
    </inkml:brush>
  </inkml:definitions>
  <inkml:trace contextRef="#ctx0" brushRef="#br0">57000.000 36950.000 469,'118.000'1.000'44,"-11.000"4.000"3,-14.000 3.000 5,-11.000 3.000 4,-4.000 3.000 1,6.000 3.000-1,7.000 3.000 0,6.000 4.000-1,1.000-3.000-8,-3.000-5.000-13,-3.000-7.000-14,-2.000-5.000-13,-9.000-4.000-13,-12.000 0.000-12,-13.000 0.000-10,-12.000 0.000-12,-9.000 0.000-11,-2.000 0.000-8,-3.000 0.000-9,-3.000 0.000-9</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78580302745104" units="cm"/>
      <inkml:brushProperty name="height" value="0.0178580302745104" units="cm"/>
      <inkml:brushProperty name="color" value="#00bff3"/>
      <inkml:brushProperty name="ignorePressure" value="0"/>
    </inkml:brush>
  </inkml:definitions>
  <inkml:trace contextRef="#ctx0" brushRef="#br0">61200.000 43850.000 466,'21.000'-46.000'-71,"-5.000"10.000"25,-7.000 10.000 46,-5.000 9.000 0,-1.000 4.000 0,6.000 1.000 0,7.000-1.000 0,6.000 1.000 5,3.000 1.000 25,0.000 3.000 1,0.000 3.000 2,0.000 4.000 2,0.000 1.000-2,0.000 0.000-4,0.000 0.000-4,0.000 0.000-4,-2.000 1.000-4,-3.000 4.000-4,-3.000 3.000-2,-2.000 3.000-5,-1.000 3.000-1,3.000 3.000 2,3.000 3.000 0,4.000 4.000 1,-1.000 2.000 1,-3.000 4.000 3,-3.000 3.000 3,-2.000 3.000 3,-5.000 6.000 2,-2.000 9.000 3,-3.000 10.000 4,-3.000 10.000 3,-1.000 5.000 1,4.000 4.000 1,3.000 3.000-1,3.000 3.000 0,-1.000-4.000-4,-2.000-8.000-9,-3.000-10.000-8,-3.000-9.000-9,-2.000-7.000-7,0.000-3.000-2,0.000-3.000-4,0.000-2.000-3</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928401295095682" units="cm"/>
      <inkml:brushProperty name="height" value="0.00928401295095682" units="cm"/>
      <inkml:brushProperty name="color" value="#00bff3"/>
      <inkml:brushProperty name="ignorePressure" value="0"/>
    </inkml:brush>
  </inkml:definitions>
  <inkml:trace contextRef="#ctx0" brushRef="#br0">61400.000 44350.000 897,'25.000'-2.000'57,"0.000"-3.000"-23,0.000-3.000-23,0.000-2.000-22,-2.000-1.000-13,-3.000 3.000-1,-3.000 3.000 0,-2.000 4.000-1,-3.000-1.000-8,1.000-3.000-14,-1.000-3.000-14,1.000-2.000-9</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61400.000 44800.000 1000,'-22.000'23.000'-86,"6.000"-3.000"4,7.000-3.000 5,6.000-2.000 72,4.000-5.000 5,4.000-2.000 0,3.000-3.000 0,3.000-3.000 0,4.000-2.000 48,7.000 0.000 13,6.000 0.000-19,7.000 0.000-18,2.000-2.000-18,1.000-3.000-15,-1.000-3.000-16,1.000-2.000-15,-4.000-3.000-12,-6.000 1.000-3,-6.000-1.000 55,-6.000 1.000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979789439588785" units="cm"/>
      <inkml:brushProperty name="height" value="0.00979789439588785" units="cm"/>
      <inkml:brushProperty name="color" value="#00bff3"/>
      <inkml:brushProperty name="ignorePressure" value="0"/>
    </inkml:brush>
  </inkml:definitions>
  <inkml:trace contextRef="#ctx0" brushRef="#br0">61900.000 43500.000 850,'51.000'-2.000'-67,"4.000"-3.000"31,3.000-3.000 33,3.000-2.000 30,3.000-3.000 18,3.000 1.000 0,3.000-1.000 2,4.000 1.000 1,-1.000 1.000-13,-3.000 3.000-26,-3.000 3.000-27,-2.000 4.000-27,-9.000-1.000-14,-12.000-3.000-4,-13.000-3.000-2,-12.000-2.000-3,-7.000-3.000 23,1.000 1.000 45,-1.000-1.000 0,1.000 1.000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86932217329741" units="cm"/>
      <inkml:brushProperty name="height" value="0.0186932217329741" units="cm"/>
      <inkml:brushProperty name="color" value="#00bff3"/>
      <inkml:brushProperty name="ignorePressure" value="0"/>
    </inkml:brush>
  </inkml:definitions>
  <inkml:trace contextRef="#ctx0" brushRef="#br0">62550.000 42950.000 445,'0.000'45.000'-32,"0.000"-9.000"11,0.000-10.000 14,0.000-8.000 12,0.000 3.000 11,0.000 20.000 9,0.000 18.000 9,0.000 20.000 9,1.000 11.000 6,4.000 7.000 0,3.000 6.000 2,3.000 7.000 2,-1.000 0.000-2,-2.000-2.000-2,-3.000-3.000-4,-3.000-3.000-2,-1.000-6.000-6,4.000-5.000-9,3.000-7.000-7,3.000-5.000-9,-1.000-9.000-8,-2.000-9.000-11,-3.000-10.000-8,-3.000-8.000-10,-2.000-8.000-6,0.000-2.000-1,0.000-3.000-2,0.000-3.000-2,-4.000-6.000-6,-5.000-5.000-9,-7.000-7.000-9,-5.000-5.000-10,-6.000-8.000-1,-3.000-5.000 8,-3.000-7.000 7,-2.000-5.000 7,-1.000-6.000 25,3.000-3.000 24,3.000-3.000 0,4.000-2.000 0,1.000-3.000 0,0.000 1.000 0,0.000-1.000 0,0.000 1.000 0,1.000 1.000 0,4.000 3.000 0,3.000 3.000 0,3.000 4.000 0,3.000 2.000 0,3.000 4.000 0,3.000 3.000 0,4.000 3.000 0,4.000 1.000 0,6.000 1.000 0,7.000-1.000 0,6.000 1.000 15,4.000 1.000 33,4.000 3.000-3,3.000 3.000-2,3.000 4.000-2,3.000 1.000-5,3.000 0.000-9,3.000 0.000-10,4.000 0.000-9,-3.000-2.000-9,-5.000-3.000-12,-7.000-3.000-10,-5.000-2.000-10,-6.000-1.000-7,-3.000 3.000-2,-3.000 3.000-1,-2.000 4.000-3</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63050.000 43250.000 1000,'45.000'1.000'-8,"-9.000"4.000"-27,-10.000 3.000-26,-8.000 3.000-27</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33293308317661" units="cm"/>
      <inkml:brushProperty name="height" value="0.0133293308317661" units="cm"/>
      <inkml:brushProperty name="color" value="#00bff3"/>
      <inkml:brushProperty name="ignorePressure" value="0"/>
    </inkml:brush>
  </inkml:definitions>
  <inkml:trace contextRef="#ctx0" brushRef="#br0">63100.000 43750.000 625,'1.000'21.000'-91,"4.000"-5.000"34,3.000-7.000 48,3.000-5.000 9,3.000-4.000 21,3.000 0.000 6,3.000 0.000 0,4.000 0.000 1,-1.000 0.000-2,-3.000 0.000-5,-3.000 0.000-5,-2.000 0.000-5,-5.000 3.000-4,-2.000 6.000-4,-3.000 7.000-3,-3.000 6.000-5,-2.000 6.000-2,0.000 6.000-1,0.000 7.000 0,0.000 6.000-1,-2.000 3.000 1,-3.000 0.000 0,-3.000 0.000 1,-2.000 0.000 1,-1.000-2.000 1,3.000-3.000 3,3.000-3.000 2,4.000-2.000 2,-1.000-3.000 2,-3.000 1.000 1,-3.000-1.000 2,-2.000 1.000 1,-1.000-3.000 2,3.000-2.000 2,3.000-3.000 2,4.000-3.000 2,2.000-6.000 1,4.000-5.000 1,3.000-7.000 1,3.000-5.000 1,1.000-3.000 0,1.000 4.000-1,-1.000 3.000 0,1.000 3.000-1,-1.000-1.000-1,1.000-2.000 0,-1.000-3.000 0,1.000-3.000-1,1.000-2.000 0,3.000 0.000 1,3.000 0.000 0,4.000 0.000 1,4.000 0.000-1,6.000 0.000-3,7.000 0.000-3,6.000 0.000-2,3.000 0.000-5,0.000 0.000-7,0.000 0.000-6,0.000 0.000-7,1.000-2.000-7,4.000-3.000-7,3.000-3.000-7,3.000-2.000-8,-1.000-5.000-6,-2.000-2.000-5,-3.000-3.000-4,-3.000-3.000-6,-6.000-1.000 1,-5.000 4.000 5,-7.000 3.000 49,-5.000 3.000 11</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29850022494793" units="cm"/>
      <inkml:brushProperty name="height" value="0.0129850022494793" units="cm"/>
      <inkml:brushProperty name="color" value="#00bff3"/>
      <inkml:brushProperty name="ignorePressure" value="0"/>
    </inkml:brush>
  </inkml:definitions>
  <inkml:trace contextRef="#ctx0" brushRef="#br0">63400.000 43200.000 641,'50.000'0.000'107,"0.000"0.000"-22,0.000 0.000-21,0.000 0.000-23,1.000-2.000-14,4.000-3.000-8,3.000-3.000-7,3.000-2.000-8,-4.000-1.000-10,-8.000 3.000-9,-10.000 3.000-10,-9.000 4.000-11,-7.000-1.000-10,-3.000-3.000-11,-3.000-3.000-11,-2.000-2.000-10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39483036473393" units="cm"/>
      <inkml:brushProperty name="height" value="0.0139483036473393" units="cm"/>
      <inkml:brushProperty name="color" value="#00bff3"/>
      <inkml:brushProperty name="ignorePressure" value="0"/>
    </inkml:brush>
  </inkml:definitions>
  <inkml:trace contextRef="#ctx0" brushRef="#br0">63650.000 42950.000 597,'21.000'4.000'5,"-5.000"10.000"12,-7.000 10.000 12,-5.000 9.000 12,-4.000 4.000 5,0.000 1.000 0,0.000-1.000-1,0.000 1.000-1,0.000 1.000-4,0.000 3.000-8,0.000 3.000-7,0.000 4.000-8,0.000 1.000-6,0.000 0.000-7,0.000 0.000-4,0.000 0.000-7,0.000-4.000-4,0.000-5.000-3,0.000-7.000-4,0.000-5.000-3,1.000-6.000-2,4.000-3.000 1,3.000-3.000-1,3.000-2.000 1,1.000-3.000 3,1.000 1.000 5,-1.000-1.000 6,1.000 1.000 6,2.000-3.000 4,7.000-2.000 2,6.000-3.000 4,7.000-3.000 2,2.000-2.000 0,1.000 0.000-1,-1.000 0.000-1,1.000 0.000-2,-3.000 0.000-1,-2.000 0.000-3,-3.000 0.000-3,-3.000 0.000-3,-7.000 1.000-10,-9.000 4.000-20,-10.000 3.000-19,-8.000 3.000-20,-9.000 3.000-6,-6.000 3.000 8,-6.000 3.000 8,-6.000 4.000 44,-1.000-1.000 19,7.000-3.000 0,6.000-3.000 0,7.000-2.000 0,-4.000 0.000 0,-12.000 7.000 0,-13.000 6.000 0,-12.000 7.000 0,-4.000 2.000 0,7.000 1.000 0,6.000-1.000 0,7.000 1.000 0,5.000-4.000 0,7.000-6.000 0,6.000-6.000 0,7.000-6.000 0,8.000-6.000 0,14.000-2.000 0,11.000-3.000 0,14.000-3.000 47,5.000-2.000 35,1.000 0.000-8,-1.000 0.000-8,1.000 0.000-7,1.000-2.000-7,3.000-3.000-5,3.000-3.000-5,4.000-2.000-5,4.000-5.000-12,6.000-2.000-18,7.000-3.000-18,6.000-3.000-18,-4.000-1.000-13,-11.000 4.000-9,-14.000 3.000-9,-11.000 3.000-8,-9.000 1.000-3,-3.000 1.000 4,-3.000-1.000 4,-2.000 1.000 3</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14:31"/>
    </inkml:context>
    <inkml:brush xml:id="br0">
      <inkml:brushProperty name="width" value="0.0163706988096237" units="cm"/>
      <inkml:brushProperty name="height" value="0.0163706988096237" units="cm"/>
      <inkml:brushProperty name="color" value="#00bff3"/>
      <inkml:brushProperty name="ignorePressure" value="0"/>
    </inkml:brush>
  </inkml:definitions>
  <inkml:trace contextRef="#ctx0" brushRef="#br0">64050.000 43550.000 509,'0.000'28.000'5,"0.000"6.000"8,0.000 7.000 8,0.000 6.000 7,0.000 10.000 7,0.000 17.000 8,0.000 15.000 7,0.000 16.000 8,1.000 5.000 1,4.000-2.000-6,3.000-3.000-6,3.000-3.000-6,1.000-6.000-13,1.000-5.000-19,-1.000-7.000-18,1.000-5.000-19,-3.000-11.000-8,-2.000-11.000 3,-3.000-14.000 4,-3.000-11.000 2,-1.000-6.000-4,4.000 4.000-14,3.000 3.000-14,3.000 3.000-13</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166170299053192" units="cm"/>
      <inkml:brushProperty name="height" value="0.0166170299053192" units="cm"/>
      <inkml:brushProperty name="color" value="#00bff2"/>
      <inkml:brushProperty name="ignorePressure" value="0"/>
    </inkml:brush>
  </inkml:definitions>
  <inkml:trace contextRef="#ctx0" brushRef="#br0">58850.000 35550.000 501,'45.000'26.000'47,"-9.000"4.000"3,-10.000 3.000 6,-8.000 3.000 4,-6.000-1.000 1,1.000-2.000-2,-1.000-3.000-2,1.000-3.000-3,-1.000-2.000-13,1.000 0.000-28,-1.000 0.000-25,1.000 0.000-27</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8T06:09:44"/>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10050.000 19600.000,'100.000'0.000,"25.000"0.000,0.000 0.000,100.000-25.000,0.000 0.000,-175.000 25.000,0.000 0.000,25.000 0.000,0.000 0.000,150.000 0.000,0.000 0.000,0.000 0.000,0.000 0.000,50.000 25.000,0.000 0.000,75.000-25.000,0.000 0.000,-50.000 25.000,0.000 0.000,0.000 0.000,0.000 0.000,-25.000 0.000,0.000 0.000,-175.000 0.000,0.000 0.000,225.000 0.000,0.000 0.000,-175.000-25.000,0.000 0.000,-75.000 0.000,0.000 0.000,375.000 0.000,0.000 0.000,-125.000 0.000,0.000 0.000,-25.000 0.000,0.000 0.000,25.000-25.000,0.000 0.000,0.000 0.000,0.000 0.000,-50.000 0.000,0.000 0.000,-50.000-25.000,0.000 0.000,0.000 25.000,0.000 0.000,-175.000 0.000,0.000 0.000,250.000 0.000,0.000 0.000,-75.000-25.000,0.000 0.000,-25.000 0.000,0.000 0.000,50.000 50.000,0.000 0.000,-25.000-25.000,0.000 0.000,-25.000 0.000,0.000 0.000,-25.000 25.000,0.000 0.000,-25.000 0.000,0.000 0.000,0.000-25.000,0.000 0.000,-25.000 25.000,0.000 0.000,-100.000 0.000,0.000 0.000,75.000 0.000,0.000 0.000,-25.000 0.000,0.000 0.000,-25.000 0.000,0.000 0.000,-25.000 0.000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210980474948883" units="cm"/>
      <inkml:brushProperty name="height" value="0.0210980474948883" units="cm"/>
      <inkml:brushProperty name="color" value="#00bff3"/>
      <inkml:brushProperty name="ignorePressure" value="0"/>
    </inkml:brush>
  </inkml:definitions>
  <inkml:trace contextRef="#ctx0" brushRef="#br0">43250.000 18050.000 394,'1.000'21.000'2,"4.000"-5.000"2,3.000-7.000 3,3.000-5.000 3,7.000-4.000 2,14.000 0.000 3,11.000 0.000 4,14.000 0.000 2,8.000-2.000 3,7.000-3.000 6,6.000-3.000 5,7.000-2.000 5,0.000-3.000 0,-2.000 1.000-4,-3.000-1.000-5,-3.000 1.000-4,-7.000 1.000-4,-9.000 3.000-4,-10.000 3.000-3,-8.000 4.000-4,-15.000 7.000-6,-19.000 13.000-9,-18.000 12.000-8,-19.000 13.000-9,-13.000 9.000-5,-6.000 6.000 1,-6.000 7.000 0,-6.000 6.000-1,-1.000-1.000 2,7.000-5.000 1,6.000-7.000 1,7.000-5.000 2,5.000-8.000 2,7.000-5.000 0,6.000-7.000 2,7.000-5.000 1,4.000-4.000 1,3.000 0.000 0,3.000 0.000 0,4.000 0.000 0,1.000 1.000 1,0.000 4.000 3,0.000 3.000 3,0.000 3.000 3,1.000 4.000 2,4.000 7.000 3,3.000 6.000 3,3.000 7.000 4,-1.000 2.000 1,-2.000 1.000 3,-3.000-1.000 3,-3.000 1.000 1,-2.000-6.000 2,0.000-8.000 0,0.000-10.000 1,0.000-9.000 0,0.000 1.000 1,0.000 13.000 3,0.000 12.000 1,0.000 13.000 3,0.000 1.000 1,0.000-9.000-2,0.000-10.000 0,0.000-8.000 0,1.000-8.000 0,4.000-2.000 3,3.000-3.000 2,3.000-3.000 3,3.000-6.000-5,3.000-5.000-11,3.000-7.000-11,4.000-5.000-10,2.000-9.000-8,4.000-9.000 0,3.000-10.000-1,3.000-8.000-1,-2.000-8.000-8,-6.000-2.000-12,-6.000-3.000-15,-6.000-3.000-13,-4.000 1.000-7,1.000 6.000 1,-1.000 7.000-1,1.000 6.000 1</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74729339778423" units="cm"/>
      <inkml:brushProperty name="height" value="0.0174729339778423" units="cm"/>
      <inkml:brushProperty name="color" value="#00bff3"/>
      <inkml:brushProperty name="ignorePressure" value="0"/>
    </inkml:brush>
  </inkml:definitions>
  <inkml:trace contextRef="#ctx0" brushRef="#br0">44750.000 17950.000 476,'21.000'-16.000'25,"-5.000"19.000"5,-7.000 19.000 3,-5.000 19.000 5,-9.000 13.000 2,-9.000 10.000 0,-10.000 10.000 1,-8.000 9.000-1,-4.000 7.000 0,3.000 7.000-1,3.000 6.000-1,4.000 7.000-2,1.000-1.000-3,0.000-6.000-9,0.000-6.000-7,0.000-6.000-7,3.000-12.000-11,6.000-15.000-10,7.000-15.000-12,6.000-16.000-12,1.000-10.000-11,-3.000-3.000-11,-3.000-3.000-11,-2.000-2.000-11</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44850.000 18550.000 1000,'28.000'0.000'-8,"6.000"0.000"-16,7.000 0.000-15,6.000 0.000-16,-1.000-2.000-9,-5.000-3.000 4,-7.000-3.000 60,-5.000-2.000 0,-4.000-1.000 0,0.000 3.000 0,0.000 3.000 0,0.000 4.000 0,-2.000-1.000 0,-3.000-3.000 0,-3.000-3.000 0,-2.000-2.000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36909540742636" units="cm"/>
      <inkml:brushProperty name="height" value="0.0136909540742636" units="cm"/>
      <inkml:brushProperty name="color" value="#00bff3"/>
      <inkml:brushProperty name="ignorePressure" value="0"/>
    </inkml:brush>
  </inkml:definitions>
  <inkml:trace contextRef="#ctx0" brushRef="#br0">45300.000 18900.000 608,'-5.000'28.000'2,"-9.000"6.000"4,-10.000 7.000 4,-8.000 6.000 3,-9.000 6.000 6,-6.000 6.000 8,-6.000 7.000 6,-6.000 6.000 8,-1.000-1.000 3,7.000-5.000-3,6.000-7.000-2,7.000-5.000-2,0.000 0.000-5,-2.000 10.000-8,-3.000 10.000-9,-3.000 9.000-8,2.000-5.000-5,10.000-19.000-3,10.000-18.000-2,9.000-19.000-3,2.000-10.000-12,-2.000 1.000-23,-3.000-1.000-22,-3.000 1.000-24</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210342947393656" units="cm"/>
      <inkml:brushProperty name="height" value="0.0210342947393656" units="cm"/>
      <inkml:brushProperty name="color" value="#00bff3"/>
      <inkml:brushProperty name="ignorePressure" value="0"/>
    </inkml:brush>
  </inkml:definitions>
  <inkml:trace contextRef="#ctx0" brushRef="#br0">44300.000 19450.000 396,'45.000'23.000'1,"-9.000"-3.000"3,-10.000-3.000 2,-8.000-2.000 3,-3.000-1.000 3,7.000 3.000 3,6.000 3.000 4,7.000 4.000 4,5.000 4.000 3,7.000 6.000 2,6.000 7.000 1,7.000 6.000 2,-3.000-2.000 1,-8.000-9.000 0,-10.000-10.000 1,-9.000-8.000 0,1.000-4.000 1,13.000 3.000 2,12.000 3.000 3,13.000 4.000 2,-1.000-1.000-3,-11.000-3.000-6,-14.000-3.000-8,-11.000-2.000-6,0.000-3.000-10,17.000 1.000-11,15.000-1.000-13,16.000 1.000-11,1.000-3.000-10,-12.000-2.000-5,-13.000-3.000-6,-12.000-3.000-7,-9.000-2.000-3,-2.000 0.000-2,-3.000 0.000-3,-3.000 0.000-1</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08409440144897" units="cm"/>
      <inkml:brushProperty name="height" value="0.0108409440144897" units="cm"/>
      <inkml:brushProperty name="color" value="#00bff3"/>
      <inkml:brushProperty name="ignorePressure" value="0"/>
    </inkml:brush>
  </inkml:definitions>
  <inkml:trace contextRef="#ctx0" brushRef="#br0">46050.000 18000.000 768,'23.000'21.000'6,"-3.000"-5.000"12,-3.000-7.000 12,-2.000-5.000 12,0.000-3.000 0,7.000 4.000-11,6.000 3.000-11,7.000 3.000-11,-1.000-1.000-4,-6.000-2.000 2,-6.000-3.000 2,-6.000-3.000 3,-6.000-1.000-13,-2.000 4.000-29,-3.000 3.000-29,-3.000 3.000-29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24462016299367" units="cm"/>
      <inkml:brushProperty name="height" value="0.024462016299367" units="cm"/>
      <inkml:brushProperty name="color" value="#00bff3"/>
      <inkml:brushProperty name="ignorePressure" value="0"/>
    </inkml:brush>
  </inkml:definitions>
  <inkml:trace contextRef="#ctx0" brushRef="#br0">46000.000 18700.000 340,'45.000'0.000'19,"-9.000"0.000"-5,-10.000 0.000-4,-8.000 0.000-4,-4.000-2.000-3,3.000-3.000 0,3.000-3.000 1,4.000-2.000-1,-1.000-1.000 0,-3.000 3.000-1,-3.000 3.000-2,-2.000 4.000-1,-5.000 5.000 0,-2.000 10.000 2,-3.000 10.000 2,-3.000 9.000 3,-2.000 7.000 0,0.000 7.000 1,0.000 6.000 0,0.000 7.000 1,0.000 0.000-1,0.000-2.000 1,0.000-3.000 0,0.000-3.000 0,0.000-1.000-1,0.000 4.000-2,0.000 3.000-1,0.000 3.000-3,0.000-2.000-2,0.000-6.000-5,0.000-6.000-4,0.000-6.000-4,0.000-7.000-3,0.000-6.000 0,0.000-6.000-1,0.000-6.000 0,0.000-4.000 0,0.000 1.000 0,0.000-1.000 1,0.000 1.000 0,0.000 1.000 0,0.000 3.000 0,0.000 3.000-2,0.000 4.000 7,0.000 1.000 12,0.000 0.000 0,0.000 0.000 0,0.000 0.000 0,-2.000-4.000 0,-3.000-5.000 0,-3.000-7.000 0,-2.000-5.000 0,-3.000-3.000 0,1.000 4.000 0,-1.000 3.000 0,1.000 3.000 0,-3.000-1.000 0,-2.000-2.000 0,-3.000-3.000 0,-3.000-3.000 0,-1.000-4.000 0,4.000-3.000 0,3.000-3.000 0,3.000-2.000 0,7.000 2.000 0,14.000 9.000 0,11.000 10.000 0,14.000 10.000 0,8.000 4.000 44,7.000 0.000 28,6.000 0.000-4,7.000 0.000-6,4.000-2.000-4,3.000-3.000-3,3.000-3.000-4,4.000-2.000-2,-6.000-5.000-5,-11.000-2.000-4,-14.000-3.000-5,-11.000-3.000-4,3.000 1.000-4,23.000 6.000-4,22.000 7.000-2,22.000 6.000-3,8.000 1.000-2,-2.000-3.000-4,-3.000-3.000-1,-3.000-2.000-4,-6.000-5.000-6,-5.000-2.000-13,-7.000-3.000-11,-5.000-3.000-11,-6.000-4.000-9,-3.000-3.000-5,-3.000-3.000-5,-2.000-2.000-5,-9.000-3.000-2,-12.000 1.000 3,-13.000-1.000 2,-12.000 1.000 2,-7.000-3.000 3,1.000-2.000 2,-1.000-3.000 4,1.000-3.000 2</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34936347603798" units="cm"/>
      <inkml:brushProperty name="height" value="0.0134936347603798" units="cm"/>
      <inkml:brushProperty name="color" value="#00bff3"/>
      <inkml:brushProperty name="ignorePressure" value="0"/>
    </inkml:brush>
  </inkml:definitions>
  <inkml:trace contextRef="#ctx0" brushRef="#br0">46450.000 18600.000 617,'1.000'21.000'5,"4.000"-5.000"8,3.000-7.000 7,3.000-5.000 7,6.000-4.000 6,9.000 0.000 2,10.000 0.000 3,10.000 0.000 3,7.000 0.000 0,6.000 0.000-5,7.000 0.000-4,6.000 0.000-5,1.000 0.000-6,-3.000 0.000-10,-3.000 0.000-9,-2.000 0.000-9,-5.000 0.000-4,-2.000 0.000 0,-3.000 0.000 1,-3.000 0.000 0,-7.000 0.000-8,-9.000 0.000-18,-10.000 0.000-19,-8.000 0.000-18,-6.000-2.000-6,1.000-3.000 5,-1.000-3.000 6,1.000-2.000 4</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51536492630839" units="cm"/>
      <inkml:brushProperty name="height" value="0.0151536492630839" units="cm"/>
      <inkml:brushProperty name="color" value="#00bff3"/>
      <inkml:brushProperty name="ignorePressure" value="0"/>
    </inkml:brush>
  </inkml:definitions>
  <inkml:trace contextRef="#ctx0" brushRef="#br0">46350.000 19300.000 549,'26.000'0.000'-6,"4.000"0.000"7,3.000 0.000 9,3.000 0.000 8,6.000-2.000 5,9.000-3.000 4,10.000-3.000 3,10.000-2.000 2,2.000-3.000 3,-3.000 1.000 0,-3.000-1.000 1,-2.000 1.000 1,-8.000 1.000-3,-8.000 3.000-5,-10.000 3.000-5,-9.000 4.000-6,-1.000-1.000-3,10.000-3.000 0,10.000-3.000-1,9.000-2.000 1,-1.000-1.000-6,-8.000 3.000-11,-10.000 3.000-9,-9.000 4.000-11,-5.000-1.000-4,0.000-3.000 0,0.000-3.000 2,0.000-2.000 1,-2.000-1.000-3,-3.000 3.000-4,-3.000 3.000-4,-2.000 4.000-5,-3.000 1.000-4,1.000 0.000-4,-1.000 0.000-4,1.000 0.000-4,-3.000-2.000 1,-2.000-3.000 3,-3.000-3.000 27,-3.000-2.000 24</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7T20:34:05"/>
    </inkml:context>
    <inkml:brush xml:id="br0">
      <inkml:brushProperty name="width" value="0.0243375413119793" units="cm"/>
      <inkml:brushProperty name="height" value="0.0243375413119793" units="cm"/>
      <inkml:brushProperty name="color" value="#00bff2"/>
      <inkml:brushProperty name="ignorePressure" value="0"/>
    </inkml:brush>
  </inkml:definitions>
  <inkml:trace contextRef="#ctx0" brushRef="#br0">59600.000 35500.000 342,'-4.000'71.000'32,"-5.000"-5.000"4,-7.000-7.000 4,-5.000-5.000 5,-4.000-1.000 0,0.000 6.000-2,0.000 7.000-1,0.000 6.000-3,1.000-4.000-1,4.000-11.000-1,3.000-14.000-3,3.000-11.000 0,-4.000 0.000-4,-8.000 17.000-2,-10.000 15.000-3,-9.000 16.000-3,-5.000 5.000-3,0.000-2.000-4,0.000-3.000-3,0.000-3.000-4,3.000-10.000-2,6.000-16.000 2,7.000-15.000 1,6.000-15.000 2</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43947741016746" units="cm"/>
      <inkml:brushProperty name="height" value="0.0143947741016746" units="cm"/>
      <inkml:brushProperty name="color" value="#00bff3"/>
      <inkml:brushProperty name="ignorePressure" value="0"/>
    </inkml:brush>
  </inkml:definitions>
  <inkml:trace contextRef="#ctx0" brushRef="#br0">46600.000 18300.000 578,'0.000'-46.000'-39,"0.000"10.000"18,0.000 10.000 20,0.000 9.000 20,0.000 7.000 11,0.000 7.000 2,0.000 6.000 3,0.000 7.000 2,1.000 10.000 2,4.000 16.000 1,3.000 15.000 0,3.000 17.000 0,-1.000 13.000-1,-2.000 13.000-2,-3.000 12.000-5,-3.000 13.000-2,-1.000 4.000-8,4.000-3.000-12,3.000-3.000-11,3.000-2.000-13,-1.000-8.000-9,-2.000-8.000-5,-3.000-10.000-5,-3.000-9.000-5,-2.000-9.000-3,0.000-5.000 1,0.000-7.000-1,0.000-5.000 1,0.000-9.000-2,0.000-9.000-7,0.000-10.000-4,0.000-8.000-7,1.000-6.000 1,4.000 1.000 56,3.000-1.000 3,3.000 1.000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40361413359642" units="cm"/>
      <inkml:brushProperty name="height" value="0.0140361413359642" units="cm"/>
      <inkml:brushProperty name="color" value="#00bff3"/>
      <inkml:brushProperty name="ignorePressure" value="0"/>
    </inkml:brush>
  </inkml:definitions>
  <inkml:trace contextRef="#ctx0" brushRef="#br0">47250.000 18250.000 593,'21.000'-21.000'-19,"-5.000"10.000"7,-7.000 10.000 8,-5.000 9.000 7,-4.000 7.000 8,0.000 7.000 7,0.000 6.000 6,0.000 7.000 6,0.000 0.000 4,0.000-2.000-1,0.000-3.000-1,0.000-3.000-1,0.000 12.000 1,0.000 28.000 2,0.000 28.000 1,0.000 29.000 1,0.000 11.000-2,0.000-2.000-8,0.000-3.000-8,0.000-3.000-7,1.000-9.000-13,4.000-11.000-15,3.000-14.000-15,3.000-11.000-16,-1.000-14.000-8,-2.000-11.000-2,-3.000-14.000 0,-3.000-11.000-2,-1.000-11.000 1,4.000-5.000 1,3.000-7.000 1,3.000-5.000 7</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2348678894341" units="cm"/>
      <inkml:brushProperty name="height" value="0.012348678894341" units="cm"/>
      <inkml:brushProperty name="color" value="#00bff3"/>
      <inkml:brushProperty name="ignorePressure" value="0"/>
    </inkml:brush>
  </inkml:definitions>
  <inkml:trace contextRef="#ctx0" brushRef="#br0">48750.000 18000.000 674,'-4.000'50.000'4,"-5.000"0.000"6,-7.000 0.000 7,-5.000 0.000 7,-9.000 6.000 5,-9.000 13.000 3,-10.000 12.000 2,-8.000 13.000 4,-4.000 7.000-2,3.000 4.000-6,3.000 3.000-6,4.000 3.000-6,2.000-4.000-5,4.000-8.000-4,3.000-10.000-3,3.000-9.000-4,4.000-12.000-9,7.000-11.000-11,6.000-14.000-11,7.000-11.000-13</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40049569308758" units="cm"/>
      <inkml:brushProperty name="height" value="0.0140049569308758" units="cm"/>
      <inkml:brushProperty name="color" value="#00bff3"/>
      <inkml:brushProperty name="ignorePressure" value="0"/>
    </inkml:brush>
  </inkml:definitions>
  <inkml:trace contextRef="#ctx0" brushRef="#br0">48450.000 19000.000 595,'21.000'143.000'20,"-5.000"-11.000"6,-7.000-14.000 3,-5.000-11.000 5,-6.000-11.000 2,-3.000-5.000-1,-3.000-7.000-1,-2.000-5.000-1,-1.000-11.000 2,3.000-11.000 3,3.000-14.000 3,4.000-11.000 3</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77232082933187" units="cm"/>
      <inkml:brushProperty name="height" value="0.0177232082933187" units="cm"/>
      <inkml:brushProperty name="color" value="#00bff3"/>
      <inkml:brushProperty name="ignorePressure" value="0"/>
    </inkml:brush>
  </inkml:definitions>
  <inkml:trace contextRef="#ctx0" brushRef="#br0">48650.000 19000.000 470,'50.000'-24.000'30,"0.000"4.000"4,0.000 3.000 5,0.000 3.000 4,1.000 1.000 1,4.000 1.000 0,3.000-1.000-1,3.000 1.000 0,-1.000-1.000-2,-2.000 1.000-2,-3.000-1.000-2,-3.000 1.000-3,-2.000-3.000-5,0.000-2.000-9,0.000-3.000-10,0.000-3.000-11,-5.000-1.000-13,-9.000 4.000-19,-10.000 3.000-18,-8.000 3.000-20,-8.000 1.000-7,-2.000 1.000 3,-3.000-1.000 3,-3.000 1.000 3</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39059331268072" units="cm"/>
      <inkml:brushProperty name="height" value="0.0139059331268072" units="cm"/>
      <inkml:brushProperty name="color" value="#00bff3"/>
      <inkml:brushProperty name="ignorePressure" value="0"/>
    </inkml:brush>
  </inkml:definitions>
  <inkml:trace contextRef="#ctx0" brushRef="#br0">49000.000 18050.000 599,'21.000'6.000'-47,"-5.000"13.000"27,-7.000 12.000 26,-5.000 13.000 26,-4.000 6.000 13,0.000 0.000 0,0.000 0.000 0,0.000 0.000-1,0.000-4.000-1,0.000-5.000-6,0.000-7.000-4,0.000-5.000-5,-5.000 10.000-4,-9.000 28.000-2,-10.000 28.000-2,-8.000 29.000-3,-3.000 7.000-3,7.000-12.000-5,6.000-13.000-5,7.000-12.000-6,2.000-10.000-9,1.000-6.000-12,-1.000-6.000-13,1.000-6.000-14,-1.000-10.000-8,1.000-12.000-5,-1.000-13.000-6,1.000-12.000-5</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56623739749193" units="cm"/>
      <inkml:brushProperty name="height" value="0.0156623739749193" units="cm"/>
      <inkml:brushProperty name="color" value="#00bff3"/>
      <inkml:brushProperty name="ignorePressure" value="0"/>
    </inkml:brush>
  </inkml:definitions>
  <inkml:trace contextRef="#ctx0" brushRef="#br0">49200.000 18950.000 532,'21.000'53.000'18,"-5.000"6.000"3,-7.000 7.000 2,-5.000 6.000 3,-6.000 3.000 3,-3.000 0.000 3,-3.000 0.000 2,-2.000 0.000 4,-1.000-4.000 0,3.000-5.000 0,3.000-7.000 0,4.000-5.000-2,2.000-6.000-3,4.000-3.000-8,3.000-3.000-7,3.000-2.000-8,3.000-6.000-4,3.000-6.000-3,3.000-6.000-1,4.000-6.000-3,4.000-6.000-3,6.000-2.000-2,7.000-3.000-3,6.000-3.000-3,4.000-6.000-1,4.000-5.000-1,3.000-7.000 0,3.000-5.000 0,-1.000-4.000-1,-2.000 0.000 0,-3.000 0.000 0,-3.000 0.000-2,-6.000-2.000-1,-5.000-3.000-4,-7.000-3.000-4,-5.000-2.000-5,-6.000-1.000-3,-3.000 3.000-4,-3.000 3.000-4,-2.000 4.000-5,-5.000 2.000 1,-2.000 4.000 2,-3.000 3.000 3,-3.000 3.000 4,-2.000-1.000 11,0.000-2.000 26,0.000-3.000 0,0.000-3.000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0982279796153307" units="cm"/>
      <inkml:brushProperty name="height" value="0.00982279796153307" units="cm"/>
      <inkml:brushProperty name="color" value="#00bff3"/>
      <inkml:brushProperty name="ignorePressure" value="0"/>
    </inkml:brush>
  </inkml:definitions>
  <inkml:trace contextRef="#ctx0" brushRef="#br0">49800.000 18050.000 848,'26.000'3.000'62,"4.000"6.000"-16,3.000 7.000-16,3.000 6.000-16,-1.000 1.000-22,-2.000-3.000-27,-3.000-3.000-26,-3.000-2.000-27</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17105646058917" units="cm"/>
      <inkml:brushProperty name="height" value="0.0117105646058917" units="cm"/>
      <inkml:brushProperty name="color" value="#00bff3"/>
      <inkml:brushProperty name="ignorePressure" value="0"/>
    </inkml:brush>
  </inkml:definitions>
  <inkml:trace contextRef="#ctx0" brushRef="#br0">50500.000 18150.000 711,'21.000'28.000'-2,"-5.000"6.000"-3,-7.000 7.000-5,-5.000 6.000-3,-4.000 3.000 6,0.000 0.000 18,0.000 0.000 17,0.000 0.000 18,0.000-5.000 4,0.000-9.000-7,0.000-10.000-7,0.000-8.000-8,1.000-1.000-6,4.000 9.000-2,3.000 10.000-2,3.000 10.000-3,-1.000-1.000-7,-2.000-9.000-10,-3.000-10.000-11,-3.000-8.000-11,-2.000-6.000-7,0.000 1.000-5,0.000-1.000-4,0.000 1.000-4,1.000-1.000-6,4.000 1.000-6,3.000-1.000-6,3.000 1.000-7</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8T06:09:44"/>
    </inkml:context>
    <inkml:brush xml:id="br0">
      <inkml:brushProperty name="width" value="0.0100297247990966" units="cm"/>
      <inkml:brushProperty name="height" value="0.0100297247990966" units="cm"/>
      <inkml:brushProperty name="color" value="#00bff3"/>
      <inkml:brushProperty name="ignorePressure" value="0"/>
    </inkml:brush>
  </inkml:definitions>
  <inkml:trace contextRef="#ctx0" brushRef="#br0">50750.000 18450.000 830,'23.000'1.000'-1,"-3.000"4.000"6,-3.000 3.000 6,-2.000 3.000 7,0.000-1.000 5,7.000-2.000 2,6.000-3.000 2,7.000-3.000 2,2.000-2.000-6,1.000 0.000-14,-1.000 0.000-13,1.000 0.000-14,-1.000 0.000-7,1.000 0.000 2,-1.000 0.000 2,1.000 0.000 2,-4.000 0.000 2,-6.000 0.000 2,-6.000 0.000 3,-6.000 0.000 3,-6.000-2.000-8,-2.000-3.000-19,-3.000-3.000-18,-3.000-2.000-19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ln>
        </p:spPr>
        <p:txBody>
          <a:bodyPr/>
          <a:p>
            <a:pPr lvl="0" eaLnBrk="1" hangingPunct="1"/>
            <a:endParaRPr lang="zh-CN" altLang="en-US" sz="1200">
              <a:latin typeface="Times New Roman" panose="02020603050405020304" pitchFamily="2" charset="0"/>
              <a:ea typeface="宋体" panose="02010600030101010101" pitchFamily="2" charset="-122"/>
            </a:endParaRPr>
          </a:p>
        </p:txBody>
      </p:sp>
      <p:sp>
        <p:nvSpPr>
          <p:cNvPr id="3075" name="日期占位符 3074"/>
          <p:cNvSpPr>
            <a:spLocks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a:latin typeface="Times New Roman" panose="02020603050405020304" pitchFamily="2" charset="0"/>
              <a:ea typeface="宋体" panose="02010600030101010101" pitchFamily="2" charset="-122"/>
            </a:endParaRPr>
          </a:p>
        </p:txBody>
      </p:sp>
      <p:sp>
        <p:nvSpPr>
          <p:cNvPr id="3076" name="幻灯片图像占位符 3075"/>
          <p:cNvSpPr>
            <a:spLocks noGrp="1" noRot="1"/>
          </p:cNvSpPr>
          <p:nvPr>
            <p:ph type="sldImg" idx="2"/>
          </p:nvPr>
        </p:nvSpPr>
        <p:spPr>
          <a:xfrm>
            <a:off x="1143000" y="685800"/>
            <a:ext cx="4572000" cy="3429000"/>
          </a:xfrm>
          <a:prstGeom prst="rect">
            <a:avLst/>
          </a:prstGeom>
          <a:noFill/>
          <a:ln w="9525">
            <a:noFill/>
          </a:ln>
        </p:spPr>
      </p:sp>
      <p:sp>
        <p:nvSpPr>
          <p:cNvPr id="3077" name="文本占位符 3076"/>
          <p:cNvSpPr>
            <a:spLocks noGrp="1" noRot="1"/>
          </p:cNvSpPr>
          <p:nvPr>
            <p:ph type="body" sz="quarter" idx="3"/>
          </p:nvPr>
        </p:nvSpPr>
        <p:spPr>
          <a:xfrm>
            <a:off x="685800" y="4343400"/>
            <a:ext cx="5486400" cy="4114800"/>
          </a:xfrm>
          <a:prstGeom prst="rect">
            <a:avLst/>
          </a:prstGeom>
          <a:noFill/>
          <a:ln w="9525">
            <a:noFill/>
          </a:ln>
        </p:spPr>
        <p:txBody>
          <a:bodyPr anchor="ct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页脚占位符 3077"/>
          <p:cNvSpPr>
            <a:spLocks noGrp="1"/>
          </p:cNvSpPr>
          <p:nvPr>
            <p:ph type="ftr" sz="quarter" idx="4"/>
          </p:nvPr>
        </p:nvSpPr>
        <p:spPr>
          <a:xfrm>
            <a:off x="0" y="8685213"/>
            <a:ext cx="2971800" cy="457200"/>
          </a:xfrm>
          <a:prstGeom prst="rect">
            <a:avLst/>
          </a:prstGeom>
          <a:noFill/>
          <a:ln w="9525">
            <a:noFill/>
          </a:ln>
        </p:spPr>
        <p:txBody>
          <a:bodyPr anchor="b"/>
          <a:p>
            <a:pPr lvl="0" eaLnBrk="1" hangingPunct="1"/>
            <a:endParaRPr lang="zh-CN" altLang="en-US" sz="1200">
              <a:latin typeface="Times New Roman" panose="02020603050405020304" pitchFamily="2" charset="0"/>
              <a:ea typeface="宋体" panose="02010600030101010101" pitchFamily="2" charset="-122"/>
            </a:endParaRPr>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a:latin typeface="Times New Roman" panose="02020603050405020304" pitchFamily="2" charset="0"/>
                <a:ea typeface="宋体" panose="02010600030101010101" pitchFamily="2" charset="-122"/>
              </a:rPr>
            </a:fld>
            <a:endParaRPr lang="zh-CN" altLang="en-US" sz="1200">
              <a:latin typeface="Times New Roman" panose="02020603050405020304" pitchFamily="2" charset="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u="none" kern="1200" baseline="0">
        <a:solidFill>
          <a:schemeClr val="tx1"/>
        </a:solidFill>
        <a:latin typeface="Times New Roman" panose="020206030504050203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p:sp>
        <p:nvSpPr>
          <p:cNvPr id="2050" name="直接连接符 2049"/>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sp>
        <p:nvSpPr>
          <p:cNvPr id="2051" name="标题 2050"/>
          <p:cNvSpPr>
            <a:spLocks noGrp="1"/>
          </p:cNvSpPr>
          <p:nvPr>
            <p:ph type="ctrTitle"/>
          </p:nvPr>
        </p:nvSpPr>
        <p:spPr>
          <a:xfrm>
            <a:off x="315913" y="466725"/>
            <a:ext cx="6781800" cy="2133600"/>
          </a:xfrm>
          <a:prstGeom prst="rect">
            <a:avLst/>
          </a:prstGeom>
          <a:noFill/>
          <a:ln w="9525">
            <a:noFill/>
          </a:ln>
        </p:spPr>
        <p:txBody>
          <a:bodyPr anchor="b"/>
          <a:lstStyle>
            <a:lvl1pPr lvl="0" algn="r">
              <a:buClrTx/>
              <a:buSzTx/>
              <a:buFontTx/>
              <a:defRPr sz="4800"/>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849313" y="3049588"/>
            <a:ext cx="6248400" cy="2362200"/>
          </a:xfrm>
          <a:prstGeom prst="rect">
            <a:avLst/>
          </a:prstGeom>
          <a:noFill/>
          <a:ln w="9525">
            <a:noFill/>
          </a:ln>
        </p:spPr>
        <p:txBody>
          <a:bodyPr anchor="t"/>
          <a:lstStyle>
            <a:lvl1pPr marL="0" lvl="0" indent="0" algn="r">
              <a:buClr>
                <a:schemeClr val="tx2"/>
              </a:buClr>
              <a:buSzPct val="70000"/>
              <a:buFont typeface="Wingdings" panose="05000000000000000000" pitchFamily="2" charset="2"/>
              <a:buNone/>
              <a:defRPr sz="3200"/>
            </a:lvl1pPr>
            <a:lvl2pPr marL="344805" lvl="1" indent="0" algn="ctr">
              <a:buClr>
                <a:schemeClr val="tx2"/>
              </a:buClr>
              <a:buSzPct val="70000"/>
              <a:buFont typeface="Wingdings" panose="05000000000000000000" pitchFamily="2" charset="2"/>
              <a:buNone/>
              <a:defRPr sz="3200"/>
            </a:lvl2pPr>
            <a:lvl3pPr marL="694055" lvl="2" indent="0" algn="ctr">
              <a:buClr>
                <a:schemeClr val="tx2"/>
              </a:buClr>
              <a:buSzPct val="70000"/>
              <a:buFont typeface="Wingdings" panose="05000000000000000000" pitchFamily="2" charset="2"/>
              <a:buNone/>
              <a:defRPr sz="3200"/>
            </a:lvl3pPr>
            <a:lvl4pPr marL="989330" lvl="3" indent="0" algn="ctr">
              <a:buClr>
                <a:schemeClr val="tx2"/>
              </a:buClr>
              <a:buSzPct val="70000"/>
              <a:buFont typeface="Wingdings" panose="05000000000000000000" pitchFamily="2" charset="2"/>
              <a:buNone/>
              <a:defRPr sz="3200"/>
            </a:lvl4pPr>
            <a:lvl5pPr marL="1282700" lvl="4" indent="0" algn="ctr">
              <a:buClr>
                <a:schemeClr val="tx2"/>
              </a:buClr>
              <a:buSzPct val="70000"/>
              <a:buFont typeface="Wingdings" panose="05000000000000000000" pitchFamily="2" charset="2"/>
              <a:buNone/>
              <a:defRPr sz="3200"/>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457200" y="6248400"/>
            <a:ext cx="2133600" cy="457200"/>
          </a:xfrm>
          <a:prstGeom prst="rect">
            <a:avLst/>
          </a:prstGeom>
          <a:noFill/>
          <a:ln w="9525">
            <a:noFill/>
          </a:ln>
        </p:spPr>
        <p:txBody>
          <a:bodyPr anchor="t"/>
          <a:lstStyle>
            <a:lvl1pPr>
              <a:defRPr sz="1000">
                <a:ea typeface="宋体" panose="02010600030101010101" pitchFamily="2" charset="-122"/>
              </a:defRPr>
            </a:lvl1pPr>
          </a:lstStyle>
          <a:p>
            <a:pPr eaLnBrk="1" hangingPunct="1"/>
            <a:fld id="{BB962C8B-B14F-4D97-AF65-F5344CB8AC3E}" type="datetime1">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2054" name="页脚占位符 2053"/>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000">
                <a:ea typeface="宋体" panose="02010600030101010101" pitchFamily="2" charset="-122"/>
              </a:defRPr>
            </a:lvl1pPr>
          </a:lstStyle>
          <a:p>
            <a:pPr eaLnBrk="1" hangingPunct="1"/>
            <a:endParaRPr lang="zh-CN" altLang="en-US">
              <a:latin typeface="Arial" panose="020B0604020202020204" pitchFamily="34" charset="0"/>
            </a:endParaRPr>
          </a:p>
        </p:txBody>
      </p:sp>
      <p:sp>
        <p:nvSpPr>
          <p:cNvPr id="2055" name="灯片编号占位符 2054"/>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000">
                <a:ea typeface="宋体" panose="02010600030101010101" pitchFamily="2" charset="-122"/>
              </a:defRPr>
            </a:lvl1pPr>
          </a:lstStyle>
          <a:p>
            <a:pPr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grpSp>
        <p:nvGrpSpPr>
          <p:cNvPr id="2056" name="组合 2055"/>
          <p:cNvGrpSpPr/>
          <p:nvPr/>
        </p:nvGrpSpPr>
        <p:grpSpPr>
          <a:xfrm>
            <a:off x="7493000" y="2992438"/>
            <a:ext cx="1338263" cy="2189162"/>
            <a:chOff x="0" y="0"/>
            <a:chExt cx="843" cy="1379"/>
          </a:xfrm>
        </p:grpSpPr>
        <p:sp>
          <p:nvSpPr>
            <p:cNvPr id="2057" name="椭圆 2056"/>
            <p:cNvSpPr/>
            <p:nvPr/>
          </p:nvSpPr>
          <p:spPr>
            <a:xfrm>
              <a:off x="0" y="0"/>
              <a:ext cx="127" cy="127"/>
            </a:xfrm>
            <a:prstGeom prst="ellipse">
              <a:avLst/>
            </a:prstGeom>
            <a:solidFill>
              <a:schemeClr val="tx2"/>
            </a:solidFill>
            <a:ln w="9525">
              <a:noFill/>
            </a:ln>
          </p:spPr>
          <p:txBody>
            <a:bodyPr/>
            <a:p>
              <a:endParaRPr lang="zh-CN" altLang="en-US"/>
            </a:p>
          </p:txBody>
        </p:sp>
        <p:sp>
          <p:nvSpPr>
            <p:cNvPr id="2058" name="椭圆 2057"/>
            <p:cNvSpPr/>
            <p:nvPr/>
          </p:nvSpPr>
          <p:spPr>
            <a:xfrm>
              <a:off x="179" y="0"/>
              <a:ext cx="127" cy="127"/>
            </a:xfrm>
            <a:prstGeom prst="ellipse">
              <a:avLst/>
            </a:prstGeom>
            <a:solidFill>
              <a:schemeClr val="tx2"/>
            </a:solidFill>
            <a:ln w="9525">
              <a:noFill/>
            </a:ln>
          </p:spPr>
          <p:txBody>
            <a:bodyPr/>
            <a:p>
              <a:endParaRPr lang="zh-CN" altLang="en-US"/>
            </a:p>
          </p:txBody>
        </p:sp>
        <p:sp>
          <p:nvSpPr>
            <p:cNvPr id="2059" name="椭圆 2058"/>
            <p:cNvSpPr/>
            <p:nvPr/>
          </p:nvSpPr>
          <p:spPr>
            <a:xfrm>
              <a:off x="358" y="0"/>
              <a:ext cx="127" cy="127"/>
            </a:xfrm>
            <a:prstGeom prst="ellipse">
              <a:avLst/>
            </a:prstGeom>
            <a:solidFill>
              <a:schemeClr val="tx2"/>
            </a:solidFill>
            <a:ln w="9525">
              <a:noFill/>
            </a:ln>
          </p:spPr>
          <p:txBody>
            <a:bodyPr/>
            <a:p>
              <a:endParaRPr lang="zh-CN" altLang="en-US"/>
            </a:p>
          </p:txBody>
        </p:sp>
        <p:sp>
          <p:nvSpPr>
            <p:cNvPr id="2060" name="椭圆 2059"/>
            <p:cNvSpPr/>
            <p:nvPr/>
          </p:nvSpPr>
          <p:spPr>
            <a:xfrm>
              <a:off x="0" y="179"/>
              <a:ext cx="127" cy="127"/>
            </a:xfrm>
            <a:prstGeom prst="ellipse">
              <a:avLst/>
            </a:prstGeom>
            <a:solidFill>
              <a:schemeClr val="tx2"/>
            </a:solidFill>
            <a:ln w="9525">
              <a:noFill/>
            </a:ln>
          </p:spPr>
          <p:txBody>
            <a:bodyPr/>
            <a:p>
              <a:endParaRPr lang="zh-CN" altLang="en-US"/>
            </a:p>
          </p:txBody>
        </p:sp>
        <p:sp>
          <p:nvSpPr>
            <p:cNvPr id="2061" name="椭圆 2060"/>
            <p:cNvSpPr/>
            <p:nvPr/>
          </p:nvSpPr>
          <p:spPr>
            <a:xfrm>
              <a:off x="179" y="179"/>
              <a:ext cx="127" cy="127"/>
            </a:xfrm>
            <a:prstGeom prst="ellipse">
              <a:avLst/>
            </a:prstGeom>
            <a:solidFill>
              <a:schemeClr val="tx2"/>
            </a:solidFill>
            <a:ln w="9525">
              <a:noFill/>
            </a:ln>
          </p:spPr>
          <p:txBody>
            <a:bodyPr/>
            <a:p>
              <a:endParaRPr lang="zh-CN" altLang="en-US"/>
            </a:p>
          </p:txBody>
        </p:sp>
        <p:sp>
          <p:nvSpPr>
            <p:cNvPr id="2062" name="椭圆 2061"/>
            <p:cNvSpPr/>
            <p:nvPr/>
          </p:nvSpPr>
          <p:spPr>
            <a:xfrm>
              <a:off x="358" y="179"/>
              <a:ext cx="127" cy="127"/>
            </a:xfrm>
            <a:prstGeom prst="ellipse">
              <a:avLst/>
            </a:prstGeom>
            <a:solidFill>
              <a:schemeClr val="tx2"/>
            </a:solidFill>
            <a:ln w="9525">
              <a:noFill/>
            </a:ln>
          </p:spPr>
          <p:txBody>
            <a:bodyPr/>
            <a:p>
              <a:endParaRPr lang="zh-CN" altLang="en-US"/>
            </a:p>
          </p:txBody>
        </p:sp>
        <p:sp>
          <p:nvSpPr>
            <p:cNvPr id="2063" name="椭圆 2062"/>
            <p:cNvSpPr/>
            <p:nvPr/>
          </p:nvSpPr>
          <p:spPr>
            <a:xfrm>
              <a:off x="537" y="179"/>
              <a:ext cx="127" cy="127"/>
            </a:xfrm>
            <a:prstGeom prst="ellipse">
              <a:avLst/>
            </a:prstGeom>
            <a:solidFill>
              <a:schemeClr val="accent2"/>
            </a:solidFill>
            <a:ln w="9525">
              <a:noFill/>
            </a:ln>
          </p:spPr>
          <p:txBody>
            <a:bodyPr/>
            <a:p>
              <a:endParaRPr lang="zh-CN" altLang="en-US"/>
            </a:p>
          </p:txBody>
        </p:sp>
        <p:sp>
          <p:nvSpPr>
            <p:cNvPr id="2064" name="椭圆 2063"/>
            <p:cNvSpPr/>
            <p:nvPr/>
          </p:nvSpPr>
          <p:spPr>
            <a:xfrm>
              <a:off x="0" y="358"/>
              <a:ext cx="127" cy="127"/>
            </a:xfrm>
            <a:prstGeom prst="ellipse">
              <a:avLst/>
            </a:prstGeom>
            <a:solidFill>
              <a:schemeClr val="tx2"/>
            </a:solidFill>
            <a:ln w="9525">
              <a:noFill/>
            </a:ln>
          </p:spPr>
          <p:txBody>
            <a:bodyPr/>
            <a:p>
              <a:endParaRPr lang="zh-CN" altLang="en-US"/>
            </a:p>
          </p:txBody>
        </p:sp>
        <p:sp>
          <p:nvSpPr>
            <p:cNvPr id="2065" name="椭圆 2064"/>
            <p:cNvSpPr/>
            <p:nvPr/>
          </p:nvSpPr>
          <p:spPr>
            <a:xfrm>
              <a:off x="179" y="358"/>
              <a:ext cx="127" cy="127"/>
            </a:xfrm>
            <a:prstGeom prst="ellipse">
              <a:avLst/>
            </a:prstGeom>
            <a:solidFill>
              <a:schemeClr val="tx2"/>
            </a:solidFill>
            <a:ln w="9525">
              <a:noFill/>
            </a:ln>
          </p:spPr>
          <p:txBody>
            <a:bodyPr/>
            <a:p>
              <a:endParaRPr lang="zh-CN" altLang="en-US"/>
            </a:p>
          </p:txBody>
        </p:sp>
        <p:sp>
          <p:nvSpPr>
            <p:cNvPr id="2066" name="椭圆 2065"/>
            <p:cNvSpPr/>
            <p:nvPr/>
          </p:nvSpPr>
          <p:spPr>
            <a:xfrm>
              <a:off x="358" y="358"/>
              <a:ext cx="127" cy="127"/>
            </a:xfrm>
            <a:prstGeom prst="ellipse">
              <a:avLst/>
            </a:prstGeom>
            <a:solidFill>
              <a:schemeClr val="accent2"/>
            </a:solidFill>
            <a:ln w="9525">
              <a:noFill/>
            </a:ln>
          </p:spPr>
          <p:txBody>
            <a:bodyPr/>
            <a:p>
              <a:endParaRPr lang="zh-CN" altLang="en-US"/>
            </a:p>
          </p:txBody>
        </p:sp>
        <p:sp>
          <p:nvSpPr>
            <p:cNvPr id="2067" name="椭圆 2066"/>
            <p:cNvSpPr/>
            <p:nvPr/>
          </p:nvSpPr>
          <p:spPr>
            <a:xfrm>
              <a:off x="537" y="358"/>
              <a:ext cx="127" cy="127"/>
            </a:xfrm>
            <a:prstGeom prst="ellipse">
              <a:avLst/>
            </a:prstGeom>
            <a:solidFill>
              <a:schemeClr val="accent2"/>
            </a:solidFill>
            <a:ln w="9525">
              <a:noFill/>
            </a:ln>
          </p:spPr>
          <p:txBody>
            <a:bodyPr/>
            <a:p>
              <a:endParaRPr lang="zh-CN" altLang="en-US"/>
            </a:p>
          </p:txBody>
        </p:sp>
        <p:sp>
          <p:nvSpPr>
            <p:cNvPr id="2068" name="椭圆 2067"/>
            <p:cNvSpPr/>
            <p:nvPr/>
          </p:nvSpPr>
          <p:spPr>
            <a:xfrm>
              <a:off x="716" y="358"/>
              <a:ext cx="127" cy="127"/>
            </a:xfrm>
            <a:prstGeom prst="ellipse">
              <a:avLst/>
            </a:prstGeom>
            <a:solidFill>
              <a:schemeClr val="accent1"/>
            </a:solidFill>
            <a:ln w="9525">
              <a:noFill/>
            </a:ln>
          </p:spPr>
          <p:txBody>
            <a:bodyPr/>
            <a:p>
              <a:endParaRPr lang="zh-CN" altLang="en-US"/>
            </a:p>
          </p:txBody>
        </p:sp>
        <p:sp>
          <p:nvSpPr>
            <p:cNvPr id="2069" name="椭圆 2068"/>
            <p:cNvSpPr/>
            <p:nvPr/>
          </p:nvSpPr>
          <p:spPr>
            <a:xfrm>
              <a:off x="0" y="536"/>
              <a:ext cx="127" cy="128"/>
            </a:xfrm>
            <a:prstGeom prst="ellipse">
              <a:avLst/>
            </a:prstGeom>
            <a:solidFill>
              <a:schemeClr val="tx2"/>
            </a:solidFill>
            <a:ln w="9525">
              <a:noFill/>
            </a:ln>
          </p:spPr>
          <p:txBody>
            <a:bodyPr/>
            <a:p>
              <a:endParaRPr lang="zh-CN" altLang="en-US"/>
            </a:p>
          </p:txBody>
        </p:sp>
        <p:sp>
          <p:nvSpPr>
            <p:cNvPr id="2070" name="椭圆 2069"/>
            <p:cNvSpPr/>
            <p:nvPr/>
          </p:nvSpPr>
          <p:spPr>
            <a:xfrm>
              <a:off x="179" y="536"/>
              <a:ext cx="127" cy="128"/>
            </a:xfrm>
            <a:prstGeom prst="ellipse">
              <a:avLst/>
            </a:prstGeom>
            <a:solidFill>
              <a:schemeClr val="accent2"/>
            </a:solidFill>
            <a:ln w="9525">
              <a:noFill/>
            </a:ln>
          </p:spPr>
          <p:txBody>
            <a:bodyPr/>
            <a:p>
              <a:endParaRPr lang="zh-CN" altLang="en-US"/>
            </a:p>
          </p:txBody>
        </p:sp>
        <p:sp>
          <p:nvSpPr>
            <p:cNvPr id="2071" name="椭圆 2070"/>
            <p:cNvSpPr/>
            <p:nvPr/>
          </p:nvSpPr>
          <p:spPr>
            <a:xfrm>
              <a:off x="358" y="536"/>
              <a:ext cx="127" cy="128"/>
            </a:xfrm>
            <a:prstGeom prst="ellipse">
              <a:avLst/>
            </a:prstGeom>
            <a:solidFill>
              <a:schemeClr val="accent2"/>
            </a:solidFill>
            <a:ln w="9525">
              <a:noFill/>
            </a:ln>
          </p:spPr>
          <p:txBody>
            <a:bodyPr/>
            <a:p>
              <a:endParaRPr lang="zh-CN" altLang="en-US"/>
            </a:p>
          </p:txBody>
        </p:sp>
        <p:sp>
          <p:nvSpPr>
            <p:cNvPr id="2072" name="椭圆 2071"/>
            <p:cNvSpPr/>
            <p:nvPr/>
          </p:nvSpPr>
          <p:spPr>
            <a:xfrm>
              <a:off x="537" y="536"/>
              <a:ext cx="127" cy="128"/>
            </a:xfrm>
            <a:prstGeom prst="ellipse">
              <a:avLst/>
            </a:prstGeom>
            <a:solidFill>
              <a:schemeClr val="accent1"/>
            </a:solidFill>
            <a:ln w="9525">
              <a:noFill/>
            </a:ln>
          </p:spPr>
          <p:txBody>
            <a:bodyPr/>
            <a:p>
              <a:endParaRPr lang="zh-CN" altLang="en-US"/>
            </a:p>
          </p:txBody>
        </p:sp>
        <p:sp>
          <p:nvSpPr>
            <p:cNvPr id="2073" name="椭圆 2072"/>
            <p:cNvSpPr/>
            <p:nvPr/>
          </p:nvSpPr>
          <p:spPr>
            <a:xfrm>
              <a:off x="0" y="715"/>
              <a:ext cx="127" cy="128"/>
            </a:xfrm>
            <a:prstGeom prst="ellipse">
              <a:avLst/>
            </a:prstGeom>
            <a:solidFill>
              <a:schemeClr val="accent2"/>
            </a:solidFill>
            <a:ln w="9525">
              <a:noFill/>
            </a:ln>
          </p:spPr>
          <p:txBody>
            <a:bodyPr/>
            <a:p>
              <a:endParaRPr lang="zh-CN" altLang="en-US"/>
            </a:p>
          </p:txBody>
        </p:sp>
        <p:sp>
          <p:nvSpPr>
            <p:cNvPr id="2074" name="椭圆 2073"/>
            <p:cNvSpPr/>
            <p:nvPr/>
          </p:nvSpPr>
          <p:spPr>
            <a:xfrm>
              <a:off x="179" y="715"/>
              <a:ext cx="127" cy="128"/>
            </a:xfrm>
            <a:prstGeom prst="ellipse">
              <a:avLst/>
            </a:prstGeom>
            <a:solidFill>
              <a:schemeClr val="accent2"/>
            </a:solidFill>
            <a:ln w="9525">
              <a:noFill/>
            </a:ln>
          </p:spPr>
          <p:txBody>
            <a:bodyPr/>
            <a:p>
              <a:endParaRPr lang="zh-CN" altLang="en-US"/>
            </a:p>
          </p:txBody>
        </p:sp>
        <p:sp>
          <p:nvSpPr>
            <p:cNvPr id="2075" name="椭圆 2074"/>
            <p:cNvSpPr/>
            <p:nvPr/>
          </p:nvSpPr>
          <p:spPr>
            <a:xfrm>
              <a:off x="358" y="715"/>
              <a:ext cx="127" cy="128"/>
            </a:xfrm>
            <a:prstGeom prst="ellipse">
              <a:avLst/>
            </a:prstGeom>
            <a:solidFill>
              <a:schemeClr val="accent1"/>
            </a:solidFill>
            <a:ln w="9525">
              <a:noFill/>
            </a:ln>
          </p:spPr>
          <p:txBody>
            <a:bodyPr/>
            <a:p>
              <a:endParaRPr lang="zh-CN" altLang="en-US"/>
            </a:p>
          </p:txBody>
        </p:sp>
        <p:sp>
          <p:nvSpPr>
            <p:cNvPr id="2076" name="椭圆 2075"/>
            <p:cNvSpPr/>
            <p:nvPr/>
          </p:nvSpPr>
          <p:spPr>
            <a:xfrm>
              <a:off x="537" y="715"/>
              <a:ext cx="127" cy="128"/>
            </a:xfrm>
            <a:prstGeom prst="ellipse">
              <a:avLst/>
            </a:prstGeom>
            <a:solidFill>
              <a:schemeClr val="accent1"/>
            </a:solidFill>
            <a:ln w="9525">
              <a:noFill/>
            </a:ln>
          </p:spPr>
          <p:txBody>
            <a:bodyPr/>
            <a:p>
              <a:endParaRPr lang="zh-CN" altLang="en-US"/>
            </a:p>
          </p:txBody>
        </p:sp>
        <p:sp>
          <p:nvSpPr>
            <p:cNvPr id="2077" name="椭圆 2076"/>
            <p:cNvSpPr/>
            <p:nvPr/>
          </p:nvSpPr>
          <p:spPr>
            <a:xfrm>
              <a:off x="716" y="715"/>
              <a:ext cx="127" cy="128"/>
            </a:xfrm>
            <a:prstGeom prst="ellipse">
              <a:avLst/>
            </a:prstGeom>
            <a:solidFill>
              <a:schemeClr val="folHlink"/>
            </a:solidFill>
            <a:ln w="9525">
              <a:noFill/>
            </a:ln>
          </p:spPr>
          <p:txBody>
            <a:bodyPr/>
            <a:p>
              <a:endParaRPr lang="zh-CN" altLang="en-US"/>
            </a:p>
          </p:txBody>
        </p:sp>
        <p:sp>
          <p:nvSpPr>
            <p:cNvPr id="2078" name="椭圆 2077"/>
            <p:cNvSpPr/>
            <p:nvPr/>
          </p:nvSpPr>
          <p:spPr>
            <a:xfrm>
              <a:off x="0" y="894"/>
              <a:ext cx="127" cy="127"/>
            </a:xfrm>
            <a:prstGeom prst="ellipse">
              <a:avLst/>
            </a:prstGeom>
            <a:solidFill>
              <a:schemeClr val="accent2"/>
            </a:solidFill>
            <a:ln w="9525">
              <a:noFill/>
            </a:ln>
          </p:spPr>
          <p:txBody>
            <a:bodyPr/>
            <a:p>
              <a:endParaRPr lang="zh-CN" altLang="en-US"/>
            </a:p>
          </p:txBody>
        </p:sp>
        <p:sp>
          <p:nvSpPr>
            <p:cNvPr id="2079" name="椭圆 2078"/>
            <p:cNvSpPr/>
            <p:nvPr/>
          </p:nvSpPr>
          <p:spPr>
            <a:xfrm>
              <a:off x="179" y="894"/>
              <a:ext cx="127" cy="127"/>
            </a:xfrm>
            <a:prstGeom prst="ellipse">
              <a:avLst/>
            </a:prstGeom>
            <a:solidFill>
              <a:schemeClr val="accent1"/>
            </a:solidFill>
            <a:ln w="9525">
              <a:noFill/>
            </a:ln>
          </p:spPr>
          <p:txBody>
            <a:bodyPr/>
            <a:p>
              <a:endParaRPr lang="zh-CN" altLang="en-US"/>
            </a:p>
          </p:txBody>
        </p:sp>
        <p:sp>
          <p:nvSpPr>
            <p:cNvPr id="2080" name="椭圆 2079"/>
            <p:cNvSpPr/>
            <p:nvPr/>
          </p:nvSpPr>
          <p:spPr>
            <a:xfrm>
              <a:off x="358" y="894"/>
              <a:ext cx="127" cy="127"/>
            </a:xfrm>
            <a:prstGeom prst="ellipse">
              <a:avLst/>
            </a:prstGeom>
            <a:solidFill>
              <a:schemeClr val="accent1"/>
            </a:solidFill>
            <a:ln w="9525">
              <a:noFill/>
            </a:ln>
          </p:spPr>
          <p:txBody>
            <a:bodyPr/>
            <a:p>
              <a:endParaRPr lang="zh-CN" altLang="en-US"/>
            </a:p>
          </p:txBody>
        </p:sp>
        <p:sp>
          <p:nvSpPr>
            <p:cNvPr id="2081" name="椭圆 2080"/>
            <p:cNvSpPr/>
            <p:nvPr/>
          </p:nvSpPr>
          <p:spPr>
            <a:xfrm>
              <a:off x="537" y="894"/>
              <a:ext cx="127" cy="127"/>
            </a:xfrm>
            <a:prstGeom prst="ellipse">
              <a:avLst/>
            </a:prstGeom>
            <a:solidFill>
              <a:schemeClr val="folHlink"/>
            </a:solidFill>
            <a:ln w="9525">
              <a:noFill/>
            </a:ln>
          </p:spPr>
          <p:txBody>
            <a:bodyPr/>
            <a:p>
              <a:endParaRPr lang="zh-CN" altLang="en-US"/>
            </a:p>
          </p:txBody>
        </p:sp>
        <p:sp>
          <p:nvSpPr>
            <p:cNvPr id="2082" name="椭圆 2081"/>
            <p:cNvSpPr/>
            <p:nvPr/>
          </p:nvSpPr>
          <p:spPr>
            <a:xfrm>
              <a:off x="0" y="1073"/>
              <a:ext cx="127" cy="127"/>
            </a:xfrm>
            <a:prstGeom prst="ellipse">
              <a:avLst/>
            </a:prstGeom>
            <a:solidFill>
              <a:schemeClr val="accent1"/>
            </a:solidFill>
            <a:ln w="9525">
              <a:noFill/>
            </a:ln>
          </p:spPr>
          <p:txBody>
            <a:bodyPr/>
            <a:p>
              <a:endParaRPr lang="zh-CN" altLang="en-US"/>
            </a:p>
          </p:txBody>
        </p:sp>
        <p:sp>
          <p:nvSpPr>
            <p:cNvPr id="2083" name="椭圆 2082"/>
            <p:cNvSpPr/>
            <p:nvPr/>
          </p:nvSpPr>
          <p:spPr>
            <a:xfrm>
              <a:off x="179" y="1073"/>
              <a:ext cx="127" cy="127"/>
            </a:xfrm>
            <a:prstGeom prst="ellipse">
              <a:avLst/>
            </a:prstGeom>
            <a:solidFill>
              <a:schemeClr val="accent1"/>
            </a:solidFill>
            <a:ln w="9525">
              <a:noFill/>
            </a:ln>
          </p:spPr>
          <p:txBody>
            <a:bodyPr/>
            <a:p>
              <a:endParaRPr lang="zh-CN" altLang="en-US"/>
            </a:p>
          </p:txBody>
        </p:sp>
        <p:sp>
          <p:nvSpPr>
            <p:cNvPr id="2084" name="椭圆 2083"/>
            <p:cNvSpPr/>
            <p:nvPr/>
          </p:nvSpPr>
          <p:spPr>
            <a:xfrm>
              <a:off x="358" y="1073"/>
              <a:ext cx="127" cy="127"/>
            </a:xfrm>
            <a:prstGeom prst="ellipse">
              <a:avLst/>
            </a:prstGeom>
            <a:solidFill>
              <a:schemeClr val="folHlink"/>
            </a:solidFill>
            <a:ln w="9525">
              <a:noFill/>
            </a:ln>
          </p:spPr>
          <p:txBody>
            <a:bodyPr/>
            <a:p>
              <a:endParaRPr lang="zh-CN" altLang="en-US"/>
            </a:p>
          </p:txBody>
        </p:sp>
        <p:sp>
          <p:nvSpPr>
            <p:cNvPr id="2085" name="椭圆 2084"/>
            <p:cNvSpPr/>
            <p:nvPr/>
          </p:nvSpPr>
          <p:spPr>
            <a:xfrm>
              <a:off x="537" y="1073"/>
              <a:ext cx="127" cy="127"/>
            </a:xfrm>
            <a:prstGeom prst="ellipse">
              <a:avLst/>
            </a:prstGeom>
            <a:solidFill>
              <a:schemeClr val="folHlink"/>
            </a:solidFill>
            <a:ln w="9525">
              <a:noFill/>
            </a:ln>
          </p:spPr>
          <p:txBody>
            <a:bodyPr/>
            <a:p>
              <a:endParaRPr lang="zh-CN" altLang="en-US"/>
            </a:p>
          </p:txBody>
        </p:sp>
        <p:sp>
          <p:nvSpPr>
            <p:cNvPr id="2086" name="椭圆 2085"/>
            <p:cNvSpPr/>
            <p:nvPr/>
          </p:nvSpPr>
          <p:spPr>
            <a:xfrm>
              <a:off x="179" y="1252"/>
              <a:ext cx="127" cy="127"/>
            </a:xfrm>
            <a:prstGeom prst="ellipse">
              <a:avLst/>
            </a:prstGeom>
            <a:solidFill>
              <a:schemeClr val="folHlink"/>
            </a:solidFill>
            <a:ln w="9525">
              <a:noFill/>
            </a:ln>
          </p:spPr>
          <p:txBody>
            <a:bodyPr/>
            <a:p>
              <a:endParaRPr lang="zh-CN" altLang="en-US"/>
            </a:p>
          </p:txBody>
        </p:sp>
        <p:sp>
          <p:nvSpPr>
            <p:cNvPr id="2087" name="椭圆 2086"/>
            <p:cNvSpPr/>
            <p:nvPr/>
          </p:nvSpPr>
          <p:spPr>
            <a:xfrm>
              <a:off x="537" y="1252"/>
              <a:ext cx="127" cy="127"/>
            </a:xfrm>
            <a:prstGeom prst="ellipse">
              <a:avLst/>
            </a:prstGeom>
            <a:solidFill>
              <a:schemeClr val="folHlink"/>
            </a:solidFill>
            <a:ln w="9525">
              <a:noFill/>
            </a:ln>
          </p:spPr>
          <p:txBody>
            <a:bodyPr/>
            <a:p>
              <a:endParaRPr lang="zh-CN" altLang="en-US"/>
            </a:p>
          </p:txBody>
        </p:sp>
      </p:grpSp>
      <p:sp>
        <p:nvSpPr>
          <p:cNvPr id="2088" name="直接连接符 2087"/>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eaLnBrk="1" hangingPunct="1"/>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5293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eaLnBrk="1" hangingPunct="1"/>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eaLnBrk="1" hangingPunct="1"/>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zh-CN" altLang="en-US">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eaLnBrk="1" hangingPunct="1"/>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2504"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719263"/>
            <a:ext cx="4032504"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eaLnBrk="1" hangingPunct="1"/>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zh-CN" altLang="en-US">
              <a:latin typeface="Arial" panose="020B0604020202020204" pitchFamily="34" charset="0"/>
              <a:ea typeface="宋体" panose="02010600030101010101" pitchFamily="2" charset="-122"/>
            </a:endParaRPr>
          </a:p>
        </p:txBody>
      </p:sp>
      <p:sp>
        <p:nvSpPr>
          <p:cNvPr id="8" name="页脚占位符 7"/>
          <p:cNvSpPr>
            <a:spLocks noGrp="1"/>
          </p:cNvSpPr>
          <p:nvPr>
            <p:ph type="ftr" sz="quarter" idx="11"/>
          </p:nvPr>
        </p:nvSpPr>
        <p:spPr/>
        <p:txBody>
          <a:bodyPr/>
          <a:lstStyle/>
          <a:p>
            <a:pPr lvl="0" eaLnBrk="1" hangingPunct="1"/>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zh-CN" altLang="en-US">
              <a:latin typeface="Arial" panose="020B0604020202020204" pitchFamily="34" charset="0"/>
              <a:ea typeface="宋体" panose="02010600030101010101" pitchFamily="2" charset="-122"/>
            </a:endParaRPr>
          </a:p>
        </p:txBody>
      </p:sp>
      <p:sp>
        <p:nvSpPr>
          <p:cNvPr id="4" name="页脚占位符 3"/>
          <p:cNvSpPr>
            <a:spLocks noGrp="1"/>
          </p:cNvSpPr>
          <p:nvPr>
            <p:ph type="ftr" sz="quarter" idx="11"/>
          </p:nvPr>
        </p:nvSpPr>
        <p:spPr/>
        <p:txBody>
          <a:bodyPr/>
          <a:lstStyle/>
          <a:p>
            <a:pPr lvl="0" eaLnBrk="1" hangingPunct="1"/>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a:latin typeface="Arial" panose="020B0604020202020204" pitchFamily="34" charset="0"/>
              <a:ea typeface="宋体" panose="02010600030101010101" pitchFamily="2" charset="-122"/>
            </a:endParaRPr>
          </a:p>
        </p:txBody>
      </p:sp>
      <p:sp>
        <p:nvSpPr>
          <p:cNvPr id="3" name="页脚占位符 2"/>
          <p:cNvSpPr>
            <a:spLocks noGrp="1"/>
          </p:cNvSpPr>
          <p:nvPr>
            <p:ph type="ftr" sz="quarter" idx="11"/>
          </p:nvPr>
        </p:nvSpPr>
        <p:spPr/>
        <p:txBody>
          <a:bodyPr/>
          <a:lstStyle/>
          <a:p>
            <a:pPr lvl="0" eaLnBrk="1" hangingPunct="1"/>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eaLnBrk="1" hangingPunct="1"/>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eaLnBrk="1" hangingPunct="1"/>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直接连接符 1025"/>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1027" name="标题 1026"/>
          <p:cNvSpPr>
            <a:spLocks noGrp="1"/>
          </p:cNvSpPr>
          <p:nvPr>
            <p:ph type="title"/>
          </p:nvPr>
        </p:nvSpPr>
        <p:spPr>
          <a:xfrm>
            <a:off x="457200" y="122238"/>
            <a:ext cx="7543800" cy="1295400"/>
          </a:xfrm>
          <a:prstGeom prst="rect">
            <a:avLst/>
          </a:prstGeom>
          <a:noFill/>
          <a:ln w="9525">
            <a:noFill/>
          </a:ln>
        </p:spPr>
        <p:txBody>
          <a:bodyPr anchor="b"/>
          <a:p>
            <a:pPr lvl="0"/>
            <a:r>
              <a:rPr lang="zh-CN" altLang="en-US"/>
              <a:t>单击此处编辑母版标题样式</a:t>
            </a:r>
            <a:endParaRPr lang="zh-CN" altLang="en-US"/>
          </a:p>
        </p:txBody>
      </p:sp>
      <p:sp>
        <p:nvSpPr>
          <p:cNvPr id="1028" name="文本占位符 1027"/>
          <p:cNvSpPr>
            <a:spLocks noGrp="1"/>
          </p:cNvSpPr>
          <p:nvPr>
            <p:ph type="body" idx="1"/>
          </p:nvPr>
        </p:nvSpPr>
        <p:spPr>
          <a:xfrm>
            <a:off x="457200" y="1719263"/>
            <a:ext cx="8229600" cy="4411662"/>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1028"/>
          <p:cNvSpPr>
            <a:spLocks noGrp="1"/>
          </p:cNvSpPr>
          <p:nvPr>
            <p:ph type="dt" sz="half" idx="2"/>
          </p:nvPr>
        </p:nvSpPr>
        <p:spPr>
          <a:xfrm>
            <a:off x="457200" y="6248400"/>
            <a:ext cx="2133600" cy="457200"/>
          </a:xfrm>
          <a:prstGeom prst="rect">
            <a:avLst/>
          </a:prstGeom>
          <a:noFill/>
          <a:ln w="9525">
            <a:noFill/>
          </a:ln>
        </p:spPr>
        <p:txBody>
          <a:bodyPr/>
          <a:lstStyle>
            <a:lvl1pPr>
              <a:defRPr sz="1000">
                <a:ea typeface="宋体" panose="02010600030101010101" pitchFamily="2" charset="-122"/>
              </a:defRPr>
            </a:lvl1pPr>
          </a:lstStyle>
          <a:p>
            <a:pPr lvl="0" eaLnBrk="1" hangingPunct="1"/>
            <a:endParaRPr lang="zh-CN" altLang="en-US">
              <a:latin typeface="Arial" panose="020B0604020202020204" pitchFamily="34" charset="0"/>
              <a:ea typeface="宋体" panose="02010600030101010101" pitchFamily="2" charset="-122"/>
            </a:endParaRPr>
          </a:p>
        </p:txBody>
      </p:sp>
      <p:sp>
        <p:nvSpPr>
          <p:cNvPr id="1030" name="页脚占位符 1029"/>
          <p:cNvSpPr>
            <a:spLocks noGrp="1"/>
          </p:cNvSpPr>
          <p:nvPr>
            <p:ph type="ftr" sz="quarter" idx="3"/>
          </p:nvPr>
        </p:nvSpPr>
        <p:spPr>
          <a:xfrm>
            <a:off x="3124200" y="6248400"/>
            <a:ext cx="2895600" cy="457200"/>
          </a:xfrm>
          <a:prstGeom prst="rect">
            <a:avLst/>
          </a:prstGeom>
          <a:noFill/>
          <a:ln w="9525">
            <a:noFill/>
          </a:ln>
        </p:spPr>
        <p:txBody>
          <a:bodyPr/>
          <a:lstStyle>
            <a:lvl1pPr algn="ctr">
              <a:defRPr sz="1000">
                <a:ea typeface="宋体" panose="02010600030101010101" pitchFamily="2" charset="-122"/>
              </a:defRPr>
            </a:lvl1pPr>
          </a:lstStyle>
          <a:p>
            <a:pPr lvl="0" eaLnBrk="1" hangingPunct="1"/>
            <a:endParaRPr lang="zh-CN" altLang="en-US">
              <a:latin typeface="Arial" panose="020B0604020202020204" pitchFamily="34" charset="0"/>
            </a:endParaRPr>
          </a:p>
        </p:txBody>
      </p:sp>
      <p:sp>
        <p:nvSpPr>
          <p:cNvPr id="1031" name="灯片编号占位符 1030"/>
          <p:cNvSpPr>
            <a:spLocks noGrp="1"/>
          </p:cNvSpPr>
          <p:nvPr>
            <p:ph type="sldNum" sz="quarter" idx="4"/>
          </p:nvPr>
        </p:nvSpPr>
        <p:spPr>
          <a:xfrm>
            <a:off x="6553200" y="6248400"/>
            <a:ext cx="2133600" cy="457200"/>
          </a:xfrm>
          <a:prstGeom prst="rect">
            <a:avLst/>
          </a:prstGeom>
          <a:noFill/>
          <a:ln w="9525">
            <a:noFill/>
          </a:ln>
        </p:spPr>
        <p:txBody>
          <a:bodyPr/>
          <a:lstStyle>
            <a:lvl1pPr algn="r">
              <a:defRPr sz="1000">
                <a:ea typeface="宋体" panose="02010600030101010101" pitchFamily="2" charset="-122"/>
              </a:defRPr>
            </a:lvl1pPr>
          </a:lstStyle>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grpSp>
        <p:nvGrpSpPr>
          <p:cNvPr id="1032" name="组合 1031"/>
          <p:cNvGrpSpPr/>
          <p:nvPr/>
        </p:nvGrpSpPr>
        <p:grpSpPr>
          <a:xfrm>
            <a:off x="8153400" y="152400"/>
            <a:ext cx="792163" cy="1295400"/>
            <a:chOff x="0" y="0"/>
            <a:chExt cx="528" cy="864"/>
          </a:xfrm>
        </p:grpSpPr>
        <p:sp>
          <p:nvSpPr>
            <p:cNvPr id="1033" name="椭圆 1032"/>
            <p:cNvSpPr/>
            <p:nvPr/>
          </p:nvSpPr>
          <p:spPr>
            <a:xfrm>
              <a:off x="0" y="0"/>
              <a:ext cx="80" cy="80"/>
            </a:xfrm>
            <a:prstGeom prst="ellipse">
              <a:avLst/>
            </a:prstGeom>
            <a:solidFill>
              <a:schemeClr val="tx2"/>
            </a:solidFill>
            <a:ln w="9525">
              <a:noFill/>
            </a:ln>
          </p:spPr>
          <p:txBody>
            <a:bodyPr/>
            <a:p>
              <a:endParaRPr lang="zh-CN" altLang="en-US"/>
            </a:p>
          </p:txBody>
        </p:sp>
        <p:sp>
          <p:nvSpPr>
            <p:cNvPr id="1034" name="椭圆 1033"/>
            <p:cNvSpPr/>
            <p:nvPr/>
          </p:nvSpPr>
          <p:spPr>
            <a:xfrm>
              <a:off x="112" y="0"/>
              <a:ext cx="80" cy="80"/>
            </a:xfrm>
            <a:prstGeom prst="ellipse">
              <a:avLst/>
            </a:prstGeom>
            <a:solidFill>
              <a:schemeClr val="tx2"/>
            </a:solidFill>
            <a:ln w="9525">
              <a:noFill/>
            </a:ln>
          </p:spPr>
          <p:txBody>
            <a:bodyPr/>
            <a:p>
              <a:endParaRPr lang="zh-CN" altLang="en-US"/>
            </a:p>
          </p:txBody>
        </p:sp>
        <p:sp>
          <p:nvSpPr>
            <p:cNvPr id="1035" name="椭圆 1034"/>
            <p:cNvSpPr/>
            <p:nvPr/>
          </p:nvSpPr>
          <p:spPr>
            <a:xfrm>
              <a:off x="224" y="0"/>
              <a:ext cx="80" cy="80"/>
            </a:xfrm>
            <a:prstGeom prst="ellipse">
              <a:avLst/>
            </a:prstGeom>
            <a:solidFill>
              <a:schemeClr val="tx2"/>
            </a:solidFill>
            <a:ln w="9525">
              <a:noFill/>
            </a:ln>
          </p:spPr>
          <p:txBody>
            <a:bodyPr/>
            <a:p>
              <a:endParaRPr lang="zh-CN" altLang="en-US"/>
            </a:p>
          </p:txBody>
        </p:sp>
        <p:sp>
          <p:nvSpPr>
            <p:cNvPr id="1036" name="椭圆 1035"/>
            <p:cNvSpPr/>
            <p:nvPr/>
          </p:nvSpPr>
          <p:spPr>
            <a:xfrm>
              <a:off x="0" y="112"/>
              <a:ext cx="80" cy="80"/>
            </a:xfrm>
            <a:prstGeom prst="ellipse">
              <a:avLst/>
            </a:prstGeom>
            <a:solidFill>
              <a:schemeClr val="tx2"/>
            </a:solidFill>
            <a:ln w="9525">
              <a:noFill/>
            </a:ln>
          </p:spPr>
          <p:txBody>
            <a:bodyPr/>
            <a:p>
              <a:endParaRPr lang="zh-CN" altLang="en-US"/>
            </a:p>
          </p:txBody>
        </p:sp>
        <p:sp>
          <p:nvSpPr>
            <p:cNvPr id="1037" name="椭圆 1036"/>
            <p:cNvSpPr/>
            <p:nvPr/>
          </p:nvSpPr>
          <p:spPr>
            <a:xfrm>
              <a:off x="112" y="112"/>
              <a:ext cx="80" cy="80"/>
            </a:xfrm>
            <a:prstGeom prst="ellipse">
              <a:avLst/>
            </a:prstGeom>
            <a:solidFill>
              <a:schemeClr val="tx2"/>
            </a:solidFill>
            <a:ln w="9525">
              <a:noFill/>
            </a:ln>
          </p:spPr>
          <p:txBody>
            <a:bodyPr/>
            <a:p>
              <a:endParaRPr lang="zh-CN" altLang="en-US"/>
            </a:p>
          </p:txBody>
        </p:sp>
        <p:sp>
          <p:nvSpPr>
            <p:cNvPr id="1038" name="椭圆 1037"/>
            <p:cNvSpPr/>
            <p:nvPr/>
          </p:nvSpPr>
          <p:spPr>
            <a:xfrm>
              <a:off x="224" y="112"/>
              <a:ext cx="80" cy="80"/>
            </a:xfrm>
            <a:prstGeom prst="ellipse">
              <a:avLst/>
            </a:prstGeom>
            <a:solidFill>
              <a:schemeClr val="tx2"/>
            </a:solidFill>
            <a:ln w="9525">
              <a:noFill/>
            </a:ln>
          </p:spPr>
          <p:txBody>
            <a:bodyPr/>
            <a:p>
              <a:endParaRPr lang="zh-CN" altLang="en-US"/>
            </a:p>
          </p:txBody>
        </p:sp>
        <p:sp>
          <p:nvSpPr>
            <p:cNvPr id="1039" name="椭圆 1038"/>
            <p:cNvSpPr/>
            <p:nvPr/>
          </p:nvSpPr>
          <p:spPr>
            <a:xfrm>
              <a:off x="336" y="112"/>
              <a:ext cx="80" cy="80"/>
            </a:xfrm>
            <a:prstGeom prst="ellipse">
              <a:avLst/>
            </a:prstGeom>
            <a:solidFill>
              <a:schemeClr val="accent2"/>
            </a:solidFill>
            <a:ln w="9525">
              <a:noFill/>
            </a:ln>
          </p:spPr>
          <p:txBody>
            <a:bodyPr/>
            <a:p>
              <a:endParaRPr lang="zh-CN" altLang="en-US"/>
            </a:p>
          </p:txBody>
        </p:sp>
        <p:sp>
          <p:nvSpPr>
            <p:cNvPr id="1040" name="椭圆 1039"/>
            <p:cNvSpPr/>
            <p:nvPr/>
          </p:nvSpPr>
          <p:spPr>
            <a:xfrm>
              <a:off x="0" y="224"/>
              <a:ext cx="80" cy="80"/>
            </a:xfrm>
            <a:prstGeom prst="ellipse">
              <a:avLst/>
            </a:prstGeom>
            <a:solidFill>
              <a:schemeClr val="tx2"/>
            </a:solidFill>
            <a:ln w="9525">
              <a:noFill/>
            </a:ln>
          </p:spPr>
          <p:txBody>
            <a:bodyPr/>
            <a:p>
              <a:endParaRPr lang="zh-CN" altLang="en-US"/>
            </a:p>
          </p:txBody>
        </p:sp>
        <p:sp>
          <p:nvSpPr>
            <p:cNvPr id="1041" name="椭圆 1040"/>
            <p:cNvSpPr/>
            <p:nvPr/>
          </p:nvSpPr>
          <p:spPr>
            <a:xfrm>
              <a:off x="112" y="224"/>
              <a:ext cx="80" cy="80"/>
            </a:xfrm>
            <a:prstGeom prst="ellipse">
              <a:avLst/>
            </a:prstGeom>
            <a:solidFill>
              <a:schemeClr val="tx2"/>
            </a:solidFill>
            <a:ln w="9525">
              <a:noFill/>
            </a:ln>
          </p:spPr>
          <p:txBody>
            <a:bodyPr/>
            <a:p>
              <a:endParaRPr lang="zh-CN" altLang="en-US"/>
            </a:p>
          </p:txBody>
        </p:sp>
        <p:sp>
          <p:nvSpPr>
            <p:cNvPr id="1042" name="椭圆 1041"/>
            <p:cNvSpPr/>
            <p:nvPr/>
          </p:nvSpPr>
          <p:spPr>
            <a:xfrm>
              <a:off x="224" y="224"/>
              <a:ext cx="80" cy="80"/>
            </a:xfrm>
            <a:prstGeom prst="ellipse">
              <a:avLst/>
            </a:prstGeom>
            <a:solidFill>
              <a:schemeClr val="accent2"/>
            </a:solidFill>
            <a:ln w="9525">
              <a:noFill/>
            </a:ln>
          </p:spPr>
          <p:txBody>
            <a:bodyPr/>
            <a:p>
              <a:endParaRPr lang="zh-CN" altLang="en-US"/>
            </a:p>
          </p:txBody>
        </p:sp>
        <p:sp>
          <p:nvSpPr>
            <p:cNvPr id="1043" name="椭圆 1042"/>
            <p:cNvSpPr/>
            <p:nvPr/>
          </p:nvSpPr>
          <p:spPr>
            <a:xfrm>
              <a:off x="336" y="224"/>
              <a:ext cx="80" cy="80"/>
            </a:xfrm>
            <a:prstGeom prst="ellipse">
              <a:avLst/>
            </a:prstGeom>
            <a:solidFill>
              <a:schemeClr val="accent2"/>
            </a:solidFill>
            <a:ln w="9525">
              <a:noFill/>
            </a:ln>
          </p:spPr>
          <p:txBody>
            <a:bodyPr/>
            <a:p>
              <a:endParaRPr lang="zh-CN" altLang="en-US"/>
            </a:p>
          </p:txBody>
        </p:sp>
        <p:sp>
          <p:nvSpPr>
            <p:cNvPr id="1044" name="椭圆 1043"/>
            <p:cNvSpPr/>
            <p:nvPr/>
          </p:nvSpPr>
          <p:spPr>
            <a:xfrm>
              <a:off x="448" y="224"/>
              <a:ext cx="80" cy="80"/>
            </a:xfrm>
            <a:prstGeom prst="ellipse">
              <a:avLst/>
            </a:prstGeom>
            <a:solidFill>
              <a:schemeClr val="accent1"/>
            </a:solidFill>
            <a:ln w="9525">
              <a:noFill/>
            </a:ln>
          </p:spPr>
          <p:txBody>
            <a:bodyPr/>
            <a:p>
              <a:endParaRPr lang="zh-CN" altLang="en-US"/>
            </a:p>
          </p:txBody>
        </p:sp>
        <p:sp>
          <p:nvSpPr>
            <p:cNvPr id="1045" name="椭圆 1044"/>
            <p:cNvSpPr/>
            <p:nvPr/>
          </p:nvSpPr>
          <p:spPr>
            <a:xfrm>
              <a:off x="0" y="336"/>
              <a:ext cx="80" cy="80"/>
            </a:xfrm>
            <a:prstGeom prst="ellipse">
              <a:avLst/>
            </a:prstGeom>
            <a:solidFill>
              <a:schemeClr val="tx2"/>
            </a:solidFill>
            <a:ln w="9525">
              <a:noFill/>
            </a:ln>
          </p:spPr>
          <p:txBody>
            <a:bodyPr/>
            <a:p>
              <a:endParaRPr lang="zh-CN" altLang="en-US"/>
            </a:p>
          </p:txBody>
        </p:sp>
        <p:sp>
          <p:nvSpPr>
            <p:cNvPr id="1046" name="椭圆 1045"/>
            <p:cNvSpPr/>
            <p:nvPr/>
          </p:nvSpPr>
          <p:spPr>
            <a:xfrm>
              <a:off x="112" y="336"/>
              <a:ext cx="80" cy="80"/>
            </a:xfrm>
            <a:prstGeom prst="ellipse">
              <a:avLst/>
            </a:prstGeom>
            <a:solidFill>
              <a:schemeClr val="accent2"/>
            </a:solidFill>
            <a:ln w="9525">
              <a:noFill/>
            </a:ln>
          </p:spPr>
          <p:txBody>
            <a:bodyPr/>
            <a:p>
              <a:endParaRPr lang="zh-CN" altLang="en-US"/>
            </a:p>
          </p:txBody>
        </p:sp>
        <p:sp>
          <p:nvSpPr>
            <p:cNvPr id="1047" name="椭圆 1046"/>
            <p:cNvSpPr/>
            <p:nvPr/>
          </p:nvSpPr>
          <p:spPr>
            <a:xfrm>
              <a:off x="224" y="336"/>
              <a:ext cx="80" cy="80"/>
            </a:xfrm>
            <a:prstGeom prst="ellipse">
              <a:avLst/>
            </a:prstGeom>
            <a:solidFill>
              <a:schemeClr val="accent2"/>
            </a:solidFill>
            <a:ln w="9525">
              <a:noFill/>
            </a:ln>
          </p:spPr>
          <p:txBody>
            <a:bodyPr/>
            <a:p>
              <a:endParaRPr lang="zh-CN" altLang="en-US"/>
            </a:p>
          </p:txBody>
        </p:sp>
        <p:sp>
          <p:nvSpPr>
            <p:cNvPr id="1048" name="椭圆 1047"/>
            <p:cNvSpPr/>
            <p:nvPr/>
          </p:nvSpPr>
          <p:spPr>
            <a:xfrm>
              <a:off x="336" y="336"/>
              <a:ext cx="80" cy="80"/>
            </a:xfrm>
            <a:prstGeom prst="ellipse">
              <a:avLst/>
            </a:prstGeom>
            <a:solidFill>
              <a:schemeClr val="accent1"/>
            </a:solidFill>
            <a:ln w="9525">
              <a:noFill/>
            </a:ln>
          </p:spPr>
          <p:txBody>
            <a:bodyPr/>
            <a:p>
              <a:endParaRPr lang="zh-CN" altLang="en-US"/>
            </a:p>
          </p:txBody>
        </p:sp>
        <p:sp>
          <p:nvSpPr>
            <p:cNvPr id="1049" name="椭圆 1048"/>
            <p:cNvSpPr/>
            <p:nvPr/>
          </p:nvSpPr>
          <p:spPr>
            <a:xfrm>
              <a:off x="0" y="448"/>
              <a:ext cx="80" cy="80"/>
            </a:xfrm>
            <a:prstGeom prst="ellipse">
              <a:avLst/>
            </a:prstGeom>
            <a:solidFill>
              <a:schemeClr val="accent2"/>
            </a:solidFill>
            <a:ln w="9525">
              <a:noFill/>
            </a:ln>
          </p:spPr>
          <p:txBody>
            <a:bodyPr/>
            <a:p>
              <a:endParaRPr lang="zh-CN" altLang="en-US"/>
            </a:p>
          </p:txBody>
        </p:sp>
        <p:sp>
          <p:nvSpPr>
            <p:cNvPr id="1050" name="椭圆 1049"/>
            <p:cNvSpPr/>
            <p:nvPr/>
          </p:nvSpPr>
          <p:spPr>
            <a:xfrm>
              <a:off x="112" y="448"/>
              <a:ext cx="80" cy="80"/>
            </a:xfrm>
            <a:prstGeom prst="ellipse">
              <a:avLst/>
            </a:prstGeom>
            <a:solidFill>
              <a:schemeClr val="accent2"/>
            </a:solidFill>
            <a:ln w="9525">
              <a:noFill/>
            </a:ln>
          </p:spPr>
          <p:txBody>
            <a:bodyPr/>
            <a:p>
              <a:endParaRPr lang="zh-CN" altLang="en-US"/>
            </a:p>
          </p:txBody>
        </p:sp>
        <p:sp>
          <p:nvSpPr>
            <p:cNvPr id="1051" name="椭圆 1050"/>
            <p:cNvSpPr/>
            <p:nvPr/>
          </p:nvSpPr>
          <p:spPr>
            <a:xfrm>
              <a:off x="224" y="448"/>
              <a:ext cx="80" cy="80"/>
            </a:xfrm>
            <a:prstGeom prst="ellipse">
              <a:avLst/>
            </a:prstGeom>
            <a:solidFill>
              <a:schemeClr val="accent1"/>
            </a:solidFill>
            <a:ln w="9525">
              <a:noFill/>
            </a:ln>
          </p:spPr>
          <p:txBody>
            <a:bodyPr/>
            <a:p>
              <a:endParaRPr lang="zh-CN" altLang="en-US"/>
            </a:p>
          </p:txBody>
        </p:sp>
        <p:sp>
          <p:nvSpPr>
            <p:cNvPr id="1052" name="椭圆 1051"/>
            <p:cNvSpPr/>
            <p:nvPr/>
          </p:nvSpPr>
          <p:spPr>
            <a:xfrm>
              <a:off x="336" y="448"/>
              <a:ext cx="80" cy="80"/>
            </a:xfrm>
            <a:prstGeom prst="ellipse">
              <a:avLst/>
            </a:prstGeom>
            <a:solidFill>
              <a:schemeClr val="accent1"/>
            </a:solidFill>
            <a:ln w="9525">
              <a:noFill/>
            </a:ln>
          </p:spPr>
          <p:txBody>
            <a:bodyPr/>
            <a:p>
              <a:endParaRPr lang="zh-CN" altLang="en-US"/>
            </a:p>
          </p:txBody>
        </p:sp>
        <p:sp>
          <p:nvSpPr>
            <p:cNvPr id="1053" name="椭圆 1052"/>
            <p:cNvSpPr/>
            <p:nvPr/>
          </p:nvSpPr>
          <p:spPr>
            <a:xfrm>
              <a:off x="448" y="448"/>
              <a:ext cx="80" cy="80"/>
            </a:xfrm>
            <a:prstGeom prst="ellipse">
              <a:avLst/>
            </a:prstGeom>
            <a:solidFill>
              <a:schemeClr val="folHlink"/>
            </a:solidFill>
            <a:ln w="9525">
              <a:noFill/>
            </a:ln>
          </p:spPr>
          <p:txBody>
            <a:bodyPr/>
            <a:p>
              <a:endParaRPr lang="zh-CN" altLang="en-US"/>
            </a:p>
          </p:txBody>
        </p:sp>
        <p:sp>
          <p:nvSpPr>
            <p:cNvPr id="1054" name="椭圆 1053"/>
            <p:cNvSpPr/>
            <p:nvPr/>
          </p:nvSpPr>
          <p:spPr>
            <a:xfrm>
              <a:off x="0" y="560"/>
              <a:ext cx="80" cy="80"/>
            </a:xfrm>
            <a:prstGeom prst="ellipse">
              <a:avLst/>
            </a:prstGeom>
            <a:solidFill>
              <a:schemeClr val="accent2"/>
            </a:solidFill>
            <a:ln w="9525">
              <a:noFill/>
            </a:ln>
          </p:spPr>
          <p:txBody>
            <a:bodyPr/>
            <a:p>
              <a:endParaRPr lang="zh-CN" altLang="en-US"/>
            </a:p>
          </p:txBody>
        </p:sp>
        <p:sp>
          <p:nvSpPr>
            <p:cNvPr id="1055" name="椭圆 1054"/>
            <p:cNvSpPr/>
            <p:nvPr/>
          </p:nvSpPr>
          <p:spPr>
            <a:xfrm>
              <a:off x="112" y="560"/>
              <a:ext cx="80" cy="80"/>
            </a:xfrm>
            <a:prstGeom prst="ellipse">
              <a:avLst/>
            </a:prstGeom>
            <a:solidFill>
              <a:schemeClr val="accent1"/>
            </a:solidFill>
            <a:ln w="9525">
              <a:noFill/>
            </a:ln>
          </p:spPr>
          <p:txBody>
            <a:bodyPr/>
            <a:p>
              <a:endParaRPr lang="zh-CN" altLang="en-US"/>
            </a:p>
          </p:txBody>
        </p:sp>
        <p:sp>
          <p:nvSpPr>
            <p:cNvPr id="1056" name="椭圆 1055"/>
            <p:cNvSpPr/>
            <p:nvPr/>
          </p:nvSpPr>
          <p:spPr>
            <a:xfrm>
              <a:off x="224" y="560"/>
              <a:ext cx="80" cy="80"/>
            </a:xfrm>
            <a:prstGeom prst="ellipse">
              <a:avLst/>
            </a:prstGeom>
            <a:solidFill>
              <a:schemeClr val="accent1"/>
            </a:solidFill>
            <a:ln w="9525">
              <a:noFill/>
            </a:ln>
          </p:spPr>
          <p:txBody>
            <a:bodyPr/>
            <a:p>
              <a:endParaRPr lang="zh-CN" altLang="en-US"/>
            </a:p>
          </p:txBody>
        </p:sp>
        <p:sp>
          <p:nvSpPr>
            <p:cNvPr id="1057" name="椭圆 1056"/>
            <p:cNvSpPr/>
            <p:nvPr/>
          </p:nvSpPr>
          <p:spPr>
            <a:xfrm>
              <a:off x="336" y="560"/>
              <a:ext cx="80" cy="80"/>
            </a:xfrm>
            <a:prstGeom prst="ellipse">
              <a:avLst/>
            </a:prstGeom>
            <a:solidFill>
              <a:schemeClr val="folHlink"/>
            </a:solidFill>
            <a:ln w="9525">
              <a:noFill/>
            </a:ln>
          </p:spPr>
          <p:txBody>
            <a:bodyPr/>
            <a:p>
              <a:endParaRPr lang="zh-CN" altLang="en-US"/>
            </a:p>
          </p:txBody>
        </p:sp>
        <p:sp>
          <p:nvSpPr>
            <p:cNvPr id="1058" name="椭圆 1057"/>
            <p:cNvSpPr/>
            <p:nvPr/>
          </p:nvSpPr>
          <p:spPr>
            <a:xfrm>
              <a:off x="0" y="672"/>
              <a:ext cx="80" cy="80"/>
            </a:xfrm>
            <a:prstGeom prst="ellipse">
              <a:avLst/>
            </a:prstGeom>
            <a:solidFill>
              <a:schemeClr val="accent1"/>
            </a:solidFill>
            <a:ln w="9525">
              <a:noFill/>
            </a:ln>
          </p:spPr>
          <p:txBody>
            <a:bodyPr/>
            <a:p>
              <a:endParaRPr lang="zh-CN" altLang="en-US"/>
            </a:p>
          </p:txBody>
        </p:sp>
        <p:sp>
          <p:nvSpPr>
            <p:cNvPr id="1059" name="椭圆 1058"/>
            <p:cNvSpPr/>
            <p:nvPr/>
          </p:nvSpPr>
          <p:spPr>
            <a:xfrm>
              <a:off x="112" y="672"/>
              <a:ext cx="80" cy="80"/>
            </a:xfrm>
            <a:prstGeom prst="ellipse">
              <a:avLst/>
            </a:prstGeom>
            <a:solidFill>
              <a:schemeClr val="accent1"/>
            </a:solidFill>
            <a:ln w="9525">
              <a:noFill/>
            </a:ln>
          </p:spPr>
          <p:txBody>
            <a:bodyPr/>
            <a:p>
              <a:endParaRPr lang="zh-CN" altLang="en-US"/>
            </a:p>
          </p:txBody>
        </p:sp>
        <p:sp>
          <p:nvSpPr>
            <p:cNvPr id="1060" name="椭圆 1059"/>
            <p:cNvSpPr/>
            <p:nvPr/>
          </p:nvSpPr>
          <p:spPr>
            <a:xfrm>
              <a:off x="224" y="672"/>
              <a:ext cx="80" cy="80"/>
            </a:xfrm>
            <a:prstGeom prst="ellipse">
              <a:avLst/>
            </a:prstGeom>
            <a:solidFill>
              <a:schemeClr val="folHlink"/>
            </a:solidFill>
            <a:ln w="9525">
              <a:noFill/>
            </a:ln>
          </p:spPr>
          <p:txBody>
            <a:bodyPr/>
            <a:p>
              <a:endParaRPr lang="zh-CN" altLang="en-US"/>
            </a:p>
          </p:txBody>
        </p:sp>
        <p:sp>
          <p:nvSpPr>
            <p:cNvPr id="1061" name="椭圆 1060"/>
            <p:cNvSpPr/>
            <p:nvPr/>
          </p:nvSpPr>
          <p:spPr>
            <a:xfrm>
              <a:off x="336" y="672"/>
              <a:ext cx="80" cy="80"/>
            </a:xfrm>
            <a:prstGeom prst="ellipse">
              <a:avLst/>
            </a:prstGeom>
            <a:solidFill>
              <a:schemeClr val="folHlink"/>
            </a:solidFill>
            <a:ln w="9525">
              <a:noFill/>
            </a:ln>
          </p:spPr>
          <p:txBody>
            <a:bodyPr/>
            <a:p>
              <a:endParaRPr lang="zh-CN" altLang="en-US"/>
            </a:p>
          </p:txBody>
        </p:sp>
        <p:sp>
          <p:nvSpPr>
            <p:cNvPr id="1062" name="椭圆 1061"/>
            <p:cNvSpPr/>
            <p:nvPr/>
          </p:nvSpPr>
          <p:spPr>
            <a:xfrm>
              <a:off x="112" y="784"/>
              <a:ext cx="80" cy="80"/>
            </a:xfrm>
            <a:prstGeom prst="ellipse">
              <a:avLst/>
            </a:prstGeom>
            <a:solidFill>
              <a:schemeClr val="folHlink"/>
            </a:solidFill>
            <a:ln w="9525">
              <a:noFill/>
            </a:ln>
          </p:spPr>
          <p:txBody>
            <a:bodyPr/>
            <a:p>
              <a:endParaRPr lang="zh-CN" altLang="en-US"/>
            </a:p>
          </p:txBody>
        </p:sp>
        <p:sp>
          <p:nvSpPr>
            <p:cNvPr id="1063" name="椭圆 1062"/>
            <p:cNvSpPr/>
            <p:nvPr/>
          </p:nvSpPr>
          <p:spPr>
            <a:xfrm>
              <a:off x="336" y="784"/>
              <a:ext cx="80" cy="80"/>
            </a:xfrm>
            <a:prstGeom prst="ellipse">
              <a:avLst/>
            </a:prstGeom>
            <a:solidFill>
              <a:schemeClr val="folHlink"/>
            </a:solidFill>
            <a:ln w="9525">
              <a:noFill/>
            </a:ln>
          </p:spPr>
          <p:txBody>
            <a:bodyPr/>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lvl="0" indent="0" algn="l" defTabSz="914400" eaLnBrk="1" fontAlgn="base" latinLnBrk="0" hangingPunct="1">
        <a:lnSpc>
          <a:spcPct val="100000"/>
        </a:lnSpc>
        <a:spcBef>
          <a:spcPct val="0"/>
        </a:spcBef>
        <a:spcAft>
          <a:spcPct val="0"/>
        </a:spcAft>
        <a:buNone/>
        <a:defRPr sz="3900" b="1"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3000" u="none" kern="1200" baseline="0">
          <a:solidFill>
            <a:schemeClr val="tx1"/>
          </a:solidFill>
          <a:latin typeface="+mn-lt"/>
          <a:ea typeface="+mn-ea"/>
          <a:cs typeface="+mn-cs"/>
        </a:defRPr>
      </a:lvl1pPr>
      <a:lvl2pPr marL="692150" lvl="1" indent="-347345"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mn-lt"/>
          <a:ea typeface="+mn-ea"/>
          <a:cs typeface="+mn-cs"/>
        </a:defRPr>
      </a:lvl2pPr>
      <a:lvl3pPr marL="987425" lvl="2" indent="-29337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300" u="none" kern="1200" baseline="0">
          <a:solidFill>
            <a:schemeClr val="tx1"/>
          </a:solidFill>
          <a:latin typeface="+mn-lt"/>
          <a:ea typeface="+mn-ea"/>
          <a:cs typeface="+mn-cs"/>
        </a:defRPr>
      </a:lvl3pPr>
      <a:lvl4pPr marL="1281430" lvl="3" indent="-2921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4pPr>
      <a:lvl5pPr marL="1598930" lvl="4" indent="-31623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
        <a:defRPr sz="20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2.png"/><Relationship Id="rId1" Type="http://schemas.openxmlformats.org/officeDocument/2006/relationships/hyperlink" Target="6.12.swf" TargetMode="External"/></Relationships>
</file>

<file path=ppt/slides/_rels/slide12.xml.rels><?xml version="1.0" encoding="UTF-8" standalone="yes"?>
<Relationships xmlns="http://schemas.openxmlformats.org/package/2006/relationships"><Relationship Id="rId99" Type="http://schemas.openxmlformats.org/officeDocument/2006/relationships/customXml" Target="../ink/ink276.xml"/><Relationship Id="rId98" Type="http://schemas.openxmlformats.org/officeDocument/2006/relationships/image" Target="../media/image281.png"/><Relationship Id="rId97" Type="http://schemas.openxmlformats.org/officeDocument/2006/relationships/customXml" Target="../ink/ink275.xml"/><Relationship Id="rId96" Type="http://schemas.openxmlformats.org/officeDocument/2006/relationships/image" Target="../media/image280.png"/><Relationship Id="rId95" Type="http://schemas.openxmlformats.org/officeDocument/2006/relationships/customXml" Target="../ink/ink274.xml"/><Relationship Id="rId94" Type="http://schemas.openxmlformats.org/officeDocument/2006/relationships/image" Target="../media/image279.png"/><Relationship Id="rId93" Type="http://schemas.openxmlformats.org/officeDocument/2006/relationships/customXml" Target="../ink/ink273.xml"/><Relationship Id="rId92" Type="http://schemas.openxmlformats.org/officeDocument/2006/relationships/image" Target="../media/image278.png"/><Relationship Id="rId91" Type="http://schemas.openxmlformats.org/officeDocument/2006/relationships/customXml" Target="../ink/ink272.xml"/><Relationship Id="rId90" Type="http://schemas.openxmlformats.org/officeDocument/2006/relationships/image" Target="../media/image277.png"/><Relationship Id="rId9" Type="http://schemas.openxmlformats.org/officeDocument/2006/relationships/customXml" Target="../ink/ink231.xml"/><Relationship Id="rId89" Type="http://schemas.openxmlformats.org/officeDocument/2006/relationships/customXml" Target="../ink/ink271.xml"/><Relationship Id="rId88" Type="http://schemas.openxmlformats.org/officeDocument/2006/relationships/image" Target="../media/image276.png"/><Relationship Id="rId87" Type="http://schemas.openxmlformats.org/officeDocument/2006/relationships/customXml" Target="../ink/ink270.xml"/><Relationship Id="rId86" Type="http://schemas.openxmlformats.org/officeDocument/2006/relationships/image" Target="../media/image275.png"/><Relationship Id="rId85" Type="http://schemas.openxmlformats.org/officeDocument/2006/relationships/customXml" Target="../ink/ink269.xml"/><Relationship Id="rId84" Type="http://schemas.openxmlformats.org/officeDocument/2006/relationships/image" Target="../media/image274.png"/><Relationship Id="rId83" Type="http://schemas.openxmlformats.org/officeDocument/2006/relationships/customXml" Target="../ink/ink268.xml"/><Relationship Id="rId82" Type="http://schemas.openxmlformats.org/officeDocument/2006/relationships/image" Target="../media/image273.png"/><Relationship Id="rId81" Type="http://schemas.openxmlformats.org/officeDocument/2006/relationships/customXml" Target="../ink/ink267.xml"/><Relationship Id="rId80" Type="http://schemas.openxmlformats.org/officeDocument/2006/relationships/image" Target="../media/image272.png"/><Relationship Id="rId8" Type="http://schemas.openxmlformats.org/officeDocument/2006/relationships/image" Target="../media/image236.png"/><Relationship Id="rId79" Type="http://schemas.openxmlformats.org/officeDocument/2006/relationships/customXml" Target="../ink/ink266.xml"/><Relationship Id="rId78" Type="http://schemas.openxmlformats.org/officeDocument/2006/relationships/image" Target="../media/image271.png"/><Relationship Id="rId77" Type="http://schemas.openxmlformats.org/officeDocument/2006/relationships/customXml" Target="../ink/ink265.xml"/><Relationship Id="rId76" Type="http://schemas.openxmlformats.org/officeDocument/2006/relationships/image" Target="../media/image270.png"/><Relationship Id="rId75" Type="http://schemas.openxmlformats.org/officeDocument/2006/relationships/customXml" Target="../ink/ink264.xml"/><Relationship Id="rId74" Type="http://schemas.openxmlformats.org/officeDocument/2006/relationships/image" Target="../media/image269.png"/><Relationship Id="rId73" Type="http://schemas.openxmlformats.org/officeDocument/2006/relationships/customXml" Target="../ink/ink263.xml"/><Relationship Id="rId72" Type="http://schemas.openxmlformats.org/officeDocument/2006/relationships/image" Target="../media/image268.png"/><Relationship Id="rId71" Type="http://schemas.openxmlformats.org/officeDocument/2006/relationships/customXml" Target="../ink/ink262.xml"/><Relationship Id="rId70" Type="http://schemas.openxmlformats.org/officeDocument/2006/relationships/image" Target="../media/image267.png"/><Relationship Id="rId7" Type="http://schemas.openxmlformats.org/officeDocument/2006/relationships/customXml" Target="../ink/ink230.xml"/><Relationship Id="rId69" Type="http://schemas.openxmlformats.org/officeDocument/2006/relationships/customXml" Target="../ink/ink261.xml"/><Relationship Id="rId68" Type="http://schemas.openxmlformats.org/officeDocument/2006/relationships/image" Target="../media/image266.png"/><Relationship Id="rId67" Type="http://schemas.openxmlformats.org/officeDocument/2006/relationships/customXml" Target="../ink/ink260.xml"/><Relationship Id="rId66" Type="http://schemas.openxmlformats.org/officeDocument/2006/relationships/image" Target="../media/image265.png"/><Relationship Id="rId65" Type="http://schemas.openxmlformats.org/officeDocument/2006/relationships/customXml" Target="../ink/ink259.xml"/><Relationship Id="rId64" Type="http://schemas.openxmlformats.org/officeDocument/2006/relationships/image" Target="../media/image264.png"/><Relationship Id="rId63" Type="http://schemas.openxmlformats.org/officeDocument/2006/relationships/customXml" Target="../ink/ink258.xml"/><Relationship Id="rId62" Type="http://schemas.openxmlformats.org/officeDocument/2006/relationships/image" Target="../media/image263.png"/><Relationship Id="rId61" Type="http://schemas.openxmlformats.org/officeDocument/2006/relationships/customXml" Target="../ink/ink257.xml"/><Relationship Id="rId60" Type="http://schemas.openxmlformats.org/officeDocument/2006/relationships/image" Target="../media/image262.png"/><Relationship Id="rId6" Type="http://schemas.openxmlformats.org/officeDocument/2006/relationships/image" Target="../media/image235.png"/><Relationship Id="rId59" Type="http://schemas.openxmlformats.org/officeDocument/2006/relationships/customXml" Target="../ink/ink256.xml"/><Relationship Id="rId58" Type="http://schemas.openxmlformats.org/officeDocument/2006/relationships/image" Target="../media/image261.png"/><Relationship Id="rId57" Type="http://schemas.openxmlformats.org/officeDocument/2006/relationships/customXml" Target="../ink/ink255.xml"/><Relationship Id="rId56" Type="http://schemas.openxmlformats.org/officeDocument/2006/relationships/image" Target="../media/image260.png"/><Relationship Id="rId55" Type="http://schemas.openxmlformats.org/officeDocument/2006/relationships/customXml" Target="../ink/ink254.xml"/><Relationship Id="rId54" Type="http://schemas.openxmlformats.org/officeDocument/2006/relationships/image" Target="../media/image259.png"/><Relationship Id="rId53" Type="http://schemas.openxmlformats.org/officeDocument/2006/relationships/customXml" Target="../ink/ink253.xml"/><Relationship Id="rId52" Type="http://schemas.openxmlformats.org/officeDocument/2006/relationships/image" Target="../media/image258.png"/><Relationship Id="rId51" Type="http://schemas.openxmlformats.org/officeDocument/2006/relationships/customXml" Target="../ink/ink252.xml"/><Relationship Id="rId50" Type="http://schemas.openxmlformats.org/officeDocument/2006/relationships/image" Target="../media/image257.png"/><Relationship Id="rId5" Type="http://schemas.openxmlformats.org/officeDocument/2006/relationships/customXml" Target="../ink/ink229.xml"/><Relationship Id="rId49" Type="http://schemas.openxmlformats.org/officeDocument/2006/relationships/customXml" Target="../ink/ink251.xml"/><Relationship Id="rId48" Type="http://schemas.openxmlformats.org/officeDocument/2006/relationships/image" Target="../media/image256.png"/><Relationship Id="rId47" Type="http://schemas.openxmlformats.org/officeDocument/2006/relationships/customXml" Target="../ink/ink250.xml"/><Relationship Id="rId46" Type="http://schemas.openxmlformats.org/officeDocument/2006/relationships/image" Target="../media/image255.png"/><Relationship Id="rId45" Type="http://schemas.openxmlformats.org/officeDocument/2006/relationships/customXml" Target="../ink/ink249.xml"/><Relationship Id="rId44" Type="http://schemas.openxmlformats.org/officeDocument/2006/relationships/image" Target="../media/image254.png"/><Relationship Id="rId43" Type="http://schemas.openxmlformats.org/officeDocument/2006/relationships/customXml" Target="../ink/ink248.xml"/><Relationship Id="rId42" Type="http://schemas.openxmlformats.org/officeDocument/2006/relationships/image" Target="../media/image253.png"/><Relationship Id="rId41" Type="http://schemas.openxmlformats.org/officeDocument/2006/relationships/customXml" Target="../ink/ink247.xml"/><Relationship Id="rId40" Type="http://schemas.openxmlformats.org/officeDocument/2006/relationships/image" Target="../media/image252.png"/><Relationship Id="rId4" Type="http://schemas.openxmlformats.org/officeDocument/2006/relationships/image" Target="../media/image234.png"/><Relationship Id="rId39" Type="http://schemas.openxmlformats.org/officeDocument/2006/relationships/customXml" Target="../ink/ink246.xml"/><Relationship Id="rId38" Type="http://schemas.openxmlformats.org/officeDocument/2006/relationships/image" Target="../media/image251.png"/><Relationship Id="rId37" Type="http://schemas.openxmlformats.org/officeDocument/2006/relationships/customXml" Target="../ink/ink245.xml"/><Relationship Id="rId36" Type="http://schemas.openxmlformats.org/officeDocument/2006/relationships/image" Target="../media/image250.png"/><Relationship Id="rId35" Type="http://schemas.openxmlformats.org/officeDocument/2006/relationships/customXml" Target="../ink/ink244.xml"/><Relationship Id="rId34" Type="http://schemas.openxmlformats.org/officeDocument/2006/relationships/image" Target="../media/image249.png"/><Relationship Id="rId33" Type="http://schemas.openxmlformats.org/officeDocument/2006/relationships/customXml" Target="../ink/ink243.xml"/><Relationship Id="rId32" Type="http://schemas.openxmlformats.org/officeDocument/2006/relationships/image" Target="../media/image248.png"/><Relationship Id="rId31" Type="http://schemas.openxmlformats.org/officeDocument/2006/relationships/customXml" Target="../ink/ink242.xml"/><Relationship Id="rId30" Type="http://schemas.openxmlformats.org/officeDocument/2006/relationships/image" Target="../media/image247.png"/><Relationship Id="rId3" Type="http://schemas.openxmlformats.org/officeDocument/2006/relationships/customXml" Target="../ink/ink228.xml"/><Relationship Id="rId29" Type="http://schemas.openxmlformats.org/officeDocument/2006/relationships/customXml" Target="../ink/ink241.xml"/><Relationship Id="rId28" Type="http://schemas.openxmlformats.org/officeDocument/2006/relationships/image" Target="../media/image246.png"/><Relationship Id="rId27" Type="http://schemas.openxmlformats.org/officeDocument/2006/relationships/customXml" Target="../ink/ink240.xml"/><Relationship Id="rId26" Type="http://schemas.openxmlformats.org/officeDocument/2006/relationships/image" Target="../media/image245.png"/><Relationship Id="rId25" Type="http://schemas.openxmlformats.org/officeDocument/2006/relationships/customXml" Target="../ink/ink239.xml"/><Relationship Id="rId24" Type="http://schemas.openxmlformats.org/officeDocument/2006/relationships/image" Target="../media/image244.png"/><Relationship Id="rId23" Type="http://schemas.openxmlformats.org/officeDocument/2006/relationships/customXml" Target="../ink/ink238.xml"/><Relationship Id="rId22" Type="http://schemas.openxmlformats.org/officeDocument/2006/relationships/image" Target="../media/image243.png"/><Relationship Id="rId21" Type="http://schemas.openxmlformats.org/officeDocument/2006/relationships/customXml" Target="../ink/ink237.xml"/><Relationship Id="rId20" Type="http://schemas.openxmlformats.org/officeDocument/2006/relationships/image" Target="../media/image242.png"/><Relationship Id="rId2" Type="http://schemas.openxmlformats.org/officeDocument/2006/relationships/image" Target="../media/image233.png"/><Relationship Id="rId19" Type="http://schemas.openxmlformats.org/officeDocument/2006/relationships/customXml" Target="../ink/ink236.xml"/><Relationship Id="rId18" Type="http://schemas.openxmlformats.org/officeDocument/2006/relationships/image" Target="../media/image241.png"/><Relationship Id="rId17" Type="http://schemas.openxmlformats.org/officeDocument/2006/relationships/customXml" Target="../ink/ink235.xml"/><Relationship Id="rId16" Type="http://schemas.openxmlformats.org/officeDocument/2006/relationships/image" Target="../media/image240.png"/><Relationship Id="rId15" Type="http://schemas.openxmlformats.org/officeDocument/2006/relationships/customXml" Target="../ink/ink234.xml"/><Relationship Id="rId14" Type="http://schemas.openxmlformats.org/officeDocument/2006/relationships/image" Target="../media/image239.png"/><Relationship Id="rId135" Type="http://schemas.openxmlformats.org/officeDocument/2006/relationships/slideLayout" Target="../slideLayouts/slideLayout2.xml"/><Relationship Id="rId134" Type="http://schemas.openxmlformats.org/officeDocument/2006/relationships/image" Target="../media/image299.png"/><Relationship Id="rId133" Type="http://schemas.openxmlformats.org/officeDocument/2006/relationships/customXml" Target="../ink/ink293.xml"/><Relationship Id="rId132" Type="http://schemas.openxmlformats.org/officeDocument/2006/relationships/image" Target="../media/image298.png"/><Relationship Id="rId131" Type="http://schemas.openxmlformats.org/officeDocument/2006/relationships/customXml" Target="../ink/ink292.xml"/><Relationship Id="rId130" Type="http://schemas.openxmlformats.org/officeDocument/2006/relationships/image" Target="../media/image297.png"/><Relationship Id="rId13" Type="http://schemas.openxmlformats.org/officeDocument/2006/relationships/customXml" Target="../ink/ink233.xml"/><Relationship Id="rId129" Type="http://schemas.openxmlformats.org/officeDocument/2006/relationships/customXml" Target="../ink/ink291.xml"/><Relationship Id="rId128" Type="http://schemas.openxmlformats.org/officeDocument/2006/relationships/image" Target="../media/image296.png"/><Relationship Id="rId127" Type="http://schemas.openxmlformats.org/officeDocument/2006/relationships/customXml" Target="../ink/ink290.xml"/><Relationship Id="rId126" Type="http://schemas.openxmlformats.org/officeDocument/2006/relationships/image" Target="../media/image295.png"/><Relationship Id="rId125" Type="http://schemas.openxmlformats.org/officeDocument/2006/relationships/customXml" Target="../ink/ink289.xml"/><Relationship Id="rId124" Type="http://schemas.openxmlformats.org/officeDocument/2006/relationships/image" Target="../media/image294.png"/><Relationship Id="rId123" Type="http://schemas.openxmlformats.org/officeDocument/2006/relationships/customXml" Target="../ink/ink288.xml"/><Relationship Id="rId122" Type="http://schemas.openxmlformats.org/officeDocument/2006/relationships/image" Target="../media/image293.png"/><Relationship Id="rId121" Type="http://schemas.openxmlformats.org/officeDocument/2006/relationships/customXml" Target="../ink/ink287.xml"/><Relationship Id="rId120" Type="http://schemas.openxmlformats.org/officeDocument/2006/relationships/image" Target="../media/image292.png"/><Relationship Id="rId12" Type="http://schemas.openxmlformats.org/officeDocument/2006/relationships/image" Target="../media/image238.png"/><Relationship Id="rId119" Type="http://schemas.openxmlformats.org/officeDocument/2006/relationships/customXml" Target="../ink/ink286.xml"/><Relationship Id="rId118" Type="http://schemas.openxmlformats.org/officeDocument/2006/relationships/image" Target="../media/image291.png"/><Relationship Id="rId117" Type="http://schemas.openxmlformats.org/officeDocument/2006/relationships/customXml" Target="../ink/ink285.xml"/><Relationship Id="rId116" Type="http://schemas.openxmlformats.org/officeDocument/2006/relationships/image" Target="../media/image290.png"/><Relationship Id="rId115" Type="http://schemas.openxmlformats.org/officeDocument/2006/relationships/customXml" Target="../ink/ink284.xml"/><Relationship Id="rId114" Type="http://schemas.openxmlformats.org/officeDocument/2006/relationships/image" Target="../media/image289.png"/><Relationship Id="rId113" Type="http://schemas.openxmlformats.org/officeDocument/2006/relationships/customXml" Target="../ink/ink283.xml"/><Relationship Id="rId112" Type="http://schemas.openxmlformats.org/officeDocument/2006/relationships/image" Target="../media/image288.png"/><Relationship Id="rId111" Type="http://schemas.openxmlformats.org/officeDocument/2006/relationships/customXml" Target="../ink/ink282.xml"/><Relationship Id="rId110" Type="http://schemas.openxmlformats.org/officeDocument/2006/relationships/image" Target="../media/image287.png"/><Relationship Id="rId11" Type="http://schemas.openxmlformats.org/officeDocument/2006/relationships/customXml" Target="../ink/ink232.xml"/><Relationship Id="rId109" Type="http://schemas.openxmlformats.org/officeDocument/2006/relationships/customXml" Target="../ink/ink281.xml"/><Relationship Id="rId108" Type="http://schemas.openxmlformats.org/officeDocument/2006/relationships/image" Target="../media/image286.png"/><Relationship Id="rId107" Type="http://schemas.openxmlformats.org/officeDocument/2006/relationships/customXml" Target="../ink/ink280.xml"/><Relationship Id="rId106" Type="http://schemas.openxmlformats.org/officeDocument/2006/relationships/image" Target="../media/image285.png"/><Relationship Id="rId105" Type="http://schemas.openxmlformats.org/officeDocument/2006/relationships/customXml" Target="../ink/ink279.xml"/><Relationship Id="rId104" Type="http://schemas.openxmlformats.org/officeDocument/2006/relationships/image" Target="../media/image284.png"/><Relationship Id="rId103" Type="http://schemas.openxmlformats.org/officeDocument/2006/relationships/customXml" Target="../ink/ink278.xml"/><Relationship Id="rId102" Type="http://schemas.openxmlformats.org/officeDocument/2006/relationships/image" Target="../media/image283.png"/><Relationship Id="rId101" Type="http://schemas.openxmlformats.org/officeDocument/2006/relationships/customXml" Target="../ink/ink277.xml"/><Relationship Id="rId100" Type="http://schemas.openxmlformats.org/officeDocument/2006/relationships/image" Target="../media/image282.png"/><Relationship Id="rId10" Type="http://schemas.openxmlformats.org/officeDocument/2006/relationships/image" Target="../media/image237.png"/><Relationship Id="rId1" Type="http://schemas.openxmlformats.org/officeDocument/2006/relationships/hyperlink" Target="6.13.sw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4.png"/><Relationship Id="rId7" Type="http://schemas.openxmlformats.org/officeDocument/2006/relationships/customXml" Target="../ink/ink4.xml"/><Relationship Id="rId6" Type="http://schemas.openxmlformats.org/officeDocument/2006/relationships/image" Target="../media/image3.png"/><Relationship Id="rId5" Type="http://schemas.openxmlformats.org/officeDocument/2006/relationships/customXml" Target="../ink/ink3.xml"/><Relationship Id="rId43" Type="http://schemas.openxmlformats.org/officeDocument/2006/relationships/slideLayout" Target="../slideLayouts/slideLayout2.xml"/><Relationship Id="rId42" Type="http://schemas.openxmlformats.org/officeDocument/2006/relationships/image" Target="../media/image21.png"/><Relationship Id="rId41" Type="http://schemas.openxmlformats.org/officeDocument/2006/relationships/customXml" Target="../ink/ink21.xml"/><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customXml" Target="../ink/ink20.xml"/><Relationship Id="rId38" Type="http://schemas.openxmlformats.org/officeDocument/2006/relationships/image" Target="../media/image19.png"/><Relationship Id="rId37" Type="http://schemas.openxmlformats.org/officeDocument/2006/relationships/customXml" Target="../ink/ink19.xml"/><Relationship Id="rId36" Type="http://schemas.openxmlformats.org/officeDocument/2006/relationships/image" Target="../media/image18.png"/><Relationship Id="rId35" Type="http://schemas.openxmlformats.org/officeDocument/2006/relationships/customXml" Target="../ink/ink18.xml"/><Relationship Id="rId34" Type="http://schemas.openxmlformats.org/officeDocument/2006/relationships/image" Target="../media/image17.png"/><Relationship Id="rId33" Type="http://schemas.openxmlformats.org/officeDocument/2006/relationships/customXml" Target="../ink/ink17.xml"/><Relationship Id="rId32" Type="http://schemas.openxmlformats.org/officeDocument/2006/relationships/image" Target="../media/image16.png"/><Relationship Id="rId31" Type="http://schemas.openxmlformats.org/officeDocument/2006/relationships/customXml" Target="../ink/ink16.xml"/><Relationship Id="rId30" Type="http://schemas.openxmlformats.org/officeDocument/2006/relationships/image" Target="../media/image15.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4.png"/><Relationship Id="rId27" Type="http://schemas.openxmlformats.org/officeDocument/2006/relationships/customXml" Target="../ink/ink14.xml"/><Relationship Id="rId26" Type="http://schemas.openxmlformats.org/officeDocument/2006/relationships/image" Target="../media/image13.png"/><Relationship Id="rId25" Type="http://schemas.openxmlformats.org/officeDocument/2006/relationships/customXml" Target="../ink/ink13.xml"/><Relationship Id="rId24" Type="http://schemas.openxmlformats.org/officeDocument/2006/relationships/image" Target="../media/image12.png"/><Relationship Id="rId23" Type="http://schemas.openxmlformats.org/officeDocument/2006/relationships/customXml" Target="../ink/ink12.xml"/><Relationship Id="rId22" Type="http://schemas.openxmlformats.org/officeDocument/2006/relationships/image" Target="../media/image11.png"/><Relationship Id="rId21" Type="http://schemas.openxmlformats.org/officeDocument/2006/relationships/customXml" Target="../ink/ink11.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customXml" Target="../ink/ink10.xml"/><Relationship Id="rId18" Type="http://schemas.openxmlformats.org/officeDocument/2006/relationships/image" Target="../media/image9.png"/><Relationship Id="rId17" Type="http://schemas.openxmlformats.org/officeDocument/2006/relationships/customXml" Target="../ink/ink9.xml"/><Relationship Id="rId16" Type="http://schemas.openxmlformats.org/officeDocument/2006/relationships/image" Target="../media/image8.png"/><Relationship Id="rId15" Type="http://schemas.openxmlformats.org/officeDocument/2006/relationships/customXml" Target="../ink/ink8.xml"/><Relationship Id="rId14" Type="http://schemas.openxmlformats.org/officeDocument/2006/relationships/image" Target="../media/image7.png"/><Relationship Id="rId13" Type="http://schemas.openxmlformats.org/officeDocument/2006/relationships/customXml" Target="../ink/ink7.xml"/><Relationship Id="rId12" Type="http://schemas.openxmlformats.org/officeDocument/2006/relationships/image" Target="../media/image6.png"/><Relationship Id="rId11" Type="http://schemas.openxmlformats.org/officeDocument/2006/relationships/customXml" Target="../ink/ink6.xml"/><Relationship Id="rId10" Type="http://schemas.openxmlformats.org/officeDocument/2006/relationships/image" Target="../media/image5.png"/><Relationship Id="rId1"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1.png"/><Relationship Id="rId1" Type="http://schemas.openxmlformats.org/officeDocument/2006/relationships/hyperlink" Target="6.15.swf" TargetMode="Externa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2.png"/><Relationship Id="rId1" Type="http://schemas.openxmlformats.org/officeDocument/2006/relationships/hyperlink" Target="6.16.sw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2.png"/><Relationship Id="rId1" Type="http://schemas.openxmlformats.org/officeDocument/2006/relationships/hyperlink" Target="6.17.sw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4.png"/><Relationship Id="rId1" Type="http://schemas.openxmlformats.org/officeDocument/2006/relationships/hyperlink" Target="6.19.swf" TargetMode="External"/></Relationships>
</file>

<file path=ppt/slides/_rels/slide3.xml.rels><?xml version="1.0" encoding="UTF-8" standalone="yes"?>
<Relationships xmlns="http://schemas.openxmlformats.org/package/2006/relationships"><Relationship Id="rId9" Type="http://schemas.openxmlformats.org/officeDocument/2006/relationships/customXml" Target="../ink/ink26.xml"/><Relationship Id="rId8" Type="http://schemas.openxmlformats.org/officeDocument/2006/relationships/image" Target="../media/image25.png"/><Relationship Id="rId79" Type="http://schemas.openxmlformats.org/officeDocument/2006/relationships/slideLayout" Target="../slideLayouts/slideLayout2.xml"/><Relationship Id="rId78" Type="http://schemas.openxmlformats.org/officeDocument/2006/relationships/image" Target="../media/image60.png"/><Relationship Id="rId77" Type="http://schemas.openxmlformats.org/officeDocument/2006/relationships/customXml" Target="../ink/ink60.xml"/><Relationship Id="rId76" Type="http://schemas.openxmlformats.org/officeDocument/2006/relationships/image" Target="../media/image59.png"/><Relationship Id="rId75" Type="http://schemas.openxmlformats.org/officeDocument/2006/relationships/customXml" Target="../ink/ink59.xml"/><Relationship Id="rId74" Type="http://schemas.openxmlformats.org/officeDocument/2006/relationships/image" Target="../media/image58.png"/><Relationship Id="rId73" Type="http://schemas.openxmlformats.org/officeDocument/2006/relationships/customXml" Target="../ink/ink58.xml"/><Relationship Id="rId72" Type="http://schemas.openxmlformats.org/officeDocument/2006/relationships/image" Target="../media/image57.png"/><Relationship Id="rId71" Type="http://schemas.openxmlformats.org/officeDocument/2006/relationships/customXml" Target="../ink/ink57.xml"/><Relationship Id="rId70" Type="http://schemas.openxmlformats.org/officeDocument/2006/relationships/image" Target="../media/image56.png"/><Relationship Id="rId7" Type="http://schemas.openxmlformats.org/officeDocument/2006/relationships/customXml" Target="../ink/ink25.xml"/><Relationship Id="rId69" Type="http://schemas.openxmlformats.org/officeDocument/2006/relationships/customXml" Target="../ink/ink56.xml"/><Relationship Id="rId68" Type="http://schemas.openxmlformats.org/officeDocument/2006/relationships/image" Target="../media/image55.png"/><Relationship Id="rId67" Type="http://schemas.openxmlformats.org/officeDocument/2006/relationships/customXml" Target="../ink/ink55.xml"/><Relationship Id="rId66" Type="http://schemas.openxmlformats.org/officeDocument/2006/relationships/image" Target="../media/image54.png"/><Relationship Id="rId65" Type="http://schemas.openxmlformats.org/officeDocument/2006/relationships/customXml" Target="../ink/ink54.xml"/><Relationship Id="rId64" Type="http://schemas.openxmlformats.org/officeDocument/2006/relationships/image" Target="../media/image53.png"/><Relationship Id="rId63" Type="http://schemas.openxmlformats.org/officeDocument/2006/relationships/customXml" Target="../ink/ink53.xml"/><Relationship Id="rId62" Type="http://schemas.openxmlformats.org/officeDocument/2006/relationships/image" Target="../media/image52.png"/><Relationship Id="rId61" Type="http://schemas.openxmlformats.org/officeDocument/2006/relationships/customXml" Target="../ink/ink52.xml"/><Relationship Id="rId60" Type="http://schemas.openxmlformats.org/officeDocument/2006/relationships/image" Target="../media/image51.png"/><Relationship Id="rId6" Type="http://schemas.openxmlformats.org/officeDocument/2006/relationships/image" Target="../media/image24.png"/><Relationship Id="rId59" Type="http://schemas.openxmlformats.org/officeDocument/2006/relationships/customXml" Target="../ink/ink51.xml"/><Relationship Id="rId58" Type="http://schemas.openxmlformats.org/officeDocument/2006/relationships/image" Target="../media/image50.png"/><Relationship Id="rId57" Type="http://schemas.openxmlformats.org/officeDocument/2006/relationships/customXml" Target="../ink/ink50.xml"/><Relationship Id="rId56" Type="http://schemas.openxmlformats.org/officeDocument/2006/relationships/image" Target="../media/image49.png"/><Relationship Id="rId55" Type="http://schemas.openxmlformats.org/officeDocument/2006/relationships/customXml" Target="../ink/ink49.xml"/><Relationship Id="rId54" Type="http://schemas.openxmlformats.org/officeDocument/2006/relationships/image" Target="../media/image48.png"/><Relationship Id="rId53" Type="http://schemas.openxmlformats.org/officeDocument/2006/relationships/customXml" Target="../ink/ink48.xml"/><Relationship Id="rId52" Type="http://schemas.openxmlformats.org/officeDocument/2006/relationships/image" Target="../media/image47.png"/><Relationship Id="rId51" Type="http://schemas.openxmlformats.org/officeDocument/2006/relationships/customXml" Target="../ink/ink47.xml"/><Relationship Id="rId50" Type="http://schemas.openxmlformats.org/officeDocument/2006/relationships/image" Target="../media/image46.png"/><Relationship Id="rId5" Type="http://schemas.openxmlformats.org/officeDocument/2006/relationships/customXml" Target="../ink/ink24.xml"/><Relationship Id="rId49" Type="http://schemas.openxmlformats.org/officeDocument/2006/relationships/customXml" Target="../ink/ink46.xml"/><Relationship Id="rId48" Type="http://schemas.openxmlformats.org/officeDocument/2006/relationships/image" Target="../media/image45.png"/><Relationship Id="rId47" Type="http://schemas.openxmlformats.org/officeDocument/2006/relationships/customXml" Target="../ink/ink45.xml"/><Relationship Id="rId46" Type="http://schemas.openxmlformats.org/officeDocument/2006/relationships/image" Target="../media/image44.png"/><Relationship Id="rId45" Type="http://schemas.openxmlformats.org/officeDocument/2006/relationships/customXml" Target="../ink/ink44.xml"/><Relationship Id="rId44" Type="http://schemas.openxmlformats.org/officeDocument/2006/relationships/image" Target="../media/image43.png"/><Relationship Id="rId43" Type="http://schemas.openxmlformats.org/officeDocument/2006/relationships/customXml" Target="../ink/ink43.xml"/><Relationship Id="rId42" Type="http://schemas.openxmlformats.org/officeDocument/2006/relationships/image" Target="../media/image42.png"/><Relationship Id="rId41" Type="http://schemas.openxmlformats.org/officeDocument/2006/relationships/customXml" Target="../ink/ink42.xml"/><Relationship Id="rId40" Type="http://schemas.openxmlformats.org/officeDocument/2006/relationships/image" Target="../media/image41.png"/><Relationship Id="rId4" Type="http://schemas.openxmlformats.org/officeDocument/2006/relationships/image" Target="../media/image23.png"/><Relationship Id="rId39" Type="http://schemas.openxmlformats.org/officeDocument/2006/relationships/customXml" Target="../ink/ink41.xml"/><Relationship Id="rId38" Type="http://schemas.openxmlformats.org/officeDocument/2006/relationships/image" Target="../media/image40.png"/><Relationship Id="rId37" Type="http://schemas.openxmlformats.org/officeDocument/2006/relationships/customXml" Target="../ink/ink40.xml"/><Relationship Id="rId36" Type="http://schemas.openxmlformats.org/officeDocument/2006/relationships/image" Target="../media/image39.png"/><Relationship Id="rId35" Type="http://schemas.openxmlformats.org/officeDocument/2006/relationships/customXml" Target="../ink/ink39.xml"/><Relationship Id="rId34" Type="http://schemas.openxmlformats.org/officeDocument/2006/relationships/image" Target="../media/image38.png"/><Relationship Id="rId33" Type="http://schemas.openxmlformats.org/officeDocument/2006/relationships/customXml" Target="../ink/ink38.xml"/><Relationship Id="rId32" Type="http://schemas.openxmlformats.org/officeDocument/2006/relationships/image" Target="../media/image37.png"/><Relationship Id="rId31" Type="http://schemas.openxmlformats.org/officeDocument/2006/relationships/customXml" Target="../ink/ink37.xml"/><Relationship Id="rId30" Type="http://schemas.openxmlformats.org/officeDocument/2006/relationships/image" Target="../media/image36.png"/><Relationship Id="rId3" Type="http://schemas.openxmlformats.org/officeDocument/2006/relationships/customXml" Target="../ink/ink23.xml"/><Relationship Id="rId29" Type="http://schemas.openxmlformats.org/officeDocument/2006/relationships/customXml" Target="../ink/ink36.xml"/><Relationship Id="rId28" Type="http://schemas.openxmlformats.org/officeDocument/2006/relationships/image" Target="../media/image35.png"/><Relationship Id="rId27" Type="http://schemas.openxmlformats.org/officeDocument/2006/relationships/customXml" Target="../ink/ink35.xml"/><Relationship Id="rId26" Type="http://schemas.openxmlformats.org/officeDocument/2006/relationships/image" Target="../media/image34.png"/><Relationship Id="rId25" Type="http://schemas.openxmlformats.org/officeDocument/2006/relationships/customXml" Target="../ink/ink34.xml"/><Relationship Id="rId24" Type="http://schemas.openxmlformats.org/officeDocument/2006/relationships/image" Target="../media/image33.png"/><Relationship Id="rId23" Type="http://schemas.openxmlformats.org/officeDocument/2006/relationships/customXml" Target="../ink/ink33.xml"/><Relationship Id="rId22" Type="http://schemas.openxmlformats.org/officeDocument/2006/relationships/image" Target="../media/image32.png"/><Relationship Id="rId21" Type="http://schemas.openxmlformats.org/officeDocument/2006/relationships/customXml" Target="../ink/ink32.xml"/><Relationship Id="rId20" Type="http://schemas.openxmlformats.org/officeDocument/2006/relationships/image" Target="../media/image31.png"/><Relationship Id="rId2" Type="http://schemas.openxmlformats.org/officeDocument/2006/relationships/image" Target="../media/image22.png"/><Relationship Id="rId19" Type="http://schemas.openxmlformats.org/officeDocument/2006/relationships/customXml" Target="../ink/ink31.xml"/><Relationship Id="rId18" Type="http://schemas.openxmlformats.org/officeDocument/2006/relationships/image" Target="../media/image30.png"/><Relationship Id="rId17" Type="http://schemas.openxmlformats.org/officeDocument/2006/relationships/customXml" Target="../ink/ink30.xml"/><Relationship Id="rId16" Type="http://schemas.openxmlformats.org/officeDocument/2006/relationships/image" Target="../media/image29.png"/><Relationship Id="rId15" Type="http://schemas.openxmlformats.org/officeDocument/2006/relationships/customXml" Target="../ink/ink29.xml"/><Relationship Id="rId14" Type="http://schemas.openxmlformats.org/officeDocument/2006/relationships/image" Target="../media/image28.png"/><Relationship Id="rId13" Type="http://schemas.openxmlformats.org/officeDocument/2006/relationships/customXml" Target="../ink/ink28.xml"/><Relationship Id="rId12" Type="http://schemas.openxmlformats.org/officeDocument/2006/relationships/image" Target="../media/image27.png"/><Relationship Id="rId11" Type="http://schemas.openxmlformats.org/officeDocument/2006/relationships/customXml" Target="../ink/ink27.xml"/><Relationship Id="rId10" Type="http://schemas.openxmlformats.org/officeDocument/2006/relationships/image" Target="../media/image26.png"/><Relationship Id="rId1" Type="http://schemas.openxmlformats.org/officeDocument/2006/relationships/customXml" Target="../ink/ink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image" Target="../media/image65.png"/><Relationship Id="rId8" Type="http://schemas.openxmlformats.org/officeDocument/2006/relationships/customXml" Target="../ink/ink64.xml"/><Relationship Id="rId7" Type="http://schemas.openxmlformats.org/officeDocument/2006/relationships/image" Target="../media/image64.png"/><Relationship Id="rId6" Type="http://schemas.openxmlformats.org/officeDocument/2006/relationships/customXml" Target="../ink/ink63.xml"/><Relationship Id="rId5" Type="http://schemas.openxmlformats.org/officeDocument/2006/relationships/image" Target="../media/image63.png"/><Relationship Id="rId40" Type="http://schemas.openxmlformats.org/officeDocument/2006/relationships/slideLayout" Target="../slideLayouts/slideLayout2.xml"/><Relationship Id="rId4" Type="http://schemas.openxmlformats.org/officeDocument/2006/relationships/customXml" Target="../ink/ink62.xml"/><Relationship Id="rId39" Type="http://schemas.openxmlformats.org/officeDocument/2006/relationships/image" Target="../media/image80.png"/><Relationship Id="rId38" Type="http://schemas.openxmlformats.org/officeDocument/2006/relationships/customXml" Target="../ink/ink79.xml"/><Relationship Id="rId37" Type="http://schemas.openxmlformats.org/officeDocument/2006/relationships/image" Target="../media/image79.png"/><Relationship Id="rId36" Type="http://schemas.openxmlformats.org/officeDocument/2006/relationships/customXml" Target="../ink/ink78.xml"/><Relationship Id="rId35" Type="http://schemas.openxmlformats.org/officeDocument/2006/relationships/image" Target="../media/image78.png"/><Relationship Id="rId34" Type="http://schemas.openxmlformats.org/officeDocument/2006/relationships/customXml" Target="../ink/ink77.xml"/><Relationship Id="rId33" Type="http://schemas.openxmlformats.org/officeDocument/2006/relationships/image" Target="../media/image77.png"/><Relationship Id="rId32" Type="http://schemas.openxmlformats.org/officeDocument/2006/relationships/customXml" Target="../ink/ink76.xml"/><Relationship Id="rId31" Type="http://schemas.openxmlformats.org/officeDocument/2006/relationships/image" Target="../media/image76.png"/><Relationship Id="rId30" Type="http://schemas.openxmlformats.org/officeDocument/2006/relationships/customXml" Target="../ink/ink75.xml"/><Relationship Id="rId3" Type="http://schemas.openxmlformats.org/officeDocument/2006/relationships/image" Target="../media/image62.png"/><Relationship Id="rId29" Type="http://schemas.openxmlformats.org/officeDocument/2006/relationships/image" Target="../media/image75.png"/><Relationship Id="rId28" Type="http://schemas.openxmlformats.org/officeDocument/2006/relationships/customXml" Target="../ink/ink74.xml"/><Relationship Id="rId27" Type="http://schemas.openxmlformats.org/officeDocument/2006/relationships/image" Target="../media/image74.png"/><Relationship Id="rId26" Type="http://schemas.openxmlformats.org/officeDocument/2006/relationships/customXml" Target="../ink/ink73.xml"/><Relationship Id="rId25" Type="http://schemas.openxmlformats.org/officeDocument/2006/relationships/image" Target="../media/image73.png"/><Relationship Id="rId24" Type="http://schemas.openxmlformats.org/officeDocument/2006/relationships/customXml" Target="../ink/ink72.xml"/><Relationship Id="rId23" Type="http://schemas.openxmlformats.org/officeDocument/2006/relationships/image" Target="../media/image72.png"/><Relationship Id="rId22" Type="http://schemas.openxmlformats.org/officeDocument/2006/relationships/customXml" Target="../ink/ink71.xml"/><Relationship Id="rId21" Type="http://schemas.openxmlformats.org/officeDocument/2006/relationships/image" Target="../media/image71.png"/><Relationship Id="rId20" Type="http://schemas.openxmlformats.org/officeDocument/2006/relationships/customXml" Target="../ink/ink70.xml"/><Relationship Id="rId2" Type="http://schemas.openxmlformats.org/officeDocument/2006/relationships/customXml" Target="../ink/ink61.xml"/><Relationship Id="rId19" Type="http://schemas.openxmlformats.org/officeDocument/2006/relationships/image" Target="../media/image70.png"/><Relationship Id="rId18" Type="http://schemas.openxmlformats.org/officeDocument/2006/relationships/customXml" Target="../ink/ink69.xml"/><Relationship Id="rId17" Type="http://schemas.openxmlformats.org/officeDocument/2006/relationships/image" Target="../media/image69.png"/><Relationship Id="rId16" Type="http://schemas.openxmlformats.org/officeDocument/2006/relationships/customXml" Target="../ink/ink68.xml"/><Relationship Id="rId15" Type="http://schemas.openxmlformats.org/officeDocument/2006/relationships/image" Target="../media/image68.png"/><Relationship Id="rId14" Type="http://schemas.openxmlformats.org/officeDocument/2006/relationships/customXml" Target="../ink/ink67.xml"/><Relationship Id="rId13" Type="http://schemas.openxmlformats.org/officeDocument/2006/relationships/image" Target="../media/image67.png"/><Relationship Id="rId12" Type="http://schemas.openxmlformats.org/officeDocument/2006/relationships/customXml" Target="../ink/ink66.xml"/><Relationship Id="rId11" Type="http://schemas.openxmlformats.org/officeDocument/2006/relationships/image" Target="../media/image66.png"/><Relationship Id="rId10" Type="http://schemas.openxmlformats.org/officeDocument/2006/relationships/customXml" Target="../ink/ink65.xml"/><Relationship Id="rId1" Type="http://schemas.openxmlformats.org/officeDocument/2006/relationships/image" Target="../media/image61.jpeg"/></Relationships>
</file>

<file path=ppt/slides/_rels/slide6.xml.rels><?xml version="1.0" encoding="UTF-8" standalone="yes"?>
<Relationships xmlns="http://schemas.openxmlformats.org/package/2006/relationships"><Relationship Id="rId99" Type="http://schemas.openxmlformats.org/officeDocument/2006/relationships/image" Target="../media/image130.png"/><Relationship Id="rId98" Type="http://schemas.openxmlformats.org/officeDocument/2006/relationships/customXml" Target="../ink/ink128.xml"/><Relationship Id="rId97" Type="http://schemas.openxmlformats.org/officeDocument/2006/relationships/image" Target="../media/image129.png"/><Relationship Id="rId96" Type="http://schemas.openxmlformats.org/officeDocument/2006/relationships/customXml" Target="../ink/ink127.xml"/><Relationship Id="rId95" Type="http://schemas.openxmlformats.org/officeDocument/2006/relationships/image" Target="../media/image128.png"/><Relationship Id="rId94" Type="http://schemas.openxmlformats.org/officeDocument/2006/relationships/customXml" Target="../ink/ink126.xml"/><Relationship Id="rId93" Type="http://schemas.openxmlformats.org/officeDocument/2006/relationships/image" Target="../media/image127.png"/><Relationship Id="rId92" Type="http://schemas.openxmlformats.org/officeDocument/2006/relationships/customXml" Target="../ink/ink125.xml"/><Relationship Id="rId91" Type="http://schemas.openxmlformats.org/officeDocument/2006/relationships/image" Target="../media/image126.png"/><Relationship Id="rId90" Type="http://schemas.openxmlformats.org/officeDocument/2006/relationships/customXml" Target="../ink/ink124.xml"/><Relationship Id="rId9" Type="http://schemas.openxmlformats.org/officeDocument/2006/relationships/image" Target="../media/image85.png"/><Relationship Id="rId89" Type="http://schemas.openxmlformats.org/officeDocument/2006/relationships/image" Target="../media/image125.png"/><Relationship Id="rId88" Type="http://schemas.openxmlformats.org/officeDocument/2006/relationships/customXml" Target="../ink/ink123.xml"/><Relationship Id="rId87" Type="http://schemas.openxmlformats.org/officeDocument/2006/relationships/image" Target="../media/image124.png"/><Relationship Id="rId86" Type="http://schemas.openxmlformats.org/officeDocument/2006/relationships/customXml" Target="../ink/ink122.xml"/><Relationship Id="rId85" Type="http://schemas.openxmlformats.org/officeDocument/2006/relationships/image" Target="../media/image123.png"/><Relationship Id="rId84" Type="http://schemas.openxmlformats.org/officeDocument/2006/relationships/customXml" Target="../ink/ink121.xml"/><Relationship Id="rId83" Type="http://schemas.openxmlformats.org/officeDocument/2006/relationships/image" Target="../media/image122.png"/><Relationship Id="rId82" Type="http://schemas.openxmlformats.org/officeDocument/2006/relationships/customXml" Target="../ink/ink120.xml"/><Relationship Id="rId81" Type="http://schemas.openxmlformats.org/officeDocument/2006/relationships/image" Target="../media/image121.png"/><Relationship Id="rId80" Type="http://schemas.openxmlformats.org/officeDocument/2006/relationships/customXml" Target="../ink/ink119.xml"/><Relationship Id="rId8" Type="http://schemas.openxmlformats.org/officeDocument/2006/relationships/customXml" Target="../ink/ink83.xml"/><Relationship Id="rId79" Type="http://schemas.openxmlformats.org/officeDocument/2006/relationships/image" Target="../media/image120.png"/><Relationship Id="rId78" Type="http://schemas.openxmlformats.org/officeDocument/2006/relationships/customXml" Target="../ink/ink118.xml"/><Relationship Id="rId77" Type="http://schemas.openxmlformats.org/officeDocument/2006/relationships/image" Target="../media/image119.png"/><Relationship Id="rId76" Type="http://schemas.openxmlformats.org/officeDocument/2006/relationships/customXml" Target="../ink/ink117.xml"/><Relationship Id="rId75" Type="http://schemas.openxmlformats.org/officeDocument/2006/relationships/image" Target="../media/image118.png"/><Relationship Id="rId74" Type="http://schemas.openxmlformats.org/officeDocument/2006/relationships/customXml" Target="../ink/ink116.xml"/><Relationship Id="rId73" Type="http://schemas.openxmlformats.org/officeDocument/2006/relationships/image" Target="../media/image117.png"/><Relationship Id="rId72" Type="http://schemas.openxmlformats.org/officeDocument/2006/relationships/customXml" Target="../ink/ink115.xml"/><Relationship Id="rId71" Type="http://schemas.openxmlformats.org/officeDocument/2006/relationships/image" Target="../media/image116.png"/><Relationship Id="rId70" Type="http://schemas.openxmlformats.org/officeDocument/2006/relationships/customXml" Target="../ink/ink114.xml"/><Relationship Id="rId7" Type="http://schemas.openxmlformats.org/officeDocument/2006/relationships/image" Target="../media/image84.png"/><Relationship Id="rId69" Type="http://schemas.openxmlformats.org/officeDocument/2006/relationships/image" Target="../media/image115.png"/><Relationship Id="rId68" Type="http://schemas.openxmlformats.org/officeDocument/2006/relationships/customXml" Target="../ink/ink113.xml"/><Relationship Id="rId67" Type="http://schemas.openxmlformats.org/officeDocument/2006/relationships/image" Target="../media/image114.png"/><Relationship Id="rId66" Type="http://schemas.openxmlformats.org/officeDocument/2006/relationships/customXml" Target="../ink/ink112.xml"/><Relationship Id="rId65" Type="http://schemas.openxmlformats.org/officeDocument/2006/relationships/image" Target="../media/image113.png"/><Relationship Id="rId64" Type="http://schemas.openxmlformats.org/officeDocument/2006/relationships/customXml" Target="../ink/ink111.xml"/><Relationship Id="rId63" Type="http://schemas.openxmlformats.org/officeDocument/2006/relationships/image" Target="../media/image112.png"/><Relationship Id="rId62" Type="http://schemas.openxmlformats.org/officeDocument/2006/relationships/customXml" Target="../ink/ink110.xml"/><Relationship Id="rId61" Type="http://schemas.openxmlformats.org/officeDocument/2006/relationships/image" Target="../media/image111.png"/><Relationship Id="rId60" Type="http://schemas.openxmlformats.org/officeDocument/2006/relationships/customXml" Target="../ink/ink109.xml"/><Relationship Id="rId6" Type="http://schemas.openxmlformats.org/officeDocument/2006/relationships/customXml" Target="../ink/ink82.xml"/><Relationship Id="rId59" Type="http://schemas.openxmlformats.org/officeDocument/2006/relationships/image" Target="../media/image110.png"/><Relationship Id="rId58" Type="http://schemas.openxmlformats.org/officeDocument/2006/relationships/customXml" Target="../ink/ink108.xml"/><Relationship Id="rId57" Type="http://schemas.openxmlformats.org/officeDocument/2006/relationships/image" Target="../media/image109.png"/><Relationship Id="rId56" Type="http://schemas.openxmlformats.org/officeDocument/2006/relationships/customXml" Target="../ink/ink107.xml"/><Relationship Id="rId55" Type="http://schemas.openxmlformats.org/officeDocument/2006/relationships/image" Target="../media/image108.png"/><Relationship Id="rId54" Type="http://schemas.openxmlformats.org/officeDocument/2006/relationships/customXml" Target="../ink/ink106.xml"/><Relationship Id="rId53" Type="http://schemas.openxmlformats.org/officeDocument/2006/relationships/image" Target="../media/image107.png"/><Relationship Id="rId52" Type="http://schemas.openxmlformats.org/officeDocument/2006/relationships/customXml" Target="../ink/ink105.xml"/><Relationship Id="rId51" Type="http://schemas.openxmlformats.org/officeDocument/2006/relationships/image" Target="../media/image106.png"/><Relationship Id="rId50" Type="http://schemas.openxmlformats.org/officeDocument/2006/relationships/customXml" Target="../ink/ink104.xml"/><Relationship Id="rId5" Type="http://schemas.openxmlformats.org/officeDocument/2006/relationships/image" Target="../media/image83.png"/><Relationship Id="rId49" Type="http://schemas.openxmlformats.org/officeDocument/2006/relationships/image" Target="../media/image105.png"/><Relationship Id="rId48" Type="http://schemas.openxmlformats.org/officeDocument/2006/relationships/customXml" Target="../ink/ink103.xml"/><Relationship Id="rId47" Type="http://schemas.openxmlformats.org/officeDocument/2006/relationships/image" Target="../media/image104.png"/><Relationship Id="rId46" Type="http://schemas.openxmlformats.org/officeDocument/2006/relationships/customXml" Target="../ink/ink102.xml"/><Relationship Id="rId45" Type="http://schemas.openxmlformats.org/officeDocument/2006/relationships/image" Target="../media/image103.png"/><Relationship Id="rId44" Type="http://schemas.openxmlformats.org/officeDocument/2006/relationships/customXml" Target="../ink/ink101.xml"/><Relationship Id="rId43" Type="http://schemas.openxmlformats.org/officeDocument/2006/relationships/image" Target="../media/image102.png"/><Relationship Id="rId42" Type="http://schemas.openxmlformats.org/officeDocument/2006/relationships/customXml" Target="../ink/ink100.xml"/><Relationship Id="rId41" Type="http://schemas.openxmlformats.org/officeDocument/2006/relationships/image" Target="../media/image101.png"/><Relationship Id="rId40" Type="http://schemas.openxmlformats.org/officeDocument/2006/relationships/customXml" Target="../ink/ink99.xml"/><Relationship Id="rId4" Type="http://schemas.openxmlformats.org/officeDocument/2006/relationships/customXml" Target="../ink/ink81.xml"/><Relationship Id="rId39" Type="http://schemas.openxmlformats.org/officeDocument/2006/relationships/image" Target="../media/image100.png"/><Relationship Id="rId38" Type="http://schemas.openxmlformats.org/officeDocument/2006/relationships/customXml" Target="../ink/ink98.xml"/><Relationship Id="rId37" Type="http://schemas.openxmlformats.org/officeDocument/2006/relationships/image" Target="../media/image99.png"/><Relationship Id="rId36" Type="http://schemas.openxmlformats.org/officeDocument/2006/relationships/customXml" Target="../ink/ink97.xml"/><Relationship Id="rId35" Type="http://schemas.openxmlformats.org/officeDocument/2006/relationships/image" Target="../media/image98.png"/><Relationship Id="rId34" Type="http://schemas.openxmlformats.org/officeDocument/2006/relationships/customXml" Target="../ink/ink96.xml"/><Relationship Id="rId33" Type="http://schemas.openxmlformats.org/officeDocument/2006/relationships/image" Target="../media/image97.png"/><Relationship Id="rId32" Type="http://schemas.openxmlformats.org/officeDocument/2006/relationships/customXml" Target="../ink/ink95.xml"/><Relationship Id="rId31" Type="http://schemas.openxmlformats.org/officeDocument/2006/relationships/image" Target="../media/image96.png"/><Relationship Id="rId30" Type="http://schemas.openxmlformats.org/officeDocument/2006/relationships/customXml" Target="../ink/ink94.xml"/><Relationship Id="rId3" Type="http://schemas.openxmlformats.org/officeDocument/2006/relationships/image" Target="../media/image82.png"/><Relationship Id="rId29" Type="http://schemas.openxmlformats.org/officeDocument/2006/relationships/image" Target="../media/image95.png"/><Relationship Id="rId28" Type="http://schemas.openxmlformats.org/officeDocument/2006/relationships/customXml" Target="../ink/ink93.xml"/><Relationship Id="rId27" Type="http://schemas.openxmlformats.org/officeDocument/2006/relationships/image" Target="../media/image94.png"/><Relationship Id="rId26" Type="http://schemas.openxmlformats.org/officeDocument/2006/relationships/customXml" Target="../ink/ink92.xml"/><Relationship Id="rId25" Type="http://schemas.openxmlformats.org/officeDocument/2006/relationships/image" Target="../media/image93.png"/><Relationship Id="rId24" Type="http://schemas.openxmlformats.org/officeDocument/2006/relationships/customXml" Target="../ink/ink91.xml"/><Relationship Id="rId23" Type="http://schemas.openxmlformats.org/officeDocument/2006/relationships/image" Target="../media/image92.png"/><Relationship Id="rId22" Type="http://schemas.openxmlformats.org/officeDocument/2006/relationships/customXml" Target="../ink/ink90.xml"/><Relationship Id="rId21" Type="http://schemas.openxmlformats.org/officeDocument/2006/relationships/image" Target="../media/image91.png"/><Relationship Id="rId20" Type="http://schemas.openxmlformats.org/officeDocument/2006/relationships/customXml" Target="../ink/ink89.xml"/><Relationship Id="rId2" Type="http://schemas.openxmlformats.org/officeDocument/2006/relationships/customXml" Target="../ink/ink80.xml"/><Relationship Id="rId198" Type="http://schemas.openxmlformats.org/officeDocument/2006/relationships/slideLayout" Target="../slideLayouts/slideLayout2.xml"/><Relationship Id="rId197" Type="http://schemas.openxmlformats.org/officeDocument/2006/relationships/image" Target="../media/image179.png"/><Relationship Id="rId196" Type="http://schemas.openxmlformats.org/officeDocument/2006/relationships/customXml" Target="../ink/ink177.xml"/><Relationship Id="rId195" Type="http://schemas.openxmlformats.org/officeDocument/2006/relationships/image" Target="../media/image178.png"/><Relationship Id="rId194" Type="http://schemas.openxmlformats.org/officeDocument/2006/relationships/customXml" Target="../ink/ink176.xml"/><Relationship Id="rId193" Type="http://schemas.openxmlformats.org/officeDocument/2006/relationships/image" Target="../media/image177.png"/><Relationship Id="rId192" Type="http://schemas.openxmlformats.org/officeDocument/2006/relationships/customXml" Target="../ink/ink175.xml"/><Relationship Id="rId191" Type="http://schemas.openxmlformats.org/officeDocument/2006/relationships/image" Target="../media/image176.png"/><Relationship Id="rId190" Type="http://schemas.openxmlformats.org/officeDocument/2006/relationships/customXml" Target="../ink/ink174.xml"/><Relationship Id="rId19" Type="http://schemas.openxmlformats.org/officeDocument/2006/relationships/image" Target="../media/image90.png"/><Relationship Id="rId189" Type="http://schemas.openxmlformats.org/officeDocument/2006/relationships/image" Target="../media/image175.png"/><Relationship Id="rId188" Type="http://schemas.openxmlformats.org/officeDocument/2006/relationships/customXml" Target="../ink/ink173.xml"/><Relationship Id="rId187" Type="http://schemas.openxmlformats.org/officeDocument/2006/relationships/image" Target="../media/image174.png"/><Relationship Id="rId186" Type="http://schemas.openxmlformats.org/officeDocument/2006/relationships/customXml" Target="../ink/ink172.xml"/><Relationship Id="rId185" Type="http://schemas.openxmlformats.org/officeDocument/2006/relationships/image" Target="../media/image173.png"/><Relationship Id="rId184" Type="http://schemas.openxmlformats.org/officeDocument/2006/relationships/customXml" Target="../ink/ink171.xml"/><Relationship Id="rId183" Type="http://schemas.openxmlformats.org/officeDocument/2006/relationships/image" Target="../media/image172.png"/><Relationship Id="rId182" Type="http://schemas.openxmlformats.org/officeDocument/2006/relationships/customXml" Target="../ink/ink170.xml"/><Relationship Id="rId181" Type="http://schemas.openxmlformats.org/officeDocument/2006/relationships/image" Target="../media/image171.png"/><Relationship Id="rId180" Type="http://schemas.openxmlformats.org/officeDocument/2006/relationships/customXml" Target="../ink/ink169.xml"/><Relationship Id="rId18" Type="http://schemas.openxmlformats.org/officeDocument/2006/relationships/customXml" Target="../ink/ink88.xml"/><Relationship Id="rId179" Type="http://schemas.openxmlformats.org/officeDocument/2006/relationships/image" Target="../media/image170.png"/><Relationship Id="rId178" Type="http://schemas.openxmlformats.org/officeDocument/2006/relationships/customXml" Target="../ink/ink168.xml"/><Relationship Id="rId177" Type="http://schemas.openxmlformats.org/officeDocument/2006/relationships/image" Target="../media/image169.png"/><Relationship Id="rId176" Type="http://schemas.openxmlformats.org/officeDocument/2006/relationships/customXml" Target="../ink/ink167.xml"/><Relationship Id="rId175" Type="http://schemas.openxmlformats.org/officeDocument/2006/relationships/image" Target="../media/image168.png"/><Relationship Id="rId174" Type="http://schemas.openxmlformats.org/officeDocument/2006/relationships/customXml" Target="../ink/ink166.xml"/><Relationship Id="rId173" Type="http://schemas.openxmlformats.org/officeDocument/2006/relationships/image" Target="../media/image167.png"/><Relationship Id="rId172" Type="http://schemas.openxmlformats.org/officeDocument/2006/relationships/customXml" Target="../ink/ink165.xml"/><Relationship Id="rId171" Type="http://schemas.openxmlformats.org/officeDocument/2006/relationships/image" Target="../media/image166.png"/><Relationship Id="rId170" Type="http://schemas.openxmlformats.org/officeDocument/2006/relationships/customXml" Target="../ink/ink164.xml"/><Relationship Id="rId17" Type="http://schemas.openxmlformats.org/officeDocument/2006/relationships/image" Target="../media/image89.png"/><Relationship Id="rId169" Type="http://schemas.openxmlformats.org/officeDocument/2006/relationships/image" Target="../media/image165.png"/><Relationship Id="rId168" Type="http://schemas.openxmlformats.org/officeDocument/2006/relationships/customXml" Target="../ink/ink163.xml"/><Relationship Id="rId167" Type="http://schemas.openxmlformats.org/officeDocument/2006/relationships/image" Target="../media/image164.png"/><Relationship Id="rId166" Type="http://schemas.openxmlformats.org/officeDocument/2006/relationships/customXml" Target="../ink/ink162.xml"/><Relationship Id="rId165" Type="http://schemas.openxmlformats.org/officeDocument/2006/relationships/image" Target="../media/image163.png"/><Relationship Id="rId164" Type="http://schemas.openxmlformats.org/officeDocument/2006/relationships/customXml" Target="../ink/ink161.xml"/><Relationship Id="rId163" Type="http://schemas.openxmlformats.org/officeDocument/2006/relationships/image" Target="../media/image162.png"/><Relationship Id="rId162" Type="http://schemas.openxmlformats.org/officeDocument/2006/relationships/customXml" Target="../ink/ink160.xml"/><Relationship Id="rId161" Type="http://schemas.openxmlformats.org/officeDocument/2006/relationships/image" Target="../media/image161.png"/><Relationship Id="rId160" Type="http://schemas.openxmlformats.org/officeDocument/2006/relationships/customXml" Target="../ink/ink159.xml"/><Relationship Id="rId16" Type="http://schemas.openxmlformats.org/officeDocument/2006/relationships/customXml" Target="../ink/ink87.xml"/><Relationship Id="rId159" Type="http://schemas.openxmlformats.org/officeDocument/2006/relationships/image" Target="../media/image160.png"/><Relationship Id="rId158" Type="http://schemas.openxmlformats.org/officeDocument/2006/relationships/customXml" Target="../ink/ink158.xml"/><Relationship Id="rId157" Type="http://schemas.openxmlformats.org/officeDocument/2006/relationships/image" Target="../media/image159.png"/><Relationship Id="rId156" Type="http://schemas.openxmlformats.org/officeDocument/2006/relationships/customXml" Target="../ink/ink157.xml"/><Relationship Id="rId155" Type="http://schemas.openxmlformats.org/officeDocument/2006/relationships/image" Target="../media/image158.png"/><Relationship Id="rId154" Type="http://schemas.openxmlformats.org/officeDocument/2006/relationships/customXml" Target="../ink/ink156.xml"/><Relationship Id="rId153" Type="http://schemas.openxmlformats.org/officeDocument/2006/relationships/image" Target="../media/image157.png"/><Relationship Id="rId152" Type="http://schemas.openxmlformats.org/officeDocument/2006/relationships/customXml" Target="../ink/ink155.xml"/><Relationship Id="rId151" Type="http://schemas.openxmlformats.org/officeDocument/2006/relationships/image" Target="../media/image156.png"/><Relationship Id="rId150" Type="http://schemas.openxmlformats.org/officeDocument/2006/relationships/customXml" Target="../ink/ink154.xml"/><Relationship Id="rId15" Type="http://schemas.openxmlformats.org/officeDocument/2006/relationships/image" Target="../media/image88.png"/><Relationship Id="rId149" Type="http://schemas.openxmlformats.org/officeDocument/2006/relationships/image" Target="../media/image155.png"/><Relationship Id="rId148" Type="http://schemas.openxmlformats.org/officeDocument/2006/relationships/customXml" Target="../ink/ink153.xml"/><Relationship Id="rId147" Type="http://schemas.openxmlformats.org/officeDocument/2006/relationships/image" Target="../media/image154.png"/><Relationship Id="rId146" Type="http://schemas.openxmlformats.org/officeDocument/2006/relationships/customXml" Target="../ink/ink152.xml"/><Relationship Id="rId145" Type="http://schemas.openxmlformats.org/officeDocument/2006/relationships/image" Target="../media/image153.png"/><Relationship Id="rId144" Type="http://schemas.openxmlformats.org/officeDocument/2006/relationships/customXml" Target="../ink/ink151.xml"/><Relationship Id="rId143" Type="http://schemas.openxmlformats.org/officeDocument/2006/relationships/image" Target="../media/image152.png"/><Relationship Id="rId142" Type="http://schemas.openxmlformats.org/officeDocument/2006/relationships/customXml" Target="../ink/ink150.xml"/><Relationship Id="rId141" Type="http://schemas.openxmlformats.org/officeDocument/2006/relationships/image" Target="../media/image151.png"/><Relationship Id="rId140" Type="http://schemas.openxmlformats.org/officeDocument/2006/relationships/customXml" Target="../ink/ink149.xml"/><Relationship Id="rId14" Type="http://schemas.openxmlformats.org/officeDocument/2006/relationships/customXml" Target="../ink/ink86.xml"/><Relationship Id="rId139" Type="http://schemas.openxmlformats.org/officeDocument/2006/relationships/image" Target="../media/image150.png"/><Relationship Id="rId138" Type="http://schemas.openxmlformats.org/officeDocument/2006/relationships/customXml" Target="../ink/ink148.xml"/><Relationship Id="rId137" Type="http://schemas.openxmlformats.org/officeDocument/2006/relationships/image" Target="../media/image149.png"/><Relationship Id="rId136" Type="http://schemas.openxmlformats.org/officeDocument/2006/relationships/customXml" Target="../ink/ink147.xml"/><Relationship Id="rId135" Type="http://schemas.openxmlformats.org/officeDocument/2006/relationships/image" Target="../media/image148.png"/><Relationship Id="rId134" Type="http://schemas.openxmlformats.org/officeDocument/2006/relationships/customXml" Target="../ink/ink146.xml"/><Relationship Id="rId133" Type="http://schemas.openxmlformats.org/officeDocument/2006/relationships/image" Target="../media/image147.png"/><Relationship Id="rId132" Type="http://schemas.openxmlformats.org/officeDocument/2006/relationships/customXml" Target="../ink/ink145.xml"/><Relationship Id="rId131" Type="http://schemas.openxmlformats.org/officeDocument/2006/relationships/image" Target="../media/image146.png"/><Relationship Id="rId130" Type="http://schemas.openxmlformats.org/officeDocument/2006/relationships/customXml" Target="../ink/ink144.xml"/><Relationship Id="rId13" Type="http://schemas.openxmlformats.org/officeDocument/2006/relationships/image" Target="../media/image87.png"/><Relationship Id="rId129" Type="http://schemas.openxmlformats.org/officeDocument/2006/relationships/image" Target="../media/image145.png"/><Relationship Id="rId128" Type="http://schemas.openxmlformats.org/officeDocument/2006/relationships/customXml" Target="../ink/ink143.xml"/><Relationship Id="rId127" Type="http://schemas.openxmlformats.org/officeDocument/2006/relationships/image" Target="../media/image144.png"/><Relationship Id="rId126" Type="http://schemas.openxmlformats.org/officeDocument/2006/relationships/customXml" Target="../ink/ink142.xml"/><Relationship Id="rId125" Type="http://schemas.openxmlformats.org/officeDocument/2006/relationships/image" Target="../media/image143.png"/><Relationship Id="rId124" Type="http://schemas.openxmlformats.org/officeDocument/2006/relationships/customXml" Target="../ink/ink141.xml"/><Relationship Id="rId123" Type="http://schemas.openxmlformats.org/officeDocument/2006/relationships/image" Target="../media/image142.png"/><Relationship Id="rId122" Type="http://schemas.openxmlformats.org/officeDocument/2006/relationships/customXml" Target="../ink/ink140.xml"/><Relationship Id="rId121" Type="http://schemas.openxmlformats.org/officeDocument/2006/relationships/image" Target="../media/image141.png"/><Relationship Id="rId120" Type="http://schemas.openxmlformats.org/officeDocument/2006/relationships/customXml" Target="../ink/ink139.xml"/><Relationship Id="rId12" Type="http://schemas.openxmlformats.org/officeDocument/2006/relationships/customXml" Target="../ink/ink85.xml"/><Relationship Id="rId119" Type="http://schemas.openxmlformats.org/officeDocument/2006/relationships/image" Target="../media/image140.png"/><Relationship Id="rId118" Type="http://schemas.openxmlformats.org/officeDocument/2006/relationships/customXml" Target="../ink/ink138.xml"/><Relationship Id="rId117" Type="http://schemas.openxmlformats.org/officeDocument/2006/relationships/image" Target="../media/image139.png"/><Relationship Id="rId116" Type="http://schemas.openxmlformats.org/officeDocument/2006/relationships/customXml" Target="../ink/ink137.xml"/><Relationship Id="rId115" Type="http://schemas.openxmlformats.org/officeDocument/2006/relationships/image" Target="../media/image138.png"/><Relationship Id="rId114" Type="http://schemas.openxmlformats.org/officeDocument/2006/relationships/customXml" Target="../ink/ink136.xml"/><Relationship Id="rId113" Type="http://schemas.openxmlformats.org/officeDocument/2006/relationships/image" Target="../media/image137.png"/><Relationship Id="rId112" Type="http://schemas.openxmlformats.org/officeDocument/2006/relationships/customXml" Target="../ink/ink135.xml"/><Relationship Id="rId111" Type="http://schemas.openxmlformats.org/officeDocument/2006/relationships/image" Target="../media/image136.png"/><Relationship Id="rId110" Type="http://schemas.openxmlformats.org/officeDocument/2006/relationships/customXml" Target="../ink/ink134.xml"/><Relationship Id="rId11" Type="http://schemas.openxmlformats.org/officeDocument/2006/relationships/image" Target="../media/image86.png"/><Relationship Id="rId109" Type="http://schemas.openxmlformats.org/officeDocument/2006/relationships/image" Target="../media/image135.png"/><Relationship Id="rId108" Type="http://schemas.openxmlformats.org/officeDocument/2006/relationships/customXml" Target="../ink/ink133.xml"/><Relationship Id="rId107" Type="http://schemas.openxmlformats.org/officeDocument/2006/relationships/image" Target="../media/image134.png"/><Relationship Id="rId106" Type="http://schemas.openxmlformats.org/officeDocument/2006/relationships/customXml" Target="../ink/ink132.xml"/><Relationship Id="rId105" Type="http://schemas.openxmlformats.org/officeDocument/2006/relationships/image" Target="../media/image133.png"/><Relationship Id="rId104" Type="http://schemas.openxmlformats.org/officeDocument/2006/relationships/customXml" Target="../ink/ink131.xml"/><Relationship Id="rId103" Type="http://schemas.openxmlformats.org/officeDocument/2006/relationships/image" Target="../media/image132.png"/><Relationship Id="rId102" Type="http://schemas.openxmlformats.org/officeDocument/2006/relationships/customXml" Target="../ink/ink130.xml"/><Relationship Id="rId101" Type="http://schemas.openxmlformats.org/officeDocument/2006/relationships/image" Target="../media/image131.png"/><Relationship Id="rId100" Type="http://schemas.openxmlformats.org/officeDocument/2006/relationships/customXml" Target="../ink/ink129.xml"/><Relationship Id="rId10" Type="http://schemas.openxmlformats.org/officeDocument/2006/relationships/customXml" Target="../ink/ink84.xml"/><Relationship Id="rId1" Type="http://schemas.openxmlformats.org/officeDocument/2006/relationships/image" Target="../media/image81.jpeg"/></Relationships>
</file>

<file path=ppt/slides/_rels/slide7.xml.rels><?xml version="1.0" encoding="UTF-8" standalone="yes"?>
<Relationships xmlns="http://schemas.openxmlformats.org/package/2006/relationships"><Relationship Id="rId99" Type="http://schemas.openxmlformats.org/officeDocument/2006/relationships/image" Target="../media/image229.png"/><Relationship Id="rId98" Type="http://schemas.openxmlformats.org/officeDocument/2006/relationships/customXml" Target="../ink/ink226.xml"/><Relationship Id="rId97" Type="http://schemas.openxmlformats.org/officeDocument/2006/relationships/image" Target="../media/image228.png"/><Relationship Id="rId96" Type="http://schemas.openxmlformats.org/officeDocument/2006/relationships/customXml" Target="../ink/ink225.xml"/><Relationship Id="rId95" Type="http://schemas.openxmlformats.org/officeDocument/2006/relationships/image" Target="../media/image227.png"/><Relationship Id="rId94" Type="http://schemas.openxmlformats.org/officeDocument/2006/relationships/customXml" Target="../ink/ink224.xml"/><Relationship Id="rId93" Type="http://schemas.openxmlformats.org/officeDocument/2006/relationships/image" Target="../media/image226.png"/><Relationship Id="rId92" Type="http://schemas.openxmlformats.org/officeDocument/2006/relationships/customXml" Target="../ink/ink223.xml"/><Relationship Id="rId91" Type="http://schemas.openxmlformats.org/officeDocument/2006/relationships/image" Target="../media/image225.png"/><Relationship Id="rId90" Type="http://schemas.openxmlformats.org/officeDocument/2006/relationships/customXml" Target="../ink/ink222.xml"/><Relationship Id="rId9" Type="http://schemas.openxmlformats.org/officeDocument/2006/relationships/image" Target="../media/image184.png"/><Relationship Id="rId89" Type="http://schemas.openxmlformats.org/officeDocument/2006/relationships/image" Target="../media/image224.png"/><Relationship Id="rId88" Type="http://schemas.openxmlformats.org/officeDocument/2006/relationships/customXml" Target="../ink/ink221.xml"/><Relationship Id="rId87" Type="http://schemas.openxmlformats.org/officeDocument/2006/relationships/image" Target="../media/image223.png"/><Relationship Id="rId86" Type="http://schemas.openxmlformats.org/officeDocument/2006/relationships/customXml" Target="../ink/ink220.xml"/><Relationship Id="rId85" Type="http://schemas.openxmlformats.org/officeDocument/2006/relationships/image" Target="../media/image222.png"/><Relationship Id="rId84" Type="http://schemas.openxmlformats.org/officeDocument/2006/relationships/customXml" Target="../ink/ink219.xml"/><Relationship Id="rId83" Type="http://schemas.openxmlformats.org/officeDocument/2006/relationships/image" Target="../media/image221.png"/><Relationship Id="rId82" Type="http://schemas.openxmlformats.org/officeDocument/2006/relationships/customXml" Target="../ink/ink218.xml"/><Relationship Id="rId81" Type="http://schemas.openxmlformats.org/officeDocument/2006/relationships/image" Target="../media/image220.png"/><Relationship Id="rId80" Type="http://schemas.openxmlformats.org/officeDocument/2006/relationships/customXml" Target="../ink/ink217.xml"/><Relationship Id="rId8" Type="http://schemas.openxmlformats.org/officeDocument/2006/relationships/customXml" Target="../ink/ink181.xml"/><Relationship Id="rId79" Type="http://schemas.openxmlformats.org/officeDocument/2006/relationships/image" Target="../media/image219.png"/><Relationship Id="rId78" Type="http://schemas.openxmlformats.org/officeDocument/2006/relationships/customXml" Target="../ink/ink216.xml"/><Relationship Id="rId77" Type="http://schemas.openxmlformats.org/officeDocument/2006/relationships/image" Target="../media/image218.png"/><Relationship Id="rId76" Type="http://schemas.openxmlformats.org/officeDocument/2006/relationships/customXml" Target="../ink/ink215.xml"/><Relationship Id="rId75" Type="http://schemas.openxmlformats.org/officeDocument/2006/relationships/image" Target="../media/image217.png"/><Relationship Id="rId74" Type="http://schemas.openxmlformats.org/officeDocument/2006/relationships/customXml" Target="../ink/ink214.xml"/><Relationship Id="rId73" Type="http://schemas.openxmlformats.org/officeDocument/2006/relationships/image" Target="../media/image216.png"/><Relationship Id="rId72" Type="http://schemas.openxmlformats.org/officeDocument/2006/relationships/customXml" Target="../ink/ink213.xml"/><Relationship Id="rId71" Type="http://schemas.openxmlformats.org/officeDocument/2006/relationships/image" Target="../media/image215.png"/><Relationship Id="rId70" Type="http://schemas.openxmlformats.org/officeDocument/2006/relationships/customXml" Target="../ink/ink212.xml"/><Relationship Id="rId7" Type="http://schemas.openxmlformats.org/officeDocument/2006/relationships/image" Target="../media/image183.png"/><Relationship Id="rId69" Type="http://schemas.openxmlformats.org/officeDocument/2006/relationships/image" Target="../media/image214.png"/><Relationship Id="rId68" Type="http://schemas.openxmlformats.org/officeDocument/2006/relationships/customXml" Target="../ink/ink211.xml"/><Relationship Id="rId67" Type="http://schemas.openxmlformats.org/officeDocument/2006/relationships/image" Target="../media/image213.png"/><Relationship Id="rId66" Type="http://schemas.openxmlformats.org/officeDocument/2006/relationships/customXml" Target="../ink/ink210.xml"/><Relationship Id="rId65" Type="http://schemas.openxmlformats.org/officeDocument/2006/relationships/image" Target="../media/image212.png"/><Relationship Id="rId64" Type="http://schemas.openxmlformats.org/officeDocument/2006/relationships/customXml" Target="../ink/ink209.xml"/><Relationship Id="rId63" Type="http://schemas.openxmlformats.org/officeDocument/2006/relationships/image" Target="../media/image211.png"/><Relationship Id="rId62" Type="http://schemas.openxmlformats.org/officeDocument/2006/relationships/customXml" Target="../ink/ink208.xml"/><Relationship Id="rId61" Type="http://schemas.openxmlformats.org/officeDocument/2006/relationships/image" Target="../media/image210.png"/><Relationship Id="rId60" Type="http://schemas.openxmlformats.org/officeDocument/2006/relationships/customXml" Target="../ink/ink207.xml"/><Relationship Id="rId6" Type="http://schemas.openxmlformats.org/officeDocument/2006/relationships/customXml" Target="../ink/ink180.xml"/><Relationship Id="rId59" Type="http://schemas.openxmlformats.org/officeDocument/2006/relationships/image" Target="../media/image209.png"/><Relationship Id="rId58" Type="http://schemas.openxmlformats.org/officeDocument/2006/relationships/customXml" Target="../ink/ink206.xml"/><Relationship Id="rId57" Type="http://schemas.openxmlformats.org/officeDocument/2006/relationships/image" Target="../media/image208.png"/><Relationship Id="rId56" Type="http://schemas.openxmlformats.org/officeDocument/2006/relationships/customXml" Target="../ink/ink205.xml"/><Relationship Id="rId55" Type="http://schemas.openxmlformats.org/officeDocument/2006/relationships/image" Target="../media/image207.png"/><Relationship Id="rId54" Type="http://schemas.openxmlformats.org/officeDocument/2006/relationships/customXml" Target="../ink/ink204.xml"/><Relationship Id="rId53" Type="http://schemas.openxmlformats.org/officeDocument/2006/relationships/image" Target="../media/image206.png"/><Relationship Id="rId52" Type="http://schemas.openxmlformats.org/officeDocument/2006/relationships/customXml" Target="../ink/ink203.xml"/><Relationship Id="rId51" Type="http://schemas.openxmlformats.org/officeDocument/2006/relationships/image" Target="../media/image205.png"/><Relationship Id="rId50" Type="http://schemas.openxmlformats.org/officeDocument/2006/relationships/customXml" Target="../ink/ink202.xml"/><Relationship Id="rId5" Type="http://schemas.openxmlformats.org/officeDocument/2006/relationships/image" Target="../media/image182.png"/><Relationship Id="rId49" Type="http://schemas.openxmlformats.org/officeDocument/2006/relationships/image" Target="../media/image204.png"/><Relationship Id="rId48" Type="http://schemas.openxmlformats.org/officeDocument/2006/relationships/customXml" Target="../ink/ink201.xml"/><Relationship Id="rId47" Type="http://schemas.openxmlformats.org/officeDocument/2006/relationships/image" Target="../media/image203.png"/><Relationship Id="rId46" Type="http://schemas.openxmlformats.org/officeDocument/2006/relationships/customXml" Target="../ink/ink200.xml"/><Relationship Id="rId45" Type="http://schemas.openxmlformats.org/officeDocument/2006/relationships/image" Target="../media/image202.png"/><Relationship Id="rId44" Type="http://schemas.openxmlformats.org/officeDocument/2006/relationships/customXml" Target="../ink/ink199.xml"/><Relationship Id="rId43" Type="http://schemas.openxmlformats.org/officeDocument/2006/relationships/image" Target="../media/image201.png"/><Relationship Id="rId42" Type="http://schemas.openxmlformats.org/officeDocument/2006/relationships/customXml" Target="../ink/ink198.xml"/><Relationship Id="rId41" Type="http://schemas.openxmlformats.org/officeDocument/2006/relationships/image" Target="../media/image200.png"/><Relationship Id="rId40" Type="http://schemas.openxmlformats.org/officeDocument/2006/relationships/customXml" Target="../ink/ink197.xml"/><Relationship Id="rId4" Type="http://schemas.openxmlformats.org/officeDocument/2006/relationships/customXml" Target="../ink/ink179.xml"/><Relationship Id="rId39" Type="http://schemas.openxmlformats.org/officeDocument/2006/relationships/image" Target="../media/image199.png"/><Relationship Id="rId38" Type="http://schemas.openxmlformats.org/officeDocument/2006/relationships/customXml" Target="../ink/ink196.xml"/><Relationship Id="rId37" Type="http://schemas.openxmlformats.org/officeDocument/2006/relationships/image" Target="../media/image198.png"/><Relationship Id="rId36" Type="http://schemas.openxmlformats.org/officeDocument/2006/relationships/customXml" Target="../ink/ink195.xml"/><Relationship Id="rId35" Type="http://schemas.openxmlformats.org/officeDocument/2006/relationships/image" Target="../media/image197.png"/><Relationship Id="rId34" Type="http://schemas.openxmlformats.org/officeDocument/2006/relationships/customXml" Target="../ink/ink194.xml"/><Relationship Id="rId33" Type="http://schemas.openxmlformats.org/officeDocument/2006/relationships/image" Target="../media/image196.png"/><Relationship Id="rId32" Type="http://schemas.openxmlformats.org/officeDocument/2006/relationships/customXml" Target="../ink/ink193.xml"/><Relationship Id="rId31" Type="http://schemas.openxmlformats.org/officeDocument/2006/relationships/image" Target="../media/image195.png"/><Relationship Id="rId30" Type="http://schemas.openxmlformats.org/officeDocument/2006/relationships/customXml" Target="../ink/ink192.xml"/><Relationship Id="rId3" Type="http://schemas.openxmlformats.org/officeDocument/2006/relationships/image" Target="../media/image181.png"/><Relationship Id="rId29" Type="http://schemas.openxmlformats.org/officeDocument/2006/relationships/image" Target="../media/image194.png"/><Relationship Id="rId28" Type="http://schemas.openxmlformats.org/officeDocument/2006/relationships/customXml" Target="../ink/ink191.xml"/><Relationship Id="rId27" Type="http://schemas.openxmlformats.org/officeDocument/2006/relationships/image" Target="../media/image193.png"/><Relationship Id="rId26" Type="http://schemas.openxmlformats.org/officeDocument/2006/relationships/customXml" Target="../ink/ink190.xml"/><Relationship Id="rId25" Type="http://schemas.openxmlformats.org/officeDocument/2006/relationships/image" Target="../media/image192.png"/><Relationship Id="rId24" Type="http://schemas.openxmlformats.org/officeDocument/2006/relationships/customXml" Target="../ink/ink189.xml"/><Relationship Id="rId23" Type="http://schemas.openxmlformats.org/officeDocument/2006/relationships/image" Target="../media/image191.png"/><Relationship Id="rId22" Type="http://schemas.openxmlformats.org/officeDocument/2006/relationships/customXml" Target="../ink/ink188.xml"/><Relationship Id="rId21" Type="http://schemas.openxmlformats.org/officeDocument/2006/relationships/image" Target="../media/image190.png"/><Relationship Id="rId20" Type="http://schemas.openxmlformats.org/officeDocument/2006/relationships/customXml" Target="../ink/ink187.xml"/><Relationship Id="rId2" Type="http://schemas.openxmlformats.org/officeDocument/2006/relationships/customXml" Target="../ink/ink178.xml"/><Relationship Id="rId19" Type="http://schemas.openxmlformats.org/officeDocument/2006/relationships/image" Target="../media/image189.png"/><Relationship Id="rId18" Type="http://schemas.openxmlformats.org/officeDocument/2006/relationships/customXml" Target="../ink/ink186.xml"/><Relationship Id="rId17" Type="http://schemas.openxmlformats.org/officeDocument/2006/relationships/image" Target="../media/image188.png"/><Relationship Id="rId16" Type="http://schemas.openxmlformats.org/officeDocument/2006/relationships/customXml" Target="../ink/ink185.xml"/><Relationship Id="rId15" Type="http://schemas.openxmlformats.org/officeDocument/2006/relationships/image" Target="../media/image187.png"/><Relationship Id="rId14" Type="http://schemas.openxmlformats.org/officeDocument/2006/relationships/customXml" Target="../ink/ink184.xml"/><Relationship Id="rId13" Type="http://schemas.openxmlformats.org/officeDocument/2006/relationships/image" Target="../media/image186.png"/><Relationship Id="rId12" Type="http://schemas.openxmlformats.org/officeDocument/2006/relationships/customXml" Target="../ink/ink183.xml"/><Relationship Id="rId11" Type="http://schemas.openxmlformats.org/officeDocument/2006/relationships/image" Target="../media/image185.png"/><Relationship Id="rId102" Type="http://schemas.openxmlformats.org/officeDocument/2006/relationships/slideLayout" Target="../slideLayouts/slideLayout2.xml"/><Relationship Id="rId101" Type="http://schemas.openxmlformats.org/officeDocument/2006/relationships/image" Target="../media/image230.png"/><Relationship Id="rId100" Type="http://schemas.openxmlformats.org/officeDocument/2006/relationships/customXml" Target="../ink/ink227.xml"/><Relationship Id="rId10" Type="http://schemas.openxmlformats.org/officeDocument/2006/relationships/customXml" Target="../ink/ink182.xml"/><Relationship Id="rId1" Type="http://schemas.openxmlformats.org/officeDocument/2006/relationships/image" Target="../media/image18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1.png"/><Relationship Id="rId1" Type="http://schemas.openxmlformats.org/officeDocument/2006/relationships/hyperlink" Target="6.11.sw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4"/>
          </p:nvPr>
        </p:nvSpPr>
        <p:spPr/>
        <p:txBody>
          <a:bodyPr/>
          <a:p>
            <a:pPr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4098" name="标题 4097"/>
          <p:cNvSpPr>
            <a:spLocks noGrp="1"/>
          </p:cNvSpPr>
          <p:nvPr>
            <p:ph type="ctrTitle"/>
          </p:nvPr>
        </p:nvSpPr>
        <p:spPr/>
        <p:txBody>
          <a:bodyPr anchor="b"/>
          <a:p>
            <a:pPr defTabSz="914400">
              <a:buSzTx/>
            </a:pPr>
            <a:r>
              <a:rPr lang="zh-CN" altLang="en-US" kern="1200" baseline="0">
                <a:latin typeface="Arial" panose="020B0604020202020204" pitchFamily="34" charset="0"/>
                <a:ea typeface="宋体" panose="02010600030101010101" pitchFamily="2" charset="-122"/>
              </a:rPr>
              <a:t>第六章  总线系统</a:t>
            </a:r>
            <a:endParaRPr lang="zh-CN" altLang="en-US" kern="1200" baseline="0">
              <a:latin typeface="Arial" panose="020B0604020202020204" pitchFamily="34" charset="0"/>
              <a:ea typeface="宋体" panose="02010600030101010101" pitchFamily="2" charset="-122"/>
            </a:endParaRPr>
          </a:p>
        </p:txBody>
      </p:sp>
      <p:sp>
        <p:nvSpPr>
          <p:cNvPr id="4099" name="副标题 4098"/>
          <p:cNvSpPr>
            <a:spLocks noGrp="1"/>
          </p:cNvSpPr>
          <p:nvPr>
            <p:ph type="subTitle" idx="1"/>
          </p:nvPr>
        </p:nvSpPr>
        <p:spPr/>
        <p:txBody>
          <a:bodyPr anchor="t"/>
          <a:p>
            <a:pPr defTabSz="914400">
              <a:buSzPct val="70000"/>
            </a:pPr>
            <a:endParaRPr kern="1200" baseline="0">
              <a:latin typeface="Arial" panose="020B0604020202020204" pitchFamily="34" charset="0"/>
              <a:ea typeface="宋体" panose="02010600030101010101" pitchFamily="2" charset="-122"/>
            </a:endParaRPr>
          </a:p>
        </p:txBody>
      </p:sp>
      <p:sp>
        <p:nvSpPr>
          <p:cNvPr id="4100" name="动作按钮: 第一张 4099">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a:latin typeface="Arial" panose="020B0604020202020204" pitchFamily="34" charset="0"/>
                <a:ea typeface="隶书" panose="02010509060101010101" pitchFamily="1" charset="-122"/>
              </a:rPr>
              <a:t>返回</a:t>
            </a:r>
            <a:endParaRPr lang="zh-CN" altLang="en-US" sz="1400">
              <a:latin typeface="Arial" panose="020B0604020202020204" pitchFamily="34" charset="0"/>
              <a:ea typeface="隶书" panose="02010509060101010101" pitchFamily="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13314" name="标题 13313"/>
          <p:cNvSpPr>
            <a:spLocks noGrp="1"/>
          </p:cNvSpPr>
          <p:nvPr>
            <p:ph type="title"/>
          </p:nvPr>
        </p:nvSpPr>
        <p:spPr/>
        <p:txBody>
          <a:bodyPr anchor="b"/>
          <a:p>
            <a:r>
              <a:rPr lang="en-US" altLang="zh-CN"/>
              <a:t>6.4</a:t>
            </a:r>
            <a:r>
              <a:rPr lang="zh-CN" altLang="en-US"/>
              <a:t>总线的定时和数据传送模式</a:t>
            </a:r>
            <a:endParaRPr lang="zh-CN" altLang="en-US"/>
          </a:p>
        </p:txBody>
      </p:sp>
      <p:sp>
        <p:nvSpPr>
          <p:cNvPr id="13315" name="文本占位符 13314"/>
          <p:cNvSpPr>
            <a:spLocks noGrp="1"/>
          </p:cNvSpPr>
          <p:nvPr>
            <p:ph type="body" idx="1"/>
          </p:nvPr>
        </p:nvSpPr>
        <p:spPr>
          <a:xfrm>
            <a:off x="457200" y="1787525"/>
            <a:ext cx="8229600" cy="4200525"/>
          </a:xfrm>
        </p:spPr>
        <p:txBody>
          <a:bodyPr/>
          <a:p>
            <a:pPr>
              <a:buNone/>
            </a:pPr>
            <a:r>
              <a:rPr lang="zh-CN" altLang="en-US">
                <a:latin typeface="宋体" panose="02010600030101010101" pitchFamily="2" charset="-122"/>
              </a:rPr>
              <a:t>一、总线定时</a:t>
            </a:r>
            <a:endParaRPr lang="zh-CN" altLang="en-US">
              <a:latin typeface="宋体" panose="02010600030101010101" pitchFamily="2" charset="-122"/>
            </a:endParaRPr>
          </a:p>
          <a:p>
            <a:r>
              <a:rPr lang="zh-CN" altLang="en-US">
                <a:latin typeface="宋体" panose="02010600030101010101" pitchFamily="2" charset="-122"/>
              </a:rPr>
              <a:t>总线的信息传送过程：请求总线、总线仲裁、寻址、信息传送、状态返回。 </a:t>
            </a:r>
            <a:endParaRPr lang="zh-CN" altLang="en-US"/>
          </a:p>
          <a:p>
            <a:r>
              <a:rPr lang="zh-CN" altLang="en-US">
                <a:latin typeface="宋体" panose="02010600030101010101" pitchFamily="2" charset="-122"/>
              </a:rPr>
              <a:t>定时：事件出现在总线上的时序关系。 </a:t>
            </a:r>
            <a:endParaRPr lang="zh-CN" altLang="en-US"/>
          </a:p>
          <a:p>
            <a:pPr lvl="1"/>
            <a:r>
              <a:rPr lang="zh-CN" altLang="en-US">
                <a:latin typeface="宋体" panose="02010600030101010101" pitchFamily="2" charset="-122"/>
              </a:rPr>
              <a:t>同步定时：</a:t>
            </a:r>
            <a:endParaRPr lang="zh-CN" altLang="en-US">
              <a:latin typeface="宋体" panose="02010600030101010101" pitchFamily="2" charset="-122"/>
            </a:endParaRPr>
          </a:p>
          <a:p>
            <a:pPr lvl="1"/>
            <a:r>
              <a:rPr lang="zh-CN" altLang="en-US">
                <a:latin typeface="宋体" panose="02010600030101010101" pitchFamily="2" charset="-122"/>
              </a:rPr>
              <a:t>异步定时：</a:t>
            </a:r>
            <a:endParaRPr lang="zh-CN" altLang="en-US">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14338" name="标题 14337"/>
          <p:cNvSpPr>
            <a:spLocks noGrp="1"/>
          </p:cNvSpPr>
          <p:nvPr>
            <p:ph type="title"/>
          </p:nvPr>
        </p:nvSpPr>
        <p:spPr/>
        <p:txBody>
          <a:bodyPr anchor="b"/>
          <a:p>
            <a:r>
              <a:rPr lang="en-US" altLang="zh-CN"/>
              <a:t>6.4</a:t>
            </a:r>
            <a:r>
              <a:rPr lang="zh-CN" altLang="en-US"/>
              <a:t>总线的定时和数据传送模式</a:t>
            </a:r>
            <a:endParaRPr lang="zh-CN" altLang="en-US"/>
          </a:p>
        </p:txBody>
      </p:sp>
      <p:sp>
        <p:nvSpPr>
          <p:cNvPr id="14339" name="文本占位符 14338"/>
          <p:cNvSpPr>
            <a:spLocks noGrp="1"/>
          </p:cNvSpPr>
          <p:nvPr>
            <p:ph type="body" idx="1"/>
          </p:nvPr>
        </p:nvSpPr>
        <p:spPr/>
        <p:txBody>
          <a:bodyPr/>
          <a:p>
            <a:pPr>
              <a:buNone/>
            </a:pPr>
            <a:r>
              <a:rPr lang="en-US" altLang="zh-CN"/>
              <a:t>1</a:t>
            </a:r>
            <a:r>
              <a:rPr lang="zh-CN" altLang="en-US"/>
              <a:t>、</a:t>
            </a:r>
            <a:r>
              <a:rPr lang="zh-CN" altLang="en-US">
                <a:latin typeface="宋体" panose="02010600030101010101" pitchFamily="2" charset="-122"/>
              </a:rPr>
              <a:t>同步定时</a:t>
            </a:r>
            <a:endParaRPr lang="zh-CN" altLang="en-US">
              <a:latin typeface="宋体" panose="02010600030101010101" pitchFamily="2" charset="-122"/>
            </a:endParaRPr>
          </a:p>
        </p:txBody>
      </p:sp>
      <p:pic>
        <p:nvPicPr>
          <p:cNvPr id="14340" name="图片 14339" descr="6a12">
            <a:hlinkClick r:id="rId1" action="ppaction://hlinkfile"/>
          </p:cNvPr>
          <p:cNvPicPr>
            <a:picLocks noChangeAspect="1"/>
          </p:cNvPicPr>
          <p:nvPr/>
        </p:nvPicPr>
        <p:blipFill>
          <a:blip r:embed="rId2"/>
          <a:stretch>
            <a:fillRect/>
          </a:stretch>
        </p:blipFill>
        <p:spPr>
          <a:xfrm>
            <a:off x="684213" y="2349500"/>
            <a:ext cx="7488237" cy="331152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15362" name="标题 15361"/>
          <p:cNvSpPr>
            <a:spLocks noGrp="1"/>
          </p:cNvSpPr>
          <p:nvPr>
            <p:ph type="title"/>
          </p:nvPr>
        </p:nvSpPr>
        <p:spPr/>
        <p:txBody>
          <a:bodyPr anchor="b"/>
          <a:p>
            <a:r>
              <a:rPr lang="en-US" altLang="zh-CN"/>
              <a:t>6.4</a:t>
            </a:r>
            <a:r>
              <a:rPr lang="zh-CN" altLang="en-US"/>
              <a:t>总线的定时和数据传送模式</a:t>
            </a:r>
            <a:endParaRPr lang="zh-CN" altLang="en-US"/>
          </a:p>
        </p:txBody>
      </p:sp>
      <p:sp>
        <p:nvSpPr>
          <p:cNvPr id="15363" name="文本占位符 15362"/>
          <p:cNvSpPr>
            <a:spLocks noGrp="1"/>
          </p:cNvSpPr>
          <p:nvPr>
            <p:ph type="body" idx="1"/>
          </p:nvPr>
        </p:nvSpPr>
        <p:spPr/>
        <p:txBody>
          <a:bodyPr/>
          <a:p>
            <a:pPr>
              <a:buNone/>
            </a:pPr>
            <a:r>
              <a:rPr lang="en-US" altLang="zh-CN"/>
              <a:t>2</a:t>
            </a:r>
            <a:r>
              <a:rPr lang="zh-CN" altLang="en-US"/>
              <a:t>、异步定时</a:t>
            </a:r>
            <a:endParaRPr lang="zh-CN" altLang="en-US"/>
          </a:p>
        </p:txBody>
      </p:sp>
      <p:pic>
        <p:nvPicPr>
          <p:cNvPr id="15364" name="图片 15363" descr="6a13">
            <a:hlinkClick r:id="rId1" action="ppaction://hlinkfile"/>
          </p:cNvPr>
          <p:cNvPicPr>
            <a:picLocks noChangeAspect="1"/>
          </p:cNvPicPr>
          <p:nvPr/>
        </p:nvPicPr>
        <p:blipFill>
          <a:blip r:embed="rId2"/>
          <a:stretch>
            <a:fillRect/>
          </a:stretch>
        </p:blipFill>
        <p:spPr>
          <a:xfrm>
            <a:off x="2987675" y="1628775"/>
            <a:ext cx="5721350" cy="4886325"/>
          </a:xfrm>
          <a:prstGeom prst="rect">
            <a:avLst/>
          </a:prstGeom>
          <a:noFill/>
          <a:ln w="9525">
            <a:noFill/>
          </a:ln>
        </p:spPr>
      </p:pic>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297213" y="3178305"/>
              <a:ext cx="313046" cy="293898"/>
            </p14:xfrm>
          </p:contentPart>
        </mc:Choice>
        <mc:Fallback xmlns="">
          <p:pic>
            <p:nvPicPr>
              <p:cNvPr id="3" name="墨迹 2"/>
            </p:nvPicPr>
            <p:blipFill>
              <a:blip r:embed="rId4"/>
            </p:blipFill>
            <p:spPr>
              <a:xfrm>
                <a:off x="3297213" y="3178305"/>
                <a:ext cx="313046" cy="29389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343701" y="5682976"/>
              <a:ext cx="266842" cy="292761"/>
            </p14:xfrm>
          </p:contentPart>
        </mc:Choice>
        <mc:Fallback xmlns="">
          <p:pic>
            <p:nvPicPr>
              <p:cNvPr id="4" name="墨迹 3"/>
            </p:nvPicPr>
            <p:blipFill>
              <a:blip r:embed="rId6"/>
            </p:blipFill>
            <p:spPr>
              <a:xfrm>
                <a:off x="3343701" y="5682976"/>
                <a:ext cx="266842" cy="292761"/>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116238" y="3579075"/>
              <a:ext cx="45493" cy="9096"/>
            </p14:xfrm>
          </p:contentPart>
        </mc:Choice>
        <mc:Fallback xmlns="">
          <p:pic>
            <p:nvPicPr>
              <p:cNvPr id="5" name="墨迹 4"/>
            </p:nvPicPr>
            <p:blipFill>
              <a:blip r:embed="rId8"/>
            </p:blipFill>
            <p:spPr>
              <a:xfrm>
                <a:off x="3116238" y="3579075"/>
                <a:ext cx="45493" cy="9096"/>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129886" y="3649139"/>
              <a:ext cx="261582" cy="107298"/>
            </p14:xfrm>
          </p:contentPart>
        </mc:Choice>
        <mc:Fallback xmlns="">
          <p:pic>
            <p:nvPicPr>
              <p:cNvPr id="6" name="墨迹 5"/>
            </p:nvPicPr>
            <p:blipFill>
              <a:blip r:embed="rId10"/>
            </p:blipFill>
            <p:spPr>
              <a:xfrm>
                <a:off x="3129886" y="3649139"/>
                <a:ext cx="261582" cy="107298"/>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184477" y="3542693"/>
              <a:ext cx="47767" cy="40930"/>
            </p14:xfrm>
          </p:contentPart>
        </mc:Choice>
        <mc:Fallback xmlns="">
          <p:pic>
            <p:nvPicPr>
              <p:cNvPr id="7" name="墨迹 6"/>
            </p:nvPicPr>
            <p:blipFill>
              <a:blip r:embed="rId12"/>
            </p:blipFill>
            <p:spPr>
              <a:xfrm>
                <a:off x="3184477" y="3542693"/>
                <a:ext cx="47767" cy="4093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216322" y="3647291"/>
              <a:ext cx="2275" cy="109146"/>
            </p14:xfrm>
          </p:contentPart>
        </mc:Choice>
        <mc:Fallback xmlns="">
          <p:pic>
            <p:nvPicPr>
              <p:cNvPr id="8" name="墨迹 7"/>
            </p:nvPicPr>
            <p:blipFill>
              <a:blip r:embed="rId14"/>
            </p:blipFill>
            <p:spPr>
              <a:xfrm>
                <a:off x="3216322" y="3647291"/>
                <a:ext cx="2275" cy="109146"/>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3211773" y="3615457"/>
              <a:ext cx="84161" cy="138706"/>
            </p14:xfrm>
          </p:contentPart>
        </mc:Choice>
        <mc:Fallback xmlns="">
          <p:pic>
            <p:nvPicPr>
              <p:cNvPr id="9" name="墨迹 8"/>
            </p:nvPicPr>
            <p:blipFill>
              <a:blip r:embed="rId16"/>
            </p:blipFill>
            <p:spPr>
              <a:xfrm>
                <a:off x="3211773" y="3615457"/>
                <a:ext cx="84161" cy="13870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3234519" y="3656387"/>
              <a:ext cx="29570" cy="9095"/>
            </p14:xfrm>
          </p:contentPart>
        </mc:Choice>
        <mc:Fallback xmlns="">
          <p:pic>
            <p:nvPicPr>
              <p:cNvPr id="10" name="墨迹 9"/>
            </p:nvPicPr>
            <p:blipFill>
              <a:blip r:embed="rId18"/>
            </p:blipFill>
            <p:spPr>
              <a:xfrm>
                <a:off x="3234519" y="3656387"/>
                <a:ext cx="29570" cy="909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3229970" y="3690495"/>
              <a:ext cx="47767" cy="29560"/>
            </p14:xfrm>
          </p:contentPart>
        </mc:Choice>
        <mc:Fallback xmlns="">
          <p:pic>
            <p:nvPicPr>
              <p:cNvPr id="11" name="墨迹 10"/>
            </p:nvPicPr>
            <p:blipFill>
              <a:blip r:embed="rId20"/>
            </p:blipFill>
            <p:spPr>
              <a:xfrm>
                <a:off x="3229970" y="3690495"/>
                <a:ext cx="47767" cy="295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3248167" y="3647291"/>
              <a:ext cx="2274" cy="88681"/>
            </p14:xfrm>
          </p:contentPart>
        </mc:Choice>
        <mc:Fallback xmlns="">
          <p:pic>
            <p:nvPicPr>
              <p:cNvPr id="12" name="墨迹 11"/>
            </p:nvPicPr>
            <p:blipFill>
              <a:blip r:embed="rId22"/>
            </p:blipFill>
            <p:spPr>
              <a:xfrm>
                <a:off x="3248167" y="3647291"/>
                <a:ext cx="2274" cy="88681"/>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3357349" y="3583623"/>
              <a:ext cx="360" cy="84133"/>
            </p14:xfrm>
          </p:contentPart>
        </mc:Choice>
        <mc:Fallback xmlns="">
          <p:pic>
            <p:nvPicPr>
              <p:cNvPr id="13" name="墨迹 12"/>
            </p:nvPicPr>
            <p:blipFill>
              <a:blip r:embed="rId24"/>
            </p:blipFill>
            <p:spPr>
              <a:xfrm>
                <a:off x="3357349" y="3583623"/>
                <a:ext cx="360" cy="84133"/>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3389194" y="3608635"/>
              <a:ext cx="27295" cy="6822"/>
            </p14:xfrm>
          </p:contentPart>
        </mc:Choice>
        <mc:Fallback xmlns="">
          <p:pic>
            <p:nvPicPr>
              <p:cNvPr id="14" name="墨迹 13"/>
            </p:nvPicPr>
            <p:blipFill>
              <a:blip r:embed="rId26"/>
            </p:blipFill>
            <p:spPr>
              <a:xfrm>
                <a:off x="3389194" y="3608635"/>
                <a:ext cx="27295" cy="6822"/>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3325504" y="3649565"/>
              <a:ext cx="97809" cy="47751"/>
            </p14:xfrm>
          </p:contentPart>
        </mc:Choice>
        <mc:Fallback xmlns="">
          <p:pic>
            <p:nvPicPr>
              <p:cNvPr id="15" name="墨迹 14"/>
            </p:nvPicPr>
            <p:blipFill>
              <a:blip r:embed="rId28"/>
            </p:blipFill>
            <p:spPr>
              <a:xfrm>
                <a:off x="3325504" y="3649565"/>
                <a:ext cx="97809" cy="47751"/>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3373271" y="3642744"/>
              <a:ext cx="25021" cy="97776"/>
            </p14:xfrm>
          </p:contentPart>
        </mc:Choice>
        <mc:Fallback xmlns="">
          <p:pic>
            <p:nvPicPr>
              <p:cNvPr id="16" name="墨迹 15"/>
            </p:nvPicPr>
            <p:blipFill>
              <a:blip r:embed="rId30"/>
            </p:blipFill>
            <p:spPr>
              <a:xfrm>
                <a:off x="3373271" y="3642744"/>
                <a:ext cx="25021" cy="97776"/>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3402841" y="3692769"/>
              <a:ext cx="34120" cy="40929"/>
            </p14:xfrm>
          </p:contentPart>
        </mc:Choice>
        <mc:Fallback xmlns="">
          <p:pic>
            <p:nvPicPr>
              <p:cNvPr id="17" name="墨迹 16"/>
            </p:nvPicPr>
            <p:blipFill>
              <a:blip r:embed="rId32"/>
            </p:blipFill>
            <p:spPr>
              <a:xfrm>
                <a:off x="3402841" y="3692769"/>
                <a:ext cx="34120" cy="40929"/>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3439235" y="3665482"/>
              <a:ext cx="6824" cy="47751"/>
            </p14:xfrm>
          </p:contentPart>
        </mc:Choice>
        <mc:Fallback xmlns="">
          <p:pic>
            <p:nvPicPr>
              <p:cNvPr id="18" name="墨迹 17"/>
            </p:nvPicPr>
            <p:blipFill>
              <a:blip r:embed="rId34"/>
            </p:blipFill>
            <p:spPr>
              <a:xfrm>
                <a:off x="3439235" y="3665482"/>
                <a:ext cx="6824" cy="47751"/>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3430137" y="3656387"/>
              <a:ext cx="75063" cy="54573"/>
            </p14:xfrm>
          </p:contentPart>
        </mc:Choice>
        <mc:Fallback xmlns="">
          <p:pic>
            <p:nvPicPr>
              <p:cNvPr id="19" name="墨迹 18"/>
            </p:nvPicPr>
            <p:blipFill>
              <a:blip r:embed="rId36"/>
            </p:blipFill>
            <p:spPr>
              <a:xfrm>
                <a:off x="3430137" y="3656387"/>
                <a:ext cx="75063" cy="54573"/>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3514298" y="3556336"/>
              <a:ext cx="61415" cy="122789"/>
            </p14:xfrm>
          </p:contentPart>
        </mc:Choice>
        <mc:Fallback xmlns="">
          <p:pic>
            <p:nvPicPr>
              <p:cNvPr id="20" name="墨迹 19"/>
            </p:nvPicPr>
            <p:blipFill>
              <a:blip r:embed="rId38"/>
            </p:blipFill>
            <p:spPr>
              <a:xfrm>
                <a:off x="3514298" y="3556336"/>
                <a:ext cx="61415" cy="122789"/>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3557516" y="3629100"/>
              <a:ext cx="11373" cy="112557"/>
            </p14:xfrm>
          </p:contentPart>
        </mc:Choice>
        <mc:Fallback xmlns="">
          <p:pic>
            <p:nvPicPr>
              <p:cNvPr id="21" name="墨迹 20"/>
            </p:nvPicPr>
            <p:blipFill>
              <a:blip r:embed="rId40"/>
            </p:blipFill>
            <p:spPr>
              <a:xfrm>
                <a:off x="3557516" y="3629100"/>
                <a:ext cx="11373" cy="112557"/>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3589361" y="3574527"/>
              <a:ext cx="54591" cy="9096"/>
            </p14:xfrm>
          </p:contentPart>
        </mc:Choice>
        <mc:Fallback xmlns="">
          <p:pic>
            <p:nvPicPr>
              <p:cNvPr id="22" name="墨迹 21"/>
            </p:nvPicPr>
            <p:blipFill>
              <a:blip r:embed="rId42"/>
            </p:blipFill>
            <p:spPr>
              <a:xfrm>
                <a:off x="3589361" y="3574527"/>
                <a:ext cx="54591" cy="9096"/>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3593910" y="3630237"/>
              <a:ext cx="72788" cy="121652"/>
            </p14:xfrm>
          </p:contentPart>
        </mc:Choice>
        <mc:Fallback xmlns="">
          <p:pic>
            <p:nvPicPr>
              <p:cNvPr id="23" name="墨迹 22"/>
            </p:nvPicPr>
            <p:blipFill>
              <a:blip r:embed="rId44"/>
            </p:blipFill>
            <p:spPr>
              <a:xfrm>
                <a:off x="3593910" y="3630237"/>
                <a:ext cx="72788" cy="121652"/>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3725838" y="3610909"/>
              <a:ext cx="4550" cy="117105"/>
            </p14:xfrm>
          </p:contentPart>
        </mc:Choice>
        <mc:Fallback xmlns="">
          <p:pic>
            <p:nvPicPr>
              <p:cNvPr id="24" name="墨迹 23"/>
            </p:nvPicPr>
            <p:blipFill>
              <a:blip r:embed="rId46"/>
            </p:blipFill>
            <p:spPr>
              <a:xfrm>
                <a:off x="3725838" y="3610909"/>
                <a:ext cx="4550" cy="11710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3725838" y="3588171"/>
              <a:ext cx="50042" cy="138706"/>
            </p14:xfrm>
          </p:contentPart>
        </mc:Choice>
        <mc:Fallback xmlns="">
          <p:pic>
            <p:nvPicPr>
              <p:cNvPr id="25" name="墨迹 24"/>
            </p:nvPicPr>
            <p:blipFill>
              <a:blip r:embed="rId48"/>
            </p:blipFill>
            <p:spPr>
              <a:xfrm>
                <a:off x="3725838" y="3588171"/>
                <a:ext cx="50042" cy="13870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3741050" y="3651839"/>
              <a:ext cx="32555" cy="9095"/>
            </p14:xfrm>
          </p:contentPart>
        </mc:Choice>
        <mc:Fallback xmlns="">
          <p:pic>
            <p:nvPicPr>
              <p:cNvPr id="26" name="墨迹 25"/>
            </p:nvPicPr>
            <p:blipFill>
              <a:blip r:embed="rId50"/>
            </p:blipFill>
            <p:spPr>
              <a:xfrm>
                <a:off x="3741050" y="3651839"/>
                <a:ext cx="32555" cy="909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3744035" y="3706412"/>
              <a:ext cx="31845" cy="21175"/>
            </p14:xfrm>
          </p:contentPart>
        </mc:Choice>
        <mc:Fallback xmlns="">
          <p:pic>
            <p:nvPicPr>
              <p:cNvPr id="27" name="墨迹 26"/>
            </p:nvPicPr>
            <p:blipFill>
              <a:blip r:embed="rId52"/>
            </p:blipFill>
            <p:spPr>
              <a:xfrm>
                <a:off x="3744035" y="3706412"/>
                <a:ext cx="31845" cy="2117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3784979" y="3599540"/>
              <a:ext cx="65964" cy="29560"/>
            </p14:xfrm>
          </p:contentPart>
        </mc:Choice>
        <mc:Fallback xmlns="">
          <p:pic>
            <p:nvPicPr>
              <p:cNvPr id="28" name="墨迹 27"/>
            </p:nvPicPr>
            <p:blipFill>
              <a:blip r:embed="rId54"/>
            </p:blipFill>
            <p:spPr>
              <a:xfrm>
                <a:off x="3784979" y="3599540"/>
                <a:ext cx="65964" cy="295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3804313" y="3565432"/>
              <a:ext cx="30708" cy="188873"/>
            </p14:xfrm>
          </p:contentPart>
        </mc:Choice>
        <mc:Fallback xmlns="">
          <p:pic>
            <p:nvPicPr>
              <p:cNvPr id="29" name="墨迹 28"/>
            </p:nvPicPr>
            <p:blipFill>
              <a:blip r:embed="rId56"/>
            </p:blipFill>
            <p:spPr>
              <a:xfrm>
                <a:off x="3804313" y="3565432"/>
                <a:ext cx="30708" cy="188873"/>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3916907" y="3560884"/>
              <a:ext cx="38669" cy="13643"/>
            </p14:xfrm>
          </p:contentPart>
        </mc:Choice>
        <mc:Fallback xmlns="">
          <p:pic>
            <p:nvPicPr>
              <p:cNvPr id="30" name="墨迹 29"/>
            </p:nvPicPr>
            <p:blipFill>
              <a:blip r:embed="rId58"/>
            </p:blipFill>
            <p:spPr>
              <a:xfrm>
                <a:off x="3916907" y="3560884"/>
                <a:ext cx="38669" cy="13643"/>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3844119" y="3622279"/>
              <a:ext cx="141027" cy="46188"/>
            </p14:xfrm>
          </p:contentPart>
        </mc:Choice>
        <mc:Fallback xmlns="">
          <p:pic>
            <p:nvPicPr>
              <p:cNvPr id="31" name="墨迹 30"/>
            </p:nvPicPr>
            <p:blipFill>
              <a:blip r:embed="rId60"/>
            </p:blipFill>
            <p:spPr>
              <a:xfrm>
                <a:off x="3844119" y="3622279"/>
                <a:ext cx="141027" cy="46188"/>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2" name="墨迹 31"/>
              <p14:cNvContentPartPr/>
              <p14:nvPr/>
            </p14:nvContentPartPr>
            <p14:xfrm>
              <a:off x="3912358" y="3606362"/>
              <a:ext cx="11373" cy="118241"/>
            </p14:xfrm>
          </p:contentPart>
        </mc:Choice>
        <mc:Fallback xmlns="">
          <p:pic>
            <p:nvPicPr>
              <p:cNvPr id="32" name="墨迹 31"/>
            </p:nvPicPr>
            <p:blipFill>
              <a:blip r:embed="rId62"/>
            </p:blipFill>
            <p:spPr>
              <a:xfrm>
                <a:off x="3912358" y="3606362"/>
                <a:ext cx="11373" cy="118241"/>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墨迹 32"/>
              <p14:cNvContentPartPr/>
              <p14:nvPr/>
            </p14:nvContentPartPr>
            <p14:xfrm>
              <a:off x="3957850" y="3610909"/>
              <a:ext cx="6824" cy="120515"/>
            </p14:xfrm>
          </p:contentPart>
        </mc:Choice>
        <mc:Fallback xmlns="">
          <p:pic>
            <p:nvPicPr>
              <p:cNvPr id="33" name="墨迹 32"/>
            </p:nvPicPr>
            <p:blipFill>
              <a:blip r:embed="rId64"/>
            </p:blipFill>
            <p:spPr>
              <a:xfrm>
                <a:off x="3957850" y="3610909"/>
                <a:ext cx="6824" cy="12051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4" name="墨迹 33"/>
              <p14:cNvContentPartPr/>
              <p14:nvPr/>
            </p14:nvContentPartPr>
            <p14:xfrm>
              <a:off x="4035188" y="3597266"/>
              <a:ext cx="70513" cy="113694"/>
            </p14:xfrm>
          </p:contentPart>
        </mc:Choice>
        <mc:Fallback xmlns="">
          <p:pic>
            <p:nvPicPr>
              <p:cNvPr id="34" name="墨迹 33"/>
            </p:nvPicPr>
            <p:blipFill>
              <a:blip r:embed="rId66"/>
            </p:blipFill>
            <p:spPr>
              <a:xfrm>
                <a:off x="4035188" y="3597266"/>
                <a:ext cx="70513" cy="113694"/>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5" name="墨迹 34"/>
              <p14:cNvContentPartPr/>
              <p14:nvPr/>
            </p14:nvContentPartPr>
            <p14:xfrm>
              <a:off x="4048835" y="3638196"/>
              <a:ext cx="40944" cy="79585"/>
            </p14:xfrm>
          </p:contentPart>
        </mc:Choice>
        <mc:Fallback xmlns="">
          <p:pic>
            <p:nvPicPr>
              <p:cNvPr id="35" name="墨迹 34"/>
            </p:nvPicPr>
            <p:blipFill>
              <a:blip r:embed="rId68"/>
            </p:blipFill>
            <p:spPr>
              <a:xfrm>
                <a:off x="4048835" y="3638196"/>
                <a:ext cx="40944" cy="7958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3994244" y="3638196"/>
              <a:ext cx="61415" cy="36382"/>
            </p14:xfrm>
          </p:contentPart>
        </mc:Choice>
        <mc:Fallback xmlns="">
          <p:pic>
            <p:nvPicPr>
              <p:cNvPr id="36" name="墨迹 35"/>
            </p:nvPicPr>
            <p:blipFill>
              <a:blip r:embed="rId70"/>
            </p:blipFill>
            <p:spPr>
              <a:xfrm>
                <a:off x="3994244" y="3638196"/>
                <a:ext cx="61415" cy="36382"/>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7" name="墨迹 36"/>
              <p14:cNvContentPartPr/>
              <p14:nvPr/>
            </p14:nvContentPartPr>
            <p14:xfrm>
              <a:off x="4094328" y="3569980"/>
              <a:ext cx="68239" cy="79585"/>
            </p14:xfrm>
          </p:contentPart>
        </mc:Choice>
        <mc:Fallback xmlns="">
          <p:pic>
            <p:nvPicPr>
              <p:cNvPr id="37" name="墨迹 36"/>
            </p:nvPicPr>
            <p:blipFill>
              <a:blip r:embed="rId72"/>
            </p:blipFill>
            <p:spPr>
              <a:xfrm>
                <a:off x="4094328" y="3569980"/>
                <a:ext cx="68239" cy="7958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8" name="墨迹 37"/>
              <p14:cNvContentPartPr/>
              <p14:nvPr/>
            </p14:nvContentPartPr>
            <p14:xfrm>
              <a:off x="4121623" y="3683673"/>
              <a:ext cx="4549" cy="56847"/>
            </p14:xfrm>
          </p:contentPart>
        </mc:Choice>
        <mc:Fallback xmlns="">
          <p:pic>
            <p:nvPicPr>
              <p:cNvPr id="38" name="墨迹 37"/>
            </p:nvPicPr>
            <p:blipFill>
              <a:blip r:embed="rId74"/>
            </p:blipFill>
            <p:spPr>
              <a:xfrm>
                <a:off x="4121623" y="3683673"/>
                <a:ext cx="4549" cy="56847"/>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9" name="墨迹 38"/>
              <p14:cNvContentPartPr/>
              <p14:nvPr/>
            </p14:nvContentPartPr>
            <p14:xfrm>
              <a:off x="4126173" y="3692769"/>
              <a:ext cx="72788" cy="54573"/>
            </p14:xfrm>
          </p:contentPart>
        </mc:Choice>
        <mc:Fallback xmlns="">
          <p:pic>
            <p:nvPicPr>
              <p:cNvPr id="39" name="墨迹 38"/>
            </p:nvPicPr>
            <p:blipFill>
              <a:blip r:embed="rId76"/>
            </p:blipFill>
            <p:spPr>
              <a:xfrm>
                <a:off x="4126173" y="3692769"/>
                <a:ext cx="72788" cy="54573"/>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0" name="墨迹 39"/>
              <p14:cNvContentPartPr/>
              <p14:nvPr/>
            </p14:nvContentPartPr>
            <p14:xfrm>
              <a:off x="2552131" y="3187969"/>
              <a:ext cx="45492" cy="34108"/>
            </p14:xfrm>
          </p:contentPart>
        </mc:Choice>
        <mc:Fallback xmlns="">
          <p:pic>
            <p:nvPicPr>
              <p:cNvPr id="40" name="墨迹 39"/>
            </p:nvPicPr>
            <p:blipFill>
              <a:blip r:embed="rId78"/>
            </p:blipFill>
            <p:spPr>
              <a:xfrm>
                <a:off x="2552131" y="3187969"/>
                <a:ext cx="45492" cy="34108"/>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1" name="墨迹 40"/>
              <p14:cNvContentPartPr/>
              <p14:nvPr/>
            </p14:nvContentPartPr>
            <p14:xfrm>
              <a:off x="2511188" y="3263007"/>
              <a:ext cx="93259" cy="20465"/>
            </p14:xfrm>
          </p:contentPart>
        </mc:Choice>
        <mc:Fallback xmlns="">
          <p:pic>
            <p:nvPicPr>
              <p:cNvPr id="41" name="墨迹 40"/>
            </p:nvPicPr>
            <p:blipFill>
              <a:blip r:embed="rId80"/>
            </p:blipFill>
            <p:spPr>
              <a:xfrm>
                <a:off x="2511188" y="3263007"/>
                <a:ext cx="93259" cy="2046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2" name="墨迹 41"/>
              <p14:cNvContentPartPr/>
              <p14:nvPr/>
            </p14:nvContentPartPr>
            <p14:xfrm>
              <a:off x="2518011" y="3297115"/>
              <a:ext cx="38669" cy="138706"/>
            </p14:xfrm>
          </p:contentPart>
        </mc:Choice>
        <mc:Fallback xmlns="">
          <p:pic>
            <p:nvPicPr>
              <p:cNvPr id="42" name="墨迹 41"/>
            </p:nvPicPr>
            <p:blipFill>
              <a:blip r:embed="rId82"/>
            </p:blipFill>
            <p:spPr>
              <a:xfrm>
                <a:off x="2518011" y="3297115"/>
                <a:ext cx="38669" cy="138706"/>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3" name="墨迹 42"/>
              <p14:cNvContentPartPr/>
              <p14:nvPr/>
            </p14:nvContentPartPr>
            <p14:xfrm>
              <a:off x="2556680" y="3342592"/>
              <a:ext cx="25021" cy="31835"/>
            </p14:xfrm>
          </p:contentPart>
        </mc:Choice>
        <mc:Fallback xmlns="">
          <p:pic>
            <p:nvPicPr>
              <p:cNvPr id="43" name="墨迹 42"/>
            </p:nvPicPr>
            <p:blipFill>
              <a:blip r:embed="rId84"/>
            </p:blipFill>
            <p:spPr>
              <a:xfrm>
                <a:off x="2556680" y="3342592"/>
                <a:ext cx="25021" cy="3183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4" name="墨迹 43"/>
              <p14:cNvContentPartPr/>
              <p14:nvPr/>
            </p14:nvContentPartPr>
            <p14:xfrm>
              <a:off x="2597623" y="3333497"/>
              <a:ext cx="6824" cy="22739"/>
            </p14:xfrm>
          </p:contentPart>
        </mc:Choice>
        <mc:Fallback xmlns="">
          <p:pic>
            <p:nvPicPr>
              <p:cNvPr id="44" name="墨迹 43"/>
            </p:nvPicPr>
            <p:blipFill>
              <a:blip r:embed="rId86"/>
            </p:blipFill>
            <p:spPr>
              <a:xfrm>
                <a:off x="2597623" y="3333497"/>
                <a:ext cx="6824" cy="22739"/>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5" name="墨迹 44"/>
              <p14:cNvContentPartPr/>
              <p14:nvPr/>
            </p14:nvContentPartPr>
            <p14:xfrm>
              <a:off x="2576014" y="3333497"/>
              <a:ext cx="80750" cy="59121"/>
            </p14:xfrm>
          </p:contentPart>
        </mc:Choice>
        <mc:Fallback xmlns="">
          <p:pic>
            <p:nvPicPr>
              <p:cNvPr id="45" name="墨迹 44"/>
            </p:nvPicPr>
            <p:blipFill>
              <a:blip r:embed="rId88"/>
            </p:blipFill>
            <p:spPr>
              <a:xfrm>
                <a:off x="2576014" y="3333497"/>
                <a:ext cx="80750" cy="59121"/>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6" name="墨迹 45"/>
              <p14:cNvContentPartPr/>
              <p14:nvPr/>
            </p14:nvContentPartPr>
            <p14:xfrm>
              <a:off x="2661313" y="3201612"/>
              <a:ext cx="13648" cy="115968"/>
            </p14:xfrm>
          </p:contentPart>
        </mc:Choice>
        <mc:Fallback xmlns="">
          <p:pic>
            <p:nvPicPr>
              <p:cNvPr id="46" name="墨迹 45"/>
            </p:nvPicPr>
            <p:blipFill>
              <a:blip r:embed="rId90"/>
            </p:blipFill>
            <p:spPr>
              <a:xfrm>
                <a:off x="2661313" y="3201612"/>
                <a:ext cx="13648" cy="115968"/>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7" name="墨迹 46"/>
              <p14:cNvContentPartPr/>
              <p14:nvPr/>
            </p14:nvContentPartPr>
            <p14:xfrm>
              <a:off x="2684059" y="3231173"/>
              <a:ext cx="20472" cy="2273"/>
            </p14:xfrm>
          </p:contentPart>
        </mc:Choice>
        <mc:Fallback xmlns="">
          <p:pic>
            <p:nvPicPr>
              <p:cNvPr id="47" name="墨迹 46"/>
            </p:nvPicPr>
            <p:blipFill>
              <a:blip r:embed="rId92"/>
            </p:blipFill>
            <p:spPr>
              <a:xfrm>
                <a:off x="2684059" y="3231173"/>
                <a:ext cx="20472" cy="2273"/>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8" name="墨迹 47"/>
              <p14:cNvContentPartPr/>
              <p14:nvPr/>
            </p14:nvContentPartPr>
            <p14:xfrm>
              <a:off x="2674961" y="3269828"/>
              <a:ext cx="20471" cy="13644"/>
            </p14:xfrm>
          </p:contentPart>
        </mc:Choice>
        <mc:Fallback xmlns="">
          <p:pic>
            <p:nvPicPr>
              <p:cNvPr id="48" name="墨迹 47"/>
            </p:nvPicPr>
            <p:blipFill>
              <a:blip r:embed="rId94"/>
            </p:blipFill>
            <p:spPr>
              <a:xfrm>
                <a:off x="2674961" y="3269828"/>
                <a:ext cx="20471" cy="13644"/>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49" name="墨迹 48"/>
              <p14:cNvContentPartPr/>
              <p14:nvPr/>
            </p14:nvContentPartPr>
            <p14:xfrm>
              <a:off x="2715904" y="3192517"/>
              <a:ext cx="9098" cy="97777"/>
            </p14:xfrm>
          </p:contentPart>
        </mc:Choice>
        <mc:Fallback xmlns="">
          <p:pic>
            <p:nvPicPr>
              <p:cNvPr id="49" name="墨迹 48"/>
            </p:nvPicPr>
            <p:blipFill>
              <a:blip r:embed="rId96"/>
            </p:blipFill>
            <p:spPr>
              <a:xfrm>
                <a:off x="2715904" y="3192517"/>
                <a:ext cx="9098" cy="97777"/>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0" name="墨迹 49"/>
              <p14:cNvContentPartPr/>
              <p14:nvPr/>
            </p14:nvContentPartPr>
            <p14:xfrm>
              <a:off x="2743200" y="3219803"/>
              <a:ext cx="25020" cy="4548"/>
            </p14:xfrm>
          </p:contentPart>
        </mc:Choice>
        <mc:Fallback xmlns="">
          <p:pic>
            <p:nvPicPr>
              <p:cNvPr id="50" name="墨迹 49"/>
            </p:nvPicPr>
            <p:blipFill>
              <a:blip r:embed="rId98"/>
            </p:blipFill>
            <p:spPr>
              <a:xfrm>
                <a:off x="2743200" y="3219803"/>
                <a:ext cx="25020" cy="4548"/>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1" name="墨迹 50"/>
              <p14:cNvContentPartPr/>
              <p14:nvPr/>
            </p14:nvContentPartPr>
            <p14:xfrm>
              <a:off x="2752298" y="3247090"/>
              <a:ext cx="20471" cy="9095"/>
            </p14:xfrm>
          </p:contentPart>
        </mc:Choice>
        <mc:Fallback xmlns="">
          <p:pic>
            <p:nvPicPr>
              <p:cNvPr id="51" name="墨迹 50"/>
            </p:nvPicPr>
            <p:blipFill>
              <a:blip r:embed="rId100"/>
            </p:blipFill>
            <p:spPr>
              <a:xfrm>
                <a:off x="2752298" y="3247090"/>
                <a:ext cx="20471" cy="909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2" name="墨迹 51"/>
              <p14:cNvContentPartPr/>
              <p14:nvPr/>
            </p14:nvContentPartPr>
            <p14:xfrm>
              <a:off x="2645391" y="3274376"/>
              <a:ext cx="88710" cy="113694"/>
            </p14:xfrm>
          </p:contentPart>
        </mc:Choice>
        <mc:Fallback xmlns="">
          <p:pic>
            <p:nvPicPr>
              <p:cNvPr id="52" name="墨迹 51"/>
            </p:nvPicPr>
            <p:blipFill>
              <a:blip r:embed="rId102"/>
            </p:blipFill>
            <p:spPr>
              <a:xfrm>
                <a:off x="2645391" y="3274376"/>
                <a:ext cx="88710" cy="113694"/>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3" name="墨迹 52"/>
              <p14:cNvContentPartPr/>
              <p14:nvPr/>
            </p14:nvContentPartPr>
            <p14:xfrm>
              <a:off x="2715904" y="3301663"/>
              <a:ext cx="88711" cy="52299"/>
            </p14:xfrm>
          </p:contentPart>
        </mc:Choice>
        <mc:Fallback xmlns="">
          <p:pic>
            <p:nvPicPr>
              <p:cNvPr id="53" name="墨迹 52"/>
            </p:nvPicPr>
            <p:blipFill>
              <a:blip r:embed="rId104"/>
            </p:blipFill>
            <p:spPr>
              <a:xfrm>
                <a:off x="2715904" y="3301663"/>
                <a:ext cx="88711" cy="52299"/>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4" name="墨迹 53"/>
              <p14:cNvContentPartPr/>
              <p14:nvPr/>
            </p14:nvContentPartPr>
            <p14:xfrm>
              <a:off x="2706805" y="3338045"/>
              <a:ext cx="52317" cy="4547"/>
            </p14:xfrm>
          </p:contentPart>
        </mc:Choice>
        <mc:Fallback xmlns="">
          <p:pic>
            <p:nvPicPr>
              <p:cNvPr id="54" name="墨迹 53"/>
            </p:nvPicPr>
            <p:blipFill>
              <a:blip r:embed="rId106"/>
            </p:blipFill>
            <p:spPr>
              <a:xfrm>
                <a:off x="2706805" y="3338045"/>
                <a:ext cx="52317" cy="4547"/>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5" name="墨迹 54"/>
              <p14:cNvContentPartPr/>
              <p14:nvPr/>
            </p14:nvContentPartPr>
            <p14:xfrm>
              <a:off x="2702256" y="3369879"/>
              <a:ext cx="6824" cy="56847"/>
            </p14:xfrm>
          </p:contentPart>
        </mc:Choice>
        <mc:Fallback xmlns="">
          <p:pic>
            <p:nvPicPr>
              <p:cNvPr id="55" name="墨迹 54"/>
            </p:nvPicPr>
            <p:blipFill>
              <a:blip r:embed="rId108"/>
            </p:blipFill>
            <p:spPr>
              <a:xfrm>
                <a:off x="2702256" y="3369879"/>
                <a:ext cx="6824" cy="56847"/>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6" name="墨迹 55"/>
              <p14:cNvContentPartPr/>
              <p14:nvPr/>
            </p14:nvContentPartPr>
            <p14:xfrm>
              <a:off x="2720453" y="3369879"/>
              <a:ext cx="63690" cy="54573"/>
            </p14:xfrm>
          </p:contentPart>
        </mc:Choice>
        <mc:Fallback xmlns="">
          <p:pic>
            <p:nvPicPr>
              <p:cNvPr id="56" name="墨迹 55"/>
            </p:nvPicPr>
            <p:blipFill>
              <a:blip r:embed="rId110"/>
            </p:blipFill>
            <p:spPr>
              <a:xfrm>
                <a:off x="2720453" y="3369879"/>
                <a:ext cx="63690" cy="54573"/>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7" name="墨迹 56"/>
              <p14:cNvContentPartPr/>
              <p14:nvPr/>
            </p14:nvContentPartPr>
            <p14:xfrm>
              <a:off x="2802340" y="3242542"/>
              <a:ext cx="36394" cy="106872"/>
            </p14:xfrm>
          </p:contentPart>
        </mc:Choice>
        <mc:Fallback xmlns="">
          <p:pic>
            <p:nvPicPr>
              <p:cNvPr id="57" name="墨迹 56"/>
            </p:nvPicPr>
            <p:blipFill>
              <a:blip r:embed="rId112"/>
            </p:blipFill>
            <p:spPr>
              <a:xfrm>
                <a:off x="2802340" y="3242542"/>
                <a:ext cx="36394" cy="106872"/>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58" name="墨迹 57"/>
              <p14:cNvContentPartPr/>
              <p14:nvPr/>
            </p14:nvContentPartPr>
            <p14:xfrm>
              <a:off x="2825086" y="3319854"/>
              <a:ext cx="6824" cy="81859"/>
            </p14:xfrm>
          </p:contentPart>
        </mc:Choice>
        <mc:Fallback xmlns="">
          <p:pic>
            <p:nvPicPr>
              <p:cNvPr id="58" name="墨迹 57"/>
            </p:nvPicPr>
            <p:blipFill>
              <a:blip r:embed="rId114"/>
            </p:blipFill>
            <p:spPr>
              <a:xfrm>
                <a:off x="2825086" y="3319854"/>
                <a:ext cx="6824" cy="81859"/>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59" name="墨迹 58"/>
              <p14:cNvContentPartPr/>
              <p14:nvPr/>
            </p14:nvContentPartPr>
            <p14:xfrm>
              <a:off x="2875128" y="3237994"/>
              <a:ext cx="31845" cy="9096"/>
            </p14:xfrm>
          </p:contentPart>
        </mc:Choice>
        <mc:Fallback xmlns="">
          <p:pic>
            <p:nvPicPr>
              <p:cNvPr id="59" name="墨迹 58"/>
            </p:nvPicPr>
            <p:blipFill>
              <a:blip r:embed="rId116"/>
            </p:blipFill>
            <p:spPr>
              <a:xfrm>
                <a:off x="2875128" y="3237994"/>
                <a:ext cx="31845" cy="9096"/>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0" name="墨迹 59"/>
              <p14:cNvContentPartPr/>
              <p14:nvPr/>
            </p14:nvContentPartPr>
            <p14:xfrm>
              <a:off x="2843283" y="3263007"/>
              <a:ext cx="70514" cy="11369"/>
            </p14:xfrm>
          </p:contentPart>
        </mc:Choice>
        <mc:Fallback xmlns="">
          <p:pic>
            <p:nvPicPr>
              <p:cNvPr id="60" name="墨迹 59"/>
            </p:nvPicPr>
            <p:blipFill>
              <a:blip r:embed="rId118"/>
            </p:blipFill>
            <p:spPr>
              <a:xfrm>
                <a:off x="2843283" y="3263007"/>
                <a:ext cx="70514" cy="11369"/>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1" name="墨迹 60"/>
              <p14:cNvContentPartPr/>
              <p14:nvPr/>
            </p14:nvContentPartPr>
            <p14:xfrm>
              <a:off x="2856931" y="3301663"/>
              <a:ext cx="47767" cy="4547"/>
            </p14:xfrm>
          </p:contentPart>
        </mc:Choice>
        <mc:Fallback xmlns="">
          <p:pic>
            <p:nvPicPr>
              <p:cNvPr id="61" name="墨迹 60"/>
            </p:nvPicPr>
            <p:blipFill>
              <a:blip r:embed="rId120"/>
            </p:blipFill>
            <p:spPr>
              <a:xfrm>
                <a:off x="2856931" y="3301663"/>
                <a:ext cx="47767" cy="4547"/>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2" name="墨迹 61"/>
              <p14:cNvContentPartPr/>
              <p14:nvPr/>
            </p14:nvContentPartPr>
            <p14:xfrm>
              <a:off x="2866029" y="3324401"/>
              <a:ext cx="47767" cy="9096"/>
            </p14:xfrm>
          </p:contentPart>
        </mc:Choice>
        <mc:Fallback xmlns="">
          <p:pic>
            <p:nvPicPr>
              <p:cNvPr id="62" name="墨迹 61"/>
            </p:nvPicPr>
            <p:blipFill>
              <a:blip r:embed="rId122"/>
            </p:blipFill>
            <p:spPr>
              <a:xfrm>
                <a:off x="2866029" y="3324401"/>
                <a:ext cx="47767" cy="9096"/>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3" name="墨迹 62"/>
              <p14:cNvContentPartPr/>
              <p14:nvPr/>
            </p14:nvContentPartPr>
            <p14:xfrm>
              <a:off x="2861480" y="3365331"/>
              <a:ext cx="4549" cy="43204"/>
            </p14:xfrm>
          </p:contentPart>
        </mc:Choice>
        <mc:Fallback xmlns="">
          <p:pic>
            <p:nvPicPr>
              <p:cNvPr id="63" name="墨迹 62"/>
            </p:nvPicPr>
            <p:blipFill>
              <a:blip r:embed="rId124"/>
            </p:blipFill>
            <p:spPr>
              <a:xfrm>
                <a:off x="2861480" y="3365331"/>
                <a:ext cx="4549" cy="43204"/>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4" name="墨迹 63"/>
              <p14:cNvContentPartPr/>
              <p14:nvPr/>
            </p14:nvContentPartPr>
            <p14:xfrm>
              <a:off x="2866029" y="3360783"/>
              <a:ext cx="65964" cy="40930"/>
            </p14:xfrm>
          </p:contentPart>
        </mc:Choice>
        <mc:Fallback xmlns="">
          <p:pic>
            <p:nvPicPr>
              <p:cNvPr id="64" name="墨迹 63"/>
            </p:nvPicPr>
            <p:blipFill>
              <a:blip r:embed="rId126"/>
            </p:blipFill>
            <p:spPr>
              <a:xfrm>
                <a:off x="2866029" y="3360783"/>
                <a:ext cx="65964" cy="4093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5" name="墨迹 64"/>
              <p14:cNvContentPartPr/>
              <p14:nvPr/>
            </p14:nvContentPartPr>
            <p14:xfrm>
              <a:off x="3002507" y="3228899"/>
              <a:ext cx="2275" cy="63668"/>
            </p14:xfrm>
          </p:contentPart>
        </mc:Choice>
        <mc:Fallback xmlns="">
          <p:pic>
            <p:nvPicPr>
              <p:cNvPr id="65" name="墨迹 64"/>
            </p:nvPicPr>
            <p:blipFill>
              <a:blip r:embed="rId128"/>
            </p:blipFill>
            <p:spPr>
              <a:xfrm>
                <a:off x="3002507" y="3228899"/>
                <a:ext cx="2275" cy="63668"/>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6" name="墨迹 65"/>
              <p14:cNvContentPartPr/>
              <p14:nvPr/>
            </p14:nvContentPartPr>
            <p14:xfrm>
              <a:off x="2997958" y="3228899"/>
              <a:ext cx="36394" cy="57984"/>
            </p14:xfrm>
          </p:contentPart>
        </mc:Choice>
        <mc:Fallback xmlns="">
          <p:pic>
            <p:nvPicPr>
              <p:cNvPr id="66" name="墨迹 65"/>
            </p:nvPicPr>
            <p:blipFill>
              <a:blip r:embed="rId130"/>
            </p:blipFill>
            <p:spPr>
              <a:xfrm>
                <a:off x="2997958" y="3228899"/>
                <a:ext cx="36394" cy="57984"/>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7" name="墨迹 66"/>
              <p14:cNvContentPartPr/>
              <p14:nvPr/>
            </p14:nvContentPartPr>
            <p14:xfrm>
              <a:off x="2966113" y="3290293"/>
              <a:ext cx="86436" cy="34108"/>
            </p14:xfrm>
          </p:contentPart>
        </mc:Choice>
        <mc:Fallback xmlns="">
          <p:pic>
            <p:nvPicPr>
              <p:cNvPr id="67" name="墨迹 66"/>
            </p:nvPicPr>
            <p:blipFill>
              <a:blip r:embed="rId132"/>
            </p:blipFill>
            <p:spPr>
              <a:xfrm>
                <a:off x="2966113" y="3290293"/>
                <a:ext cx="86436" cy="34108"/>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68" name="墨迹 67"/>
              <p14:cNvContentPartPr/>
              <p14:nvPr/>
            </p14:nvContentPartPr>
            <p14:xfrm>
              <a:off x="3002507" y="3319854"/>
              <a:ext cx="68239" cy="95502"/>
            </p14:xfrm>
          </p:contentPart>
        </mc:Choice>
        <mc:Fallback xmlns="">
          <p:pic>
            <p:nvPicPr>
              <p:cNvPr id="68" name="墨迹 67"/>
            </p:nvPicPr>
            <p:blipFill>
              <a:blip r:embed="rId134"/>
            </p:blipFill>
            <p:spPr>
              <a:xfrm>
                <a:off x="3002507" y="3319854"/>
                <a:ext cx="68239" cy="95502"/>
              </a:xfrm>
              <a:prstGeom prst="rect"/>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16386" name="文本占位符 16385"/>
          <p:cNvSpPr>
            <a:spLocks noGrp="1"/>
          </p:cNvSpPr>
          <p:nvPr>
            <p:ph type="body" idx="1"/>
          </p:nvPr>
        </p:nvSpPr>
        <p:spPr>
          <a:xfrm>
            <a:off x="457200" y="1719263"/>
            <a:ext cx="7499350" cy="4411662"/>
          </a:xfrm>
        </p:spPr>
        <p:txBody>
          <a:bodyPr/>
          <a:p>
            <a:pPr>
              <a:lnSpc>
                <a:spcPct val="90000"/>
              </a:lnSpc>
              <a:buNone/>
            </a:pPr>
            <a:r>
              <a:rPr lang="zh-CN" altLang="en-US"/>
              <a:t>【例</a:t>
            </a:r>
            <a:r>
              <a:rPr lang="en-US" altLang="zh-CN"/>
              <a:t>3</a:t>
            </a:r>
            <a:r>
              <a:rPr lang="zh-CN" altLang="en-US"/>
              <a:t>】某</a:t>
            </a:r>
            <a:r>
              <a:rPr lang="en-US" altLang="zh-CN"/>
              <a:t>CPU</a:t>
            </a:r>
            <a:r>
              <a:rPr lang="zh-CN" altLang="en-US"/>
              <a:t>采用集中式仲裁方式，使用独立请求与菊花链查询相结合的二维总线控制结构。每一对请求线</a:t>
            </a:r>
            <a:r>
              <a:rPr lang="en-US" altLang="zh-CN"/>
              <a:t>BRi</a:t>
            </a:r>
            <a:r>
              <a:rPr lang="zh-CN" altLang="en-US"/>
              <a:t>和授权线</a:t>
            </a:r>
            <a:r>
              <a:rPr lang="en-US" altLang="zh-CN"/>
              <a:t>BGi</a:t>
            </a:r>
            <a:r>
              <a:rPr lang="zh-CN" altLang="en-US"/>
              <a:t>组成一对菊花链查询电路。每一根请求线可以被若干个传输速率接近的设备共享。当这些设备要求传送时通过</a:t>
            </a:r>
            <a:r>
              <a:rPr lang="en-US" altLang="zh-CN"/>
              <a:t>BRi</a:t>
            </a:r>
            <a:r>
              <a:rPr lang="zh-CN" altLang="en-US"/>
              <a:t>线向仲裁器发出请求，对应的</a:t>
            </a:r>
            <a:r>
              <a:rPr lang="en-US" altLang="zh-CN"/>
              <a:t>BGi</a:t>
            </a:r>
            <a:r>
              <a:rPr lang="zh-CN" altLang="en-US"/>
              <a:t>线则串行查询每个设备，从而确定哪个设备享有总线控制权。请分析说明图</a:t>
            </a:r>
            <a:r>
              <a:rPr lang="en-US" altLang="zh-CN"/>
              <a:t>6.14</a:t>
            </a:r>
            <a:r>
              <a:rPr lang="zh-CN" altLang="en-US"/>
              <a:t>所示的总线仲裁时序图。</a:t>
            </a:r>
            <a:endParaRPr lang="zh-CN" altLang="en-US"/>
          </a:p>
          <a:p>
            <a:pPr>
              <a:lnSpc>
                <a:spcPct val="90000"/>
              </a:lnSpc>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17410" name="标题 17409"/>
          <p:cNvSpPr>
            <a:spLocks noGrp="1"/>
          </p:cNvSpPr>
          <p:nvPr>
            <p:ph type="title"/>
          </p:nvPr>
        </p:nvSpPr>
        <p:spPr/>
        <p:txBody>
          <a:bodyPr anchor="b"/>
          <a:p/>
        </p:txBody>
      </p:sp>
      <p:sp>
        <p:nvSpPr>
          <p:cNvPr id="17411" name="文本占位符 17410"/>
          <p:cNvSpPr>
            <a:spLocks noGrp="1"/>
          </p:cNvSpPr>
          <p:nvPr>
            <p:ph type="body" idx="1"/>
          </p:nvPr>
        </p:nvSpPr>
        <p:spPr/>
        <p:txBody>
          <a:bodyPr/>
          <a:p/>
        </p:txBody>
      </p:sp>
      <p:pic>
        <p:nvPicPr>
          <p:cNvPr id="17412" name="图片 17411" descr="6a14"/>
          <p:cNvPicPr>
            <a:picLocks noChangeAspect="1"/>
          </p:cNvPicPr>
          <p:nvPr/>
        </p:nvPicPr>
        <p:blipFill>
          <a:blip r:embed="rId1"/>
          <a:stretch>
            <a:fillRect/>
          </a:stretch>
        </p:blipFill>
        <p:spPr>
          <a:xfrm>
            <a:off x="971550" y="2420938"/>
            <a:ext cx="7200900" cy="3481387"/>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18434" name="文本占位符 18433"/>
          <p:cNvSpPr>
            <a:spLocks noGrp="1"/>
          </p:cNvSpPr>
          <p:nvPr>
            <p:ph type="body" idx="1"/>
          </p:nvPr>
        </p:nvSpPr>
        <p:spPr>
          <a:xfrm>
            <a:off x="457200" y="765175"/>
            <a:ext cx="7570788" cy="5365750"/>
          </a:xfrm>
        </p:spPr>
        <p:txBody>
          <a:bodyPr/>
          <a:p>
            <a:pPr>
              <a:lnSpc>
                <a:spcPct val="80000"/>
              </a:lnSpc>
              <a:buNone/>
            </a:pPr>
            <a:r>
              <a:rPr lang="zh-CN" altLang="en-US" sz="2600"/>
              <a:t>解：从时序图看出，该总线采用异步定时协议。</a:t>
            </a:r>
            <a:endParaRPr lang="zh-CN" altLang="en-US" sz="2600"/>
          </a:p>
          <a:p>
            <a:pPr lvl="1">
              <a:lnSpc>
                <a:spcPct val="80000"/>
              </a:lnSpc>
            </a:pPr>
            <a:r>
              <a:rPr lang="zh-CN" altLang="en-US" sz="2200"/>
              <a:t>当某个设备请求使用总线时，在该设备所属的请求线上发出申请信号</a:t>
            </a:r>
            <a:r>
              <a:rPr lang="en-US" altLang="zh-CN" sz="2200"/>
              <a:t>BRi</a:t>
            </a:r>
            <a:r>
              <a:rPr lang="zh-CN" altLang="en-US" sz="2200"/>
              <a:t>（</a:t>
            </a:r>
            <a:r>
              <a:rPr lang="en-US" altLang="zh-CN" sz="2200"/>
              <a:t>1</a:t>
            </a:r>
            <a:r>
              <a:rPr lang="zh-CN" altLang="en-US" sz="2200"/>
              <a:t>）。</a:t>
            </a:r>
            <a:endParaRPr lang="zh-CN" altLang="en-US" sz="2200"/>
          </a:p>
          <a:p>
            <a:pPr lvl="1">
              <a:lnSpc>
                <a:spcPct val="80000"/>
              </a:lnSpc>
            </a:pPr>
            <a:r>
              <a:rPr lang="en-US" altLang="zh-CN" sz="2200"/>
              <a:t>CPU</a:t>
            </a:r>
            <a:r>
              <a:rPr lang="zh-CN" altLang="en-US" sz="2200"/>
              <a:t>按优先原则同意后给出授权信号</a:t>
            </a:r>
            <a:r>
              <a:rPr lang="en-US" altLang="zh-CN" sz="2200"/>
              <a:t>BGi</a:t>
            </a:r>
            <a:r>
              <a:rPr lang="zh-CN" altLang="en-US" sz="2200"/>
              <a:t>作为回答（</a:t>
            </a:r>
            <a:r>
              <a:rPr lang="en-US" altLang="zh-CN" sz="2200"/>
              <a:t>2</a:t>
            </a:r>
            <a:r>
              <a:rPr lang="zh-CN" altLang="en-US" sz="2200"/>
              <a:t>）。</a:t>
            </a:r>
            <a:endParaRPr lang="zh-CN" altLang="en-US" sz="2200"/>
          </a:p>
          <a:p>
            <a:pPr lvl="1">
              <a:lnSpc>
                <a:spcPct val="80000"/>
              </a:lnSpc>
            </a:pPr>
            <a:r>
              <a:rPr lang="en-US" altLang="zh-CN" sz="2200"/>
              <a:t>BGi</a:t>
            </a:r>
            <a:r>
              <a:rPr lang="zh-CN" altLang="en-US" sz="2200"/>
              <a:t>链式查询各设备，并上升从设备回答</a:t>
            </a:r>
            <a:r>
              <a:rPr lang="en-US" altLang="zh-CN" sz="2200"/>
              <a:t>SACK</a:t>
            </a:r>
            <a:r>
              <a:rPr lang="zh-CN" altLang="en-US" sz="2200"/>
              <a:t>信号证实已收到</a:t>
            </a:r>
            <a:r>
              <a:rPr lang="en-US" altLang="zh-CN" sz="2200"/>
              <a:t>BGi</a:t>
            </a:r>
            <a:r>
              <a:rPr lang="zh-CN" altLang="en-US" sz="2200"/>
              <a:t>信号（</a:t>
            </a:r>
            <a:r>
              <a:rPr lang="en-US" altLang="zh-CN" sz="2200"/>
              <a:t>3</a:t>
            </a:r>
            <a:r>
              <a:rPr lang="zh-CN" altLang="en-US" sz="2200"/>
              <a:t>）。</a:t>
            </a:r>
            <a:endParaRPr lang="zh-CN" altLang="en-US" sz="2200"/>
          </a:p>
          <a:p>
            <a:pPr lvl="1">
              <a:lnSpc>
                <a:spcPct val="80000"/>
              </a:lnSpc>
            </a:pPr>
            <a:r>
              <a:rPr lang="en-US" altLang="zh-CN" sz="2200"/>
              <a:t>CPU</a:t>
            </a:r>
            <a:r>
              <a:rPr lang="zh-CN" altLang="en-US" sz="2200"/>
              <a:t>接到</a:t>
            </a:r>
            <a:r>
              <a:rPr lang="en-US" altLang="zh-CN" sz="2200"/>
              <a:t>SACK</a:t>
            </a:r>
            <a:r>
              <a:rPr lang="zh-CN" altLang="en-US" sz="2200"/>
              <a:t>信号后下降</a:t>
            </a:r>
            <a:r>
              <a:rPr lang="en-US" altLang="zh-CN" sz="2200"/>
              <a:t>BG</a:t>
            </a:r>
            <a:r>
              <a:rPr lang="zh-CN" altLang="en-US" sz="2200"/>
              <a:t>作为回答（</a:t>
            </a:r>
            <a:r>
              <a:rPr lang="en-US" altLang="zh-CN" sz="2200"/>
              <a:t>4</a:t>
            </a:r>
            <a:r>
              <a:rPr lang="zh-CN" altLang="en-US" sz="2200"/>
              <a:t>）。</a:t>
            </a:r>
            <a:endParaRPr lang="zh-CN" altLang="en-US" sz="2200"/>
          </a:p>
          <a:p>
            <a:pPr lvl="1">
              <a:lnSpc>
                <a:spcPct val="80000"/>
              </a:lnSpc>
            </a:pPr>
            <a:r>
              <a:rPr lang="zh-CN" altLang="en-US" sz="2200"/>
              <a:t>在总线“忙”标志</a:t>
            </a:r>
            <a:r>
              <a:rPr lang="en-US" altLang="zh-CN" sz="2200"/>
              <a:t>BBSY</a:t>
            </a:r>
            <a:r>
              <a:rPr lang="zh-CN" altLang="en-US" sz="2200"/>
              <a:t>为“</a:t>
            </a:r>
            <a:r>
              <a:rPr lang="en-US" altLang="zh-CN" sz="2200"/>
              <a:t>0”</a:t>
            </a:r>
            <a:r>
              <a:rPr lang="zh-CN" altLang="en-US" sz="2200"/>
              <a:t>情况该设备上升</a:t>
            </a:r>
            <a:r>
              <a:rPr lang="en-US" altLang="zh-CN" sz="2200"/>
              <a:t>BBSY</a:t>
            </a:r>
            <a:r>
              <a:rPr lang="zh-CN" altLang="en-US" sz="2200"/>
              <a:t>，表示该设备获得了总线控制权，成为控制总线的主设备（</a:t>
            </a:r>
            <a:r>
              <a:rPr lang="en-US" altLang="zh-CN" sz="2200"/>
              <a:t>5</a:t>
            </a:r>
            <a:r>
              <a:rPr lang="zh-CN" altLang="en-US" sz="2200"/>
              <a:t>）。</a:t>
            </a:r>
            <a:endParaRPr lang="zh-CN" altLang="en-US" sz="2200"/>
          </a:p>
          <a:p>
            <a:pPr lvl="1">
              <a:lnSpc>
                <a:spcPct val="80000"/>
              </a:lnSpc>
            </a:pPr>
            <a:r>
              <a:rPr lang="zh-CN" altLang="en-US" sz="2200"/>
              <a:t>在设备用完总线后，下降</a:t>
            </a:r>
            <a:r>
              <a:rPr lang="en-US" altLang="zh-CN" sz="2200"/>
              <a:t>BBSY</a:t>
            </a:r>
            <a:r>
              <a:rPr lang="zh-CN" altLang="en-US" sz="2200"/>
              <a:t>和</a:t>
            </a:r>
            <a:r>
              <a:rPr lang="en-US" altLang="zh-CN" sz="2200"/>
              <a:t>SACK</a:t>
            </a:r>
            <a:r>
              <a:rPr lang="zh-CN" altLang="en-US" sz="2200"/>
              <a:t>（</a:t>
            </a:r>
            <a:r>
              <a:rPr lang="en-US" altLang="zh-CN" sz="2200"/>
              <a:t>6</a:t>
            </a:r>
            <a:r>
              <a:rPr lang="zh-CN" altLang="en-US" sz="2200"/>
              <a:t>）</a:t>
            </a:r>
            <a:endParaRPr lang="zh-CN" altLang="en-US" sz="2200"/>
          </a:p>
          <a:p>
            <a:pPr lvl="1">
              <a:lnSpc>
                <a:spcPct val="80000"/>
              </a:lnSpc>
            </a:pPr>
            <a:r>
              <a:rPr lang="zh-CN" altLang="en-US" sz="2200"/>
              <a:t>释放总线。</a:t>
            </a:r>
            <a:endParaRPr lang="zh-CN" altLang="en-US" sz="2200"/>
          </a:p>
          <a:p>
            <a:pPr lvl="1">
              <a:lnSpc>
                <a:spcPct val="80000"/>
              </a:lnSpc>
            </a:pPr>
            <a:r>
              <a:rPr lang="zh-CN" altLang="en-US" sz="2200"/>
              <a:t>在上述选择主设备过程中，可能现行的主从设备正在进行传送。此时需等待现行传送结束，即现行主设备下降</a:t>
            </a:r>
            <a:r>
              <a:rPr lang="en-US" altLang="zh-CN" sz="2200"/>
              <a:t>BBSY</a:t>
            </a:r>
            <a:r>
              <a:rPr lang="zh-CN" altLang="en-US" sz="2200"/>
              <a:t>信号后（</a:t>
            </a:r>
            <a:r>
              <a:rPr lang="en-US" altLang="zh-CN" sz="2200"/>
              <a:t>7</a:t>
            </a:r>
            <a:r>
              <a:rPr lang="zh-CN" altLang="en-US" sz="2200"/>
              <a:t>），新的主设备才能上升</a:t>
            </a:r>
            <a:r>
              <a:rPr lang="en-US" altLang="zh-CN" sz="2200"/>
              <a:t>BBSY</a:t>
            </a:r>
            <a:r>
              <a:rPr lang="zh-CN" altLang="en-US" sz="2200"/>
              <a:t>，获得总线控制权。</a:t>
            </a:r>
            <a:endParaRPr lang="zh-CN" altLang="en-US" sz="2200"/>
          </a:p>
          <a:p>
            <a:pPr>
              <a:lnSpc>
                <a:spcPct val="80000"/>
              </a:lnSpc>
            </a:pPr>
            <a:endParaRPr lang="zh-CN" altLang="en-US"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19458" name="标题 19457"/>
          <p:cNvSpPr>
            <a:spLocks noGrp="1"/>
          </p:cNvSpPr>
          <p:nvPr>
            <p:ph type="title"/>
          </p:nvPr>
        </p:nvSpPr>
        <p:spPr/>
        <p:txBody>
          <a:bodyPr anchor="b"/>
          <a:p>
            <a:r>
              <a:rPr lang="en-US" altLang="zh-CN"/>
              <a:t>6.4</a:t>
            </a:r>
            <a:r>
              <a:rPr lang="zh-CN" altLang="en-US"/>
              <a:t>总线的定时和数据传送模式</a:t>
            </a:r>
            <a:endParaRPr lang="zh-CN" altLang="en-US"/>
          </a:p>
        </p:txBody>
      </p:sp>
      <p:sp>
        <p:nvSpPr>
          <p:cNvPr id="19459" name="文本占位符 19458"/>
          <p:cNvSpPr>
            <a:spLocks noGrp="1"/>
          </p:cNvSpPr>
          <p:nvPr>
            <p:ph type="body" idx="1"/>
          </p:nvPr>
        </p:nvSpPr>
        <p:spPr/>
        <p:txBody>
          <a:bodyPr/>
          <a:p>
            <a:pPr>
              <a:buNone/>
            </a:pPr>
            <a:r>
              <a:rPr lang="zh-CN" altLang="en-US"/>
              <a:t>二、总线数据传送模式</a:t>
            </a:r>
            <a:endParaRPr lang="zh-CN" altLang="en-US"/>
          </a:p>
          <a:p>
            <a:r>
              <a:rPr lang="zh-CN" altLang="en-US" b="1"/>
              <a:t>读、写操作</a:t>
            </a:r>
            <a:r>
              <a:rPr lang="zh-CN" altLang="en-US"/>
              <a:t>：读操作是由从方到主方的数据传送；写操作是由主方到从方的数据传送。一般，主方先以一个总线周期发出命令和从方地址，经过一定的延时再开始数据传送总线周期。为了提高总线利用率，减少延时损失，主方完成寻址总线周期后可让出总线控制权，以使其他主方完成更紧迫的操作。然后再重新竞争总线，完成数据传送总线周期。</a:t>
            </a:r>
            <a:endParaRPr lang="zh-CN" altLang="en-US"/>
          </a:p>
          <a:p>
            <a:pPr>
              <a:buNone/>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20482" name="标题 20481"/>
          <p:cNvSpPr>
            <a:spLocks noGrp="1"/>
          </p:cNvSpPr>
          <p:nvPr>
            <p:ph type="title"/>
          </p:nvPr>
        </p:nvSpPr>
        <p:spPr/>
        <p:txBody>
          <a:bodyPr anchor="b"/>
          <a:p>
            <a:r>
              <a:rPr lang="en-US" altLang="zh-CN"/>
              <a:t>6.4</a:t>
            </a:r>
            <a:r>
              <a:rPr lang="zh-CN" altLang="en-US"/>
              <a:t>总线的定时和数据传送模式</a:t>
            </a:r>
            <a:endParaRPr lang="zh-CN" altLang="en-US"/>
          </a:p>
        </p:txBody>
      </p:sp>
      <p:sp>
        <p:nvSpPr>
          <p:cNvPr id="20483" name="文本占位符 20482"/>
          <p:cNvSpPr>
            <a:spLocks noGrp="1"/>
          </p:cNvSpPr>
          <p:nvPr>
            <p:ph type="body" idx="1"/>
          </p:nvPr>
        </p:nvSpPr>
        <p:spPr/>
        <p:txBody>
          <a:bodyPr/>
          <a:p>
            <a:r>
              <a:rPr lang="zh-CN" altLang="en-US" b="1"/>
              <a:t>块传送操作</a:t>
            </a:r>
            <a:r>
              <a:rPr lang="zh-CN" altLang="en-US"/>
              <a:t>：只需给出块的起始地址，然后对固定块长度的数据一个接一个地读出或写入。对于</a:t>
            </a:r>
            <a:r>
              <a:rPr lang="en-US" altLang="zh-CN"/>
              <a:t>CPU</a:t>
            </a:r>
            <a:r>
              <a:rPr lang="zh-CN" altLang="en-US"/>
              <a:t>（主方）存储器（从方）而言的块传送，常称为猝发式传送，其块长一般固定为数据线宽度（存储器字长）的</a:t>
            </a:r>
            <a:r>
              <a:rPr lang="en-US" altLang="zh-CN"/>
              <a:t>4</a:t>
            </a:r>
            <a:r>
              <a:rPr lang="zh-CN" altLang="en-US"/>
              <a:t>倍。例如一个</a:t>
            </a:r>
            <a:r>
              <a:rPr lang="en-US" altLang="zh-CN"/>
              <a:t>64</a:t>
            </a:r>
            <a:r>
              <a:rPr lang="zh-CN" altLang="en-US"/>
              <a:t>位数据线的总线，一次猝发式传送可达</a:t>
            </a:r>
            <a:r>
              <a:rPr lang="en-US" altLang="zh-CN"/>
              <a:t>256</a:t>
            </a:r>
            <a:r>
              <a:rPr lang="zh-CN" altLang="en-US"/>
              <a:t>位。这在超标量流水中十分有用。</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21506" name="标题 21505"/>
          <p:cNvSpPr>
            <a:spLocks noGrp="1"/>
          </p:cNvSpPr>
          <p:nvPr>
            <p:ph type="title"/>
          </p:nvPr>
        </p:nvSpPr>
        <p:spPr/>
        <p:txBody>
          <a:bodyPr anchor="b"/>
          <a:p>
            <a:r>
              <a:rPr lang="en-US" altLang="zh-CN"/>
              <a:t>6.4</a:t>
            </a:r>
            <a:r>
              <a:rPr lang="zh-CN" altLang="en-US"/>
              <a:t>总线的定时和数据传送模式</a:t>
            </a:r>
            <a:endParaRPr lang="zh-CN" altLang="en-US"/>
          </a:p>
        </p:txBody>
      </p:sp>
      <p:sp>
        <p:nvSpPr>
          <p:cNvPr id="21507" name="文本占位符 21506"/>
          <p:cNvSpPr>
            <a:spLocks noGrp="1"/>
          </p:cNvSpPr>
          <p:nvPr>
            <p:ph type="body" idx="1"/>
          </p:nvPr>
        </p:nvSpPr>
        <p:spPr/>
        <p:txBody>
          <a:bodyPr/>
          <a:p>
            <a:r>
              <a:rPr lang="zh-CN" altLang="en-US" b="1"/>
              <a:t>写后读、读修改写操作</a:t>
            </a:r>
            <a:r>
              <a:rPr lang="zh-CN" altLang="en-US"/>
              <a:t>：这是两种组合操作。只给出地址一次（表示同一地址），或进行先写后读操作，或进行先读后写操作。前者用于校验目的，后者用于多道程序系统中对共享存储资源的保护。这两种操作和猝发式操作一样，主方掌管总线直到整个操作完成。</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22530" name="标题 22529"/>
          <p:cNvSpPr>
            <a:spLocks noGrp="1"/>
          </p:cNvSpPr>
          <p:nvPr>
            <p:ph type="title"/>
          </p:nvPr>
        </p:nvSpPr>
        <p:spPr/>
        <p:txBody>
          <a:bodyPr anchor="b"/>
          <a:p>
            <a:r>
              <a:rPr lang="en-US" altLang="zh-CN"/>
              <a:t>6.4</a:t>
            </a:r>
            <a:r>
              <a:rPr lang="zh-CN" altLang="en-US"/>
              <a:t>总线的定时和数据传送模式</a:t>
            </a:r>
            <a:endParaRPr lang="zh-CN" altLang="en-US"/>
          </a:p>
        </p:txBody>
      </p:sp>
      <p:sp>
        <p:nvSpPr>
          <p:cNvPr id="22531" name="文本占位符 22530"/>
          <p:cNvSpPr>
            <a:spLocks noGrp="1"/>
          </p:cNvSpPr>
          <p:nvPr>
            <p:ph type="body" idx="1"/>
          </p:nvPr>
        </p:nvSpPr>
        <p:spPr/>
        <p:txBody>
          <a:bodyPr/>
          <a:p>
            <a:r>
              <a:rPr lang="zh-CN" altLang="en-US" b="1"/>
              <a:t>广播、广集操作</a:t>
            </a:r>
            <a:r>
              <a:rPr lang="zh-CN" altLang="en-US"/>
              <a:t>：一般而言，数据传送只在一个主方和一个从方之间进行。但有的总线允许一个主方对多个从方进行写操作，这种操作称为广播。与广播相反的操作称为广集，它将选定的多个从方数据在总线上完成</a:t>
            </a:r>
            <a:r>
              <a:rPr lang="en-US" altLang="zh-CN"/>
              <a:t>AND</a:t>
            </a:r>
            <a:r>
              <a:rPr lang="zh-CN" altLang="en-US"/>
              <a:t>或</a:t>
            </a:r>
            <a:r>
              <a:rPr lang="en-US" altLang="zh-CN"/>
              <a:t>OR</a:t>
            </a:r>
            <a:r>
              <a:rPr lang="zh-CN" altLang="en-US"/>
              <a:t>操作，用以检测多个中断源。</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5122" name="标题 5121"/>
          <p:cNvSpPr>
            <a:spLocks noGrp="1"/>
          </p:cNvSpPr>
          <p:nvPr>
            <p:ph type="title"/>
          </p:nvPr>
        </p:nvSpPr>
        <p:spPr/>
        <p:txBody>
          <a:bodyPr anchor="b"/>
          <a:p>
            <a:r>
              <a:rPr lang="zh-CN" altLang="en-US"/>
              <a:t>本章内容</a:t>
            </a:r>
            <a:endParaRPr lang="zh-CN" altLang="en-US"/>
          </a:p>
        </p:txBody>
      </p:sp>
      <p:sp>
        <p:nvSpPr>
          <p:cNvPr id="5123" name="文本占位符 5122"/>
          <p:cNvSpPr>
            <a:spLocks noGrp="1"/>
          </p:cNvSpPr>
          <p:nvPr>
            <p:ph type="body" idx="1"/>
          </p:nvPr>
        </p:nvSpPr>
        <p:spPr/>
        <p:txBody>
          <a:bodyPr/>
          <a:p>
            <a:pPr>
              <a:lnSpc>
                <a:spcPct val="90000"/>
              </a:lnSpc>
              <a:buNone/>
            </a:pPr>
            <a:r>
              <a:rPr lang="en-US" altLang="zh-CN"/>
              <a:t>		</a:t>
            </a:r>
            <a:r>
              <a:rPr lang="zh-CN" altLang="en-US"/>
              <a:t>本章首先讲述总线系统的一些基本概念和基本技术，在此基础上，具体介绍当前实用的</a:t>
            </a:r>
            <a:r>
              <a:rPr lang="en-US" altLang="zh-CN"/>
              <a:t>PCI</a:t>
            </a:r>
            <a:r>
              <a:rPr lang="zh-CN" altLang="en-US"/>
              <a:t>总线和正在流行的</a:t>
            </a:r>
            <a:r>
              <a:rPr lang="en-US" altLang="zh-CN"/>
              <a:t>InfiniBand</a:t>
            </a:r>
            <a:r>
              <a:rPr lang="zh-CN" altLang="en-US"/>
              <a:t>标准。</a:t>
            </a:r>
            <a:endParaRPr lang="zh-CN" altLang="en-US"/>
          </a:p>
          <a:p>
            <a:pPr>
              <a:lnSpc>
                <a:spcPct val="90000"/>
              </a:lnSpc>
              <a:buNone/>
            </a:pPr>
            <a:r>
              <a:rPr lang="en-US" altLang="zh-CN"/>
              <a:t>6.1 </a:t>
            </a:r>
            <a:r>
              <a:rPr lang="zh-CN" altLang="en-US"/>
              <a:t>总线的概念和结构形态</a:t>
            </a:r>
            <a:endParaRPr lang="zh-CN" altLang="en-US"/>
          </a:p>
          <a:p>
            <a:pPr>
              <a:lnSpc>
                <a:spcPct val="90000"/>
              </a:lnSpc>
              <a:buNone/>
            </a:pPr>
            <a:r>
              <a:rPr lang="en-US" altLang="zh-CN"/>
              <a:t>6.2 </a:t>
            </a:r>
            <a:r>
              <a:rPr lang="zh-CN" altLang="en-US"/>
              <a:t>总线接口</a:t>
            </a:r>
            <a:endParaRPr lang="zh-CN" altLang="en-US"/>
          </a:p>
          <a:p>
            <a:pPr>
              <a:lnSpc>
                <a:spcPct val="90000"/>
              </a:lnSpc>
              <a:buNone/>
            </a:pPr>
            <a:r>
              <a:rPr lang="en-US" altLang="zh-CN"/>
              <a:t>6.3 </a:t>
            </a:r>
            <a:r>
              <a:rPr lang="zh-CN" altLang="en-US"/>
              <a:t>总线的仲裁</a:t>
            </a:r>
            <a:endParaRPr lang="zh-CN" altLang="en-US"/>
          </a:p>
          <a:p>
            <a:pPr>
              <a:lnSpc>
                <a:spcPct val="90000"/>
              </a:lnSpc>
              <a:buNone/>
            </a:pPr>
            <a:r>
              <a:rPr lang="en-US" altLang="zh-CN"/>
              <a:t>6.4</a:t>
            </a:r>
            <a:r>
              <a:rPr lang="zh-CN" altLang="en-US"/>
              <a:t>总线的定时和数据传送模式</a:t>
            </a:r>
            <a:endParaRPr lang="zh-CN" altLang="en-US"/>
          </a:p>
          <a:p>
            <a:pPr>
              <a:lnSpc>
                <a:spcPct val="90000"/>
              </a:lnSpc>
              <a:buNone/>
            </a:pPr>
            <a:r>
              <a:rPr lang="en-US" altLang="zh-CN"/>
              <a:t>6.5 HOST</a:t>
            </a:r>
            <a:r>
              <a:rPr lang="zh-CN" altLang="en-US"/>
              <a:t>总线和</a:t>
            </a:r>
            <a:r>
              <a:rPr lang="en-US" altLang="zh-CN"/>
              <a:t>PCI</a:t>
            </a:r>
            <a:r>
              <a:rPr lang="zh-CN" altLang="en-US"/>
              <a:t>总线</a:t>
            </a:r>
            <a:endParaRPr lang="zh-CN" altLang="en-US"/>
          </a:p>
          <a:p>
            <a:pPr>
              <a:lnSpc>
                <a:spcPct val="90000"/>
              </a:lnSpc>
              <a:buNone/>
            </a:pPr>
            <a:r>
              <a:rPr lang="en-US" altLang="zh-CN"/>
              <a:t>6,6 InfiniBand</a:t>
            </a:r>
            <a:r>
              <a:rPr lang="zh-CN" altLang="en-US"/>
              <a:t>标准</a:t>
            </a:r>
            <a:endParaRPr lang="zh-CN" altLang="en-US"/>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6578221" y="5643752"/>
              <a:ext cx="47767" cy="45477"/>
            </p14:xfrm>
          </p:contentPart>
        </mc:Choice>
        <mc:Fallback xmlns="">
          <p:pic>
            <p:nvPicPr>
              <p:cNvPr id="3" name="墨迹 2"/>
            </p:nvPicPr>
            <p:blipFill>
              <a:blip r:embed="rId2"/>
            </p:blipFill>
            <p:spPr>
              <a:xfrm>
                <a:off x="6578221" y="5643752"/>
                <a:ext cx="47767" cy="45477"/>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5213444" y="3128848"/>
              <a:ext cx="34120" cy="38656"/>
            </p14:xfrm>
          </p:contentPart>
        </mc:Choice>
        <mc:Fallback xmlns="">
          <p:pic>
            <p:nvPicPr>
              <p:cNvPr id="4" name="墨迹 3"/>
            </p:nvPicPr>
            <p:blipFill>
              <a:blip r:embed="rId4"/>
            </p:blipFill>
            <p:spPr>
              <a:xfrm>
                <a:off x="5213444" y="3128848"/>
                <a:ext cx="34120" cy="3865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5154304" y="3201612"/>
              <a:ext cx="34120" cy="86407"/>
            </p14:xfrm>
          </p:contentPart>
        </mc:Choice>
        <mc:Fallback xmlns="">
          <p:pic>
            <p:nvPicPr>
              <p:cNvPr id="5" name="墨迹 4"/>
            </p:nvPicPr>
            <p:blipFill>
              <a:blip r:embed="rId6"/>
            </p:blipFill>
            <p:spPr>
              <a:xfrm>
                <a:off x="5154304" y="3201612"/>
                <a:ext cx="34120" cy="8640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5167952" y="3192517"/>
              <a:ext cx="101220" cy="154623"/>
            </p14:xfrm>
          </p:contentPart>
        </mc:Choice>
        <mc:Fallback xmlns="">
          <p:pic>
            <p:nvPicPr>
              <p:cNvPr id="6" name="墨迹 5"/>
            </p:nvPicPr>
            <p:blipFill>
              <a:blip r:embed="rId8"/>
            </p:blipFill>
            <p:spPr>
              <a:xfrm>
                <a:off x="5167952" y="3192517"/>
                <a:ext cx="101220" cy="15462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5254388" y="3313032"/>
              <a:ext cx="31844" cy="6822"/>
            </p14:xfrm>
          </p:contentPart>
        </mc:Choice>
        <mc:Fallback xmlns="">
          <p:pic>
            <p:nvPicPr>
              <p:cNvPr id="7" name="墨迹 6"/>
            </p:nvPicPr>
            <p:blipFill>
              <a:blip r:embed="rId10"/>
            </p:blipFill>
            <p:spPr>
              <a:xfrm>
                <a:off x="5254388" y="3313032"/>
                <a:ext cx="31844" cy="682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5179325" y="3315306"/>
              <a:ext cx="11373" cy="70490"/>
            </p14:xfrm>
          </p:contentPart>
        </mc:Choice>
        <mc:Fallback xmlns="">
          <p:pic>
            <p:nvPicPr>
              <p:cNvPr id="8" name="墨迹 7"/>
            </p:nvPicPr>
            <p:blipFill>
              <a:blip r:embed="rId12"/>
            </p:blipFill>
            <p:spPr>
              <a:xfrm>
                <a:off x="5179325" y="3315306"/>
                <a:ext cx="11373" cy="704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5186149" y="3360783"/>
              <a:ext cx="136478" cy="13643"/>
            </p14:xfrm>
          </p:contentPart>
        </mc:Choice>
        <mc:Fallback xmlns="">
          <p:pic>
            <p:nvPicPr>
              <p:cNvPr id="9" name="墨迹 8"/>
            </p:nvPicPr>
            <p:blipFill>
              <a:blip r:embed="rId14"/>
            </p:blipFill>
            <p:spPr>
              <a:xfrm>
                <a:off x="5186149" y="3360783"/>
                <a:ext cx="136478" cy="13643"/>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5354471" y="3233446"/>
              <a:ext cx="20472" cy="31835"/>
            </p14:xfrm>
          </p:contentPart>
        </mc:Choice>
        <mc:Fallback xmlns="">
          <p:pic>
            <p:nvPicPr>
              <p:cNvPr id="10" name="墨迹 9"/>
            </p:nvPicPr>
            <p:blipFill>
              <a:blip r:embed="rId16"/>
            </p:blipFill>
            <p:spPr>
              <a:xfrm>
                <a:off x="5354471" y="3233446"/>
                <a:ext cx="20472" cy="3183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5359021" y="3228899"/>
              <a:ext cx="63689" cy="129611"/>
            </p14:xfrm>
          </p:contentPart>
        </mc:Choice>
        <mc:Fallback xmlns="">
          <p:pic>
            <p:nvPicPr>
              <p:cNvPr id="11" name="墨迹 10"/>
            </p:nvPicPr>
            <p:blipFill>
              <a:blip r:embed="rId18"/>
            </p:blipFill>
            <p:spPr>
              <a:xfrm>
                <a:off x="5359021" y="3228899"/>
                <a:ext cx="63689" cy="12961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5336274" y="3288019"/>
              <a:ext cx="184245" cy="88681"/>
            </p14:xfrm>
          </p:contentPart>
        </mc:Choice>
        <mc:Fallback xmlns="">
          <p:pic>
            <p:nvPicPr>
              <p:cNvPr id="12" name="墨迹 11"/>
            </p:nvPicPr>
            <p:blipFill>
              <a:blip r:embed="rId20"/>
            </p:blipFill>
            <p:spPr>
              <a:xfrm>
                <a:off x="5336274" y="3288019"/>
                <a:ext cx="184245" cy="8868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2943367" y="3683673"/>
              <a:ext cx="71082" cy="159171"/>
            </p14:xfrm>
          </p:contentPart>
        </mc:Choice>
        <mc:Fallback xmlns="">
          <p:pic>
            <p:nvPicPr>
              <p:cNvPr id="13" name="墨迹 12"/>
            </p:nvPicPr>
            <p:blipFill>
              <a:blip r:embed="rId22"/>
            </p:blipFill>
            <p:spPr>
              <a:xfrm>
                <a:off x="2943367" y="3683673"/>
                <a:ext cx="71082" cy="159171"/>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2734101" y="3751890"/>
              <a:ext cx="72788" cy="159739"/>
            </p14:xfrm>
          </p:contentPart>
        </mc:Choice>
        <mc:Fallback xmlns="">
          <p:pic>
            <p:nvPicPr>
              <p:cNvPr id="14" name="墨迹 13"/>
            </p:nvPicPr>
            <p:blipFill>
              <a:blip r:embed="rId24"/>
            </p:blipFill>
            <p:spPr>
              <a:xfrm>
                <a:off x="2734101" y="3751890"/>
                <a:ext cx="72788" cy="159739"/>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2797791" y="3760985"/>
              <a:ext cx="45492" cy="70490"/>
            </p14:xfrm>
          </p:contentPart>
        </mc:Choice>
        <mc:Fallback xmlns="">
          <p:pic>
            <p:nvPicPr>
              <p:cNvPr id="15" name="墨迹 14"/>
            </p:nvPicPr>
            <p:blipFill>
              <a:blip r:embed="rId26"/>
            </p:blipFill>
            <p:spPr>
              <a:xfrm>
                <a:off x="2797791" y="3760985"/>
                <a:ext cx="45492" cy="7049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2879677" y="3738246"/>
              <a:ext cx="47767" cy="81860"/>
            </p14:xfrm>
          </p:contentPart>
        </mc:Choice>
        <mc:Fallback xmlns="">
          <p:pic>
            <p:nvPicPr>
              <p:cNvPr id="16" name="墨迹 15"/>
            </p:nvPicPr>
            <p:blipFill>
              <a:blip r:embed="rId28"/>
            </p:blipFill>
            <p:spPr>
              <a:xfrm>
                <a:off x="2879677" y="3738246"/>
                <a:ext cx="47767" cy="818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2855225" y="3754163"/>
              <a:ext cx="79043" cy="20465"/>
            </p14:xfrm>
          </p:contentPart>
        </mc:Choice>
        <mc:Fallback xmlns="">
          <p:pic>
            <p:nvPicPr>
              <p:cNvPr id="17" name="墨迹 16"/>
            </p:nvPicPr>
            <p:blipFill>
              <a:blip r:embed="rId30"/>
            </p:blipFill>
            <p:spPr>
              <a:xfrm>
                <a:off x="2855225" y="3754163"/>
                <a:ext cx="79043" cy="2046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3102591" y="3706412"/>
              <a:ext cx="22746" cy="6822"/>
            </p14:xfrm>
          </p:contentPart>
        </mc:Choice>
        <mc:Fallback xmlns="">
          <p:pic>
            <p:nvPicPr>
              <p:cNvPr id="18" name="墨迹 17"/>
            </p:nvPicPr>
            <p:blipFill>
              <a:blip r:embed="rId32"/>
            </p:blipFill>
            <p:spPr>
              <a:xfrm>
                <a:off x="3102591" y="3706412"/>
                <a:ext cx="22746" cy="6822"/>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3102591" y="3751890"/>
              <a:ext cx="25020" cy="83280"/>
            </p14:xfrm>
          </p:contentPart>
        </mc:Choice>
        <mc:Fallback xmlns="">
          <p:pic>
            <p:nvPicPr>
              <p:cNvPr id="19" name="墨迹 18"/>
            </p:nvPicPr>
            <p:blipFill>
              <a:blip r:embed="rId34"/>
            </p:blipFill>
            <p:spPr>
              <a:xfrm>
                <a:off x="3102591" y="3751890"/>
                <a:ext cx="25020" cy="832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3157182" y="3713234"/>
              <a:ext cx="65964" cy="11369"/>
            </p14:xfrm>
          </p:contentPart>
        </mc:Choice>
        <mc:Fallback xmlns="">
          <p:pic>
            <p:nvPicPr>
              <p:cNvPr id="20" name="墨迹 19"/>
            </p:nvPicPr>
            <p:blipFill>
              <a:blip r:embed="rId36"/>
            </p:blipFill>
            <p:spPr>
              <a:xfrm>
                <a:off x="3157182" y="3713234"/>
                <a:ext cx="65964" cy="11369"/>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3140548" y="3754163"/>
              <a:ext cx="93971" cy="20465"/>
            </p14:xfrm>
          </p:contentPart>
        </mc:Choice>
        <mc:Fallback xmlns="">
          <p:pic>
            <p:nvPicPr>
              <p:cNvPr id="21" name="墨迹 20"/>
            </p:nvPicPr>
            <p:blipFill>
              <a:blip r:embed="rId38"/>
            </p:blipFill>
            <p:spPr>
              <a:xfrm>
                <a:off x="3140548" y="3754163"/>
                <a:ext cx="93971" cy="2046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3170829" y="3697316"/>
              <a:ext cx="13648" cy="125064"/>
            </p14:xfrm>
          </p:contentPart>
        </mc:Choice>
        <mc:Fallback xmlns="">
          <p:pic>
            <p:nvPicPr>
              <p:cNvPr id="22" name="墨迹 21"/>
            </p:nvPicPr>
            <p:blipFill>
              <a:blip r:embed="rId40"/>
            </p:blipFill>
            <p:spPr>
              <a:xfrm>
                <a:off x="3170829" y="3697316"/>
                <a:ext cx="13648" cy="125064"/>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3207223" y="3692769"/>
              <a:ext cx="11374" cy="177362"/>
            </p14:xfrm>
          </p:contentPart>
        </mc:Choice>
        <mc:Fallback xmlns="">
          <p:pic>
            <p:nvPicPr>
              <p:cNvPr id="23" name="墨迹 22"/>
            </p:nvPicPr>
            <p:blipFill>
              <a:blip r:embed="rId42"/>
            </p:blipFill>
            <p:spPr>
              <a:xfrm>
                <a:off x="3207223" y="3692769"/>
                <a:ext cx="11374" cy="177362"/>
              </a:xfrm>
              <a:prstGeom prst="rect"/>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23554" name="标题 23553"/>
          <p:cNvSpPr>
            <a:spLocks noGrp="1"/>
          </p:cNvSpPr>
          <p:nvPr>
            <p:ph type="title"/>
          </p:nvPr>
        </p:nvSpPr>
        <p:spPr/>
        <p:txBody>
          <a:bodyPr anchor="b"/>
          <a:p>
            <a:r>
              <a:rPr lang="en-US" altLang="zh-CN"/>
              <a:t>6.4</a:t>
            </a:r>
            <a:r>
              <a:rPr lang="zh-CN" altLang="en-US"/>
              <a:t>总线的定时和数据传送模式</a:t>
            </a:r>
            <a:endParaRPr lang="zh-CN" altLang="en-US"/>
          </a:p>
        </p:txBody>
      </p:sp>
      <p:sp>
        <p:nvSpPr>
          <p:cNvPr id="23555" name="文本占位符 23554"/>
          <p:cNvSpPr>
            <a:spLocks noGrp="1"/>
          </p:cNvSpPr>
          <p:nvPr>
            <p:ph type="body" idx="1"/>
          </p:nvPr>
        </p:nvSpPr>
        <p:spPr/>
        <p:txBody>
          <a:bodyPr/>
          <a:p>
            <a:r>
              <a:rPr lang="zh-CN" altLang="en-US"/>
              <a:t>演示过程</a:t>
            </a:r>
            <a:endParaRPr lang="zh-CN" altLang="en-US"/>
          </a:p>
        </p:txBody>
      </p:sp>
      <p:pic>
        <p:nvPicPr>
          <p:cNvPr id="23556" name="图片 23555" descr="6a15">
            <a:hlinkClick r:id="rId1" action="ppaction://hlinkfile"/>
          </p:cNvPr>
          <p:cNvPicPr>
            <a:picLocks noChangeAspect="1"/>
          </p:cNvPicPr>
          <p:nvPr/>
        </p:nvPicPr>
        <p:blipFill>
          <a:blip r:embed="rId2"/>
          <a:stretch>
            <a:fillRect/>
          </a:stretch>
        </p:blipFill>
        <p:spPr>
          <a:xfrm>
            <a:off x="3995738" y="1557338"/>
            <a:ext cx="3762375" cy="4652962"/>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24578" name="标题 24577"/>
          <p:cNvSpPr>
            <a:spLocks noGrp="1"/>
          </p:cNvSpPr>
          <p:nvPr>
            <p:ph type="title"/>
          </p:nvPr>
        </p:nvSpPr>
        <p:spPr/>
        <p:txBody>
          <a:bodyPr anchor="b"/>
          <a:p>
            <a:r>
              <a:rPr lang="en-US" altLang="zh-CN"/>
              <a:t>6.5 HOST</a:t>
            </a:r>
            <a:r>
              <a:rPr lang="zh-CN" altLang="en-US"/>
              <a:t>总线和</a:t>
            </a:r>
            <a:r>
              <a:rPr lang="en-US" altLang="zh-CN"/>
              <a:t>PCI</a:t>
            </a:r>
            <a:r>
              <a:rPr lang="zh-CN" altLang="en-US"/>
              <a:t>总线</a:t>
            </a:r>
            <a:endParaRPr lang="zh-CN" altLang="en-US"/>
          </a:p>
        </p:txBody>
      </p:sp>
      <p:pic>
        <p:nvPicPr>
          <p:cNvPr id="24579" name="图片 24578" descr="6A17">
            <a:hlinkClick r:id="rId1" action="ppaction://hlinkfile"/>
          </p:cNvPr>
          <p:cNvPicPr>
            <a:picLocks noChangeAspect="1"/>
          </p:cNvPicPr>
          <p:nvPr/>
        </p:nvPicPr>
        <p:blipFill>
          <a:blip r:embed="rId2"/>
          <a:stretch>
            <a:fillRect/>
          </a:stretch>
        </p:blipFill>
        <p:spPr>
          <a:xfrm>
            <a:off x="3635375" y="2276475"/>
            <a:ext cx="5338763" cy="2968625"/>
          </a:xfrm>
          <a:prstGeom prst="rect">
            <a:avLst/>
          </a:prstGeom>
          <a:noFill/>
          <a:ln w="9525">
            <a:noFill/>
          </a:ln>
        </p:spPr>
      </p:pic>
      <p:sp>
        <p:nvSpPr>
          <p:cNvPr id="24580" name="文本占位符 24579"/>
          <p:cNvSpPr>
            <a:spLocks noGrp="1"/>
          </p:cNvSpPr>
          <p:nvPr>
            <p:ph type="body" idx="1"/>
          </p:nvPr>
        </p:nvSpPr>
        <p:spPr>
          <a:xfrm>
            <a:off x="457200" y="1719263"/>
            <a:ext cx="3251200" cy="4411662"/>
          </a:xfrm>
        </p:spPr>
        <p:txBody>
          <a:bodyPr/>
          <a:p>
            <a:pPr>
              <a:buNone/>
            </a:pPr>
            <a:r>
              <a:rPr lang="zh-CN" altLang="en-US"/>
              <a:t>一、多总线结构</a:t>
            </a:r>
            <a:endParaRPr lang="zh-CN" altLang="en-US"/>
          </a:p>
          <a:p>
            <a:r>
              <a:rPr lang="zh-CN" altLang="en-US"/>
              <a:t>如图，典型的多总线结构框图。实际上，这也是高档</a:t>
            </a:r>
            <a:r>
              <a:rPr lang="en-US" altLang="zh-CN"/>
              <a:t>PC</a:t>
            </a:r>
            <a:r>
              <a:rPr lang="zh-CN" altLang="en-US"/>
              <a:t>机和服务器的主板总线框图。</a:t>
            </a:r>
            <a:endParaRPr lang="zh-CN" altLang="en-US"/>
          </a:p>
        </p:txBody>
      </p:sp>
      <p:sp>
        <p:nvSpPr>
          <p:cNvPr id="24581" name="椭圆 24580"/>
          <p:cNvSpPr/>
          <p:nvPr/>
        </p:nvSpPr>
        <p:spPr>
          <a:xfrm>
            <a:off x="4500563" y="2708275"/>
            <a:ext cx="935037" cy="433388"/>
          </a:xfrm>
          <a:prstGeom prst="ellipse">
            <a:avLst/>
          </a:prstGeom>
          <a:noFill/>
          <a:ln w="28575" cap="flat" cmpd="sng">
            <a:solidFill>
              <a:srgbClr val="FF0000"/>
            </a:solidFill>
            <a:prstDash val="solid"/>
            <a:headEnd type="none" w="med" len="med"/>
            <a:tailEnd type="none" w="med" len="med"/>
          </a:ln>
        </p:spPr>
        <p:txBody>
          <a:bodyPr/>
          <a:p>
            <a:endParaRPr lang="zh-CN" altLang="en-US"/>
          </a:p>
        </p:txBody>
      </p:sp>
      <p:sp>
        <p:nvSpPr>
          <p:cNvPr id="24582" name="椭圆 24581"/>
          <p:cNvSpPr/>
          <p:nvPr/>
        </p:nvSpPr>
        <p:spPr>
          <a:xfrm>
            <a:off x="5580063" y="3644900"/>
            <a:ext cx="935037" cy="433388"/>
          </a:xfrm>
          <a:prstGeom prst="ellipse">
            <a:avLst/>
          </a:prstGeom>
          <a:noFill/>
          <a:ln w="28575" cap="flat" cmpd="sng">
            <a:solidFill>
              <a:srgbClr val="FF0000"/>
            </a:solidFill>
            <a:prstDash val="solid"/>
            <a:headEnd type="none" w="med" len="med"/>
            <a:tailEnd type="none" w="med" len="med"/>
          </a:ln>
        </p:spPr>
        <p:txBody>
          <a:bodyPr/>
          <a:p>
            <a:endParaRPr lang="zh-CN" altLang="en-US"/>
          </a:p>
        </p:txBody>
      </p:sp>
      <p:sp>
        <p:nvSpPr>
          <p:cNvPr id="24583" name="椭圆 24582"/>
          <p:cNvSpPr/>
          <p:nvPr/>
        </p:nvSpPr>
        <p:spPr>
          <a:xfrm>
            <a:off x="5219700" y="4483100"/>
            <a:ext cx="1223963" cy="433388"/>
          </a:xfrm>
          <a:prstGeom prst="ellipse">
            <a:avLst/>
          </a:prstGeom>
          <a:noFill/>
          <a:ln w="28575" cap="flat" cmpd="sng">
            <a:solidFill>
              <a:srgbClr val="FF0000"/>
            </a:solidFill>
            <a:prstDash val="solid"/>
            <a:headEnd type="none" w="med" len="med"/>
            <a:tailEnd type="none" w="med" len="med"/>
          </a:ln>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25602" name="标题 25601"/>
          <p:cNvSpPr>
            <a:spLocks noGrp="1"/>
          </p:cNvSpPr>
          <p:nvPr>
            <p:ph type="title"/>
          </p:nvPr>
        </p:nvSpPr>
        <p:spPr/>
        <p:txBody>
          <a:bodyPr anchor="b"/>
          <a:p>
            <a:r>
              <a:rPr lang="en-US" altLang="zh-CN"/>
              <a:t>6.5 HOST</a:t>
            </a:r>
            <a:r>
              <a:rPr lang="zh-CN" altLang="en-US"/>
              <a:t>总线和</a:t>
            </a:r>
            <a:r>
              <a:rPr lang="en-US" altLang="zh-CN"/>
              <a:t>PCI</a:t>
            </a:r>
            <a:r>
              <a:rPr lang="zh-CN" altLang="en-US"/>
              <a:t>总线</a:t>
            </a:r>
            <a:endParaRPr lang="zh-CN" altLang="en-US"/>
          </a:p>
        </p:txBody>
      </p:sp>
      <p:sp>
        <p:nvSpPr>
          <p:cNvPr id="25603" name="文本占位符 25602"/>
          <p:cNvSpPr>
            <a:spLocks noGrp="1"/>
          </p:cNvSpPr>
          <p:nvPr>
            <p:ph type="body" idx="1"/>
          </p:nvPr>
        </p:nvSpPr>
        <p:spPr/>
        <p:txBody>
          <a:bodyPr/>
          <a:p>
            <a:r>
              <a:rPr lang="en-US" altLang="zh-CN" sz="2900"/>
              <a:t>HOST</a:t>
            </a:r>
            <a:r>
              <a:rPr lang="zh-CN" altLang="en-US" sz="2900"/>
              <a:t>总线：该总线有</a:t>
            </a:r>
            <a:r>
              <a:rPr lang="en-US" altLang="zh-CN" sz="2900"/>
              <a:t>CPU</a:t>
            </a:r>
            <a:r>
              <a:rPr lang="zh-CN" altLang="en-US" sz="2900"/>
              <a:t>总线、系统总线、主存总线、前端总线等多种名称，各自反映了总线功能的一个方面。这里称“宿主”总线，也许更全面，因为</a:t>
            </a:r>
            <a:r>
              <a:rPr lang="en-US" altLang="zh-CN" sz="2900"/>
              <a:t>HOST</a:t>
            </a:r>
            <a:r>
              <a:rPr lang="zh-CN" altLang="en-US" sz="2900"/>
              <a:t>总线不仅连接主存，还可以连接多个</a:t>
            </a:r>
            <a:r>
              <a:rPr lang="en-US" altLang="zh-CN" sz="2900"/>
              <a:t>CPU</a:t>
            </a:r>
            <a:r>
              <a:rPr lang="zh-CN" altLang="en-US" sz="2900"/>
              <a:t>。</a:t>
            </a:r>
            <a:endParaRPr lang="zh-CN" altLang="en-US" sz="2900"/>
          </a:p>
          <a:p>
            <a:r>
              <a:rPr lang="en-US" altLang="zh-CN" sz="2900"/>
              <a:t>PCI</a:t>
            </a:r>
            <a:r>
              <a:rPr lang="zh-CN" altLang="en-US" sz="2900"/>
              <a:t>总线：连接各种高速的</a:t>
            </a:r>
            <a:r>
              <a:rPr lang="en-US" altLang="zh-CN" sz="2900"/>
              <a:t>PCI</a:t>
            </a:r>
            <a:r>
              <a:rPr lang="zh-CN" altLang="en-US" sz="2900"/>
              <a:t>设备。</a:t>
            </a:r>
            <a:endParaRPr lang="zh-CN" altLang="en-US" sz="2900"/>
          </a:p>
          <a:p>
            <a:r>
              <a:rPr lang="en-US" altLang="zh-CN" sz="2900"/>
              <a:t>LEGACY</a:t>
            </a:r>
            <a:r>
              <a:rPr lang="zh-CN" altLang="en-US" sz="2900"/>
              <a:t>总线：可以是</a:t>
            </a:r>
            <a:r>
              <a:rPr lang="en-US" altLang="zh-CN" sz="2900"/>
              <a:t>ISA</a:t>
            </a:r>
            <a:r>
              <a:rPr lang="zh-CN" altLang="en-US" sz="2900"/>
              <a:t>，</a:t>
            </a:r>
            <a:r>
              <a:rPr lang="en-US" altLang="zh-CN" sz="2900"/>
              <a:t>EISA</a:t>
            </a:r>
            <a:r>
              <a:rPr lang="zh-CN" altLang="en-US" sz="2900"/>
              <a:t>，</a:t>
            </a:r>
            <a:r>
              <a:rPr lang="en-US" altLang="zh-CN" sz="2900"/>
              <a:t>MCA</a:t>
            </a:r>
            <a:r>
              <a:rPr lang="zh-CN" altLang="en-US" sz="2900"/>
              <a:t>等这类性能较低的传统总线，以便充分利用市场上丰富的适配器卡，支持中、低速</a:t>
            </a:r>
            <a:r>
              <a:rPr lang="en-US" altLang="zh-CN" sz="2900"/>
              <a:t>I/O</a:t>
            </a:r>
            <a:r>
              <a:rPr lang="zh-CN" altLang="en-US" sz="2900"/>
              <a:t>设备。</a:t>
            </a:r>
            <a:endParaRPr lang="zh-CN" altLang="en-US" sz="2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26626" name="标题 26625"/>
          <p:cNvSpPr>
            <a:spLocks noGrp="1"/>
          </p:cNvSpPr>
          <p:nvPr>
            <p:ph type="title"/>
          </p:nvPr>
        </p:nvSpPr>
        <p:spPr/>
        <p:txBody>
          <a:bodyPr anchor="b"/>
          <a:p>
            <a:r>
              <a:rPr lang="en-US" altLang="zh-CN"/>
              <a:t>6.5 HOST</a:t>
            </a:r>
            <a:r>
              <a:rPr lang="zh-CN" altLang="en-US"/>
              <a:t>总线和</a:t>
            </a:r>
            <a:r>
              <a:rPr lang="en-US" altLang="zh-CN"/>
              <a:t>PCI</a:t>
            </a:r>
            <a:r>
              <a:rPr lang="zh-CN" altLang="en-US"/>
              <a:t>总线</a:t>
            </a:r>
            <a:endParaRPr lang="zh-CN" altLang="en-US"/>
          </a:p>
        </p:txBody>
      </p:sp>
      <p:sp>
        <p:nvSpPr>
          <p:cNvPr id="26627" name="文本占位符 26626"/>
          <p:cNvSpPr>
            <a:spLocks noGrp="1"/>
          </p:cNvSpPr>
          <p:nvPr>
            <p:ph type="body" idx="1"/>
          </p:nvPr>
        </p:nvSpPr>
        <p:spPr>
          <a:xfrm>
            <a:off x="457200" y="1719263"/>
            <a:ext cx="8686800" cy="4411662"/>
          </a:xfrm>
        </p:spPr>
        <p:txBody>
          <a:bodyPr/>
          <a:p>
            <a:pPr>
              <a:buNone/>
            </a:pPr>
            <a:r>
              <a:rPr lang="zh-CN" altLang="en-US"/>
              <a:t>二、 </a:t>
            </a:r>
            <a:r>
              <a:rPr lang="en-US" altLang="zh-CN"/>
              <a:t>PCI</a:t>
            </a:r>
            <a:r>
              <a:rPr lang="zh-CN" altLang="en-US"/>
              <a:t>总线信号线</a:t>
            </a:r>
            <a:endParaRPr lang="zh-CN" altLang="en-US"/>
          </a:p>
          <a:p>
            <a:r>
              <a:rPr lang="zh-CN" altLang="en-US">
                <a:ea typeface="_x000B__x000C_"/>
              </a:rPr>
              <a:t>必要引脚控设备</a:t>
            </a:r>
            <a:r>
              <a:rPr lang="en-US" altLang="zh-CN">
                <a:ea typeface="_x000B__x000C_"/>
              </a:rPr>
              <a:t>49</a:t>
            </a:r>
            <a:r>
              <a:rPr lang="zh-CN" altLang="en-US">
                <a:ea typeface="_x000B__x000C_"/>
              </a:rPr>
              <a:t>条 </a:t>
            </a:r>
            <a:endParaRPr lang="zh-CN" altLang="en-US">
              <a:ea typeface="_x000B__x000C_"/>
            </a:endParaRPr>
          </a:p>
          <a:p>
            <a:r>
              <a:rPr lang="zh-CN" altLang="en-US">
                <a:ea typeface="_x000B__x000C_"/>
              </a:rPr>
              <a:t>目标设备</a:t>
            </a:r>
            <a:r>
              <a:rPr lang="en-US" altLang="zh-CN">
                <a:ea typeface="_x000B__x000C_"/>
              </a:rPr>
              <a:t>47</a:t>
            </a:r>
            <a:r>
              <a:rPr lang="zh-CN" altLang="en-US">
                <a:ea typeface="_x000B__x000C_"/>
              </a:rPr>
              <a:t>条 </a:t>
            </a:r>
            <a:endParaRPr lang="zh-CN" altLang="en-US">
              <a:ea typeface="_x000B__x000C_"/>
            </a:endParaRPr>
          </a:p>
          <a:p>
            <a:r>
              <a:rPr lang="zh-CN" altLang="en-US">
                <a:ea typeface="_x000B__x000C_"/>
              </a:rPr>
              <a:t>可选引脚</a:t>
            </a:r>
            <a:r>
              <a:rPr lang="en-US" altLang="zh-CN">
                <a:ea typeface="_x000B__x000C_"/>
              </a:rPr>
              <a:t>51</a:t>
            </a:r>
            <a:r>
              <a:rPr lang="zh-CN" altLang="en-US">
                <a:ea typeface="_x000B__x000C_"/>
              </a:rPr>
              <a:t>条（主要用于</a:t>
            </a:r>
            <a:r>
              <a:rPr lang="en-US" altLang="zh-CN">
                <a:ea typeface="_x000B__x000C_"/>
              </a:rPr>
              <a:t>64</a:t>
            </a:r>
            <a:r>
              <a:rPr lang="zh-CN" altLang="en-US">
                <a:ea typeface="_x000B__x000C_"/>
              </a:rPr>
              <a:t>位扩展、中 断请求、高速缓存支持等）</a:t>
            </a:r>
            <a:endParaRPr lang="zh-CN" altLang="en-US">
              <a:ea typeface="_x000B__x000C_"/>
            </a:endParaRPr>
          </a:p>
          <a:p>
            <a:r>
              <a:rPr lang="zh-CN" altLang="en-US">
                <a:ea typeface="_x000B__x000C_"/>
              </a:rPr>
              <a:t>总引脚数</a:t>
            </a:r>
            <a:r>
              <a:rPr lang="en-US" altLang="zh-CN">
                <a:ea typeface="_x000B__x000C_"/>
              </a:rPr>
              <a:t>120</a:t>
            </a:r>
            <a:r>
              <a:rPr lang="zh-CN" altLang="en-US">
                <a:ea typeface="_x000B__x000C_"/>
              </a:rPr>
              <a:t>条（包含电源、地、保留 引脚等） </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27650" name="标题 27649"/>
          <p:cNvSpPr>
            <a:spLocks noGrp="1"/>
          </p:cNvSpPr>
          <p:nvPr>
            <p:ph type="title"/>
          </p:nvPr>
        </p:nvSpPr>
        <p:spPr/>
        <p:txBody>
          <a:bodyPr anchor="b"/>
          <a:p>
            <a:r>
              <a:rPr lang="en-US" altLang="zh-CN"/>
              <a:t>6.5 HOST</a:t>
            </a:r>
            <a:r>
              <a:rPr lang="zh-CN" altLang="en-US"/>
              <a:t>总线和</a:t>
            </a:r>
            <a:r>
              <a:rPr lang="en-US" altLang="zh-CN"/>
              <a:t>PCI</a:t>
            </a:r>
            <a:r>
              <a:rPr lang="zh-CN" altLang="en-US"/>
              <a:t>总线</a:t>
            </a:r>
            <a:endParaRPr lang="zh-CN" altLang="en-US"/>
          </a:p>
        </p:txBody>
      </p:sp>
      <p:sp>
        <p:nvSpPr>
          <p:cNvPr id="27651" name="文本占位符 27650"/>
          <p:cNvSpPr>
            <a:spLocks noGrp="1"/>
          </p:cNvSpPr>
          <p:nvPr>
            <p:ph type="body" idx="1"/>
          </p:nvPr>
        </p:nvSpPr>
        <p:spPr/>
        <p:txBody>
          <a:bodyPr/>
          <a:p>
            <a:pPr>
              <a:buNone/>
            </a:pPr>
            <a:r>
              <a:rPr lang="zh-CN" altLang="en-US"/>
              <a:t>三、总线周期类型</a:t>
            </a:r>
            <a:endParaRPr lang="zh-CN" altLang="en-US"/>
          </a:p>
          <a:p>
            <a:r>
              <a:rPr lang="en-US" altLang="zh-CN"/>
              <a:t>PCI</a:t>
            </a:r>
            <a:r>
              <a:rPr lang="zh-CN" altLang="en-US"/>
              <a:t>总线周期由当前被授权的主设备发起。</a:t>
            </a:r>
            <a:r>
              <a:rPr lang="en-US" altLang="zh-CN"/>
              <a:t>PCI</a:t>
            </a:r>
            <a:r>
              <a:rPr lang="zh-CN" altLang="en-US"/>
              <a:t>支持任何主设备和从设备之间点到点的对等访问，也支持某些主设备的广播读写。</a:t>
            </a:r>
            <a:endParaRPr lang="zh-CN" altLang="en-US"/>
          </a:p>
          <a:p>
            <a:pPr lvl="1"/>
            <a:r>
              <a:rPr lang="zh-CN" altLang="en-US"/>
              <a:t>存储器读</a:t>
            </a:r>
            <a:r>
              <a:rPr lang="en-US" altLang="zh-CN"/>
              <a:t>/</a:t>
            </a:r>
            <a:r>
              <a:rPr lang="zh-CN" altLang="en-US"/>
              <a:t>写总线周期</a:t>
            </a:r>
            <a:endParaRPr lang="zh-CN" altLang="en-US"/>
          </a:p>
          <a:p>
            <a:pPr lvl="1"/>
            <a:r>
              <a:rPr lang="zh-CN" altLang="en-US"/>
              <a:t>存储器写和使无效周期</a:t>
            </a:r>
            <a:endParaRPr lang="zh-CN" altLang="en-US"/>
          </a:p>
          <a:p>
            <a:pPr lvl="1"/>
            <a:r>
              <a:rPr lang="zh-CN" altLang="en-US"/>
              <a:t>特殊周期</a:t>
            </a:r>
            <a:endParaRPr lang="zh-CN" altLang="en-US"/>
          </a:p>
          <a:p>
            <a:pPr lvl="1"/>
            <a:r>
              <a:rPr lang="zh-CN" altLang="en-US"/>
              <a:t>配置读</a:t>
            </a:r>
            <a:r>
              <a:rPr lang="en-US" altLang="zh-CN"/>
              <a:t>/</a:t>
            </a:r>
            <a:r>
              <a:rPr lang="zh-CN" altLang="en-US"/>
              <a:t>写周期</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28674" name="标题 28673"/>
          <p:cNvSpPr>
            <a:spLocks noGrp="1"/>
          </p:cNvSpPr>
          <p:nvPr>
            <p:ph type="title"/>
          </p:nvPr>
        </p:nvSpPr>
        <p:spPr>
          <a:xfrm>
            <a:off x="395288" y="0"/>
            <a:ext cx="7543800" cy="1295400"/>
          </a:xfrm>
        </p:spPr>
        <p:txBody>
          <a:bodyPr anchor="b"/>
          <a:p>
            <a:r>
              <a:rPr lang="en-US" altLang="zh-CN"/>
              <a:t>6.5 HOST</a:t>
            </a:r>
            <a:r>
              <a:rPr lang="zh-CN" altLang="en-US"/>
              <a:t>总线和</a:t>
            </a:r>
            <a:r>
              <a:rPr lang="en-US" altLang="zh-CN"/>
              <a:t>PCI</a:t>
            </a:r>
            <a:r>
              <a:rPr lang="zh-CN" altLang="en-US"/>
              <a:t>总线</a:t>
            </a:r>
            <a:endParaRPr lang="zh-CN" altLang="en-US"/>
          </a:p>
        </p:txBody>
      </p:sp>
      <p:sp>
        <p:nvSpPr>
          <p:cNvPr id="28675" name="文本占位符 28674"/>
          <p:cNvSpPr>
            <a:spLocks noGrp="1"/>
          </p:cNvSpPr>
          <p:nvPr>
            <p:ph type="body" idx="1"/>
          </p:nvPr>
        </p:nvSpPr>
        <p:spPr>
          <a:xfrm>
            <a:off x="468313" y="1484313"/>
            <a:ext cx="8229600" cy="4411662"/>
          </a:xfrm>
        </p:spPr>
        <p:txBody>
          <a:bodyPr/>
          <a:p>
            <a:pPr>
              <a:buNone/>
            </a:pPr>
            <a:r>
              <a:rPr lang="zh-CN" altLang="en-US" dirty="0"/>
              <a:t>四、PCI总线周期操作</a:t>
            </a:r>
            <a:endParaRPr lang="zh-CN" altLang="en-US" dirty="0"/>
          </a:p>
          <a:p>
            <a:r>
              <a:rPr lang="zh-CN" altLang="en-US" sz="2000" dirty="0"/>
              <a:t>PCI总线周期的操作过程有如下特点：</a:t>
            </a:r>
            <a:endParaRPr lang="zh-CN" altLang="en-US" sz="1800" dirty="0"/>
          </a:p>
          <a:p>
            <a:pPr>
              <a:buNone/>
            </a:pPr>
            <a:r>
              <a:rPr lang="zh-CN" altLang="en-US" sz="1800" dirty="0"/>
              <a:t> （1）采用同步时序协议。</a:t>
            </a:r>
            <a:endParaRPr lang="zh-CN" altLang="en-US" sz="1800" dirty="0"/>
          </a:p>
          <a:p>
            <a:pPr>
              <a:buNone/>
            </a:pPr>
            <a:r>
              <a:rPr lang="zh-CN" altLang="en-US" sz="1800" dirty="0"/>
              <a:t> （2）总线周期由被授权的主方启动。</a:t>
            </a:r>
            <a:endParaRPr lang="zh-CN" altLang="en-US" sz="1800" dirty="0"/>
          </a:p>
          <a:p>
            <a:pPr>
              <a:buNone/>
            </a:pPr>
            <a:r>
              <a:rPr lang="zh-CN" altLang="en-US" sz="1800" dirty="0"/>
              <a:t> （3）PCI的数据传送以猝发式传送为基本机制，猝发长度由主方确定，没有对猝发长度加以固定限制。</a:t>
            </a:r>
            <a:endParaRPr lang="zh-CN" altLang="en-US" sz="1800" dirty="0"/>
          </a:p>
        </p:txBody>
      </p:sp>
      <p:pic>
        <p:nvPicPr>
          <p:cNvPr id="28676" name="图片 28675" descr="6A17">
            <a:hlinkClick r:id="rId1" action="ppaction://hlinkfile"/>
          </p:cNvPr>
          <p:cNvPicPr>
            <a:picLocks noChangeAspect="1"/>
          </p:cNvPicPr>
          <p:nvPr/>
        </p:nvPicPr>
        <p:blipFill>
          <a:blip r:embed="rId2"/>
          <a:stretch>
            <a:fillRect/>
          </a:stretch>
        </p:blipFill>
        <p:spPr>
          <a:xfrm>
            <a:off x="971550" y="3644900"/>
            <a:ext cx="7200900" cy="273685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29698" name="标题 29697"/>
          <p:cNvSpPr>
            <a:spLocks noGrp="1"/>
          </p:cNvSpPr>
          <p:nvPr>
            <p:ph type="title"/>
          </p:nvPr>
        </p:nvSpPr>
        <p:spPr/>
        <p:txBody>
          <a:bodyPr anchor="b"/>
          <a:p>
            <a:r>
              <a:rPr lang="en-US" altLang="zh-CN"/>
              <a:t>6.5 HOST</a:t>
            </a:r>
            <a:r>
              <a:rPr lang="zh-CN" altLang="en-US"/>
              <a:t>总线和</a:t>
            </a:r>
            <a:r>
              <a:rPr lang="en-US" altLang="zh-CN"/>
              <a:t>PCI</a:t>
            </a:r>
            <a:r>
              <a:rPr lang="zh-CN" altLang="en-US"/>
              <a:t>总线</a:t>
            </a:r>
            <a:endParaRPr lang="zh-CN" altLang="en-US"/>
          </a:p>
        </p:txBody>
      </p:sp>
      <p:sp>
        <p:nvSpPr>
          <p:cNvPr id="29699" name="文本占位符 29698"/>
          <p:cNvSpPr>
            <a:spLocks noGrp="1"/>
          </p:cNvSpPr>
          <p:nvPr>
            <p:ph type="body" idx="1"/>
          </p:nvPr>
        </p:nvSpPr>
        <p:spPr/>
        <p:txBody>
          <a:bodyPr/>
          <a:p>
            <a:pPr>
              <a:lnSpc>
                <a:spcPct val="80000"/>
              </a:lnSpc>
              <a:buNone/>
            </a:pPr>
            <a:r>
              <a:rPr lang="en-US" altLang="zh-CN" sz="1600"/>
              <a:t>PCI</a:t>
            </a:r>
            <a:r>
              <a:rPr lang="zh-CN" altLang="en-US" sz="1600"/>
              <a:t>总线周期的操作过程有如下特点：</a:t>
            </a:r>
            <a:endParaRPr lang="zh-CN" altLang="en-US" sz="1600"/>
          </a:p>
          <a:p>
            <a:pPr>
              <a:lnSpc>
                <a:spcPct val="80000"/>
              </a:lnSpc>
              <a:buNone/>
            </a:pPr>
            <a:r>
              <a:rPr lang="zh-CN" altLang="en-US" sz="1600"/>
              <a:t>（</a:t>
            </a:r>
            <a:r>
              <a:rPr lang="en-US" altLang="zh-CN" sz="1600"/>
              <a:t>1</a:t>
            </a:r>
            <a:r>
              <a:rPr lang="zh-CN" altLang="en-US" sz="1600"/>
              <a:t>）采用同步时序协议。总线时钟周期以上跳沿开始，半个周期高电平，半个周期低电平。总线上所有事件，即信号电平转换出现在时钟信号的下跳沿时刻，而对信号的采样出现在时钟信号的上跳沿时刻。</a:t>
            </a:r>
            <a:endParaRPr lang="zh-CN" altLang="en-US" sz="1600"/>
          </a:p>
          <a:p>
            <a:pPr>
              <a:lnSpc>
                <a:spcPct val="80000"/>
              </a:lnSpc>
              <a:buNone/>
            </a:pPr>
            <a:r>
              <a:rPr lang="zh-CN" altLang="en-US" sz="1600"/>
              <a:t>（</a:t>
            </a:r>
            <a:r>
              <a:rPr lang="en-US" altLang="zh-CN" sz="1600"/>
              <a:t>2</a:t>
            </a:r>
            <a:r>
              <a:rPr lang="zh-CN" altLang="en-US" sz="1600"/>
              <a:t>）总线周期由被授权的主方启动，以帧</a:t>
            </a:r>
            <a:r>
              <a:rPr lang="en-US" altLang="zh-CN" sz="1600"/>
              <a:t>FRAME</a:t>
            </a:r>
            <a:r>
              <a:rPr lang="zh-CN" altLang="en-US" sz="1600"/>
              <a:t></a:t>
            </a:r>
            <a:r>
              <a:rPr lang="en-US" altLang="zh-CN" sz="1600"/>
              <a:t>#</a:t>
            </a:r>
            <a:r>
              <a:rPr lang="zh-CN" altLang="en-US" sz="1600"/>
              <a:t>信号变为有效来指示一个总线周期的开始。</a:t>
            </a:r>
            <a:endParaRPr lang="zh-CN" altLang="en-US" sz="1600"/>
          </a:p>
          <a:p>
            <a:pPr>
              <a:lnSpc>
                <a:spcPct val="80000"/>
              </a:lnSpc>
              <a:buNone/>
            </a:pPr>
            <a:r>
              <a:rPr lang="zh-CN" altLang="en-US" sz="1600"/>
              <a:t>（</a:t>
            </a:r>
            <a:r>
              <a:rPr lang="en-US" altLang="zh-CN" sz="1600"/>
              <a:t>3</a:t>
            </a:r>
            <a:r>
              <a:rPr lang="zh-CN" altLang="en-US" sz="1600"/>
              <a:t>）一个总线周期由一个地址期和一个或多个数据期组成。在地址期内除给出目标地址外，还在</a:t>
            </a:r>
            <a:r>
              <a:rPr lang="en-US" altLang="zh-CN" sz="1600"/>
              <a:t>C/BE</a:t>
            </a:r>
            <a:r>
              <a:rPr lang="zh-CN" altLang="en-US" sz="1600"/>
              <a:t></a:t>
            </a:r>
            <a:r>
              <a:rPr lang="en-US" altLang="zh-CN" sz="1600"/>
              <a:t>#</a:t>
            </a:r>
            <a:r>
              <a:rPr lang="zh-CN" altLang="en-US" sz="1600"/>
              <a:t>线上给出总线命令以指明总线周期类型。</a:t>
            </a:r>
            <a:endParaRPr lang="zh-CN" altLang="en-US" sz="1600"/>
          </a:p>
          <a:p>
            <a:pPr>
              <a:lnSpc>
                <a:spcPct val="80000"/>
              </a:lnSpc>
              <a:buNone/>
            </a:pPr>
            <a:r>
              <a:rPr lang="zh-CN" altLang="en-US" sz="1600"/>
              <a:t>（</a:t>
            </a:r>
            <a:r>
              <a:rPr lang="en-US" altLang="zh-CN" sz="1600"/>
              <a:t>4</a:t>
            </a:r>
            <a:r>
              <a:rPr lang="zh-CN" altLang="en-US" sz="1600"/>
              <a:t>）地址期为一个总线时钟周期，一个数据期在没有等待状态下也是一个时钟周期。一次数据传送是在挂钩信号</a:t>
            </a:r>
            <a:r>
              <a:rPr lang="en-US" altLang="zh-CN" sz="1600"/>
              <a:t>IRDY</a:t>
            </a:r>
            <a:r>
              <a:rPr lang="zh-CN" altLang="en-US" sz="1600"/>
              <a:t></a:t>
            </a:r>
            <a:r>
              <a:rPr lang="en-US" altLang="zh-CN" sz="1600"/>
              <a:t>#</a:t>
            </a:r>
            <a:r>
              <a:rPr lang="zh-CN" altLang="en-US" sz="1600"/>
              <a:t>和</a:t>
            </a:r>
            <a:r>
              <a:rPr lang="en-US" altLang="zh-CN" sz="1600"/>
              <a:t>TRDY</a:t>
            </a:r>
            <a:r>
              <a:rPr lang="zh-CN" altLang="en-US" sz="1600"/>
              <a:t></a:t>
            </a:r>
            <a:r>
              <a:rPr lang="en-US" altLang="zh-CN" sz="1600"/>
              <a:t>#</a:t>
            </a:r>
            <a:r>
              <a:rPr lang="zh-CN" altLang="en-US" sz="1600"/>
              <a:t>都有效情况下完成，任一信号无效（在时钟上跳沿被对方采样到），都将加入等待状态。</a:t>
            </a:r>
            <a:endParaRPr lang="zh-CN" altLang="en-US" sz="1600"/>
          </a:p>
          <a:p>
            <a:pPr>
              <a:lnSpc>
                <a:spcPct val="80000"/>
              </a:lnSpc>
              <a:buNone/>
            </a:pPr>
            <a:r>
              <a:rPr lang="zh-CN" altLang="en-US" sz="1600"/>
              <a:t>（</a:t>
            </a:r>
            <a:r>
              <a:rPr lang="en-US" altLang="zh-CN" sz="1600"/>
              <a:t>5</a:t>
            </a:r>
            <a:r>
              <a:rPr lang="zh-CN" altLang="en-US" sz="1600"/>
              <a:t>）总线周期长度由主方确定。在总线周期期间</a:t>
            </a:r>
            <a:r>
              <a:rPr lang="en-US" altLang="zh-CN" sz="1600"/>
              <a:t>FRAME</a:t>
            </a:r>
            <a:r>
              <a:rPr lang="zh-CN" altLang="en-US" sz="1600"/>
              <a:t></a:t>
            </a:r>
            <a:r>
              <a:rPr lang="en-US" altLang="zh-CN" sz="1600"/>
              <a:t>#</a:t>
            </a:r>
            <a:r>
              <a:rPr lang="zh-CN" altLang="en-US" sz="1600"/>
              <a:t>持续有效，但在最后一个数据期开始前撤除。即以</a:t>
            </a:r>
            <a:r>
              <a:rPr lang="en-US" altLang="zh-CN" sz="1600"/>
              <a:t>FRAME</a:t>
            </a:r>
            <a:r>
              <a:rPr lang="zh-CN" altLang="en-US" sz="1600"/>
              <a:t></a:t>
            </a:r>
            <a:r>
              <a:rPr lang="en-US" altLang="zh-CN" sz="1600"/>
              <a:t>#</a:t>
            </a:r>
            <a:r>
              <a:rPr lang="zh-CN" altLang="en-US" sz="1600"/>
              <a:t>无效后，</a:t>
            </a:r>
            <a:r>
              <a:rPr lang="en-US" altLang="zh-CN" sz="1600"/>
              <a:t>IRDY</a:t>
            </a:r>
            <a:r>
              <a:rPr lang="zh-CN" altLang="en-US" sz="1600"/>
              <a:t></a:t>
            </a:r>
            <a:r>
              <a:rPr lang="en-US" altLang="zh-CN" sz="1600"/>
              <a:t>#</a:t>
            </a:r>
            <a:r>
              <a:rPr lang="zh-CN" altLang="en-US" sz="1600"/>
              <a:t>也变为无效的时刻表明一个总线周期结束。由此可见，</a:t>
            </a:r>
            <a:r>
              <a:rPr lang="en-US" altLang="zh-CN" sz="1600"/>
              <a:t>PCI</a:t>
            </a:r>
            <a:r>
              <a:rPr lang="zh-CN" altLang="en-US" sz="1600"/>
              <a:t>的数据传送以猝发式传送为基本机制，单一数据传送反而成为猝发式传送的一个特例。并且</a:t>
            </a:r>
            <a:r>
              <a:rPr lang="en-US" altLang="zh-CN" sz="1600"/>
              <a:t>PCI</a:t>
            </a:r>
            <a:r>
              <a:rPr lang="zh-CN" altLang="en-US" sz="1600"/>
              <a:t>具有无限制的猝发能力，猝发长度由主方确定，没有对猝发长度加以固定限制。</a:t>
            </a:r>
            <a:endParaRPr lang="zh-CN" altLang="en-US" sz="1600"/>
          </a:p>
          <a:p>
            <a:pPr>
              <a:lnSpc>
                <a:spcPct val="80000"/>
              </a:lnSpc>
              <a:buNone/>
            </a:pPr>
            <a:r>
              <a:rPr lang="zh-CN" altLang="en-US" sz="1600"/>
              <a:t>（</a:t>
            </a:r>
            <a:r>
              <a:rPr lang="en-US" altLang="zh-CN" sz="1600"/>
              <a:t>6</a:t>
            </a:r>
            <a:r>
              <a:rPr lang="zh-CN" altLang="en-US" sz="1600"/>
              <a:t>）主方启动一个总线周期时要求目标方确认。即在</a:t>
            </a:r>
            <a:r>
              <a:rPr lang="en-US" altLang="zh-CN" sz="1600"/>
              <a:t>FRAME</a:t>
            </a:r>
            <a:r>
              <a:rPr lang="zh-CN" altLang="en-US" sz="1600"/>
              <a:t></a:t>
            </a:r>
            <a:r>
              <a:rPr lang="en-US" altLang="zh-CN" sz="1600"/>
              <a:t>#</a:t>
            </a:r>
            <a:r>
              <a:rPr lang="zh-CN" altLang="en-US" sz="1600"/>
              <a:t>变为有效和目标地址送上</a:t>
            </a:r>
            <a:r>
              <a:rPr lang="en-US" altLang="zh-CN" sz="1600"/>
              <a:t>AD</a:t>
            </a:r>
            <a:r>
              <a:rPr lang="zh-CN" altLang="en-US" sz="1600"/>
              <a:t>线后，目标方在延迟一个时钟周期后必须以</a:t>
            </a:r>
            <a:r>
              <a:rPr lang="en-US" altLang="zh-CN" sz="1600"/>
              <a:t>DEVSEL</a:t>
            </a:r>
            <a:r>
              <a:rPr lang="zh-CN" altLang="en-US" sz="1600"/>
              <a:t></a:t>
            </a:r>
            <a:r>
              <a:rPr lang="en-US" altLang="zh-CN" sz="1600"/>
              <a:t>#</a:t>
            </a:r>
            <a:r>
              <a:rPr lang="zh-CN" altLang="en-US" sz="1600"/>
              <a:t>信号有效予以响应。否则，主设备中止总线周期。</a:t>
            </a:r>
            <a:endParaRPr lang="zh-CN" altLang="en-US" sz="1600"/>
          </a:p>
          <a:p>
            <a:pPr>
              <a:lnSpc>
                <a:spcPct val="80000"/>
              </a:lnSpc>
              <a:buNone/>
            </a:pPr>
            <a:r>
              <a:rPr lang="zh-CN" altLang="en-US" sz="1600"/>
              <a:t>（</a:t>
            </a:r>
            <a:r>
              <a:rPr lang="en-US" altLang="zh-CN" sz="1600"/>
              <a:t>7</a:t>
            </a:r>
            <a:r>
              <a:rPr lang="zh-CN" altLang="en-US" sz="1600"/>
              <a:t>）主方结束一个总线周期时不要求目标方确认。目标方采样到</a:t>
            </a:r>
            <a:r>
              <a:rPr lang="en-US" altLang="zh-CN" sz="1600"/>
              <a:t>FRAME</a:t>
            </a:r>
            <a:r>
              <a:rPr lang="zh-CN" altLang="en-US" sz="1600"/>
              <a:t></a:t>
            </a:r>
            <a:r>
              <a:rPr lang="en-US" altLang="zh-CN" sz="1600"/>
              <a:t>#</a:t>
            </a:r>
            <a:r>
              <a:rPr lang="zh-CN" altLang="en-US" sz="1600"/>
              <a:t>信号已变为无效时，即知道下一数据传送是最后一个数据期。目标方传输速度跟不上主方速度，可用</a:t>
            </a:r>
            <a:r>
              <a:rPr lang="en-US" altLang="zh-CN" sz="1600"/>
              <a:t>TRDY#</a:t>
            </a:r>
            <a:r>
              <a:rPr lang="zh-CN" altLang="en-US" sz="1600"/>
              <a:t>无效通知主方加入等待状态时钟周期。当目标方出现故障不能进行传输时，以</a:t>
            </a:r>
            <a:r>
              <a:rPr lang="en-US" altLang="zh-CN" sz="1600"/>
              <a:t>STOP#</a:t>
            </a:r>
            <a:r>
              <a:rPr lang="zh-CN" altLang="en-US" sz="1600"/>
              <a:t>信号有效通知主方中止总线周期。</a:t>
            </a:r>
            <a:endParaRPr lang="zh-CN" altLang="en-US"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30722" name="标题 30721"/>
          <p:cNvSpPr>
            <a:spLocks noGrp="1"/>
          </p:cNvSpPr>
          <p:nvPr>
            <p:ph type="title"/>
          </p:nvPr>
        </p:nvSpPr>
        <p:spPr/>
        <p:txBody>
          <a:bodyPr anchor="b"/>
          <a:p>
            <a:r>
              <a:rPr lang="en-US" altLang="zh-CN"/>
              <a:t>6.5 HOST</a:t>
            </a:r>
            <a:r>
              <a:rPr lang="zh-CN" altLang="en-US"/>
              <a:t>总线和</a:t>
            </a:r>
            <a:r>
              <a:rPr lang="en-US" altLang="zh-CN"/>
              <a:t>PCI</a:t>
            </a:r>
            <a:r>
              <a:rPr lang="zh-CN" altLang="en-US"/>
              <a:t>总线</a:t>
            </a:r>
            <a:endParaRPr lang="zh-CN" altLang="en-US"/>
          </a:p>
        </p:txBody>
      </p:sp>
      <p:sp>
        <p:nvSpPr>
          <p:cNvPr id="30723" name="文本占位符 30722"/>
          <p:cNvSpPr>
            <a:spLocks noGrp="1"/>
          </p:cNvSpPr>
          <p:nvPr>
            <p:ph type="body" idx="1"/>
          </p:nvPr>
        </p:nvSpPr>
        <p:spPr/>
        <p:txBody>
          <a:bodyPr/>
          <a:p>
            <a:pPr>
              <a:buNone/>
            </a:pPr>
            <a:r>
              <a:rPr lang="zh-CN" altLang="en-US"/>
              <a:t>五、总线仲裁</a:t>
            </a:r>
            <a:endParaRPr lang="zh-CN" altLang="en-US"/>
          </a:p>
          <a:p>
            <a:r>
              <a:rPr lang="en-US" altLang="zh-CN"/>
              <a:t>PCI</a:t>
            </a:r>
            <a:r>
              <a:rPr lang="zh-CN" altLang="en-US"/>
              <a:t>总线采用集中式仲裁方式，每个</a:t>
            </a:r>
            <a:r>
              <a:rPr lang="en-US" altLang="zh-CN"/>
              <a:t>PCI</a:t>
            </a:r>
            <a:r>
              <a:rPr lang="zh-CN" altLang="en-US"/>
              <a:t>主设备都有独立的</a:t>
            </a:r>
            <a:r>
              <a:rPr lang="en-US" altLang="zh-CN"/>
              <a:t>REQ</a:t>
            </a:r>
            <a:r>
              <a:rPr lang="zh-CN" altLang="en-US"/>
              <a:t></a:t>
            </a:r>
            <a:r>
              <a:rPr lang="en-US" altLang="zh-CN"/>
              <a:t>#</a:t>
            </a:r>
            <a:r>
              <a:rPr lang="zh-CN" altLang="en-US"/>
              <a:t>（总线请求）和</a:t>
            </a:r>
            <a:r>
              <a:rPr lang="en-US" altLang="zh-CN"/>
              <a:t>GNT</a:t>
            </a:r>
            <a:r>
              <a:rPr lang="zh-CN" altLang="en-US"/>
              <a:t></a:t>
            </a:r>
            <a:r>
              <a:rPr lang="en-US" altLang="zh-CN"/>
              <a:t>#</a:t>
            </a:r>
            <a:r>
              <a:rPr lang="zh-CN" altLang="en-US"/>
              <a:t>（总线授权）两条信号线与中央仲裁器相连。由中央仲裁器根据一定的算法对各主设备的申请进行仲裁，决定把总线使用权授予谁。但</a:t>
            </a:r>
            <a:r>
              <a:rPr lang="en-US" altLang="zh-CN"/>
              <a:t>PCI</a:t>
            </a:r>
            <a:r>
              <a:rPr lang="zh-CN" altLang="en-US"/>
              <a:t>标准并没有规定仲裁算法。</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31746" name="标题 31745"/>
          <p:cNvSpPr>
            <a:spLocks noGrp="1"/>
          </p:cNvSpPr>
          <p:nvPr>
            <p:ph type="title"/>
          </p:nvPr>
        </p:nvSpPr>
        <p:spPr/>
        <p:txBody>
          <a:bodyPr anchor="b"/>
          <a:p>
            <a:r>
              <a:rPr lang="en-US" altLang="zh-CN"/>
              <a:t>6.6 InfiniBand</a:t>
            </a:r>
            <a:r>
              <a:rPr lang="zh-CN" altLang="en-US"/>
              <a:t>标准</a:t>
            </a:r>
            <a:endParaRPr lang="zh-CN" altLang="en-US"/>
          </a:p>
        </p:txBody>
      </p:sp>
      <p:pic>
        <p:nvPicPr>
          <p:cNvPr id="31747" name="图片 31746" descr="6a19"/>
          <p:cNvPicPr>
            <a:picLocks noChangeAspect="1"/>
          </p:cNvPicPr>
          <p:nvPr/>
        </p:nvPicPr>
        <p:blipFill>
          <a:blip r:embed="rId1"/>
          <a:stretch>
            <a:fillRect/>
          </a:stretch>
        </p:blipFill>
        <p:spPr>
          <a:xfrm>
            <a:off x="900113" y="2060575"/>
            <a:ext cx="7034212" cy="352742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32770" name="标题 32769"/>
          <p:cNvSpPr>
            <a:spLocks noGrp="1"/>
          </p:cNvSpPr>
          <p:nvPr>
            <p:ph type="title"/>
          </p:nvPr>
        </p:nvSpPr>
        <p:spPr/>
        <p:txBody>
          <a:bodyPr anchor="b"/>
          <a:p>
            <a:r>
              <a:rPr lang="en-US" altLang="zh-CN"/>
              <a:t>6.6 InfiniBand</a:t>
            </a:r>
            <a:r>
              <a:rPr lang="zh-CN" altLang="en-US"/>
              <a:t>标准</a:t>
            </a:r>
            <a:endParaRPr lang="zh-CN" altLang="en-US"/>
          </a:p>
        </p:txBody>
      </p:sp>
      <p:pic>
        <p:nvPicPr>
          <p:cNvPr id="32771" name="图片 32770" descr="6a20">
            <a:hlinkClick r:id="rId1" action="ppaction://hlinkfile"/>
          </p:cNvPr>
          <p:cNvPicPr>
            <a:picLocks noChangeAspect="1"/>
          </p:cNvPicPr>
          <p:nvPr/>
        </p:nvPicPr>
        <p:blipFill>
          <a:blip r:embed="rId2"/>
          <a:stretch>
            <a:fillRect/>
          </a:stretch>
        </p:blipFill>
        <p:spPr>
          <a:xfrm>
            <a:off x="971550" y="2060575"/>
            <a:ext cx="6480175" cy="3595688"/>
          </a:xfrm>
          <a:prstGeom prst="rect">
            <a:avLst/>
          </a:prstGeom>
          <a:noFill/>
          <a:ln w="9525">
            <a:noFill/>
          </a:ln>
        </p:spPr>
      </p:pic>
      <p:sp>
        <p:nvSpPr>
          <p:cNvPr id="32772" name="动作按钮: 第一张 32771">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a:latin typeface="Arial" panose="020B0604020202020204" pitchFamily="34" charset="0"/>
                <a:ea typeface="隶书" panose="02010509060101010101" pitchFamily="1" charset="-122"/>
              </a:rPr>
              <a:t>返回</a:t>
            </a:r>
            <a:endParaRPr lang="zh-CN" altLang="en-US" sz="1400">
              <a:latin typeface="Arial" panose="020B0604020202020204" pitchFamily="34" charset="0"/>
              <a:ea typeface="隶书" panose="02010509060101010101" pitchFamily="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6146" name="标题 6145"/>
          <p:cNvSpPr>
            <a:spLocks noGrp="1"/>
          </p:cNvSpPr>
          <p:nvPr>
            <p:ph type="title"/>
          </p:nvPr>
        </p:nvSpPr>
        <p:spPr/>
        <p:txBody>
          <a:bodyPr anchor="b"/>
          <a:p>
            <a:r>
              <a:rPr lang="en-US" altLang="zh-CN">
                <a:solidFill>
                  <a:schemeClr val="tx1"/>
                </a:solidFill>
                <a:cs typeface="Times New Roman" panose="02020603050405020304" pitchFamily="2" charset="0"/>
              </a:rPr>
              <a:t>6.3  </a:t>
            </a:r>
            <a:r>
              <a:rPr lang="zh-CN" altLang="en-US">
                <a:solidFill>
                  <a:schemeClr val="tx1"/>
                </a:solidFill>
              </a:rPr>
              <a:t>总线的仲裁</a:t>
            </a:r>
            <a:endParaRPr lang="zh-CN" altLang="en-US"/>
          </a:p>
        </p:txBody>
      </p:sp>
      <p:sp>
        <p:nvSpPr>
          <p:cNvPr id="6147" name="文本占位符 6146"/>
          <p:cNvSpPr>
            <a:spLocks noGrp="1"/>
          </p:cNvSpPr>
          <p:nvPr>
            <p:ph type="body" idx="1"/>
          </p:nvPr>
        </p:nvSpPr>
        <p:spPr/>
        <p:txBody>
          <a:bodyPr/>
          <a:p>
            <a:r>
              <a:rPr lang="zh-CN" altLang="en-US" sz="2600">
                <a:latin typeface="宋体" panose="02010600030101010101" pitchFamily="2" charset="-122"/>
              </a:rPr>
              <a:t>为了解决多个功能模块争用总线的问题，必须设置总线仲裁部件。 </a:t>
            </a:r>
            <a:endParaRPr lang="zh-CN" altLang="en-US" sz="2600"/>
          </a:p>
          <a:p>
            <a:r>
              <a:rPr lang="zh-CN" altLang="en-US" sz="2600">
                <a:latin typeface="宋体" panose="02010600030101010101" pitchFamily="2" charset="-122"/>
              </a:rPr>
              <a:t>连接到总线上的功能模块有主动和被动两种形态：</a:t>
            </a:r>
            <a:endParaRPr lang="zh-CN" altLang="en-US" sz="2600">
              <a:latin typeface="宋体" panose="02010600030101010101" pitchFamily="2" charset="-122"/>
            </a:endParaRPr>
          </a:p>
          <a:p>
            <a:pPr lvl="1"/>
            <a:r>
              <a:rPr lang="zh-CN" altLang="en-US" sz="2200">
                <a:latin typeface="宋体" panose="02010600030101010101" pitchFamily="2" charset="-122"/>
              </a:rPr>
              <a:t>其中主方可以启动一个总线周期</a:t>
            </a:r>
            <a:endParaRPr lang="zh-CN" altLang="en-US" sz="2200">
              <a:latin typeface="宋体" panose="02010600030101010101" pitchFamily="2" charset="-122"/>
            </a:endParaRPr>
          </a:p>
          <a:p>
            <a:pPr lvl="1"/>
            <a:r>
              <a:rPr lang="zh-CN" altLang="en-US" sz="2200">
                <a:latin typeface="宋体" panose="02010600030101010101" pitchFamily="2" charset="-122"/>
              </a:rPr>
              <a:t>而从方只能响应主方请求</a:t>
            </a:r>
            <a:endParaRPr lang="zh-CN" altLang="en-US" sz="2200">
              <a:latin typeface="宋体" panose="02010600030101010101" pitchFamily="2" charset="-122"/>
            </a:endParaRPr>
          </a:p>
          <a:p>
            <a:pPr lvl="1"/>
            <a:r>
              <a:rPr lang="zh-CN" altLang="en-US" sz="2200">
                <a:latin typeface="宋体" panose="02010600030101010101" pitchFamily="2" charset="-122"/>
              </a:rPr>
              <a:t>每次总线操作，只能有一个主方，但是可以有多个从方</a:t>
            </a:r>
            <a:endParaRPr lang="zh-CN" altLang="en-US" sz="2200"/>
          </a:p>
          <a:p>
            <a:r>
              <a:rPr lang="zh-CN" altLang="en-US" sz="2600">
                <a:latin typeface="宋体" panose="02010600030101010101" pitchFamily="2" charset="-122"/>
              </a:rPr>
              <a:t>总线占用期：主方持续控制总线的时间。 </a:t>
            </a:r>
            <a:endParaRPr lang="zh-CN" altLang="en-US" sz="2600"/>
          </a:p>
          <a:p>
            <a:r>
              <a:rPr lang="zh-CN" altLang="en-US" sz="2600">
                <a:latin typeface="宋体" panose="02010600030101010101" pitchFamily="2" charset="-122"/>
              </a:rPr>
              <a:t>按照总线仲裁电路的位置不同，</a:t>
            </a:r>
            <a:r>
              <a:rPr lang="zh-CN" altLang="en-US" sz="2600">
                <a:solidFill>
                  <a:srgbClr val="FF0000"/>
                </a:solidFill>
                <a:latin typeface="宋体" panose="02010600030101010101" pitchFamily="2" charset="-122"/>
              </a:rPr>
              <a:t>仲裁方式分为集中式和分布式两种</a:t>
            </a:r>
            <a:r>
              <a:rPr lang="zh-CN" altLang="en-US" sz="2600">
                <a:latin typeface="宋体" panose="02010600030101010101" pitchFamily="2" charset="-122"/>
              </a:rPr>
              <a:t>。</a:t>
            </a:r>
            <a:endParaRPr lang="zh-CN" altLang="en-US" sz="2600">
              <a:latin typeface="宋体" panose="02010600030101010101" pitchFamily="2" charset="-122"/>
            </a:endParaRPr>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4949588" y="2792315"/>
              <a:ext cx="445827" cy="22739"/>
            </p14:xfrm>
          </p:contentPart>
        </mc:Choice>
        <mc:Fallback xmlns="">
          <p:pic>
            <p:nvPicPr>
              <p:cNvPr id="4" name="墨迹 3"/>
            </p:nvPicPr>
            <p:blipFill>
              <a:blip r:embed="rId2"/>
            </p:blipFill>
            <p:spPr>
              <a:xfrm>
                <a:off x="4949588" y="2792315"/>
                <a:ext cx="445827" cy="22739"/>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5954972" y="2796863"/>
              <a:ext cx="427630" cy="22739"/>
            </p14:xfrm>
          </p:contentPart>
        </mc:Choice>
        <mc:Fallback xmlns="">
          <p:pic>
            <p:nvPicPr>
              <p:cNvPr id="5" name="墨迹 4"/>
            </p:nvPicPr>
            <p:blipFill>
              <a:blip r:embed="rId4"/>
            </p:blipFill>
            <p:spPr>
              <a:xfrm>
                <a:off x="5954972" y="2796863"/>
                <a:ext cx="427630" cy="22739"/>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4917743" y="2383018"/>
              <a:ext cx="34119" cy="13643"/>
            </p14:xfrm>
          </p:contentPart>
        </mc:Choice>
        <mc:Fallback xmlns="">
          <p:pic>
            <p:nvPicPr>
              <p:cNvPr id="7" name="墨迹 6"/>
            </p:nvPicPr>
            <p:blipFill>
              <a:blip r:embed="rId6"/>
            </p:blipFill>
            <p:spPr>
              <a:xfrm>
                <a:off x="4917743" y="2383018"/>
                <a:ext cx="34119" cy="13643"/>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4922292" y="2446686"/>
              <a:ext cx="43218" cy="104599"/>
            </p14:xfrm>
          </p:contentPart>
        </mc:Choice>
        <mc:Fallback xmlns="">
          <p:pic>
            <p:nvPicPr>
              <p:cNvPr id="8" name="墨迹 7"/>
            </p:nvPicPr>
            <p:blipFill>
              <a:blip r:embed="rId8"/>
            </p:blipFill>
            <p:spPr>
              <a:xfrm>
                <a:off x="4922292" y="2446686"/>
                <a:ext cx="43218" cy="104599"/>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5008728" y="2319350"/>
              <a:ext cx="4549" cy="95502"/>
            </p14:xfrm>
          </p:contentPart>
        </mc:Choice>
        <mc:Fallback xmlns="">
          <p:pic>
            <p:nvPicPr>
              <p:cNvPr id="9" name="墨迹 8"/>
            </p:nvPicPr>
            <p:blipFill>
              <a:blip r:embed="rId10"/>
            </p:blipFill>
            <p:spPr>
              <a:xfrm>
                <a:off x="5008728" y="2319350"/>
                <a:ext cx="4549" cy="9550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4976883" y="2370938"/>
              <a:ext cx="56866" cy="39367"/>
            </p14:xfrm>
          </p:contentPart>
        </mc:Choice>
        <mc:Fallback xmlns="">
          <p:pic>
            <p:nvPicPr>
              <p:cNvPr id="10" name="墨迹 9"/>
            </p:nvPicPr>
            <p:blipFill>
              <a:blip r:embed="rId12"/>
            </p:blipFill>
            <p:spPr>
              <a:xfrm>
                <a:off x="4976883" y="2370938"/>
                <a:ext cx="56866" cy="39367"/>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4961529" y="2423948"/>
              <a:ext cx="117712" cy="36382"/>
            </p14:xfrm>
          </p:contentPart>
        </mc:Choice>
        <mc:Fallback xmlns="">
          <p:pic>
            <p:nvPicPr>
              <p:cNvPr id="11" name="墨迹 10"/>
            </p:nvPicPr>
            <p:blipFill>
              <a:blip r:embed="rId14"/>
            </p:blipFill>
            <p:spPr>
              <a:xfrm>
                <a:off x="4961529" y="2423948"/>
                <a:ext cx="117712" cy="3638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5004179" y="2473973"/>
              <a:ext cx="360" cy="100050"/>
            </p14:xfrm>
          </p:contentPart>
        </mc:Choice>
        <mc:Fallback xmlns="">
          <p:pic>
            <p:nvPicPr>
              <p:cNvPr id="12" name="墨迹 11"/>
            </p:nvPicPr>
            <p:blipFill>
              <a:blip r:embed="rId16"/>
            </p:blipFill>
            <p:spPr>
              <a:xfrm>
                <a:off x="5004179" y="2473973"/>
                <a:ext cx="360" cy="1000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5004179" y="2455782"/>
              <a:ext cx="71224" cy="137569"/>
            </p14:xfrm>
          </p:contentPart>
        </mc:Choice>
        <mc:Fallback xmlns="">
          <p:pic>
            <p:nvPicPr>
              <p:cNvPr id="13" name="墨迹 12"/>
            </p:nvPicPr>
            <p:blipFill>
              <a:blip r:embed="rId18"/>
            </p:blipFill>
            <p:spPr>
              <a:xfrm>
                <a:off x="5004179" y="2455782"/>
                <a:ext cx="71224" cy="137569"/>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5136107" y="2408031"/>
              <a:ext cx="68239" cy="25012"/>
            </p14:xfrm>
          </p:contentPart>
        </mc:Choice>
        <mc:Fallback xmlns="">
          <p:pic>
            <p:nvPicPr>
              <p:cNvPr id="14" name="墨迹 13"/>
            </p:nvPicPr>
            <p:blipFill>
              <a:blip r:embed="rId20"/>
            </p:blipFill>
            <p:spPr>
              <a:xfrm>
                <a:off x="5136107" y="2408031"/>
                <a:ext cx="68239" cy="25012"/>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墨迹 14"/>
              <p14:cNvContentPartPr/>
              <p14:nvPr/>
            </p14:nvContentPartPr>
            <p14:xfrm>
              <a:off x="5167952" y="2367954"/>
              <a:ext cx="13648" cy="192995"/>
            </p14:xfrm>
          </p:contentPart>
        </mc:Choice>
        <mc:Fallback xmlns="">
          <p:pic>
            <p:nvPicPr>
              <p:cNvPr id="15" name="墨迹 14"/>
            </p:nvPicPr>
            <p:blipFill>
              <a:blip r:embed="rId22"/>
            </p:blipFill>
            <p:spPr>
              <a:xfrm>
                <a:off x="5167952" y="2367954"/>
                <a:ext cx="13648" cy="19299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墨迹 15"/>
              <p14:cNvContentPartPr/>
              <p14:nvPr/>
            </p14:nvContentPartPr>
            <p14:xfrm>
              <a:off x="5131558" y="2464877"/>
              <a:ext cx="29570" cy="66653"/>
            </p14:xfrm>
          </p:contentPart>
        </mc:Choice>
        <mc:Fallback xmlns="">
          <p:pic>
            <p:nvPicPr>
              <p:cNvPr id="16" name="墨迹 15"/>
            </p:nvPicPr>
            <p:blipFill>
              <a:blip r:embed="rId24"/>
            </p:blipFill>
            <p:spPr>
              <a:xfrm>
                <a:off x="5131558" y="2464877"/>
                <a:ext cx="29570" cy="66653"/>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墨迹 16"/>
              <p14:cNvContentPartPr/>
              <p14:nvPr/>
            </p14:nvContentPartPr>
            <p14:xfrm>
              <a:off x="5190698" y="2473973"/>
              <a:ext cx="90985" cy="45477"/>
            </p14:xfrm>
          </p:contentPart>
        </mc:Choice>
        <mc:Fallback xmlns="">
          <p:pic>
            <p:nvPicPr>
              <p:cNvPr id="17" name="墨迹 16"/>
            </p:nvPicPr>
            <p:blipFill>
              <a:blip r:embed="rId26"/>
            </p:blipFill>
            <p:spPr>
              <a:xfrm>
                <a:off x="5190698" y="2473973"/>
                <a:ext cx="90985" cy="45477"/>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墨迹 17"/>
              <p14:cNvContentPartPr/>
              <p14:nvPr/>
            </p14:nvContentPartPr>
            <p14:xfrm>
              <a:off x="5260501" y="2342088"/>
              <a:ext cx="21182" cy="13644"/>
            </p14:xfrm>
          </p:contentPart>
        </mc:Choice>
        <mc:Fallback xmlns="">
          <p:pic>
            <p:nvPicPr>
              <p:cNvPr id="18" name="墨迹 17"/>
            </p:nvPicPr>
            <p:blipFill>
              <a:blip r:embed="rId28"/>
            </p:blipFill>
            <p:spPr>
              <a:xfrm>
                <a:off x="5260501" y="2342088"/>
                <a:ext cx="21182" cy="13644"/>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墨迹 18"/>
              <p14:cNvContentPartPr/>
              <p14:nvPr/>
            </p14:nvContentPartPr>
            <p14:xfrm>
              <a:off x="6025486" y="2364827"/>
              <a:ext cx="15922" cy="221703"/>
            </p14:xfrm>
          </p:contentPart>
        </mc:Choice>
        <mc:Fallback xmlns="">
          <p:pic>
            <p:nvPicPr>
              <p:cNvPr id="19" name="墨迹 18"/>
            </p:nvPicPr>
            <p:blipFill>
              <a:blip r:embed="rId30"/>
            </p:blipFill>
            <p:spPr>
              <a:xfrm>
                <a:off x="6025486" y="2364827"/>
                <a:ext cx="15922" cy="221703"/>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墨迹 19"/>
              <p14:cNvContentPartPr/>
              <p14:nvPr/>
            </p14:nvContentPartPr>
            <p14:xfrm>
              <a:off x="5982268" y="2405757"/>
              <a:ext cx="84161" cy="9095"/>
            </p14:xfrm>
          </p:contentPart>
        </mc:Choice>
        <mc:Fallback xmlns="">
          <p:pic>
            <p:nvPicPr>
              <p:cNvPr id="20" name="墨迹 19"/>
            </p:nvPicPr>
            <p:blipFill>
              <a:blip r:embed="rId32"/>
            </p:blipFill>
            <p:spPr>
              <a:xfrm>
                <a:off x="5982268" y="2405757"/>
                <a:ext cx="84161" cy="909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墨迹 20"/>
              <p14:cNvContentPartPr/>
              <p14:nvPr/>
            </p14:nvContentPartPr>
            <p14:xfrm>
              <a:off x="5977719" y="2460330"/>
              <a:ext cx="72788" cy="26149"/>
            </p14:xfrm>
          </p:contentPart>
        </mc:Choice>
        <mc:Fallback xmlns="">
          <p:pic>
            <p:nvPicPr>
              <p:cNvPr id="21" name="墨迹 20"/>
            </p:nvPicPr>
            <p:blipFill>
              <a:blip r:embed="rId34"/>
            </p:blipFill>
            <p:spPr>
              <a:xfrm>
                <a:off x="5977719" y="2460330"/>
                <a:ext cx="72788" cy="26149"/>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墨迹 21"/>
              <p14:cNvContentPartPr/>
              <p14:nvPr/>
            </p14:nvContentPartPr>
            <p14:xfrm>
              <a:off x="6105098" y="2361843"/>
              <a:ext cx="20472" cy="7532"/>
            </p14:xfrm>
          </p:contentPart>
        </mc:Choice>
        <mc:Fallback xmlns="">
          <p:pic>
            <p:nvPicPr>
              <p:cNvPr id="22" name="墨迹 21"/>
            </p:nvPicPr>
            <p:blipFill>
              <a:blip r:embed="rId36"/>
            </p:blipFill>
            <p:spPr>
              <a:xfrm>
                <a:off x="6105098" y="2361843"/>
                <a:ext cx="20472" cy="7532"/>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墨迹 22"/>
              <p14:cNvContentPartPr/>
              <p14:nvPr/>
            </p14:nvContentPartPr>
            <p14:xfrm>
              <a:off x="6082352" y="2383018"/>
              <a:ext cx="70513" cy="18191"/>
            </p14:xfrm>
          </p:contentPart>
        </mc:Choice>
        <mc:Fallback xmlns="">
          <p:pic>
            <p:nvPicPr>
              <p:cNvPr id="23" name="墨迹 22"/>
            </p:nvPicPr>
            <p:blipFill>
              <a:blip r:embed="rId38"/>
            </p:blipFill>
            <p:spPr>
              <a:xfrm>
                <a:off x="6082352" y="2383018"/>
                <a:ext cx="70513" cy="18191"/>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墨迹 23"/>
              <p14:cNvContentPartPr/>
              <p14:nvPr/>
            </p14:nvContentPartPr>
            <p14:xfrm>
              <a:off x="6109647" y="2410304"/>
              <a:ext cx="11373" cy="6822"/>
            </p14:xfrm>
          </p:contentPart>
        </mc:Choice>
        <mc:Fallback xmlns="">
          <p:pic>
            <p:nvPicPr>
              <p:cNvPr id="24" name="墨迹 23"/>
            </p:nvPicPr>
            <p:blipFill>
              <a:blip r:embed="rId40"/>
            </p:blipFill>
            <p:spPr>
              <a:xfrm>
                <a:off x="6109647" y="2410304"/>
                <a:ext cx="11373" cy="6822"/>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墨迹 24"/>
              <p14:cNvContentPartPr/>
              <p14:nvPr/>
            </p14:nvContentPartPr>
            <p14:xfrm>
              <a:off x="6116471" y="2405757"/>
              <a:ext cx="25022" cy="34108"/>
            </p14:xfrm>
          </p:contentPart>
        </mc:Choice>
        <mc:Fallback xmlns="">
          <p:pic>
            <p:nvPicPr>
              <p:cNvPr id="25" name="墨迹 24"/>
            </p:nvPicPr>
            <p:blipFill>
              <a:blip r:embed="rId42"/>
            </p:blipFill>
            <p:spPr>
              <a:xfrm>
                <a:off x="6116471" y="2405757"/>
                <a:ext cx="25022" cy="34108"/>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墨迹 25"/>
              <p14:cNvContentPartPr/>
              <p14:nvPr/>
            </p14:nvContentPartPr>
            <p14:xfrm>
              <a:off x="6093725" y="2430769"/>
              <a:ext cx="63690" cy="20465"/>
            </p14:xfrm>
          </p:contentPart>
        </mc:Choice>
        <mc:Fallback xmlns="">
          <p:pic>
            <p:nvPicPr>
              <p:cNvPr id="26" name="墨迹 25"/>
            </p:nvPicPr>
            <p:blipFill>
              <a:blip r:embed="rId44"/>
            </p:blipFill>
            <p:spPr>
              <a:xfrm>
                <a:off x="6093725" y="2430769"/>
                <a:ext cx="63690" cy="2046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墨迹 26"/>
              <p14:cNvContentPartPr/>
              <p14:nvPr/>
            </p14:nvContentPartPr>
            <p14:xfrm>
              <a:off x="6118746" y="2451234"/>
              <a:ext cx="50042" cy="111420"/>
            </p14:xfrm>
          </p:contentPart>
        </mc:Choice>
        <mc:Fallback xmlns="">
          <p:pic>
            <p:nvPicPr>
              <p:cNvPr id="27" name="墨迹 26"/>
            </p:nvPicPr>
            <p:blipFill>
              <a:blip r:embed="rId46"/>
            </p:blipFill>
            <p:spPr>
              <a:xfrm>
                <a:off x="6118746" y="2451234"/>
                <a:ext cx="50042" cy="11142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墨迹 27"/>
              <p14:cNvContentPartPr/>
              <p14:nvPr/>
            </p14:nvContentPartPr>
            <p14:xfrm>
              <a:off x="6127844" y="2493727"/>
              <a:ext cx="22747" cy="82570"/>
            </p14:xfrm>
          </p:contentPart>
        </mc:Choice>
        <mc:Fallback xmlns="">
          <p:pic>
            <p:nvPicPr>
              <p:cNvPr id="28" name="墨迹 27"/>
            </p:nvPicPr>
            <p:blipFill>
              <a:blip r:embed="rId48"/>
            </p:blipFill>
            <p:spPr>
              <a:xfrm>
                <a:off x="6127844" y="2493727"/>
                <a:ext cx="22747" cy="8257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墨迹 28"/>
              <p14:cNvContentPartPr/>
              <p14:nvPr/>
            </p14:nvContentPartPr>
            <p14:xfrm>
              <a:off x="6059605" y="2476247"/>
              <a:ext cx="125105" cy="43203"/>
            </p14:xfrm>
          </p:contentPart>
        </mc:Choice>
        <mc:Fallback xmlns="">
          <p:pic>
            <p:nvPicPr>
              <p:cNvPr id="29" name="墨迹 28"/>
            </p:nvPicPr>
            <p:blipFill>
              <a:blip r:embed="rId50"/>
            </p:blipFill>
            <p:spPr>
              <a:xfrm>
                <a:off x="6059605" y="2476247"/>
                <a:ext cx="125105" cy="43203"/>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墨迹 29"/>
              <p14:cNvContentPartPr/>
              <p14:nvPr/>
            </p14:nvContentPartPr>
            <p14:xfrm>
              <a:off x="6202907" y="2355732"/>
              <a:ext cx="102358" cy="40929"/>
            </p14:xfrm>
          </p:contentPart>
        </mc:Choice>
        <mc:Fallback xmlns="">
          <p:pic>
            <p:nvPicPr>
              <p:cNvPr id="30" name="墨迹 29"/>
            </p:nvPicPr>
            <p:blipFill>
              <a:blip r:embed="rId52"/>
            </p:blipFill>
            <p:spPr>
              <a:xfrm>
                <a:off x="6202907" y="2355732"/>
                <a:ext cx="102358" cy="40929"/>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1" name="墨迹 30"/>
              <p14:cNvContentPartPr/>
              <p14:nvPr/>
            </p14:nvContentPartPr>
            <p14:xfrm>
              <a:off x="6214280" y="2378470"/>
              <a:ext cx="43218" cy="36382"/>
            </p14:xfrm>
          </p:contentPart>
        </mc:Choice>
        <mc:Fallback xmlns="">
          <p:pic>
            <p:nvPicPr>
              <p:cNvPr id="31" name="墨迹 30"/>
            </p:nvPicPr>
            <p:blipFill>
              <a:blip r:embed="rId54"/>
            </p:blipFill>
            <p:spPr>
              <a:xfrm>
                <a:off x="6214280" y="2378470"/>
                <a:ext cx="43218" cy="36382"/>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墨迹 31"/>
              <p14:cNvContentPartPr/>
              <p14:nvPr/>
            </p14:nvContentPartPr>
            <p14:xfrm>
              <a:off x="6277970" y="2387566"/>
              <a:ext cx="11373" cy="27286"/>
            </p14:xfrm>
          </p:contentPart>
        </mc:Choice>
        <mc:Fallback xmlns="">
          <p:pic>
            <p:nvPicPr>
              <p:cNvPr id="32" name="墨迹 31"/>
            </p:nvPicPr>
            <p:blipFill>
              <a:blip r:embed="rId56"/>
            </p:blipFill>
            <p:spPr>
              <a:xfrm>
                <a:off x="6277970" y="2387566"/>
                <a:ext cx="11373" cy="27286"/>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3" name="墨迹 32"/>
              <p14:cNvContentPartPr/>
              <p14:nvPr/>
            </p14:nvContentPartPr>
            <p14:xfrm>
              <a:off x="6293892" y="2396661"/>
              <a:ext cx="20472" cy="38656"/>
            </p14:xfrm>
          </p:contentPart>
        </mc:Choice>
        <mc:Fallback xmlns="">
          <p:pic>
            <p:nvPicPr>
              <p:cNvPr id="33" name="墨迹 32"/>
            </p:nvPicPr>
            <p:blipFill>
              <a:blip r:embed="rId58"/>
            </p:blipFill>
            <p:spPr>
              <a:xfrm>
                <a:off x="6293892" y="2396661"/>
                <a:ext cx="20472" cy="38656"/>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4" name="墨迹 33"/>
              <p14:cNvContentPartPr/>
              <p14:nvPr/>
            </p14:nvContentPartPr>
            <p14:xfrm>
              <a:off x="6218829" y="2437591"/>
              <a:ext cx="27296" cy="47751"/>
            </p14:xfrm>
          </p:contentPart>
        </mc:Choice>
        <mc:Fallback xmlns="">
          <p:pic>
            <p:nvPicPr>
              <p:cNvPr id="34" name="墨迹 33"/>
            </p:nvPicPr>
            <p:blipFill>
              <a:blip r:embed="rId60"/>
            </p:blipFill>
            <p:spPr>
              <a:xfrm>
                <a:off x="6218829" y="2437591"/>
                <a:ext cx="27296" cy="47751"/>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5" name="墨迹 34"/>
              <p14:cNvContentPartPr/>
              <p14:nvPr/>
            </p14:nvContentPartPr>
            <p14:xfrm>
              <a:off x="6232477" y="2437591"/>
              <a:ext cx="80039" cy="131885"/>
            </p14:xfrm>
          </p:contentPart>
        </mc:Choice>
        <mc:Fallback xmlns="">
          <p:pic>
            <p:nvPicPr>
              <p:cNvPr id="35" name="墨迹 34"/>
            </p:nvPicPr>
            <p:blipFill>
              <a:blip r:embed="rId62"/>
            </p:blipFill>
            <p:spPr>
              <a:xfrm>
                <a:off x="6232477" y="2437591"/>
                <a:ext cx="80039" cy="13188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6" name="墨迹 35"/>
              <p14:cNvContentPartPr/>
              <p14:nvPr/>
            </p14:nvContentPartPr>
            <p14:xfrm>
              <a:off x="6237027" y="2510355"/>
              <a:ext cx="145576" cy="52299"/>
            </p14:xfrm>
          </p:contentPart>
        </mc:Choice>
        <mc:Fallback xmlns="">
          <p:pic>
            <p:nvPicPr>
              <p:cNvPr id="36" name="墨迹 35"/>
            </p:nvPicPr>
            <p:blipFill>
              <a:blip r:embed="rId64"/>
            </p:blipFill>
            <p:spPr>
              <a:xfrm>
                <a:off x="6237027" y="2510355"/>
                <a:ext cx="145576" cy="52299"/>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8" name="墨迹 37"/>
              <p14:cNvContentPartPr/>
              <p14:nvPr/>
            </p14:nvContentPartPr>
            <p14:xfrm>
              <a:off x="4158017" y="4036123"/>
              <a:ext cx="800669" cy="20465"/>
            </p14:xfrm>
          </p:contentPart>
        </mc:Choice>
        <mc:Fallback xmlns="">
          <p:pic>
            <p:nvPicPr>
              <p:cNvPr id="38" name="墨迹 37"/>
            </p:nvPicPr>
            <p:blipFill>
              <a:blip r:embed="rId66"/>
            </p:blipFill>
            <p:spPr>
              <a:xfrm>
                <a:off x="4158017" y="4036123"/>
                <a:ext cx="800669" cy="2046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9" name="墨迹 38"/>
              <p14:cNvContentPartPr/>
              <p14:nvPr/>
            </p14:nvContentPartPr>
            <p14:xfrm>
              <a:off x="6933062" y="4020207"/>
              <a:ext cx="852985" cy="45477"/>
            </p14:xfrm>
          </p:contentPart>
        </mc:Choice>
        <mc:Fallback xmlns="">
          <p:pic>
            <p:nvPicPr>
              <p:cNvPr id="39" name="墨迹 38"/>
            </p:nvPicPr>
            <p:blipFill>
              <a:blip r:embed="rId68"/>
            </p:blipFill>
            <p:spPr>
              <a:xfrm>
                <a:off x="6933062" y="4020207"/>
                <a:ext cx="852985" cy="45477"/>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0" name="墨迹 39"/>
              <p14:cNvContentPartPr/>
              <p14:nvPr/>
            </p14:nvContentPartPr>
            <p14:xfrm>
              <a:off x="7620000" y="4916112"/>
              <a:ext cx="718782" cy="50025"/>
            </p14:xfrm>
          </p:contentPart>
        </mc:Choice>
        <mc:Fallback xmlns="">
          <p:pic>
            <p:nvPicPr>
              <p:cNvPr id="40" name="墨迹 39"/>
            </p:nvPicPr>
            <p:blipFill>
              <a:blip r:embed="rId70"/>
            </p:blipFill>
            <p:spPr>
              <a:xfrm>
                <a:off x="7620000" y="4916112"/>
                <a:ext cx="718782" cy="5002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1" name="墨迹 40"/>
              <p14:cNvContentPartPr/>
              <p14:nvPr/>
            </p14:nvContentPartPr>
            <p14:xfrm>
              <a:off x="1346579" y="5348148"/>
              <a:ext cx="675564" cy="27286"/>
            </p14:xfrm>
          </p:contentPart>
        </mc:Choice>
        <mc:Fallback xmlns="">
          <p:pic>
            <p:nvPicPr>
              <p:cNvPr id="41" name="墨迹 40"/>
            </p:nvPicPr>
            <p:blipFill>
              <a:blip r:embed="rId72"/>
            </p:blipFill>
            <p:spPr>
              <a:xfrm>
                <a:off x="1346579" y="5348148"/>
                <a:ext cx="675564" cy="27286"/>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2" name="墨迹 41"/>
              <p14:cNvContentPartPr/>
              <p14:nvPr/>
            </p14:nvContentPartPr>
            <p14:xfrm>
              <a:off x="3243617" y="2619501"/>
              <a:ext cx="52508" cy="29994"/>
            </p14:xfrm>
          </p:contentPart>
        </mc:Choice>
        <mc:Fallback xmlns="">
          <p:pic>
            <p:nvPicPr>
              <p:cNvPr id="42" name="墨迹 41"/>
            </p:nvPicPr>
            <p:blipFill>
              <a:blip r:embed="rId74"/>
            </p:blipFill>
            <p:spPr>
              <a:xfrm>
                <a:off x="3243617" y="2619501"/>
                <a:ext cx="52508" cy="29994"/>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3" name="墨迹 42"/>
              <p14:cNvContentPartPr/>
              <p14:nvPr/>
            </p14:nvContentPartPr>
            <p14:xfrm>
              <a:off x="2661313" y="2574023"/>
              <a:ext cx="52508" cy="29994"/>
            </p14:xfrm>
          </p:contentPart>
        </mc:Choice>
        <mc:Fallback xmlns="">
          <p:pic>
            <p:nvPicPr>
              <p:cNvPr id="43" name="墨迹 42"/>
            </p:nvPicPr>
            <p:blipFill>
              <a:blip r:embed="rId76"/>
            </p:blipFill>
            <p:spPr>
              <a:xfrm>
                <a:off x="2661313" y="2574023"/>
                <a:ext cx="52508" cy="29994"/>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4" name="墨迹 43"/>
              <p14:cNvContentPartPr/>
              <p14:nvPr/>
            </p14:nvContentPartPr>
            <p14:xfrm>
              <a:off x="7852011" y="5061640"/>
              <a:ext cx="191069" cy="163719"/>
            </p14:xfrm>
          </p:contentPart>
        </mc:Choice>
        <mc:Fallback xmlns="">
          <p:pic>
            <p:nvPicPr>
              <p:cNvPr id="44" name="墨迹 43"/>
            </p:nvPicPr>
            <p:blipFill>
              <a:blip r:embed="rId78"/>
            </p:blipFill>
            <p:spPr>
              <a:xfrm>
                <a:off x="7852011" y="5061640"/>
                <a:ext cx="191069" cy="163719"/>
              </a:xfrm>
              <a:prstGeom prst="rect"/>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33794" name="标题 33793"/>
          <p:cNvSpPr>
            <a:spLocks noGrp="1"/>
          </p:cNvSpPr>
          <p:nvPr>
            <p:ph type="title"/>
          </p:nvPr>
        </p:nvSpPr>
        <p:spPr/>
        <p:txBody>
          <a:bodyPr anchor="b"/>
          <a:p>
            <a:r>
              <a:rPr lang="zh-CN" altLang="en-US"/>
              <a:t>本 章 小 结</a:t>
            </a:r>
            <a:endParaRPr lang="zh-CN" altLang="en-US"/>
          </a:p>
        </p:txBody>
      </p:sp>
      <p:sp>
        <p:nvSpPr>
          <p:cNvPr id="33795" name="文本占位符 33794"/>
          <p:cNvSpPr>
            <a:spLocks noGrp="1"/>
          </p:cNvSpPr>
          <p:nvPr>
            <p:ph type="body" idx="1"/>
          </p:nvPr>
        </p:nvSpPr>
        <p:spPr/>
        <p:txBody>
          <a:bodyPr/>
          <a:p>
            <a:pPr>
              <a:lnSpc>
                <a:spcPct val="80000"/>
              </a:lnSpc>
            </a:pPr>
            <a:r>
              <a:rPr lang="zh-CN" altLang="en-US" sz="2800"/>
              <a:t>总线是构成计算机系统的互联机构，是多个系统功能部件之间进行数据传送的公共通道，并在争用资源的基础上进行工作。</a:t>
            </a:r>
            <a:endParaRPr lang="zh-CN" altLang="en-US" sz="2800"/>
          </a:p>
          <a:p>
            <a:pPr>
              <a:lnSpc>
                <a:spcPct val="80000"/>
              </a:lnSpc>
            </a:pPr>
            <a:r>
              <a:rPr lang="zh-CN" altLang="en-US" sz="2800"/>
              <a:t>总线有物理特性、功能特性、电气特性、机械特性，因此必须标准化。</a:t>
            </a:r>
            <a:endParaRPr lang="zh-CN" altLang="en-US" sz="2800"/>
          </a:p>
          <a:p>
            <a:pPr>
              <a:lnSpc>
                <a:spcPct val="80000"/>
              </a:lnSpc>
            </a:pPr>
            <a:r>
              <a:rPr lang="zh-CN" altLang="en-US" sz="2800"/>
              <a:t>微型计算机系统的标准总线从</a:t>
            </a:r>
            <a:r>
              <a:rPr lang="en-US" altLang="zh-CN" sz="2800"/>
              <a:t>ISA</a:t>
            </a:r>
            <a:r>
              <a:rPr lang="zh-CN" altLang="en-US" sz="2800"/>
              <a:t>总线（</a:t>
            </a:r>
            <a:r>
              <a:rPr lang="en-US" altLang="zh-CN" sz="2800"/>
              <a:t>16</a:t>
            </a:r>
            <a:r>
              <a:rPr lang="zh-CN" altLang="en-US" sz="2800"/>
              <a:t>位，带宽</a:t>
            </a:r>
            <a:r>
              <a:rPr lang="en-US" altLang="zh-CN" sz="2800"/>
              <a:t>8MB/s</a:t>
            </a:r>
            <a:r>
              <a:rPr lang="zh-CN" altLang="en-US" sz="2800"/>
              <a:t>）发展到</a:t>
            </a:r>
            <a:r>
              <a:rPr lang="en-US" altLang="zh-CN" sz="2800"/>
              <a:t>EISA</a:t>
            </a:r>
            <a:r>
              <a:rPr lang="zh-CN" altLang="en-US" sz="2800"/>
              <a:t>总线（</a:t>
            </a:r>
            <a:r>
              <a:rPr lang="en-US" altLang="zh-CN" sz="2800"/>
              <a:t>32</a:t>
            </a:r>
            <a:r>
              <a:rPr lang="zh-CN" altLang="en-US" sz="2800"/>
              <a:t>位，带宽</a:t>
            </a:r>
            <a:r>
              <a:rPr lang="en-US" altLang="zh-CN" sz="2800"/>
              <a:t>33.3MB/s</a:t>
            </a:r>
            <a:r>
              <a:rPr lang="zh-CN" altLang="en-US" sz="2800"/>
              <a:t>）和</a:t>
            </a:r>
            <a:r>
              <a:rPr lang="en-US" altLang="zh-CN" sz="2800"/>
              <a:t>VESA</a:t>
            </a:r>
            <a:r>
              <a:rPr lang="zh-CN" altLang="en-US" sz="2800"/>
              <a:t>总线（</a:t>
            </a:r>
            <a:r>
              <a:rPr lang="en-US" altLang="zh-CN" sz="2800"/>
              <a:t>32</a:t>
            </a:r>
            <a:r>
              <a:rPr lang="zh-CN" altLang="en-US" sz="2800"/>
              <a:t>位，带宽</a:t>
            </a:r>
            <a:r>
              <a:rPr lang="en-US" altLang="zh-CN" sz="2800"/>
              <a:t>132MB/s</a:t>
            </a:r>
            <a:r>
              <a:rPr lang="zh-CN" altLang="en-US" sz="2800"/>
              <a:t>），又进一步发展到</a:t>
            </a:r>
            <a:r>
              <a:rPr lang="en-US" altLang="zh-CN" sz="2800"/>
              <a:t>PCI</a:t>
            </a:r>
            <a:r>
              <a:rPr lang="zh-CN" altLang="en-US" sz="2800"/>
              <a:t>总线（</a:t>
            </a:r>
            <a:r>
              <a:rPr lang="en-US" altLang="zh-CN" sz="2800"/>
              <a:t>64</a:t>
            </a:r>
            <a:r>
              <a:rPr lang="zh-CN" altLang="en-US" sz="2800"/>
              <a:t>位，带宽</a:t>
            </a:r>
            <a:r>
              <a:rPr lang="en-US" altLang="zh-CN" sz="2800"/>
              <a:t>264MB/s</a:t>
            </a:r>
            <a:r>
              <a:rPr lang="zh-CN" altLang="en-US" sz="2800"/>
              <a:t>）。</a:t>
            </a:r>
            <a:endParaRPr lang="zh-CN" altLang="en-US" sz="2800"/>
          </a:p>
          <a:p>
            <a:pPr>
              <a:lnSpc>
                <a:spcPct val="80000"/>
              </a:lnSpc>
            </a:pPr>
            <a:r>
              <a:rPr lang="zh-CN" altLang="en-US" sz="2800"/>
              <a:t>衡量总线性能的重要指标是总线带宽，它定义为总线本身所能达到的最高传输速率。</a:t>
            </a:r>
            <a:endParaRPr lang="zh-CN" altLang="en-US" sz="2800"/>
          </a:p>
        </p:txBody>
      </p:sp>
      <p:sp>
        <p:nvSpPr>
          <p:cNvPr id="33796" name="动作按钮: 第一张 33795">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a:latin typeface="Arial" panose="020B0604020202020204" pitchFamily="34" charset="0"/>
                <a:ea typeface="隶书" panose="02010509060101010101" pitchFamily="1" charset="-122"/>
              </a:rPr>
              <a:t>返回</a:t>
            </a:r>
            <a:endParaRPr lang="zh-CN" altLang="en-US" sz="1400">
              <a:latin typeface="Arial" panose="020B0604020202020204" pitchFamily="34" charset="0"/>
              <a:ea typeface="隶书" panose="02010509060101010101" pitchFamily="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34818" name="标题 34817"/>
          <p:cNvSpPr>
            <a:spLocks noGrp="1"/>
          </p:cNvSpPr>
          <p:nvPr>
            <p:ph type="title"/>
          </p:nvPr>
        </p:nvSpPr>
        <p:spPr/>
        <p:txBody>
          <a:bodyPr anchor="b"/>
          <a:p>
            <a:r>
              <a:rPr lang="zh-CN" altLang="en-US"/>
              <a:t>本 章 小 结</a:t>
            </a:r>
            <a:endParaRPr lang="zh-CN" altLang="en-US"/>
          </a:p>
        </p:txBody>
      </p:sp>
      <p:sp>
        <p:nvSpPr>
          <p:cNvPr id="34819" name="文本占位符 34818"/>
          <p:cNvSpPr>
            <a:spLocks noGrp="1"/>
          </p:cNvSpPr>
          <p:nvPr>
            <p:ph type="body" idx="1"/>
          </p:nvPr>
        </p:nvSpPr>
        <p:spPr/>
        <p:txBody>
          <a:bodyPr/>
          <a:p>
            <a:pPr>
              <a:lnSpc>
                <a:spcPct val="80000"/>
              </a:lnSpc>
            </a:pPr>
            <a:r>
              <a:rPr lang="zh-CN" altLang="en-US" sz="2400"/>
              <a:t>当代流行的标准总线追求与结构、</a:t>
            </a:r>
            <a:r>
              <a:rPr lang="en-US" altLang="zh-CN" sz="2400"/>
              <a:t>CPU</a:t>
            </a:r>
            <a:r>
              <a:rPr lang="zh-CN" altLang="en-US" sz="2400"/>
              <a:t>、技术无关的开发标准。其总线内部结构包含：</a:t>
            </a:r>
            <a:endParaRPr lang="zh-CN" altLang="en-US" sz="2400"/>
          </a:p>
          <a:p>
            <a:pPr lvl="1">
              <a:lnSpc>
                <a:spcPct val="80000"/>
              </a:lnSpc>
              <a:buNone/>
            </a:pPr>
            <a:r>
              <a:rPr lang="en-US" altLang="zh-CN" sz="2400"/>
              <a:t>①</a:t>
            </a:r>
            <a:r>
              <a:rPr lang="zh-CN" altLang="en-US" sz="2400"/>
              <a:t>数据传送总线（由地址线、数据线、控制线组成）；</a:t>
            </a:r>
            <a:endParaRPr lang="zh-CN" altLang="en-US" sz="2400"/>
          </a:p>
          <a:p>
            <a:pPr lvl="1">
              <a:lnSpc>
                <a:spcPct val="80000"/>
              </a:lnSpc>
              <a:buNone/>
            </a:pPr>
            <a:r>
              <a:rPr lang="en-US" altLang="zh-CN" sz="2400"/>
              <a:t>②</a:t>
            </a:r>
            <a:r>
              <a:rPr lang="zh-CN" altLang="en-US" sz="2400"/>
              <a:t>仲裁总线；</a:t>
            </a:r>
            <a:endParaRPr lang="zh-CN" altLang="en-US" sz="2400"/>
          </a:p>
          <a:p>
            <a:pPr lvl="1">
              <a:lnSpc>
                <a:spcPct val="80000"/>
              </a:lnSpc>
              <a:buNone/>
            </a:pPr>
            <a:r>
              <a:rPr lang="en-US" altLang="zh-CN" sz="2400"/>
              <a:t>③</a:t>
            </a:r>
            <a:r>
              <a:rPr lang="zh-CN" altLang="en-US" sz="2400"/>
              <a:t>中断和同步总线；</a:t>
            </a:r>
            <a:endParaRPr lang="zh-CN" altLang="en-US" sz="2400"/>
          </a:p>
          <a:p>
            <a:pPr lvl="1">
              <a:lnSpc>
                <a:spcPct val="80000"/>
              </a:lnSpc>
              <a:buNone/>
            </a:pPr>
            <a:r>
              <a:rPr lang="en-US" altLang="zh-CN" sz="2400"/>
              <a:t>④</a:t>
            </a:r>
            <a:r>
              <a:rPr lang="zh-CN" altLang="en-US" sz="2400"/>
              <a:t>公用线（电源、地线、时钟、复位等信号线）。</a:t>
            </a:r>
            <a:endParaRPr lang="zh-CN" altLang="en-US" sz="2400"/>
          </a:p>
          <a:p>
            <a:pPr>
              <a:lnSpc>
                <a:spcPct val="80000"/>
              </a:lnSpc>
            </a:pPr>
            <a:r>
              <a:rPr lang="zh-CN" altLang="en-US" sz="2400"/>
              <a:t>计算机系统中，根据应用条件和硬件资源不同，信息的传输方式可采用：</a:t>
            </a:r>
            <a:endParaRPr lang="zh-CN" altLang="en-US" sz="2400"/>
          </a:p>
          <a:p>
            <a:pPr lvl="1">
              <a:lnSpc>
                <a:spcPct val="80000"/>
              </a:lnSpc>
              <a:buNone/>
            </a:pPr>
            <a:r>
              <a:rPr lang="en-US" altLang="zh-CN" sz="2400"/>
              <a:t>①</a:t>
            </a:r>
            <a:r>
              <a:rPr lang="zh-CN" altLang="en-US" sz="2400"/>
              <a:t>并行传送；</a:t>
            </a:r>
            <a:endParaRPr lang="zh-CN" altLang="en-US" sz="2400"/>
          </a:p>
          <a:p>
            <a:pPr lvl="1">
              <a:lnSpc>
                <a:spcPct val="80000"/>
              </a:lnSpc>
              <a:buNone/>
            </a:pPr>
            <a:r>
              <a:rPr lang="en-US" altLang="zh-CN" sz="2400"/>
              <a:t>②</a:t>
            </a:r>
            <a:r>
              <a:rPr lang="zh-CN" altLang="en-US" sz="2400"/>
              <a:t>串行传送；</a:t>
            </a:r>
            <a:endParaRPr lang="zh-CN" altLang="en-US" sz="2400"/>
          </a:p>
          <a:p>
            <a:pPr lvl="1">
              <a:lnSpc>
                <a:spcPct val="80000"/>
              </a:lnSpc>
              <a:buNone/>
            </a:pPr>
            <a:r>
              <a:rPr lang="en-US" altLang="zh-CN" sz="2400"/>
              <a:t>③ </a:t>
            </a:r>
            <a:r>
              <a:rPr lang="zh-CN" altLang="en-US" sz="2400"/>
              <a:t>复用传送。</a:t>
            </a:r>
            <a:endParaRPr lang="zh-CN" altLang="en-US" sz="2400"/>
          </a:p>
        </p:txBody>
      </p:sp>
      <p:sp>
        <p:nvSpPr>
          <p:cNvPr id="34820" name="动作按钮: 第一张 34819">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a:latin typeface="Arial" panose="020B0604020202020204" pitchFamily="34" charset="0"/>
                <a:ea typeface="隶书" panose="02010509060101010101" pitchFamily="1" charset="-122"/>
              </a:rPr>
              <a:t>返回</a:t>
            </a:r>
            <a:endParaRPr lang="zh-CN" altLang="en-US" sz="1400">
              <a:latin typeface="Arial" panose="020B0604020202020204" pitchFamily="34" charset="0"/>
              <a:ea typeface="隶书" panose="02010509060101010101" pitchFamily="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35842" name="标题 35841"/>
          <p:cNvSpPr>
            <a:spLocks noGrp="1"/>
          </p:cNvSpPr>
          <p:nvPr>
            <p:ph type="title"/>
          </p:nvPr>
        </p:nvSpPr>
        <p:spPr/>
        <p:txBody>
          <a:bodyPr anchor="b"/>
          <a:p>
            <a:r>
              <a:rPr lang="zh-CN" altLang="en-US"/>
              <a:t>本 章 小 结</a:t>
            </a:r>
            <a:endParaRPr lang="zh-CN" altLang="en-US"/>
          </a:p>
        </p:txBody>
      </p:sp>
      <p:sp>
        <p:nvSpPr>
          <p:cNvPr id="35843" name="文本占位符 35842"/>
          <p:cNvSpPr>
            <a:spLocks noGrp="1"/>
          </p:cNvSpPr>
          <p:nvPr>
            <p:ph type="body" idx="1"/>
          </p:nvPr>
        </p:nvSpPr>
        <p:spPr/>
        <p:txBody>
          <a:bodyPr/>
          <a:p>
            <a:pPr>
              <a:lnSpc>
                <a:spcPct val="80000"/>
              </a:lnSpc>
            </a:pPr>
            <a:r>
              <a:rPr lang="zh-CN" altLang="en-US" sz="2400"/>
              <a:t>各种外围设备必须通过</a:t>
            </a:r>
            <a:r>
              <a:rPr lang="en-US" altLang="zh-CN" sz="2400"/>
              <a:t>I/O</a:t>
            </a:r>
            <a:r>
              <a:rPr lang="zh-CN" altLang="en-US" sz="2400"/>
              <a:t>接口与总线相连。</a:t>
            </a:r>
            <a:r>
              <a:rPr lang="en-US" altLang="zh-CN" sz="2400"/>
              <a:t>I/O</a:t>
            </a:r>
            <a:r>
              <a:rPr lang="zh-CN" altLang="en-US" sz="2400"/>
              <a:t>接口是指</a:t>
            </a:r>
            <a:r>
              <a:rPr lang="en-US" altLang="zh-CN" sz="2400"/>
              <a:t>CPU</a:t>
            </a:r>
            <a:r>
              <a:rPr lang="zh-CN" altLang="en-US" sz="2400"/>
              <a:t>、主存、外围设备之间通过总线进行连接的逻辑部件。接口部件在它动态联结的两个功能部件间起着缓冲器和转换器的作用，以便实现彼此之间的信息传送。</a:t>
            </a:r>
            <a:endParaRPr lang="zh-CN" altLang="en-US" sz="2400"/>
          </a:p>
          <a:p>
            <a:pPr>
              <a:lnSpc>
                <a:spcPct val="80000"/>
              </a:lnSpc>
            </a:pPr>
            <a:r>
              <a:rPr lang="zh-CN" altLang="en-US" sz="2400"/>
              <a:t>总线仲裁是总线系统的核心问题之一。为了解决多个主设备同时竞争总线控制权的问题，必须具有总线仲裁部件。它通过采用优先级策略或公平策略，选择其中一个主设备作为总线的下一次主方，接管总线控制权。</a:t>
            </a:r>
            <a:r>
              <a:rPr lang="zh-CN" altLang="en-US" sz="1800"/>
              <a:t>按照总线仲裁电路的位置不同</a:t>
            </a:r>
            <a:r>
              <a:rPr lang="en-US" altLang="zh-CN" sz="1800"/>
              <a:t>:</a:t>
            </a:r>
            <a:endParaRPr lang="en-US" altLang="zh-CN" sz="1800"/>
          </a:p>
          <a:p>
            <a:pPr lvl="1">
              <a:lnSpc>
                <a:spcPct val="80000"/>
              </a:lnSpc>
            </a:pPr>
            <a:r>
              <a:rPr lang="zh-CN" altLang="en-US" sz="2400"/>
              <a:t>集中式仲裁</a:t>
            </a:r>
            <a:r>
              <a:rPr lang="en-US" altLang="zh-CN" sz="2400"/>
              <a:t>:</a:t>
            </a:r>
            <a:r>
              <a:rPr lang="zh-CN" altLang="en-US" sz="2400"/>
              <a:t>仲裁方式必有一个中央仲裁器，它受理所有功能模块的总线请求，按优先原则或公平原则。</a:t>
            </a:r>
            <a:endParaRPr lang="zh-CN" altLang="en-US" sz="2400"/>
          </a:p>
          <a:p>
            <a:pPr lvl="1">
              <a:lnSpc>
                <a:spcPct val="80000"/>
              </a:lnSpc>
            </a:pPr>
            <a:r>
              <a:rPr lang="zh-CN" altLang="en-US" sz="2400"/>
              <a:t>分布式仲裁。分布式仲裁不需要中央仲裁器，每个功能模块都有自己的仲裁号和仲裁器。</a:t>
            </a:r>
            <a:endParaRPr lang="zh-CN" altLang="en-US" sz="2400"/>
          </a:p>
        </p:txBody>
      </p:sp>
      <p:sp>
        <p:nvSpPr>
          <p:cNvPr id="35844" name="动作按钮: 第一张 35843">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a:latin typeface="Arial" panose="020B0604020202020204" pitchFamily="34" charset="0"/>
                <a:ea typeface="隶书" panose="02010509060101010101" pitchFamily="1" charset="-122"/>
              </a:rPr>
              <a:t>返回</a:t>
            </a:r>
            <a:endParaRPr lang="zh-CN" altLang="en-US" sz="1400">
              <a:latin typeface="Arial" panose="020B0604020202020204" pitchFamily="34" charset="0"/>
              <a:ea typeface="隶书" panose="02010509060101010101" pitchFamily="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36866" name="标题 36865"/>
          <p:cNvSpPr>
            <a:spLocks noGrp="1"/>
          </p:cNvSpPr>
          <p:nvPr>
            <p:ph type="title"/>
          </p:nvPr>
        </p:nvSpPr>
        <p:spPr/>
        <p:txBody>
          <a:bodyPr anchor="b"/>
          <a:p>
            <a:r>
              <a:rPr lang="zh-CN" altLang="en-US"/>
              <a:t>本 章 小 结</a:t>
            </a:r>
            <a:endParaRPr lang="zh-CN" altLang="en-US"/>
          </a:p>
        </p:txBody>
      </p:sp>
      <p:sp>
        <p:nvSpPr>
          <p:cNvPr id="36867" name="文本占位符 36866"/>
          <p:cNvSpPr>
            <a:spLocks noGrp="1"/>
          </p:cNvSpPr>
          <p:nvPr>
            <p:ph type="body" idx="1"/>
          </p:nvPr>
        </p:nvSpPr>
        <p:spPr/>
        <p:txBody>
          <a:bodyPr/>
          <a:p>
            <a:pPr>
              <a:lnSpc>
                <a:spcPct val="80000"/>
              </a:lnSpc>
            </a:pPr>
            <a:r>
              <a:rPr lang="zh-CN" altLang="en-US" sz="2700"/>
              <a:t>总线定时是总线系统的又一核心问题之一。为了同步主方、从方的操作，必须制订定时协议，通常采用同步定时与异步定时两种方式</a:t>
            </a:r>
            <a:endParaRPr lang="zh-CN" altLang="en-US" sz="2700"/>
          </a:p>
          <a:p>
            <a:pPr lvl="1">
              <a:lnSpc>
                <a:spcPct val="80000"/>
              </a:lnSpc>
            </a:pPr>
            <a:r>
              <a:rPr lang="zh-CN" altLang="en-US" sz="2700"/>
              <a:t>在同步定时协议中，事件出现在总线上的时刻由总线时钟信号来确定，总线周期的长度是固定的。</a:t>
            </a:r>
            <a:endParaRPr lang="zh-CN" altLang="en-US" sz="2700"/>
          </a:p>
          <a:p>
            <a:pPr lvl="1">
              <a:lnSpc>
                <a:spcPct val="80000"/>
              </a:lnSpc>
            </a:pPr>
            <a:r>
              <a:rPr lang="zh-CN" altLang="en-US" sz="2700"/>
              <a:t>在异步定时协议中，后一事件出现在总线上的时刻取决于前一事件的出现，即建立在应答式或互锁机制基础上，不需要统一的公共时钟信号。</a:t>
            </a:r>
            <a:endParaRPr lang="zh-CN" altLang="en-US" sz="2700"/>
          </a:p>
          <a:p>
            <a:pPr lvl="1">
              <a:lnSpc>
                <a:spcPct val="80000"/>
              </a:lnSpc>
            </a:pPr>
            <a:r>
              <a:rPr lang="zh-CN" altLang="en-US" sz="2700"/>
              <a:t>在异步定时中，总线周期的长度是可变的。当代的总线标准大都能支持以下数据传送模式：</a:t>
            </a:r>
            <a:r>
              <a:rPr lang="en-US" altLang="zh-CN" sz="2700"/>
              <a:t>①</a:t>
            </a:r>
            <a:r>
              <a:rPr lang="zh-CN" altLang="en-US" sz="2700"/>
              <a:t>读</a:t>
            </a:r>
            <a:r>
              <a:rPr lang="en-US" altLang="zh-CN" sz="2700"/>
              <a:t>/</a:t>
            </a:r>
            <a:r>
              <a:rPr lang="zh-CN" altLang="en-US" sz="2700"/>
              <a:t>写操作；</a:t>
            </a:r>
            <a:r>
              <a:rPr lang="en-US" altLang="zh-CN" sz="2700"/>
              <a:t>②</a:t>
            </a:r>
            <a:r>
              <a:rPr lang="zh-CN" altLang="en-US" sz="2700"/>
              <a:t>块传送操作；</a:t>
            </a:r>
            <a:r>
              <a:rPr lang="en-US" altLang="zh-CN" sz="2700"/>
              <a:t>③</a:t>
            </a:r>
            <a:r>
              <a:rPr lang="zh-CN" altLang="en-US" sz="2700"/>
              <a:t>写后读、读修改写操作；</a:t>
            </a:r>
            <a:r>
              <a:rPr lang="en-US" altLang="zh-CN" sz="2700"/>
              <a:t>④</a:t>
            </a:r>
            <a:r>
              <a:rPr lang="zh-CN" altLang="en-US" sz="2700"/>
              <a:t>广播、广集操作。</a:t>
            </a:r>
            <a:endParaRPr lang="zh-CN" altLang="en-US" sz="2700"/>
          </a:p>
          <a:p>
            <a:pPr>
              <a:lnSpc>
                <a:spcPct val="80000"/>
              </a:lnSpc>
            </a:pPr>
            <a:endParaRPr lang="zh-CN" altLang="en-US" sz="2700"/>
          </a:p>
        </p:txBody>
      </p:sp>
      <p:sp>
        <p:nvSpPr>
          <p:cNvPr id="36868" name="动作按钮: 第一张 36867">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a:latin typeface="Arial" panose="020B0604020202020204" pitchFamily="34" charset="0"/>
                <a:ea typeface="隶书" panose="02010509060101010101" pitchFamily="1" charset="-122"/>
              </a:rPr>
              <a:t>返回</a:t>
            </a:r>
            <a:endParaRPr lang="zh-CN" altLang="en-US" sz="1400">
              <a:latin typeface="Arial" panose="020B0604020202020204" pitchFamily="34" charset="0"/>
              <a:ea typeface="隶书" panose="02010509060101010101" pitchFamily="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37890" name="标题 37889"/>
          <p:cNvSpPr>
            <a:spLocks noGrp="1"/>
          </p:cNvSpPr>
          <p:nvPr>
            <p:ph type="title"/>
          </p:nvPr>
        </p:nvSpPr>
        <p:spPr/>
        <p:txBody>
          <a:bodyPr anchor="b"/>
          <a:p>
            <a:r>
              <a:rPr lang="zh-CN" altLang="en-US"/>
              <a:t>本 章 小 结</a:t>
            </a:r>
            <a:endParaRPr lang="zh-CN" altLang="en-US"/>
          </a:p>
        </p:txBody>
      </p:sp>
      <p:sp>
        <p:nvSpPr>
          <p:cNvPr id="37891" name="文本占位符 37890"/>
          <p:cNvSpPr>
            <a:spLocks noGrp="1"/>
          </p:cNvSpPr>
          <p:nvPr>
            <p:ph type="body" idx="1"/>
          </p:nvPr>
        </p:nvSpPr>
        <p:spPr/>
        <p:txBody>
          <a:bodyPr/>
          <a:p>
            <a:pPr>
              <a:lnSpc>
                <a:spcPct val="80000"/>
              </a:lnSpc>
            </a:pPr>
            <a:r>
              <a:rPr lang="en-US" altLang="zh-CN" sz="3200" b="1"/>
              <a:t>PCI</a:t>
            </a:r>
            <a:r>
              <a:rPr lang="zh-CN" altLang="en-US" sz="3200" b="1"/>
              <a:t>总线</a:t>
            </a:r>
            <a:r>
              <a:rPr lang="zh-CN" altLang="en-US" sz="2800"/>
              <a:t>是当前实用的总线，是一个高带宽且与处理器无关的标准总线，又是重要的层次总线。它采用同步定时协议和集中式仲裁策略，并具有自动配置能力。</a:t>
            </a:r>
            <a:r>
              <a:rPr lang="en-US" altLang="zh-CN" sz="2800"/>
              <a:t>PCI</a:t>
            </a:r>
            <a:r>
              <a:rPr lang="zh-CN" altLang="en-US" sz="2800"/>
              <a:t>适合于低成本的小系统，因此在微型机系统中得到了广泛的应用。</a:t>
            </a:r>
            <a:endParaRPr lang="zh-CN" altLang="en-US" sz="2800"/>
          </a:p>
          <a:p>
            <a:pPr>
              <a:lnSpc>
                <a:spcPct val="80000"/>
              </a:lnSpc>
            </a:pPr>
            <a:r>
              <a:rPr lang="en-US" altLang="zh-CN" sz="3200" b="1"/>
              <a:t>InfiniBand</a:t>
            </a:r>
            <a:r>
              <a:rPr lang="zh-CN" altLang="en-US" sz="3200" b="1"/>
              <a:t>标准</a:t>
            </a:r>
            <a:r>
              <a:rPr lang="zh-CN" altLang="en-US" sz="2800"/>
              <a:t>，瞄准了高端服务器市场的最新</a:t>
            </a:r>
            <a:r>
              <a:rPr lang="en-US" altLang="zh-CN" sz="2800"/>
              <a:t>I/O</a:t>
            </a:r>
            <a:r>
              <a:rPr lang="zh-CN" altLang="en-US" sz="2800"/>
              <a:t>规范，它是一种基于开关的体系结构，可连接多达</a:t>
            </a:r>
            <a:r>
              <a:rPr lang="en-US" altLang="zh-CN" sz="2800"/>
              <a:t>64000</a:t>
            </a:r>
            <a:r>
              <a:rPr lang="zh-CN" altLang="en-US" sz="2800"/>
              <a:t>个服务器、存储系统、网络设备，能替代当前服务器中的</a:t>
            </a:r>
            <a:r>
              <a:rPr lang="en-US" altLang="zh-CN" sz="2800"/>
              <a:t>PCI</a:t>
            </a:r>
            <a:r>
              <a:rPr lang="zh-CN" altLang="en-US" sz="2800"/>
              <a:t>总线，数据传输率高达</a:t>
            </a:r>
            <a:r>
              <a:rPr lang="en-US" altLang="zh-CN" sz="2800"/>
              <a:t>30GB/s</a:t>
            </a:r>
            <a:r>
              <a:rPr lang="zh-CN" altLang="en-US" sz="2800"/>
              <a:t>。因此适合于高成本的较大规模计算机系统。</a:t>
            </a:r>
            <a:endParaRPr lang="zh-CN" altLang="en-US" sz="2800"/>
          </a:p>
          <a:p>
            <a:pPr>
              <a:lnSpc>
                <a:spcPct val="80000"/>
              </a:lnSpc>
            </a:pPr>
            <a:endParaRPr lang="zh-CN" altLang="en-US" sz="1300"/>
          </a:p>
          <a:p>
            <a:pPr>
              <a:lnSpc>
                <a:spcPct val="80000"/>
              </a:lnSpc>
            </a:pPr>
            <a:endParaRPr lang="zh-CN" altLang="en-US" sz="1300"/>
          </a:p>
        </p:txBody>
      </p:sp>
      <p:sp>
        <p:nvSpPr>
          <p:cNvPr id="37892" name="动作按钮: 第一张 37891">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a:latin typeface="Arial" panose="020B0604020202020204" pitchFamily="34" charset="0"/>
                <a:ea typeface="隶书" panose="02010509060101010101" pitchFamily="1" charset="-122"/>
              </a:rPr>
              <a:t>返回</a:t>
            </a:r>
            <a:endParaRPr lang="zh-CN" altLang="en-US" sz="1400">
              <a:latin typeface="Arial" panose="020B0604020202020204" pitchFamily="34" charset="0"/>
              <a:ea typeface="隶书" panose="02010509060101010101" pitchFamily="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7170" name="标题 7169"/>
          <p:cNvSpPr>
            <a:spLocks noGrp="1"/>
          </p:cNvSpPr>
          <p:nvPr>
            <p:ph type="title"/>
          </p:nvPr>
        </p:nvSpPr>
        <p:spPr/>
        <p:txBody>
          <a:bodyPr anchor="b"/>
          <a:p>
            <a:r>
              <a:rPr lang="en-US" altLang="zh-CN">
                <a:solidFill>
                  <a:schemeClr val="tx1"/>
                </a:solidFill>
                <a:cs typeface="Times New Roman" panose="02020603050405020304" pitchFamily="2" charset="0"/>
              </a:rPr>
              <a:t>6.3  </a:t>
            </a:r>
            <a:r>
              <a:rPr lang="zh-CN" altLang="en-US">
                <a:solidFill>
                  <a:schemeClr val="tx1"/>
                </a:solidFill>
              </a:rPr>
              <a:t>总线的仲裁</a:t>
            </a:r>
            <a:endParaRPr lang="zh-CN" altLang="en-US">
              <a:solidFill>
                <a:schemeClr val="tx1"/>
              </a:solidFill>
            </a:endParaRPr>
          </a:p>
        </p:txBody>
      </p:sp>
      <p:sp>
        <p:nvSpPr>
          <p:cNvPr id="7171" name="文本占位符 7170"/>
          <p:cNvSpPr>
            <a:spLocks noGrp="1"/>
          </p:cNvSpPr>
          <p:nvPr>
            <p:ph type="body" idx="1"/>
          </p:nvPr>
        </p:nvSpPr>
        <p:spPr>
          <a:xfrm>
            <a:off x="611188" y="1557338"/>
            <a:ext cx="7273925" cy="4411662"/>
          </a:xfrm>
        </p:spPr>
        <p:txBody>
          <a:bodyPr/>
          <a:p>
            <a:pPr>
              <a:lnSpc>
                <a:spcPct val="110000"/>
              </a:lnSpc>
              <a:buNone/>
            </a:pPr>
            <a:r>
              <a:rPr lang="zh-CN" altLang="en-US" sz="2600">
                <a:latin typeface="宋体" panose="02010600030101010101" pitchFamily="2" charset="-122"/>
              </a:rPr>
              <a:t>一、</a:t>
            </a:r>
            <a:r>
              <a:rPr lang="zh-CN" altLang="en-US" sz="2600">
                <a:latin typeface="Times New Roman" panose="02020603050405020304" pitchFamily="2" charset="0"/>
              </a:rPr>
              <a:t>集中式仲裁</a:t>
            </a:r>
            <a:endParaRPr lang="zh-CN" altLang="en-US" sz="2600">
              <a:latin typeface="Times New Roman" panose="02020603050405020304" pitchFamily="2" charset="0"/>
            </a:endParaRPr>
          </a:p>
          <a:p>
            <a:pPr>
              <a:lnSpc>
                <a:spcPct val="110000"/>
              </a:lnSpc>
            </a:pPr>
            <a:r>
              <a:rPr lang="zh-CN" altLang="en-US" sz="2600">
                <a:latin typeface="Times New Roman" panose="02020603050405020304" pitchFamily="2" charset="0"/>
              </a:rPr>
              <a:t>每个功能模块有两条线连到总线控制器</a:t>
            </a:r>
            <a:endParaRPr lang="zh-CN" altLang="en-US" sz="2600">
              <a:latin typeface="Times New Roman" panose="02020603050405020304" pitchFamily="2" charset="0"/>
            </a:endParaRPr>
          </a:p>
          <a:p>
            <a:pPr lvl="1">
              <a:lnSpc>
                <a:spcPct val="110000"/>
              </a:lnSpc>
            </a:pPr>
            <a:r>
              <a:rPr lang="zh-CN" altLang="en-US" sz="2200">
                <a:solidFill>
                  <a:srgbClr val="FF0000"/>
                </a:solidFill>
                <a:latin typeface="Times New Roman" panose="02020603050405020304" pitchFamily="2" charset="0"/>
              </a:rPr>
              <a:t>请求信号线</a:t>
            </a:r>
            <a:r>
              <a:rPr lang="en-US" altLang="zh-CN" sz="2200">
                <a:solidFill>
                  <a:srgbClr val="FF0000"/>
                </a:solidFill>
                <a:latin typeface="Times New Roman" panose="02020603050405020304" pitchFamily="2" charset="0"/>
              </a:rPr>
              <a:t>BR</a:t>
            </a:r>
            <a:endParaRPr lang="en-US" altLang="zh-CN" sz="2200">
              <a:solidFill>
                <a:srgbClr val="FF0000"/>
              </a:solidFill>
              <a:latin typeface="Times New Roman" panose="02020603050405020304" pitchFamily="2" charset="0"/>
            </a:endParaRPr>
          </a:p>
          <a:p>
            <a:pPr lvl="1">
              <a:lnSpc>
                <a:spcPct val="110000"/>
              </a:lnSpc>
            </a:pPr>
            <a:r>
              <a:rPr lang="zh-CN" altLang="en-US" sz="2200">
                <a:solidFill>
                  <a:srgbClr val="FF0000"/>
                </a:solidFill>
                <a:latin typeface="Times New Roman" panose="02020603050405020304" pitchFamily="2" charset="0"/>
              </a:rPr>
              <a:t>授权信号线</a:t>
            </a:r>
            <a:r>
              <a:rPr lang="en-US" altLang="zh-CN" sz="2200">
                <a:solidFill>
                  <a:srgbClr val="FF0000"/>
                </a:solidFill>
                <a:latin typeface="Times New Roman" panose="02020603050405020304" pitchFamily="2" charset="0"/>
              </a:rPr>
              <a:t>BG</a:t>
            </a:r>
            <a:endParaRPr lang="en-US" altLang="zh-CN" sz="2200">
              <a:solidFill>
                <a:srgbClr val="FF0000"/>
              </a:solidFill>
              <a:latin typeface="Times New Roman" panose="02020603050405020304" pitchFamily="2" charset="0"/>
            </a:endParaRPr>
          </a:p>
          <a:p>
            <a:pPr lvl="1">
              <a:lnSpc>
                <a:spcPct val="110000"/>
              </a:lnSpc>
            </a:pPr>
            <a:r>
              <a:rPr lang="en-US" altLang="zh-CN" sz="2200">
                <a:latin typeface="Times New Roman" panose="02020603050405020304" pitchFamily="2" charset="0"/>
              </a:rPr>
              <a:t>BS</a:t>
            </a:r>
            <a:r>
              <a:rPr lang="zh-CN" altLang="en-US" sz="2200">
                <a:latin typeface="Times New Roman" panose="02020603050405020304" pitchFamily="2" charset="0"/>
              </a:rPr>
              <a:t>表示总线使用情况：</a:t>
            </a:r>
            <a:r>
              <a:rPr lang="en-US" altLang="zh-CN" sz="2200">
                <a:latin typeface="Times New Roman" panose="02020603050405020304" pitchFamily="2" charset="0"/>
              </a:rPr>
              <a:t>1</a:t>
            </a:r>
            <a:r>
              <a:rPr lang="zh-CN" altLang="en-US" sz="2200">
                <a:latin typeface="Times New Roman" panose="02020603050405020304" pitchFamily="2" charset="0"/>
              </a:rPr>
              <a:t>为使用中，</a:t>
            </a:r>
            <a:r>
              <a:rPr lang="en-US" altLang="zh-CN" sz="2200">
                <a:latin typeface="Times New Roman" panose="02020603050405020304" pitchFamily="2" charset="0"/>
              </a:rPr>
              <a:t>0</a:t>
            </a:r>
            <a:r>
              <a:rPr lang="zh-CN" altLang="en-US" sz="2200">
                <a:latin typeface="Times New Roman" panose="02020603050405020304" pitchFamily="2" charset="0"/>
              </a:rPr>
              <a:t>为空闲</a:t>
            </a:r>
            <a:endParaRPr lang="zh-CN" altLang="en-US" sz="2200">
              <a:latin typeface="Times New Roman" panose="02020603050405020304" pitchFamily="2" charset="0"/>
            </a:endParaRPr>
          </a:p>
          <a:p>
            <a:pPr>
              <a:lnSpc>
                <a:spcPct val="110000"/>
              </a:lnSpc>
            </a:pPr>
            <a:r>
              <a:rPr lang="zh-CN" altLang="en-US" sz="2600">
                <a:latin typeface="Times New Roman" panose="02020603050405020304" pitchFamily="2" charset="0"/>
              </a:rPr>
              <a:t>集中式仲裁有三种：</a:t>
            </a:r>
            <a:endParaRPr lang="zh-CN" altLang="en-US" sz="2600">
              <a:latin typeface="Times New Roman" panose="02020603050405020304" pitchFamily="2" charset="0"/>
            </a:endParaRPr>
          </a:p>
          <a:p>
            <a:pPr lvl="1">
              <a:lnSpc>
                <a:spcPct val="110000"/>
              </a:lnSpc>
              <a:buFont typeface="Wingdings" panose="05000000000000000000" pitchFamily="2" charset="2"/>
              <a:buChar char="Ø"/>
            </a:pPr>
            <a:r>
              <a:rPr lang="zh-CN" altLang="en-US" sz="2200">
                <a:latin typeface="Times New Roman" panose="02020603050405020304" pitchFamily="2" charset="0"/>
              </a:rPr>
              <a:t>链式查询方式</a:t>
            </a:r>
            <a:endParaRPr lang="zh-CN" altLang="en-US" sz="2200">
              <a:latin typeface="Times New Roman" panose="02020603050405020304" pitchFamily="2" charset="0"/>
            </a:endParaRPr>
          </a:p>
          <a:p>
            <a:pPr lvl="1">
              <a:lnSpc>
                <a:spcPct val="110000"/>
              </a:lnSpc>
              <a:buFont typeface="Wingdings" panose="05000000000000000000" pitchFamily="2" charset="2"/>
              <a:buChar char="Ø"/>
            </a:pPr>
            <a:r>
              <a:rPr lang="zh-CN" altLang="en-US" sz="2200">
                <a:latin typeface="Times New Roman" panose="02020603050405020304" pitchFamily="2" charset="0"/>
              </a:rPr>
              <a:t>计数器定时查询方式</a:t>
            </a:r>
            <a:endParaRPr lang="zh-CN" altLang="en-US" sz="2200">
              <a:latin typeface="Times New Roman" panose="02020603050405020304" pitchFamily="2" charset="0"/>
            </a:endParaRPr>
          </a:p>
          <a:p>
            <a:pPr lvl="1">
              <a:lnSpc>
                <a:spcPct val="110000"/>
              </a:lnSpc>
              <a:buFont typeface="Wingdings" panose="05000000000000000000" pitchFamily="2" charset="2"/>
              <a:buChar char="Ø"/>
            </a:pPr>
            <a:r>
              <a:rPr lang="zh-CN" altLang="en-US" sz="2200">
                <a:latin typeface="Times New Roman" panose="02020603050405020304" pitchFamily="2" charset="0"/>
              </a:rPr>
              <a:t>独立请求方式</a:t>
            </a:r>
            <a:endParaRPr lang="zh-CN" altLang="en-US" sz="2200">
              <a:latin typeface="Times New Roman" panose="02020603050405020304"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8194" name="标题 8193"/>
          <p:cNvSpPr>
            <a:spLocks noGrp="1"/>
          </p:cNvSpPr>
          <p:nvPr>
            <p:ph type="title"/>
          </p:nvPr>
        </p:nvSpPr>
        <p:spPr/>
        <p:txBody>
          <a:bodyPr anchor="b"/>
          <a:p>
            <a:r>
              <a:rPr lang="en-US" altLang="zh-CN">
                <a:solidFill>
                  <a:schemeClr val="tx1"/>
                </a:solidFill>
                <a:cs typeface="Times New Roman" panose="02020603050405020304" pitchFamily="2" charset="0"/>
              </a:rPr>
              <a:t>6.3  </a:t>
            </a:r>
            <a:r>
              <a:rPr lang="zh-CN" altLang="en-US">
                <a:solidFill>
                  <a:schemeClr val="tx1"/>
                </a:solidFill>
              </a:rPr>
              <a:t>总线的仲裁</a:t>
            </a:r>
            <a:endParaRPr lang="zh-CN" altLang="en-US">
              <a:solidFill>
                <a:schemeClr val="tx1"/>
              </a:solidFill>
            </a:endParaRPr>
          </a:p>
        </p:txBody>
      </p:sp>
      <p:sp>
        <p:nvSpPr>
          <p:cNvPr id="8195" name="文本占位符 8194"/>
          <p:cNvSpPr>
            <a:spLocks noGrp="1"/>
          </p:cNvSpPr>
          <p:nvPr>
            <p:ph type="body" idx="1"/>
          </p:nvPr>
        </p:nvSpPr>
        <p:spPr>
          <a:xfrm>
            <a:off x="611188" y="1557338"/>
            <a:ext cx="4248150" cy="4411662"/>
          </a:xfrm>
        </p:spPr>
        <p:txBody>
          <a:bodyPr/>
          <a:p>
            <a:pPr>
              <a:buNone/>
            </a:pPr>
            <a:r>
              <a:rPr lang="zh-CN" altLang="en-US">
                <a:latin typeface="宋体" panose="02010600030101010101" pitchFamily="2" charset="-122"/>
              </a:rPr>
              <a:t>一、集中式仲裁</a:t>
            </a:r>
            <a:endParaRPr lang="zh-CN" altLang="en-US">
              <a:latin typeface="宋体" panose="02010600030101010101" pitchFamily="2" charset="-122"/>
            </a:endParaRPr>
          </a:p>
          <a:p>
            <a:r>
              <a:rPr lang="zh-CN" altLang="en-US" sz="2600">
                <a:latin typeface="宋体" panose="02010600030101010101" pitchFamily="2" charset="-122"/>
              </a:rPr>
              <a:t>链式查询方式：</a:t>
            </a:r>
            <a:r>
              <a:rPr lang="en-US" altLang="zh-CN" sz="2600">
                <a:latin typeface="宋体" panose="02010600030101010101" pitchFamily="2" charset="-122"/>
              </a:rPr>
              <a:t>BG</a:t>
            </a:r>
            <a:r>
              <a:rPr lang="zh-CN" altLang="en-US" sz="2600">
                <a:latin typeface="宋体" panose="02010600030101010101" pitchFamily="2" charset="-122"/>
              </a:rPr>
              <a:t>串连</a:t>
            </a:r>
            <a:endParaRPr lang="zh-CN" altLang="en-US" sz="2600">
              <a:latin typeface="宋体" panose="02010600030101010101" pitchFamily="2" charset="-122"/>
            </a:endParaRPr>
          </a:p>
          <a:p>
            <a:pPr lvl="1"/>
            <a:r>
              <a:rPr lang="zh-CN" altLang="en-US" sz="2200">
                <a:latin typeface="宋体" panose="02010600030101010101" pitchFamily="2" charset="-122"/>
              </a:rPr>
              <a:t>离中央仲裁器最近的设备具有最高优先权，离总线控制器越远，优先权越低。</a:t>
            </a:r>
            <a:endParaRPr lang="zh-CN" altLang="en-US" sz="2200">
              <a:latin typeface="宋体" panose="02010600030101010101" pitchFamily="2" charset="-122"/>
            </a:endParaRPr>
          </a:p>
          <a:p>
            <a:pPr lvl="1">
              <a:buFont typeface="Wingdings" panose="05000000000000000000" pitchFamily="2" charset="2"/>
              <a:buChar char="Ø"/>
            </a:pPr>
            <a:r>
              <a:rPr lang="zh-CN" altLang="en-US" sz="2200">
                <a:latin typeface="宋体" panose="02010600030101010101" pitchFamily="2" charset="-122"/>
              </a:rPr>
              <a:t>优点：只用很少几根线就能按一定优先次序实现总线控制，并且这种链式结构很容易扩充设备。</a:t>
            </a:r>
            <a:endParaRPr lang="zh-CN" altLang="en-US" sz="2200">
              <a:latin typeface="宋体" panose="02010600030101010101" pitchFamily="2" charset="-122"/>
            </a:endParaRPr>
          </a:p>
          <a:p>
            <a:pPr lvl="1">
              <a:buFont typeface="Wingdings" panose="05000000000000000000" pitchFamily="2" charset="2"/>
              <a:buChar char="Ø"/>
            </a:pPr>
            <a:r>
              <a:rPr lang="zh-CN" altLang="en-US" sz="2200">
                <a:latin typeface="宋体" panose="02010600030101010101" pitchFamily="2" charset="-122"/>
              </a:rPr>
              <a:t>缺点：是对询问链的电路故障很敏感，优先级固定。</a:t>
            </a:r>
            <a:endParaRPr lang="zh-CN" altLang="en-US" sz="2200">
              <a:latin typeface="宋体" panose="02010600030101010101" pitchFamily="2" charset="-122"/>
            </a:endParaRPr>
          </a:p>
        </p:txBody>
      </p:sp>
      <p:pic>
        <p:nvPicPr>
          <p:cNvPr id="8196" name="图片 8195" descr="6"/>
          <p:cNvPicPr>
            <a:picLocks noChangeAspect="1"/>
          </p:cNvPicPr>
          <p:nvPr/>
        </p:nvPicPr>
        <p:blipFill>
          <a:blip r:embed="rId1"/>
          <a:stretch>
            <a:fillRect/>
          </a:stretch>
        </p:blipFill>
        <p:spPr>
          <a:xfrm>
            <a:off x="4787900" y="1844675"/>
            <a:ext cx="4356100" cy="4248150"/>
          </a:xfrm>
          <a:prstGeom prst="rect">
            <a:avLst/>
          </a:prstGeom>
          <a:noFill/>
          <a:ln w="9525">
            <a:noFill/>
          </a:ln>
        </p:spPr>
      </p:pic>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2829635" y="5570988"/>
              <a:ext cx="1216926" cy="45477"/>
            </p14:xfrm>
          </p:contentPart>
        </mc:Choice>
        <mc:Fallback xmlns="">
          <p:pic>
            <p:nvPicPr>
              <p:cNvPr id="4" name="墨迹 3"/>
            </p:nvPicPr>
            <p:blipFill>
              <a:blip r:embed="rId3"/>
            </p:blipFill>
            <p:spPr>
              <a:xfrm>
                <a:off x="2829635" y="5570988"/>
                <a:ext cx="1216926" cy="45477"/>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1100919" y="2260229"/>
              <a:ext cx="502692" cy="36382"/>
            </p14:xfrm>
          </p:contentPart>
        </mc:Choice>
        <mc:Fallback xmlns="">
          <p:pic>
            <p:nvPicPr>
              <p:cNvPr id="5" name="墨迹 4"/>
            </p:nvPicPr>
            <p:blipFill>
              <a:blip r:embed="rId5"/>
            </p:blipFill>
            <p:spPr>
              <a:xfrm>
                <a:off x="1100919" y="2260229"/>
                <a:ext cx="502692" cy="36382"/>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5490949" y="3504037"/>
              <a:ext cx="267268" cy="441132"/>
            </p14:xfrm>
          </p:contentPart>
        </mc:Choice>
        <mc:Fallback xmlns="">
          <p:pic>
            <p:nvPicPr>
              <p:cNvPr id="6" name="墨迹 5"/>
            </p:nvPicPr>
            <p:blipFill>
              <a:blip r:embed="rId7"/>
            </p:blipFill>
            <p:spPr>
              <a:xfrm>
                <a:off x="5490949" y="3504037"/>
                <a:ext cx="267268" cy="441132"/>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5422710" y="3929251"/>
              <a:ext cx="9098" cy="165993"/>
            </p14:xfrm>
          </p:contentPart>
        </mc:Choice>
        <mc:Fallback xmlns="">
          <p:pic>
            <p:nvPicPr>
              <p:cNvPr id="7" name="墨迹 6"/>
            </p:nvPicPr>
            <p:blipFill>
              <a:blip r:embed="rId9"/>
            </p:blipFill>
            <p:spPr>
              <a:xfrm>
                <a:off x="5422710" y="3929251"/>
                <a:ext cx="9098" cy="165993"/>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5395415" y="3915608"/>
              <a:ext cx="150125" cy="193990"/>
            </p14:xfrm>
          </p:contentPart>
        </mc:Choice>
        <mc:Fallback xmlns="">
          <p:pic>
            <p:nvPicPr>
              <p:cNvPr id="8" name="墨迹 7"/>
            </p:nvPicPr>
            <p:blipFill>
              <a:blip r:embed="rId11"/>
            </p:blipFill>
            <p:spPr>
              <a:xfrm>
                <a:off x="5395415" y="3915608"/>
                <a:ext cx="150125" cy="19399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5468203" y="3970181"/>
              <a:ext cx="43218" cy="13644"/>
            </p14:xfrm>
          </p:contentPart>
        </mc:Choice>
        <mc:Fallback xmlns="">
          <p:pic>
            <p:nvPicPr>
              <p:cNvPr id="9" name="墨迹 8"/>
            </p:nvPicPr>
            <p:blipFill>
              <a:blip r:embed="rId13"/>
            </p:blipFill>
            <p:spPr>
              <a:xfrm>
                <a:off x="5468203" y="3970181"/>
                <a:ext cx="43218" cy="13644"/>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5463653" y="4020207"/>
              <a:ext cx="360" cy="52299"/>
            </p14:xfrm>
          </p:contentPart>
        </mc:Choice>
        <mc:Fallback xmlns="">
          <p:pic>
            <p:nvPicPr>
              <p:cNvPr id="10" name="墨迹 9"/>
            </p:nvPicPr>
            <p:blipFill>
              <a:blip r:embed="rId15"/>
            </p:blipFill>
            <p:spPr>
              <a:xfrm>
                <a:off x="5463653" y="4020207"/>
                <a:ext cx="360" cy="5229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5459104" y="4020207"/>
              <a:ext cx="63690" cy="45477"/>
            </p14:xfrm>
          </p:contentPart>
        </mc:Choice>
        <mc:Fallback xmlns="">
          <p:pic>
            <p:nvPicPr>
              <p:cNvPr id="11" name="墨迹 10"/>
            </p:nvPicPr>
            <p:blipFill>
              <a:blip r:embed="rId17"/>
            </p:blipFill>
            <p:spPr>
              <a:xfrm>
                <a:off x="5459104" y="4020207"/>
                <a:ext cx="63690" cy="45477"/>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5572835" y="3974729"/>
              <a:ext cx="4549" cy="111420"/>
            </p14:xfrm>
          </p:contentPart>
        </mc:Choice>
        <mc:Fallback xmlns="">
          <p:pic>
            <p:nvPicPr>
              <p:cNvPr id="12" name="墨迹 11"/>
            </p:nvPicPr>
            <p:blipFill>
              <a:blip r:embed="rId19"/>
            </p:blipFill>
            <p:spPr>
              <a:xfrm>
                <a:off x="5572835" y="3974729"/>
                <a:ext cx="4549" cy="11142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5568286" y="3970181"/>
              <a:ext cx="54591" cy="111420"/>
            </p14:xfrm>
          </p:contentPart>
        </mc:Choice>
        <mc:Fallback xmlns="">
          <p:pic>
            <p:nvPicPr>
              <p:cNvPr id="13" name="墨迹 12"/>
            </p:nvPicPr>
            <p:blipFill>
              <a:blip r:embed="rId21"/>
            </p:blipFill>
            <p:spPr>
              <a:xfrm>
                <a:off x="5568286" y="3970181"/>
                <a:ext cx="54591" cy="11142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5586483" y="4027028"/>
              <a:ext cx="20472" cy="6822"/>
            </p14:xfrm>
          </p:contentPart>
        </mc:Choice>
        <mc:Fallback xmlns="">
          <p:pic>
            <p:nvPicPr>
              <p:cNvPr id="14" name="墨迹 13"/>
            </p:nvPicPr>
            <p:blipFill>
              <a:blip r:embed="rId23"/>
            </p:blipFill>
            <p:spPr>
              <a:xfrm>
                <a:off x="5586483" y="4027028"/>
                <a:ext cx="20472" cy="6822"/>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5581934" y="4074779"/>
              <a:ext cx="34120" cy="9096"/>
            </p14:xfrm>
          </p:contentPart>
        </mc:Choice>
        <mc:Fallback xmlns="">
          <p:pic>
            <p:nvPicPr>
              <p:cNvPr id="15" name="墨迹 14"/>
            </p:nvPicPr>
            <p:blipFill>
              <a:blip r:embed="rId25"/>
            </p:blipFill>
            <p:spPr>
              <a:xfrm>
                <a:off x="5581934" y="4074779"/>
                <a:ext cx="34120" cy="9096"/>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5631976" y="3940621"/>
              <a:ext cx="88710" cy="15917"/>
            </p14:xfrm>
          </p:contentPart>
        </mc:Choice>
        <mc:Fallback xmlns="">
          <p:pic>
            <p:nvPicPr>
              <p:cNvPr id="16" name="墨迹 15"/>
            </p:nvPicPr>
            <p:blipFill>
              <a:blip r:embed="rId27"/>
            </p:blipFill>
            <p:spPr>
              <a:xfrm>
                <a:off x="5631976" y="3940621"/>
                <a:ext cx="88710" cy="15917"/>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5654722" y="3906513"/>
              <a:ext cx="52316" cy="172814"/>
            </p14:xfrm>
          </p:contentPart>
        </mc:Choice>
        <mc:Fallback xmlns="">
          <p:pic>
            <p:nvPicPr>
              <p:cNvPr id="17" name="墨迹 16"/>
            </p:nvPicPr>
            <p:blipFill>
              <a:blip r:embed="rId29"/>
            </p:blipFill>
            <p:spPr>
              <a:xfrm>
                <a:off x="5654722" y="3906513"/>
                <a:ext cx="52316" cy="172814"/>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5736609" y="3933799"/>
              <a:ext cx="11373" cy="2274"/>
            </p14:xfrm>
          </p:contentPart>
        </mc:Choice>
        <mc:Fallback xmlns="">
          <p:pic>
            <p:nvPicPr>
              <p:cNvPr id="18" name="墨迹 17"/>
            </p:nvPicPr>
            <p:blipFill>
              <a:blip r:embed="rId31"/>
            </p:blipFill>
            <p:spPr>
              <a:xfrm>
                <a:off x="5736609" y="3933799"/>
                <a:ext cx="11373" cy="2274"/>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5741158" y="3979277"/>
              <a:ext cx="113731" cy="90954"/>
            </p14:xfrm>
          </p:contentPart>
        </mc:Choice>
        <mc:Fallback xmlns="">
          <p:pic>
            <p:nvPicPr>
              <p:cNvPr id="19" name="墨迹 18"/>
            </p:nvPicPr>
            <p:blipFill>
              <a:blip r:embed="rId33"/>
            </p:blipFill>
            <p:spPr>
              <a:xfrm>
                <a:off x="5741158" y="3979277"/>
                <a:ext cx="113731" cy="90954"/>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5768453" y="3922430"/>
              <a:ext cx="61415" cy="6821"/>
            </p14:xfrm>
          </p:contentPart>
        </mc:Choice>
        <mc:Fallback xmlns="">
          <p:pic>
            <p:nvPicPr>
              <p:cNvPr id="20" name="墨迹 19"/>
            </p:nvPicPr>
            <p:blipFill>
              <a:blip r:embed="rId35"/>
            </p:blipFill>
            <p:spPr>
              <a:xfrm>
                <a:off x="5768453" y="3922430"/>
                <a:ext cx="61415" cy="6821"/>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5779258" y="3906513"/>
              <a:ext cx="82455" cy="131884"/>
            </p14:xfrm>
          </p:contentPart>
        </mc:Choice>
        <mc:Fallback xmlns="">
          <p:pic>
            <p:nvPicPr>
              <p:cNvPr id="21" name="墨迹 20"/>
            </p:nvPicPr>
            <p:blipFill>
              <a:blip r:embed="rId37"/>
            </p:blipFill>
            <p:spPr>
              <a:xfrm>
                <a:off x="5779258" y="3906513"/>
                <a:ext cx="82455" cy="131884"/>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5827594" y="3961086"/>
              <a:ext cx="11373" cy="143254"/>
            </p14:xfrm>
          </p:contentPart>
        </mc:Choice>
        <mc:Fallback xmlns="">
          <p:pic>
            <p:nvPicPr>
              <p:cNvPr id="22" name="墨迹 21"/>
            </p:nvPicPr>
            <p:blipFill>
              <a:blip r:embed="rId39"/>
            </p:blipFill>
            <p:spPr>
              <a:xfrm>
                <a:off x="5827594" y="3961086"/>
                <a:ext cx="11373" cy="143254"/>
              </a:xfrm>
              <a:prstGeom prst="rect"/>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9218" name="标题 9217"/>
          <p:cNvSpPr>
            <a:spLocks noGrp="1"/>
          </p:cNvSpPr>
          <p:nvPr>
            <p:ph type="title"/>
          </p:nvPr>
        </p:nvSpPr>
        <p:spPr/>
        <p:txBody>
          <a:bodyPr anchor="b"/>
          <a:p>
            <a:r>
              <a:rPr lang="en-US" altLang="zh-CN">
                <a:solidFill>
                  <a:schemeClr val="tx1"/>
                </a:solidFill>
                <a:cs typeface="Times New Roman" panose="02020603050405020304" pitchFamily="2" charset="0"/>
              </a:rPr>
              <a:t>6.3  </a:t>
            </a:r>
            <a:r>
              <a:rPr lang="zh-CN" altLang="en-US">
                <a:solidFill>
                  <a:schemeClr val="tx1"/>
                </a:solidFill>
              </a:rPr>
              <a:t>总线的仲裁</a:t>
            </a:r>
            <a:endParaRPr lang="zh-CN" altLang="en-US">
              <a:solidFill>
                <a:schemeClr val="tx1"/>
              </a:solidFill>
            </a:endParaRPr>
          </a:p>
        </p:txBody>
      </p:sp>
      <p:pic>
        <p:nvPicPr>
          <p:cNvPr id="9219" name="图片 9218" descr="计数器定时查询方式"/>
          <p:cNvPicPr>
            <a:picLocks noChangeAspect="1"/>
          </p:cNvPicPr>
          <p:nvPr/>
        </p:nvPicPr>
        <p:blipFill>
          <a:blip r:embed="rId1"/>
          <a:stretch>
            <a:fillRect/>
          </a:stretch>
        </p:blipFill>
        <p:spPr>
          <a:xfrm>
            <a:off x="827088" y="3500438"/>
            <a:ext cx="7594600" cy="2863850"/>
          </a:xfrm>
          <a:prstGeom prst="rect">
            <a:avLst/>
          </a:prstGeom>
          <a:noFill/>
          <a:ln w="9525">
            <a:noFill/>
          </a:ln>
        </p:spPr>
      </p:pic>
      <p:sp>
        <p:nvSpPr>
          <p:cNvPr id="9220" name="文本占位符 9219"/>
          <p:cNvSpPr>
            <a:spLocks noGrp="1"/>
          </p:cNvSpPr>
          <p:nvPr>
            <p:ph type="body" idx="1"/>
          </p:nvPr>
        </p:nvSpPr>
        <p:spPr>
          <a:xfrm>
            <a:off x="457200" y="1557338"/>
            <a:ext cx="8218488" cy="2592387"/>
          </a:xfrm>
        </p:spPr>
        <p:txBody>
          <a:bodyPr/>
          <a:p>
            <a:pPr>
              <a:lnSpc>
                <a:spcPct val="90000"/>
              </a:lnSpc>
            </a:pPr>
            <a:r>
              <a:rPr lang="zh-CN" altLang="en-US" sz="2400">
                <a:latin typeface="宋体" panose="02010600030101010101" pitchFamily="2" charset="-122"/>
              </a:rPr>
              <a:t>计数器定时查询方式：</a:t>
            </a:r>
            <a:endParaRPr lang="zh-CN" altLang="en-US" sz="2400">
              <a:latin typeface="宋体" panose="02010600030101010101" pitchFamily="2" charset="-122"/>
            </a:endParaRPr>
          </a:p>
          <a:p>
            <a:pPr lvl="1">
              <a:lnSpc>
                <a:spcPct val="90000"/>
              </a:lnSpc>
            </a:pPr>
            <a:r>
              <a:rPr lang="zh-CN" altLang="en-US" sz="1900">
                <a:latin typeface="宋体" panose="02010600030101010101" pitchFamily="2" charset="-122"/>
              </a:rPr>
              <a:t>通过</a:t>
            </a:r>
            <a:r>
              <a:rPr lang="en-US" altLang="zh-CN" sz="1900">
                <a:latin typeface="宋体" panose="02010600030101010101" pitchFamily="2" charset="-122"/>
                <a:cs typeface="Times New Roman" panose="02020603050405020304" pitchFamily="2" charset="0"/>
              </a:rPr>
              <a:t>BR</a:t>
            </a:r>
            <a:r>
              <a:rPr lang="zh-CN" altLang="en-US" sz="1900">
                <a:latin typeface="宋体" panose="02010600030101010101" pitchFamily="2" charset="-122"/>
              </a:rPr>
              <a:t>线发出总线请求；</a:t>
            </a:r>
            <a:endParaRPr lang="zh-CN" altLang="en-US" sz="1900">
              <a:latin typeface="宋体" panose="02010600030101010101" pitchFamily="2" charset="-122"/>
            </a:endParaRPr>
          </a:p>
          <a:p>
            <a:pPr lvl="1">
              <a:lnSpc>
                <a:spcPct val="90000"/>
              </a:lnSpc>
            </a:pPr>
            <a:r>
              <a:rPr lang="en-US" altLang="zh-CN" sz="1900">
                <a:latin typeface="宋体" panose="02010600030101010101" pitchFamily="2" charset="-122"/>
                <a:cs typeface="Times New Roman" panose="02020603050405020304" pitchFamily="2" charset="0"/>
              </a:rPr>
              <a:t>BS</a:t>
            </a:r>
            <a:r>
              <a:rPr lang="zh-CN" altLang="en-US" sz="1900">
                <a:latin typeface="宋体" panose="02010600030101010101" pitchFamily="2" charset="-122"/>
              </a:rPr>
              <a:t>线为</a:t>
            </a:r>
            <a:r>
              <a:rPr lang="en-US" altLang="zh-CN" sz="1900">
                <a:latin typeface="宋体" panose="02010600030101010101" pitchFamily="2" charset="-122"/>
                <a:cs typeface="Times New Roman" panose="02020603050405020304" pitchFamily="2" charset="0"/>
              </a:rPr>
              <a:t>0</a:t>
            </a:r>
            <a:r>
              <a:rPr lang="zh-CN" altLang="en-US" sz="1900">
                <a:latin typeface="宋体" panose="02010600030101010101" pitchFamily="2" charset="-122"/>
              </a:rPr>
              <a:t>时，计数器开始计数，计数值通过一组地址线发向各设备；</a:t>
            </a:r>
            <a:endParaRPr lang="zh-CN" altLang="en-US" sz="1900">
              <a:latin typeface="宋体" panose="02010600030101010101" pitchFamily="2" charset="-122"/>
            </a:endParaRPr>
          </a:p>
          <a:p>
            <a:pPr lvl="1">
              <a:lnSpc>
                <a:spcPct val="90000"/>
              </a:lnSpc>
            </a:pPr>
            <a:r>
              <a:rPr lang="zh-CN" altLang="en-US" sz="1900">
                <a:latin typeface="宋体" panose="02010600030101010101" pitchFamily="2" charset="-122"/>
              </a:rPr>
              <a:t>当计数值与请求总线的设备地址一致时，</a:t>
            </a:r>
            <a:r>
              <a:rPr lang="en-US" altLang="zh-CN" sz="1900">
                <a:latin typeface="宋体" panose="02010600030101010101" pitchFamily="2" charset="-122"/>
                <a:cs typeface="Times New Roman" panose="02020603050405020304" pitchFamily="2" charset="0"/>
              </a:rPr>
              <a:t>BS</a:t>
            </a:r>
            <a:r>
              <a:rPr lang="zh-CN" altLang="en-US" sz="1900">
                <a:latin typeface="宋体" panose="02010600030101010101" pitchFamily="2" charset="-122"/>
              </a:rPr>
              <a:t>置</a:t>
            </a:r>
            <a:r>
              <a:rPr lang="en-US" altLang="zh-CN" sz="1900">
                <a:latin typeface="宋体" panose="02010600030101010101" pitchFamily="2" charset="-122"/>
                <a:cs typeface="Times New Roman" panose="02020603050405020304" pitchFamily="2" charset="0"/>
              </a:rPr>
              <a:t>1</a:t>
            </a:r>
            <a:r>
              <a:rPr lang="zh-CN" altLang="en-US" sz="1900">
                <a:latin typeface="宋体" panose="02010600030101010101" pitchFamily="2" charset="-122"/>
                <a:cs typeface="Times New Roman" panose="02020603050405020304" pitchFamily="2" charset="0"/>
              </a:rPr>
              <a:t>，</a:t>
            </a:r>
            <a:r>
              <a:rPr lang="zh-CN" altLang="en-US" sz="1900">
                <a:latin typeface="宋体" panose="02010600030101010101" pitchFamily="2" charset="-122"/>
              </a:rPr>
              <a:t>获得总线使用权；</a:t>
            </a:r>
            <a:endParaRPr lang="zh-CN" altLang="en-US" sz="1900">
              <a:latin typeface="宋体" panose="02010600030101010101" pitchFamily="2" charset="-122"/>
            </a:endParaRPr>
          </a:p>
          <a:p>
            <a:pPr lvl="1">
              <a:lnSpc>
                <a:spcPct val="90000"/>
              </a:lnSpc>
            </a:pPr>
            <a:r>
              <a:rPr lang="zh-CN" altLang="en-US" sz="1900">
                <a:latin typeface="宋体" panose="02010600030101010101" pitchFamily="2" charset="-122"/>
              </a:rPr>
              <a:t>每次计数可以从</a:t>
            </a:r>
            <a:r>
              <a:rPr lang="zh-CN" altLang="en-US" sz="1900">
                <a:latin typeface="宋体" panose="02010600030101010101" pitchFamily="2" charset="-122"/>
                <a:cs typeface="Times New Roman" panose="02020603050405020304" pitchFamily="2" charset="0"/>
              </a:rPr>
              <a:t>“</a:t>
            </a:r>
            <a:r>
              <a:rPr lang="en-US" altLang="zh-CN" sz="1900">
                <a:latin typeface="宋体" panose="02010600030101010101" pitchFamily="2" charset="-122"/>
                <a:cs typeface="Times New Roman" panose="02020603050405020304" pitchFamily="2" charset="0"/>
              </a:rPr>
              <a:t>0”</a:t>
            </a:r>
            <a:r>
              <a:rPr lang="zh-CN" altLang="en-US" sz="1900">
                <a:latin typeface="宋体" panose="02010600030101010101" pitchFamily="2" charset="-122"/>
              </a:rPr>
              <a:t>开始，也可以从中止点开发始。</a:t>
            </a:r>
            <a:endParaRPr lang="zh-CN" altLang="en-US" sz="1900">
              <a:latin typeface="宋体" panose="02010600030101010101" pitchFamily="2" charset="-122"/>
              <a:cs typeface="Times New Roman" panose="02020603050405020304" pitchFamily="2" charset="0"/>
            </a:endParaRPr>
          </a:p>
          <a:p>
            <a:pPr algn="just">
              <a:lnSpc>
                <a:spcPct val="90000"/>
              </a:lnSpc>
            </a:pPr>
            <a:r>
              <a:rPr lang="zh-CN" altLang="en-US" sz="2400">
                <a:latin typeface="宋体" panose="02010600030101010101" pitchFamily="2" charset="-122"/>
              </a:rPr>
              <a:t>计数器的初值可用程序来设置，以方便地改变优先次序。</a:t>
            </a:r>
            <a:endParaRPr lang="zh-CN" altLang="en-US" sz="2400">
              <a:latin typeface="宋体" panose="02010600030101010101" pitchFamily="2" charset="-122"/>
            </a:endParaRPr>
          </a:p>
        </p:txBody>
      </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914400" y="1737238"/>
              <a:ext cx="1435289" cy="68216"/>
            </p14:xfrm>
          </p:contentPart>
        </mc:Choice>
        <mc:Fallback xmlns="">
          <p:pic>
            <p:nvPicPr>
              <p:cNvPr id="3" name="墨迹 2"/>
            </p:nvPicPr>
            <p:blipFill>
              <a:blip r:embed="rId3"/>
            </p:blipFill>
            <p:spPr>
              <a:xfrm>
                <a:off x="914400" y="1737238"/>
                <a:ext cx="1435289" cy="68216"/>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3935104" y="1637188"/>
              <a:ext cx="96672" cy="200101"/>
            </p14:xfrm>
          </p:contentPart>
        </mc:Choice>
        <mc:Fallback xmlns="">
          <p:pic>
            <p:nvPicPr>
              <p:cNvPr id="5" name="墨迹 4"/>
            </p:nvPicPr>
            <p:blipFill>
              <a:blip r:embed="rId5"/>
            </p:blipFill>
            <p:spPr>
              <a:xfrm>
                <a:off x="3935104" y="1637188"/>
                <a:ext cx="96672" cy="20010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4042011" y="1631219"/>
              <a:ext cx="34120" cy="131032"/>
            </p14:xfrm>
          </p:contentPart>
        </mc:Choice>
        <mc:Fallback xmlns="">
          <p:pic>
            <p:nvPicPr>
              <p:cNvPr id="6" name="墨迹 5"/>
            </p:nvPicPr>
            <p:blipFill>
              <a:blip r:embed="rId7"/>
            </p:blipFill>
            <p:spPr>
              <a:xfrm>
                <a:off x="4042011" y="1631219"/>
                <a:ext cx="34120" cy="131032"/>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4080680" y="1680391"/>
              <a:ext cx="43218" cy="6822"/>
            </p14:xfrm>
          </p:contentPart>
        </mc:Choice>
        <mc:Fallback xmlns="">
          <p:pic>
            <p:nvPicPr>
              <p:cNvPr id="7" name="墨迹 6"/>
            </p:nvPicPr>
            <p:blipFill>
              <a:blip r:embed="rId9"/>
            </p:blipFill>
            <p:spPr>
              <a:xfrm>
                <a:off x="4080680" y="1680391"/>
                <a:ext cx="43218" cy="6822"/>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4044286" y="1719047"/>
              <a:ext cx="77337" cy="106872"/>
            </p14:xfrm>
          </p:contentPart>
        </mc:Choice>
        <mc:Fallback xmlns="">
          <p:pic>
            <p:nvPicPr>
              <p:cNvPr id="8" name="墨迹 7"/>
            </p:nvPicPr>
            <p:blipFill>
              <a:blip r:embed="rId11"/>
            </p:blipFill>
            <p:spPr>
              <a:xfrm>
                <a:off x="4044286" y="1719047"/>
                <a:ext cx="77337" cy="106872"/>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4030638" y="1769072"/>
              <a:ext cx="145577" cy="59121"/>
            </p14:xfrm>
          </p:contentPart>
        </mc:Choice>
        <mc:Fallback xmlns="">
          <p:pic>
            <p:nvPicPr>
              <p:cNvPr id="9" name="墨迹 8"/>
            </p:nvPicPr>
            <p:blipFill>
              <a:blip r:embed="rId13"/>
            </p:blipFill>
            <p:spPr>
              <a:xfrm>
                <a:off x="4030638" y="1769072"/>
                <a:ext cx="145577" cy="59121"/>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4189862" y="1637188"/>
              <a:ext cx="27296" cy="11369"/>
            </p14:xfrm>
          </p:contentPart>
        </mc:Choice>
        <mc:Fallback xmlns="">
          <p:pic>
            <p:nvPicPr>
              <p:cNvPr id="10" name="墨迹 9"/>
            </p:nvPicPr>
            <p:blipFill>
              <a:blip r:embed="rId15"/>
            </p:blipFill>
            <p:spPr>
              <a:xfrm>
                <a:off x="4189862" y="1637188"/>
                <a:ext cx="27296" cy="1136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4185313" y="1696309"/>
              <a:ext cx="211540" cy="154623"/>
            </p14:xfrm>
          </p:contentPart>
        </mc:Choice>
        <mc:Fallback xmlns="">
          <p:pic>
            <p:nvPicPr>
              <p:cNvPr id="11" name="墨迹 10"/>
            </p:nvPicPr>
            <p:blipFill>
              <a:blip r:embed="rId17"/>
            </p:blipFill>
            <p:spPr>
              <a:xfrm>
                <a:off x="4185313" y="1696309"/>
                <a:ext cx="211540" cy="154623"/>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4226256" y="1691761"/>
              <a:ext cx="97809" cy="4548"/>
            </p14:xfrm>
          </p:contentPart>
        </mc:Choice>
        <mc:Fallback xmlns="">
          <p:pic>
            <p:nvPicPr>
              <p:cNvPr id="12" name="墨迹 11"/>
            </p:nvPicPr>
            <p:blipFill>
              <a:blip r:embed="rId19"/>
            </p:blipFill>
            <p:spPr>
              <a:xfrm>
                <a:off x="4226256" y="1691761"/>
                <a:ext cx="97809" cy="4548"/>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4217158" y="1734964"/>
              <a:ext cx="127379" cy="20465"/>
            </p14:xfrm>
          </p:contentPart>
        </mc:Choice>
        <mc:Fallback xmlns="">
          <p:pic>
            <p:nvPicPr>
              <p:cNvPr id="13" name="墨迹 12"/>
            </p:nvPicPr>
            <p:blipFill>
              <a:blip r:embed="rId21"/>
            </p:blipFill>
            <p:spPr>
              <a:xfrm>
                <a:off x="4217158" y="1734964"/>
                <a:ext cx="127379" cy="2046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4239904" y="1651968"/>
              <a:ext cx="11373" cy="169403"/>
            </p14:xfrm>
          </p:contentPart>
        </mc:Choice>
        <mc:Fallback xmlns="">
          <p:pic>
            <p:nvPicPr>
              <p:cNvPr id="14" name="墨迹 13"/>
            </p:nvPicPr>
            <p:blipFill>
              <a:blip r:embed="rId23"/>
            </p:blipFill>
            <p:spPr>
              <a:xfrm>
                <a:off x="4239904" y="1651968"/>
                <a:ext cx="11373" cy="16940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4299044" y="1656942"/>
              <a:ext cx="11374" cy="157608"/>
            </p14:xfrm>
          </p:contentPart>
        </mc:Choice>
        <mc:Fallback xmlns="">
          <p:pic>
            <p:nvPicPr>
              <p:cNvPr id="15" name="墨迹 14"/>
            </p:nvPicPr>
            <p:blipFill>
              <a:blip r:embed="rId25"/>
            </p:blipFill>
            <p:spPr>
              <a:xfrm>
                <a:off x="4299044" y="1656942"/>
                <a:ext cx="11374" cy="157608"/>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4369558" y="1637188"/>
              <a:ext cx="65964" cy="136432"/>
            </p14:xfrm>
          </p:contentPart>
        </mc:Choice>
        <mc:Fallback xmlns="">
          <p:pic>
            <p:nvPicPr>
              <p:cNvPr id="16" name="墨迹 15"/>
            </p:nvPicPr>
            <p:blipFill>
              <a:blip r:embed="rId27"/>
            </p:blipFill>
            <p:spPr>
              <a:xfrm>
                <a:off x="4369558" y="1637188"/>
                <a:ext cx="65964" cy="136432"/>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4408226" y="1728143"/>
              <a:ext cx="4549" cy="95502"/>
            </p14:xfrm>
          </p:contentPart>
        </mc:Choice>
        <mc:Fallback xmlns="">
          <p:pic>
            <p:nvPicPr>
              <p:cNvPr id="17" name="墨迹 16"/>
            </p:nvPicPr>
            <p:blipFill>
              <a:blip r:embed="rId29"/>
            </p:blipFill>
            <p:spPr>
              <a:xfrm>
                <a:off x="4408226" y="1728143"/>
                <a:ext cx="4549" cy="95502"/>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4426423" y="1694035"/>
              <a:ext cx="90985" cy="34108"/>
            </p14:xfrm>
          </p:contentPart>
        </mc:Choice>
        <mc:Fallback xmlns="">
          <p:pic>
            <p:nvPicPr>
              <p:cNvPr id="18" name="墨迹 17"/>
            </p:nvPicPr>
            <p:blipFill>
              <a:blip r:embed="rId31"/>
            </p:blipFill>
            <p:spPr>
              <a:xfrm>
                <a:off x="4426423" y="1694035"/>
                <a:ext cx="90985" cy="34108"/>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4437797" y="1641736"/>
              <a:ext cx="25020" cy="152349"/>
            </p14:xfrm>
          </p:contentPart>
        </mc:Choice>
        <mc:Fallback xmlns="">
          <p:pic>
            <p:nvPicPr>
              <p:cNvPr id="19" name="墨迹 18"/>
            </p:nvPicPr>
            <p:blipFill>
              <a:blip r:embed="rId33"/>
            </p:blipFill>
            <p:spPr>
              <a:xfrm>
                <a:off x="4437797" y="1641736"/>
                <a:ext cx="25020" cy="152349"/>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4476465" y="1723595"/>
              <a:ext cx="86436" cy="100050"/>
            </p14:xfrm>
          </p:contentPart>
        </mc:Choice>
        <mc:Fallback xmlns="">
          <p:pic>
            <p:nvPicPr>
              <p:cNvPr id="20" name="墨迹 19"/>
            </p:nvPicPr>
            <p:blipFill>
              <a:blip r:embed="rId35"/>
            </p:blipFill>
            <p:spPr>
              <a:xfrm>
                <a:off x="4476465" y="1723595"/>
                <a:ext cx="86436" cy="1000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4531056" y="1641736"/>
              <a:ext cx="22746" cy="11369"/>
            </p14:xfrm>
          </p:contentPart>
        </mc:Choice>
        <mc:Fallback xmlns="">
          <p:pic>
            <p:nvPicPr>
              <p:cNvPr id="21" name="墨迹 20"/>
            </p:nvPicPr>
            <p:blipFill>
              <a:blip r:embed="rId37"/>
            </p:blipFill>
            <p:spPr>
              <a:xfrm>
                <a:off x="4531056" y="1641736"/>
                <a:ext cx="22746" cy="11369"/>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4594746" y="1650831"/>
              <a:ext cx="11373" cy="75038"/>
            </p14:xfrm>
          </p:contentPart>
        </mc:Choice>
        <mc:Fallback xmlns="">
          <p:pic>
            <p:nvPicPr>
              <p:cNvPr id="22" name="墨迹 21"/>
            </p:nvPicPr>
            <p:blipFill>
              <a:blip r:embed="rId39"/>
            </p:blipFill>
            <p:spPr>
              <a:xfrm>
                <a:off x="4594746" y="1650831"/>
                <a:ext cx="11373" cy="75038"/>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4617492" y="1678118"/>
              <a:ext cx="54591" cy="4547"/>
            </p14:xfrm>
          </p:contentPart>
        </mc:Choice>
        <mc:Fallback xmlns="">
          <p:pic>
            <p:nvPicPr>
              <p:cNvPr id="23" name="墨迹 22"/>
            </p:nvPicPr>
            <p:blipFill>
              <a:blip r:embed="rId41"/>
            </p:blipFill>
            <p:spPr>
              <a:xfrm>
                <a:off x="4617492" y="1678118"/>
                <a:ext cx="54591" cy="4547"/>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4558352" y="1712226"/>
              <a:ext cx="127379" cy="46188"/>
            </p14:xfrm>
          </p:contentPart>
        </mc:Choice>
        <mc:Fallback xmlns="">
          <p:pic>
            <p:nvPicPr>
              <p:cNvPr id="24" name="墨迹 23"/>
            </p:nvPicPr>
            <p:blipFill>
              <a:blip r:embed="rId43"/>
            </p:blipFill>
            <p:spPr>
              <a:xfrm>
                <a:off x="4558352" y="1712226"/>
                <a:ext cx="127379" cy="46188"/>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4608394" y="1641736"/>
              <a:ext cx="22746" cy="170540"/>
            </p14:xfrm>
          </p:contentPart>
        </mc:Choice>
        <mc:Fallback xmlns="">
          <p:pic>
            <p:nvPicPr>
              <p:cNvPr id="25" name="墨迹 24"/>
            </p:nvPicPr>
            <p:blipFill>
              <a:blip r:embed="rId45"/>
            </p:blipFill>
            <p:spPr>
              <a:xfrm>
                <a:off x="4608394" y="1641736"/>
                <a:ext cx="22746" cy="17054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4640238" y="1750881"/>
              <a:ext cx="97809" cy="72764"/>
            </p14:xfrm>
          </p:contentPart>
        </mc:Choice>
        <mc:Fallback xmlns="">
          <p:pic>
            <p:nvPicPr>
              <p:cNvPr id="26" name="墨迹 25"/>
            </p:nvPicPr>
            <p:blipFill>
              <a:blip r:embed="rId47"/>
            </p:blipFill>
            <p:spPr>
              <a:xfrm>
                <a:off x="4640238" y="1750881"/>
                <a:ext cx="97809" cy="72764"/>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4772167" y="1641736"/>
              <a:ext cx="27295" cy="140980"/>
            </p14:xfrm>
          </p:contentPart>
        </mc:Choice>
        <mc:Fallback xmlns="">
          <p:pic>
            <p:nvPicPr>
              <p:cNvPr id="27" name="墨迹 26"/>
            </p:nvPicPr>
            <p:blipFill>
              <a:blip r:embed="rId49"/>
            </p:blipFill>
            <p:spPr>
              <a:xfrm>
                <a:off x="4772167" y="1641736"/>
                <a:ext cx="27295" cy="14098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4758519" y="1835015"/>
              <a:ext cx="25021" cy="6821"/>
            </p14:xfrm>
          </p:contentPart>
        </mc:Choice>
        <mc:Fallback xmlns="">
          <p:pic>
            <p:nvPicPr>
              <p:cNvPr id="28" name="墨迹 27"/>
            </p:nvPicPr>
            <p:blipFill>
              <a:blip r:embed="rId51"/>
            </p:blipFill>
            <p:spPr>
              <a:xfrm>
                <a:off x="4758519" y="1835015"/>
                <a:ext cx="25021" cy="6821"/>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4817659" y="1664474"/>
              <a:ext cx="90985" cy="159171"/>
            </p14:xfrm>
          </p:contentPart>
        </mc:Choice>
        <mc:Fallback xmlns="">
          <p:pic>
            <p:nvPicPr>
              <p:cNvPr id="29" name="墨迹 28"/>
            </p:nvPicPr>
            <p:blipFill>
              <a:blip r:embed="rId53"/>
            </p:blipFill>
            <p:spPr>
              <a:xfrm>
                <a:off x="4817659" y="1664474"/>
                <a:ext cx="90985" cy="159171"/>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4804011" y="1709952"/>
              <a:ext cx="27296" cy="113693"/>
            </p14:xfrm>
          </p:contentPart>
        </mc:Choice>
        <mc:Fallback xmlns="">
          <p:pic>
            <p:nvPicPr>
              <p:cNvPr id="30" name="墨迹 29"/>
            </p:nvPicPr>
            <p:blipFill>
              <a:blip r:embed="rId55"/>
            </p:blipFill>
            <p:spPr>
              <a:xfrm>
                <a:off x="4804011" y="1709952"/>
                <a:ext cx="27296" cy="113693"/>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4835856" y="1787263"/>
              <a:ext cx="109182" cy="43204"/>
            </p14:xfrm>
          </p:contentPart>
        </mc:Choice>
        <mc:Fallback xmlns="">
          <p:pic>
            <p:nvPicPr>
              <p:cNvPr id="31" name="墨迹 30"/>
            </p:nvPicPr>
            <p:blipFill>
              <a:blip r:embed="rId57"/>
            </p:blipFill>
            <p:spPr>
              <a:xfrm>
                <a:off x="4835856" y="1787263"/>
                <a:ext cx="109182" cy="43204"/>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5295331" y="1669022"/>
              <a:ext cx="6824" cy="77312"/>
            </p14:xfrm>
          </p:contentPart>
        </mc:Choice>
        <mc:Fallback xmlns="">
          <p:pic>
            <p:nvPicPr>
              <p:cNvPr id="32" name="墨迹 31"/>
            </p:nvPicPr>
            <p:blipFill>
              <a:blip r:embed="rId59"/>
            </p:blipFill>
            <p:spPr>
              <a:xfrm>
                <a:off x="5295331" y="1669022"/>
                <a:ext cx="6824" cy="77312"/>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5272584" y="1673570"/>
              <a:ext cx="68239" cy="147801"/>
            </p14:xfrm>
          </p:contentPart>
        </mc:Choice>
        <mc:Fallback xmlns="">
          <p:pic>
            <p:nvPicPr>
              <p:cNvPr id="33" name="墨迹 32"/>
            </p:nvPicPr>
            <p:blipFill>
              <a:blip r:embed="rId61"/>
            </p:blipFill>
            <p:spPr>
              <a:xfrm>
                <a:off x="5272584" y="1673570"/>
                <a:ext cx="68239" cy="147801"/>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5363570" y="1787263"/>
              <a:ext cx="29570" cy="20465"/>
            </p14:xfrm>
          </p:contentPart>
        </mc:Choice>
        <mc:Fallback xmlns="">
          <p:pic>
            <p:nvPicPr>
              <p:cNvPr id="34" name="墨迹 33"/>
            </p:nvPicPr>
            <p:blipFill>
              <a:blip r:embed="rId63"/>
            </p:blipFill>
            <p:spPr>
              <a:xfrm>
                <a:off x="5363570" y="1787263"/>
                <a:ext cx="29570" cy="2046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5440907" y="1659927"/>
              <a:ext cx="59141" cy="139416"/>
            </p14:xfrm>
          </p:contentPart>
        </mc:Choice>
        <mc:Fallback xmlns="">
          <p:pic>
            <p:nvPicPr>
              <p:cNvPr id="35" name="墨迹 34"/>
            </p:nvPicPr>
            <p:blipFill>
              <a:blip r:embed="rId65"/>
            </p:blipFill>
            <p:spPr>
              <a:xfrm>
                <a:off x="5440907" y="1659927"/>
                <a:ext cx="59141" cy="139416"/>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5527343" y="1650831"/>
              <a:ext cx="4549" cy="93229"/>
            </p14:xfrm>
          </p:contentPart>
        </mc:Choice>
        <mc:Fallback xmlns="">
          <p:pic>
            <p:nvPicPr>
              <p:cNvPr id="36" name="墨迹 35"/>
            </p:nvPicPr>
            <p:blipFill>
              <a:blip r:embed="rId67"/>
            </p:blipFill>
            <p:spPr>
              <a:xfrm>
                <a:off x="5527343" y="1650831"/>
                <a:ext cx="4549" cy="93229"/>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5550089" y="1687213"/>
              <a:ext cx="29571" cy="4548"/>
            </p14:xfrm>
          </p:contentPart>
        </mc:Choice>
        <mc:Fallback xmlns="">
          <p:pic>
            <p:nvPicPr>
              <p:cNvPr id="37" name="墨迹 36"/>
            </p:nvPicPr>
            <p:blipFill>
              <a:blip r:embed="rId69"/>
            </p:blipFill>
            <p:spPr>
              <a:xfrm>
                <a:off x="5550089" y="1687213"/>
                <a:ext cx="29571" cy="4548"/>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5538716" y="1714500"/>
              <a:ext cx="38668" cy="79585"/>
            </p14:xfrm>
          </p:contentPart>
        </mc:Choice>
        <mc:Fallback xmlns="">
          <p:pic>
            <p:nvPicPr>
              <p:cNvPr id="38" name="墨迹 37"/>
            </p:nvPicPr>
            <p:blipFill>
              <a:blip r:embed="rId71"/>
            </p:blipFill>
            <p:spPr>
              <a:xfrm>
                <a:off x="5538716" y="1714500"/>
                <a:ext cx="38668" cy="7958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墨迹 38"/>
              <p14:cNvContentPartPr/>
              <p14:nvPr/>
            </p14:nvContentPartPr>
            <p14:xfrm>
              <a:off x="5531892" y="1750881"/>
              <a:ext cx="104633" cy="43204"/>
            </p14:xfrm>
          </p:contentPart>
        </mc:Choice>
        <mc:Fallback xmlns="">
          <p:pic>
            <p:nvPicPr>
              <p:cNvPr id="39" name="墨迹 38"/>
            </p:nvPicPr>
            <p:blipFill>
              <a:blip r:embed="rId73"/>
            </p:blipFill>
            <p:spPr>
              <a:xfrm>
                <a:off x="5531892" y="1750881"/>
                <a:ext cx="104633" cy="43204"/>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0" name="墨迹 39"/>
              <p14:cNvContentPartPr/>
              <p14:nvPr/>
            </p14:nvContentPartPr>
            <p14:xfrm>
              <a:off x="5661546" y="1646283"/>
              <a:ext cx="52316" cy="181910"/>
            </p14:xfrm>
          </p:contentPart>
        </mc:Choice>
        <mc:Fallback xmlns="">
          <p:pic>
            <p:nvPicPr>
              <p:cNvPr id="40" name="墨迹 39"/>
            </p:nvPicPr>
            <p:blipFill>
              <a:blip r:embed="rId75"/>
            </p:blipFill>
            <p:spPr>
              <a:xfrm>
                <a:off x="5661546" y="1646283"/>
                <a:ext cx="52316" cy="18191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1" name="墨迹 40"/>
              <p14:cNvContentPartPr/>
              <p14:nvPr/>
            </p14:nvContentPartPr>
            <p14:xfrm>
              <a:off x="5768453" y="1596258"/>
              <a:ext cx="9098" cy="75038"/>
            </p14:xfrm>
          </p:contentPart>
        </mc:Choice>
        <mc:Fallback xmlns="">
          <p:pic>
            <p:nvPicPr>
              <p:cNvPr id="41" name="墨迹 40"/>
            </p:nvPicPr>
            <p:blipFill>
              <a:blip r:embed="rId77"/>
            </p:blipFill>
            <p:spPr>
              <a:xfrm>
                <a:off x="5768453" y="1596258"/>
                <a:ext cx="9098" cy="75038"/>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2" name="墨迹 41"/>
              <p14:cNvContentPartPr/>
              <p14:nvPr/>
            </p14:nvContentPartPr>
            <p14:xfrm>
              <a:off x="5786650" y="1618997"/>
              <a:ext cx="47767" cy="360"/>
            </p14:xfrm>
          </p:contentPart>
        </mc:Choice>
        <mc:Fallback xmlns="">
          <p:pic>
            <p:nvPicPr>
              <p:cNvPr id="42" name="墨迹 41"/>
            </p:nvPicPr>
            <p:blipFill>
              <a:blip r:embed="rId79"/>
            </p:blipFill>
            <p:spPr>
              <a:xfrm>
                <a:off x="5786650" y="1618997"/>
                <a:ext cx="47767" cy="36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3" name="墨迹 42"/>
              <p14:cNvContentPartPr/>
              <p14:nvPr/>
            </p14:nvContentPartPr>
            <p14:xfrm>
              <a:off x="5800298" y="1641736"/>
              <a:ext cx="36394" cy="9095"/>
            </p14:xfrm>
          </p:contentPart>
        </mc:Choice>
        <mc:Fallback xmlns="">
          <p:pic>
            <p:nvPicPr>
              <p:cNvPr id="43" name="墨迹 42"/>
            </p:nvPicPr>
            <p:blipFill>
              <a:blip r:embed="rId81"/>
            </p:blipFill>
            <p:spPr>
              <a:xfrm>
                <a:off x="5800298" y="1641736"/>
                <a:ext cx="36394" cy="9095"/>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4" name="墨迹 43"/>
              <p14:cNvContentPartPr/>
              <p14:nvPr/>
            </p14:nvContentPartPr>
            <p14:xfrm>
              <a:off x="5857164" y="1596258"/>
              <a:ext cx="11373" cy="65943"/>
            </p14:xfrm>
          </p:contentPart>
        </mc:Choice>
        <mc:Fallback xmlns="">
          <p:pic>
            <p:nvPicPr>
              <p:cNvPr id="44" name="墨迹 43"/>
            </p:nvPicPr>
            <p:blipFill>
              <a:blip r:embed="rId83"/>
            </p:blipFill>
            <p:spPr>
              <a:xfrm>
                <a:off x="5857164" y="1596258"/>
                <a:ext cx="11373" cy="65943"/>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5" name="墨迹 44"/>
              <p14:cNvContentPartPr/>
              <p14:nvPr/>
            </p14:nvContentPartPr>
            <p14:xfrm>
              <a:off x="5886734" y="1605354"/>
              <a:ext cx="26159" cy="11369"/>
            </p14:xfrm>
          </p:contentPart>
        </mc:Choice>
        <mc:Fallback xmlns="">
          <p:pic>
            <p:nvPicPr>
              <p:cNvPr id="45" name="墨迹 44"/>
            </p:nvPicPr>
            <p:blipFill>
              <a:blip r:embed="rId85"/>
            </p:blipFill>
            <p:spPr>
              <a:xfrm>
                <a:off x="5886734" y="1605354"/>
                <a:ext cx="26159" cy="11369"/>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6" name="墨迹 45"/>
              <p14:cNvContentPartPr/>
              <p14:nvPr/>
            </p14:nvContentPartPr>
            <p14:xfrm>
              <a:off x="5892421" y="1628092"/>
              <a:ext cx="23883" cy="9096"/>
            </p14:xfrm>
          </p:contentPart>
        </mc:Choice>
        <mc:Fallback xmlns="">
          <p:pic>
            <p:nvPicPr>
              <p:cNvPr id="46" name="墨迹 45"/>
            </p:nvPicPr>
            <p:blipFill>
              <a:blip r:embed="rId87"/>
            </p:blipFill>
            <p:spPr>
              <a:xfrm>
                <a:off x="5892421" y="1628092"/>
                <a:ext cx="23883" cy="9096"/>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7" name="墨迹 46"/>
              <p14:cNvContentPartPr/>
              <p14:nvPr/>
            </p14:nvContentPartPr>
            <p14:xfrm>
              <a:off x="5794043" y="1687213"/>
              <a:ext cx="115437" cy="109146"/>
            </p14:xfrm>
          </p:contentPart>
        </mc:Choice>
        <mc:Fallback xmlns="">
          <p:pic>
            <p:nvPicPr>
              <p:cNvPr id="47" name="墨迹 46"/>
            </p:nvPicPr>
            <p:blipFill>
              <a:blip r:embed="rId89"/>
            </p:blipFill>
            <p:spPr>
              <a:xfrm>
                <a:off x="5794043" y="1687213"/>
                <a:ext cx="115437" cy="109146"/>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8" name="墨迹 47"/>
              <p14:cNvContentPartPr/>
              <p14:nvPr/>
            </p14:nvContentPartPr>
            <p14:xfrm>
              <a:off x="5854889" y="1740081"/>
              <a:ext cx="9099" cy="121652"/>
            </p14:xfrm>
          </p:contentPart>
        </mc:Choice>
        <mc:Fallback xmlns="">
          <p:pic>
            <p:nvPicPr>
              <p:cNvPr id="48" name="墨迹 47"/>
            </p:nvPicPr>
            <p:blipFill>
              <a:blip r:embed="rId91"/>
            </p:blipFill>
            <p:spPr>
              <a:xfrm>
                <a:off x="5854889" y="1740081"/>
                <a:ext cx="9099" cy="121652"/>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9" name="墨迹 48"/>
              <p14:cNvContentPartPr/>
              <p14:nvPr/>
            </p14:nvContentPartPr>
            <p14:xfrm>
              <a:off x="5809396" y="1775184"/>
              <a:ext cx="54591" cy="59831"/>
            </p14:xfrm>
          </p:contentPart>
        </mc:Choice>
        <mc:Fallback xmlns="">
          <p:pic>
            <p:nvPicPr>
              <p:cNvPr id="49" name="墨迹 48"/>
            </p:nvPicPr>
            <p:blipFill>
              <a:blip r:embed="rId93"/>
            </p:blipFill>
            <p:spPr>
              <a:xfrm>
                <a:off x="5809396" y="1775184"/>
                <a:ext cx="54591" cy="59831"/>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0" name="墨迹 49"/>
              <p14:cNvContentPartPr/>
              <p14:nvPr/>
            </p14:nvContentPartPr>
            <p14:xfrm>
              <a:off x="6005015" y="1714500"/>
              <a:ext cx="6823" cy="93228"/>
            </p14:xfrm>
          </p:contentPart>
        </mc:Choice>
        <mc:Fallback xmlns="">
          <p:pic>
            <p:nvPicPr>
              <p:cNvPr id="50" name="墨迹 49"/>
            </p:nvPicPr>
            <p:blipFill>
              <a:blip r:embed="rId95"/>
            </p:blipFill>
            <p:spPr>
              <a:xfrm>
                <a:off x="6005015" y="1714500"/>
                <a:ext cx="6823" cy="93228"/>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1" name="墨迹 50"/>
              <p14:cNvContentPartPr/>
              <p14:nvPr/>
            </p14:nvContentPartPr>
            <p14:xfrm>
              <a:off x="6082352" y="1655379"/>
              <a:ext cx="54591" cy="88681"/>
            </p14:xfrm>
          </p:contentPart>
        </mc:Choice>
        <mc:Fallback xmlns="">
          <p:pic>
            <p:nvPicPr>
              <p:cNvPr id="51" name="墨迹 50"/>
            </p:nvPicPr>
            <p:blipFill>
              <a:blip r:embed="rId97"/>
            </p:blipFill>
            <p:spPr>
              <a:xfrm>
                <a:off x="6082352" y="1655379"/>
                <a:ext cx="54591" cy="88681"/>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2" name="墨迹 51"/>
              <p14:cNvContentPartPr/>
              <p14:nvPr/>
            </p14:nvContentPartPr>
            <p14:xfrm>
              <a:off x="6132394" y="1673570"/>
              <a:ext cx="61415" cy="36382"/>
            </p14:xfrm>
          </p:contentPart>
        </mc:Choice>
        <mc:Fallback xmlns="">
          <p:pic>
            <p:nvPicPr>
              <p:cNvPr id="52" name="墨迹 51"/>
            </p:nvPicPr>
            <p:blipFill>
              <a:blip r:embed="rId99"/>
            </p:blipFill>
            <p:spPr>
              <a:xfrm>
                <a:off x="6132394" y="1673570"/>
                <a:ext cx="61415" cy="36382"/>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3" name="墨迹 52"/>
              <p14:cNvContentPartPr/>
              <p14:nvPr/>
            </p14:nvContentPartPr>
            <p14:xfrm>
              <a:off x="6141492" y="1732690"/>
              <a:ext cx="4549" cy="88682"/>
            </p14:xfrm>
          </p:contentPart>
        </mc:Choice>
        <mc:Fallback xmlns="">
          <p:pic>
            <p:nvPicPr>
              <p:cNvPr id="53" name="墨迹 52"/>
            </p:nvPicPr>
            <p:blipFill>
              <a:blip r:embed="rId101"/>
            </p:blipFill>
            <p:spPr>
              <a:xfrm>
                <a:off x="6141492" y="1732690"/>
                <a:ext cx="4549" cy="88682"/>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4" name="墨迹 53"/>
              <p14:cNvContentPartPr/>
              <p14:nvPr/>
            </p14:nvContentPartPr>
            <p14:xfrm>
              <a:off x="6221104" y="1655379"/>
              <a:ext cx="61415" cy="111419"/>
            </p14:xfrm>
          </p:contentPart>
        </mc:Choice>
        <mc:Fallback xmlns="">
          <p:pic>
            <p:nvPicPr>
              <p:cNvPr id="54" name="墨迹 53"/>
            </p:nvPicPr>
            <p:blipFill>
              <a:blip r:embed="rId103"/>
            </p:blipFill>
            <p:spPr>
              <a:xfrm>
                <a:off x="6221104" y="1655379"/>
                <a:ext cx="61415" cy="111419"/>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5" name="墨迹 54"/>
              <p14:cNvContentPartPr/>
              <p14:nvPr/>
            </p14:nvContentPartPr>
            <p14:xfrm>
              <a:off x="6268871" y="1700856"/>
              <a:ext cx="4550" cy="90955"/>
            </p14:xfrm>
          </p:contentPart>
        </mc:Choice>
        <mc:Fallback xmlns="">
          <p:pic>
            <p:nvPicPr>
              <p:cNvPr id="55" name="墨迹 54"/>
            </p:nvPicPr>
            <p:blipFill>
              <a:blip r:embed="rId105"/>
            </p:blipFill>
            <p:spPr>
              <a:xfrm>
                <a:off x="6268871" y="1700856"/>
                <a:ext cx="4550" cy="90955"/>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6" name="墨迹 55"/>
              <p14:cNvContentPartPr/>
              <p14:nvPr/>
            </p14:nvContentPartPr>
            <p14:xfrm>
              <a:off x="6300716" y="1696309"/>
              <a:ext cx="54590" cy="18191"/>
            </p14:xfrm>
          </p:contentPart>
        </mc:Choice>
        <mc:Fallback xmlns="">
          <p:pic>
            <p:nvPicPr>
              <p:cNvPr id="56" name="墨迹 55"/>
            </p:nvPicPr>
            <p:blipFill>
              <a:blip r:embed="rId107"/>
            </p:blipFill>
            <p:spPr>
              <a:xfrm>
                <a:off x="6300716" y="1696309"/>
                <a:ext cx="54590" cy="18191"/>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7" name="墨迹 56"/>
              <p14:cNvContentPartPr/>
              <p14:nvPr/>
            </p14:nvContentPartPr>
            <p14:xfrm>
              <a:off x="6316638" y="1655379"/>
              <a:ext cx="15923" cy="145528"/>
            </p14:xfrm>
          </p:contentPart>
        </mc:Choice>
        <mc:Fallback xmlns="">
          <p:pic>
            <p:nvPicPr>
              <p:cNvPr id="57" name="墨迹 56"/>
            </p:nvPicPr>
            <p:blipFill>
              <a:blip r:embed="rId109"/>
            </p:blipFill>
            <p:spPr>
              <a:xfrm>
                <a:off x="6316638" y="1655379"/>
                <a:ext cx="15923" cy="145528"/>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58" name="墨迹 57"/>
              <p14:cNvContentPartPr/>
              <p14:nvPr/>
            </p14:nvContentPartPr>
            <p14:xfrm>
              <a:off x="6341659" y="1746334"/>
              <a:ext cx="61415" cy="63668"/>
            </p14:xfrm>
          </p:contentPart>
        </mc:Choice>
        <mc:Fallback xmlns="">
          <p:pic>
            <p:nvPicPr>
              <p:cNvPr id="58" name="墨迹 57"/>
            </p:nvPicPr>
            <p:blipFill>
              <a:blip r:embed="rId111"/>
            </p:blipFill>
            <p:spPr>
              <a:xfrm>
                <a:off x="6341659" y="1746334"/>
                <a:ext cx="61415" cy="63668"/>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59" name="墨迹 58"/>
              <p14:cNvContentPartPr/>
              <p14:nvPr/>
            </p14:nvContentPartPr>
            <p14:xfrm>
              <a:off x="6368955" y="1632640"/>
              <a:ext cx="25021" cy="15917"/>
            </p14:xfrm>
          </p:contentPart>
        </mc:Choice>
        <mc:Fallback xmlns="">
          <p:pic>
            <p:nvPicPr>
              <p:cNvPr id="59" name="墨迹 58"/>
            </p:nvPicPr>
            <p:blipFill>
              <a:blip r:embed="rId113"/>
            </p:blipFill>
            <p:spPr>
              <a:xfrm>
                <a:off x="6368955" y="1632640"/>
                <a:ext cx="25021" cy="15917"/>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0" name="墨迹 59"/>
              <p14:cNvContentPartPr/>
              <p14:nvPr/>
            </p14:nvContentPartPr>
            <p14:xfrm>
              <a:off x="6450841" y="1650831"/>
              <a:ext cx="9098" cy="70490"/>
            </p14:xfrm>
          </p:contentPart>
        </mc:Choice>
        <mc:Fallback xmlns="">
          <p:pic>
            <p:nvPicPr>
              <p:cNvPr id="60" name="墨迹 59"/>
            </p:nvPicPr>
            <p:blipFill>
              <a:blip r:embed="rId115"/>
            </p:blipFill>
            <p:spPr>
              <a:xfrm>
                <a:off x="6450841" y="1650831"/>
                <a:ext cx="9098" cy="7049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1" name="墨迹 60"/>
              <p14:cNvContentPartPr/>
              <p14:nvPr/>
            </p14:nvContentPartPr>
            <p14:xfrm>
              <a:off x="6469038" y="1671296"/>
              <a:ext cx="38669" cy="2274"/>
            </p14:xfrm>
          </p:contentPart>
        </mc:Choice>
        <mc:Fallback xmlns="">
          <p:pic>
            <p:nvPicPr>
              <p:cNvPr id="61" name="墨迹 60"/>
            </p:nvPicPr>
            <p:blipFill>
              <a:blip r:embed="rId117"/>
            </p:blipFill>
            <p:spPr>
              <a:xfrm>
                <a:off x="6469038" y="1671296"/>
                <a:ext cx="38669" cy="2274"/>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2" name="墨迹 61"/>
              <p14:cNvContentPartPr/>
              <p14:nvPr/>
            </p14:nvContentPartPr>
            <p14:xfrm>
              <a:off x="6403643" y="1716773"/>
              <a:ext cx="117712" cy="34108"/>
            </p14:xfrm>
          </p:contentPart>
        </mc:Choice>
        <mc:Fallback xmlns="">
          <p:pic>
            <p:nvPicPr>
              <p:cNvPr id="62" name="墨迹 61"/>
            </p:nvPicPr>
            <p:blipFill>
              <a:blip r:embed="rId119"/>
            </p:blipFill>
            <p:spPr>
              <a:xfrm>
                <a:off x="6403643" y="1716773"/>
                <a:ext cx="117712" cy="34108"/>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3" name="墨迹 62"/>
              <p14:cNvContentPartPr/>
              <p14:nvPr/>
            </p14:nvContentPartPr>
            <p14:xfrm>
              <a:off x="6471313" y="1618997"/>
              <a:ext cx="34119" cy="184183"/>
            </p14:xfrm>
          </p:contentPart>
        </mc:Choice>
        <mc:Fallback xmlns="">
          <p:pic>
            <p:nvPicPr>
              <p:cNvPr id="63" name="墨迹 62"/>
            </p:nvPicPr>
            <p:blipFill>
              <a:blip r:embed="rId121"/>
            </p:blipFill>
            <p:spPr>
              <a:xfrm>
                <a:off x="6471313" y="1618997"/>
                <a:ext cx="34119" cy="184183"/>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4" name="墨迹 63"/>
              <p14:cNvContentPartPr/>
              <p14:nvPr/>
            </p14:nvContentPartPr>
            <p14:xfrm>
              <a:off x="6509982" y="1741786"/>
              <a:ext cx="61415" cy="80722"/>
            </p14:xfrm>
          </p:contentPart>
        </mc:Choice>
        <mc:Fallback xmlns="">
          <p:pic>
            <p:nvPicPr>
              <p:cNvPr id="64" name="墨迹 63"/>
            </p:nvPicPr>
            <p:blipFill>
              <a:blip r:embed="rId123"/>
            </p:blipFill>
            <p:spPr>
              <a:xfrm>
                <a:off x="6509982" y="1741786"/>
                <a:ext cx="61415" cy="80722"/>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5" name="墨迹 64"/>
              <p14:cNvContentPartPr/>
              <p14:nvPr/>
            </p14:nvContentPartPr>
            <p14:xfrm>
              <a:off x="6610065" y="1641736"/>
              <a:ext cx="43218" cy="109145"/>
            </p14:xfrm>
          </p:contentPart>
        </mc:Choice>
        <mc:Fallback xmlns="">
          <p:pic>
            <p:nvPicPr>
              <p:cNvPr id="65" name="墨迹 64"/>
            </p:nvPicPr>
            <p:blipFill>
              <a:blip r:embed="rId125"/>
            </p:blipFill>
            <p:spPr>
              <a:xfrm>
                <a:off x="6610065" y="1641736"/>
                <a:ext cx="43218" cy="109145"/>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6" name="墨迹 65"/>
              <p14:cNvContentPartPr/>
              <p14:nvPr/>
            </p14:nvContentPartPr>
            <p14:xfrm>
              <a:off x="6610065" y="1775894"/>
              <a:ext cx="54591" cy="29560"/>
            </p14:xfrm>
          </p:contentPart>
        </mc:Choice>
        <mc:Fallback xmlns="">
          <p:pic>
            <p:nvPicPr>
              <p:cNvPr id="66" name="墨迹 65"/>
            </p:nvPicPr>
            <p:blipFill>
              <a:blip r:embed="rId127"/>
            </p:blipFill>
            <p:spPr>
              <a:xfrm>
                <a:off x="6610065" y="1775894"/>
                <a:ext cx="54591" cy="2956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7" name="墨迹 66"/>
              <p14:cNvContentPartPr/>
              <p14:nvPr/>
            </p14:nvContentPartPr>
            <p14:xfrm>
              <a:off x="6682853" y="1659927"/>
              <a:ext cx="54591" cy="150075"/>
            </p14:xfrm>
          </p:contentPart>
        </mc:Choice>
        <mc:Fallback xmlns="">
          <p:pic>
            <p:nvPicPr>
              <p:cNvPr id="67" name="墨迹 66"/>
            </p:nvPicPr>
            <p:blipFill>
              <a:blip r:embed="rId129"/>
            </p:blipFill>
            <p:spPr>
              <a:xfrm>
                <a:off x="6682853" y="1659927"/>
                <a:ext cx="54591" cy="150075"/>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68" name="墨迹 67"/>
              <p14:cNvContentPartPr/>
              <p14:nvPr/>
            </p14:nvContentPartPr>
            <p14:xfrm>
              <a:off x="6653283" y="1664474"/>
              <a:ext cx="38669" cy="143254"/>
            </p14:xfrm>
          </p:contentPart>
        </mc:Choice>
        <mc:Fallback xmlns="">
          <p:pic>
            <p:nvPicPr>
              <p:cNvPr id="68" name="墨迹 67"/>
            </p:nvPicPr>
            <p:blipFill>
              <a:blip r:embed="rId131"/>
            </p:blipFill>
            <p:spPr>
              <a:xfrm>
                <a:off x="6653283" y="1664474"/>
                <a:ext cx="38669" cy="143254"/>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69" name="墨迹 68"/>
              <p14:cNvContentPartPr/>
              <p14:nvPr/>
            </p14:nvContentPartPr>
            <p14:xfrm>
              <a:off x="6691952" y="1750881"/>
              <a:ext cx="109182" cy="52300"/>
            </p14:xfrm>
          </p:contentPart>
        </mc:Choice>
        <mc:Fallback xmlns="">
          <p:pic>
            <p:nvPicPr>
              <p:cNvPr id="69" name="墨迹 68"/>
            </p:nvPicPr>
            <p:blipFill>
              <a:blip r:embed="rId133"/>
            </p:blipFill>
            <p:spPr>
              <a:xfrm>
                <a:off x="6691952" y="1750881"/>
                <a:ext cx="109182" cy="5230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0" name="墨迹 69"/>
              <p14:cNvContentPartPr/>
              <p14:nvPr/>
            </p14:nvContentPartPr>
            <p14:xfrm>
              <a:off x="6855725" y="1638893"/>
              <a:ext cx="31845" cy="180205"/>
            </p14:xfrm>
          </p:contentPart>
        </mc:Choice>
        <mc:Fallback xmlns="">
          <p:pic>
            <p:nvPicPr>
              <p:cNvPr id="70" name="墨迹 69"/>
            </p:nvPicPr>
            <p:blipFill>
              <a:blip r:embed="rId135"/>
            </p:blipFill>
            <p:spPr>
              <a:xfrm>
                <a:off x="6855725" y="1638893"/>
                <a:ext cx="31845" cy="180205"/>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1" name="墨迹 70"/>
              <p14:cNvContentPartPr/>
              <p14:nvPr/>
            </p14:nvContentPartPr>
            <p14:xfrm>
              <a:off x="6923964" y="1673570"/>
              <a:ext cx="25021" cy="13643"/>
            </p14:xfrm>
          </p:contentPart>
        </mc:Choice>
        <mc:Fallback xmlns="">
          <p:pic>
            <p:nvPicPr>
              <p:cNvPr id="71" name="墨迹 70"/>
            </p:nvPicPr>
            <p:blipFill>
              <a:blip r:embed="rId137"/>
            </p:blipFill>
            <p:spPr>
              <a:xfrm>
                <a:off x="6923964" y="1673570"/>
                <a:ext cx="25021" cy="13643"/>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2" name="墨迹 71"/>
              <p14:cNvContentPartPr/>
              <p14:nvPr/>
            </p14:nvContentPartPr>
            <p14:xfrm>
              <a:off x="6910316" y="1711657"/>
              <a:ext cx="188794" cy="98345"/>
            </p14:xfrm>
          </p:contentPart>
        </mc:Choice>
        <mc:Fallback xmlns="">
          <p:pic>
            <p:nvPicPr>
              <p:cNvPr id="72" name="墨迹 71"/>
            </p:nvPicPr>
            <p:blipFill>
              <a:blip r:embed="rId139"/>
            </p:blipFill>
            <p:spPr>
              <a:xfrm>
                <a:off x="6910316" y="1711657"/>
                <a:ext cx="188794" cy="98345"/>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3" name="墨迹 72"/>
              <p14:cNvContentPartPr/>
              <p14:nvPr/>
            </p14:nvContentPartPr>
            <p14:xfrm>
              <a:off x="6955809" y="1641736"/>
              <a:ext cx="72788" cy="113693"/>
            </p14:xfrm>
          </p:contentPart>
        </mc:Choice>
        <mc:Fallback xmlns="">
          <p:pic>
            <p:nvPicPr>
              <p:cNvPr id="73" name="墨迹 72"/>
            </p:nvPicPr>
            <p:blipFill>
              <a:blip r:embed="rId141"/>
            </p:blipFill>
            <p:spPr>
              <a:xfrm>
                <a:off x="6955809" y="1641736"/>
                <a:ext cx="72788" cy="113693"/>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74" name="墨迹 73"/>
              <p14:cNvContentPartPr/>
              <p14:nvPr/>
            </p14:nvContentPartPr>
            <p14:xfrm>
              <a:off x="6996752" y="1714500"/>
              <a:ext cx="9098" cy="75037"/>
            </p14:xfrm>
          </p:contentPart>
        </mc:Choice>
        <mc:Fallback xmlns="">
          <p:pic>
            <p:nvPicPr>
              <p:cNvPr id="74" name="墨迹 73"/>
            </p:nvPicPr>
            <p:blipFill>
              <a:blip r:embed="rId143"/>
            </p:blipFill>
            <p:spPr>
              <a:xfrm>
                <a:off x="6996752" y="1714500"/>
                <a:ext cx="9098" cy="75037"/>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75" name="墨迹 74"/>
              <p14:cNvContentPartPr/>
              <p14:nvPr/>
            </p14:nvContentPartPr>
            <p14:xfrm>
              <a:off x="7037695" y="1728143"/>
              <a:ext cx="29570" cy="9095"/>
            </p14:xfrm>
          </p:contentPart>
        </mc:Choice>
        <mc:Fallback xmlns="">
          <p:pic>
            <p:nvPicPr>
              <p:cNvPr id="75" name="墨迹 74"/>
            </p:nvPicPr>
            <p:blipFill>
              <a:blip r:embed="rId145"/>
            </p:blipFill>
            <p:spPr>
              <a:xfrm>
                <a:off x="7037695" y="1728143"/>
                <a:ext cx="29570" cy="9095"/>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76" name="墨迹 75"/>
              <p14:cNvContentPartPr/>
              <p14:nvPr/>
            </p14:nvContentPartPr>
            <p14:xfrm>
              <a:off x="7110483" y="1650831"/>
              <a:ext cx="360" cy="43204"/>
            </p14:xfrm>
          </p:contentPart>
        </mc:Choice>
        <mc:Fallback xmlns="">
          <p:pic>
            <p:nvPicPr>
              <p:cNvPr id="76" name="墨迹 75"/>
            </p:nvPicPr>
            <p:blipFill>
              <a:blip r:embed="rId147"/>
            </p:blipFill>
            <p:spPr>
              <a:xfrm>
                <a:off x="7110483" y="1650831"/>
                <a:ext cx="360" cy="43204"/>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77" name="墨迹 76"/>
              <p14:cNvContentPartPr/>
              <p14:nvPr/>
            </p14:nvContentPartPr>
            <p14:xfrm>
              <a:off x="7105934" y="1614449"/>
              <a:ext cx="45493" cy="72764"/>
            </p14:xfrm>
          </p:contentPart>
        </mc:Choice>
        <mc:Fallback xmlns="">
          <p:pic>
            <p:nvPicPr>
              <p:cNvPr id="77" name="墨迹 76"/>
            </p:nvPicPr>
            <p:blipFill>
              <a:blip r:embed="rId149"/>
            </p:blipFill>
            <p:spPr>
              <a:xfrm>
                <a:off x="7105934" y="1614449"/>
                <a:ext cx="45493" cy="72764"/>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78" name="墨迹 77"/>
              <p14:cNvContentPartPr/>
              <p14:nvPr/>
            </p14:nvContentPartPr>
            <p14:xfrm>
              <a:off x="7124131" y="1650831"/>
              <a:ext cx="27296" cy="25013"/>
            </p14:xfrm>
          </p:contentPart>
        </mc:Choice>
        <mc:Fallback xmlns="">
          <p:pic>
            <p:nvPicPr>
              <p:cNvPr id="78" name="墨迹 77"/>
            </p:nvPicPr>
            <p:blipFill>
              <a:blip r:embed="rId151"/>
            </p:blipFill>
            <p:spPr>
              <a:xfrm>
                <a:off x="7124131" y="1650831"/>
                <a:ext cx="27296" cy="25013"/>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79" name="墨迹 78"/>
              <p14:cNvContentPartPr/>
              <p14:nvPr/>
            </p14:nvContentPartPr>
            <p14:xfrm>
              <a:off x="7092286" y="1711089"/>
              <a:ext cx="54591" cy="87544"/>
            </p14:xfrm>
          </p:contentPart>
        </mc:Choice>
        <mc:Fallback xmlns="">
          <p:pic>
            <p:nvPicPr>
              <p:cNvPr id="79" name="墨迹 78"/>
            </p:nvPicPr>
            <p:blipFill>
              <a:blip r:embed="rId153"/>
            </p:blipFill>
            <p:spPr>
              <a:xfrm>
                <a:off x="7092286" y="1711089"/>
                <a:ext cx="54591" cy="87544"/>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80" name="墨迹 79"/>
              <p14:cNvContentPartPr/>
              <p14:nvPr/>
            </p14:nvContentPartPr>
            <p14:xfrm>
              <a:off x="7160525" y="1750881"/>
              <a:ext cx="11373" cy="9096"/>
            </p14:xfrm>
          </p:contentPart>
        </mc:Choice>
        <mc:Fallback xmlns="">
          <p:pic>
            <p:nvPicPr>
              <p:cNvPr id="80" name="墨迹 79"/>
            </p:nvPicPr>
            <p:blipFill>
              <a:blip r:embed="rId155"/>
            </p:blipFill>
            <p:spPr>
              <a:xfrm>
                <a:off x="7160525" y="1750881"/>
                <a:ext cx="11373" cy="9096"/>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1" name="墨迹 80"/>
              <p14:cNvContentPartPr/>
              <p14:nvPr/>
            </p14:nvContentPartPr>
            <p14:xfrm>
              <a:off x="7099110" y="1755429"/>
              <a:ext cx="25021" cy="65943"/>
            </p14:xfrm>
          </p:contentPart>
        </mc:Choice>
        <mc:Fallback xmlns="">
          <p:pic>
            <p:nvPicPr>
              <p:cNvPr id="81" name="墨迹 80"/>
            </p:nvPicPr>
            <p:blipFill>
              <a:blip r:embed="rId157"/>
            </p:blipFill>
            <p:spPr>
              <a:xfrm>
                <a:off x="7099110" y="1755429"/>
                <a:ext cx="25021" cy="65943"/>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82" name="墨迹 81"/>
              <p14:cNvContentPartPr/>
              <p14:nvPr/>
            </p14:nvContentPartPr>
            <p14:xfrm>
              <a:off x="7105934" y="1800907"/>
              <a:ext cx="79612" cy="22738"/>
            </p14:xfrm>
          </p:contentPart>
        </mc:Choice>
        <mc:Fallback xmlns="">
          <p:pic>
            <p:nvPicPr>
              <p:cNvPr id="82" name="墨迹 81"/>
            </p:nvPicPr>
            <p:blipFill>
              <a:blip r:embed="rId159"/>
            </p:blipFill>
            <p:spPr>
              <a:xfrm>
                <a:off x="7105934" y="1800907"/>
                <a:ext cx="79612" cy="22738"/>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83" name="墨迹 82"/>
              <p14:cNvContentPartPr/>
              <p14:nvPr/>
            </p14:nvContentPartPr>
            <p14:xfrm>
              <a:off x="7258334" y="1629656"/>
              <a:ext cx="20472" cy="186031"/>
            </p14:xfrm>
          </p:contentPart>
        </mc:Choice>
        <mc:Fallback xmlns="">
          <p:pic>
            <p:nvPicPr>
              <p:cNvPr id="83" name="墨迹 82"/>
            </p:nvPicPr>
            <p:blipFill>
              <a:blip r:embed="rId161"/>
            </p:blipFill>
            <p:spPr>
              <a:xfrm>
                <a:off x="7258334" y="1629656"/>
                <a:ext cx="20472" cy="186031"/>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84" name="墨迹 83"/>
              <p14:cNvContentPartPr/>
              <p14:nvPr/>
            </p14:nvContentPartPr>
            <p14:xfrm>
              <a:off x="7228764" y="1664474"/>
              <a:ext cx="70513" cy="27287"/>
            </p14:xfrm>
          </p:contentPart>
        </mc:Choice>
        <mc:Fallback xmlns="">
          <p:pic>
            <p:nvPicPr>
              <p:cNvPr id="84" name="墨迹 83"/>
            </p:nvPicPr>
            <p:blipFill>
              <a:blip r:embed="rId163"/>
            </p:blipFill>
            <p:spPr>
              <a:xfrm>
                <a:off x="7228764" y="1664474"/>
                <a:ext cx="70513" cy="27287"/>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85" name="墨迹 84"/>
              <p14:cNvContentPartPr/>
              <p14:nvPr/>
            </p14:nvContentPartPr>
            <p14:xfrm>
              <a:off x="7228764" y="1703130"/>
              <a:ext cx="65964" cy="20465"/>
            </p14:xfrm>
          </p:contentPart>
        </mc:Choice>
        <mc:Fallback xmlns="">
          <p:pic>
            <p:nvPicPr>
              <p:cNvPr id="85" name="墨迹 84"/>
            </p:nvPicPr>
            <p:blipFill>
              <a:blip r:embed="rId165"/>
            </p:blipFill>
            <p:spPr>
              <a:xfrm>
                <a:off x="7228764" y="1703130"/>
                <a:ext cx="65964" cy="20465"/>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86" name="墨迹 85"/>
              <p14:cNvContentPartPr/>
              <p14:nvPr/>
            </p14:nvContentPartPr>
            <p14:xfrm>
              <a:off x="7328847" y="1609901"/>
              <a:ext cx="15922" cy="27287"/>
            </p14:xfrm>
          </p:contentPart>
        </mc:Choice>
        <mc:Fallback xmlns="">
          <p:pic>
            <p:nvPicPr>
              <p:cNvPr id="86" name="墨迹 85"/>
            </p:nvPicPr>
            <p:blipFill>
              <a:blip r:embed="rId167"/>
            </p:blipFill>
            <p:spPr>
              <a:xfrm>
                <a:off x="7328847" y="1609901"/>
                <a:ext cx="15922" cy="27287"/>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87" name="墨迹 86"/>
              <p14:cNvContentPartPr/>
              <p14:nvPr/>
            </p14:nvContentPartPr>
            <p14:xfrm>
              <a:off x="7310650" y="1637188"/>
              <a:ext cx="4550" cy="79585"/>
            </p14:xfrm>
          </p:contentPart>
        </mc:Choice>
        <mc:Fallback xmlns="">
          <p:pic>
            <p:nvPicPr>
              <p:cNvPr id="87" name="墨迹 86"/>
            </p:nvPicPr>
            <p:blipFill>
              <a:blip r:embed="rId169"/>
            </p:blipFill>
            <p:spPr>
              <a:xfrm>
                <a:off x="7310650" y="1637188"/>
                <a:ext cx="4550" cy="79585"/>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88" name="墨迹 87"/>
              <p14:cNvContentPartPr/>
              <p14:nvPr/>
            </p14:nvContentPartPr>
            <p14:xfrm>
              <a:off x="7315200" y="1655379"/>
              <a:ext cx="65964" cy="145528"/>
            </p14:xfrm>
          </p:contentPart>
        </mc:Choice>
        <mc:Fallback xmlns="">
          <p:pic>
            <p:nvPicPr>
              <p:cNvPr id="88" name="墨迹 87"/>
            </p:nvPicPr>
            <p:blipFill>
              <a:blip r:embed="rId171"/>
            </p:blipFill>
            <p:spPr>
              <a:xfrm>
                <a:off x="7315200" y="1655379"/>
                <a:ext cx="65964" cy="145528"/>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89" name="墨迹 88"/>
              <p14:cNvContentPartPr/>
              <p14:nvPr/>
            </p14:nvContentPartPr>
            <p14:xfrm>
              <a:off x="7326572" y="1737238"/>
              <a:ext cx="38669" cy="75038"/>
            </p14:xfrm>
          </p:contentPart>
        </mc:Choice>
        <mc:Fallback xmlns="">
          <p:pic>
            <p:nvPicPr>
              <p:cNvPr id="89" name="墨迹 88"/>
            </p:nvPicPr>
            <p:blipFill>
              <a:blip r:embed="rId173"/>
            </p:blipFill>
            <p:spPr>
              <a:xfrm>
                <a:off x="7326572" y="1737238"/>
                <a:ext cx="38669" cy="75038"/>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90" name="墨迹 89"/>
              <p14:cNvContentPartPr/>
              <p14:nvPr/>
            </p14:nvContentPartPr>
            <p14:xfrm>
              <a:off x="7269707" y="1748608"/>
              <a:ext cx="104633" cy="25012"/>
            </p14:xfrm>
          </p:contentPart>
        </mc:Choice>
        <mc:Fallback xmlns="">
          <p:pic>
            <p:nvPicPr>
              <p:cNvPr id="90" name="墨迹 89"/>
            </p:nvPicPr>
            <p:blipFill>
              <a:blip r:embed="rId175"/>
            </p:blipFill>
            <p:spPr>
              <a:xfrm>
                <a:off x="7269707" y="1748608"/>
                <a:ext cx="104633" cy="25012"/>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91" name="墨迹 90"/>
              <p14:cNvContentPartPr/>
              <p14:nvPr/>
            </p14:nvContentPartPr>
            <p14:xfrm>
              <a:off x="7415283" y="1655379"/>
              <a:ext cx="6824" cy="140980"/>
            </p14:xfrm>
          </p:contentPart>
        </mc:Choice>
        <mc:Fallback xmlns="">
          <p:pic>
            <p:nvPicPr>
              <p:cNvPr id="91" name="墨迹 90"/>
            </p:nvPicPr>
            <p:blipFill>
              <a:blip r:embed="rId177"/>
            </p:blipFill>
            <p:spPr>
              <a:xfrm>
                <a:off x="7415283" y="1655379"/>
                <a:ext cx="6824" cy="140980"/>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92" name="墨迹 91"/>
              <p14:cNvContentPartPr/>
              <p14:nvPr/>
            </p14:nvContentPartPr>
            <p14:xfrm>
              <a:off x="7451677" y="1691761"/>
              <a:ext cx="360" cy="68216"/>
            </p14:xfrm>
          </p:contentPart>
        </mc:Choice>
        <mc:Fallback xmlns="">
          <p:pic>
            <p:nvPicPr>
              <p:cNvPr id="92" name="墨迹 91"/>
            </p:nvPicPr>
            <p:blipFill>
              <a:blip r:embed="rId179"/>
            </p:blipFill>
            <p:spPr>
              <a:xfrm>
                <a:off x="7451677" y="1691761"/>
                <a:ext cx="360" cy="68216"/>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93" name="墨迹 92"/>
              <p14:cNvContentPartPr/>
              <p14:nvPr/>
            </p14:nvContentPartPr>
            <p14:xfrm>
              <a:off x="7478972" y="1664474"/>
              <a:ext cx="360" cy="125063"/>
            </p14:xfrm>
          </p:contentPart>
        </mc:Choice>
        <mc:Fallback xmlns="">
          <p:pic>
            <p:nvPicPr>
              <p:cNvPr id="93" name="墨迹 92"/>
            </p:nvPicPr>
            <p:blipFill>
              <a:blip r:embed="rId181"/>
            </p:blipFill>
            <p:spPr>
              <a:xfrm>
                <a:off x="7478972" y="1664474"/>
                <a:ext cx="360" cy="125063"/>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94" name="墨迹 93"/>
              <p14:cNvContentPartPr/>
              <p14:nvPr/>
            </p14:nvContentPartPr>
            <p14:xfrm>
              <a:off x="7501719" y="1614449"/>
              <a:ext cx="54591" cy="161445"/>
            </p14:xfrm>
          </p:contentPart>
        </mc:Choice>
        <mc:Fallback xmlns="">
          <p:pic>
            <p:nvPicPr>
              <p:cNvPr id="94" name="墨迹 93"/>
            </p:nvPicPr>
            <p:blipFill>
              <a:blip r:embed="rId183"/>
            </p:blipFill>
            <p:spPr>
              <a:xfrm>
                <a:off x="7501719" y="1614449"/>
                <a:ext cx="54591" cy="161445"/>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95" name="墨迹 94"/>
              <p14:cNvContentPartPr/>
              <p14:nvPr/>
            </p14:nvContentPartPr>
            <p14:xfrm>
              <a:off x="7497170" y="1721890"/>
              <a:ext cx="39379" cy="81291"/>
            </p14:xfrm>
          </p:contentPart>
        </mc:Choice>
        <mc:Fallback xmlns="">
          <p:pic>
            <p:nvPicPr>
              <p:cNvPr id="95" name="墨迹 94"/>
            </p:nvPicPr>
            <p:blipFill>
              <a:blip r:embed="rId185"/>
            </p:blipFill>
            <p:spPr>
              <a:xfrm>
                <a:off x="7497170" y="1721890"/>
                <a:ext cx="39379" cy="81291"/>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96" name="墨迹 95"/>
              <p14:cNvContentPartPr/>
              <p14:nvPr/>
            </p14:nvContentPartPr>
            <p14:xfrm>
              <a:off x="7510817" y="1769072"/>
              <a:ext cx="84161" cy="47752"/>
            </p14:xfrm>
          </p:contentPart>
        </mc:Choice>
        <mc:Fallback xmlns="">
          <p:pic>
            <p:nvPicPr>
              <p:cNvPr id="96" name="墨迹 95"/>
            </p:nvPicPr>
            <p:blipFill>
              <a:blip r:embed="rId187"/>
            </p:blipFill>
            <p:spPr>
              <a:xfrm>
                <a:off x="7510817" y="1769072"/>
                <a:ext cx="84161" cy="47752"/>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97" name="墨迹 96"/>
              <p14:cNvContentPartPr/>
              <p14:nvPr/>
            </p14:nvContentPartPr>
            <p14:xfrm>
              <a:off x="7660943" y="1573519"/>
              <a:ext cx="15922" cy="11370"/>
            </p14:xfrm>
          </p:contentPart>
        </mc:Choice>
        <mc:Fallback xmlns="">
          <p:pic>
            <p:nvPicPr>
              <p:cNvPr id="97" name="墨迹 96"/>
            </p:nvPicPr>
            <p:blipFill>
              <a:blip r:embed="rId189"/>
            </p:blipFill>
            <p:spPr>
              <a:xfrm>
                <a:off x="7660943" y="1573519"/>
                <a:ext cx="15922" cy="11370"/>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98" name="墨迹 97"/>
              <p14:cNvContentPartPr/>
              <p14:nvPr/>
            </p14:nvContentPartPr>
            <p14:xfrm>
              <a:off x="7610901" y="1609901"/>
              <a:ext cx="81887" cy="9096"/>
            </p14:xfrm>
          </p:contentPart>
        </mc:Choice>
        <mc:Fallback xmlns="">
          <p:pic>
            <p:nvPicPr>
              <p:cNvPr id="98" name="墨迹 97"/>
            </p:nvPicPr>
            <p:blipFill>
              <a:blip r:embed="rId191"/>
            </p:blipFill>
            <p:spPr>
              <a:xfrm>
                <a:off x="7610901" y="1609901"/>
                <a:ext cx="81887" cy="9096"/>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99" name="墨迹 98"/>
              <p14:cNvContentPartPr/>
              <p14:nvPr/>
            </p14:nvContentPartPr>
            <p14:xfrm>
              <a:off x="7601803" y="1637188"/>
              <a:ext cx="36394" cy="179636"/>
            </p14:xfrm>
          </p:contentPart>
        </mc:Choice>
        <mc:Fallback xmlns="">
          <p:pic>
            <p:nvPicPr>
              <p:cNvPr id="99" name="墨迹 98"/>
            </p:nvPicPr>
            <p:blipFill>
              <a:blip r:embed="rId193"/>
            </p:blipFill>
            <p:spPr>
              <a:xfrm>
                <a:off x="7601803" y="1637188"/>
                <a:ext cx="36394" cy="179636"/>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00" name="墨迹 99"/>
              <p14:cNvContentPartPr/>
              <p14:nvPr/>
            </p14:nvContentPartPr>
            <p14:xfrm>
              <a:off x="7645589" y="1646283"/>
              <a:ext cx="60847" cy="209197"/>
            </p14:xfrm>
          </p:contentPart>
        </mc:Choice>
        <mc:Fallback xmlns="">
          <p:pic>
            <p:nvPicPr>
              <p:cNvPr id="100" name="墨迹 99"/>
            </p:nvPicPr>
            <p:blipFill>
              <a:blip r:embed="rId195"/>
            </p:blipFill>
            <p:spPr>
              <a:xfrm>
                <a:off x="7645589" y="1646283"/>
                <a:ext cx="60847" cy="209197"/>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01" name="墨迹 100"/>
              <p14:cNvContentPartPr/>
              <p14:nvPr/>
            </p14:nvContentPartPr>
            <p14:xfrm>
              <a:off x="7751928" y="1664474"/>
              <a:ext cx="18196" cy="154624"/>
            </p14:xfrm>
          </p:contentPart>
        </mc:Choice>
        <mc:Fallback xmlns="">
          <p:pic>
            <p:nvPicPr>
              <p:cNvPr id="101" name="墨迹 100"/>
            </p:nvPicPr>
            <p:blipFill>
              <a:blip r:embed="rId197"/>
            </p:blipFill>
            <p:spPr>
              <a:xfrm>
                <a:off x="7751928" y="1664474"/>
                <a:ext cx="18196" cy="154624"/>
              </a:xfrm>
              <a:prstGeom prst="rect"/>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10242" name="标题 10241"/>
          <p:cNvSpPr>
            <a:spLocks noGrp="1"/>
          </p:cNvSpPr>
          <p:nvPr>
            <p:ph type="title"/>
          </p:nvPr>
        </p:nvSpPr>
        <p:spPr/>
        <p:txBody>
          <a:bodyPr anchor="b"/>
          <a:p>
            <a:r>
              <a:rPr lang="en-US" altLang="zh-CN">
                <a:solidFill>
                  <a:schemeClr val="tx1"/>
                </a:solidFill>
                <a:cs typeface="Times New Roman" panose="02020603050405020304" pitchFamily="2" charset="0"/>
              </a:rPr>
              <a:t>6.3  </a:t>
            </a:r>
            <a:r>
              <a:rPr lang="zh-CN" altLang="en-US">
                <a:solidFill>
                  <a:schemeClr val="tx1"/>
                </a:solidFill>
              </a:rPr>
              <a:t>总线的仲裁</a:t>
            </a:r>
            <a:endParaRPr lang="zh-CN" altLang="en-US">
              <a:solidFill>
                <a:schemeClr val="tx1"/>
              </a:solidFill>
            </a:endParaRPr>
          </a:p>
        </p:txBody>
      </p:sp>
      <p:pic>
        <p:nvPicPr>
          <p:cNvPr id="10243" name="图片 10242" descr="6"/>
          <p:cNvPicPr>
            <a:picLocks noChangeAspect="1"/>
          </p:cNvPicPr>
          <p:nvPr/>
        </p:nvPicPr>
        <p:blipFill>
          <a:blip r:embed="rId1"/>
          <a:stretch>
            <a:fillRect/>
          </a:stretch>
        </p:blipFill>
        <p:spPr>
          <a:xfrm>
            <a:off x="5003800" y="1628775"/>
            <a:ext cx="5035550" cy="4411663"/>
          </a:xfrm>
          <a:prstGeom prst="rect">
            <a:avLst/>
          </a:prstGeom>
          <a:noFill/>
          <a:ln w="9525">
            <a:noFill/>
          </a:ln>
        </p:spPr>
      </p:pic>
      <p:sp>
        <p:nvSpPr>
          <p:cNvPr id="10244" name="文本占位符 10243"/>
          <p:cNvSpPr>
            <a:spLocks noGrp="1"/>
          </p:cNvSpPr>
          <p:nvPr>
            <p:ph type="body" idx="1"/>
          </p:nvPr>
        </p:nvSpPr>
        <p:spPr>
          <a:xfrm>
            <a:off x="457200" y="1557338"/>
            <a:ext cx="4691063" cy="4967287"/>
          </a:xfrm>
        </p:spPr>
        <p:txBody>
          <a:bodyPr/>
          <a:p>
            <a:r>
              <a:rPr lang="zh-CN" altLang="en-US" sz="2600"/>
              <a:t>在独立请求方式中：每个设备均有一对总线请求线</a:t>
            </a:r>
            <a:r>
              <a:rPr lang="en-US" altLang="zh-CN" sz="2600"/>
              <a:t>BRi</a:t>
            </a:r>
            <a:r>
              <a:rPr lang="zh-CN" altLang="en-US" sz="2600"/>
              <a:t>和总线授权线</a:t>
            </a:r>
            <a:r>
              <a:rPr lang="en-US" altLang="zh-CN" sz="2600"/>
              <a:t>BGi</a:t>
            </a:r>
            <a:r>
              <a:rPr lang="zh-CN" altLang="en-US" sz="2600"/>
              <a:t>。</a:t>
            </a:r>
            <a:endParaRPr lang="zh-CN" altLang="en-US" sz="2600"/>
          </a:p>
          <a:p>
            <a:r>
              <a:rPr lang="zh-CN" altLang="en-US" sz="2600"/>
              <a:t>总线仲裁器中有一个排队电路，它根据一定的优先次序决定首先响应哪个设备的请求，发出授权信号</a:t>
            </a:r>
            <a:r>
              <a:rPr lang="en-US" altLang="zh-CN" sz="2600"/>
              <a:t>BGi</a:t>
            </a:r>
            <a:r>
              <a:rPr lang="zh-CN" altLang="en-US" sz="2600"/>
              <a:t>。</a:t>
            </a:r>
            <a:endParaRPr lang="zh-CN" altLang="en-US" sz="2600"/>
          </a:p>
          <a:p>
            <a:r>
              <a:rPr lang="zh-CN" altLang="en-US" sz="2600"/>
              <a:t>独立请求方式的优点是响应时间快，对优先次序的控制相当灵活。因此当代总线标准普遍采用该方式。</a:t>
            </a:r>
            <a:endParaRPr lang="zh-CN" altLang="en-US" sz="2600"/>
          </a:p>
        </p:txBody>
      </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5722961" y="2383018"/>
              <a:ext cx="441277" cy="773117"/>
            </p14:xfrm>
          </p:contentPart>
        </mc:Choice>
        <mc:Fallback xmlns="">
          <p:pic>
            <p:nvPicPr>
              <p:cNvPr id="3" name="墨迹 2"/>
            </p:nvPicPr>
            <p:blipFill>
              <a:blip r:embed="rId3"/>
            </p:blipFill>
            <p:spPr>
              <a:xfrm>
                <a:off x="5722961" y="2383018"/>
                <a:ext cx="441277" cy="773117"/>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5782101" y="3037893"/>
              <a:ext cx="350293" cy="550278"/>
            </p14:xfrm>
          </p:contentPart>
        </mc:Choice>
        <mc:Fallback xmlns="">
          <p:pic>
            <p:nvPicPr>
              <p:cNvPr id="4" name="墨迹 3"/>
            </p:nvPicPr>
            <p:blipFill>
              <a:blip r:embed="rId5"/>
            </p:blipFill>
            <p:spPr>
              <a:xfrm>
                <a:off x="5782101" y="3037893"/>
                <a:ext cx="350293" cy="550278"/>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5786650" y="3515407"/>
              <a:ext cx="320722" cy="532086"/>
            </p14:xfrm>
          </p:contentPart>
        </mc:Choice>
        <mc:Fallback xmlns="">
          <p:pic>
            <p:nvPicPr>
              <p:cNvPr id="5" name="墨迹 4"/>
            </p:nvPicPr>
            <p:blipFill>
              <a:blip r:embed="rId7"/>
            </p:blipFill>
            <p:spPr>
              <a:xfrm>
                <a:off x="5786650" y="3515407"/>
                <a:ext cx="320722" cy="532086"/>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1310185" y="1750881"/>
              <a:ext cx="1139588" cy="54573"/>
            </p14:xfrm>
          </p:contentPart>
        </mc:Choice>
        <mc:Fallback xmlns="">
          <p:pic>
            <p:nvPicPr>
              <p:cNvPr id="6" name="墨迹 5"/>
            </p:nvPicPr>
            <p:blipFill>
              <a:blip r:embed="rId9"/>
            </p:blipFill>
            <p:spPr>
              <a:xfrm>
                <a:off x="1310185" y="1750881"/>
                <a:ext cx="1139588" cy="54573"/>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墨迹 6"/>
              <p14:cNvContentPartPr/>
              <p14:nvPr/>
            </p14:nvContentPartPr>
            <p14:xfrm>
              <a:off x="4985982" y="1618997"/>
              <a:ext cx="104633" cy="79585"/>
            </p14:xfrm>
          </p:contentPart>
        </mc:Choice>
        <mc:Fallback xmlns="">
          <p:pic>
            <p:nvPicPr>
              <p:cNvPr id="7" name="墨迹 6"/>
            </p:nvPicPr>
            <p:blipFill>
              <a:blip r:embed="rId11"/>
            </p:blipFill>
            <p:spPr>
              <a:xfrm>
                <a:off x="4985982" y="1618997"/>
                <a:ext cx="104633" cy="7958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墨迹 7"/>
              <p14:cNvContentPartPr/>
              <p14:nvPr/>
            </p14:nvContentPartPr>
            <p14:xfrm>
              <a:off x="5026925" y="1671296"/>
              <a:ext cx="56866" cy="6822"/>
            </p14:xfrm>
          </p:contentPart>
        </mc:Choice>
        <mc:Fallback xmlns="">
          <p:pic>
            <p:nvPicPr>
              <p:cNvPr id="8" name="墨迹 7"/>
            </p:nvPicPr>
            <p:blipFill>
              <a:blip r:embed="rId13"/>
            </p:blipFill>
            <p:spPr>
              <a:xfrm>
                <a:off x="5026925" y="1671296"/>
                <a:ext cx="56866" cy="6822"/>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墨迹 8"/>
              <p14:cNvContentPartPr/>
              <p14:nvPr/>
            </p14:nvContentPartPr>
            <p14:xfrm>
              <a:off x="5026925" y="1734964"/>
              <a:ext cx="45492" cy="15917"/>
            </p14:xfrm>
          </p:contentPart>
        </mc:Choice>
        <mc:Fallback xmlns="">
          <p:pic>
            <p:nvPicPr>
              <p:cNvPr id="9" name="墨迹 8"/>
            </p:nvPicPr>
            <p:blipFill>
              <a:blip r:embed="rId15"/>
            </p:blipFill>
            <p:spPr>
              <a:xfrm>
                <a:off x="5026925" y="1734964"/>
                <a:ext cx="45492" cy="15917"/>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墨迹 9"/>
              <p14:cNvContentPartPr/>
              <p14:nvPr/>
            </p14:nvContentPartPr>
            <p14:xfrm>
              <a:off x="5020101" y="1741786"/>
              <a:ext cx="52317" cy="111420"/>
            </p14:xfrm>
          </p:contentPart>
        </mc:Choice>
        <mc:Fallback xmlns="">
          <p:pic>
            <p:nvPicPr>
              <p:cNvPr id="10" name="墨迹 9"/>
            </p:nvPicPr>
            <p:blipFill>
              <a:blip r:embed="rId17"/>
            </p:blipFill>
            <p:spPr>
              <a:xfrm>
                <a:off x="5020101" y="1741786"/>
                <a:ext cx="52317" cy="11142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墨迹 10"/>
              <p14:cNvContentPartPr/>
              <p14:nvPr/>
            </p14:nvContentPartPr>
            <p14:xfrm>
              <a:off x="4985982" y="1798633"/>
              <a:ext cx="68239" cy="22739"/>
            </p14:xfrm>
          </p:contentPart>
        </mc:Choice>
        <mc:Fallback xmlns="">
          <p:pic>
            <p:nvPicPr>
              <p:cNvPr id="11" name="墨迹 10"/>
            </p:nvPicPr>
            <p:blipFill>
              <a:blip r:embed="rId19"/>
            </p:blipFill>
            <p:spPr>
              <a:xfrm>
                <a:off x="4985982" y="1798633"/>
                <a:ext cx="68239" cy="22739"/>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2" name="墨迹 11"/>
              <p14:cNvContentPartPr/>
              <p14:nvPr/>
            </p14:nvContentPartPr>
            <p14:xfrm>
              <a:off x="5060333" y="1787263"/>
              <a:ext cx="96246" cy="61395"/>
            </p14:xfrm>
          </p:contentPart>
        </mc:Choice>
        <mc:Fallback xmlns="">
          <p:pic>
            <p:nvPicPr>
              <p:cNvPr id="12" name="墨迹 11"/>
            </p:nvPicPr>
            <p:blipFill>
              <a:blip r:embed="rId21"/>
            </p:blipFill>
            <p:spPr>
              <a:xfrm>
                <a:off x="5060333" y="1787263"/>
                <a:ext cx="96246" cy="6139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3" name="墨迹 12"/>
              <p14:cNvContentPartPr/>
              <p14:nvPr/>
            </p14:nvContentPartPr>
            <p14:xfrm>
              <a:off x="5158853" y="1678118"/>
              <a:ext cx="25021" cy="6821"/>
            </p14:xfrm>
          </p:contentPart>
        </mc:Choice>
        <mc:Fallback xmlns="">
          <p:pic>
            <p:nvPicPr>
              <p:cNvPr id="13" name="墨迹 12"/>
            </p:nvPicPr>
            <p:blipFill>
              <a:blip r:embed="rId23"/>
            </p:blipFill>
            <p:spPr>
              <a:xfrm>
                <a:off x="5158853" y="1678118"/>
                <a:ext cx="25021" cy="6821"/>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4" name="墨迹 13"/>
              <p14:cNvContentPartPr/>
              <p14:nvPr/>
            </p14:nvContentPartPr>
            <p14:xfrm>
              <a:off x="5163402" y="1723595"/>
              <a:ext cx="15923" cy="15917"/>
            </p14:xfrm>
          </p:contentPart>
        </mc:Choice>
        <mc:Fallback xmlns="">
          <p:pic>
            <p:nvPicPr>
              <p:cNvPr id="14" name="墨迹 13"/>
            </p:nvPicPr>
            <p:blipFill>
              <a:blip r:embed="rId25"/>
            </p:blipFill>
            <p:spPr>
              <a:xfrm>
                <a:off x="5163402" y="1723595"/>
                <a:ext cx="15923" cy="15917"/>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5" name="墨迹 14"/>
              <p14:cNvContentPartPr/>
              <p14:nvPr/>
            </p14:nvContentPartPr>
            <p14:xfrm>
              <a:off x="5154304" y="1784990"/>
              <a:ext cx="43218" cy="29560"/>
            </p14:xfrm>
          </p:contentPart>
        </mc:Choice>
        <mc:Fallback xmlns="">
          <p:pic>
            <p:nvPicPr>
              <p:cNvPr id="15" name="墨迹 14"/>
            </p:nvPicPr>
            <p:blipFill>
              <a:blip r:embed="rId27"/>
            </p:blipFill>
            <p:spPr>
              <a:xfrm>
                <a:off x="5154304" y="1784990"/>
                <a:ext cx="43218" cy="295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6" name="墨迹 15"/>
              <p14:cNvContentPartPr/>
              <p14:nvPr/>
            </p14:nvContentPartPr>
            <p14:xfrm>
              <a:off x="5213444" y="1628092"/>
              <a:ext cx="68239" cy="25013"/>
            </p14:xfrm>
          </p:contentPart>
        </mc:Choice>
        <mc:Fallback xmlns="">
          <p:pic>
            <p:nvPicPr>
              <p:cNvPr id="16" name="墨迹 15"/>
            </p:nvPicPr>
            <p:blipFill>
              <a:blip r:embed="rId29"/>
            </p:blipFill>
            <p:spPr>
              <a:xfrm>
                <a:off x="5213444" y="1628092"/>
                <a:ext cx="68239" cy="25013"/>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7" name="墨迹 16"/>
              <p14:cNvContentPartPr/>
              <p14:nvPr/>
            </p14:nvContentPartPr>
            <p14:xfrm>
              <a:off x="5186149" y="1694035"/>
              <a:ext cx="111456" cy="25012"/>
            </p14:xfrm>
          </p:contentPart>
        </mc:Choice>
        <mc:Fallback xmlns="">
          <p:pic>
            <p:nvPicPr>
              <p:cNvPr id="17" name="墨迹 16"/>
            </p:nvPicPr>
            <p:blipFill>
              <a:blip r:embed="rId31"/>
            </p:blipFill>
            <p:spPr>
              <a:xfrm>
                <a:off x="5186149" y="1694035"/>
                <a:ext cx="111456" cy="25012"/>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8" name="墨迹 17"/>
              <p14:cNvContentPartPr/>
              <p14:nvPr/>
            </p14:nvContentPartPr>
            <p14:xfrm>
              <a:off x="5243015" y="1673570"/>
              <a:ext cx="6823" cy="56847"/>
            </p14:xfrm>
          </p:contentPart>
        </mc:Choice>
        <mc:Fallback xmlns="">
          <p:pic>
            <p:nvPicPr>
              <p:cNvPr id="18" name="墨迹 17"/>
            </p:nvPicPr>
            <p:blipFill>
              <a:blip r:embed="rId33"/>
            </p:blipFill>
            <p:spPr>
              <a:xfrm>
                <a:off x="5243015" y="1673570"/>
                <a:ext cx="6823" cy="56847"/>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9" name="墨迹 18"/>
              <p14:cNvContentPartPr/>
              <p14:nvPr/>
            </p14:nvContentPartPr>
            <p14:xfrm>
              <a:off x="5231641" y="1764525"/>
              <a:ext cx="4549" cy="70490"/>
            </p14:xfrm>
          </p:contentPart>
        </mc:Choice>
        <mc:Fallback xmlns="">
          <p:pic>
            <p:nvPicPr>
              <p:cNvPr id="19" name="墨迹 18"/>
            </p:nvPicPr>
            <p:blipFill>
              <a:blip r:embed="rId35"/>
            </p:blipFill>
            <p:spPr>
              <a:xfrm>
                <a:off x="5231641" y="1764525"/>
                <a:ext cx="4549" cy="7049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0" name="墨迹 19"/>
              <p14:cNvContentPartPr/>
              <p14:nvPr/>
            </p14:nvContentPartPr>
            <p14:xfrm>
              <a:off x="5249838" y="1764525"/>
              <a:ext cx="65965" cy="67079"/>
            </p14:xfrm>
          </p:contentPart>
        </mc:Choice>
        <mc:Fallback xmlns="">
          <p:pic>
            <p:nvPicPr>
              <p:cNvPr id="20" name="墨迹 19"/>
            </p:nvPicPr>
            <p:blipFill>
              <a:blip r:embed="rId37"/>
            </p:blipFill>
            <p:spPr>
              <a:xfrm>
                <a:off x="5249838" y="1764525"/>
                <a:ext cx="65965" cy="67079"/>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1" name="墨迹 20"/>
              <p14:cNvContentPartPr/>
              <p14:nvPr/>
            </p14:nvContentPartPr>
            <p14:xfrm>
              <a:off x="5346936" y="1652394"/>
              <a:ext cx="73499" cy="133306"/>
            </p14:xfrm>
          </p:contentPart>
        </mc:Choice>
        <mc:Fallback xmlns="">
          <p:pic>
            <p:nvPicPr>
              <p:cNvPr id="21" name="墨迹 20"/>
            </p:nvPicPr>
            <p:blipFill>
              <a:blip r:embed="rId39"/>
            </p:blipFill>
            <p:spPr>
              <a:xfrm>
                <a:off x="5346936" y="1652394"/>
                <a:ext cx="73499" cy="133306"/>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2" name="墨迹 21"/>
              <p14:cNvContentPartPr/>
              <p14:nvPr/>
            </p14:nvContentPartPr>
            <p14:xfrm>
              <a:off x="5438632" y="1641736"/>
              <a:ext cx="6824" cy="65942"/>
            </p14:xfrm>
          </p:contentPart>
        </mc:Choice>
        <mc:Fallback xmlns="">
          <p:pic>
            <p:nvPicPr>
              <p:cNvPr id="22" name="墨迹 21"/>
            </p:nvPicPr>
            <p:blipFill>
              <a:blip r:embed="rId41"/>
            </p:blipFill>
            <p:spPr>
              <a:xfrm>
                <a:off x="5438632" y="1641736"/>
                <a:ext cx="6824" cy="65942"/>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3" name="墨迹 22"/>
              <p14:cNvContentPartPr/>
              <p14:nvPr/>
            </p14:nvContentPartPr>
            <p14:xfrm>
              <a:off x="5454555" y="1659927"/>
              <a:ext cx="45492" cy="9095"/>
            </p14:xfrm>
          </p:contentPart>
        </mc:Choice>
        <mc:Fallback xmlns="">
          <p:pic>
            <p:nvPicPr>
              <p:cNvPr id="23" name="墨迹 22"/>
            </p:nvPicPr>
            <p:blipFill>
              <a:blip r:embed="rId43"/>
            </p:blipFill>
            <p:spPr>
              <a:xfrm>
                <a:off x="5454555" y="1659927"/>
                <a:ext cx="45492" cy="909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4" name="墨迹 23"/>
              <p14:cNvContentPartPr/>
              <p14:nvPr/>
            </p14:nvContentPartPr>
            <p14:xfrm>
              <a:off x="5427259" y="1700856"/>
              <a:ext cx="63690" cy="97777"/>
            </p14:xfrm>
          </p:contentPart>
        </mc:Choice>
        <mc:Fallback xmlns="">
          <p:pic>
            <p:nvPicPr>
              <p:cNvPr id="24" name="墨迹 23"/>
            </p:nvPicPr>
            <p:blipFill>
              <a:blip r:embed="rId45"/>
            </p:blipFill>
            <p:spPr>
              <a:xfrm>
                <a:off x="5427259" y="1700856"/>
                <a:ext cx="63690" cy="97777"/>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5" name="墨迹 24"/>
              <p14:cNvContentPartPr/>
              <p14:nvPr/>
            </p14:nvContentPartPr>
            <p14:xfrm>
              <a:off x="5422710" y="1737238"/>
              <a:ext cx="120555" cy="65943"/>
            </p14:xfrm>
          </p:contentPart>
        </mc:Choice>
        <mc:Fallback xmlns="">
          <p:pic>
            <p:nvPicPr>
              <p:cNvPr id="25" name="墨迹 24"/>
            </p:nvPicPr>
            <p:blipFill>
              <a:blip r:embed="rId47"/>
            </p:blipFill>
            <p:spPr>
              <a:xfrm>
                <a:off x="5422710" y="1737238"/>
                <a:ext cx="120555" cy="65943"/>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6" name="墨迹 25"/>
              <p14:cNvContentPartPr/>
              <p14:nvPr/>
            </p14:nvContentPartPr>
            <p14:xfrm>
              <a:off x="5572835" y="1609901"/>
              <a:ext cx="25021" cy="2274"/>
            </p14:xfrm>
          </p:contentPart>
        </mc:Choice>
        <mc:Fallback xmlns="">
          <p:pic>
            <p:nvPicPr>
              <p:cNvPr id="26" name="墨迹 25"/>
            </p:nvPicPr>
            <p:blipFill>
              <a:blip r:embed="rId49"/>
            </p:blipFill>
            <p:spPr>
              <a:xfrm>
                <a:off x="5572835" y="1609901"/>
                <a:ext cx="25021" cy="2274"/>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7" name="墨迹 26"/>
              <p14:cNvContentPartPr/>
              <p14:nvPr/>
            </p14:nvContentPartPr>
            <p14:xfrm>
              <a:off x="5550089" y="1630366"/>
              <a:ext cx="81887" cy="20465"/>
            </p14:xfrm>
          </p:contentPart>
        </mc:Choice>
        <mc:Fallback xmlns="">
          <p:pic>
            <p:nvPicPr>
              <p:cNvPr id="27" name="墨迹 26"/>
            </p:nvPicPr>
            <p:blipFill>
              <a:blip r:embed="rId51"/>
            </p:blipFill>
            <p:spPr>
              <a:xfrm>
                <a:off x="5550089" y="1630366"/>
                <a:ext cx="81887" cy="2046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8" name="墨迹 27"/>
              <p14:cNvContentPartPr/>
              <p14:nvPr/>
            </p14:nvContentPartPr>
            <p14:xfrm>
              <a:off x="5595582" y="1655379"/>
              <a:ext cx="4549" cy="75038"/>
            </p14:xfrm>
          </p:contentPart>
        </mc:Choice>
        <mc:Fallback xmlns="">
          <p:pic>
            <p:nvPicPr>
              <p:cNvPr id="28" name="墨迹 27"/>
            </p:nvPicPr>
            <p:blipFill>
              <a:blip r:embed="rId53"/>
            </p:blipFill>
            <p:spPr>
              <a:xfrm>
                <a:off x="5595582" y="1655379"/>
                <a:ext cx="4549" cy="75038"/>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9" name="墨迹 28"/>
              <p14:cNvContentPartPr/>
              <p14:nvPr/>
            </p14:nvContentPartPr>
            <p14:xfrm>
              <a:off x="5622877" y="1678118"/>
              <a:ext cx="360" cy="70490"/>
            </p14:xfrm>
          </p:contentPart>
        </mc:Choice>
        <mc:Fallback xmlns="">
          <p:pic>
            <p:nvPicPr>
              <p:cNvPr id="29" name="墨迹 28"/>
            </p:nvPicPr>
            <p:blipFill>
              <a:blip r:embed="rId55"/>
            </p:blipFill>
            <p:spPr>
              <a:xfrm>
                <a:off x="5622877" y="1678118"/>
                <a:ext cx="360" cy="7049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0" name="墨迹 29"/>
              <p14:cNvContentPartPr/>
              <p14:nvPr/>
            </p14:nvContentPartPr>
            <p14:xfrm>
              <a:off x="5572835" y="1719047"/>
              <a:ext cx="15922" cy="9096"/>
            </p14:xfrm>
          </p:contentPart>
        </mc:Choice>
        <mc:Fallback xmlns="">
          <p:pic>
            <p:nvPicPr>
              <p:cNvPr id="30" name="墨迹 29"/>
            </p:nvPicPr>
            <p:blipFill>
              <a:blip r:embed="rId57"/>
            </p:blipFill>
            <p:spPr>
              <a:xfrm>
                <a:off x="5572835" y="1719047"/>
                <a:ext cx="15922" cy="9096"/>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1" name="墨迹 30"/>
              <p14:cNvContentPartPr/>
              <p14:nvPr/>
            </p14:nvContentPartPr>
            <p14:xfrm>
              <a:off x="5572835" y="1719047"/>
              <a:ext cx="86436" cy="122789"/>
            </p14:xfrm>
          </p:contentPart>
        </mc:Choice>
        <mc:Fallback xmlns="">
          <p:pic>
            <p:nvPicPr>
              <p:cNvPr id="31" name="墨迹 30"/>
            </p:nvPicPr>
            <p:blipFill>
              <a:blip r:embed="rId59"/>
            </p:blipFill>
            <p:spPr>
              <a:xfrm>
                <a:off x="5572835" y="1719047"/>
                <a:ext cx="86436" cy="122789"/>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2" name="墨迹 31"/>
              <p14:cNvContentPartPr/>
              <p14:nvPr/>
            </p14:nvContentPartPr>
            <p14:xfrm>
              <a:off x="5563737" y="1793375"/>
              <a:ext cx="161498" cy="65516"/>
            </p14:xfrm>
          </p:contentPart>
        </mc:Choice>
        <mc:Fallback xmlns="">
          <p:pic>
            <p:nvPicPr>
              <p:cNvPr id="32" name="墨迹 31"/>
            </p:nvPicPr>
            <p:blipFill>
              <a:blip r:embed="rId61"/>
            </p:blipFill>
            <p:spPr>
              <a:xfrm>
                <a:off x="5563737" y="1793375"/>
                <a:ext cx="161498" cy="65516"/>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3" name="墨迹 32"/>
              <p14:cNvContentPartPr/>
              <p14:nvPr/>
            </p14:nvContentPartPr>
            <p14:xfrm>
              <a:off x="5720686" y="1659927"/>
              <a:ext cx="52316" cy="122789"/>
            </p14:xfrm>
          </p:contentPart>
        </mc:Choice>
        <mc:Fallback xmlns="">
          <p:pic>
            <p:nvPicPr>
              <p:cNvPr id="33" name="墨迹 32"/>
            </p:nvPicPr>
            <p:blipFill>
              <a:blip r:embed="rId63"/>
            </p:blipFill>
            <p:spPr>
              <a:xfrm>
                <a:off x="5720686" y="1659927"/>
                <a:ext cx="52316" cy="122789"/>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4" name="墨迹 33"/>
              <p14:cNvContentPartPr/>
              <p14:nvPr/>
            </p14:nvContentPartPr>
            <p14:xfrm>
              <a:off x="5750256" y="1728143"/>
              <a:ext cx="9099" cy="113693"/>
            </p14:xfrm>
          </p:contentPart>
        </mc:Choice>
        <mc:Fallback xmlns="">
          <p:pic>
            <p:nvPicPr>
              <p:cNvPr id="34" name="墨迹 33"/>
            </p:nvPicPr>
            <p:blipFill>
              <a:blip r:embed="rId65"/>
            </p:blipFill>
            <p:spPr>
              <a:xfrm>
                <a:off x="5750256" y="1728143"/>
                <a:ext cx="9099" cy="113693"/>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5" name="墨迹 34"/>
              <p14:cNvContentPartPr/>
              <p14:nvPr/>
            </p14:nvContentPartPr>
            <p14:xfrm>
              <a:off x="5777552" y="1703130"/>
              <a:ext cx="77337" cy="25013"/>
            </p14:xfrm>
          </p:contentPart>
        </mc:Choice>
        <mc:Fallback xmlns="">
          <p:pic>
            <p:nvPicPr>
              <p:cNvPr id="35" name="墨迹 34"/>
            </p:nvPicPr>
            <p:blipFill>
              <a:blip r:embed="rId67"/>
            </p:blipFill>
            <p:spPr>
              <a:xfrm>
                <a:off x="5777552" y="1703130"/>
                <a:ext cx="77337" cy="25013"/>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6" name="墨迹 35"/>
              <p14:cNvContentPartPr/>
              <p14:nvPr/>
            </p14:nvContentPartPr>
            <p14:xfrm>
              <a:off x="5795749" y="1646283"/>
              <a:ext cx="27295" cy="168267"/>
            </p14:xfrm>
          </p:contentPart>
        </mc:Choice>
        <mc:Fallback xmlns="">
          <p:pic>
            <p:nvPicPr>
              <p:cNvPr id="36" name="墨迹 35"/>
            </p:nvPicPr>
            <p:blipFill>
              <a:blip r:embed="rId69"/>
            </p:blipFill>
            <p:spPr>
              <a:xfrm>
                <a:off x="5795749" y="1646283"/>
                <a:ext cx="27295" cy="168267"/>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7" name="墨迹 36"/>
              <p14:cNvContentPartPr/>
              <p14:nvPr/>
            </p14:nvContentPartPr>
            <p14:xfrm>
              <a:off x="5841241" y="1741786"/>
              <a:ext cx="77337" cy="72764"/>
            </p14:xfrm>
          </p:contentPart>
        </mc:Choice>
        <mc:Fallback xmlns="">
          <p:pic>
            <p:nvPicPr>
              <p:cNvPr id="37" name="墨迹 36"/>
            </p:nvPicPr>
            <p:blipFill>
              <a:blip r:embed="rId71"/>
            </p:blipFill>
            <p:spPr>
              <a:xfrm>
                <a:off x="5841241" y="1741786"/>
                <a:ext cx="77337" cy="72764"/>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8" name="墨迹 37"/>
              <p14:cNvContentPartPr/>
              <p14:nvPr/>
            </p14:nvContentPartPr>
            <p14:xfrm>
              <a:off x="5888297" y="1641736"/>
              <a:ext cx="23458" cy="11369"/>
            </p14:xfrm>
          </p:contentPart>
        </mc:Choice>
        <mc:Fallback xmlns="">
          <p:pic>
            <p:nvPicPr>
              <p:cNvPr id="38" name="墨迹 37"/>
            </p:nvPicPr>
            <p:blipFill>
              <a:blip r:embed="rId73"/>
            </p:blipFill>
            <p:spPr>
              <a:xfrm>
                <a:off x="5888297" y="1641736"/>
                <a:ext cx="23458" cy="11369"/>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39" name="墨迹 38"/>
              <p14:cNvContentPartPr/>
              <p14:nvPr/>
            </p14:nvContentPartPr>
            <p14:xfrm>
              <a:off x="5945874" y="1659927"/>
              <a:ext cx="11373" cy="84133"/>
            </p14:xfrm>
          </p:contentPart>
        </mc:Choice>
        <mc:Fallback xmlns="">
          <p:pic>
            <p:nvPicPr>
              <p:cNvPr id="39" name="墨迹 38"/>
            </p:nvPicPr>
            <p:blipFill>
              <a:blip r:embed="rId75"/>
            </p:blipFill>
            <p:spPr>
              <a:xfrm>
                <a:off x="5945874" y="1659927"/>
                <a:ext cx="11373" cy="84133"/>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0" name="墨迹 39"/>
              <p14:cNvContentPartPr/>
              <p14:nvPr/>
            </p14:nvContentPartPr>
            <p14:xfrm>
              <a:off x="5968621" y="1689487"/>
              <a:ext cx="43217" cy="2274"/>
            </p14:xfrm>
          </p:contentPart>
        </mc:Choice>
        <mc:Fallback xmlns="">
          <p:pic>
            <p:nvPicPr>
              <p:cNvPr id="40" name="墨迹 39"/>
            </p:nvPicPr>
            <p:blipFill>
              <a:blip r:embed="rId77"/>
            </p:blipFill>
            <p:spPr>
              <a:xfrm>
                <a:off x="5968621" y="1689487"/>
                <a:ext cx="43217" cy="2274"/>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1" name="墨迹 40"/>
              <p14:cNvContentPartPr/>
              <p14:nvPr/>
            </p14:nvContentPartPr>
            <p14:xfrm>
              <a:off x="5909480" y="1721321"/>
              <a:ext cx="136478" cy="55284"/>
            </p14:xfrm>
          </p:contentPart>
        </mc:Choice>
        <mc:Fallback xmlns="">
          <p:pic>
            <p:nvPicPr>
              <p:cNvPr id="41" name="墨迹 40"/>
            </p:nvPicPr>
            <p:blipFill>
              <a:blip r:embed="rId79"/>
            </p:blipFill>
            <p:spPr>
              <a:xfrm>
                <a:off x="5909480" y="1721321"/>
                <a:ext cx="136478" cy="55284"/>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2" name="墨迹 41"/>
              <p14:cNvContentPartPr/>
              <p14:nvPr/>
            </p14:nvContentPartPr>
            <p14:xfrm>
              <a:off x="5961796" y="1646283"/>
              <a:ext cx="34120" cy="175089"/>
            </p14:xfrm>
          </p:contentPart>
        </mc:Choice>
        <mc:Fallback xmlns="">
          <p:pic>
            <p:nvPicPr>
              <p:cNvPr id="42" name="墨迹 41"/>
            </p:nvPicPr>
            <p:blipFill>
              <a:blip r:embed="rId81"/>
            </p:blipFill>
            <p:spPr>
              <a:xfrm>
                <a:off x="5961796" y="1646283"/>
                <a:ext cx="34120" cy="175089"/>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3" name="墨迹 42"/>
              <p14:cNvContentPartPr/>
              <p14:nvPr/>
            </p14:nvContentPartPr>
            <p14:xfrm>
              <a:off x="6010701" y="1746334"/>
              <a:ext cx="89848" cy="68216"/>
            </p14:xfrm>
          </p:contentPart>
        </mc:Choice>
        <mc:Fallback xmlns="">
          <p:pic>
            <p:nvPicPr>
              <p:cNvPr id="43" name="墨迹 42"/>
            </p:nvPicPr>
            <p:blipFill>
              <a:blip r:embed="rId83"/>
            </p:blipFill>
            <p:spPr>
              <a:xfrm>
                <a:off x="6010701" y="1746334"/>
                <a:ext cx="89848" cy="68216"/>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4" name="墨迹 43"/>
              <p14:cNvContentPartPr/>
              <p14:nvPr/>
            </p14:nvContentPartPr>
            <p14:xfrm>
              <a:off x="6138507" y="1641736"/>
              <a:ext cx="30281" cy="113693"/>
            </p14:xfrm>
          </p:contentPart>
        </mc:Choice>
        <mc:Fallback xmlns="">
          <p:pic>
            <p:nvPicPr>
              <p:cNvPr id="44" name="墨迹 43"/>
            </p:nvPicPr>
            <p:blipFill>
              <a:blip r:embed="rId85"/>
            </p:blipFill>
            <p:spPr>
              <a:xfrm>
                <a:off x="6138507" y="1641736"/>
                <a:ext cx="30281" cy="113693"/>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5" name="墨迹 44"/>
              <p14:cNvContentPartPr/>
              <p14:nvPr/>
            </p14:nvContentPartPr>
            <p14:xfrm>
              <a:off x="6128982" y="1798633"/>
              <a:ext cx="42080" cy="29560"/>
            </p14:xfrm>
          </p:contentPart>
        </mc:Choice>
        <mc:Fallback xmlns="">
          <p:pic>
            <p:nvPicPr>
              <p:cNvPr id="45" name="墨迹 44"/>
            </p:nvPicPr>
            <p:blipFill>
              <a:blip r:embed="rId87"/>
            </p:blipFill>
            <p:spPr>
              <a:xfrm>
                <a:off x="6128982" y="1798633"/>
                <a:ext cx="42080" cy="2956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6" name="墨迹 45"/>
              <p14:cNvContentPartPr/>
              <p14:nvPr/>
            </p14:nvContentPartPr>
            <p14:xfrm>
              <a:off x="6182435" y="1669022"/>
              <a:ext cx="65396" cy="152350"/>
            </p14:xfrm>
          </p:contentPart>
        </mc:Choice>
        <mc:Fallback xmlns="">
          <p:pic>
            <p:nvPicPr>
              <p:cNvPr id="46" name="墨迹 45"/>
            </p:nvPicPr>
            <p:blipFill>
              <a:blip r:embed="rId89"/>
            </p:blipFill>
            <p:spPr>
              <a:xfrm>
                <a:off x="6182435" y="1669022"/>
                <a:ext cx="65396" cy="15235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7" name="墨迹 46"/>
              <p14:cNvContentPartPr/>
              <p14:nvPr/>
            </p14:nvContentPartPr>
            <p14:xfrm>
              <a:off x="6166513" y="1709952"/>
              <a:ext cx="20472" cy="106872"/>
            </p14:xfrm>
          </p:contentPart>
        </mc:Choice>
        <mc:Fallback xmlns="">
          <p:pic>
            <p:nvPicPr>
              <p:cNvPr id="47" name="墨迹 46"/>
            </p:nvPicPr>
            <p:blipFill>
              <a:blip r:embed="rId91"/>
            </p:blipFill>
            <p:spPr>
              <a:xfrm>
                <a:off x="6166513" y="1709952"/>
                <a:ext cx="20472" cy="106872"/>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8" name="墨迹 47"/>
              <p14:cNvContentPartPr/>
              <p14:nvPr/>
            </p14:nvContentPartPr>
            <p14:xfrm>
              <a:off x="6182435" y="1782716"/>
              <a:ext cx="154675" cy="45477"/>
            </p14:xfrm>
          </p:contentPart>
        </mc:Choice>
        <mc:Fallback xmlns="">
          <p:pic>
            <p:nvPicPr>
              <p:cNvPr id="48" name="墨迹 47"/>
            </p:nvPicPr>
            <p:blipFill>
              <a:blip r:embed="rId93"/>
            </p:blipFill>
            <p:spPr>
              <a:xfrm>
                <a:off x="6182435" y="1782716"/>
                <a:ext cx="154675" cy="45477"/>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49" name="墨迹 48"/>
              <p14:cNvContentPartPr/>
              <p14:nvPr/>
            </p14:nvContentPartPr>
            <p14:xfrm>
              <a:off x="2285573" y="4431777"/>
              <a:ext cx="1876994" cy="29561"/>
            </p14:xfrm>
          </p:contentPart>
        </mc:Choice>
        <mc:Fallback xmlns="">
          <p:pic>
            <p:nvPicPr>
              <p:cNvPr id="49" name="墨迹 48"/>
            </p:nvPicPr>
            <p:blipFill>
              <a:blip r:embed="rId95"/>
            </p:blipFill>
            <p:spPr>
              <a:xfrm>
                <a:off x="2285573" y="4431777"/>
                <a:ext cx="1876994" cy="29561"/>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0" name="墨迹 49"/>
              <p14:cNvContentPartPr/>
              <p14:nvPr/>
            </p14:nvContentPartPr>
            <p14:xfrm>
              <a:off x="4280847" y="4700094"/>
              <a:ext cx="475397" cy="20465"/>
            </p14:xfrm>
          </p:contentPart>
        </mc:Choice>
        <mc:Fallback xmlns="">
          <p:pic>
            <p:nvPicPr>
              <p:cNvPr id="50" name="墨迹 49"/>
            </p:nvPicPr>
            <p:blipFill>
              <a:blip r:embed="rId97"/>
            </p:blipFill>
            <p:spPr>
              <a:xfrm>
                <a:off x="4280847" y="4700094"/>
                <a:ext cx="475397" cy="20465"/>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1" name="墨迹 50"/>
              <p14:cNvContentPartPr/>
              <p14:nvPr/>
            </p14:nvContentPartPr>
            <p14:xfrm>
              <a:off x="964441" y="5068462"/>
              <a:ext cx="764275" cy="84133"/>
            </p14:xfrm>
          </p:contentPart>
        </mc:Choice>
        <mc:Fallback xmlns="">
          <p:pic>
            <p:nvPicPr>
              <p:cNvPr id="51" name="墨迹 50"/>
            </p:nvPicPr>
            <p:blipFill>
              <a:blip r:embed="rId99"/>
            </p:blipFill>
            <p:spPr>
              <a:xfrm>
                <a:off x="964441" y="5068462"/>
                <a:ext cx="764275" cy="84133"/>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2" name="墨迹 51"/>
              <p14:cNvContentPartPr/>
              <p14:nvPr/>
            </p14:nvContentPartPr>
            <p14:xfrm>
              <a:off x="2273489" y="1504166"/>
              <a:ext cx="694899" cy="596892"/>
            </p14:xfrm>
          </p:contentPart>
        </mc:Choice>
        <mc:Fallback xmlns="">
          <p:pic>
            <p:nvPicPr>
              <p:cNvPr id="52" name="墨迹 51"/>
            </p:nvPicPr>
            <p:blipFill>
              <a:blip r:embed="rId101"/>
            </p:blipFill>
            <p:spPr>
              <a:xfrm>
                <a:off x="2273489" y="1504166"/>
                <a:ext cx="694899" cy="596892"/>
              </a:xfrm>
              <a:prstGeom prst="rect"/>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11266" name="标题 11265"/>
          <p:cNvSpPr>
            <a:spLocks noGrp="1"/>
          </p:cNvSpPr>
          <p:nvPr>
            <p:ph type="title"/>
          </p:nvPr>
        </p:nvSpPr>
        <p:spPr/>
        <p:txBody>
          <a:bodyPr anchor="b"/>
          <a:p>
            <a:r>
              <a:rPr lang="en-US" altLang="zh-CN">
                <a:solidFill>
                  <a:schemeClr val="tx1"/>
                </a:solidFill>
                <a:cs typeface="Times New Roman" panose="02020603050405020304" pitchFamily="2" charset="0"/>
              </a:rPr>
              <a:t>6.3  </a:t>
            </a:r>
            <a:r>
              <a:rPr lang="zh-CN" altLang="en-US">
                <a:solidFill>
                  <a:schemeClr val="tx1"/>
                </a:solidFill>
              </a:rPr>
              <a:t>总线的仲裁</a:t>
            </a:r>
            <a:endParaRPr lang="zh-CN" altLang="en-US">
              <a:solidFill>
                <a:schemeClr val="tx1"/>
              </a:solidFill>
            </a:endParaRPr>
          </a:p>
        </p:txBody>
      </p:sp>
      <p:sp>
        <p:nvSpPr>
          <p:cNvPr id="11267" name="文本占位符 11266"/>
          <p:cNvSpPr>
            <a:spLocks noGrp="1"/>
          </p:cNvSpPr>
          <p:nvPr>
            <p:ph type="body" idx="1"/>
          </p:nvPr>
        </p:nvSpPr>
        <p:spPr/>
        <p:txBody>
          <a:bodyPr/>
          <a:p>
            <a:pPr>
              <a:lnSpc>
                <a:spcPct val="90000"/>
              </a:lnSpc>
              <a:buNone/>
            </a:pPr>
            <a:r>
              <a:rPr lang="zh-CN" altLang="en-US">
                <a:latin typeface="宋体" panose="02010600030101010101" pitchFamily="2" charset="-122"/>
              </a:rPr>
              <a:t>二、分布式仲裁</a:t>
            </a:r>
            <a:endParaRPr lang="zh-CN" altLang="en-US">
              <a:latin typeface="宋体" panose="02010600030101010101" pitchFamily="2" charset="-122"/>
            </a:endParaRPr>
          </a:p>
          <a:p>
            <a:pPr>
              <a:lnSpc>
                <a:spcPct val="90000"/>
              </a:lnSpc>
            </a:pPr>
            <a:r>
              <a:rPr lang="zh-CN" altLang="en-US">
                <a:latin typeface="宋体" panose="02010600030101010101" pitchFamily="2" charset="-122"/>
              </a:rPr>
              <a:t>分布式仲裁：不需要中央仲裁器，而是多个仲裁器竞争使用总线。</a:t>
            </a:r>
            <a:endParaRPr lang="zh-CN" altLang="en-US">
              <a:latin typeface="宋体" panose="02010600030101010101" pitchFamily="2" charset="-122"/>
            </a:endParaRPr>
          </a:p>
          <a:p>
            <a:pPr lvl="1">
              <a:lnSpc>
                <a:spcPct val="90000"/>
              </a:lnSpc>
            </a:pPr>
            <a:r>
              <a:rPr lang="zh-CN" altLang="en-US">
                <a:latin typeface="宋体" panose="02010600030101010101" pitchFamily="2" charset="-122"/>
              </a:rPr>
              <a:t>当它们有总线请求时，把它们唯一的仲裁号发送到共享的仲裁总线上，每个仲裁器将仲裁总线上得到的号与自己的号进行比较。</a:t>
            </a:r>
            <a:endParaRPr lang="zh-CN" altLang="en-US">
              <a:latin typeface="宋体" panose="02010600030101010101" pitchFamily="2" charset="-122"/>
            </a:endParaRPr>
          </a:p>
          <a:p>
            <a:pPr lvl="1">
              <a:lnSpc>
                <a:spcPct val="90000"/>
              </a:lnSpc>
            </a:pPr>
            <a:r>
              <a:rPr lang="zh-CN" altLang="en-US">
                <a:latin typeface="宋体" panose="02010600030101010101" pitchFamily="2" charset="-122"/>
              </a:rPr>
              <a:t>如果仲裁总线上的号大，则它的总线请求不予响应，并撤消它的仲裁号。</a:t>
            </a:r>
            <a:endParaRPr lang="zh-CN" altLang="en-US">
              <a:latin typeface="宋体" panose="02010600030101010101" pitchFamily="2" charset="-122"/>
            </a:endParaRPr>
          </a:p>
          <a:p>
            <a:pPr lvl="1">
              <a:lnSpc>
                <a:spcPct val="90000"/>
              </a:lnSpc>
            </a:pPr>
            <a:r>
              <a:rPr lang="zh-CN" altLang="en-US">
                <a:latin typeface="宋体" panose="02010600030101010101" pitchFamily="2" charset="-122"/>
              </a:rPr>
              <a:t>最后，获胜者的仲裁号保留在仲裁总线上。显然，分布式仲裁是以优先级仲裁策略为基础。</a:t>
            </a:r>
            <a:endParaRPr lang="zh-CN" altLang="en-US">
              <a:latin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a:latin typeface="Arial" panose="020B0604020202020204" pitchFamily="34" charset="0"/>
              </a:rPr>
            </a:fld>
            <a:endParaRPr lang="zh-CN" altLang="en-US">
              <a:latin typeface="Arial" panose="020B0604020202020204" pitchFamily="34" charset="0"/>
              <a:ea typeface="宋体" panose="02010600030101010101" pitchFamily="2" charset="-122"/>
            </a:endParaRPr>
          </a:p>
        </p:txBody>
      </p:sp>
      <p:sp>
        <p:nvSpPr>
          <p:cNvPr id="12290" name="标题 12289"/>
          <p:cNvSpPr>
            <a:spLocks noGrp="1"/>
          </p:cNvSpPr>
          <p:nvPr>
            <p:ph type="title"/>
          </p:nvPr>
        </p:nvSpPr>
        <p:spPr/>
        <p:txBody>
          <a:bodyPr anchor="b"/>
          <a:p>
            <a:r>
              <a:rPr lang="en-US" altLang="zh-CN">
                <a:solidFill>
                  <a:schemeClr val="tx1"/>
                </a:solidFill>
                <a:cs typeface="Times New Roman" panose="02020603050405020304" pitchFamily="2" charset="0"/>
              </a:rPr>
              <a:t>6.3  </a:t>
            </a:r>
            <a:r>
              <a:rPr lang="zh-CN" altLang="en-US">
                <a:solidFill>
                  <a:schemeClr val="tx1"/>
                </a:solidFill>
              </a:rPr>
              <a:t>总线的仲裁</a:t>
            </a:r>
            <a:endParaRPr lang="zh-CN" altLang="en-US">
              <a:solidFill>
                <a:schemeClr val="tx1"/>
              </a:solidFill>
            </a:endParaRPr>
          </a:p>
        </p:txBody>
      </p:sp>
      <p:sp>
        <p:nvSpPr>
          <p:cNvPr id="12291" name="文本占位符 12290"/>
          <p:cNvSpPr>
            <a:spLocks noGrp="1"/>
          </p:cNvSpPr>
          <p:nvPr>
            <p:ph type="body" idx="1"/>
          </p:nvPr>
        </p:nvSpPr>
        <p:spPr/>
        <p:txBody>
          <a:bodyPr/>
          <a:p>
            <a:r>
              <a:rPr lang="zh-CN" altLang="en-US">
                <a:latin typeface="宋体" panose="02010600030101010101" pitchFamily="2" charset="-122"/>
              </a:rPr>
              <a:t>分布式仲裁示意图</a:t>
            </a:r>
            <a:endParaRPr lang="zh-CN" altLang="en-US">
              <a:latin typeface="宋体" panose="02010600030101010101" pitchFamily="2" charset="-122"/>
            </a:endParaRPr>
          </a:p>
        </p:txBody>
      </p:sp>
      <p:pic>
        <p:nvPicPr>
          <p:cNvPr id="12292" name="图片 12291" descr="6a11">
            <a:hlinkClick r:id="rId1" action="ppaction://hlinkfile"/>
          </p:cNvPr>
          <p:cNvPicPr>
            <a:picLocks noChangeAspect="1"/>
          </p:cNvPicPr>
          <p:nvPr/>
        </p:nvPicPr>
        <p:blipFill>
          <a:blip r:embed="rId2"/>
          <a:stretch>
            <a:fillRect/>
          </a:stretch>
        </p:blipFill>
        <p:spPr>
          <a:xfrm>
            <a:off x="827088" y="2349500"/>
            <a:ext cx="6911975" cy="3849688"/>
          </a:xfrm>
          <a:prstGeom prst="rect">
            <a:avLst/>
          </a:prstGeom>
          <a:noFill/>
          <a:ln w="9525">
            <a:noFill/>
          </a:ln>
        </p:spPr>
      </p:pic>
    </p:spTree>
  </p:cSld>
  <p:clrMapOvr>
    <a:masterClrMapping/>
  </p:clrMapOvr>
</p:sld>
</file>

<file path=ppt/theme/theme1.xml><?xml version="1.0" encoding="utf-8"?>
<a:theme xmlns:a="http://schemas.openxmlformats.org/drawingml/2006/main" name="Network">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4976</Words>
  <Application>WPS 演示</Application>
  <PresentationFormat>On-screen Show</PresentationFormat>
  <Paragraphs>300</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宋体</vt:lpstr>
      <vt:lpstr>Wingdings</vt:lpstr>
      <vt:lpstr>Times New Roman</vt:lpstr>
      <vt:lpstr>隶书</vt:lpstr>
      <vt:lpstr>微软雅黑</vt:lpstr>
      <vt:lpstr>Arial Unicode MS</vt:lpstr>
      <vt:lpstr>_x000B__x000C_</vt:lpstr>
      <vt:lpstr>Segoe Print</vt:lpstr>
      <vt:lpstr>Network</vt:lpstr>
      <vt:lpstr>第六章  总线系统</vt:lpstr>
      <vt:lpstr>本章内容</vt:lpstr>
      <vt:lpstr>6.3  总线的仲裁</vt:lpstr>
      <vt:lpstr>6.3  总线的仲裁</vt:lpstr>
      <vt:lpstr>6.3  总线的仲裁</vt:lpstr>
      <vt:lpstr>6.3  总线的仲裁</vt:lpstr>
      <vt:lpstr>6.3  总线的仲裁</vt:lpstr>
      <vt:lpstr>6.3  总线的仲裁</vt:lpstr>
      <vt:lpstr>6.3  总线的仲裁</vt:lpstr>
      <vt:lpstr>6.4总线的定时和数据传送模式</vt:lpstr>
      <vt:lpstr>6.4总线的定时和数据传送模式</vt:lpstr>
      <vt:lpstr>6.4总线的定时和数据传送模式</vt:lpstr>
      <vt:lpstr>PowerPoint 演示文稿</vt:lpstr>
      <vt:lpstr>PowerPoint 演示文稿</vt:lpstr>
      <vt:lpstr>PowerPoint 演示文稿</vt:lpstr>
      <vt:lpstr>6.4总线的定时和数据传送模式</vt:lpstr>
      <vt:lpstr>6.4总线的定时和数据传送模式</vt:lpstr>
      <vt:lpstr>6.4总线的定时和数据传送模式</vt:lpstr>
      <vt:lpstr>6.4总线的定时和数据传送模式</vt:lpstr>
      <vt:lpstr>6.4总线的定时和数据传送模式</vt:lpstr>
      <vt:lpstr>6.5 HOST总线和PCI总线</vt:lpstr>
      <vt:lpstr>6.5 HOST总线和PCI总线</vt:lpstr>
      <vt:lpstr>6.5 HOST总线和PCI总线</vt:lpstr>
      <vt:lpstr>6.5 HOST总线和PCI总线</vt:lpstr>
      <vt:lpstr>6.5 HOST总线和PCI总线</vt:lpstr>
      <vt:lpstr>6.5 HOST总线和PCI总线</vt:lpstr>
      <vt:lpstr>6.5 HOST总线和PCI总线</vt:lpstr>
      <vt:lpstr>6.6 InfiniBand标准</vt:lpstr>
      <vt:lpstr>6.6 InfiniBand标准</vt:lpstr>
      <vt:lpstr>本 章 小 结</vt:lpstr>
      <vt:lpstr>本 章 小 结</vt:lpstr>
      <vt:lpstr>本 章 小 结</vt:lpstr>
      <vt:lpstr>本 章 小 结</vt:lpstr>
      <vt:lpstr>本 章 小 结</vt:lpstr>
    </vt:vector>
  </TitlesOfParts>
  <Company>Ningbo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总线系统</dc:title>
  <dc:creator>杨旭东</dc:creator>
  <cp:lastModifiedBy>K</cp:lastModifiedBy>
  <cp:revision>129</cp:revision>
  <dcterms:created xsi:type="dcterms:W3CDTF">1900-01-01T00:00:00Z</dcterms:created>
  <dcterms:modified xsi:type="dcterms:W3CDTF">2024-12-26T05:48:03Z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EAE44FA9F69345C8ADCA70AAB592FCDC_12</vt:lpwstr>
  </property>
</Properties>
</file>