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  <p:sldMasterId id="2147483685" r:id="rId5"/>
    <p:sldMasterId id="2147483697" r:id="rId6"/>
  </p:sldMasterIdLst>
  <p:notesMasterIdLst>
    <p:notesMasterId r:id="rId10"/>
  </p:notesMasterIdLst>
  <p:handoutMasterIdLst>
    <p:handoutMasterId r:id="rId11"/>
  </p:handoutMasterIdLst>
  <p:sldIdLst>
    <p:sldId id="352" r:id="rId7"/>
    <p:sldId id="341" r:id="rId8"/>
    <p:sldId id="359" r:id="rId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CCFF"/>
    <a:srgbClr val="FEBEBC"/>
    <a:srgbClr val="FF3300"/>
    <a:srgbClr val="FDF0C1"/>
    <a:srgbClr val="DDDDDD"/>
    <a:srgbClr val="ECBB0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615"/>
    <p:restoredTop sz="94669"/>
  </p:normalViewPr>
  <p:slideViewPr>
    <p:cSldViewPr showGuides="1">
      <p:cViewPr varScale="1">
        <p:scale>
          <a:sx n="94" d="100"/>
          <a:sy n="94" d="100"/>
        </p:scale>
        <p:origin x="1200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32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299" name="矩形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0" name="矩形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301" name="矩形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566C83-73E2-4B7A-B16B-074E67F3823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矩形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矩形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矩形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矩形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矩形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矩形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81A96C-17DA-4646-8A8C-6DD8D6D90ED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3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22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8" name="Picture 24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960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6BADB47A-9B43-4035-9FA2-DD5418320EC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457C4C66-2ACE-4291-B87A-0A605BE0615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4DACAF49-4935-4A76-9AE9-717EC294EFA8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587C1EBB-D36D-4EB0-A785-86C4885D4D8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BCF180F2-E6CF-497F-B1D9-A96994AEF06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654587C1-D8E2-4884-B5F0-DD9ABB1484F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59DF1F5-9DF1-4069-BCE3-F7DCF634AD8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FE2B355A-6542-4263-8F13-E600DB8EE74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DA7CE915-F333-4755-B29B-99DED197946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544" y="908721"/>
            <a:ext cx="8229600" cy="2160239"/>
          </a:xfrm>
        </p:spPr>
        <p:txBody>
          <a:bodyPr/>
          <a:lstStyle>
            <a:lvl1pPr algn="ctr">
              <a:defRPr sz="4800" baseline="0"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149306"/>
            <a:ext cx="646747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9232BEB-6E42-497B-9973-194C051A41EA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DD9DBBCC-35D2-46C6-B394-A4A5138588F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D845865A-9A97-4D52-94B2-E6863E99EFC7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C7F01CC5-E2C1-4054-A907-E413F656FDD3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83DD5D07-C142-4558-B783-57C6837109F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7A2F78A7-67F4-422E-9377-107FACD32F28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FE9FF973-F7DF-4880-8016-6B4CC28CABC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18E2A577-72D8-48EA-8B5E-0AC3EFD7415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162E25E6-118C-4FF2-BFBA-056D40AD2DA9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57950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02FDD7A-59EC-40CF-8517-7DE41DB12F8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563CFA7E-AD10-498E-8348-F67CA90EB92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73A89770-BB95-4203-88A8-BBB3584442AA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C847A583-B410-4D68-A7D7-1AD44E0AC6C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4D256F1A-2784-4F6E-ACB1-673E97BBF138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17B6ADB5-0F5B-4699-9E3D-6C2A8318048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C0E243BB-73EC-44E4-B9C0-A18BE1CDC74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D55E115C-AE99-451A-A83E-F50EA528E52E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6AB60E0B-8800-4E1D-8DDC-1CE5482EDEF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3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22" descr="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6512" y="3495675"/>
            <a:ext cx="9180512" cy="3362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2" name="Picture 24" descr="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7485063" cy="4957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7"/>
          <p:cNvSpPr>
            <a:spLocks noGrp="1" noChangeArrowheads="1"/>
          </p:cNvSpPr>
          <p:nvPr>
            <p:ph type="ctrTitle"/>
          </p:nvPr>
        </p:nvSpPr>
        <p:spPr>
          <a:xfrm>
            <a:off x="3276600" y="4094163"/>
            <a:ext cx="5399088" cy="1079500"/>
          </a:xfrm>
        </p:spPr>
        <p:txBody>
          <a:bodyPr/>
          <a:lstStyle>
            <a:lvl1pPr>
              <a:defRPr sz="3600" smtClean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6627" name="Rectangle 31"/>
          <p:cNvSpPr>
            <a:spLocks noGrp="1" noChangeArrowheads="1"/>
          </p:cNvSpPr>
          <p:nvPr>
            <p:ph type="subTitle" idx="1"/>
          </p:nvPr>
        </p:nvSpPr>
        <p:spPr>
          <a:xfrm>
            <a:off x="3275013" y="5354638"/>
            <a:ext cx="5400675" cy="600075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1800" baseline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24125" y="149306"/>
            <a:ext cx="6448425" cy="692150"/>
          </a:xfrm>
        </p:spPr>
        <p:txBody>
          <a:bodyPr/>
          <a:lstStyle>
            <a:lvl1pPr>
              <a:defRPr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56560D50-6EA7-4ECA-B9AF-6DA1F0D3BC0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75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3956050" cy="4784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8E8F2BE9-87D6-44E2-AC48-E4BAB073A13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2A0B9242-EDF4-4091-A8C9-1C91DAA3842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F2B685AB-6C64-4CFD-BE08-7638ADE7711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65632AE3-E142-43DB-B64D-599FB104F211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87E76784-7922-4CE6-93B7-1A37F226C01F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8A2E21C2-AC97-489C-8F39-435F4E4B8554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5FB3673F-2248-4E6A-AF71-721B5517BD96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181975" y="6492875"/>
            <a:ext cx="835025" cy="2508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Page 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MS UI Gothic" panose="020B0600070205080204" pitchFamily="34" charset="-128"/>
              </a:rPr>
              <a:t></a:t>
            </a:r>
            <a:r>
              <a:rPr kumimoji="0" lang="de-DE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fld id="{0BDA2885-F29E-4A0C-8140-D9A132766340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5" Type="http://schemas.openxmlformats.org/officeDocument/2006/relationships/image" Target="../media/image7.png"/><Relationship Id="rId14" Type="http://schemas.openxmlformats.org/officeDocument/2006/relationships/image" Target="../media/image6.jpeg"/><Relationship Id="rId13" Type="http://schemas.openxmlformats.org/officeDocument/2006/relationships/image" Target="../media/image5.jpe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4" Type="http://schemas.openxmlformats.org/officeDocument/2006/relationships/image" Target="../media/image8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5" Type="http://schemas.openxmlformats.org/officeDocument/2006/relationships/theme" Target="../theme/theme4.xml"/><Relationship Id="rId14" Type="http://schemas.openxmlformats.org/officeDocument/2006/relationships/image" Target="../media/image9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5" Type="http://schemas.openxmlformats.org/officeDocument/2006/relationships/theme" Target="../theme/theme5.xml"/><Relationship Id="rId14" Type="http://schemas.openxmlformats.org/officeDocument/2006/relationships/image" Target="../media/image10.png"/><Relationship Id="rId13" Type="http://schemas.openxmlformats.org/officeDocument/2006/relationships/image" Target="../media/image7.png"/><Relationship Id="rId12" Type="http://schemas.openxmlformats.org/officeDocument/2006/relationships/image" Target="../media/image5.jpeg"/><Relationship Id="rId11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175D622-401C-4F35-9028-81B0E3BA405E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06702A-A455-4598-B700-02D12240D49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35" descr="4"/>
          <p:cNvPicPr>
            <a:picLocks noChangeAspect="1"/>
          </p:cNvPicPr>
          <p:nvPr/>
        </p:nvPicPr>
        <p:blipFill>
          <a:blip r:embed="rId13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052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" name="Rectangle 27"/>
          <p:cNvSpPr>
            <a:spLocks noGrp="1"/>
          </p:cNvSpPr>
          <p:nvPr>
            <p:ph type="title"/>
          </p:nvPr>
        </p:nvSpPr>
        <p:spPr>
          <a:xfrm>
            <a:off x="2514600" y="141288"/>
            <a:ext cx="648652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054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14288"/>
            <a:ext cx="603250" cy="828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5" name="图片 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076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3078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3080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2950" y="41275"/>
            <a:ext cx="576263" cy="7937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098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4100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4102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2383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张树明编著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4104" name="图片 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9125" y="52388"/>
            <a:ext cx="790575" cy="7905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122" name="Picture 35" descr="4"/>
          <p:cNvPicPr>
            <a:picLocks noChangeAspect="1"/>
          </p:cNvPicPr>
          <p:nvPr/>
        </p:nvPicPr>
        <p:blipFill>
          <a:blip r:embed="rId12"/>
          <a:srcRect b="6622"/>
          <a:stretch>
            <a:fillRect/>
          </a:stretch>
        </p:blipFill>
        <p:spPr>
          <a:xfrm>
            <a:off x="0" y="0"/>
            <a:ext cx="9144000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1"/>
          <p:cNvSpPr>
            <a:spLocks noGrp="1"/>
          </p:cNvSpPr>
          <p:nvPr>
            <p:ph type="body" idx="1"/>
          </p:nvPr>
        </p:nvSpPr>
        <p:spPr>
          <a:xfrm>
            <a:off x="468313" y="1049338"/>
            <a:ext cx="8207375" cy="51990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124" name="Line 37"/>
          <p:cNvSpPr/>
          <p:nvPr/>
        </p:nvSpPr>
        <p:spPr>
          <a:xfrm>
            <a:off x="0" y="901700"/>
            <a:ext cx="9144000" cy="0"/>
          </a:xfrm>
          <a:prstGeom prst="line">
            <a:avLst/>
          </a:prstGeom>
          <a:ln w="317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5" name="Rectangle 27"/>
          <p:cNvSpPr>
            <a:spLocks noGrp="1"/>
          </p:cNvSpPr>
          <p:nvPr>
            <p:ph type="title"/>
          </p:nvPr>
        </p:nvSpPr>
        <p:spPr>
          <a:xfrm>
            <a:off x="2851150" y="141288"/>
            <a:ext cx="5832475" cy="6921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126" name="图片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6362700"/>
            <a:ext cx="9144000" cy="495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268288" y="6469063"/>
            <a:ext cx="44481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000" b="1"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Web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前端设计基础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—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HTML5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CSS3</a:t>
            </a:r>
            <a:r>
              <a:rPr kumimoji="0" lang="zh-CN" alt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de-DE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JavaScript   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 陆佳炜 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128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6750" y="219075"/>
            <a:ext cx="685800" cy="457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华文细黑" panose="02010600040101010101" pitchFamily="2" charset="-122"/>
          <a:ea typeface="华文细黑" panose="0201060004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8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华文细黑" panose="0201060004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一 学习多媒体设计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1049338"/>
            <a:ext cx="8207375" cy="5199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参考教材第五章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p70-71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内容构建代码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要求首页加入图片，包括：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本周推荐、最近新书、最近促销和畅销图书封面图像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广告区图像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分隔线图像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关于书店图像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：多媒体图片 可使用本实验提供的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images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文件夹（将其放入项目内，和当前制作页面在同级目录中），或者自己网上寻找图片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2411413" y="149225"/>
            <a:ext cx="6599237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二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叮叮书店“购物车”页面的建立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65539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2200"/>
            <a:ext cx="8229600" cy="4784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参考教材第六章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p77-78 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内容构建代码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cart1.html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中，使用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5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行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5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列的表格显示购物车的内容，第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行为表格标题行，最后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行为统计行。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1204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2651125"/>
            <a:ext cx="4591050" cy="347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xfrm>
            <a:off x="1979613" y="149225"/>
            <a:ext cx="7031037" cy="692150"/>
          </a:xfrm>
          <a:ln/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三</a:t>
            </a:r>
            <a:r>
              <a:rPr lang="en-US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 </a:t>
            </a:r>
            <a:r>
              <a:rPr lang="zh-CN" altLang="zh-CN" dirty="0">
                <a:latin typeface="华文细黑" panose="02010600040101010101" pitchFamily="2" charset="-122"/>
                <a:ea typeface="华文细黑" panose="02010600040101010101" pitchFamily="2" charset="-122"/>
                <a:cs typeface="+mj-cs"/>
              </a:rPr>
              <a:t>叮叮书店“联系我们”页面的建立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  <a:cs typeface="+mj-cs"/>
            </a:endParaRPr>
          </a:p>
        </p:txBody>
      </p:sp>
      <p:sp>
        <p:nvSpPr>
          <p:cNvPr id="98307" name="内容占位符 2"/>
          <p:cNvSpPr>
            <a:spLocks noGrp="1" noChangeArrowheads="1"/>
          </p:cNvSpPr>
          <p:nvPr>
            <p:ph idx="1"/>
          </p:nvPr>
        </p:nvSpPr>
        <p:spPr>
          <a:xfrm>
            <a:off x="468313" y="1049338"/>
            <a:ext cx="8207375" cy="5199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参考教材第七章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p95-98   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内容构建代码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contact1.html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中，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构建联系我们的页面</a:t>
            </a:r>
            <a:r>
              <a:rPr kumimoji="0" lang="zh-CN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。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2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、首页添加站内搜索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pic>
        <p:nvPicPr>
          <p:cNvPr id="52228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9113" y="2744788"/>
            <a:ext cx="3636962" cy="33797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nordridesign.com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336699"/>
      </a:accent1>
      <a:accent2>
        <a:srgbClr val="45ACDF"/>
      </a:accent2>
      <a:accent3>
        <a:srgbClr val="FFFFFF"/>
      </a:accent3>
      <a:accent4>
        <a:srgbClr val="000000"/>
      </a:accent4>
      <a:accent5>
        <a:srgbClr val="ADB8CA"/>
      </a:accent5>
      <a:accent6>
        <a:srgbClr val="3E9BCA"/>
      </a:accent6>
      <a:hlink>
        <a:srgbClr val="0099CC"/>
      </a:hlink>
      <a:folHlink>
        <a:srgbClr val="66CCFF"/>
      </a:folHlink>
    </a:clrScheme>
    <a:fontScheme name="NordriDesign_免费商务模板系列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ordriDesign_免费商务模板系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_免费商务模板系列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_免费商务模板系列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66C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D96FF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ADC9FF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5093DC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3C8EB"/>
        </a:accent5>
        <a:accent6>
          <a:srgbClr val="2D5C8A"/>
        </a:accent6>
        <a:hlink>
          <a:srgbClr val="00458A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</Template>
  <TotalTime>0</TotalTime>
  <Words>310</Words>
  <Application>WPS 演示</Application>
  <PresentationFormat>全屏显示(4:3)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华文细黑</vt:lpstr>
      <vt:lpstr>黑体</vt:lpstr>
      <vt:lpstr>MS UI Gothic</vt:lpstr>
      <vt:lpstr>微软雅黑</vt:lpstr>
      <vt:lpstr>Arial Unicode MS</vt:lpstr>
      <vt:lpstr>自定义设计方案</vt:lpstr>
      <vt:lpstr>nordridesign.com</vt:lpstr>
      <vt:lpstr>2_nordridesign.com</vt:lpstr>
      <vt:lpstr>3_nordridesign.com</vt:lpstr>
      <vt:lpstr>1_nordridesign.com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zsm</dc:creator>
  <cp:keywords>Web</cp:keywords>
  <cp:lastModifiedBy>Kukukukiki</cp:lastModifiedBy>
  <cp:revision>645</cp:revision>
  <dcterms:created xsi:type="dcterms:W3CDTF">2002-12-06T08:25:09Z</dcterms:created>
  <dcterms:modified xsi:type="dcterms:W3CDTF">2020-03-27T09:16:53Z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