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99" r:id="rId7"/>
    <p:sldId id="473" r:id="rId8"/>
    <p:sldId id="474" r:id="rId9"/>
    <p:sldId id="475" r:id="rId10"/>
    <p:sldId id="426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CCFF"/>
    <a:srgbClr val="FEBEBC"/>
    <a:srgbClr val="FF3300"/>
    <a:srgbClr val="FDF0C1"/>
    <a:srgbClr val="DDDDDD"/>
    <a:srgbClr val="ECBB0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15"/>
    <p:restoredTop sz="94669"/>
  </p:normalViewPr>
  <p:slideViewPr>
    <p:cSldViewPr showGuides="1">
      <p:cViewPr varScale="1">
        <p:scale>
          <a:sx n="97" d="100"/>
          <a:sy n="97" d="100"/>
        </p:scale>
        <p:origin x="111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32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299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0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1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矩形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2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2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149306"/>
            <a:ext cx="6496050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1"/>
            <a:ext cx="8229600" cy="2160239"/>
          </a:xfrm>
        </p:spPr>
        <p:txBody>
          <a:bodyPr/>
          <a:lstStyle>
            <a:lvl1pPr algn="ctr">
              <a:defRPr sz="4800" baseline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149306"/>
            <a:ext cx="6467475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25" y="149306"/>
            <a:ext cx="6457950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25" y="149306"/>
            <a:ext cx="6448425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7.png"/><Relationship Id="rId14" Type="http://schemas.openxmlformats.org/officeDocument/2006/relationships/image" Target="../media/image6.jpeg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4" Type="http://schemas.openxmlformats.org/officeDocument/2006/relationships/image" Target="../media/image9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4" Type="http://schemas.openxmlformats.org/officeDocument/2006/relationships/image" Target="../media/image10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A5343-5C73-4827-B4CF-B4AE41611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5" descr="4"/>
          <p:cNvPicPr>
            <a:picLocks noChangeAspect="1"/>
          </p:cNvPicPr>
          <p:nvPr/>
        </p:nvPicPr>
        <p:blipFill>
          <a:blip r:embed="rId13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2052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" name="Rectangle 27"/>
          <p:cNvSpPr>
            <a:spLocks noGrp="1"/>
          </p:cNvSpPr>
          <p:nvPr>
            <p:ph type="title"/>
          </p:nvPr>
        </p:nvSpPr>
        <p:spPr>
          <a:xfrm>
            <a:off x="2514600" y="141288"/>
            <a:ext cx="648652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054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00" y="14288"/>
            <a:ext cx="60325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陆佳炜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076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7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8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张树明编著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3080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950" y="41275"/>
            <a:ext cx="576263" cy="7937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4100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102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张树明编著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4104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125" y="52388"/>
            <a:ext cx="790575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124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126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68288" y="6469063"/>
            <a:ext cx="444817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陆佳炜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5128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750" y="219075"/>
            <a:ext cx="685800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2514600" y="149225"/>
            <a:ext cx="6467475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一、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叮叮书店首页布局样式设计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zh-CN" dirty="0"/>
              <a:t>打开叮叮书店项目首页</a:t>
            </a:r>
            <a:r>
              <a:rPr lang="en-US" altLang="zh-CN" dirty="0"/>
              <a:t>index.html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dirty="0"/>
              <a:t>将光标定位到“</a:t>
            </a:r>
            <a:r>
              <a:rPr lang="en-US" altLang="zh-CN" dirty="0"/>
              <a:t>&lt;title&gt;</a:t>
            </a:r>
            <a:r>
              <a:rPr lang="zh-CN" altLang="zh-CN" dirty="0"/>
              <a:t>叮叮书店</a:t>
            </a:r>
            <a:r>
              <a:rPr lang="en-US" altLang="zh-CN" dirty="0"/>
              <a:t>&lt;/title&gt;</a:t>
            </a:r>
            <a:r>
              <a:rPr lang="zh-CN" altLang="zh-CN" dirty="0"/>
              <a:t>”后面，按回车键，输入下面代码：</a:t>
            </a:r>
            <a:endParaRPr lang="zh-CN" altLang="zh-CN" dirty="0"/>
          </a:p>
          <a:p>
            <a:pPr lvl="1">
              <a:buNone/>
            </a:pPr>
            <a:r>
              <a:rPr lang="en-US" altLang="zh-CN" sz="2000" dirty="0"/>
              <a:t>&lt;link href=“style.css” rel=“stylesheet” type=“text/css”&gt;</a:t>
            </a:r>
            <a:endParaRPr lang="zh-CN" altLang="zh-CN" sz="2000" dirty="0"/>
          </a:p>
          <a:p>
            <a:r>
              <a:rPr lang="zh-CN" altLang="zh-CN" dirty="0"/>
              <a:t>新建外部样式表文件</a:t>
            </a:r>
            <a:r>
              <a:rPr lang="en-US" altLang="zh-CN" dirty="0"/>
              <a:t>style.css</a:t>
            </a:r>
            <a:endParaRPr lang="en-US" altLang="zh-CN" dirty="0"/>
          </a:p>
          <a:p>
            <a:r>
              <a:rPr lang="zh-CN" altLang="zh-CN" dirty="0"/>
              <a:t>打开样式表文件</a:t>
            </a:r>
            <a:r>
              <a:rPr lang="en-US" altLang="zh-CN" dirty="0"/>
              <a:t>style.css</a:t>
            </a:r>
            <a:r>
              <a:rPr lang="zh-CN" altLang="zh-CN" dirty="0"/>
              <a:t>，进入编辑区，按下面步骤设计样式。 （</a:t>
            </a:r>
            <a:r>
              <a:rPr lang="zh-CN" altLang="en-US" dirty="0"/>
              <a:t>详细</a:t>
            </a:r>
            <a:r>
              <a:rPr lang="zh-CN" altLang="zh-CN" dirty="0"/>
              <a:t>操作见第</a:t>
            </a:r>
            <a:r>
              <a:rPr lang="en-US" altLang="zh-CN" dirty="0"/>
              <a:t>9.5</a:t>
            </a:r>
            <a:r>
              <a:rPr lang="zh-CN" altLang="zh-CN" dirty="0"/>
              <a:t>节）</a:t>
            </a:r>
            <a:endParaRPr lang="zh-CN" altLang="zh-CN" dirty="0"/>
          </a:p>
          <a:p>
            <a:pPr lvl="1"/>
            <a:r>
              <a:rPr lang="zh-CN" altLang="zh-CN" dirty="0"/>
              <a:t>通用样式</a:t>
            </a:r>
            <a:endParaRPr lang="en-US" altLang="zh-CN" dirty="0"/>
          </a:p>
          <a:p>
            <a:pPr lvl="1"/>
            <a:r>
              <a:rPr lang="zh-CN" altLang="zh-CN" dirty="0"/>
              <a:t>整体</a:t>
            </a:r>
            <a:endParaRPr lang="en-US" altLang="zh-CN" dirty="0"/>
          </a:p>
          <a:p>
            <a:pPr lvl="1"/>
            <a:r>
              <a:rPr lang="zh-CN" altLang="zh-CN" dirty="0"/>
              <a:t>内容区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2514600" y="149225"/>
            <a:ext cx="6467475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一、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叮叮书店首页布局样式设计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pic>
        <p:nvPicPr>
          <p:cNvPr id="5120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238" y="936625"/>
            <a:ext cx="5843587" cy="540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2514600" y="149225"/>
            <a:ext cx="6467475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一、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叮叮书店首页布局样式设计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需要说明的是，教材</a:t>
            </a:r>
            <a:r>
              <a:rPr lang="en-US" altLang="zh-CN" dirty="0"/>
              <a:t>p160</a:t>
            </a:r>
            <a:r>
              <a:rPr lang="zh-CN" altLang="en-US" dirty="0"/>
              <a:t>上 多余空格导致页面排版不正常的问题，其本质是教材作者把叮叮书店的空间都用足了，内容区域一个像素都没省，导致多余空格就会出现排版错乱。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建议多分配内容区域空间，就可以避免书上的空格问题</a:t>
            </a:r>
            <a:endParaRPr lang="en-US" altLang="zh-CN" dirty="0"/>
          </a:p>
        </p:txBody>
      </p:sp>
      <p:pic>
        <p:nvPicPr>
          <p:cNvPr id="5222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3141663"/>
            <a:ext cx="5327650" cy="112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514600" y="149225"/>
            <a:ext cx="6467475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一、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叮叮书店首页布局样式设计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199062"/>
          </a:xfrm>
          <a:ln/>
        </p:spPr>
        <p:txBody>
          <a:bodyPr vert="horz" wrap="square" lIns="91440" tIns="45720" rIns="91440" bIns="45720" anchor="t"/>
          <a:p>
            <a:r>
              <a:rPr lang="zh-CN" altLang="en-US" sz="2400" dirty="0"/>
              <a:t>具体涉及的</a:t>
            </a:r>
            <a:r>
              <a:rPr lang="en-US" altLang="zh-CN" sz="2400" dirty="0"/>
              <a:t>css</a:t>
            </a:r>
            <a:r>
              <a:rPr lang="zh-CN" altLang="en-US" sz="2400" dirty="0"/>
              <a:t>修改方案如下：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、内容容器不要设</a:t>
            </a:r>
            <a:r>
              <a:rPr lang="en-US" altLang="zh-CN" sz="2400" dirty="0"/>
              <a:t>1000</a:t>
            </a:r>
            <a:r>
              <a:rPr lang="zh-CN" altLang="en-US" sz="2400" dirty="0"/>
              <a:t>，</a:t>
            </a:r>
            <a:r>
              <a:rPr lang="en-US" altLang="zh-CN" sz="2400" dirty="0"/>
              <a:t>width</a:t>
            </a:r>
            <a:r>
              <a:rPr lang="zh-CN" altLang="en-US" sz="2400" dirty="0"/>
              <a:t>设置超过</a:t>
            </a:r>
            <a:r>
              <a:rPr lang="en-US" altLang="zh-CN" sz="2400" dirty="0"/>
              <a:t>1000</a:t>
            </a:r>
            <a:r>
              <a:rPr lang="zh-CN" altLang="en-US" sz="2400" dirty="0"/>
              <a:t>以上的值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article</a:t>
            </a:r>
            <a:r>
              <a:rPr lang="zh-CN" altLang="en-US" sz="2400" dirty="0"/>
              <a:t>和</a:t>
            </a:r>
            <a:r>
              <a:rPr lang="en-US" altLang="zh-CN" sz="2400" dirty="0"/>
              <a:t>aside</a:t>
            </a:r>
            <a:r>
              <a:rPr lang="zh-CN" altLang="en-US" sz="2400" dirty="0"/>
              <a:t>区域 </a:t>
            </a:r>
            <a:r>
              <a:rPr lang="en-US" altLang="zh-CN" sz="2400" dirty="0"/>
              <a:t>width</a:t>
            </a:r>
            <a:r>
              <a:rPr lang="zh-CN" altLang="en-US" sz="2400" dirty="0"/>
              <a:t>分配比课本上更多的空间（但总和不能超过</a:t>
            </a:r>
            <a:r>
              <a:rPr lang="en-US" altLang="zh-CN" sz="2400" dirty="0"/>
              <a:t>container</a:t>
            </a:r>
            <a:r>
              <a:rPr lang="zh-CN" altLang="en-US" sz="2400" dirty="0"/>
              <a:t>类的</a:t>
            </a:r>
            <a:r>
              <a:rPr lang="en-US" altLang="zh-CN" sz="2400" dirty="0"/>
              <a:t>width</a:t>
            </a:r>
            <a:r>
              <a:rPr lang="zh-CN" altLang="en-US" sz="2400" dirty="0"/>
              <a:t>长度）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325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1989138"/>
            <a:ext cx="5311775" cy="860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8" y="3644900"/>
            <a:ext cx="4835525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5080000"/>
            <a:ext cx="5149850" cy="117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2514600" y="149225"/>
            <a:ext cx="6467475" cy="692150"/>
          </a:xfrm>
          <a:ln/>
        </p:spPr>
        <p:txBody>
          <a:bodyPr vert="horz" wrap="square" lIns="91440" tIns="45720" rIns="91440" bIns="45720" anchor="ctr"/>
          <a:p>
            <a:pPr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二、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叮叮书店“购物车”页面表格样式设计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784725"/>
          </a:xfrm>
          <a:ln/>
        </p:spPr>
        <p:txBody>
          <a:bodyPr vert="horz" wrap="square" lIns="91440" tIns="45720" rIns="91440" bIns="45720" anchor="t"/>
          <a:p>
            <a:r>
              <a:rPr lang="zh-CN" altLang="zh-CN" dirty="0"/>
              <a:t>打开叮叮书店项目</a:t>
            </a:r>
            <a:r>
              <a:rPr lang="en-US" altLang="zh-CN" dirty="0"/>
              <a:t>cart1.html</a:t>
            </a:r>
            <a:r>
              <a:rPr lang="zh-CN" altLang="zh-CN" dirty="0"/>
              <a:t>。进入编辑区，在</a:t>
            </a:r>
            <a:r>
              <a:rPr lang="en-US" altLang="zh-CN" dirty="0"/>
              <a:t>head</a:t>
            </a:r>
            <a:r>
              <a:rPr lang="zh-CN" altLang="zh-CN" dirty="0"/>
              <a:t>元素里定义内部样式表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参考</a:t>
            </a:r>
            <a:r>
              <a:rPr lang="en-US" altLang="zh-CN" dirty="0"/>
              <a:t>10.8.4 p189)</a:t>
            </a:r>
            <a:endParaRPr lang="zh-CN" altLang="en-US" dirty="0"/>
          </a:p>
        </p:txBody>
      </p:sp>
      <p:pic>
        <p:nvPicPr>
          <p:cNvPr id="5427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2636838"/>
            <a:ext cx="6416675" cy="3024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</Template>
  <TotalTime>0</TotalTime>
  <Words>534</Words>
  <Application>WPS 演示</Application>
  <PresentationFormat>全屏显示(4:3)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华文细黑</vt:lpstr>
      <vt:lpstr>黑体</vt:lpstr>
      <vt:lpstr>MS UI Gothic</vt:lpstr>
      <vt:lpstr>微软雅黑</vt:lpstr>
      <vt:lpstr>Arial Unicode MS</vt:lpstr>
      <vt:lpstr>自定义设计方案</vt:lpstr>
      <vt:lpstr>nordridesign.com</vt:lpstr>
      <vt:lpstr>2_nordridesign.com</vt:lpstr>
      <vt:lpstr>3_nordridesign.com</vt:lpstr>
      <vt:lpstr>1_nordridesign.com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zsm</dc:creator>
  <cp:keywords>Web</cp:keywords>
  <cp:lastModifiedBy>Kukukukiki</cp:lastModifiedBy>
  <cp:revision>661</cp:revision>
  <dcterms:created xsi:type="dcterms:W3CDTF">2002-12-06T08:25:09Z</dcterms:created>
  <dcterms:modified xsi:type="dcterms:W3CDTF">2020-03-27T09:19:04Z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