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5" r:id="rId5"/>
    <p:sldMasterId id="2147483697" r:id="rId6"/>
  </p:sldMasterIdLst>
  <p:notesMasterIdLst>
    <p:notesMasterId r:id="rId10"/>
  </p:notesMasterIdLst>
  <p:handoutMasterIdLst>
    <p:handoutMasterId r:id="rId11"/>
  </p:handoutMasterIdLst>
  <p:sldIdLst>
    <p:sldId id="375" r:id="rId7"/>
    <p:sldId id="427" r:id="rId8"/>
    <p:sldId id="474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CCCFF"/>
    <a:srgbClr val="FEBEBC"/>
    <a:srgbClr val="FF3300"/>
    <a:srgbClr val="FDF0C1"/>
    <a:srgbClr val="DDDDDD"/>
    <a:srgbClr val="ECBB0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15"/>
    <p:restoredTop sz="94669"/>
  </p:normalViewPr>
  <p:slideViewPr>
    <p:cSldViewPr showGuides="1">
      <p:cViewPr varScale="1">
        <p:scale>
          <a:sx n="94" d="100"/>
          <a:sy n="94" d="100"/>
        </p:scale>
        <p:origin x="120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3298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299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300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301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281DB9-300E-4965-BBCC-6DA8AB4A52E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矩形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54CBBA-0D64-4403-8F79-D3D5376514F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C2CB9C-AAC1-4A7B-9684-22E792A2FA5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996DC6-0782-4F9A-A901-4E24C2B56A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C2CB9C-AAC1-4A7B-9684-22E792A2FA5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996DC6-0782-4F9A-A901-4E24C2B56A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C2CB9C-AAC1-4A7B-9684-22E792A2FA5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996DC6-0782-4F9A-A901-4E24C2B56A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2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24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149306"/>
            <a:ext cx="6496050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42F429FA-E817-4273-AC2B-B125EA9E3D1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AC61AE6D-D113-44EE-AC0C-0E3D3659DD8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BB6188F-9537-407D-B733-ED33D1E9226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74E3DFF5-38B8-4962-9F2A-52C2E367978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16657559-C915-4811-90F1-34B1AE07C4C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A201735B-8658-4DC4-BCFB-BA6D3375ED4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C2CB9C-AAC1-4A7B-9684-22E792A2FA5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996DC6-0782-4F9A-A901-4E24C2B56A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9EB03CD3-C0BB-4750-8712-1E22C617031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F7507AA2-785B-42F0-BE6E-E4EFA48EFAD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3628BE63-CA9F-4E1B-85C7-3F4E92B919F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08721"/>
            <a:ext cx="8229600" cy="2160239"/>
          </a:xfrm>
        </p:spPr>
        <p:txBody>
          <a:bodyPr/>
          <a:lstStyle>
            <a:lvl1pPr algn="ctr">
              <a:defRPr sz="4800" baseline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3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Picture 22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Picture 24" descr="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149306"/>
            <a:ext cx="6467475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40750381-5E49-4FAA-A619-8351EE7F10F8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53B0558E-470A-48ED-B4DE-474FD2D6F8E4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AD9BE6B8-A85C-41D8-AB71-ED1BFE2B8AA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20B4D034-8F51-4D38-90C6-EAD14C99C6F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C2CB9C-AAC1-4A7B-9684-22E792A2FA5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996DC6-0782-4F9A-A901-4E24C2B56A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2E1347F8-5224-4069-92B6-891E54F9D2C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EFD47A7E-E6F4-4A95-8C67-FEBC8E4ED27A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A1896140-4C22-4EB3-89AD-41EF9A776B6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22B7B37A-4A43-4CDD-B5EC-6F878C499B0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72F59B03-0239-4702-B9EC-379F127F2B38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3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1" name="Picture 22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24" descr="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25" y="149306"/>
            <a:ext cx="6457950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E311E239-D681-4B03-BDFD-F7B9836E967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8E3D4AEA-518A-4856-A290-C82B1326EE7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29634292-5887-4F9C-ACAE-31411062730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C2CB9C-AAC1-4A7B-9684-22E792A2FA5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996DC6-0782-4F9A-A901-4E24C2B56A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F8A49289-1C15-4F05-90EF-5552F8841B9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2C6D45F6-A7BC-44D0-B0FA-951AE100954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4075AFDA-EA98-4207-A018-032474DC73A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C4351680-0AFA-4903-8402-767505E08B1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11EC031A-FA28-48F7-ACB3-A36792F4182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DCFEEA4D-9AF9-496E-80E2-9C5C60A8C39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3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1" name="Picture 22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2" name="Picture 24" descr="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25" y="149306"/>
            <a:ext cx="6448425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3FD15165-0097-497F-98D2-FE2573F3140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FBBD9587-7C17-4FC6-9B61-A6534C334B3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C2CB9C-AAC1-4A7B-9684-22E792A2FA5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996DC6-0782-4F9A-A901-4E24C2B56A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3063844D-1D24-4026-AAF5-F43BC29D51D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95948770-C3C7-4D6F-8E84-A3E0512E86A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C6862888-EE81-4003-827E-F31C1F6F0FF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A52E46B3-5CA1-4BD0-A38C-914C513112E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243D67F5-FAF7-4E2C-86A7-F202BF41C26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965A8FC8-DC6A-4FCC-A3C2-0B3BCB8A440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D627F989-CBFF-421E-BE4C-B74BF7EEC00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C2CB9C-AAC1-4A7B-9684-22E792A2FA5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996DC6-0782-4F9A-A901-4E24C2B56A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C2CB9C-AAC1-4A7B-9684-22E792A2FA5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996DC6-0782-4F9A-A901-4E24C2B56A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C2CB9C-AAC1-4A7B-9684-22E792A2FA5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996DC6-0782-4F9A-A901-4E24C2B56A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C2CB9C-AAC1-4A7B-9684-22E792A2FA5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996DC6-0782-4F9A-A901-4E24C2B56A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7.png"/><Relationship Id="rId14" Type="http://schemas.openxmlformats.org/officeDocument/2006/relationships/image" Target="../media/image6.jpeg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5" Type="http://schemas.openxmlformats.org/officeDocument/2006/relationships/theme" Target="../theme/theme4.xml"/><Relationship Id="rId14" Type="http://schemas.openxmlformats.org/officeDocument/2006/relationships/image" Target="../media/image9.png"/><Relationship Id="rId13" Type="http://schemas.openxmlformats.org/officeDocument/2006/relationships/image" Target="../media/image7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5" Type="http://schemas.openxmlformats.org/officeDocument/2006/relationships/theme" Target="../theme/theme5.xml"/><Relationship Id="rId14" Type="http://schemas.openxmlformats.org/officeDocument/2006/relationships/image" Target="../media/image10.png"/><Relationship Id="rId13" Type="http://schemas.openxmlformats.org/officeDocument/2006/relationships/image" Target="../media/image7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C2CB9C-AAC1-4A7B-9684-22E792A2FA5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996DC6-0782-4F9A-A901-4E24C2B56A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35" descr="4"/>
          <p:cNvPicPr>
            <a:picLocks noChangeAspect="1"/>
          </p:cNvPicPr>
          <p:nvPr/>
        </p:nvPicPr>
        <p:blipFill>
          <a:blip r:embed="rId13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2052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3" name="Rectangle 27"/>
          <p:cNvSpPr>
            <a:spLocks noGrp="1"/>
          </p:cNvSpPr>
          <p:nvPr>
            <p:ph type="title"/>
          </p:nvPr>
        </p:nvSpPr>
        <p:spPr>
          <a:xfrm>
            <a:off x="2514600" y="141288"/>
            <a:ext cx="648652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054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900" y="14288"/>
            <a:ext cx="603250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23838" y="6469063"/>
            <a:ext cx="44481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 陆佳炜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Picture 35" descr="4"/>
          <p:cNvPicPr>
            <a:picLocks noChangeAspect="1"/>
          </p:cNvPicPr>
          <p:nvPr/>
        </p:nvPicPr>
        <p:blipFill>
          <a:blip r:embed="rId12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076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7" name="Rectangle 27"/>
          <p:cNvSpPr>
            <a:spLocks noGrp="1"/>
          </p:cNvSpPr>
          <p:nvPr>
            <p:ph type="title"/>
          </p:nvPr>
        </p:nvSpPr>
        <p:spPr>
          <a:xfrm>
            <a:off x="2851150" y="141288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8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23838" y="6469063"/>
            <a:ext cx="44481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张树明编著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3080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950" y="41275"/>
            <a:ext cx="576263" cy="7937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35" descr="4"/>
          <p:cNvPicPr>
            <a:picLocks noChangeAspect="1"/>
          </p:cNvPicPr>
          <p:nvPr/>
        </p:nvPicPr>
        <p:blipFill>
          <a:blip r:embed="rId12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4100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" name="Rectangle 27"/>
          <p:cNvSpPr>
            <a:spLocks noGrp="1"/>
          </p:cNvSpPr>
          <p:nvPr>
            <p:ph type="title"/>
          </p:nvPr>
        </p:nvSpPr>
        <p:spPr>
          <a:xfrm>
            <a:off x="2851150" y="141288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4102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23838" y="6469063"/>
            <a:ext cx="44481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张树明编著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4104" name="图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125" y="52388"/>
            <a:ext cx="790575" cy="7905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22" name="Picture 35" descr="4"/>
          <p:cNvPicPr>
            <a:picLocks noChangeAspect="1"/>
          </p:cNvPicPr>
          <p:nvPr/>
        </p:nvPicPr>
        <p:blipFill>
          <a:blip r:embed="rId12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124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" name="Rectangle 27"/>
          <p:cNvSpPr>
            <a:spLocks noGrp="1"/>
          </p:cNvSpPr>
          <p:nvPr>
            <p:ph type="title"/>
          </p:nvPr>
        </p:nvSpPr>
        <p:spPr>
          <a:xfrm>
            <a:off x="2851150" y="141288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5126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68288" y="6469063"/>
            <a:ext cx="44481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 陆佳炜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5128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750" y="219075"/>
            <a:ext cx="685800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2514600" y="149225"/>
            <a:ext cx="6467475" cy="6921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叮叮书店首页外观样式设计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启动</a:t>
            </a:r>
            <a:r>
              <a:rPr lang="en-US" altLang="zh-CN" dirty="0"/>
              <a:t>WebStorm</a:t>
            </a:r>
            <a:r>
              <a:rPr lang="zh-CN" altLang="zh-CN" dirty="0"/>
              <a:t>，打开叮叮书店项目首页</a:t>
            </a:r>
            <a:r>
              <a:rPr lang="en-US" altLang="zh-CN" dirty="0"/>
              <a:t>index.html</a:t>
            </a:r>
            <a:r>
              <a:rPr lang="zh-CN" altLang="zh-CN" dirty="0"/>
              <a:t>和外部样式表文件</a:t>
            </a:r>
            <a:r>
              <a:rPr lang="en-US" altLang="zh-CN" dirty="0"/>
              <a:t>style.css</a:t>
            </a:r>
            <a:r>
              <a:rPr lang="zh-CN" altLang="zh-CN" dirty="0"/>
              <a:t>，定义外观样式。</a:t>
            </a:r>
            <a:r>
              <a:rPr lang="zh-CN" altLang="en-US" dirty="0"/>
              <a:t>（</a:t>
            </a:r>
            <a:r>
              <a:rPr lang="en-US" altLang="zh-CN" dirty="0"/>
              <a:t>10.9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文本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背景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其他细节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2514600" y="149225"/>
            <a:ext cx="6467475" cy="6921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叮叮书店首页外观样式设计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pic>
        <p:nvPicPr>
          <p:cNvPr id="5120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5625" y="984250"/>
            <a:ext cx="5699125" cy="5273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2514600" y="149225"/>
            <a:ext cx="6467475" cy="692150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一、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叮叮书店首页布局样式设计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结合</a:t>
            </a:r>
            <a:r>
              <a:rPr lang="en-US" altLang="zh-CN" dirty="0"/>
              <a:t>4</a:t>
            </a:r>
            <a:r>
              <a:rPr lang="zh-CN" altLang="en-US" dirty="0"/>
              <a:t>次实验的情况，撰写一份实验报告，总结这</a:t>
            </a:r>
            <a:r>
              <a:rPr lang="en-US" altLang="zh-CN" dirty="0"/>
              <a:t>4</a:t>
            </a:r>
            <a:r>
              <a:rPr lang="zh-CN" altLang="en-US" dirty="0"/>
              <a:t>次实验的心得体会，学习到的技巧技术，以及遇到的困难及解决方法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</Template>
  <TotalTime>0</TotalTime>
  <Words>161</Words>
  <Application>WPS 演示</Application>
  <PresentationFormat>全屏显示(4:3)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华文细黑</vt:lpstr>
      <vt:lpstr>黑体</vt:lpstr>
      <vt:lpstr>MS UI Gothic</vt:lpstr>
      <vt:lpstr>微软雅黑</vt:lpstr>
      <vt:lpstr>Arial Unicode MS</vt:lpstr>
      <vt:lpstr>自定义设计方案</vt:lpstr>
      <vt:lpstr>nordridesign.com</vt:lpstr>
      <vt:lpstr>2_nordridesign.com</vt:lpstr>
      <vt:lpstr>3_nordridesign.com</vt:lpstr>
      <vt:lpstr>1_nordridesign.com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zsm</dc:creator>
  <cp:keywords>Web</cp:keywords>
  <cp:lastModifiedBy>Kukukukiki</cp:lastModifiedBy>
  <cp:revision>655</cp:revision>
  <dcterms:created xsi:type="dcterms:W3CDTF">2002-12-06T08:25:09Z</dcterms:created>
  <dcterms:modified xsi:type="dcterms:W3CDTF">2020-04-03T07:31:47Z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