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5" r:id="rId5"/>
    <p:sldMasterId id="2147483697" r:id="rId6"/>
  </p:sldMasterIdLst>
  <p:notesMasterIdLst>
    <p:notesMasterId r:id="rId17"/>
  </p:notesMasterIdLst>
  <p:handoutMasterIdLst>
    <p:handoutMasterId r:id="rId18"/>
  </p:handoutMasterIdLst>
  <p:sldIdLst>
    <p:sldId id="387" r:id="rId7"/>
    <p:sldId id="388" r:id="rId8"/>
    <p:sldId id="389" r:id="rId9"/>
    <p:sldId id="341" r:id="rId10"/>
    <p:sldId id="342" r:id="rId11"/>
    <p:sldId id="343" r:id="rId12"/>
    <p:sldId id="344" r:id="rId13"/>
    <p:sldId id="345" r:id="rId14"/>
    <p:sldId id="347" r:id="rId15"/>
    <p:sldId id="349" r:id="rId1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CCCFF"/>
    <a:srgbClr val="FEBEBC"/>
    <a:srgbClr val="FF3300"/>
    <a:srgbClr val="FDF0C1"/>
    <a:srgbClr val="DDDDDD"/>
    <a:srgbClr val="ECBB0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615"/>
    <p:restoredTop sz="94669"/>
  </p:normalViewPr>
  <p:slideViewPr>
    <p:cSldViewPr showGuides="1">
      <p:cViewPr varScale="1">
        <p:scale>
          <a:sx n="97" d="100"/>
          <a:sy n="97" d="100"/>
        </p:scale>
        <p:origin x="1110"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3298" name="矩形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3299" name="矩形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3300" name="矩形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3301" name="矩形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矩形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矩形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132" name="矩形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矩形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矩形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矩形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23" descr="1"/>
          <p:cNvPicPr>
            <a:picLocks noChangeAspect="1"/>
          </p:cNvPicPr>
          <p:nvPr/>
        </p:nvPicPr>
        <p:blipFill>
          <a:blip r:embed="rId2"/>
          <a:stretch>
            <a:fillRect/>
          </a:stretch>
        </p:blipFill>
        <p:spPr>
          <a:xfrm>
            <a:off x="0" y="0"/>
            <a:ext cx="9144000" cy="6858000"/>
          </a:xfrm>
          <a:prstGeom prst="rect">
            <a:avLst/>
          </a:prstGeom>
          <a:noFill/>
          <a:ln w="9525">
            <a:noFill/>
          </a:ln>
        </p:spPr>
      </p:pic>
      <p:pic>
        <p:nvPicPr>
          <p:cNvPr id="6147" name="Picture 22" descr="2"/>
          <p:cNvPicPr>
            <a:picLocks noChangeAspect="1"/>
          </p:cNvPicPr>
          <p:nvPr/>
        </p:nvPicPr>
        <p:blipFill>
          <a:blip r:embed="rId3"/>
          <a:stretch>
            <a:fillRect/>
          </a:stretch>
        </p:blipFill>
        <p:spPr>
          <a:xfrm>
            <a:off x="-36512" y="3495675"/>
            <a:ext cx="9180512" cy="3362325"/>
          </a:xfrm>
          <a:prstGeom prst="rect">
            <a:avLst/>
          </a:prstGeom>
          <a:noFill/>
          <a:ln w="9525">
            <a:noFill/>
          </a:ln>
        </p:spPr>
      </p:pic>
      <p:pic>
        <p:nvPicPr>
          <p:cNvPr id="6148" name="Picture 24" descr="3"/>
          <p:cNvPicPr>
            <a:picLocks noChangeAspect="1"/>
          </p:cNvPicPr>
          <p:nvPr/>
        </p:nvPicPr>
        <p:blipFill>
          <a:blip r:embed="rId4"/>
          <a:stretch>
            <a:fillRect/>
          </a:stretch>
        </p:blipFill>
        <p:spPr>
          <a:xfrm>
            <a:off x="0" y="0"/>
            <a:ext cx="7485063" cy="4957763"/>
          </a:xfrm>
          <a:prstGeom prst="rect">
            <a:avLst/>
          </a:prstGeom>
          <a:noFill/>
          <a:ln w="9525">
            <a:noFill/>
          </a:ln>
        </p:spPr>
      </p:pic>
      <p:sp>
        <p:nvSpPr>
          <p:cNvPr id="26626" name="Rectangle 27"/>
          <p:cNvSpPr>
            <a:spLocks noGrp="1" noChangeArrowheads="1"/>
          </p:cNvSpPr>
          <p:nvPr>
            <p:ph type="ctrTitle"/>
          </p:nvPr>
        </p:nvSpPr>
        <p:spPr>
          <a:xfrm>
            <a:off x="3276600" y="4094163"/>
            <a:ext cx="5399088" cy="1079500"/>
          </a:xfrm>
        </p:spPr>
        <p:txBody>
          <a:bodyPr/>
          <a:lstStyle>
            <a:lvl1pPr>
              <a:defRPr sz="3600" smtClean="0"/>
            </a:lvl1pPr>
          </a:lstStyle>
          <a:p>
            <a:pPr lvl="0"/>
            <a:r>
              <a:rPr lang="zh-CN" altLang="en-US" noProof="0"/>
              <a:t>单击此处编辑母版标题样式</a:t>
            </a:r>
            <a:endParaRPr lang="zh-CN" altLang="en-US" noProof="0" dirty="0"/>
          </a:p>
        </p:txBody>
      </p:sp>
      <p:sp>
        <p:nvSpPr>
          <p:cNvPr id="26627" name="Rectangle 31"/>
          <p:cNvSpPr>
            <a:spLocks noGrp="1" noChangeArrowheads="1"/>
          </p:cNvSpPr>
          <p:nvPr>
            <p:ph type="subTitle" idx="1"/>
          </p:nvPr>
        </p:nvSpPr>
        <p:spPr>
          <a:xfrm>
            <a:off x="3275013" y="5354638"/>
            <a:ext cx="5400675" cy="600075"/>
          </a:xfrm>
        </p:spPr>
        <p:txBody>
          <a:bodyPr/>
          <a:lstStyle>
            <a:lvl1pPr marL="0" indent="0" algn="r">
              <a:buFont typeface="Wingdings" panose="05000000000000000000" pitchFamily="2" charset="2"/>
              <a:buNone/>
              <a:defRPr sz="1800" baseline="0" smtClean="0">
                <a:solidFill>
                  <a:schemeClr val="bg1"/>
                </a:solidFill>
              </a:defRPr>
            </a:lvl1pPr>
          </a:lstStyle>
          <a:p>
            <a:pPr lvl="0"/>
            <a:r>
              <a:rPr lang="zh-CN" altLang="en-US" noProof="0"/>
              <a:t>单击此处编辑母版副标题样式</a:t>
            </a:r>
            <a:endParaRPr lang="zh-CN" altLang="en-US" noProof="0"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4600" y="149306"/>
            <a:ext cx="6496050" cy="692150"/>
          </a:xfrm>
        </p:spPr>
        <p:txBody>
          <a:bodyPr/>
          <a:lstStyle>
            <a:lvl1pPr>
              <a:defRPr>
                <a:latin typeface="华文细黑" panose="02010600040101010101" pitchFamily="2" charset="-122"/>
                <a:ea typeface="华文细黑" panose="0201060004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1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467544" y="908721"/>
            <a:ext cx="8229600" cy="2160239"/>
          </a:xfrm>
        </p:spPr>
        <p:txBody>
          <a:bodyPr/>
          <a:lstStyle>
            <a:lvl1pPr algn="ctr">
              <a:defRPr sz="4800" baseline="0">
                <a:latin typeface="华文细黑" panose="02010600040101010101" pitchFamily="2" charset="-122"/>
                <a:ea typeface="华文细黑" panose="02010600040101010101" pitchFamily="2" charset="-122"/>
              </a:defRPr>
            </a:lvl1pPr>
          </a:lstStyle>
          <a:p>
            <a:r>
              <a:rPr lang="zh-CN" altLang="en-US" dirty="0"/>
              <a:t>单击此处编辑母版标题样式</a:t>
            </a:r>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17410" name="Picture 23" descr="1"/>
          <p:cNvPicPr>
            <a:picLocks noChangeAspect="1"/>
          </p:cNvPicPr>
          <p:nvPr userDrawn="1"/>
        </p:nvPicPr>
        <p:blipFill>
          <a:blip r:embed="rId2"/>
          <a:stretch>
            <a:fillRect/>
          </a:stretch>
        </p:blipFill>
        <p:spPr>
          <a:xfrm>
            <a:off x="0" y="0"/>
            <a:ext cx="9144000" cy="6858000"/>
          </a:xfrm>
          <a:prstGeom prst="rect">
            <a:avLst/>
          </a:prstGeom>
          <a:noFill/>
          <a:ln w="9525">
            <a:noFill/>
          </a:ln>
        </p:spPr>
      </p:pic>
      <p:pic>
        <p:nvPicPr>
          <p:cNvPr id="17411" name="Picture 22" descr="2"/>
          <p:cNvPicPr>
            <a:picLocks noChangeAspect="1"/>
          </p:cNvPicPr>
          <p:nvPr userDrawn="1"/>
        </p:nvPicPr>
        <p:blipFill>
          <a:blip r:embed="rId3"/>
          <a:stretch>
            <a:fillRect/>
          </a:stretch>
        </p:blipFill>
        <p:spPr>
          <a:xfrm>
            <a:off x="-36512" y="3495675"/>
            <a:ext cx="9180512" cy="3362325"/>
          </a:xfrm>
          <a:prstGeom prst="rect">
            <a:avLst/>
          </a:prstGeom>
          <a:noFill/>
          <a:ln w="9525">
            <a:noFill/>
          </a:ln>
        </p:spPr>
      </p:pic>
      <p:pic>
        <p:nvPicPr>
          <p:cNvPr id="17412" name="Picture 24" descr="3"/>
          <p:cNvPicPr>
            <a:picLocks noChangeAspect="1"/>
          </p:cNvPicPr>
          <p:nvPr userDrawn="1"/>
        </p:nvPicPr>
        <p:blipFill>
          <a:blip r:embed="rId4"/>
          <a:stretch>
            <a:fillRect/>
          </a:stretch>
        </p:blipFill>
        <p:spPr>
          <a:xfrm>
            <a:off x="0" y="0"/>
            <a:ext cx="7485063" cy="4957763"/>
          </a:xfrm>
          <a:prstGeom prst="rect">
            <a:avLst/>
          </a:prstGeom>
          <a:noFill/>
          <a:ln w="9525">
            <a:noFill/>
          </a:ln>
        </p:spPr>
      </p:pic>
      <p:sp>
        <p:nvSpPr>
          <p:cNvPr id="26626" name="Rectangle 27"/>
          <p:cNvSpPr>
            <a:spLocks noGrp="1" noChangeArrowheads="1"/>
          </p:cNvSpPr>
          <p:nvPr>
            <p:ph type="ctrTitle"/>
          </p:nvPr>
        </p:nvSpPr>
        <p:spPr>
          <a:xfrm>
            <a:off x="3276600" y="4094163"/>
            <a:ext cx="5399088" cy="1079500"/>
          </a:xfrm>
        </p:spPr>
        <p:txBody>
          <a:bodyPr/>
          <a:lstStyle>
            <a:lvl1pPr>
              <a:defRPr sz="3600" smtClean="0"/>
            </a:lvl1pPr>
          </a:lstStyle>
          <a:p>
            <a:pPr lvl="0"/>
            <a:r>
              <a:rPr lang="zh-CN" altLang="en-US" noProof="0"/>
              <a:t>单击此处编辑母版标题样式</a:t>
            </a:r>
            <a:endParaRPr lang="zh-CN" altLang="en-US" noProof="0" dirty="0"/>
          </a:p>
        </p:txBody>
      </p:sp>
      <p:sp>
        <p:nvSpPr>
          <p:cNvPr id="26627" name="Rectangle 31"/>
          <p:cNvSpPr>
            <a:spLocks noGrp="1" noChangeArrowheads="1"/>
          </p:cNvSpPr>
          <p:nvPr>
            <p:ph type="subTitle" idx="1"/>
          </p:nvPr>
        </p:nvSpPr>
        <p:spPr>
          <a:xfrm>
            <a:off x="3275013" y="5354638"/>
            <a:ext cx="5400675" cy="600075"/>
          </a:xfrm>
        </p:spPr>
        <p:txBody>
          <a:bodyPr/>
          <a:lstStyle>
            <a:lvl1pPr marL="0" indent="0" algn="r">
              <a:buFont typeface="Wingdings" panose="05000000000000000000" pitchFamily="2" charset="2"/>
              <a:buNone/>
              <a:defRPr sz="1800" baseline="0" smtClean="0">
                <a:solidFill>
                  <a:schemeClr val="bg1"/>
                </a:solidFill>
              </a:defRPr>
            </a:lvl1pPr>
          </a:lstStyle>
          <a:p>
            <a:pPr lvl="0"/>
            <a:r>
              <a:rPr lang="zh-CN" altLang="en-US" noProof="0"/>
              <a:t>单击此处编辑母版副标题样式</a:t>
            </a:r>
            <a:endParaRPr lang="zh-CN" altLang="en-US" noProof="0" dirty="0"/>
          </a:p>
        </p:txBody>
      </p:sp>
    </p:spTree>
  </p:cSld>
  <p:clrMapOvr>
    <a:masterClrMapping/>
  </p:clrMapOvr>
  <p:timing>
    <p:tnLst>
      <p:par>
        <p:cTn id="1" dur="indefinite" restart="never" nodeType="tmRoot"/>
      </p:par>
    </p:tnLst>
  </p:timing>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4600" y="149306"/>
            <a:ext cx="6467475" cy="692150"/>
          </a:xfrm>
        </p:spPr>
        <p:txBody>
          <a:bodyPr/>
          <a:lstStyle>
            <a:lvl1pPr>
              <a:defRPr>
                <a:latin typeface="华文细黑" panose="02010600040101010101" pitchFamily="2" charset="-122"/>
                <a:ea typeface="华文细黑" panose="0201060004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1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7650" name="Picture 23" descr="1"/>
          <p:cNvPicPr>
            <a:picLocks noChangeAspect="1"/>
          </p:cNvPicPr>
          <p:nvPr userDrawn="1"/>
        </p:nvPicPr>
        <p:blipFill>
          <a:blip r:embed="rId2"/>
          <a:stretch>
            <a:fillRect/>
          </a:stretch>
        </p:blipFill>
        <p:spPr>
          <a:xfrm>
            <a:off x="0" y="0"/>
            <a:ext cx="9144000" cy="6858000"/>
          </a:xfrm>
          <a:prstGeom prst="rect">
            <a:avLst/>
          </a:prstGeom>
          <a:noFill/>
          <a:ln w="9525">
            <a:noFill/>
          </a:ln>
        </p:spPr>
      </p:pic>
      <p:pic>
        <p:nvPicPr>
          <p:cNvPr id="27651" name="Picture 22" descr="2"/>
          <p:cNvPicPr>
            <a:picLocks noChangeAspect="1"/>
          </p:cNvPicPr>
          <p:nvPr userDrawn="1"/>
        </p:nvPicPr>
        <p:blipFill>
          <a:blip r:embed="rId3"/>
          <a:stretch>
            <a:fillRect/>
          </a:stretch>
        </p:blipFill>
        <p:spPr>
          <a:xfrm>
            <a:off x="-36512" y="3495675"/>
            <a:ext cx="9180512" cy="3362325"/>
          </a:xfrm>
          <a:prstGeom prst="rect">
            <a:avLst/>
          </a:prstGeom>
          <a:noFill/>
          <a:ln w="9525">
            <a:noFill/>
          </a:ln>
        </p:spPr>
      </p:pic>
      <p:pic>
        <p:nvPicPr>
          <p:cNvPr id="27652" name="Picture 24" descr="3"/>
          <p:cNvPicPr>
            <a:picLocks noChangeAspect="1"/>
          </p:cNvPicPr>
          <p:nvPr userDrawn="1"/>
        </p:nvPicPr>
        <p:blipFill>
          <a:blip r:embed="rId4"/>
          <a:stretch>
            <a:fillRect/>
          </a:stretch>
        </p:blipFill>
        <p:spPr>
          <a:xfrm>
            <a:off x="0" y="0"/>
            <a:ext cx="7485063" cy="4957763"/>
          </a:xfrm>
          <a:prstGeom prst="rect">
            <a:avLst/>
          </a:prstGeom>
          <a:noFill/>
          <a:ln w="9525">
            <a:noFill/>
          </a:ln>
        </p:spPr>
      </p:pic>
      <p:sp>
        <p:nvSpPr>
          <p:cNvPr id="26626" name="Rectangle 27"/>
          <p:cNvSpPr>
            <a:spLocks noGrp="1" noChangeArrowheads="1"/>
          </p:cNvSpPr>
          <p:nvPr>
            <p:ph type="ctrTitle"/>
          </p:nvPr>
        </p:nvSpPr>
        <p:spPr>
          <a:xfrm>
            <a:off x="3276600" y="4094163"/>
            <a:ext cx="5399088" cy="1079500"/>
          </a:xfrm>
        </p:spPr>
        <p:txBody>
          <a:bodyPr/>
          <a:lstStyle>
            <a:lvl1pPr>
              <a:defRPr sz="3600" smtClean="0"/>
            </a:lvl1pPr>
          </a:lstStyle>
          <a:p>
            <a:pPr lvl="0"/>
            <a:r>
              <a:rPr lang="zh-CN" altLang="en-US" noProof="0"/>
              <a:t>单击此处编辑母版标题样式</a:t>
            </a:r>
            <a:endParaRPr lang="zh-CN" altLang="en-US" noProof="0" dirty="0"/>
          </a:p>
        </p:txBody>
      </p:sp>
      <p:sp>
        <p:nvSpPr>
          <p:cNvPr id="26627" name="Rectangle 31"/>
          <p:cNvSpPr>
            <a:spLocks noGrp="1" noChangeArrowheads="1"/>
          </p:cNvSpPr>
          <p:nvPr>
            <p:ph type="subTitle" idx="1"/>
          </p:nvPr>
        </p:nvSpPr>
        <p:spPr>
          <a:xfrm>
            <a:off x="3275013" y="5354638"/>
            <a:ext cx="5400675" cy="600075"/>
          </a:xfrm>
        </p:spPr>
        <p:txBody>
          <a:bodyPr/>
          <a:lstStyle>
            <a:lvl1pPr marL="0" indent="0" algn="r">
              <a:buFont typeface="Wingdings" panose="05000000000000000000" pitchFamily="2" charset="2"/>
              <a:buNone/>
              <a:defRPr sz="1800" baseline="0" smtClean="0">
                <a:solidFill>
                  <a:schemeClr val="bg1"/>
                </a:solidFill>
              </a:defRPr>
            </a:lvl1pPr>
          </a:lstStyle>
          <a:p>
            <a:pPr lvl="0"/>
            <a:r>
              <a:rPr lang="zh-CN" altLang="en-US" noProof="0"/>
              <a:t>单击此处编辑母版副标题样式</a:t>
            </a:r>
            <a:endParaRPr lang="zh-CN" altLang="en-US" noProof="0" dirty="0"/>
          </a:p>
        </p:txBody>
      </p:sp>
    </p:spTree>
  </p:cSld>
  <p:clrMapOvr>
    <a:masterClrMapping/>
  </p:clrMapOvr>
  <p:timing>
    <p:tnLst>
      <p:par>
        <p:cTn id="1" dur="indefinite" restart="never" nodeType="tmRoot"/>
      </p:par>
    </p:tnLst>
  </p:timing>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24125" y="149306"/>
            <a:ext cx="6457950" cy="692150"/>
          </a:xfrm>
        </p:spPr>
        <p:txBody>
          <a:bodyPr/>
          <a:lstStyle>
            <a:lvl1pPr>
              <a:defRPr>
                <a:latin typeface="华文细黑" panose="02010600040101010101" pitchFamily="2" charset="-122"/>
                <a:ea typeface="华文细黑" panose="0201060004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1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7890" name="Picture 23" descr="1"/>
          <p:cNvPicPr>
            <a:picLocks noChangeAspect="1"/>
          </p:cNvPicPr>
          <p:nvPr userDrawn="1"/>
        </p:nvPicPr>
        <p:blipFill>
          <a:blip r:embed="rId2"/>
          <a:stretch>
            <a:fillRect/>
          </a:stretch>
        </p:blipFill>
        <p:spPr>
          <a:xfrm>
            <a:off x="0" y="0"/>
            <a:ext cx="9144000" cy="6858000"/>
          </a:xfrm>
          <a:prstGeom prst="rect">
            <a:avLst/>
          </a:prstGeom>
          <a:noFill/>
          <a:ln w="9525">
            <a:noFill/>
          </a:ln>
        </p:spPr>
      </p:pic>
      <p:pic>
        <p:nvPicPr>
          <p:cNvPr id="37891" name="Picture 22" descr="2"/>
          <p:cNvPicPr>
            <a:picLocks noChangeAspect="1"/>
          </p:cNvPicPr>
          <p:nvPr userDrawn="1"/>
        </p:nvPicPr>
        <p:blipFill>
          <a:blip r:embed="rId3"/>
          <a:stretch>
            <a:fillRect/>
          </a:stretch>
        </p:blipFill>
        <p:spPr>
          <a:xfrm>
            <a:off x="-36512" y="3495675"/>
            <a:ext cx="9180512" cy="3362325"/>
          </a:xfrm>
          <a:prstGeom prst="rect">
            <a:avLst/>
          </a:prstGeom>
          <a:noFill/>
          <a:ln w="9525">
            <a:noFill/>
          </a:ln>
        </p:spPr>
      </p:pic>
      <p:pic>
        <p:nvPicPr>
          <p:cNvPr id="37892" name="Picture 24" descr="3"/>
          <p:cNvPicPr>
            <a:picLocks noChangeAspect="1"/>
          </p:cNvPicPr>
          <p:nvPr userDrawn="1"/>
        </p:nvPicPr>
        <p:blipFill>
          <a:blip r:embed="rId4"/>
          <a:stretch>
            <a:fillRect/>
          </a:stretch>
        </p:blipFill>
        <p:spPr>
          <a:xfrm>
            <a:off x="0" y="0"/>
            <a:ext cx="7485063" cy="4957763"/>
          </a:xfrm>
          <a:prstGeom prst="rect">
            <a:avLst/>
          </a:prstGeom>
          <a:noFill/>
          <a:ln w="9525">
            <a:noFill/>
          </a:ln>
        </p:spPr>
      </p:pic>
      <p:sp>
        <p:nvSpPr>
          <p:cNvPr id="26626" name="Rectangle 27"/>
          <p:cNvSpPr>
            <a:spLocks noGrp="1" noChangeArrowheads="1"/>
          </p:cNvSpPr>
          <p:nvPr>
            <p:ph type="ctrTitle"/>
          </p:nvPr>
        </p:nvSpPr>
        <p:spPr>
          <a:xfrm>
            <a:off x="3276600" y="4094163"/>
            <a:ext cx="5399088" cy="1079500"/>
          </a:xfrm>
        </p:spPr>
        <p:txBody>
          <a:bodyPr/>
          <a:lstStyle>
            <a:lvl1pPr>
              <a:defRPr sz="3600" smtClean="0"/>
            </a:lvl1pPr>
          </a:lstStyle>
          <a:p>
            <a:pPr lvl="0"/>
            <a:r>
              <a:rPr lang="zh-CN" altLang="en-US" noProof="0"/>
              <a:t>单击此处编辑母版标题样式</a:t>
            </a:r>
            <a:endParaRPr lang="zh-CN" altLang="en-US" noProof="0" dirty="0"/>
          </a:p>
        </p:txBody>
      </p:sp>
      <p:sp>
        <p:nvSpPr>
          <p:cNvPr id="26627" name="Rectangle 31"/>
          <p:cNvSpPr>
            <a:spLocks noGrp="1" noChangeArrowheads="1"/>
          </p:cNvSpPr>
          <p:nvPr>
            <p:ph type="subTitle" idx="1"/>
          </p:nvPr>
        </p:nvSpPr>
        <p:spPr>
          <a:xfrm>
            <a:off x="3275013" y="5354638"/>
            <a:ext cx="5400675" cy="600075"/>
          </a:xfrm>
        </p:spPr>
        <p:txBody>
          <a:bodyPr/>
          <a:lstStyle>
            <a:lvl1pPr marL="0" indent="0" algn="r">
              <a:buFont typeface="Wingdings" panose="05000000000000000000" pitchFamily="2" charset="2"/>
              <a:buNone/>
              <a:defRPr sz="1800" baseline="0" smtClean="0">
                <a:solidFill>
                  <a:schemeClr val="bg1"/>
                </a:solidFill>
              </a:defRPr>
            </a:lvl1pPr>
          </a:lstStyle>
          <a:p>
            <a:pPr lvl="0"/>
            <a:r>
              <a:rPr lang="zh-CN" altLang="en-US" noProof="0"/>
              <a:t>单击此处编辑母版副标题样式</a:t>
            </a:r>
            <a:endParaRPr lang="zh-CN" altLang="en-US" noProof="0" dirty="0"/>
          </a:p>
        </p:txBody>
      </p:sp>
    </p:spTree>
  </p:cSld>
  <p:clrMapOvr>
    <a:masterClrMapping/>
  </p:clrMapOvr>
  <p:timing>
    <p:tnLst>
      <p:par>
        <p:cTn id="1" dur="indefinite" restart="never" nodeType="tmRoot"/>
      </p:par>
    </p:tnLst>
  </p:timing>
  <p:hf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24125" y="149306"/>
            <a:ext cx="6448425" cy="692150"/>
          </a:xfrm>
        </p:spPr>
        <p:txBody>
          <a:bodyPr/>
          <a:lstStyle>
            <a:lvl1pPr>
              <a:defRPr>
                <a:latin typeface="华文细黑" panose="02010600040101010101" pitchFamily="2" charset="-122"/>
                <a:ea typeface="华文细黑" panose="0201060004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1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Rectangle 10"/>
          <p:cNvSpPr>
            <a:spLocks noGrp="1" noChangeArrowheads="1"/>
          </p:cNvSpPr>
          <p:nvPr>
            <p:ph type="sldNum" sz="quarter" idx="4"/>
          </p:nvPr>
        </p:nvSpPr>
        <p:spPr>
          <a:xfrm>
            <a:off x="8181975" y="6492875"/>
            <a:ext cx="835025" cy="250825"/>
          </a:xfrm>
          <a:prstGeom prst="rect">
            <a:avLst/>
          </a:prstGeom>
        </p:spPr>
        <p:txBody>
          <a:bodyPr vert="horz" wrap="square" lIns="91440" tIns="45720" rIns="91440" bIns="45720" numCol="1" anchor="t" anchorCtr="0" compatLnSpc="1"/>
          <a:p>
            <a:pPr lvl="0" eaLnBrk="1" hangingPunct="1"/>
            <a:r>
              <a:rPr lang="de-DE" altLang="zh-CN" dirty="0"/>
              <a:t>Page </a:t>
            </a:r>
            <a:r>
              <a:rPr lang="de-DE" altLang="zh-CN" dirty="0">
                <a:sym typeface="MS UI Gothic" panose="020B0600070205080204" pitchFamily="34" charset="-128"/>
              </a:rPr>
              <a:t></a:t>
            </a:r>
            <a:r>
              <a:rPr lang="de-DE" altLang="zh-CN" dirty="0"/>
              <a:t> </a:t>
            </a:r>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7.png"/><Relationship Id="rId14" Type="http://schemas.openxmlformats.org/officeDocument/2006/relationships/image" Target="../media/image6.jpeg"/><Relationship Id="rId13" Type="http://schemas.openxmlformats.org/officeDocument/2006/relationships/image" Target="../media/image5.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5.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5" Type="http://schemas.openxmlformats.org/officeDocument/2006/relationships/theme" Target="../theme/theme4.xml"/><Relationship Id="rId14" Type="http://schemas.openxmlformats.org/officeDocument/2006/relationships/image" Target="../media/image9.png"/><Relationship Id="rId13" Type="http://schemas.openxmlformats.org/officeDocument/2006/relationships/image" Target="../media/image7.png"/><Relationship Id="rId12" Type="http://schemas.openxmlformats.org/officeDocument/2006/relationships/image" Target="../media/image5.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5" Type="http://schemas.openxmlformats.org/officeDocument/2006/relationships/theme" Target="../theme/theme5.xml"/><Relationship Id="rId14"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5.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7AB9621-DB3D-4E8D-B9E5-B7B5BB5C2E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2050" name="Picture 35" descr="4"/>
          <p:cNvPicPr>
            <a:picLocks noChangeAspect="1"/>
          </p:cNvPicPr>
          <p:nvPr/>
        </p:nvPicPr>
        <p:blipFill>
          <a:blip r:embed="rId13"/>
          <a:srcRect b="6622"/>
          <a:stretch>
            <a:fillRect/>
          </a:stretch>
        </p:blipFill>
        <p:spPr>
          <a:xfrm>
            <a:off x="0" y="0"/>
            <a:ext cx="9144000" cy="895350"/>
          </a:xfrm>
          <a:prstGeom prst="rect">
            <a:avLst/>
          </a:prstGeom>
          <a:noFill/>
          <a:ln w="9525">
            <a:noFill/>
          </a:ln>
        </p:spPr>
      </p:pic>
      <p:sp>
        <p:nvSpPr>
          <p:cNvPr id="2051" name="Rectangle 31"/>
          <p:cNvSpPr>
            <a:spLocks noGrp="1"/>
          </p:cNvSpPr>
          <p:nvPr>
            <p:ph type="body" idx="1"/>
          </p:nvPr>
        </p:nvSpPr>
        <p:spPr>
          <a:xfrm>
            <a:off x="468313" y="1049338"/>
            <a:ext cx="8207375" cy="51990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2052" name="Line 37"/>
          <p:cNvSpPr/>
          <p:nvPr/>
        </p:nvSpPr>
        <p:spPr>
          <a:xfrm>
            <a:off x="0" y="901700"/>
            <a:ext cx="9144000" cy="0"/>
          </a:xfrm>
          <a:prstGeom prst="line">
            <a:avLst/>
          </a:prstGeom>
          <a:ln w="31750" cap="flat" cmpd="sng">
            <a:solidFill>
              <a:schemeClr val="accent1"/>
            </a:solidFill>
            <a:prstDash val="solid"/>
            <a:headEnd type="none" w="med" len="med"/>
            <a:tailEnd type="none" w="med" len="med"/>
          </a:ln>
        </p:spPr>
      </p:sp>
      <p:sp>
        <p:nvSpPr>
          <p:cNvPr id="2053" name="Rectangle 27"/>
          <p:cNvSpPr>
            <a:spLocks noGrp="1"/>
          </p:cNvSpPr>
          <p:nvPr>
            <p:ph type="title"/>
          </p:nvPr>
        </p:nvSpPr>
        <p:spPr>
          <a:xfrm>
            <a:off x="2514600" y="141288"/>
            <a:ext cx="6486525" cy="692150"/>
          </a:xfrm>
          <a:prstGeom prst="rect">
            <a:avLst/>
          </a:prstGeom>
          <a:noFill/>
          <a:ln w="9525">
            <a:noFill/>
          </a:ln>
        </p:spPr>
        <p:txBody>
          <a:bodyPr anchor="ctr"/>
          <a:p>
            <a:pPr lvl="0"/>
            <a:r>
              <a:rPr lang="zh-CN" altLang="en-US" dirty="0"/>
              <a:t>单击此处编辑母版标题样式</a:t>
            </a:r>
            <a:endParaRPr lang="zh-CN" altLang="en-US" dirty="0"/>
          </a:p>
        </p:txBody>
      </p:sp>
      <p:pic>
        <p:nvPicPr>
          <p:cNvPr id="2054" name="图片 1"/>
          <p:cNvPicPr>
            <a:picLocks noChangeAspect="1"/>
          </p:cNvPicPr>
          <p:nvPr/>
        </p:nvPicPr>
        <p:blipFill>
          <a:blip r:embed="rId14"/>
          <a:stretch>
            <a:fillRect/>
          </a:stretch>
        </p:blipFill>
        <p:spPr>
          <a:xfrm>
            <a:off x="723900" y="14288"/>
            <a:ext cx="603250" cy="828675"/>
          </a:xfrm>
          <a:prstGeom prst="rect">
            <a:avLst/>
          </a:prstGeom>
          <a:noFill/>
          <a:ln w="9525">
            <a:noFill/>
          </a:ln>
        </p:spPr>
      </p:pic>
      <p:pic>
        <p:nvPicPr>
          <p:cNvPr id="2055" name="图片 4"/>
          <p:cNvPicPr>
            <a:picLocks noChangeAspect="1"/>
          </p:cNvPicPr>
          <p:nvPr/>
        </p:nvPicPr>
        <p:blipFill>
          <a:blip r:embed="rId15"/>
          <a:stretch>
            <a:fillRect/>
          </a:stretch>
        </p:blipFill>
        <p:spPr>
          <a:xfrm>
            <a:off x="0" y="6362700"/>
            <a:ext cx="9144000" cy="495300"/>
          </a:xfrm>
          <a:prstGeom prst="rect">
            <a:avLst/>
          </a:prstGeom>
          <a:noFill/>
          <a:ln w="9525">
            <a:noFill/>
          </a:ln>
        </p:spPr>
      </p:pic>
      <p:sp>
        <p:nvSpPr>
          <p:cNvPr id="9" name="Rectangle 10"/>
          <p:cNvSpPr txBox="1">
            <a:spLocks noChangeArrowheads="1"/>
          </p:cNvSpPr>
          <p:nvPr/>
        </p:nvSpPr>
        <p:spPr bwMode="auto">
          <a:xfrm>
            <a:off x="223838" y="6469063"/>
            <a:ext cx="4448175" cy="282575"/>
          </a:xfrm>
          <a:prstGeom prst="rect">
            <a:avLst/>
          </a:prstGeom>
          <a:noFill/>
          <a:ln>
            <a:noFill/>
          </a:ln>
          <a:effectLst/>
        </p:spPr>
        <p:txBody>
          <a:bodyPr/>
          <a:lstStyle>
            <a:defPPr>
              <a:defRPr lang="zh-CN"/>
            </a:defPPr>
            <a:lvl1pPr algn="l" rtl="0" eaLnBrk="0" fontAlgn="base" hangingPunct="0">
              <a:spcBef>
                <a:spcPct val="0"/>
              </a:spcBef>
              <a:spcAft>
                <a:spcPct val="0"/>
              </a:spcAft>
              <a:defRPr sz="1000"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Web</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前端设计基础</a:t>
            </a:r>
            <a:r>
              <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HTML5</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CSS3</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JavaScript   </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  陆佳炜</a:t>
            </a:r>
            <a:endPar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timing>
    <p:tnLst>
      <p:par>
        <p:cTn id="1" dur="indefinite" restart="never" nodeType="tmRoot"/>
      </p:par>
    </p:tnLst>
  </p:timing>
  <p:hf sldNum="0" hdr="0" ftr="0" dt="0"/>
  <p:txStyles>
    <p:titleStyle>
      <a:lvl1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cs typeface="+mj-cs"/>
        </a:defRPr>
      </a:lvl1pPr>
      <a:lvl2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2pPr>
      <a:lvl3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3pPr>
      <a:lvl4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4pPr>
      <a:lvl5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40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ct val="20000"/>
        </a:spcBef>
        <a:spcAft>
          <a:spcPct val="0"/>
        </a:spcAft>
        <a:buChar char="»"/>
        <a:defRPr>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3074" name="Picture 35" descr="4"/>
          <p:cNvPicPr>
            <a:picLocks noChangeAspect="1"/>
          </p:cNvPicPr>
          <p:nvPr/>
        </p:nvPicPr>
        <p:blipFill>
          <a:blip r:embed="rId12"/>
          <a:srcRect b="6622"/>
          <a:stretch>
            <a:fillRect/>
          </a:stretch>
        </p:blipFill>
        <p:spPr>
          <a:xfrm>
            <a:off x="0" y="0"/>
            <a:ext cx="9144000" cy="895350"/>
          </a:xfrm>
          <a:prstGeom prst="rect">
            <a:avLst/>
          </a:prstGeom>
          <a:noFill/>
          <a:ln w="9525">
            <a:noFill/>
          </a:ln>
        </p:spPr>
      </p:pic>
      <p:sp>
        <p:nvSpPr>
          <p:cNvPr id="3075" name="Rectangle 31"/>
          <p:cNvSpPr>
            <a:spLocks noGrp="1"/>
          </p:cNvSpPr>
          <p:nvPr>
            <p:ph type="body" idx="1"/>
          </p:nvPr>
        </p:nvSpPr>
        <p:spPr>
          <a:xfrm>
            <a:off x="468313" y="1049338"/>
            <a:ext cx="8207375" cy="51990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3076" name="Line 37"/>
          <p:cNvSpPr/>
          <p:nvPr/>
        </p:nvSpPr>
        <p:spPr>
          <a:xfrm>
            <a:off x="0" y="901700"/>
            <a:ext cx="9144000" cy="0"/>
          </a:xfrm>
          <a:prstGeom prst="line">
            <a:avLst/>
          </a:prstGeom>
          <a:ln w="31750" cap="flat" cmpd="sng">
            <a:solidFill>
              <a:schemeClr val="accent1"/>
            </a:solidFill>
            <a:prstDash val="solid"/>
            <a:headEnd type="none" w="med" len="med"/>
            <a:tailEnd type="none" w="med" len="med"/>
          </a:ln>
        </p:spPr>
      </p:sp>
      <p:sp>
        <p:nvSpPr>
          <p:cNvPr id="3077" name="Rectangle 27"/>
          <p:cNvSpPr>
            <a:spLocks noGrp="1"/>
          </p:cNvSpPr>
          <p:nvPr>
            <p:ph type="title"/>
          </p:nvPr>
        </p:nvSpPr>
        <p:spPr>
          <a:xfrm>
            <a:off x="2851150" y="141288"/>
            <a:ext cx="5832475" cy="692150"/>
          </a:xfrm>
          <a:prstGeom prst="rect">
            <a:avLst/>
          </a:prstGeom>
          <a:noFill/>
          <a:ln w="9525">
            <a:noFill/>
          </a:ln>
        </p:spPr>
        <p:txBody>
          <a:bodyPr anchor="ctr"/>
          <a:p>
            <a:pPr lvl="0"/>
            <a:r>
              <a:rPr lang="zh-CN" altLang="en-US" dirty="0"/>
              <a:t>单击此处编辑母版标题样式</a:t>
            </a:r>
            <a:endParaRPr lang="zh-CN" altLang="en-US" dirty="0"/>
          </a:p>
        </p:txBody>
      </p:sp>
      <p:pic>
        <p:nvPicPr>
          <p:cNvPr id="3078" name="图片 4"/>
          <p:cNvPicPr>
            <a:picLocks noChangeAspect="1"/>
          </p:cNvPicPr>
          <p:nvPr/>
        </p:nvPicPr>
        <p:blipFill>
          <a:blip r:embed="rId13"/>
          <a:stretch>
            <a:fillRect/>
          </a:stretch>
        </p:blipFill>
        <p:spPr>
          <a:xfrm>
            <a:off x="0" y="6362700"/>
            <a:ext cx="9144000" cy="495300"/>
          </a:xfrm>
          <a:prstGeom prst="rect">
            <a:avLst/>
          </a:prstGeom>
          <a:noFill/>
          <a:ln w="9525">
            <a:noFill/>
          </a:ln>
        </p:spPr>
      </p:pic>
      <p:sp>
        <p:nvSpPr>
          <p:cNvPr id="9" name="Rectangle 10"/>
          <p:cNvSpPr txBox="1">
            <a:spLocks noChangeArrowheads="1"/>
          </p:cNvSpPr>
          <p:nvPr/>
        </p:nvSpPr>
        <p:spPr bwMode="auto">
          <a:xfrm>
            <a:off x="223838" y="6469063"/>
            <a:ext cx="4448175" cy="282575"/>
          </a:xfrm>
          <a:prstGeom prst="rect">
            <a:avLst/>
          </a:prstGeom>
          <a:noFill/>
          <a:ln>
            <a:noFill/>
          </a:ln>
          <a:effectLst/>
        </p:spPr>
        <p:txBody>
          <a:bodyPr/>
          <a:lstStyle>
            <a:defPPr>
              <a:defRPr lang="zh-CN"/>
            </a:defPPr>
            <a:lvl1pPr algn="l" rtl="0" eaLnBrk="0" fontAlgn="base" hangingPunct="0">
              <a:spcBef>
                <a:spcPct val="0"/>
              </a:spcBef>
              <a:spcAft>
                <a:spcPct val="0"/>
              </a:spcAft>
              <a:defRPr sz="1000"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Web</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前端设计基础</a:t>
            </a:r>
            <a:r>
              <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HTML5</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CSS3</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JavaScript   </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张树明编著</a:t>
            </a:r>
            <a:endPar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endParaRPr>
          </a:p>
        </p:txBody>
      </p:sp>
      <p:pic>
        <p:nvPicPr>
          <p:cNvPr id="3080" name="图片 1"/>
          <p:cNvPicPr>
            <a:picLocks noChangeAspect="1"/>
          </p:cNvPicPr>
          <p:nvPr/>
        </p:nvPicPr>
        <p:blipFill>
          <a:blip r:embed="rId14"/>
          <a:stretch>
            <a:fillRect/>
          </a:stretch>
        </p:blipFill>
        <p:spPr>
          <a:xfrm>
            <a:off x="742950" y="41275"/>
            <a:ext cx="576263" cy="7937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cs typeface="+mj-cs"/>
        </a:defRPr>
      </a:lvl1pPr>
      <a:lvl2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2pPr>
      <a:lvl3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3pPr>
      <a:lvl4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4pPr>
      <a:lvl5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40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ct val="20000"/>
        </a:spcBef>
        <a:spcAft>
          <a:spcPct val="0"/>
        </a:spcAft>
        <a:buChar char="»"/>
        <a:defRPr>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Picture 35" descr="4"/>
          <p:cNvPicPr>
            <a:picLocks noChangeAspect="1"/>
          </p:cNvPicPr>
          <p:nvPr/>
        </p:nvPicPr>
        <p:blipFill>
          <a:blip r:embed="rId12"/>
          <a:srcRect b="6622"/>
          <a:stretch>
            <a:fillRect/>
          </a:stretch>
        </p:blipFill>
        <p:spPr>
          <a:xfrm>
            <a:off x="0" y="0"/>
            <a:ext cx="9144000" cy="895350"/>
          </a:xfrm>
          <a:prstGeom prst="rect">
            <a:avLst/>
          </a:prstGeom>
          <a:noFill/>
          <a:ln w="9525">
            <a:noFill/>
          </a:ln>
        </p:spPr>
      </p:pic>
      <p:sp>
        <p:nvSpPr>
          <p:cNvPr id="4099" name="Rectangle 31"/>
          <p:cNvSpPr>
            <a:spLocks noGrp="1"/>
          </p:cNvSpPr>
          <p:nvPr>
            <p:ph type="body" idx="1"/>
          </p:nvPr>
        </p:nvSpPr>
        <p:spPr>
          <a:xfrm>
            <a:off x="468313" y="1049338"/>
            <a:ext cx="8207375" cy="51990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4100" name="Line 37"/>
          <p:cNvSpPr/>
          <p:nvPr/>
        </p:nvSpPr>
        <p:spPr>
          <a:xfrm>
            <a:off x="0" y="901700"/>
            <a:ext cx="9144000" cy="0"/>
          </a:xfrm>
          <a:prstGeom prst="line">
            <a:avLst/>
          </a:prstGeom>
          <a:ln w="31750" cap="flat" cmpd="sng">
            <a:solidFill>
              <a:schemeClr val="accent1"/>
            </a:solidFill>
            <a:prstDash val="solid"/>
            <a:headEnd type="none" w="med" len="med"/>
            <a:tailEnd type="none" w="med" len="med"/>
          </a:ln>
        </p:spPr>
      </p:sp>
      <p:sp>
        <p:nvSpPr>
          <p:cNvPr id="4101" name="Rectangle 27"/>
          <p:cNvSpPr>
            <a:spLocks noGrp="1"/>
          </p:cNvSpPr>
          <p:nvPr>
            <p:ph type="title"/>
          </p:nvPr>
        </p:nvSpPr>
        <p:spPr>
          <a:xfrm>
            <a:off x="2851150" y="141288"/>
            <a:ext cx="5832475" cy="692150"/>
          </a:xfrm>
          <a:prstGeom prst="rect">
            <a:avLst/>
          </a:prstGeom>
          <a:noFill/>
          <a:ln w="9525">
            <a:noFill/>
          </a:ln>
        </p:spPr>
        <p:txBody>
          <a:bodyPr anchor="ctr"/>
          <a:p>
            <a:pPr lvl="0"/>
            <a:r>
              <a:rPr lang="zh-CN" altLang="en-US" dirty="0"/>
              <a:t>单击此处编辑母版标题样式</a:t>
            </a:r>
            <a:endParaRPr lang="zh-CN" altLang="en-US" dirty="0"/>
          </a:p>
        </p:txBody>
      </p:sp>
      <p:pic>
        <p:nvPicPr>
          <p:cNvPr id="4102" name="图片 4"/>
          <p:cNvPicPr>
            <a:picLocks noChangeAspect="1"/>
          </p:cNvPicPr>
          <p:nvPr/>
        </p:nvPicPr>
        <p:blipFill>
          <a:blip r:embed="rId13"/>
          <a:stretch>
            <a:fillRect/>
          </a:stretch>
        </p:blipFill>
        <p:spPr>
          <a:xfrm>
            <a:off x="0" y="6362700"/>
            <a:ext cx="9144000" cy="495300"/>
          </a:xfrm>
          <a:prstGeom prst="rect">
            <a:avLst/>
          </a:prstGeom>
          <a:noFill/>
          <a:ln w="9525">
            <a:noFill/>
          </a:ln>
        </p:spPr>
      </p:pic>
      <p:sp>
        <p:nvSpPr>
          <p:cNvPr id="9" name="Rectangle 10"/>
          <p:cNvSpPr txBox="1">
            <a:spLocks noChangeArrowheads="1"/>
          </p:cNvSpPr>
          <p:nvPr/>
        </p:nvSpPr>
        <p:spPr bwMode="auto">
          <a:xfrm>
            <a:off x="223838" y="6469063"/>
            <a:ext cx="4448175" cy="282575"/>
          </a:xfrm>
          <a:prstGeom prst="rect">
            <a:avLst/>
          </a:prstGeom>
          <a:noFill/>
          <a:ln>
            <a:noFill/>
          </a:ln>
          <a:effectLst/>
        </p:spPr>
        <p:txBody>
          <a:bodyPr/>
          <a:lstStyle>
            <a:defPPr>
              <a:defRPr lang="zh-CN"/>
            </a:defPPr>
            <a:lvl1pPr algn="l" rtl="0" eaLnBrk="0" fontAlgn="base" hangingPunct="0">
              <a:spcBef>
                <a:spcPct val="0"/>
              </a:spcBef>
              <a:spcAft>
                <a:spcPct val="0"/>
              </a:spcAft>
              <a:defRPr sz="1000"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Web</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前端设计基础</a:t>
            </a:r>
            <a:r>
              <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HTML5</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CSS3</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JavaScript   </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张树明编著</a:t>
            </a:r>
            <a:endPar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endParaRPr>
          </a:p>
        </p:txBody>
      </p:sp>
      <p:pic>
        <p:nvPicPr>
          <p:cNvPr id="4104" name="图片 2"/>
          <p:cNvPicPr>
            <a:picLocks noChangeAspect="1"/>
          </p:cNvPicPr>
          <p:nvPr/>
        </p:nvPicPr>
        <p:blipFill>
          <a:blip r:embed="rId14"/>
          <a:stretch>
            <a:fillRect/>
          </a:stretch>
        </p:blipFill>
        <p:spPr>
          <a:xfrm>
            <a:off x="619125" y="52388"/>
            <a:ext cx="790575" cy="7905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sldNum="0" hdr="0" ftr="0" dt="0"/>
  <p:txStyles>
    <p:titleStyle>
      <a:lvl1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cs typeface="+mj-cs"/>
        </a:defRPr>
      </a:lvl1pPr>
      <a:lvl2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2pPr>
      <a:lvl3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3pPr>
      <a:lvl4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4pPr>
      <a:lvl5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40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ct val="20000"/>
        </a:spcBef>
        <a:spcAft>
          <a:spcPct val="0"/>
        </a:spcAft>
        <a:buChar char="»"/>
        <a:defRPr>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5122" name="Picture 35" descr="4"/>
          <p:cNvPicPr>
            <a:picLocks noChangeAspect="1"/>
          </p:cNvPicPr>
          <p:nvPr/>
        </p:nvPicPr>
        <p:blipFill>
          <a:blip r:embed="rId12"/>
          <a:srcRect b="6622"/>
          <a:stretch>
            <a:fillRect/>
          </a:stretch>
        </p:blipFill>
        <p:spPr>
          <a:xfrm>
            <a:off x="0" y="0"/>
            <a:ext cx="9144000" cy="895350"/>
          </a:xfrm>
          <a:prstGeom prst="rect">
            <a:avLst/>
          </a:prstGeom>
          <a:noFill/>
          <a:ln w="9525">
            <a:noFill/>
          </a:ln>
        </p:spPr>
      </p:pic>
      <p:sp>
        <p:nvSpPr>
          <p:cNvPr id="5123" name="Rectangle 31"/>
          <p:cNvSpPr>
            <a:spLocks noGrp="1"/>
          </p:cNvSpPr>
          <p:nvPr>
            <p:ph type="body" idx="1"/>
          </p:nvPr>
        </p:nvSpPr>
        <p:spPr>
          <a:xfrm>
            <a:off x="468313" y="1049338"/>
            <a:ext cx="8207375" cy="51990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124" name="Line 37"/>
          <p:cNvSpPr/>
          <p:nvPr/>
        </p:nvSpPr>
        <p:spPr>
          <a:xfrm>
            <a:off x="0" y="901700"/>
            <a:ext cx="9144000" cy="0"/>
          </a:xfrm>
          <a:prstGeom prst="line">
            <a:avLst/>
          </a:prstGeom>
          <a:ln w="31750" cap="flat" cmpd="sng">
            <a:solidFill>
              <a:schemeClr val="accent1"/>
            </a:solidFill>
            <a:prstDash val="solid"/>
            <a:headEnd type="none" w="med" len="med"/>
            <a:tailEnd type="none" w="med" len="med"/>
          </a:ln>
        </p:spPr>
      </p:sp>
      <p:sp>
        <p:nvSpPr>
          <p:cNvPr id="5125" name="Rectangle 27"/>
          <p:cNvSpPr>
            <a:spLocks noGrp="1"/>
          </p:cNvSpPr>
          <p:nvPr>
            <p:ph type="title"/>
          </p:nvPr>
        </p:nvSpPr>
        <p:spPr>
          <a:xfrm>
            <a:off x="2851150" y="141288"/>
            <a:ext cx="5832475" cy="692150"/>
          </a:xfrm>
          <a:prstGeom prst="rect">
            <a:avLst/>
          </a:prstGeom>
          <a:noFill/>
          <a:ln w="9525">
            <a:noFill/>
          </a:ln>
        </p:spPr>
        <p:txBody>
          <a:bodyPr anchor="ctr"/>
          <a:p>
            <a:pPr lvl="0"/>
            <a:r>
              <a:rPr lang="zh-CN" altLang="en-US" dirty="0"/>
              <a:t>单击此处编辑母版标题样式</a:t>
            </a:r>
            <a:endParaRPr lang="zh-CN" altLang="en-US" dirty="0"/>
          </a:p>
        </p:txBody>
      </p:sp>
      <p:pic>
        <p:nvPicPr>
          <p:cNvPr id="5126" name="图片 4"/>
          <p:cNvPicPr>
            <a:picLocks noChangeAspect="1"/>
          </p:cNvPicPr>
          <p:nvPr/>
        </p:nvPicPr>
        <p:blipFill>
          <a:blip r:embed="rId13"/>
          <a:stretch>
            <a:fillRect/>
          </a:stretch>
        </p:blipFill>
        <p:spPr>
          <a:xfrm>
            <a:off x="0" y="6362700"/>
            <a:ext cx="9144000" cy="495300"/>
          </a:xfrm>
          <a:prstGeom prst="rect">
            <a:avLst/>
          </a:prstGeom>
          <a:noFill/>
          <a:ln w="9525">
            <a:noFill/>
          </a:ln>
        </p:spPr>
      </p:pic>
      <p:sp>
        <p:nvSpPr>
          <p:cNvPr id="9" name="Rectangle 10"/>
          <p:cNvSpPr txBox="1">
            <a:spLocks noChangeArrowheads="1"/>
          </p:cNvSpPr>
          <p:nvPr/>
        </p:nvSpPr>
        <p:spPr bwMode="auto">
          <a:xfrm>
            <a:off x="268288" y="6469063"/>
            <a:ext cx="4448175" cy="282575"/>
          </a:xfrm>
          <a:prstGeom prst="rect">
            <a:avLst/>
          </a:prstGeom>
          <a:noFill/>
          <a:ln>
            <a:noFill/>
          </a:ln>
          <a:effectLst/>
        </p:spPr>
        <p:txBody>
          <a:bodyPr/>
          <a:lstStyle>
            <a:defPPr>
              <a:defRPr lang="zh-CN"/>
            </a:defPPr>
            <a:lvl1pPr algn="l" rtl="0" eaLnBrk="0" fontAlgn="base" hangingPunct="0">
              <a:spcBef>
                <a:spcPct val="0"/>
              </a:spcBef>
              <a:spcAft>
                <a:spcPct val="0"/>
              </a:spcAft>
              <a:defRPr sz="1000" b="1" i="1" kern="1200">
                <a:solidFill>
                  <a:schemeClr val="tx1"/>
                </a:solidFill>
                <a:latin typeface="Arial" panose="020B0604020202020204" pitchFamily="34" charset="0"/>
                <a:ea typeface="华文细黑" panose="0201060004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Web</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前端设计基础</a:t>
            </a:r>
            <a:r>
              <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HTML5</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CSS3</a:t>
            </a:r>
            <a:r>
              <a:rPr kumimoji="0" lang="zh-CN" altLang="de-DE"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a:t>
            </a:r>
            <a:r>
              <a:rPr kumimoji="0" lang="de-DE"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JavaScript   </a:t>
            </a:r>
            <a:r>
              <a:rPr kumimoji="0" lang="zh-CN" altLang="en-US"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rPr>
              <a:t>  陆佳炜 </a:t>
            </a:r>
            <a:endParaRPr kumimoji="0" lang="en-US" altLang="zh-CN" sz="1200" b="1" i="0" u="none" strike="noStrike" kern="1200" cap="none" spc="0" normalizeH="0" baseline="0" noProof="0" dirty="0">
              <a:ln>
                <a:noFill/>
              </a:ln>
              <a:solidFill>
                <a:schemeClr val="bg1"/>
              </a:solidFill>
              <a:effectLst/>
              <a:uLnTx/>
              <a:uFillTx/>
              <a:latin typeface="华文细黑" panose="02010600040101010101" pitchFamily="2" charset="-122"/>
              <a:ea typeface="华文细黑" panose="02010600040101010101" pitchFamily="2" charset="-122"/>
              <a:cs typeface="+mn-cs"/>
            </a:endParaRPr>
          </a:p>
        </p:txBody>
      </p:sp>
      <p:pic>
        <p:nvPicPr>
          <p:cNvPr id="5128" name="图片 1"/>
          <p:cNvPicPr>
            <a:picLocks noChangeAspect="1"/>
          </p:cNvPicPr>
          <p:nvPr/>
        </p:nvPicPr>
        <p:blipFill>
          <a:blip r:embed="rId14"/>
          <a:stretch>
            <a:fillRect/>
          </a:stretch>
        </p:blipFill>
        <p:spPr>
          <a:xfrm>
            <a:off x="666750" y="219075"/>
            <a:ext cx="685800" cy="4572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sldNum="0" hdr="0" ftr="0" dt="0"/>
  <p:txStyles>
    <p:titleStyle>
      <a:lvl1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cs typeface="+mj-cs"/>
        </a:defRPr>
      </a:lvl1pPr>
      <a:lvl2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2pPr>
      <a:lvl3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3pPr>
      <a:lvl4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4pPr>
      <a:lvl5pPr algn="r" rtl="0" eaLnBrk="0" fontAlgn="base" hangingPunct="0">
        <a:spcBef>
          <a:spcPct val="0"/>
        </a:spcBef>
        <a:spcAft>
          <a:spcPct val="0"/>
        </a:spcAft>
        <a:defRPr sz="3200">
          <a:solidFill>
            <a:schemeClr val="bg1"/>
          </a:solidFill>
          <a:latin typeface="华文细黑" panose="02010600040101010101" pitchFamily="2" charset="-122"/>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40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ct val="20000"/>
        </a:spcBef>
        <a:spcAft>
          <a:spcPct val="0"/>
        </a:spcAft>
        <a:buChar char="»"/>
        <a:defRPr>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xfrm>
            <a:off x="2627313" y="0"/>
            <a:ext cx="6467475"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叮叮书店首页超链接、伪类设计</a:t>
            </a:r>
            <a:endParaRPr lang="zh-CN" altLang="en-US" dirty="0">
              <a:latin typeface="华文细黑" panose="02010600040101010101" pitchFamily="2" charset="-122"/>
              <a:ea typeface="华文细黑" panose="02010600040101010101" pitchFamily="2" charset="-122"/>
              <a:cs typeface="+mj-cs"/>
            </a:endParaRPr>
          </a:p>
        </p:txBody>
      </p:sp>
      <p:sp>
        <p:nvSpPr>
          <p:cNvPr id="50179" name="内容占位符 2"/>
          <p:cNvSpPr>
            <a:spLocks noGrp="1"/>
          </p:cNvSpPr>
          <p:nvPr>
            <p:ph idx="1"/>
          </p:nvPr>
        </p:nvSpPr>
        <p:spPr>
          <a:ln/>
        </p:spPr>
        <p:txBody>
          <a:bodyPr vert="horz" wrap="square" lIns="91440" tIns="45720" rIns="91440" bIns="45720" anchor="t"/>
          <a:p>
            <a:pPr eaLnBrk="1" hangingPunct="1"/>
            <a:r>
              <a:rPr lang="zh-CN" altLang="zh-CN" dirty="0"/>
              <a:t>启动</a:t>
            </a:r>
            <a:r>
              <a:rPr lang="en-US" altLang="zh-CN" dirty="0"/>
              <a:t>WebStorm</a:t>
            </a:r>
            <a:r>
              <a:rPr lang="zh-CN" altLang="zh-CN" dirty="0"/>
              <a:t>，打开叮叮书店项目首页</a:t>
            </a:r>
            <a:r>
              <a:rPr lang="en-US" altLang="zh-CN" dirty="0"/>
              <a:t>index.html</a:t>
            </a:r>
            <a:r>
              <a:rPr lang="zh-CN" altLang="zh-CN" dirty="0"/>
              <a:t>和外部样式表文件</a:t>
            </a:r>
            <a:r>
              <a:rPr lang="en-US" altLang="zh-CN" dirty="0"/>
              <a:t>style.css</a:t>
            </a:r>
            <a:r>
              <a:rPr lang="zh-CN" altLang="zh-CN" dirty="0"/>
              <a:t>，定义叮叮书店首页超链接、伪类。</a:t>
            </a:r>
            <a:r>
              <a:rPr lang="zh-CN" altLang="en-US" dirty="0"/>
              <a:t>（</a:t>
            </a:r>
            <a:r>
              <a:rPr lang="en-US" altLang="zh-CN" dirty="0"/>
              <a:t>12.4</a:t>
            </a:r>
            <a:r>
              <a:rPr lang="zh-CN" altLang="en-US" dirty="0"/>
              <a:t>节）</a:t>
            </a:r>
            <a:endParaRPr lang="zh-CN" altLang="zh-CN" dirty="0"/>
          </a:p>
          <a:p>
            <a:pPr lvl="1" eaLnBrk="1" hangingPunct="1"/>
            <a:r>
              <a:rPr lang="zh-CN" altLang="zh-CN" dirty="0"/>
              <a:t>本周推荐图书封面图像</a:t>
            </a:r>
            <a:endParaRPr lang="en-US" altLang="zh-CN" dirty="0"/>
          </a:p>
          <a:p>
            <a:pPr lvl="1" eaLnBrk="1" hangingPunct="1"/>
            <a:r>
              <a:rPr lang="zh-CN" altLang="zh-CN" dirty="0"/>
              <a:t>页眉</a:t>
            </a:r>
            <a:r>
              <a:rPr lang="en-US" altLang="zh-CN" dirty="0"/>
              <a:t>logo</a:t>
            </a:r>
            <a:endParaRPr lang="en-US" altLang="zh-CN" dirty="0"/>
          </a:p>
          <a:p>
            <a:pPr lvl="1" eaLnBrk="1" hangingPunct="1"/>
            <a:r>
              <a:rPr lang="zh-CN" altLang="zh-CN" dirty="0"/>
              <a:t>购物车超</a:t>
            </a:r>
            <a:r>
              <a:rPr lang="zh-CN" altLang="en-US" dirty="0"/>
              <a:t>链</a:t>
            </a:r>
            <a:r>
              <a:rPr lang="zh-CN" altLang="zh-CN" dirty="0"/>
              <a:t>接</a:t>
            </a:r>
            <a:endParaRPr lang="en-US" altLang="zh-CN" dirty="0"/>
          </a:p>
        </p:txBody>
      </p:sp>
      <p:pic>
        <p:nvPicPr>
          <p:cNvPr id="50180" name="Picture 3"/>
          <p:cNvPicPr>
            <a:picLocks noChangeAspect="1"/>
          </p:cNvPicPr>
          <p:nvPr/>
        </p:nvPicPr>
        <p:blipFill>
          <a:blip r:embed="rId1"/>
          <a:stretch>
            <a:fillRect/>
          </a:stretch>
        </p:blipFill>
        <p:spPr>
          <a:xfrm>
            <a:off x="4140200" y="3573463"/>
            <a:ext cx="4133850" cy="2286000"/>
          </a:xfrm>
          <a:prstGeom prst="rect">
            <a:avLst/>
          </a:prstGeom>
          <a:noFill/>
          <a:ln w="9525">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a:xfrm>
            <a:off x="2195513" y="149225"/>
            <a:ext cx="6786562"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页面内容样式设计</a:t>
            </a:r>
            <a:r>
              <a:rPr lang="en-US" altLang="zh-CN" dirty="0">
                <a:latin typeface="华文细黑" panose="02010600040101010101" pitchFamily="2" charset="-122"/>
                <a:ea typeface="华文细黑" panose="02010600040101010101" pitchFamily="2" charset="-122"/>
                <a:cs typeface="+mj-cs"/>
              </a:rPr>
              <a:t>——</a:t>
            </a:r>
            <a:r>
              <a:rPr lang="zh-CN" altLang="zh-CN" dirty="0">
                <a:latin typeface="华文细黑" panose="02010600040101010101" pitchFamily="2" charset="-122"/>
                <a:ea typeface="华文细黑" panose="02010600040101010101" pitchFamily="2" charset="-122"/>
                <a:cs typeface="+mj-cs"/>
              </a:rPr>
              <a:t>导航菜单</a:t>
            </a:r>
            <a:endParaRPr lang="zh-CN" altLang="en-US" dirty="0">
              <a:latin typeface="华文细黑" panose="02010600040101010101" pitchFamily="2" charset="-122"/>
              <a:ea typeface="华文细黑" panose="02010600040101010101" pitchFamily="2" charset="-122"/>
              <a:cs typeface="+mj-cs"/>
            </a:endParaRPr>
          </a:p>
        </p:txBody>
      </p:sp>
      <p:sp>
        <p:nvSpPr>
          <p:cNvPr id="59395" name="内容占位符 2"/>
          <p:cNvSpPr>
            <a:spLocks noGrp="1"/>
          </p:cNvSpPr>
          <p:nvPr>
            <p:ph idx="1"/>
          </p:nvPr>
        </p:nvSpPr>
        <p:spPr>
          <a:ln/>
        </p:spPr>
        <p:txBody>
          <a:bodyPr vert="horz" wrap="square" lIns="91440" tIns="45720" rIns="91440" bIns="45720" anchor="t"/>
          <a:p>
            <a:pPr eaLnBrk="1" hangingPunct="1"/>
            <a:r>
              <a:rPr lang="zh-CN" altLang="zh-CN" dirty="0"/>
              <a:t>样式设计</a:t>
            </a:r>
            <a:endParaRPr lang="zh-CN" altLang="zh-CN" dirty="0"/>
          </a:p>
          <a:p>
            <a:pPr lvl="1" eaLnBrk="1" hangingPunct="1"/>
            <a:r>
              <a:rPr lang="zh-CN" altLang="zh-CN" dirty="0"/>
              <a:t>在水平菜单样式的基础上，定义下拉菜单</a:t>
            </a:r>
            <a:r>
              <a:rPr lang="en-US" altLang="zh-CN" dirty="0"/>
              <a:t>#nav nav ul ul</a:t>
            </a:r>
            <a:r>
              <a:rPr lang="zh-CN" altLang="zh-CN" dirty="0"/>
              <a:t>样式，由于下拉菜单开始时是不可见的，所以</a:t>
            </a:r>
            <a:r>
              <a:rPr lang="en-US" altLang="zh-CN" dirty="0"/>
              <a:t>visibility</a:t>
            </a:r>
            <a:r>
              <a:rPr lang="zh-CN" altLang="zh-CN" dirty="0"/>
              <a:t>属性设为隐藏，下拉菜单通过绝对定位方式显示在菜单项下面，定义</a:t>
            </a:r>
            <a:r>
              <a:rPr lang="en-US" altLang="zh-CN" dirty="0"/>
              <a:t>#nav nav ul li:hover ul</a:t>
            </a:r>
            <a:r>
              <a:rPr lang="zh-CN" altLang="zh-CN" dirty="0"/>
              <a:t>样式，当鼠标悬停在菜单项（即</a:t>
            </a:r>
            <a:r>
              <a:rPr lang="en-US" altLang="zh-CN" dirty="0"/>
              <a:t>li</a:t>
            </a:r>
            <a:r>
              <a:rPr lang="zh-CN" altLang="zh-CN" dirty="0"/>
              <a:t>元素）时，</a:t>
            </a:r>
            <a:r>
              <a:rPr lang="en-US" altLang="zh-CN" dirty="0"/>
              <a:t>li</a:t>
            </a:r>
            <a:r>
              <a:rPr lang="zh-CN" altLang="zh-CN" dirty="0"/>
              <a:t>元素里的</a:t>
            </a:r>
            <a:r>
              <a:rPr lang="en-US" altLang="zh-CN" dirty="0"/>
              <a:t>ul</a:t>
            </a:r>
            <a:r>
              <a:rPr lang="zh-CN" altLang="zh-CN" dirty="0"/>
              <a:t>（下拉菜单）的</a:t>
            </a:r>
            <a:r>
              <a:rPr lang="en-US" altLang="zh-CN" dirty="0"/>
              <a:t>visibility</a:t>
            </a:r>
            <a:r>
              <a:rPr lang="zh-CN" altLang="zh-CN" dirty="0"/>
              <a:t>属性应为可见的。同样当下拉菜单显示时应在最前面，</a:t>
            </a:r>
            <a:r>
              <a:rPr lang="en-US" altLang="zh-CN" dirty="0"/>
              <a:t>z-index</a:t>
            </a:r>
            <a:r>
              <a:rPr lang="zh-CN" altLang="zh-CN" dirty="0"/>
              <a:t>值设为</a:t>
            </a:r>
            <a:r>
              <a:rPr lang="en-US" altLang="zh-CN" dirty="0"/>
              <a:t>100</a:t>
            </a:r>
            <a:r>
              <a:rPr lang="zh-CN" altLang="zh-CN" dirty="0"/>
              <a:t>。</a:t>
            </a:r>
            <a:endParaRPr lang="en-US" altLang="zh-CN" dirty="0"/>
          </a:p>
          <a:p>
            <a:pPr lvl="2" eaLnBrk="1" hangingPunct="1"/>
            <a:r>
              <a:rPr lang="en-US" altLang="zh-CN" sz="1600" dirty="0"/>
              <a:t>#nav nav ul li{position: relative;}</a:t>
            </a:r>
            <a:endParaRPr lang="zh-CN" altLang="zh-CN" sz="1600" dirty="0"/>
          </a:p>
          <a:p>
            <a:pPr lvl="2" eaLnBrk="1" hangingPunct="1"/>
            <a:r>
              <a:rPr lang="en-US" altLang="zh-CN" sz="1600" dirty="0"/>
              <a:t>#nav nav ul ul li{background-image:url("images/navbg.jpg");}</a:t>
            </a:r>
            <a:endParaRPr lang="zh-CN" altLang="zh-CN" sz="1600" dirty="0"/>
          </a:p>
          <a:p>
            <a:pPr lvl="2" eaLnBrk="1" hangingPunct="1"/>
            <a:r>
              <a:rPr lang="en-US" altLang="zh-CN" sz="1600" dirty="0"/>
              <a:t>#nav nav ul ul li a{border-left: solid 1px #834524;border-right: solid 1px #834524;border-bottom: solid 1px #834524;}</a:t>
            </a:r>
            <a:endParaRPr lang="zh-CN" altLang="zh-CN" sz="1600" dirty="0"/>
          </a:p>
          <a:p>
            <a:pPr lvl="2" eaLnBrk="1" hangingPunct="1"/>
            <a:r>
              <a:rPr lang="en-US" altLang="zh-CN" sz="1600" dirty="0"/>
              <a:t>#nav nav ul ul{visibility: hidden;position: absolute;left:-1px;background-image:url("images/navbg.jpg");}</a:t>
            </a:r>
            <a:endParaRPr lang="zh-CN" altLang="zh-CN" sz="1600" dirty="0"/>
          </a:p>
          <a:p>
            <a:pPr lvl="2" eaLnBrk="1" hangingPunct="1"/>
            <a:r>
              <a:rPr lang="en-US" altLang="zh-CN" sz="1600" dirty="0"/>
              <a:t>#nav nav ul li:hover ul{visibility: visible; z-index: 100;}</a:t>
            </a:r>
            <a:endParaRPr lang="zh-CN" altLang="en-US" sz="1600" dirty="0"/>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xfrm>
            <a:off x="2627313" y="44450"/>
            <a:ext cx="6467475"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叮叮书店首页超链接、伪类设计</a:t>
            </a:r>
            <a:endParaRPr lang="zh-CN" altLang="en-US" dirty="0">
              <a:latin typeface="华文细黑" panose="02010600040101010101" pitchFamily="2" charset="-122"/>
              <a:ea typeface="华文细黑" panose="02010600040101010101" pitchFamily="2" charset="-122"/>
              <a:cs typeface="+mj-cs"/>
            </a:endParaRPr>
          </a:p>
        </p:txBody>
      </p:sp>
      <p:sp>
        <p:nvSpPr>
          <p:cNvPr id="51203" name="内容占位符 2"/>
          <p:cNvSpPr>
            <a:spLocks noGrp="1"/>
          </p:cNvSpPr>
          <p:nvPr>
            <p:ph idx="1"/>
          </p:nvPr>
        </p:nvSpPr>
        <p:spPr>
          <a:ln/>
        </p:spPr>
        <p:txBody>
          <a:bodyPr vert="horz" wrap="square" lIns="91440" tIns="45720" rIns="91440" bIns="45720" anchor="t"/>
          <a:p>
            <a:pPr lvl="1" eaLnBrk="1" hangingPunct="1"/>
            <a:r>
              <a:rPr lang="zh-CN" altLang="zh-CN" dirty="0"/>
              <a:t>站内搜索</a:t>
            </a:r>
            <a:endParaRPr lang="en-US" altLang="zh-CN" dirty="0"/>
          </a:p>
          <a:p>
            <a:pPr lvl="1" eaLnBrk="1" hangingPunct="1"/>
            <a:r>
              <a:rPr lang="zh-CN" altLang="zh-CN" dirty="0"/>
              <a:t>本周推荐、最近促销加入购物车、详细内容超</a:t>
            </a:r>
            <a:r>
              <a:rPr lang="zh-CN" altLang="en-US" dirty="0"/>
              <a:t>链接</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r>
              <a:rPr lang="zh-CN" altLang="zh-CN" dirty="0"/>
              <a:t>图书分类和合作伙伴超</a:t>
            </a:r>
            <a:r>
              <a:rPr lang="zh-CN" altLang="en-US" dirty="0"/>
              <a:t>链接</a:t>
            </a:r>
            <a:endParaRPr lang="en-US" altLang="zh-CN" dirty="0"/>
          </a:p>
          <a:p>
            <a:pPr lvl="1" eaLnBrk="1" hangingPunct="1"/>
            <a:r>
              <a:rPr lang="zh-CN" altLang="zh-CN" dirty="0"/>
              <a:t>页脚超</a:t>
            </a:r>
            <a:r>
              <a:rPr lang="zh-CN" altLang="en-US" dirty="0"/>
              <a:t>链接</a:t>
            </a:r>
            <a:endParaRPr lang="en-US" altLang="zh-CN" dirty="0"/>
          </a:p>
        </p:txBody>
      </p:sp>
      <p:pic>
        <p:nvPicPr>
          <p:cNvPr id="51204" name="Picture 2"/>
          <p:cNvPicPr>
            <a:picLocks noChangeAspect="1"/>
          </p:cNvPicPr>
          <p:nvPr/>
        </p:nvPicPr>
        <p:blipFill>
          <a:blip r:embed="rId1"/>
          <a:stretch>
            <a:fillRect/>
          </a:stretch>
        </p:blipFill>
        <p:spPr>
          <a:xfrm>
            <a:off x="1835150" y="2070100"/>
            <a:ext cx="5276850" cy="1381125"/>
          </a:xfrm>
          <a:prstGeom prst="rect">
            <a:avLst/>
          </a:prstGeom>
          <a:noFill/>
          <a:ln w="9525">
            <a:noFill/>
          </a:ln>
        </p:spPr>
      </p:pic>
      <p:pic>
        <p:nvPicPr>
          <p:cNvPr id="51205" name="Picture 3"/>
          <p:cNvPicPr>
            <a:picLocks noChangeAspect="1"/>
          </p:cNvPicPr>
          <p:nvPr/>
        </p:nvPicPr>
        <p:blipFill>
          <a:blip r:embed="rId2"/>
          <a:stretch>
            <a:fillRect/>
          </a:stretch>
        </p:blipFill>
        <p:spPr>
          <a:xfrm>
            <a:off x="1116013" y="4610100"/>
            <a:ext cx="7151687" cy="1609725"/>
          </a:xfrm>
          <a:prstGeom prst="rect">
            <a:avLst/>
          </a:prstGeom>
          <a:noFill/>
          <a:ln w="9525">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xfrm>
            <a:off x="2555875" y="42863"/>
            <a:ext cx="6467475"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叮叮书店首页超链接、伪类设计</a:t>
            </a:r>
            <a:endParaRPr lang="zh-CN" altLang="en-US" dirty="0">
              <a:latin typeface="华文细黑" panose="02010600040101010101" pitchFamily="2" charset="-122"/>
              <a:ea typeface="华文细黑" panose="02010600040101010101" pitchFamily="2" charset="-122"/>
              <a:cs typeface="+mj-cs"/>
            </a:endParaRPr>
          </a:p>
        </p:txBody>
      </p:sp>
      <p:sp>
        <p:nvSpPr>
          <p:cNvPr id="52227" name="内容占位符 2"/>
          <p:cNvSpPr>
            <a:spLocks noGrp="1"/>
          </p:cNvSpPr>
          <p:nvPr>
            <p:ph idx="1"/>
          </p:nvPr>
        </p:nvSpPr>
        <p:spPr>
          <a:ln/>
        </p:spPr>
        <p:txBody>
          <a:bodyPr vert="horz" wrap="square" lIns="91440" tIns="45720" rIns="91440" bIns="45720" anchor="t"/>
          <a:p>
            <a:pPr lvl="1" eaLnBrk="1" hangingPunct="1"/>
            <a:endParaRPr lang="en-US" altLang="zh-CN" dirty="0"/>
          </a:p>
          <a:p>
            <a:pPr lvl="1" eaLnBrk="1" hangingPunct="1"/>
            <a:r>
              <a:rPr lang="zh-CN" altLang="zh-CN" dirty="0"/>
              <a:t>畅销图书</a:t>
            </a:r>
            <a:endParaRPr lang="zh-CN" altLang="zh-CN" dirty="0"/>
          </a:p>
        </p:txBody>
      </p:sp>
      <p:pic>
        <p:nvPicPr>
          <p:cNvPr id="52228" name="Picture 3"/>
          <p:cNvPicPr>
            <a:picLocks noChangeAspect="1"/>
          </p:cNvPicPr>
          <p:nvPr/>
        </p:nvPicPr>
        <p:blipFill>
          <a:blip r:embed="rId1"/>
          <a:stretch>
            <a:fillRect/>
          </a:stretch>
        </p:blipFill>
        <p:spPr>
          <a:xfrm>
            <a:off x="1547813" y="2420938"/>
            <a:ext cx="6119812" cy="2578100"/>
          </a:xfrm>
          <a:prstGeom prst="rect">
            <a:avLst/>
          </a:prstGeom>
          <a:noFill/>
          <a:ln w="9525">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xfrm>
            <a:off x="2124075" y="149225"/>
            <a:ext cx="6858000"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页面内容样式设计</a:t>
            </a:r>
            <a:r>
              <a:rPr lang="en-US" altLang="zh-CN" dirty="0">
                <a:latin typeface="华文细黑" panose="02010600040101010101" pitchFamily="2" charset="-122"/>
                <a:ea typeface="华文细黑" panose="02010600040101010101" pitchFamily="2" charset="-122"/>
                <a:cs typeface="+mj-cs"/>
              </a:rPr>
              <a:t>——</a:t>
            </a:r>
            <a:r>
              <a:rPr lang="zh-CN" altLang="zh-CN" dirty="0">
                <a:latin typeface="华文细黑" panose="02010600040101010101" pitchFamily="2" charset="-122"/>
                <a:ea typeface="华文细黑" panose="02010600040101010101" pitchFamily="2" charset="-122"/>
                <a:cs typeface="+mj-cs"/>
              </a:rPr>
              <a:t>导航菜单</a:t>
            </a:r>
            <a:endParaRPr lang="zh-CN" altLang="en-US" dirty="0">
              <a:latin typeface="华文细黑" panose="02010600040101010101" pitchFamily="2" charset="-122"/>
              <a:ea typeface="华文细黑" panose="02010600040101010101" pitchFamily="2" charset="-122"/>
              <a:cs typeface="+mj-cs"/>
            </a:endParaRPr>
          </a:p>
        </p:txBody>
      </p:sp>
      <p:sp>
        <p:nvSpPr>
          <p:cNvPr id="53251" name="内容占位符 2"/>
          <p:cNvSpPr>
            <a:spLocks noGrp="1"/>
          </p:cNvSpPr>
          <p:nvPr>
            <p:ph idx="1"/>
          </p:nvPr>
        </p:nvSpPr>
        <p:spPr>
          <a:ln/>
        </p:spPr>
        <p:txBody>
          <a:bodyPr vert="horz" wrap="square" lIns="91440" tIns="45720" rIns="91440" bIns="45720" anchor="t"/>
          <a:p>
            <a:pPr eaLnBrk="1" hangingPunct="1"/>
            <a:r>
              <a:rPr lang="zh-CN" altLang="zh-CN" dirty="0"/>
              <a:t>通常用</a:t>
            </a:r>
            <a:r>
              <a:rPr lang="en-US" altLang="zh-CN" dirty="0"/>
              <a:t>ul</a:t>
            </a:r>
            <a:r>
              <a:rPr lang="zh-CN" altLang="zh-CN" dirty="0"/>
              <a:t>无序列表来构建导航菜单，每个</a:t>
            </a:r>
            <a:r>
              <a:rPr lang="en-US" altLang="zh-CN" dirty="0"/>
              <a:t>li</a:t>
            </a:r>
            <a:r>
              <a:rPr lang="zh-CN" altLang="zh-CN" dirty="0"/>
              <a:t>列表项是一个菜单项，当然也可以使用</a:t>
            </a:r>
            <a:r>
              <a:rPr lang="en-US" altLang="zh-CN" dirty="0"/>
              <a:t>ol</a:t>
            </a:r>
            <a:r>
              <a:rPr lang="zh-CN" altLang="zh-CN" dirty="0"/>
              <a:t>、</a:t>
            </a:r>
            <a:r>
              <a:rPr lang="en-US" altLang="zh-CN" dirty="0"/>
              <a:t>dl</a:t>
            </a:r>
            <a:r>
              <a:rPr lang="zh-CN" altLang="zh-CN" dirty="0"/>
              <a:t>列表实现。导航菜单形式多样，基本上可以概括为</a:t>
            </a:r>
            <a:r>
              <a:rPr lang="en-US" altLang="zh-CN" dirty="0"/>
              <a:t>3</a:t>
            </a:r>
            <a:r>
              <a:rPr lang="zh-CN" altLang="zh-CN" dirty="0"/>
              <a:t>类：水平菜单、垂直菜单和多级菜单。</a:t>
            </a:r>
            <a:endParaRPr lang="zh-CN" altLang="en-US" dirty="0"/>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xfrm>
            <a:off x="2124075" y="149225"/>
            <a:ext cx="6858000"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页面内容样式设计</a:t>
            </a:r>
            <a:r>
              <a:rPr lang="en-US" altLang="zh-CN" dirty="0">
                <a:latin typeface="华文细黑" panose="02010600040101010101" pitchFamily="2" charset="-122"/>
                <a:ea typeface="华文细黑" panose="02010600040101010101" pitchFamily="2" charset="-122"/>
                <a:cs typeface="+mj-cs"/>
              </a:rPr>
              <a:t>——</a:t>
            </a:r>
            <a:r>
              <a:rPr lang="zh-CN" altLang="zh-CN" dirty="0">
                <a:latin typeface="华文细黑" panose="02010600040101010101" pitchFamily="2" charset="-122"/>
                <a:ea typeface="华文细黑" panose="02010600040101010101" pitchFamily="2" charset="-122"/>
                <a:cs typeface="+mj-cs"/>
              </a:rPr>
              <a:t>导航菜单</a:t>
            </a:r>
            <a:endParaRPr lang="zh-CN" altLang="en-US" dirty="0">
              <a:latin typeface="华文细黑" panose="02010600040101010101" pitchFamily="2" charset="-122"/>
              <a:ea typeface="华文细黑" panose="02010600040101010101" pitchFamily="2" charset="-122"/>
              <a:cs typeface="+mj-cs"/>
            </a:endParaRPr>
          </a:p>
        </p:txBody>
      </p:sp>
      <p:sp>
        <p:nvSpPr>
          <p:cNvPr id="3" name="内容占位符 2"/>
          <p:cNvSpPr>
            <a:spLocks noGrp="1"/>
          </p:cNvSpPr>
          <p:nvPr>
            <p:ph idx="1"/>
          </p:nvPr>
        </p:nvSpPr>
        <p:spPr>
          <a:xfrm>
            <a:off x="468313" y="1049338"/>
            <a:ext cx="8207375" cy="51990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1"/>
              </a:buClr>
              <a:buSzTx/>
              <a:buFontTx/>
              <a:buNone/>
              <a:defRPr/>
            </a:pPr>
            <a:r>
              <a:rPr kumimoji="0" lang="en-US"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1. </a:t>
            </a: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水平菜单</a:t>
            </a:r>
            <a:r>
              <a:rPr kumimoji="0" lang="zh-CN" altLang="en-US"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13.2.1</a:t>
            </a:r>
            <a:r>
              <a:rPr kumimoji="0" lang="zh-CN" altLang="en-US"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节 </a:t>
            </a:r>
            <a:r>
              <a:rPr kumimoji="0" lang="en-US"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p233-p235</a:t>
            </a:r>
            <a:r>
              <a:rPr kumimoji="0" lang="zh-CN" altLang="en-US"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a:t>
            </a:r>
            <a:endPar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内容结构</a:t>
            </a:r>
            <a:endPar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在</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index.html</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文件</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nav</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class="container"&gt;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包含元素里，用</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构建菜单内容结构。</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="index.html"&gt;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首页</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="category.html"&gt;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书籍分类</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="specials.html"&gt;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特刊降价</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="contact.html"&gt;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联系我们</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="about.html"&gt;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关于我们</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endParaRPr kumimoji="0" lang="zh-CN" altLang="en-US"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xfrm>
            <a:off x="2051050" y="149225"/>
            <a:ext cx="6931025"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页面内容样式设计</a:t>
            </a:r>
            <a:r>
              <a:rPr lang="en-US" altLang="zh-CN" dirty="0">
                <a:latin typeface="华文细黑" panose="02010600040101010101" pitchFamily="2" charset="-122"/>
                <a:ea typeface="华文细黑" panose="02010600040101010101" pitchFamily="2" charset="-122"/>
                <a:cs typeface="+mj-cs"/>
              </a:rPr>
              <a:t>——</a:t>
            </a:r>
            <a:r>
              <a:rPr lang="zh-CN" altLang="zh-CN" dirty="0">
                <a:latin typeface="华文细黑" panose="02010600040101010101" pitchFamily="2" charset="-122"/>
                <a:ea typeface="华文细黑" panose="02010600040101010101" pitchFamily="2" charset="-122"/>
                <a:cs typeface="+mj-cs"/>
              </a:rPr>
              <a:t>导航菜单</a:t>
            </a:r>
            <a:endParaRPr lang="zh-CN" altLang="en-US" dirty="0">
              <a:latin typeface="华文细黑" panose="02010600040101010101" pitchFamily="2" charset="-122"/>
              <a:ea typeface="华文细黑" panose="02010600040101010101" pitchFamily="2" charset="-122"/>
              <a:cs typeface="+mj-cs"/>
            </a:endParaRPr>
          </a:p>
        </p:txBody>
      </p:sp>
      <p:sp>
        <p:nvSpPr>
          <p:cNvPr id="3" name="内容占位符 2"/>
          <p:cNvSpPr>
            <a:spLocks noGrp="1"/>
          </p:cNvSpPr>
          <p:nvPr>
            <p:ph idx="1"/>
          </p:nvPr>
        </p:nvSpPr>
        <p:spPr>
          <a:xfrm>
            <a:off x="468313" y="981075"/>
            <a:ext cx="8207375" cy="51990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1"/>
              </a:buClr>
              <a:buSzTx/>
              <a:buFontTx/>
              <a:buNone/>
              <a:defRPr/>
            </a:pPr>
            <a:r>
              <a:rPr kumimoji="0" lang="en-US"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2. </a:t>
            </a: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样式设计</a:t>
            </a:r>
            <a:endPar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切换到</a:t>
            </a:r>
            <a:r>
              <a:rPr kumimoji="0" lang="en-US"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style.css</a:t>
            </a: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编辑区，定义样式。</a:t>
            </a:r>
            <a:endPar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定义</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mennav</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li</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列表项水平呈现显示。</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nav</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li{display: inline-block;}</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由于</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inline-block</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水平呈现要去掉前一个元素结束标记和后一个元素开始标记间的换行符和空格，所以切换到</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index.html</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编辑区，将菜单内容结构代码改成：</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1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endPar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1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="index.html"&gt;</a:t>
            </a:r>
            <a:r>
              <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首页</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&lt;/a&gt;&lt;/li&gt;&lt;li&gt;</a:t>
            </a:r>
            <a:endPar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 </a:t>
            </a:r>
            <a:r>
              <a:rPr kumimoji="0" lang="en-US" altLang="zh-CN" sz="1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="category.html"&gt;</a:t>
            </a:r>
            <a:r>
              <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书籍分类</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&lt;/a&gt;&lt;/li&gt;&lt;li&gt;</a:t>
            </a:r>
            <a:endPar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 </a:t>
            </a:r>
            <a:r>
              <a:rPr kumimoji="0" lang="en-US" altLang="zh-CN" sz="1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="specials.html"&gt;</a:t>
            </a:r>
            <a:r>
              <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特刊降价</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&lt;/a&gt;&lt;/li&gt;&lt;li&gt;</a:t>
            </a:r>
            <a:endPar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 </a:t>
            </a:r>
            <a:r>
              <a:rPr kumimoji="0" lang="en-US" altLang="zh-CN" sz="1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="contact.html"&gt;</a:t>
            </a:r>
            <a:r>
              <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联系我们</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&lt;/a&gt;&lt;/li&gt;&lt;li&gt;</a:t>
            </a:r>
            <a:endPar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 </a:t>
            </a:r>
            <a:r>
              <a:rPr kumimoji="0" lang="en-US" altLang="zh-CN" sz="1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="about.html"&gt;</a:t>
            </a:r>
            <a:r>
              <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关于我们</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a:t>
            </a:r>
            <a:endPar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1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endParaRPr kumimoji="0" lang="zh-CN" altLang="zh-CN" sz="1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xfrm>
            <a:off x="2195513" y="149225"/>
            <a:ext cx="6786562"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页面内容样式设计</a:t>
            </a:r>
            <a:r>
              <a:rPr lang="en-US" altLang="zh-CN" dirty="0">
                <a:latin typeface="华文细黑" panose="02010600040101010101" pitchFamily="2" charset="-122"/>
                <a:ea typeface="华文细黑" panose="02010600040101010101" pitchFamily="2" charset="-122"/>
                <a:cs typeface="+mj-cs"/>
              </a:rPr>
              <a:t>——</a:t>
            </a:r>
            <a:r>
              <a:rPr lang="zh-CN" altLang="zh-CN" dirty="0">
                <a:latin typeface="华文细黑" panose="02010600040101010101" pitchFamily="2" charset="-122"/>
                <a:ea typeface="华文细黑" panose="02010600040101010101" pitchFamily="2" charset="-122"/>
                <a:cs typeface="+mj-cs"/>
              </a:rPr>
              <a:t>导航菜单</a:t>
            </a:r>
            <a:endParaRPr lang="zh-CN" altLang="en-US" dirty="0">
              <a:latin typeface="华文细黑" panose="02010600040101010101" pitchFamily="2" charset="-122"/>
              <a:ea typeface="华文细黑" panose="02010600040101010101" pitchFamily="2" charset="-122"/>
              <a:cs typeface="+mj-cs"/>
            </a:endParaRPr>
          </a:p>
        </p:txBody>
      </p:sp>
      <p:sp>
        <p:nvSpPr>
          <p:cNvPr id="72707" name="内容占位符 2"/>
          <p:cNvSpPr>
            <a:spLocks noGrp="1"/>
          </p:cNvSpPr>
          <p:nvPr>
            <p:ph idx="1"/>
          </p:nvPr>
        </p:nvSpPr>
        <p:spPr>
          <a:xfrm>
            <a:off x="468313" y="981075"/>
            <a:ext cx="8207375" cy="51990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2. </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样式设计</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切换到</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style.css</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编辑区，定义</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cs typeface="+mn-cs"/>
              </a:rPr>
              <a:t>nav</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cs typeface="+mn-cs"/>
              </a:rPr>
              <a:t>ul</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 a</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样式，</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a</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显示方式为行内块状元素，行高为</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60px</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，宽为</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100px</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，文字居中，右边框为</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1</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个像素单实线，颜色</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#834524</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，文字颜色为白色，文本修饰没有，当鼠标悬停在超连接上时背景颜色变为</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#834524</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，变换时间为</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0.5s</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nav</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a{</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display: inline-block;</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line-height: 60px; width: 100px;text-align: center;</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border-right: solid 1px #834524;</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color: #</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ffffff;text-decoration</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none;font-size:1.8em;</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transition:background</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0.5s linear;</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nav</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 a:hover{background-color: #834524;}</a:t>
            </a:r>
            <a:endParaRPr kumimoji="0" lang="zh-CN" altLang="en-US" sz="16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p:txBody>
      </p:sp>
      <p:pic>
        <p:nvPicPr>
          <p:cNvPr id="56324" name="Picture 4"/>
          <p:cNvPicPr>
            <a:picLocks noChangeAspect="1"/>
          </p:cNvPicPr>
          <p:nvPr/>
        </p:nvPicPr>
        <p:blipFill>
          <a:blip r:embed="rId1"/>
          <a:stretch>
            <a:fillRect/>
          </a:stretch>
        </p:blipFill>
        <p:spPr>
          <a:xfrm>
            <a:off x="3995738" y="3440113"/>
            <a:ext cx="4826000" cy="420687"/>
          </a:xfrm>
          <a:prstGeom prst="rect">
            <a:avLst/>
          </a:prstGeom>
          <a:noFill/>
          <a:ln w="9525">
            <a:noFill/>
          </a:ln>
        </p:spPr>
      </p:pic>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xfrm>
            <a:off x="2195513" y="149225"/>
            <a:ext cx="6786562"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页面内容样式设计</a:t>
            </a:r>
            <a:r>
              <a:rPr lang="en-US" altLang="zh-CN" dirty="0">
                <a:latin typeface="华文细黑" panose="02010600040101010101" pitchFamily="2" charset="-122"/>
                <a:ea typeface="华文细黑" panose="02010600040101010101" pitchFamily="2" charset="-122"/>
                <a:cs typeface="+mj-cs"/>
              </a:rPr>
              <a:t>——</a:t>
            </a:r>
            <a:r>
              <a:rPr lang="zh-CN" altLang="zh-CN" dirty="0">
                <a:latin typeface="华文细黑" panose="02010600040101010101" pitchFamily="2" charset="-122"/>
                <a:ea typeface="华文细黑" panose="02010600040101010101" pitchFamily="2" charset="-122"/>
                <a:cs typeface="+mj-cs"/>
              </a:rPr>
              <a:t>导航菜单</a:t>
            </a:r>
            <a:endParaRPr lang="zh-CN" altLang="en-US" dirty="0">
              <a:latin typeface="华文细黑" panose="02010600040101010101" pitchFamily="2" charset="-122"/>
              <a:ea typeface="华文细黑" panose="02010600040101010101" pitchFamily="2" charset="-122"/>
              <a:cs typeface="+mj-cs"/>
            </a:endParaRPr>
          </a:p>
        </p:txBody>
      </p:sp>
      <p:sp>
        <p:nvSpPr>
          <p:cNvPr id="3" name="内容占位符 2"/>
          <p:cNvSpPr>
            <a:spLocks noGrp="1"/>
          </p:cNvSpPr>
          <p:nvPr>
            <p:ph idx="1"/>
          </p:nvPr>
        </p:nvSpPr>
        <p:spPr>
          <a:xfrm>
            <a:off x="468313" y="1049338"/>
            <a:ext cx="8207375" cy="51990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1"/>
              </a:buClr>
              <a:buSzTx/>
              <a:buFontTx/>
              <a:buNone/>
              <a:defRPr/>
            </a:pPr>
            <a:r>
              <a:rPr kumimoji="0" lang="en-US"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2. </a:t>
            </a: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垂直菜单</a:t>
            </a:r>
            <a:endPar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垂直菜单内容结构与水平菜单一样，在样式设计上不同的是不需要将无序列表项水平呈现，不在一行上显示，在</a:t>
            </a:r>
            <a:r>
              <a:rPr kumimoji="0" lang="en-US" altLang="zh-CN" sz="28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cs typeface="+mn-cs"/>
              </a:rPr>
              <a:t>nav</a:t>
            </a: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选择器增加</a:t>
            </a:r>
            <a:r>
              <a:rPr kumimoji="0" lang="en-US"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z-index:100;</a:t>
            </a:r>
            <a:r>
              <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样式属性，保证菜单项显示在最上面。</a:t>
            </a:r>
            <a:endParaRPr kumimoji="0" lang="zh-CN" altLang="zh-CN" sz="28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nav</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{z-index: 100;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background-image:url</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("images/navbg.jpg");}</a:t>
            </a:r>
            <a:endParaRPr kumimoji="0" lang="zh-CN" altLang="en-US"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p:txBody>
      </p:sp>
      <p:pic>
        <p:nvPicPr>
          <p:cNvPr id="57348" name="Picture 4"/>
          <p:cNvPicPr>
            <a:picLocks noChangeAspect="1"/>
          </p:cNvPicPr>
          <p:nvPr/>
        </p:nvPicPr>
        <p:blipFill>
          <a:blip r:embed="rId1"/>
          <a:stretch>
            <a:fillRect/>
          </a:stretch>
        </p:blipFill>
        <p:spPr>
          <a:xfrm>
            <a:off x="6732588" y="3357563"/>
            <a:ext cx="790575" cy="2257425"/>
          </a:xfrm>
          <a:prstGeom prst="rect">
            <a:avLst/>
          </a:prstGeom>
          <a:noFill/>
          <a:ln w="9525">
            <a:noFill/>
          </a:ln>
        </p:spPr>
      </p:pic>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a:xfrm>
            <a:off x="2124075" y="149225"/>
            <a:ext cx="6858000" cy="692150"/>
          </a:xfrm>
          <a:ln/>
        </p:spPr>
        <p:txBody>
          <a:bodyPr vert="horz" wrap="square" lIns="91440" tIns="45720" rIns="91440" bIns="45720" anchor="ctr"/>
          <a:p>
            <a:pPr eaLnBrk="1" hangingPunct="1"/>
            <a:r>
              <a:rPr lang="zh-CN" altLang="zh-CN" dirty="0">
                <a:latin typeface="华文细黑" panose="02010600040101010101" pitchFamily="2" charset="-122"/>
                <a:ea typeface="华文细黑" panose="02010600040101010101" pitchFamily="2" charset="-122"/>
                <a:cs typeface="+mj-cs"/>
              </a:rPr>
              <a:t>页面内容样式设计</a:t>
            </a:r>
            <a:r>
              <a:rPr lang="en-US" altLang="zh-CN" dirty="0">
                <a:latin typeface="华文细黑" panose="02010600040101010101" pitchFamily="2" charset="-122"/>
                <a:ea typeface="华文细黑" panose="02010600040101010101" pitchFamily="2" charset="-122"/>
                <a:cs typeface="+mj-cs"/>
              </a:rPr>
              <a:t>——</a:t>
            </a:r>
            <a:r>
              <a:rPr lang="zh-CN" altLang="zh-CN" dirty="0">
                <a:latin typeface="华文细黑" panose="02010600040101010101" pitchFamily="2" charset="-122"/>
                <a:ea typeface="华文细黑" panose="02010600040101010101" pitchFamily="2" charset="-122"/>
                <a:cs typeface="+mj-cs"/>
              </a:rPr>
              <a:t>导航菜单</a:t>
            </a:r>
            <a:endParaRPr lang="zh-CN" altLang="en-US" dirty="0">
              <a:latin typeface="华文细黑" panose="02010600040101010101" pitchFamily="2" charset="-122"/>
              <a:ea typeface="华文细黑" panose="02010600040101010101" pitchFamily="2" charset="-122"/>
              <a:cs typeface="+mj-cs"/>
            </a:endParaRPr>
          </a:p>
        </p:txBody>
      </p:sp>
      <p:sp>
        <p:nvSpPr>
          <p:cNvPr id="3" name="内容占位符 2"/>
          <p:cNvSpPr>
            <a:spLocks noGrp="1"/>
          </p:cNvSpPr>
          <p:nvPr>
            <p:ph idx="1"/>
          </p:nvPr>
        </p:nvSpPr>
        <p:spPr>
          <a:xfrm>
            <a:off x="468313" y="1049338"/>
            <a:ext cx="8207375" cy="51990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1"/>
              </a:buClr>
              <a:buSzTx/>
              <a:buFontTx/>
              <a:buNone/>
              <a:defRPr/>
            </a:pP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3. </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多级菜单</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rPr>
              <a:t>内容结构</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切换到</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index.html</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编辑区，在书籍分类菜单项里增加下拉菜单，将光标定位到</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24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="category.html"&gt;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书籍分类</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后面，按回车键，输入下面代码：</a:t>
            </a:r>
            <a:endPar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&lt;li&gt;&lt;a </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r>
              <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编程语言</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&lt;/a&gt;&lt;/li&gt;&lt;li&gt;</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 </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r>
              <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数据库</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&lt;/a&gt;&lt;/li&gt;&lt;li&gt;</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 </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href</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r>
              <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图形图像</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&lt;/a&gt;&lt;/li&gt;</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&lt;/</a:t>
            </a:r>
            <a:r>
              <a:rPr kumimoji="0" lang="en-US" altLang="zh-CN" sz="2000" b="0" i="0" u="none" strike="noStrike" kern="0" cap="none" spc="0" normalizeH="0" baseline="0" noProof="0" dirty="0" err="1">
                <a:ln>
                  <a:noFill/>
                </a:ln>
                <a:solidFill>
                  <a:schemeClr val="tx1"/>
                </a:solidFill>
                <a:effectLst/>
                <a:uLnTx/>
                <a:uFillTx/>
                <a:latin typeface="华文细黑" panose="02010600040101010101" pitchFamily="2" charset="-122"/>
                <a:ea typeface="华文细黑" panose="02010600040101010101" pitchFamily="2" charset="-122"/>
              </a:rPr>
              <a:t>ul</a:t>
            </a:r>
            <a:r>
              <a:rPr kumimoji="0" lang="en-US"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&gt;</a:t>
            </a:r>
            <a:endParaRPr kumimoji="0" lang="zh-CN" altLang="zh-CN" sz="20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n"/>
              <a:defRPr/>
            </a:pP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也就是在</a:t>
            </a:r>
            <a:r>
              <a:rPr kumimoji="0" lang="en-US"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li</a:t>
            </a:r>
            <a:r>
              <a:rPr kumimoji="0" lang="zh-CN" altLang="zh-CN"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元素里超连接元素的下面嵌入了一个菜单作为下拉菜单</a:t>
            </a:r>
            <a:r>
              <a:rPr kumimoji="0" lang="zh-CN" altLang="en-US"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rPr>
              <a:t>。</a:t>
            </a:r>
            <a:endParaRPr kumimoji="0" lang="zh-CN" altLang="en-US" sz="2400" b="0" i="0" u="none" strike="noStrike" kern="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endParaRPr>
          </a:p>
        </p:txBody>
      </p:sp>
    </p:spTree>
  </p:cSld>
  <p:clrMapOvr>
    <a:masterClrMapping/>
  </p:clrMapOvr>
  <p:transition spd="slow">
    <p:random/>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rdridesign.com">
  <a:themeElements>
    <a:clrScheme name="">
      <a:dk1>
        <a:srgbClr val="000000"/>
      </a:dk1>
      <a:lt1>
        <a:srgbClr val="FFFFFF"/>
      </a:lt1>
      <a:dk2>
        <a:srgbClr val="000000"/>
      </a:dk2>
      <a:lt2>
        <a:srgbClr val="808080"/>
      </a:lt2>
      <a:accent1>
        <a:srgbClr val="336699"/>
      </a:accent1>
      <a:accent2>
        <a:srgbClr val="45ACDF"/>
      </a:accent2>
      <a:accent3>
        <a:srgbClr val="FFFFFF"/>
      </a:accent3>
      <a:accent4>
        <a:srgbClr val="000000"/>
      </a:accent4>
      <a:accent5>
        <a:srgbClr val="ADB8CA"/>
      </a:accent5>
      <a:accent6>
        <a:srgbClr val="3E9BCA"/>
      </a:accent6>
      <a:hlink>
        <a:srgbClr val="0099CC"/>
      </a:hlink>
      <a:folHlink>
        <a:srgbClr val="66CCFF"/>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0066CC"/>
        </a:accent1>
        <a:accent2>
          <a:srgbClr val="336699"/>
        </a:accent2>
        <a:accent3>
          <a:srgbClr val="FFFFFF"/>
        </a:accent3>
        <a:accent4>
          <a:srgbClr val="000000"/>
        </a:accent4>
        <a:accent5>
          <a:srgbClr val="AAB8E2"/>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2D96FF"/>
        </a:accent1>
        <a:accent2>
          <a:srgbClr val="336699"/>
        </a:accent2>
        <a:accent3>
          <a:srgbClr val="FFFFFF"/>
        </a:accent3>
        <a:accent4>
          <a:srgbClr val="000000"/>
        </a:accent4>
        <a:accent5>
          <a:srgbClr val="ADC9FF"/>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808080"/>
        </a:lt2>
        <a:accent1>
          <a:srgbClr val="5093DC"/>
        </a:accent1>
        <a:accent2>
          <a:srgbClr val="336699"/>
        </a:accent2>
        <a:accent3>
          <a:srgbClr val="FFFFFF"/>
        </a:accent3>
        <a:accent4>
          <a:srgbClr val="000000"/>
        </a:accent4>
        <a:accent5>
          <a:srgbClr val="B3C8EB"/>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ordridesign.com">
  <a:themeElements>
    <a:clrScheme name="">
      <a:dk1>
        <a:srgbClr val="000000"/>
      </a:dk1>
      <a:lt1>
        <a:srgbClr val="FFFFFF"/>
      </a:lt1>
      <a:dk2>
        <a:srgbClr val="000000"/>
      </a:dk2>
      <a:lt2>
        <a:srgbClr val="808080"/>
      </a:lt2>
      <a:accent1>
        <a:srgbClr val="336699"/>
      </a:accent1>
      <a:accent2>
        <a:srgbClr val="45ACDF"/>
      </a:accent2>
      <a:accent3>
        <a:srgbClr val="FFFFFF"/>
      </a:accent3>
      <a:accent4>
        <a:srgbClr val="000000"/>
      </a:accent4>
      <a:accent5>
        <a:srgbClr val="ADB8CA"/>
      </a:accent5>
      <a:accent6>
        <a:srgbClr val="3E9BCA"/>
      </a:accent6>
      <a:hlink>
        <a:srgbClr val="0099CC"/>
      </a:hlink>
      <a:folHlink>
        <a:srgbClr val="66CCFF"/>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0066CC"/>
        </a:accent1>
        <a:accent2>
          <a:srgbClr val="336699"/>
        </a:accent2>
        <a:accent3>
          <a:srgbClr val="FFFFFF"/>
        </a:accent3>
        <a:accent4>
          <a:srgbClr val="000000"/>
        </a:accent4>
        <a:accent5>
          <a:srgbClr val="AAB8E2"/>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2D96FF"/>
        </a:accent1>
        <a:accent2>
          <a:srgbClr val="336699"/>
        </a:accent2>
        <a:accent3>
          <a:srgbClr val="FFFFFF"/>
        </a:accent3>
        <a:accent4>
          <a:srgbClr val="000000"/>
        </a:accent4>
        <a:accent5>
          <a:srgbClr val="ADC9FF"/>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808080"/>
        </a:lt2>
        <a:accent1>
          <a:srgbClr val="5093DC"/>
        </a:accent1>
        <a:accent2>
          <a:srgbClr val="336699"/>
        </a:accent2>
        <a:accent3>
          <a:srgbClr val="FFFFFF"/>
        </a:accent3>
        <a:accent4>
          <a:srgbClr val="000000"/>
        </a:accent4>
        <a:accent5>
          <a:srgbClr val="B3C8EB"/>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ordridesign.com">
  <a:themeElements>
    <a:clrScheme name="">
      <a:dk1>
        <a:srgbClr val="000000"/>
      </a:dk1>
      <a:lt1>
        <a:srgbClr val="FFFFFF"/>
      </a:lt1>
      <a:dk2>
        <a:srgbClr val="000000"/>
      </a:dk2>
      <a:lt2>
        <a:srgbClr val="808080"/>
      </a:lt2>
      <a:accent1>
        <a:srgbClr val="336699"/>
      </a:accent1>
      <a:accent2>
        <a:srgbClr val="45ACDF"/>
      </a:accent2>
      <a:accent3>
        <a:srgbClr val="FFFFFF"/>
      </a:accent3>
      <a:accent4>
        <a:srgbClr val="000000"/>
      </a:accent4>
      <a:accent5>
        <a:srgbClr val="ADB8CA"/>
      </a:accent5>
      <a:accent6>
        <a:srgbClr val="3E9BCA"/>
      </a:accent6>
      <a:hlink>
        <a:srgbClr val="0099CC"/>
      </a:hlink>
      <a:folHlink>
        <a:srgbClr val="66CCFF"/>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0066CC"/>
        </a:accent1>
        <a:accent2>
          <a:srgbClr val="336699"/>
        </a:accent2>
        <a:accent3>
          <a:srgbClr val="FFFFFF"/>
        </a:accent3>
        <a:accent4>
          <a:srgbClr val="000000"/>
        </a:accent4>
        <a:accent5>
          <a:srgbClr val="AAB8E2"/>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2D96FF"/>
        </a:accent1>
        <a:accent2>
          <a:srgbClr val="336699"/>
        </a:accent2>
        <a:accent3>
          <a:srgbClr val="FFFFFF"/>
        </a:accent3>
        <a:accent4>
          <a:srgbClr val="000000"/>
        </a:accent4>
        <a:accent5>
          <a:srgbClr val="ADC9FF"/>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808080"/>
        </a:lt2>
        <a:accent1>
          <a:srgbClr val="5093DC"/>
        </a:accent1>
        <a:accent2>
          <a:srgbClr val="336699"/>
        </a:accent2>
        <a:accent3>
          <a:srgbClr val="FFFFFF"/>
        </a:accent3>
        <a:accent4>
          <a:srgbClr val="000000"/>
        </a:accent4>
        <a:accent5>
          <a:srgbClr val="B3C8EB"/>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nordridesign.com">
  <a:themeElements>
    <a:clrScheme name="">
      <a:dk1>
        <a:srgbClr val="000000"/>
      </a:dk1>
      <a:lt1>
        <a:srgbClr val="FFFFFF"/>
      </a:lt1>
      <a:dk2>
        <a:srgbClr val="000000"/>
      </a:dk2>
      <a:lt2>
        <a:srgbClr val="808080"/>
      </a:lt2>
      <a:accent1>
        <a:srgbClr val="336699"/>
      </a:accent1>
      <a:accent2>
        <a:srgbClr val="45ACDF"/>
      </a:accent2>
      <a:accent3>
        <a:srgbClr val="FFFFFF"/>
      </a:accent3>
      <a:accent4>
        <a:srgbClr val="000000"/>
      </a:accent4>
      <a:accent5>
        <a:srgbClr val="ADB8CA"/>
      </a:accent5>
      <a:accent6>
        <a:srgbClr val="3E9BCA"/>
      </a:accent6>
      <a:hlink>
        <a:srgbClr val="0099CC"/>
      </a:hlink>
      <a:folHlink>
        <a:srgbClr val="66CCFF"/>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0066CC"/>
        </a:accent1>
        <a:accent2>
          <a:srgbClr val="336699"/>
        </a:accent2>
        <a:accent3>
          <a:srgbClr val="FFFFFF"/>
        </a:accent3>
        <a:accent4>
          <a:srgbClr val="000000"/>
        </a:accent4>
        <a:accent5>
          <a:srgbClr val="AAB8E2"/>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2D96FF"/>
        </a:accent1>
        <a:accent2>
          <a:srgbClr val="336699"/>
        </a:accent2>
        <a:accent3>
          <a:srgbClr val="FFFFFF"/>
        </a:accent3>
        <a:accent4>
          <a:srgbClr val="000000"/>
        </a:accent4>
        <a:accent5>
          <a:srgbClr val="ADC9FF"/>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808080"/>
        </a:lt2>
        <a:accent1>
          <a:srgbClr val="5093DC"/>
        </a:accent1>
        <a:accent2>
          <a:srgbClr val="336699"/>
        </a:accent2>
        <a:accent3>
          <a:srgbClr val="FFFFFF"/>
        </a:accent3>
        <a:accent4>
          <a:srgbClr val="000000"/>
        </a:accent4>
        <a:accent5>
          <a:srgbClr val="B3C8EB"/>
        </a:accent5>
        <a:accent6>
          <a:srgbClr val="2D5C8A"/>
        </a:accent6>
        <a:hlink>
          <a:srgbClr val="00458A"/>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Template>
  <TotalTime>0</TotalTime>
  <Words>2391</Words>
  <Application>WPS 演示</Application>
  <PresentationFormat>全屏显示(4:3)</PresentationFormat>
  <Paragraphs>95</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10</vt:i4>
      </vt:variant>
    </vt:vector>
  </HeadingPairs>
  <TitlesOfParts>
    <vt:vector size="24" baseType="lpstr">
      <vt:lpstr>Arial</vt:lpstr>
      <vt:lpstr>宋体</vt:lpstr>
      <vt:lpstr>Wingdings</vt:lpstr>
      <vt:lpstr>Calibri</vt:lpstr>
      <vt:lpstr>华文细黑</vt:lpstr>
      <vt:lpstr>黑体</vt:lpstr>
      <vt:lpstr>MS UI Gothic</vt:lpstr>
      <vt:lpstr>微软雅黑</vt:lpstr>
      <vt:lpstr>Arial Unicode MS</vt:lpstr>
      <vt:lpstr>自定义设计方案</vt:lpstr>
      <vt:lpstr>nordridesign.com</vt:lpstr>
      <vt:lpstr>2_nordridesign.com</vt:lpstr>
      <vt:lpstr>3_nordridesign.com</vt:lpstr>
      <vt:lpstr>1_nordridesign.com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zsm</dc:creator>
  <cp:keywords>Web</cp:keywords>
  <cp:lastModifiedBy>Kukukukiki</cp:lastModifiedBy>
  <cp:revision>663</cp:revision>
  <dcterms:created xsi:type="dcterms:W3CDTF">2002-12-06T08:25:09Z</dcterms:created>
  <dcterms:modified xsi:type="dcterms:W3CDTF">2020-04-10T07:15:48Z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