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958"/>
            <a:ext cx="9144000" cy="2387600"/>
          </a:xfrm>
        </p:spPr>
        <p:txBody>
          <a:bodyPr/>
          <a:lstStyle/>
          <a:p>
            <a:r>
              <a:rPr lang="en-US" dirty="0"/>
              <a:t>Summer Internship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685" y="2078990"/>
            <a:ext cx="8534400" cy="4072255"/>
          </a:xfrm>
        </p:spPr>
        <p:txBody>
          <a:bodyPr/>
          <a:lstStyle/>
          <a:p>
            <a:r>
              <a:rPr lang="en-US" sz="4000" b="1">
                <a:solidFill>
                  <a:schemeClr val="accent6">
                    <a:lumMod val="10000"/>
                  </a:schemeClr>
                </a:solidFill>
              </a:rPr>
              <a:t>Sosial </a:t>
            </a:r>
            <a:endParaRPr lang="en-US"/>
          </a:p>
          <a:p>
            <a:r>
              <a:rPr lang="en-US"/>
              <a:t>A small social media platform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49060"/>
          </a:xfrm>
        </p:spPr>
        <p:txBody>
          <a:bodyPr anchor="t" anchorCtr="0"/>
          <a:p>
            <a:pPr algn="l"/>
            <a:r>
              <a:rPr lang="en-US" sz="2800" b="1" u="sng"/>
              <a:t>Contents</a:t>
            </a:r>
            <a:br>
              <a:rPr lang="en-US" sz="2800" b="1" u="sng"/>
            </a:br>
            <a:br>
              <a:rPr lang="en-US" sz="2800" b="1" u="sng"/>
            </a:br>
            <a:r>
              <a:rPr lang="en-US" sz="2800" b="1" u="sng"/>
              <a:t>Abstract section</a:t>
            </a:r>
            <a:br>
              <a:rPr lang="en-US" sz="2800" b="1" u="sng"/>
            </a:br>
            <a:br>
              <a:rPr lang="en-US" sz="2800"/>
            </a:br>
            <a:r>
              <a:rPr lang="en-US" sz="2800"/>
              <a:t>1. Overview of the application</a:t>
            </a:r>
            <a:br>
              <a:rPr lang="en-US" sz="2800"/>
            </a:br>
            <a:r>
              <a:rPr lang="en-US" sz="2800"/>
              <a:t>2. Demonstration of the application</a:t>
            </a:r>
            <a:br>
              <a:rPr lang="en-US" sz="2800"/>
            </a:br>
            <a:br>
              <a:rPr lang="en-US" sz="2800"/>
            </a:br>
            <a:r>
              <a:rPr lang="en-US" sz="2800" b="1" u="sng"/>
              <a:t>Technical section</a:t>
            </a:r>
            <a:br>
              <a:rPr lang="en-US" sz="2800" b="1" u="sng"/>
            </a:br>
            <a:br>
              <a:rPr lang="en-US" sz="2800" u="sng"/>
            </a:br>
            <a:r>
              <a:rPr lang="en-US" sz="2800"/>
              <a:t>3. Language, framework &amp; tools used</a:t>
            </a:r>
            <a:br>
              <a:rPr lang="en-US" sz="2800"/>
            </a:br>
            <a:r>
              <a:rPr lang="en-US" sz="2800"/>
              <a:t>4. Generalized Code snippet of important function</a:t>
            </a:r>
            <a:br>
              <a:rPr lang="en-US" sz="2800"/>
            </a:br>
            <a:r>
              <a:rPr lang="en-US" sz="2800"/>
              <a:t>4. Database design pattern</a:t>
            </a:r>
            <a:br>
              <a:rPr lang="en-US" sz="2800"/>
            </a:br>
            <a:r>
              <a:rPr lang="en-US" sz="2800"/>
              <a:t>5. Applicationflowchart</a:t>
            </a:r>
            <a:br>
              <a:rPr lang="en-US" sz="2800"/>
            </a:br>
            <a:endParaRPr 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0" y="1607820"/>
            <a:ext cx="10972800" cy="50317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Sosial is a web application which is a small social media platform</a:t>
            </a:r>
            <a:endParaRPr lang="en-US"/>
          </a:p>
          <a:p>
            <a:r>
              <a:rPr lang="en-US"/>
              <a:t>Users can register an account and setup their profile infos</a:t>
            </a:r>
            <a:endParaRPr lang="en-US"/>
          </a:p>
          <a:p>
            <a:r>
              <a:rPr lang="en-US"/>
              <a:t>Users can upload profile pictures, stories</a:t>
            </a:r>
            <a:endParaRPr lang="en-US"/>
          </a:p>
          <a:p>
            <a:r>
              <a:rPr lang="en-US"/>
              <a:t>Users can visit other user’s profile and check their stories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Demonstration</a:t>
            </a:r>
            <a:endParaRPr lang="en-US"/>
          </a:p>
        </p:txBody>
      </p:sp>
      <p:pic>
        <p:nvPicPr>
          <p:cNvPr id="4" name="Content Placeholder 3" descr="Screenshot (12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Technical Informations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24500"/>
          </a:xfrm>
        </p:spPr>
        <p:txBody>
          <a:bodyPr/>
          <a:p>
            <a:pPr marL="0" indent="0">
              <a:buNone/>
            </a:pPr>
            <a:r>
              <a:rPr lang="en-US"/>
              <a:t>Language : Dart</a:t>
            </a:r>
            <a:endParaRPr lang="en-US"/>
          </a:p>
          <a:p>
            <a:pPr marL="0" indent="0">
              <a:buNone/>
            </a:pPr>
            <a:r>
              <a:rPr lang="en-US"/>
              <a:t>Frontend framework : Flutter</a:t>
            </a:r>
            <a:endParaRPr lang="en-US"/>
          </a:p>
          <a:p>
            <a:pPr marL="0" indent="0">
              <a:buNone/>
            </a:pPr>
            <a:r>
              <a:rPr lang="en-US"/>
              <a:t>Backend : Google’s firebase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Frontend tools:</a:t>
            </a:r>
            <a:endParaRPr lang="en-US"/>
          </a:p>
          <a:p>
            <a:pPr marL="0" indent="0">
              <a:buNone/>
            </a:pPr>
            <a:r>
              <a:rPr lang="en-US"/>
              <a:t>1. Providers - state management solution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Backend tools:</a:t>
            </a:r>
            <a:endParaRPr lang="en-US"/>
          </a:p>
          <a:p>
            <a:pPr marL="0" indent="0">
              <a:buNone/>
            </a:pPr>
            <a:r>
              <a:rPr lang="en-US"/>
              <a:t>None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snippets of important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/>
  <cp:lastModifiedBy>Kuku</cp:lastModifiedBy>
  <cp:revision>9</cp:revision>
  <dcterms:created xsi:type="dcterms:W3CDTF">2021-09-05T10:18:05Z</dcterms:created>
  <dcterms:modified xsi:type="dcterms:W3CDTF">2021-09-05T11:02:27Z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210074543B624CAE930176C19B169F03</vt:lpwstr>
  </property>
  <property fmtid="{D5CDD505-2E9C-101B-9397-08002B2CF9AE}" pid="3" name="KSOProductBuildVer">
    <vt:lpwstr>1033-11.2.0.10293</vt:lpwstr>
  </property>
</Properties>
</file>