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958"/>
            <a:ext cx="9144000" cy="2387600"/>
          </a:xfrm>
        </p:spPr>
        <p:txBody>
          <a:bodyPr/>
          <a:lstStyle/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Summer Internship Project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025" y="2091055"/>
            <a:ext cx="8534400" cy="4072255"/>
          </a:xfrm>
        </p:spPr>
        <p:txBody>
          <a:bodyPr/>
          <a:lstStyle/>
          <a:p>
            <a:r>
              <a:rPr lang="en-US" sz="4000" b="1">
                <a:solidFill>
                  <a:schemeClr val="accent6">
                    <a:lumMod val="10000"/>
                  </a:schemeClr>
                </a:solidFill>
              </a:rPr>
              <a:t>Sosial </a:t>
            </a:r>
            <a:endParaRPr lang="en-US"/>
          </a:p>
          <a:p>
            <a:r>
              <a:rPr lang="en-US"/>
              <a:t>A minimalistic social media platform</a:t>
            </a:r>
            <a:endParaRPr lang="en-US"/>
          </a:p>
          <a:p>
            <a:endParaRPr lang="en-US"/>
          </a:p>
          <a:p>
            <a:pPr algn="l"/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Kuchuk Borom : Lead programmer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Gunarnab : Relational Database Architecture designer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Shrestha : Application flow designer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Relational Database design</a:t>
            </a:r>
            <a:endParaRPr lang="en-US"/>
          </a:p>
        </p:txBody>
      </p:sp>
      <p:pic>
        <p:nvPicPr>
          <p:cNvPr id="5" name="Content Placeholder 4" descr="Screenshot (13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115"/>
            <a:ext cx="11418570" cy="5478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 (140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184150"/>
            <a:ext cx="12135485" cy="6493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29921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/>
              <a:t>Application workflow</a:t>
            </a:r>
            <a:endParaRPr lang="en-US"/>
          </a:p>
        </p:txBody>
      </p:sp>
      <p:pic>
        <p:nvPicPr>
          <p:cNvPr id="5" name="Content Placeholder 4" descr="Flowchart_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0650" y="190500"/>
            <a:ext cx="6991350" cy="66681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0" y="1299210"/>
            <a:ext cx="5200015" cy="55587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/>
              <a:t>View PDF for higher quality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49060"/>
          </a:xfrm>
        </p:spPr>
        <p:txBody>
          <a:bodyPr anchor="t" anchorCtr="0"/>
          <a:p>
            <a:pPr algn="l"/>
            <a:r>
              <a:rPr lang="en-US" sz="2500" b="1" u="sng"/>
              <a:t>Contents</a:t>
            </a:r>
            <a:br>
              <a:rPr lang="en-US" sz="2500" b="1" u="sng"/>
            </a:br>
            <a:br>
              <a:rPr lang="en-US" sz="2500" b="1" u="sng"/>
            </a:br>
            <a:r>
              <a:rPr lang="en-US" sz="2500" b="1" u="sng"/>
              <a:t>Abstract section</a:t>
            </a:r>
            <a:br>
              <a:rPr lang="en-US" sz="2500"/>
            </a:br>
            <a:r>
              <a:rPr lang="en-US" sz="2500"/>
              <a:t>1. Overview of the web application</a:t>
            </a:r>
            <a:br>
              <a:rPr lang="en-US" sz="2500"/>
            </a:br>
            <a:r>
              <a:rPr lang="en-US" sz="2500"/>
              <a:t>2. Demonstration of the web application</a:t>
            </a:r>
            <a:br>
              <a:rPr lang="en-US" sz="2500"/>
            </a:br>
            <a:br>
              <a:rPr lang="en-US" sz="2500"/>
            </a:br>
            <a:r>
              <a:rPr lang="en-US" sz="2500" b="1" u="sng"/>
              <a:t>Technical section</a:t>
            </a:r>
            <a:br>
              <a:rPr lang="en-US" sz="2500" b="1" u="sng"/>
            </a:br>
            <a:r>
              <a:rPr lang="en-US" sz="2500" u="sng"/>
              <a:t>Frontend</a:t>
            </a:r>
            <a:r>
              <a:rPr lang="en-US" sz="2500" b="1" u="sng"/>
              <a:t> :</a:t>
            </a:r>
            <a:br>
              <a:rPr lang="en-US" sz="2500" u="sng"/>
            </a:br>
            <a:r>
              <a:rPr lang="en-US" sz="2500"/>
              <a:t>3. Language, framework &amp; tools used</a:t>
            </a:r>
            <a:br>
              <a:rPr lang="en-US" sz="2500"/>
            </a:br>
            <a:r>
              <a:rPr lang="en-US" sz="2500"/>
              <a:t>4. frontend Code snippet of Login</a:t>
            </a:r>
            <a:br>
              <a:rPr lang="en-US" sz="2500"/>
            </a:br>
            <a:r>
              <a:rPr lang="en-US" sz="2500" u="sng"/>
              <a:t>Backend :</a:t>
            </a:r>
            <a:br>
              <a:rPr lang="en-US" sz="2500"/>
            </a:br>
            <a:r>
              <a:rPr lang="en-US" sz="2500"/>
              <a:t>5. Backend database Security rules</a:t>
            </a:r>
            <a:br>
              <a:rPr lang="en-US" sz="2500"/>
            </a:br>
            <a:r>
              <a:rPr lang="en-US" sz="2500"/>
              <a:t>6. Database design pattern with example</a:t>
            </a:r>
            <a:br>
              <a:rPr lang="en-US" sz="2500"/>
            </a:br>
            <a:r>
              <a:rPr lang="en-US" sz="2500" u="sng"/>
              <a:t>Misc :</a:t>
            </a:r>
            <a:br>
              <a:rPr lang="en-US" sz="2500"/>
            </a:br>
            <a:r>
              <a:rPr lang="en-US" sz="2500"/>
              <a:t>7.Overall Application flowchart</a:t>
            </a:r>
            <a:br>
              <a:rPr lang="en-US" sz="2500"/>
            </a:br>
            <a:endParaRPr lang="en-US" sz="25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0" y="1607820"/>
            <a:ext cx="10972800" cy="50317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Sosial is a web application which is a minimalistic social media platform</a:t>
            </a:r>
            <a:endParaRPr lang="en-US"/>
          </a:p>
          <a:p>
            <a:r>
              <a:rPr lang="en-US"/>
              <a:t>Users can register an account and setup their profile biography</a:t>
            </a:r>
            <a:endParaRPr lang="en-US"/>
          </a:p>
          <a:p>
            <a:r>
              <a:rPr lang="en-US"/>
              <a:t>Users can upload profile pictures, stories</a:t>
            </a:r>
            <a:endParaRPr lang="en-US"/>
          </a:p>
          <a:p>
            <a:r>
              <a:rPr lang="en-US"/>
              <a:t>Users can visit other user’s profile and check their stories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Demonstration</a:t>
            </a:r>
            <a:endParaRPr lang="en-US"/>
          </a:p>
        </p:txBody>
      </p:sp>
      <p:pic>
        <p:nvPicPr>
          <p:cNvPr id="4" name="Content Placeholder 3" descr="Screenshot (12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Technical Informations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24500"/>
          </a:xfrm>
        </p:spPr>
        <p:txBody>
          <a:bodyPr/>
          <a:p>
            <a:pPr marL="0" indent="0">
              <a:buNone/>
            </a:pPr>
            <a:r>
              <a:rPr lang="en-US"/>
              <a:t>Language : Dart</a:t>
            </a:r>
            <a:endParaRPr lang="en-US"/>
          </a:p>
          <a:p>
            <a:pPr marL="0" indent="0">
              <a:buNone/>
            </a:pPr>
            <a:r>
              <a:rPr lang="en-US"/>
              <a:t>Frontend framework : Flutter (OOP based, multiplatform, state based framework)</a:t>
            </a:r>
            <a:endParaRPr lang="en-US"/>
          </a:p>
          <a:p>
            <a:pPr marL="0" indent="0">
              <a:buNone/>
            </a:pPr>
            <a:r>
              <a:rPr lang="en-US"/>
              <a:t>Backend : Google’s firebase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Frontend tools:</a:t>
            </a:r>
            <a:endParaRPr lang="en-US"/>
          </a:p>
          <a:p>
            <a:pPr marL="0" indent="0">
              <a:buNone/>
            </a:pPr>
            <a:r>
              <a:rPr lang="en-US"/>
              <a:t>1. Providers - state management solution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Backend tools:</a:t>
            </a:r>
            <a:endParaRPr lang="en-US"/>
          </a:p>
          <a:p>
            <a:pPr marL="0" indent="0">
              <a:buNone/>
            </a:pPr>
            <a:r>
              <a:rPr lang="en-US"/>
              <a:t>None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Flutter’s Designing Snippet</a:t>
            </a:r>
            <a:endParaRPr lang="en-US"/>
          </a:p>
        </p:txBody>
      </p:sp>
      <p:pic>
        <p:nvPicPr>
          <p:cNvPr id="4" name="Content Placeholder 3" descr="Flutter profile snipp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965" y="890270"/>
            <a:ext cx="5492750" cy="5968365"/>
          </a:xfrm>
          <a:prstGeom prst="rect">
            <a:avLst/>
          </a:prstGeom>
        </p:spPr>
      </p:pic>
      <p:pic>
        <p:nvPicPr>
          <p:cNvPr id="5" name="Content Placeholder 4" descr="profile pag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220" y="189865"/>
            <a:ext cx="5733415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snippets of important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User Login function</a:t>
            </a:r>
            <a:endParaRPr lang="en-US"/>
          </a:p>
          <a:p>
            <a:pPr marL="0" indent="0">
              <a:buNone/>
            </a:pPr>
            <a:r>
              <a:rPr lang="en-US"/>
              <a:t>Flowchart: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loginPressed flowhca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69965" y="647700"/>
            <a:ext cx="542671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loginPressed snipp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74295"/>
            <a:ext cx="5994400" cy="6783705"/>
          </a:xfrm>
          <a:prstGeom prst="rect">
            <a:avLst/>
          </a:prstGeom>
        </p:spPr>
      </p:pic>
      <p:pic>
        <p:nvPicPr>
          <p:cNvPr id="6" name="Content Placeholder 5" descr="create userData snippe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7905" y="73660"/>
            <a:ext cx="6094730" cy="6784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databse securit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795020"/>
            <a:ext cx="12088495" cy="60636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0" y="149860"/>
            <a:ext cx="11855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b="1">
                <a:sym typeface="+mn-ea"/>
              </a:rPr>
              <a:t>Backend security rules for database: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Summer Internship Project</vt:lpstr>
      <vt:lpstr>Contents  Abstract section  1. Overview of the application 2. Demonstration of the application  Technical section  3. Language, framework &amp; tools used 4. Generalized Code snippet of important function 4. Database design pattern 5. Applicationflowchart </vt:lpstr>
      <vt:lpstr>Overview</vt:lpstr>
      <vt:lpstr>Demonstration</vt:lpstr>
      <vt:lpstr>Technical Informations</vt:lpstr>
      <vt:lpstr>PowerPoint 演示文稿</vt:lpstr>
      <vt:lpstr>Code snippets of important functions</vt:lpstr>
      <vt:lpstr>PowerPoint 演示文稿</vt:lpstr>
      <vt:lpstr>PowerPoint 演示文稿</vt:lpstr>
      <vt:lpstr>PowerPoint 演示文稿</vt:lpstr>
      <vt:lpstr>PowerPoint 演示文稿</vt:lpstr>
      <vt:lpstr>Application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/>
  <cp:lastModifiedBy>Kuku</cp:lastModifiedBy>
  <cp:revision>32</cp:revision>
  <dcterms:created xsi:type="dcterms:W3CDTF">2021-09-05T10:18:00Z</dcterms:created>
  <dcterms:modified xsi:type="dcterms:W3CDTF">2021-09-05T12:49:46Z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3D81509D79A34C0888EF275E1E049997</vt:lpwstr>
  </property>
  <property fmtid="{D5CDD505-2E9C-101B-9397-08002B2CF9AE}" pid="3" name="KSOProductBuildVer">
    <vt:lpwstr>1033-11.2.0.10293</vt:lpwstr>
  </property>
</Properties>
</file>