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3" r:id="rId6"/>
    <p:sldId id="274" r:id="rId7"/>
    <p:sldId id="259" r:id="rId8"/>
    <p:sldId id="260" r:id="rId9"/>
    <p:sldId id="266" r:id="rId10"/>
    <p:sldId id="265" r:id="rId11"/>
    <p:sldId id="267" r:id="rId12"/>
    <p:sldId id="284" r:id="rId13"/>
    <p:sldId id="28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958"/>
            <a:ext cx="9144000" cy="2387600"/>
          </a:xfrm>
        </p:spPr>
        <p:txBody>
          <a:bodyPr/>
          <a:lstStyle/>
          <a:p>
            <a:r>
              <a:rPr lang="en-US" dirty="0">
                <a:solidFill>
                  <a:schemeClr val="tx1"/>
                </a:solidFill>
                <a:effectLst>
                  <a:outerShdw blurRad="38100" dist="19050" dir="2700000" algn="tl" rotWithShape="0">
                    <a:schemeClr val="dk1">
                      <a:alpha val="40000"/>
                    </a:schemeClr>
                  </a:outerShdw>
                </a:effectLst>
              </a:rPr>
              <a:t>Summer Internship Project</a:t>
            </a:r>
            <a:br>
              <a:rPr lang="en-US" dirty="0">
                <a:solidFill>
                  <a:schemeClr val="tx1"/>
                </a:solidFill>
                <a:effectLst>
                  <a:outerShdw blurRad="38100" dist="19050" dir="2700000" algn="tl" rotWithShape="0">
                    <a:schemeClr val="dk1">
                      <a:alpha val="40000"/>
                    </a:schemeClr>
                  </a:outerShdw>
                </a:effectLst>
              </a:rPr>
            </a:br>
            <a:r>
              <a:rPr lang="en-US" dirty="0">
                <a:solidFill>
                  <a:schemeClr val="tx1"/>
                </a:solidFill>
                <a:effectLst>
                  <a:outerShdw blurRad="38100" dist="19050" dir="2700000" algn="tl" rotWithShape="0">
                    <a:schemeClr val="dk1">
                      <a:alpha val="40000"/>
                    </a:schemeClr>
                  </a:outerShdw>
                </a:effectLst>
              </a:rPr>
              <a:t>2021</a:t>
            </a:r>
            <a:endParaRPr lang="en-US"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43025" y="2091055"/>
            <a:ext cx="8534400" cy="4072255"/>
          </a:xfrm>
        </p:spPr>
        <p:txBody>
          <a:bodyPr/>
          <a:lstStyle/>
          <a:p>
            <a:pPr algn="l"/>
            <a:endParaRPr lang="en-US">
              <a:solidFill>
                <a:schemeClr val="tx1"/>
              </a:solidFill>
              <a:effectLst>
                <a:outerShdw blurRad="38100" dist="19050" dir="2700000" algn="tl" rotWithShape="0">
                  <a:schemeClr val="dk1">
                    <a:alpha val="40000"/>
                  </a:schemeClr>
                </a:outerShdw>
              </a:effectLst>
            </a:endParaRPr>
          </a:p>
          <a:p>
            <a:pPr algn="l"/>
            <a:endParaRPr lang="en-US">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Kuchuk Borom : Lead programmer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Gunarnab : Relational Database Architecture designer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Shrestha : Application flow designer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sym typeface="+mn-ea"/>
              </a:rPr>
              <a:t>Mentor : Sir Dushyanta Datta</a:t>
            </a:r>
            <a:endParaRPr lang="en-US" sz="2800">
              <a:solidFill>
                <a:schemeClr val="tx1"/>
              </a:solidFill>
              <a:effectLst>
                <a:outerShdw blurRad="38100" dist="19050" dir="2700000" algn="tl" rotWithShape="0">
                  <a:schemeClr val="dk1">
                    <a:alpha val="40000"/>
                  </a:schemeClr>
                </a:outerShdw>
              </a:effectLst>
            </a:endParaRPr>
          </a:p>
          <a:p>
            <a:pPr algn="l"/>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Database design</a:t>
            </a:r>
            <a:endParaRPr lang="en-US"/>
          </a:p>
        </p:txBody>
      </p:sp>
      <p:pic>
        <p:nvPicPr>
          <p:cNvPr id="5" name="Content Placeholder 4" descr="Screenshot (133)"/>
          <p:cNvPicPr>
            <a:picLocks noChangeAspect="1"/>
          </p:cNvPicPr>
          <p:nvPr>
            <p:ph sz="half" idx="1"/>
          </p:nvPr>
        </p:nvPicPr>
        <p:blipFill>
          <a:blip r:embed="rId1"/>
          <a:stretch>
            <a:fillRect/>
          </a:stretch>
        </p:blipFill>
        <p:spPr>
          <a:xfrm>
            <a:off x="609600" y="1174115"/>
            <a:ext cx="11418570" cy="5478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atabase relation example"/>
          <p:cNvPicPr>
            <a:picLocks noChangeAspect="1"/>
          </p:cNvPicPr>
          <p:nvPr>
            <p:ph sz="half" idx="1"/>
          </p:nvPr>
        </p:nvPicPr>
        <p:blipFill>
          <a:blip r:embed="rId1"/>
          <a:srcRect b="47509"/>
          <a:stretch>
            <a:fillRect/>
          </a:stretch>
        </p:blipFill>
        <p:spPr>
          <a:xfrm>
            <a:off x="635" y="-447040"/>
            <a:ext cx="12191365" cy="7304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descr="Database relation example"/>
          <p:cNvPicPr>
            <a:picLocks noChangeAspect="1"/>
          </p:cNvPicPr>
          <p:nvPr>
            <p:ph idx="1"/>
          </p:nvPr>
        </p:nvPicPr>
        <p:blipFill>
          <a:blip r:embed="rId1"/>
          <a:srcRect l="-104" t="52324" r="104"/>
          <a:stretch>
            <a:fillRect/>
          </a:stretch>
        </p:blipFill>
        <p:spPr>
          <a:xfrm>
            <a:off x="-210820" y="-99695"/>
            <a:ext cx="14154150" cy="7242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972800" cy="1299210"/>
          </a:xfrm>
        </p:spPr>
        <p:txBody>
          <a:bodyPr/>
          <a:p>
            <a:pPr algn="l">
              <a:lnSpc>
                <a:spcPct val="100000"/>
              </a:lnSpc>
            </a:pPr>
            <a:r>
              <a:rPr lang="en-US"/>
              <a:t>Application workflow</a:t>
            </a:r>
            <a:endParaRPr lang="en-US"/>
          </a:p>
        </p:txBody>
      </p:sp>
      <p:pic>
        <p:nvPicPr>
          <p:cNvPr id="5" name="Content Placeholder 4" descr="Flowchart_00"/>
          <p:cNvPicPr>
            <a:picLocks noChangeAspect="1"/>
          </p:cNvPicPr>
          <p:nvPr>
            <p:ph idx="1"/>
          </p:nvPr>
        </p:nvPicPr>
        <p:blipFill>
          <a:blip r:embed="rId1"/>
          <a:stretch>
            <a:fillRect/>
          </a:stretch>
        </p:blipFill>
        <p:spPr>
          <a:xfrm>
            <a:off x="5200650" y="190500"/>
            <a:ext cx="6991350" cy="6668135"/>
          </a:xfrm>
          <a:prstGeom prst="rect">
            <a:avLst/>
          </a:prstGeom>
        </p:spPr>
      </p:pic>
      <p:sp>
        <p:nvSpPr>
          <p:cNvPr id="6" name="Title 1"/>
          <p:cNvSpPr>
            <a:spLocks noGrp="1"/>
          </p:cNvSpPr>
          <p:nvPr/>
        </p:nvSpPr>
        <p:spPr>
          <a:xfrm>
            <a:off x="0" y="1299210"/>
            <a:ext cx="5200015" cy="555879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l">
              <a:lnSpc>
                <a:spcPct val="100000"/>
              </a:lnSpc>
            </a:pPr>
            <a:r>
              <a:rPr lang="en-US"/>
              <a:t>View PDF for higher quality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449060"/>
          </a:xfrm>
        </p:spPr>
        <p:txBody>
          <a:bodyPr anchor="t" anchorCtr="0"/>
          <a:p>
            <a:pPr algn="l"/>
            <a:r>
              <a:rPr lang="en-US" sz="2500" b="1" u="sng"/>
              <a:t>Contents</a:t>
            </a:r>
            <a:br>
              <a:rPr lang="en-US" sz="2500" b="1" u="sng"/>
            </a:br>
            <a:br>
              <a:rPr lang="en-US" sz="2500" b="1" u="sng"/>
            </a:br>
            <a:r>
              <a:rPr lang="en-US" sz="2500" b="1" u="sng"/>
              <a:t>Abstract section</a:t>
            </a:r>
            <a:br>
              <a:rPr lang="en-US" sz="2500"/>
            </a:br>
            <a:r>
              <a:rPr lang="en-US" sz="2500"/>
              <a:t>1. Overview of the web application</a:t>
            </a:r>
            <a:br>
              <a:rPr lang="en-US" sz="2500"/>
            </a:br>
            <a:r>
              <a:rPr lang="en-US" sz="2500"/>
              <a:t>2. Demonstration of the web application</a:t>
            </a:r>
            <a:br>
              <a:rPr lang="en-US" sz="2500"/>
            </a:br>
            <a:br>
              <a:rPr lang="en-US" sz="2500"/>
            </a:br>
            <a:r>
              <a:rPr lang="en-US" sz="2500" b="1" u="sng"/>
              <a:t>Technical section</a:t>
            </a:r>
            <a:br>
              <a:rPr lang="en-US" sz="2500" b="1" u="sng"/>
            </a:br>
            <a:r>
              <a:rPr lang="en-US" sz="2500" u="sng"/>
              <a:t>Frontend</a:t>
            </a:r>
            <a:r>
              <a:rPr lang="en-US" sz="2500" b="1" u="sng"/>
              <a:t> :</a:t>
            </a:r>
            <a:br>
              <a:rPr lang="en-US" sz="2500" u="sng"/>
            </a:br>
            <a:r>
              <a:rPr lang="en-US" sz="2500"/>
              <a:t>3. Language, framework &amp; tools used</a:t>
            </a:r>
            <a:br>
              <a:rPr lang="en-US" sz="2500"/>
            </a:br>
            <a:r>
              <a:rPr lang="en-US" sz="2500"/>
              <a:t>4. Snippet of Flutter’s UI pattern</a:t>
            </a:r>
            <a:br>
              <a:rPr lang="en-US" sz="2500"/>
            </a:br>
            <a:r>
              <a:rPr lang="en-US" sz="2500" u="sng"/>
              <a:t>Backend :</a:t>
            </a:r>
            <a:br>
              <a:rPr lang="en-US" sz="2500"/>
            </a:br>
            <a:r>
              <a:rPr lang="en-US" sz="2500"/>
              <a:t>5. Backend database Security rules</a:t>
            </a:r>
            <a:br>
              <a:rPr lang="en-US" sz="2500"/>
            </a:br>
            <a:r>
              <a:rPr lang="en-US" sz="2500"/>
              <a:t>6. Database design pattern with example</a:t>
            </a:r>
            <a:br>
              <a:rPr lang="en-US" sz="2500"/>
            </a:br>
            <a:r>
              <a:rPr lang="en-US" sz="2500" u="sng"/>
              <a:t>Misc :</a:t>
            </a:r>
            <a:br>
              <a:rPr lang="en-US" sz="2500"/>
            </a:br>
            <a:r>
              <a:rPr lang="en-US" sz="2500"/>
              <a:t>7.Overall Application flowchart</a:t>
            </a:r>
            <a:br>
              <a:rPr lang="en-US" sz="2500"/>
            </a:br>
            <a:endParaRPr lang="en-US" sz="2500"/>
          </a:p>
        </p:txBody>
      </p:sp>
      <p:sp>
        <p:nvSpPr>
          <p:cNvPr id="4" name="Title 1"/>
          <p:cNvSpPr>
            <a:spLocks noGrp="1"/>
          </p:cNvSpPr>
          <p:nvPr/>
        </p:nvSpPr>
        <p:spPr>
          <a:xfrm>
            <a:off x="609600" y="1607820"/>
            <a:ext cx="10972800" cy="5031740"/>
          </a:xfrm>
          <a:prstGeom prst="rect">
            <a:avLst/>
          </a:prstGeom>
          <a:noFill/>
          <a:ln w="9525">
            <a:noFill/>
          </a:ln>
        </p:spPr>
        <p:txBody>
          <a:bodyPr anchor="ctr" anchorCtr="0"/>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idx="1"/>
          </p:nvPr>
        </p:nvSpPr>
        <p:spPr/>
        <p:txBody>
          <a:bodyPr/>
          <a:p>
            <a:r>
              <a:rPr lang="en-US"/>
              <a:t>Minimal is the name of our web application</a:t>
            </a:r>
            <a:endParaRPr lang="en-US"/>
          </a:p>
          <a:p>
            <a:r>
              <a:rPr lang="en-US"/>
              <a:t>Minimalistic social media platform</a:t>
            </a:r>
            <a:endParaRPr lang="en-US"/>
          </a:p>
          <a:p>
            <a:r>
              <a:rPr lang="en-US"/>
              <a:t>Users can register an account and setup their profile biography</a:t>
            </a:r>
            <a:endParaRPr lang="en-US"/>
          </a:p>
          <a:p>
            <a:r>
              <a:rPr lang="en-US"/>
              <a:t>Users can upload profile pictures, stories</a:t>
            </a:r>
            <a:endParaRPr lang="en-US"/>
          </a:p>
          <a:p>
            <a:r>
              <a:rPr lang="en-US"/>
              <a:t>Users can visit other user’s profile and check their stories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p:txBody>
          <a:bodyPr/>
          <a:p>
            <a:r>
              <a:rPr lang="en-US">
                <a:sym typeface="+mn-ea"/>
              </a:rPr>
              <a:t>Upload our Stories as well as check other’s stories and profile</a:t>
            </a:r>
            <a:endParaRPr lang="en-US"/>
          </a:p>
          <a:p>
            <a:r>
              <a:rPr lang="en-US"/>
              <a:t>Application is deployed in the web, can be accessed from anywhere in the world</a:t>
            </a:r>
            <a:endParaRPr lang="en-US"/>
          </a:p>
          <a:p>
            <a:r>
              <a:rPr lang="en-US"/>
              <a:t>Uses google’s cloud service as backend, ensures we have top notch security </a:t>
            </a:r>
            <a:endParaRPr lang="en-US"/>
          </a:p>
          <a:p>
            <a:r>
              <a:rPr lang="en-US"/>
              <a:t>Persistent data which is not bound to any device, If you lose your device you would still be able to login and access you profile and the contents in your profile</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Structure of the source code</a:t>
            </a:r>
            <a:endParaRPr lang="en-US"/>
          </a:p>
        </p:txBody>
      </p:sp>
      <p:sp>
        <p:nvSpPr>
          <p:cNvPr id="3" name="Content Placeholder 2"/>
          <p:cNvSpPr>
            <a:spLocks noGrp="1"/>
          </p:cNvSpPr>
          <p:nvPr>
            <p:ph idx="1"/>
          </p:nvPr>
        </p:nvSpPr>
        <p:spPr>
          <a:xfrm>
            <a:off x="609600" y="864870"/>
            <a:ext cx="10972800" cy="5846445"/>
          </a:xfrm>
        </p:spPr>
        <p:txBody>
          <a:bodyPr/>
          <a:p>
            <a:r>
              <a:rPr lang="en-US" sz="1600"/>
              <a:t>lib\main.dart - entry point of the code</a:t>
            </a:r>
            <a:endParaRPr lang="en-US" sz="1600"/>
          </a:p>
          <a:p>
            <a:pPr marL="0" indent="0">
              <a:buNone/>
            </a:pPr>
            <a:r>
              <a:rPr lang="en-US" sz="1600" b="1"/>
              <a:t>Model(Classes to represent a structural data of some sort)</a:t>
            </a:r>
            <a:endParaRPr lang="en-US" sz="1600"/>
          </a:p>
          <a:p>
            <a:r>
              <a:rPr lang="en-US" sz="1600"/>
              <a:t>lib\Model\ProfileOther.dart - Class to represent a profile</a:t>
            </a:r>
            <a:endParaRPr lang="en-US" sz="1600"/>
          </a:p>
          <a:p>
            <a:r>
              <a:rPr lang="en-US" sz="1600"/>
              <a:t>lib\Model\Story.dart - Class to represent a story</a:t>
            </a:r>
            <a:endParaRPr lang="en-US" sz="1600"/>
          </a:p>
          <a:p>
            <a:pPr marL="0" indent="0">
              <a:buNone/>
            </a:pPr>
            <a:r>
              <a:rPr lang="en-US" sz="1600" b="1"/>
              <a:t>UI classes(Responsible for renders on the screen)</a:t>
            </a:r>
            <a:endParaRPr lang="en-US" sz="1600"/>
          </a:p>
          <a:p>
            <a:r>
              <a:rPr lang="en-US" sz="1600"/>
              <a:t>lib\Pages\Edit_ProfilePage\EditProfilePage.dart - Renders the UI of “EditProfile” Page and has the functions related to it’s working</a:t>
            </a:r>
            <a:endParaRPr lang="en-US" sz="1600"/>
          </a:p>
          <a:p>
            <a:r>
              <a:rPr lang="en-US" sz="1600"/>
              <a:t>lib\Pages\Edit_ProfilePage\Global_Widgets\.. - Containers small classes that are UI elements</a:t>
            </a:r>
            <a:endParaRPr lang="en-US" sz="1600"/>
          </a:p>
          <a:p>
            <a:r>
              <a:rPr lang="en-US" sz="1600"/>
              <a:t>lib\Pages\Login_Signup\LoginPage.dart - Renders the UI of “Login” Page and has functions related to it’s working</a:t>
            </a:r>
            <a:endParaRPr lang="en-US" sz="1600"/>
          </a:p>
          <a:p>
            <a:r>
              <a:rPr lang="en-US" sz="1600"/>
              <a:t>lib\Pages\Login_Signup\Signup.dart - Renders the UI of “Signup” Page and has functions related to it’s working</a:t>
            </a:r>
            <a:endParaRPr lang="en-US" sz="1600"/>
          </a:p>
          <a:p>
            <a:r>
              <a:rPr lang="en-US" sz="1600"/>
              <a:t>lib\Pages\Search user page\SearchUserPage.dart - Renders the UI of “Search” Page and has functions related to it’s working</a:t>
            </a:r>
            <a:endParaRPr lang="en-US" sz="1600"/>
          </a:p>
          <a:p>
            <a:r>
              <a:rPr lang="en-US" sz="1600"/>
              <a:t>lib\Pages\Story_Page\StoryPage.dart - Renders the UI of “Story” Page and has functions related to it</a:t>
            </a:r>
            <a:endParaRPr lang="en-US" sz="1600"/>
          </a:p>
          <a:p>
            <a:r>
              <a:rPr lang="en-US" sz="1600"/>
              <a:t>lib\Pages\Story_Page\AddStoryPage.dart - Renders the UI of “Add Story” Page and has functions related to it</a:t>
            </a:r>
            <a:endParaRPr lang="en-US" sz="1600"/>
          </a:p>
          <a:p>
            <a:pPr marL="0" indent="0">
              <a:buNone/>
            </a:pPr>
            <a:r>
              <a:rPr lang="en-US" sz="1600" b="1"/>
              <a:t>Provider classes( Create session persistent object which can be accessed in any page easily)</a:t>
            </a:r>
            <a:endParaRPr lang="en-US" sz="1600" b="1"/>
          </a:p>
          <a:p>
            <a:r>
              <a:rPr lang="en-US" sz="1600"/>
              <a:t>lib\Providers\Provider_Admin.dart - Contains function and variables with </a:t>
            </a:r>
            <a:endParaRPr lang="en-US" sz="1600"/>
          </a:p>
          <a:p>
            <a:r>
              <a:rPr lang="en-US" sz="1600"/>
              <a:t>lib\Providers\Provider_Firebase.dart - Configured objects from firebase SDK for persistent use</a:t>
            </a:r>
            <a:endParaRPr lang="en-US" sz="1600"/>
          </a:p>
          <a:p>
            <a:r>
              <a:rPr lang="en-US" sz="1600"/>
              <a:t>lib\Providers\Provider_Other.dart - Represents the Profile we visit</a:t>
            </a:r>
            <a:endParaRPr lang="en-US" sz="1600"/>
          </a:p>
          <a:p>
            <a:r>
              <a:rPr lang="en-US" sz="1600"/>
              <a:t>lib\Providers\Providers_User.dart - Holds crucial information about the logged in user such as their ID which will used to retreive information from the backend database</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Demonstration</a:t>
            </a:r>
            <a:endParaRPr lang="en-US"/>
          </a:p>
        </p:txBody>
      </p:sp>
      <p:pic>
        <p:nvPicPr>
          <p:cNvPr id="4" name="Content Placeholder 3" descr="Screenshot (127)"/>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Technical Informations</a:t>
            </a:r>
            <a:endParaRPr lang="en-US"/>
          </a:p>
        </p:txBody>
      </p:sp>
      <p:sp>
        <p:nvSpPr>
          <p:cNvPr id="3" name="Content Placeholder 2"/>
          <p:cNvSpPr>
            <a:spLocks noGrp="1"/>
          </p:cNvSpPr>
          <p:nvPr>
            <p:ph idx="1"/>
          </p:nvPr>
        </p:nvSpPr>
        <p:spPr>
          <a:xfrm>
            <a:off x="609600" y="1174750"/>
            <a:ext cx="10972800" cy="5524500"/>
          </a:xfrm>
        </p:spPr>
        <p:txBody>
          <a:bodyPr/>
          <a:p>
            <a:pPr marL="0" indent="0">
              <a:buNone/>
            </a:pPr>
            <a:r>
              <a:rPr lang="en-US"/>
              <a:t>Language : Dart</a:t>
            </a:r>
            <a:endParaRPr lang="en-US"/>
          </a:p>
          <a:p>
            <a:pPr marL="0" indent="0">
              <a:buNone/>
            </a:pPr>
            <a:r>
              <a:rPr lang="en-US"/>
              <a:t>Frontend framework : Flutter (OOP based, multiplatform, state based framework)</a:t>
            </a:r>
            <a:endParaRPr lang="en-US"/>
          </a:p>
          <a:p>
            <a:pPr marL="0" indent="0">
              <a:buNone/>
            </a:pPr>
            <a:r>
              <a:rPr lang="en-US"/>
              <a:t>Backend : Google’s firebase</a:t>
            </a:r>
            <a:endParaRPr lang="en-US"/>
          </a:p>
          <a:p>
            <a:pPr marL="0" indent="0">
              <a:buNone/>
            </a:pPr>
            <a:endParaRPr lang="en-US"/>
          </a:p>
          <a:p>
            <a:pPr marL="0" indent="0">
              <a:buNone/>
            </a:pPr>
            <a:r>
              <a:rPr lang="en-US"/>
              <a:t>Frontend tools:</a:t>
            </a:r>
            <a:endParaRPr lang="en-US"/>
          </a:p>
          <a:p>
            <a:pPr marL="0" indent="0">
              <a:buNone/>
            </a:pPr>
            <a:r>
              <a:rPr lang="en-US"/>
              <a:t>1. Providers - state management solution</a:t>
            </a:r>
            <a:endParaRPr lang="en-US"/>
          </a:p>
          <a:p>
            <a:pPr marL="0" indent="0">
              <a:buNone/>
            </a:pPr>
            <a:endParaRPr lang="en-US"/>
          </a:p>
          <a:p>
            <a:pPr marL="0" indent="0">
              <a:buNone/>
            </a:pPr>
            <a:r>
              <a:rPr lang="en-US"/>
              <a:t>Backend tools:</a:t>
            </a:r>
            <a:endParaRPr lang="en-US"/>
          </a:p>
          <a:p>
            <a:pPr marL="0" indent="0">
              <a:buNone/>
            </a:pPr>
            <a:r>
              <a:rPr lang="en-US"/>
              <a:t>Firebase storage, Firebase Firestore, Firebase Auth</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Flutter’s Designing Snippet</a:t>
            </a:r>
            <a:endParaRPr lang="en-US"/>
          </a:p>
        </p:txBody>
      </p:sp>
      <p:pic>
        <p:nvPicPr>
          <p:cNvPr id="4" name="Content Placeholder 3" descr="Flutter profile snipper"/>
          <p:cNvPicPr>
            <a:picLocks noChangeAspect="1"/>
          </p:cNvPicPr>
          <p:nvPr>
            <p:ph sz="half" idx="1"/>
          </p:nvPr>
        </p:nvPicPr>
        <p:blipFill>
          <a:blip r:embed="rId1"/>
          <a:stretch>
            <a:fillRect/>
          </a:stretch>
        </p:blipFill>
        <p:spPr>
          <a:xfrm>
            <a:off x="608965" y="890270"/>
            <a:ext cx="5492750" cy="5968365"/>
          </a:xfrm>
          <a:prstGeom prst="rect">
            <a:avLst/>
          </a:prstGeom>
        </p:spPr>
      </p:pic>
      <p:pic>
        <p:nvPicPr>
          <p:cNvPr id="5" name="Content Placeholder 4" descr="profile page"/>
          <p:cNvPicPr>
            <a:picLocks noChangeAspect="1"/>
          </p:cNvPicPr>
          <p:nvPr>
            <p:ph sz="half" idx="2"/>
          </p:nvPr>
        </p:nvPicPr>
        <p:blipFill>
          <a:blip r:embed="rId2"/>
          <a:stretch>
            <a:fillRect/>
          </a:stretch>
        </p:blipFill>
        <p:spPr>
          <a:xfrm>
            <a:off x="6459220" y="189865"/>
            <a:ext cx="5733415" cy="6476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atabse security"/>
          <p:cNvPicPr>
            <a:picLocks noChangeAspect="1"/>
          </p:cNvPicPr>
          <p:nvPr>
            <p:ph sz="half" idx="2"/>
          </p:nvPr>
        </p:nvPicPr>
        <p:blipFill>
          <a:blip r:embed="rId1"/>
          <a:stretch>
            <a:fillRect/>
          </a:stretch>
        </p:blipFill>
        <p:spPr>
          <a:xfrm>
            <a:off x="0" y="795020"/>
            <a:ext cx="12088495" cy="6063615"/>
          </a:xfrm>
          <a:prstGeom prst="rect">
            <a:avLst/>
          </a:prstGeom>
        </p:spPr>
      </p:pic>
      <p:sp>
        <p:nvSpPr>
          <p:cNvPr id="7" name="Text Box 6"/>
          <p:cNvSpPr txBox="1"/>
          <p:nvPr/>
        </p:nvSpPr>
        <p:spPr>
          <a:xfrm>
            <a:off x="0" y="149860"/>
            <a:ext cx="11855450" cy="645160"/>
          </a:xfrm>
          <a:prstGeom prst="rect">
            <a:avLst/>
          </a:prstGeom>
          <a:noFill/>
        </p:spPr>
        <p:txBody>
          <a:bodyPr wrap="square" rtlCol="0" anchor="t">
            <a:spAutoFit/>
          </a:bodyPr>
          <a:p>
            <a:pPr marL="0" indent="0">
              <a:buNone/>
            </a:pPr>
            <a:r>
              <a:rPr lang="en-US" b="1">
                <a:sym typeface="+mn-ea"/>
              </a:rPr>
              <a:t>Backend security rules for database:</a:t>
            </a:r>
            <a:endParaRPr lang="en-US" b="1"/>
          </a:p>
          <a:p>
            <a:pPr marL="0" indent="0">
              <a:buNone/>
            </a:pPr>
            <a:endParaRPr lang="en-US"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3101</Words>
  <Application>WPS Presentation</Application>
  <PresentationFormat>Widescreen</PresentationFormat>
  <Paragraphs>72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Blue Waves</vt:lpstr>
      <vt:lpstr>Summer Internship Project 2021</vt:lpstr>
      <vt:lpstr>Contents  Abstract section 1. Overview of the web application 2. Demonstration of the web application  Technical section Frontend : 3. Language, framework &amp; tools used 4. frontend Code snippet of Login Backend : 5. Backend database Security rules 6. Database design pattern with example Misc : 7.Overall Application flowchart </vt:lpstr>
      <vt:lpstr>Overview</vt:lpstr>
      <vt:lpstr>Features</vt:lpstr>
      <vt:lpstr>Structure of the source code</vt:lpstr>
      <vt:lpstr>Demonstration</vt:lpstr>
      <vt:lpstr>Technical Informations</vt:lpstr>
      <vt:lpstr>Flutter’s Designing Snippet</vt:lpstr>
      <vt:lpstr>PowerPoint 演示文稿</vt:lpstr>
      <vt:lpstr>Relational Database design</vt:lpstr>
      <vt:lpstr>PowerPoint 演示文稿</vt:lpstr>
      <vt:lpstr>PowerPoint 演示文稿</vt:lpstr>
      <vt:lpstr>Application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dc:title>
  <dc:creator/>
  <cp:lastModifiedBy>Kuku</cp:lastModifiedBy>
  <cp:revision>66</cp:revision>
  <dcterms:created xsi:type="dcterms:W3CDTF">2021-09-05T10:18:00Z</dcterms:created>
  <dcterms:modified xsi:type="dcterms:W3CDTF">2021-09-06T03:26:14Z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3D81509D79A34C0888EF275E1E049997</vt:lpwstr>
  </property>
  <property fmtid="{D5CDD505-2E9C-101B-9397-08002B2CF9AE}" pid="3" name="KSOProductBuildVer">
    <vt:lpwstr>1033-11.2.0.10293</vt:lpwstr>
  </property>
</Properties>
</file>