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75" r:id="rId5"/>
    <p:sldId id="282" r:id="rId6"/>
    <p:sldId id="277" r:id="rId7"/>
    <p:sldId id="274" r:id="rId8"/>
    <p:sldId id="276" r:id="rId9"/>
    <p:sldId id="273" r:id="rId10"/>
    <p:sldId id="283" r:id="rId11"/>
    <p:sldId id="281" r:id="rId12"/>
    <p:sldId id="263" r:id="rId13"/>
    <p:sldId id="268" r:id="rId14"/>
    <p:sldId id="265" r:id="rId15"/>
    <p:sldId id="259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5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EA37F-5409-9B7C-0C4D-363FB992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26" y="1312980"/>
            <a:ext cx="7073374" cy="49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 интеграционных тестов для слоя базы данных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79.42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тестов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4FB1F-9A8E-D796-8569-E35B1CA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58" y="1690688"/>
            <a:ext cx="6163292" cy="4275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621792" y="4167437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E75328-AF4A-2D28-0000-3261C21BB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2" y="3483110"/>
            <a:ext cx="4435934" cy="2332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4975301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427317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повторениях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596961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5FD2F-91EB-E6ED-989E-A332A8B9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4298795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исследования методом наименьших квадратов построены полиномы 3 степени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исследования, время работы на стороне СУБД меньше, чем время работы на стороне приложения. </a:t>
            </a: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линейный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коэфф-ициент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роста времени на сто-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роне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в 2.427 раза больше, чем на стороне сервера.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29" y="1423781"/>
            <a:ext cx="6773220" cy="3238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71" y="4750418"/>
            <a:ext cx="6762117" cy="107052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разработанного функционала,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95AF-23C1-C33D-A65E-156166E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1AA8B-FD86-2AC7-884D-FF691B71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и приложение;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разработанного функционала и разработать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3D0B0-6141-248F-A07C-7E7CC66F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по истечению срока проведения должны автоматически выдаваться награды за занятое место в таблице лидеров.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5D698-A322-E08D-E1A6-5FD73A5C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" y="1165177"/>
            <a:ext cx="10685417" cy="53737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46940-1958-6896-83DC-00DE70AF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E4A4-A4DB-C27D-E985-3CEDE034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Пользователи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546B9D-1A29-36D0-9385-6F750300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5B5614-D6CD-5433-7E65-C7C447B0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70914"/>
              </p:ext>
            </p:extLst>
          </p:nvPr>
        </p:nvGraphicFramePr>
        <p:xfrm>
          <a:off x="1339850" y="1516740"/>
          <a:ext cx="9347200" cy="445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3263402578"/>
                    </a:ext>
                  </a:extLst>
                </a:gridCol>
                <a:gridCol w="7607300">
                  <a:extLst>
                    <a:ext uri="{9D8B030D-6E8A-4147-A177-3AD203B41FA5}">
                      <a16:colId xmlns:a16="http://schemas.microsoft.com/office/drawing/2014/main" val="3382176481"/>
                    </a:ext>
                  </a:extLst>
                </a:gridCol>
              </a:tblGrid>
              <a:tr h="47513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66178"/>
                  </a:ext>
                </a:extLst>
              </a:tr>
              <a:tr h="865629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профили игроков, таблицы лидеров соревнования, а также собственно соревнований.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22516"/>
                  </a:ext>
                </a:extLst>
              </a:tr>
              <a:tr h="110034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Авторизация и создания аккаунта. При авторизации гость может стать игроком или администратором.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91872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Игрок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свои награды, редактировать свой профиль, а также участвовать в соревнованиях.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47503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Назначать и отзывать награды игрока; создавать и редактировать соревнования (сроки, уровни); отзывать нежелательные результаты, удаляя их; создавать и редактировать типы наград.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5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1DCA9C-1738-5F6D-4C2D-5355DE52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10" y="1327889"/>
            <a:ext cx="7798890" cy="52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5D84F1-17A5-7EA9-4CDC-C60C6C75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02" y="1370535"/>
            <a:ext cx="7890498" cy="49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724</Words>
  <Application>Microsoft Office PowerPoint</Application>
  <PresentationFormat>Широкоэкранный</PresentationFormat>
  <Paragraphs>102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Liberation Sans</vt:lpstr>
      <vt:lpstr>Arial</vt:lpstr>
      <vt:lpstr>Calibri</vt:lpstr>
      <vt:lpstr>Calibri Light</vt:lpstr>
      <vt:lpstr>Times New Roman</vt:lpstr>
      <vt:lpstr>Тема Office</vt:lpstr>
      <vt:lpstr>Разработка базы данных соревновательной игры</vt:lpstr>
      <vt:lpstr>Постановка задачи</vt:lpstr>
      <vt:lpstr>Формализация задачи</vt:lpstr>
      <vt:lpstr>ER-модель</vt:lpstr>
      <vt:lpstr>Пользователи</vt:lpstr>
      <vt:lpstr>Диаграмма вариантов использования</vt:lpstr>
      <vt:lpstr>Диаграмма БД</vt:lpstr>
      <vt:lpstr>Схема хранимой процедуры выдачи наград</vt:lpstr>
      <vt:lpstr>Средства реализации</vt:lpstr>
      <vt:lpstr>Диаграмма компонентов</vt:lpstr>
      <vt:lpstr>Тестирование</vt:lpstr>
      <vt:lpstr>Тестирование</vt:lpstr>
      <vt:lpstr>Исследование</vt:lpstr>
      <vt:lpstr>Исследование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239</cp:revision>
  <cp:lastPrinted>2024-12-18T20:09:43Z</cp:lastPrinted>
  <dcterms:created xsi:type="dcterms:W3CDTF">2024-12-14T19:59:54Z</dcterms:created>
  <dcterms:modified xsi:type="dcterms:W3CDTF">2025-05-17T10:51:19Z</dcterms:modified>
</cp:coreProperties>
</file>