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75" r:id="rId5"/>
    <p:sldId id="282" r:id="rId6"/>
    <p:sldId id="277" r:id="rId7"/>
    <p:sldId id="274" r:id="rId8"/>
    <p:sldId id="276" r:id="rId9"/>
    <p:sldId id="273" r:id="rId10"/>
    <p:sldId id="283" r:id="rId11"/>
    <p:sldId id="281" r:id="rId12"/>
    <p:sldId id="263" r:id="rId13"/>
    <p:sldId id="268" r:id="rId14"/>
    <p:sldId id="265" r:id="rId15"/>
    <p:sldId id="259" r:id="rId16"/>
    <p:sldId id="27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5" autoAdjust="0"/>
    <p:restoredTop sz="95636" autoAdjust="0"/>
  </p:normalViewPr>
  <p:slideViewPr>
    <p:cSldViewPr snapToGrid="0">
      <p:cViewPr>
        <p:scale>
          <a:sx n="100" d="100"/>
          <a:sy n="100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215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85CE-3768-4B86-1962-D979DAD5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CAEAEDC-11E7-C5D4-8D45-14051AE1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9E10A9-3B99-FFDF-D80E-F845C5D5D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98FA29-A88B-1EC5-235D-7705A3A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9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97E-CA9D-2CF3-D9DC-271D3D9C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3DF50-0291-B8A1-7821-0AB8A0D9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28778A-BF7B-8B43-4B26-B2E98E36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96E0-587D-1F17-3706-2C1ABCC2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84" y="1333992"/>
            <a:ext cx="7360232" cy="515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49F5-8C61-1776-4CB3-8E3A7397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3D08-4391-78EE-04CC-18801C9A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BFC69A-6212-F1B1-2AA3-B044B25F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4B8ACC1-5964-CBDC-73EF-B393800B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9550" cy="4351338"/>
          </a:xfrm>
        </p:spPr>
        <p:txBody>
          <a:bodyPr/>
          <a:lstStyle/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 интеграционных тестов для слоя базы данных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79.42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 модульных тестов для слоя бизнес-логики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кода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‒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82.8%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интеграционных тестов для модуля отложенных действий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 отложенных действий покрыт на 100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.0%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04FB1F-9A8E-D796-8569-E35B1CA3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58" y="1690688"/>
            <a:ext cx="6163292" cy="42759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582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1B56748-19DC-8FC4-276C-6A03A21E7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Организовано функциональное тестирование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 обработки изображений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15 тестов</a:t>
            </a:r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5A0B69-FC24-C3E5-B43B-1E655C44849F}"/>
              </a:ext>
            </a:extLst>
          </p:cNvPr>
          <p:cNvSpPr/>
          <p:nvPr/>
        </p:nvSpPr>
        <p:spPr>
          <a:xfrm>
            <a:off x="5621792" y="4167437"/>
            <a:ext cx="954199" cy="673395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52581D2-9340-D3EF-92FF-7FB65EDD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77" y="2831307"/>
            <a:ext cx="4435934" cy="3345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CE75328-AF4A-2D28-0000-3261C21BB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72" y="3483110"/>
            <a:ext cx="4435934" cy="23326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4975301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‒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427317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повторениях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596961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5FD2F-91EB-E6ED-989E-A332A8B9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4298795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исследования методом наименьших квадратов построены полиномы 3 степени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исследования, время работы на стороне СУБД меньше, чем время работы на стороне приложения. </a:t>
            </a: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линейный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коэфф-ициент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роста времени на сто-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роне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в 2.427 раза больше, чем на стороне сервера.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29" y="1423781"/>
            <a:ext cx="6773220" cy="3238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71" y="4750418"/>
            <a:ext cx="6762117" cy="107052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соревновательная игра формализована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проведён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 базы данных формализованы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архитектура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процедура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 интерфейс доступа к базе данных; выбраны средства реализации базы данных и приложения, после чего они были реализованы;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методы тестирования разработанного функционала, разработаны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исследована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AA0E-1CBA-9685-70D8-D8DCC6E2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A4BED-2D6A-3F00-336A-6BF9ECDF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EF954-FFAE-AC1F-BA28-580A2073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10515600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выделены следующие возможные направления развития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уведомление пользователей, которые получили награды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количества очков игроков, отправляемых на соревнование, на возможность таковых достигнуть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отстранение нежелательных пользователей от участия в соревнованиях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добавления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списка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участников для соревнований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9B42A0-7132-2ED8-BA1D-5B471E56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1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95AF-23C1-C33D-A65E-156166E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1AA8B-FD86-2AC7-884D-FF691B71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и приложение;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разработанного функционала и разработать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3D0B0-6141-248F-A07C-7E7CC66F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1FCB-47E7-FD24-57E8-834FE5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500B-ED7E-194A-0546-F43C986A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83107B-6B63-2332-749B-C61A7EA1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Соревнование характеризуется сроками проведений, информацией о выдаваемых наградах. Выдаваемые награды характеризуются собственно наградой и критерием выдачи исходя из таблицы лидеров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 в таблице лидеров – игрок занял место в таблице лидеров в пределе указанного диапазона;</a:t>
            </a:r>
          </a:p>
          <a:p>
            <a:pPr algn="just"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ранг в таблице лидеров – доля игроков (число от 0 до 1), которых игрок опередил в таблице лидеров, лежит в пределе указанного диапазона.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 по истечению срока проведения должны автоматически выдаваться награды за занятое место в таблице лидеров.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FEDD3E-3E3E-D059-C3CB-6005312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082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A5D698-A322-E08D-E1A6-5FD73A5C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92" y="1289579"/>
            <a:ext cx="10346508" cy="520329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"сущность-связь</a:t>
            </a:r>
            <a:r>
              <a:rPr 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</a:t>
            </a:r>
            <a:endParaRPr lang="ru-RU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46940-1958-6896-83DC-00DE70AF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E4A4-A4DB-C27D-E985-3CEDE034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Пользователи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546B9D-1A29-36D0-9385-6F750300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E5B5614-D6CD-5433-7E65-C7C447B0C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381201"/>
              </p:ext>
            </p:extLst>
          </p:nvPr>
        </p:nvGraphicFramePr>
        <p:xfrm>
          <a:off x="1339850" y="1516740"/>
          <a:ext cx="9379522" cy="4452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222">
                  <a:extLst>
                    <a:ext uri="{9D8B030D-6E8A-4147-A177-3AD203B41FA5}">
                      <a16:colId xmlns:a16="http://schemas.microsoft.com/office/drawing/2014/main" val="3263402578"/>
                    </a:ext>
                  </a:extLst>
                </a:gridCol>
                <a:gridCol w="7607300">
                  <a:extLst>
                    <a:ext uri="{9D8B030D-6E8A-4147-A177-3AD203B41FA5}">
                      <a16:colId xmlns:a16="http://schemas.microsoft.com/office/drawing/2014/main" val="3382176481"/>
                    </a:ext>
                  </a:extLst>
                </a:gridCol>
              </a:tblGrid>
              <a:tr h="475131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Категория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366178"/>
                  </a:ext>
                </a:extLst>
              </a:tr>
              <a:tr h="865629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Все пользователи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профили игроков, таблицы лидеров соревнования, а также собственно соревнований.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722516"/>
                  </a:ext>
                </a:extLst>
              </a:tr>
              <a:tr h="1100342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Авторизация и создания аккаунта. При авторизации гость может стать игроком или администратором.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91872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Игрок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Просматривать свои награды, редактировать свой профиль, а также участвовать в соревнованиях.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47503"/>
                  </a:ext>
                </a:extLst>
              </a:tr>
              <a:tr h="1005610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Администратор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Назначать и отзывать награды игрока; создавать и редактировать соревнования (сроки, уровни); отзывать нежелательные результаты, удаляя их; создавать и редактировать типы наград.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51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42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1DCA9C-1738-5F6D-4C2D-5355DE525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20" y="1097741"/>
            <a:ext cx="8320924" cy="555983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2F01F-3A08-9B38-B67C-175A56538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40" y="1448302"/>
            <a:ext cx="6567603" cy="50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PostgreSQL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качестве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2951</TotalTime>
  <Words>726</Words>
  <Application>Microsoft Office PowerPoint</Application>
  <PresentationFormat>Широкоэкранный</PresentationFormat>
  <Paragraphs>102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Liberation Sans</vt:lpstr>
      <vt:lpstr>Arial</vt:lpstr>
      <vt:lpstr>Calibri</vt:lpstr>
      <vt:lpstr>Calibri Light</vt:lpstr>
      <vt:lpstr>Times New Roman</vt:lpstr>
      <vt:lpstr>Тема Office</vt:lpstr>
      <vt:lpstr>Разработка базы данных соревновательной игры</vt:lpstr>
      <vt:lpstr>Постановка задачи</vt:lpstr>
      <vt:lpstr>Формализация задачи</vt:lpstr>
      <vt:lpstr>Диаграмма "сущность-связь"</vt:lpstr>
      <vt:lpstr>Пользователи</vt:lpstr>
      <vt:lpstr>Диаграмма вариантов использования</vt:lpstr>
      <vt:lpstr>Диаграмма БД</vt:lpstr>
      <vt:lpstr>Схема хранимой процедуры выдачи наград</vt:lpstr>
      <vt:lpstr>Средства реализации</vt:lpstr>
      <vt:lpstr>Диаграмма компонентов</vt:lpstr>
      <vt:lpstr>Тестирование</vt:lpstr>
      <vt:lpstr>Тестирование</vt:lpstr>
      <vt:lpstr>Исследование</vt:lpstr>
      <vt:lpstr>Исследование</vt:lpstr>
      <vt:lpstr>Заключение</vt:lpstr>
      <vt:lpstr>Направления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246</cp:revision>
  <cp:lastPrinted>2024-12-18T20:09:43Z</cp:lastPrinted>
  <dcterms:created xsi:type="dcterms:W3CDTF">2024-12-14T19:59:54Z</dcterms:created>
  <dcterms:modified xsi:type="dcterms:W3CDTF">2025-05-23T18:38:58Z</dcterms:modified>
</cp:coreProperties>
</file>