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80" r:id="rId4"/>
    <p:sldId id="286" r:id="rId5"/>
    <p:sldId id="275" r:id="rId6"/>
    <p:sldId id="277" r:id="rId7"/>
    <p:sldId id="274" r:id="rId8"/>
    <p:sldId id="276" r:id="rId9"/>
    <p:sldId id="284" r:id="rId10"/>
    <p:sldId id="273" r:id="rId11"/>
    <p:sldId id="283" r:id="rId12"/>
    <p:sldId id="281" r:id="rId13"/>
    <p:sldId id="287" r:id="rId14"/>
    <p:sldId id="263" r:id="rId15"/>
    <p:sldId id="268" r:id="rId16"/>
    <p:sldId id="265" r:id="rId17"/>
    <p:sldId id="259" r:id="rId18"/>
    <p:sldId id="2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ABBF-456B-4472-B495-7EB550D5A902}" v="574" dt="2025-05-25T15:10:21.529"/>
    <p1510:client id="{7041E5E5-EE3C-44A3-9787-64179E90252B}" v="11" dt="2025-05-25T15:18:2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1" autoAdjust="0"/>
    <p:restoredTop sz="95636" autoAdjust="0"/>
  </p:normalViewPr>
  <p:slideViewPr>
    <p:cSldViewPr snapToGrid="0">
      <p:cViewPr varScale="1">
        <p:scale>
          <a:sx n="91" d="100"/>
          <a:sy n="91" d="100"/>
        </p:scale>
        <p:origin x="4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шин Илья" userId="60ada7c1f26a7b85" providerId="Windows Live" clId="Web-{4BC0ABBF-456B-4472-B495-7EB550D5A902}"/>
    <pc:docChg chg="addSld delSld modSld sldOrd">
      <pc:chgData name="Прошин Илья" userId="60ada7c1f26a7b85" providerId="Windows Live" clId="Web-{4BC0ABBF-456B-4472-B495-7EB550D5A902}" dt="2025-05-25T15:10:21.529" v="553" actId="20577"/>
      <pc:docMkLst>
        <pc:docMk/>
      </pc:docMkLst>
      <pc:sldChg chg="del">
        <pc:chgData name="Прошин Илья" userId="60ada7c1f26a7b85" providerId="Windows Live" clId="Web-{4BC0ABBF-456B-4472-B495-7EB550D5A902}" dt="2025-05-25T14:50:30.376" v="43"/>
        <pc:sldMkLst>
          <pc:docMk/>
          <pc:sldMk cId="2896526663" sldId="257"/>
        </pc:sldMkLst>
      </pc:sldChg>
      <pc:sldChg chg="addSp delSp modSp">
        <pc:chgData name="Прошин Илья" userId="60ada7c1f26a7b85" providerId="Windows Live" clId="Web-{4BC0ABBF-456B-4472-B495-7EB550D5A902}" dt="2025-05-25T14:53:20.976" v="121" actId="20577"/>
        <pc:sldMkLst>
          <pc:docMk/>
          <pc:sldMk cId="4190043490" sldId="277"/>
        </pc:sldMkLst>
        <pc:spChg chg="add mod">
          <ac:chgData name="Прошин Илья" userId="60ada7c1f26a7b85" providerId="Windows Live" clId="Web-{4BC0ABBF-456B-4472-B495-7EB550D5A902}" dt="2025-05-25T14:53:20.976" v="121" actId="20577"/>
          <ac:spMkLst>
            <pc:docMk/>
            <pc:sldMk cId="4190043490" sldId="277"/>
            <ac:spMk id="4" creationId="{F5E630B3-D887-9F42-6565-C01B070442BC}"/>
          </ac:spMkLst>
        </pc:spChg>
        <pc:picChg chg="del mod">
          <ac:chgData name="Прошин Илья" userId="60ada7c1f26a7b85" providerId="Windows Live" clId="Web-{4BC0ABBF-456B-4472-B495-7EB550D5A902}" dt="2025-05-25T14:52:33.615" v="76"/>
          <ac:picMkLst>
            <pc:docMk/>
            <pc:sldMk cId="4190043490" sldId="277"/>
            <ac:picMk id="6" creationId="{651DCA9C-1738-5F6D-4C2D-5355DE525AC7}"/>
          </ac:picMkLst>
        </pc:picChg>
        <pc:picChg chg="add mod">
          <ac:chgData name="Прошин Илья" userId="60ada7c1f26a7b85" providerId="Windows Live" clId="Web-{4BC0ABBF-456B-4472-B495-7EB550D5A902}" dt="2025-05-25T14:53:00.881" v="81" actId="1076"/>
          <ac:picMkLst>
            <pc:docMk/>
            <pc:sldMk cId="4190043490" sldId="277"/>
            <ac:picMk id="7" creationId="{DB8E660A-5147-C1FA-3BD9-5664A3DAEDFD}"/>
          </ac:picMkLst>
        </pc:picChg>
      </pc:sldChg>
      <pc:sldChg chg="modSp">
        <pc:chgData name="Прошин Илья" userId="60ada7c1f26a7b85" providerId="Windows Live" clId="Web-{4BC0ABBF-456B-4472-B495-7EB550D5A902}" dt="2025-05-25T15:10:21.529" v="553" actId="20577"/>
        <pc:sldMkLst>
          <pc:docMk/>
          <pc:sldMk cId="3170820330" sldId="280"/>
        </pc:sldMkLst>
        <pc:spChg chg="mod">
          <ac:chgData name="Прошин Илья" userId="60ada7c1f26a7b85" providerId="Windows Live" clId="Web-{4BC0ABBF-456B-4472-B495-7EB550D5A902}" dt="2025-05-25T15:10:21.529" v="553" actId="20577"/>
          <ac:spMkLst>
            <pc:docMk/>
            <pc:sldMk cId="3170820330" sldId="280"/>
            <ac:spMk id="3" creationId="{AF83107B-6B63-2332-749B-C61A7EA10A89}"/>
          </ac:spMkLst>
        </pc:spChg>
      </pc:sldChg>
      <pc:sldChg chg="del">
        <pc:chgData name="Прошин Илья" userId="60ada7c1f26a7b85" providerId="Windows Live" clId="Web-{4BC0ABBF-456B-4472-B495-7EB550D5A902}" dt="2025-05-25T14:53:29.382" v="122"/>
        <pc:sldMkLst>
          <pc:docMk/>
          <pc:sldMk cId="2691422830" sldId="282"/>
        </pc:sldMkLst>
      </pc:sldChg>
      <pc:sldChg chg="modSp add del ord replId">
        <pc:chgData name="Прошин Илья" userId="60ada7c1f26a7b85" providerId="Windows Live" clId="Web-{4BC0ABBF-456B-4472-B495-7EB550D5A902}" dt="2025-05-25T14:50:40.626" v="56"/>
        <pc:sldMkLst>
          <pc:docMk/>
          <pc:sldMk cId="3188777065" sldId="285"/>
        </pc:sldMkLst>
        <pc:spChg chg="mod">
          <ac:chgData name="Прошин Илья" userId="60ada7c1f26a7b85" providerId="Windows Live" clId="Web-{4BC0ABBF-456B-4472-B495-7EB550D5A902}" dt="2025-05-25T14:50:09.688" v="41" actId="20577"/>
          <ac:spMkLst>
            <pc:docMk/>
            <pc:sldMk cId="3188777065" sldId="285"/>
            <ac:spMk id="2" creationId="{DADB2B01-56B0-EBA7-AE2E-2BD428468591}"/>
          </ac:spMkLst>
        </pc:spChg>
      </pc:sldChg>
      <pc:sldChg chg="modSp add del replId">
        <pc:chgData name="Прошин Илья" userId="60ada7c1f26a7b85" providerId="Windows Live" clId="Web-{4BC0ABBF-456B-4472-B495-7EB550D5A902}" dt="2025-05-25T14:49:53.968" v="25"/>
        <pc:sldMkLst>
          <pc:docMk/>
          <pc:sldMk cId="3687091355" sldId="285"/>
        </pc:sldMkLst>
        <pc:spChg chg="mod">
          <ac:chgData name="Прошин Илья" userId="60ada7c1f26a7b85" providerId="Windows Live" clId="Web-{4BC0ABBF-456B-4472-B495-7EB550D5A902}" dt="2025-05-25T14:49:28.655" v="14" actId="20577"/>
          <ac:spMkLst>
            <pc:docMk/>
            <pc:sldMk cId="3687091355" sldId="285"/>
            <ac:spMk id="2" creationId="{8B1CF3AC-A514-EF53-C207-506236F36F26}"/>
          </ac:spMkLst>
        </pc:spChg>
        <pc:graphicFrameChg chg="mod modGraphic">
          <ac:chgData name="Прошин Илья" userId="60ada7c1f26a7b85" providerId="Windows Live" clId="Web-{4BC0ABBF-456B-4472-B495-7EB550D5A902}" dt="2025-05-25T14:49:38.108" v="24"/>
          <ac:graphicFrameMkLst>
            <pc:docMk/>
            <pc:sldMk cId="3687091355" sldId="285"/>
            <ac:graphicFrameMk id="3" creationId="{473C7967-4CAD-E057-62C5-70C774D05833}"/>
          </ac:graphicFrameMkLst>
        </pc:graphicFrameChg>
      </pc:sldChg>
      <pc:sldChg chg="modSp add ord replId">
        <pc:chgData name="Прошин Илья" userId="60ada7c1f26a7b85" providerId="Windows Live" clId="Web-{4BC0ABBF-456B-4472-B495-7EB550D5A902}" dt="2025-05-25T14:59:00.316" v="442"/>
        <pc:sldMkLst>
          <pc:docMk/>
          <pc:sldMk cId="1297527811" sldId="286"/>
        </pc:sldMkLst>
        <pc:spChg chg="mod">
          <ac:chgData name="Прошин Илья" userId="60ada7c1f26a7b85" providerId="Windows Live" clId="Web-{4BC0ABBF-456B-4472-B495-7EB550D5A902}" dt="2025-05-25T14:50:38.486" v="55" actId="20577"/>
          <ac:spMkLst>
            <pc:docMk/>
            <pc:sldMk cId="1297527811" sldId="286"/>
            <ac:spMk id="2" creationId="{320C03E9-4032-F4B7-1782-7BD2E1F3A295}"/>
          </ac:spMkLst>
        </pc:spChg>
        <pc:graphicFrameChg chg="mod modGraphic">
          <ac:chgData name="Прошин Илья" userId="60ada7c1f26a7b85" providerId="Windows Live" clId="Web-{4BC0ABBF-456B-4472-B495-7EB550D5A902}" dt="2025-05-25T14:59:00.316" v="442"/>
          <ac:graphicFrameMkLst>
            <pc:docMk/>
            <pc:sldMk cId="1297527811" sldId="286"/>
            <ac:graphicFrameMk id="7" creationId="{6AF2A19C-FAF2-EF29-50E0-0F9598B5B757}"/>
          </ac:graphicFrameMkLst>
        </pc:graphicFrameChg>
      </pc:sldChg>
    </pc:docChg>
  </pc:docChgLst>
  <pc:docChgLst>
    <pc:chgData name="Прошин Илья" userId="60ada7c1f26a7b85" providerId="Windows Live" clId="Web-{7041E5E5-EE3C-44A3-9787-64179E90252B}"/>
    <pc:docChg chg="modSld">
      <pc:chgData name="Прошин Илья" userId="60ada7c1f26a7b85" providerId="Windows Live" clId="Web-{7041E5E5-EE3C-44A3-9787-64179E90252B}" dt="2025-05-25T15:18:21.379" v="10" actId="20577"/>
      <pc:docMkLst>
        <pc:docMk/>
      </pc:docMkLst>
      <pc:sldChg chg="modSp">
        <pc:chgData name="Прошин Илья" userId="60ada7c1f26a7b85" providerId="Windows Live" clId="Web-{7041E5E5-EE3C-44A3-9787-64179E90252B}" dt="2025-05-25T15:18:21.379" v="10" actId="20577"/>
        <pc:sldMkLst>
          <pc:docMk/>
          <pc:sldMk cId="1603582799" sldId="281"/>
        </pc:sldMkLst>
        <pc:spChg chg="mod">
          <ac:chgData name="Прошин Илья" userId="60ada7c1f26a7b85" providerId="Windows Live" clId="Web-{7041E5E5-EE3C-44A3-9787-64179E90252B}" dt="2025-05-25T15:18:21.379" v="10" actId="20577"/>
          <ac:spMkLst>
            <pc:docMk/>
            <pc:sldMk cId="1603582799" sldId="281"/>
            <ac:spMk id="5" creationId="{A4B8ACC1-5964-CBDC-73EF-B393800B0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29.05.2025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29.05.2025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и развёртывание приложения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Docker.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96E0-587D-1F17-3706-2C1ABCC2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3" y="1027906"/>
            <a:ext cx="7536087" cy="52821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(1)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/>
                <a:cs typeface="Times New Roman"/>
              </a:rPr>
              <a:t>1</a:t>
            </a:r>
            <a:r>
              <a:rPr lang="en-US" sz="2300" dirty="0">
                <a:latin typeface="Times New Roman"/>
                <a:cs typeface="Times New Roman"/>
              </a:rPr>
              <a:t>24</a:t>
            </a:r>
            <a:r>
              <a:rPr lang="ru-RU" sz="2300" dirty="0">
                <a:latin typeface="Times New Roman"/>
                <a:cs typeface="Times New Roman"/>
              </a:rPr>
              <a:t> интеграционных теста для слоя базы данных</a:t>
            </a:r>
            <a:r>
              <a:rPr lang="en-US" sz="2300" dirty="0">
                <a:latin typeface="Times New Roman"/>
                <a:cs typeface="Times New Roman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/>
                <a:cs typeface="Times New Roman"/>
              </a:rPr>
              <a:t>покрытие кода </a:t>
            </a:r>
            <a:r>
              <a:rPr lang="ru-RU" sz="2000" dirty="0">
                <a:latin typeface="Times New Roman"/>
                <a:cs typeface="Times New Roman"/>
              </a:rPr>
              <a:t>‒ </a:t>
            </a:r>
            <a:r>
              <a:rPr lang="ru-RU" sz="2300" dirty="0">
                <a:latin typeface="Times New Roman"/>
                <a:cs typeface="Times New Roman"/>
              </a:rPr>
              <a:t>80.4</a:t>
            </a:r>
            <a:r>
              <a:rPr lang="en-US" sz="2300" dirty="0">
                <a:latin typeface="Times New Roman"/>
                <a:cs typeface="Times New Roman"/>
              </a:rPr>
              <a:t>%</a:t>
            </a:r>
            <a:endParaRPr lang="ru-RU" sz="2300" dirty="0">
              <a:latin typeface="Times New Roman"/>
              <a:cs typeface="Times New Roman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модульных тест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 класса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901F1-D864-4A16-3526-377BAAFE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46" y="1690688"/>
            <a:ext cx="6607971" cy="3730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CE40B-2A46-F3E7-29BB-2CF61C00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763FA-BB49-65D0-2654-F8CBB3A1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(2)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2095CC-3256-6734-499E-B9B7A622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3BCA10-3E92-8F7C-B7A4-3251661A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тестирования хранимой процедуры составлены 17 интеграционных тестов по следующим классам эквивалентности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корректности данных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соревнования не существует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существует, но оно уже завершено;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существует и ещё не завершено.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критериям выдаваемых наград: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не имеет выдаваемых наград;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имеет выдаваемые награды по месту;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имеет выдаваемые награды по рангу;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имеет выдаваемые награды различных критериев.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заявкам соревнования: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соревновании никто не участвовал;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соревновании все заявки имеют различные результаты;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соревновании присутствуют заявки с одинаковыми результатами, но разными временами последнего обновления.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(3)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класса обработки изображений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517560" y="4167436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9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5444F-B96A-63CE-25A2-ACAD58AD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29" y="3277434"/>
            <a:ext cx="4992384" cy="245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7CC0E5-0F99-73FC-059B-E88483FC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12" y="2043406"/>
            <a:ext cx="6065818" cy="42212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 (1)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5257799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(на стороне базы данных) и при помощи обычных запросов (на стороне приложения).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545979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по 300 значениям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08" y="4934833"/>
            <a:ext cx="6762117" cy="1070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84" y="1812196"/>
            <a:ext cx="6430367" cy="3075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47025"/>
                <a:ext cx="4786685" cy="42155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данным исследования методом наименьших квадратов построены полиномы 3 степени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en-US" sz="23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результатам исследования, время работы на стороне базы данных меньше, чем время работы на стороне приложения. </a:t>
                </a: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этом, линейный коэффициент роста времени на стороне приложения в 2.427 раза больше, чем на стороне сервера.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47025"/>
                <a:ext cx="4786685" cy="4215548"/>
              </a:xfrm>
              <a:blipFill>
                <a:blip r:embed="rId5"/>
                <a:stretch>
                  <a:fillRect l="-1781" t="-2026" r="-1781" b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2DA4C5-2A64-AC65-CD77-5750CADC9EB1}"/>
              </a:ext>
            </a:extLst>
          </p:cNvPr>
          <p:cNvSpPr/>
          <p:nvPr/>
        </p:nvSpPr>
        <p:spPr>
          <a:xfrm>
            <a:off x="9890170" y="5028641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8ADE20-EFC1-1CA3-6DA3-B8B4E2AEC2BA}"/>
              </a:ext>
            </a:extLst>
          </p:cNvPr>
          <p:cNvSpPr/>
          <p:nvPr/>
        </p:nvSpPr>
        <p:spPr>
          <a:xfrm>
            <a:off x="9802117" y="5608749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разработанной функциональности,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— разработка базы данных соревновательной игры — была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2FAC-2770-80CF-5E8F-529457849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9190D-A61E-29CA-F77F-74C88A2F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E8E531-D5EF-C4C0-A177-66FC965B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базы данных соревновательной игры.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игру, провести анализ существующих решений;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данных, спроектировать архитектуру базы данных и ограничения целостности;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 реализовать базу данных и приложение;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разработанной функциональности и разработать тесты для проверки корректности работы приложения;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7699ED-FCF8-39B2-5066-F7D39CC3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/>
                <a:cs typeface="Times New Roman"/>
              </a:rPr>
              <a:t>Пользователи участвуют в соревнованиях, отправляя свой результат в виде целого числа. По истечению срока проведения должны автоматически выдаваться награды за занятое место в таблице лидеров, которые настроил администратор.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20EA1-348A-FCEF-67E0-3D5535A4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C03E9-4032-F4B7-1782-7BD2E1F3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Анализ моделей баз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E63CD-58BF-286B-30FD-2667293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F2A19C-FAF2-EF29-50E0-0F9598B5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77176"/>
              </p:ext>
            </p:extLst>
          </p:nvPr>
        </p:nvGraphicFramePr>
        <p:xfrm>
          <a:off x="1296433" y="2054238"/>
          <a:ext cx="9406460" cy="3516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868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658730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6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890019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Иерархическая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Сетевая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Реляционная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Документо-ориентированная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Физическая независимость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Возможность создания отношения "многие ко многим"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Поддержка целостности и корректности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965C95-C9A7-D827-8795-ED79F7FC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212790"/>
            <a:ext cx="9795934" cy="53261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"сущность-связь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диаграмма, Шрифт, кар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B8E660A-5147-C1FA-3BD9-5664A3DA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56" y="1285141"/>
            <a:ext cx="6434402" cy="53296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5E630B3-D887-9F42-6565-C01B0704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Выделены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следующие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 err="1">
                <a:latin typeface="Times New Roman"/>
                <a:cs typeface="Times New Roman"/>
              </a:rPr>
              <a:t>категории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пользователей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г</a:t>
            </a:r>
            <a:r>
              <a:rPr lang="en-US" dirty="0" err="1">
                <a:latin typeface="Times New Roman"/>
                <a:cs typeface="Times New Roman"/>
              </a:rPr>
              <a:t>ость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и</a:t>
            </a:r>
            <a:r>
              <a:rPr lang="en-US" dirty="0" err="1">
                <a:latin typeface="Times New Roman"/>
                <a:cs typeface="Times New Roman"/>
              </a:rPr>
              <a:t>грок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а</a:t>
            </a:r>
            <a:r>
              <a:rPr lang="en-US" dirty="0" err="1">
                <a:latin typeface="Times New Roman"/>
                <a:cs typeface="Times New Roman"/>
              </a:rPr>
              <a:t>дмининстратор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2F01F-3A08-9B38-B67C-175A565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90" y="454557"/>
            <a:ext cx="7921310" cy="60843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483763"/>
            <a:ext cx="4667654" cy="52877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1" y="1335655"/>
            <a:ext cx="4379418" cy="5475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12859" y="1559981"/>
            <a:ext cx="3544715" cy="5213879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868B-60A0-ED36-51E3-29246BC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A5881-39C0-4C13-F656-D9F522B0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реляционных СУБД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A815D-EA37-359C-E923-78D3BA4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34748F-AE7A-F63D-D5CB-0A3A3A4D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85326"/>
              </p:ext>
            </p:extLst>
          </p:nvPr>
        </p:nvGraphicFramePr>
        <p:xfrm>
          <a:off x="1261532" y="1614488"/>
          <a:ext cx="9406466" cy="44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6087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399514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7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72510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744131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Database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проверки регулярных выражений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создания перечисляемого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коммерческой лицензии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обработки ошибок в хранимых процедурах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4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067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</TotalTime>
  <Words>921</Words>
  <Application>Microsoft Office PowerPoint</Application>
  <PresentationFormat>Широкоэкранный</PresentationFormat>
  <Paragraphs>160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Liberation Sans</vt:lpstr>
      <vt:lpstr>Arial</vt:lpstr>
      <vt:lpstr>Calibri</vt:lpstr>
      <vt:lpstr>Calibri Light</vt:lpstr>
      <vt:lpstr>Cambria Math</vt:lpstr>
      <vt:lpstr>Times New Roman</vt:lpstr>
      <vt:lpstr>Тема Office</vt:lpstr>
      <vt:lpstr>Разработка базы данных соревновательной игры</vt:lpstr>
      <vt:lpstr>Цель работы</vt:lpstr>
      <vt:lpstr>Формализация задачи</vt:lpstr>
      <vt:lpstr>Анализ моделей баз данных</vt:lpstr>
      <vt:lpstr>Диаграмма "сущность-связь"</vt:lpstr>
      <vt:lpstr>Диаграмма вариантов использования</vt:lpstr>
      <vt:lpstr>Диаграмма БД</vt:lpstr>
      <vt:lpstr>Схема хранимой процедуры выдачи наград</vt:lpstr>
      <vt:lpstr>Анализ реляционных СУБД</vt:lpstr>
      <vt:lpstr>Средства реализации</vt:lpstr>
      <vt:lpstr>Диаграмма компонентов</vt:lpstr>
      <vt:lpstr>Тестирование (1)</vt:lpstr>
      <vt:lpstr>Тестирование (2)</vt:lpstr>
      <vt:lpstr>Тестирование (3)</vt:lpstr>
      <vt:lpstr>Исследование (1)</vt:lpstr>
      <vt:lpstr>Исследование (2)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399</cp:revision>
  <cp:lastPrinted>2024-12-18T20:09:43Z</cp:lastPrinted>
  <dcterms:created xsi:type="dcterms:W3CDTF">2024-12-14T19:59:54Z</dcterms:created>
  <dcterms:modified xsi:type="dcterms:W3CDTF">2025-05-30T05:48:27Z</dcterms:modified>
</cp:coreProperties>
</file>