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0" r:id="rId4"/>
    <p:sldId id="275" r:id="rId5"/>
    <p:sldId id="282" r:id="rId6"/>
    <p:sldId id="277" r:id="rId7"/>
    <p:sldId id="274" r:id="rId8"/>
    <p:sldId id="276" r:id="rId9"/>
    <p:sldId id="284" r:id="rId10"/>
    <p:sldId id="273" r:id="rId11"/>
    <p:sldId id="283" r:id="rId12"/>
    <p:sldId id="281" r:id="rId13"/>
    <p:sldId id="263" r:id="rId14"/>
    <p:sldId id="268" r:id="rId15"/>
    <p:sldId id="265" r:id="rId16"/>
    <p:sldId id="259" r:id="rId17"/>
    <p:sldId id="27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5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3" y="1027906"/>
            <a:ext cx="7536087" cy="52821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интеграционных теста для слоя базы данных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79.42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тестов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4FB1F-9A8E-D796-8569-E35B1CA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58" y="1690688"/>
            <a:ext cx="6163292" cy="4275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482660" y="4167436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5444F-B96A-63CE-25A2-ACAD58AD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09" y="3277434"/>
            <a:ext cx="4992384" cy="245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4975301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427317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по 300 значениям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596961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47025"/>
                <a:ext cx="4298795" cy="42155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исследования методом наименьших квадратов построены полиномы 3 степени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sz="23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результатам исследования, время работы на стороне СУБД меньше, чем время работы на стороне приложения. </a:t>
                </a: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этом, линейный </a:t>
                </a:r>
                <a:r>
                  <a:rPr lang="ru-RU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коэфф-ициент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роста времени на сто-</a:t>
                </a:r>
                <a:r>
                  <a:rPr lang="ru-RU" sz="23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роне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приложения в 2.427 раза больше, чем на стороне сервера.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47025"/>
                <a:ext cx="4298795" cy="4215548"/>
              </a:xfrm>
              <a:blipFill>
                <a:blip r:embed="rId3"/>
                <a:stretch>
                  <a:fillRect l="-1983" t="-2026" r="-1983" b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229" y="1423781"/>
            <a:ext cx="6773220" cy="3238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371" y="4750418"/>
            <a:ext cx="6762117" cy="107052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2DA4C5-2A64-AC65-CD77-5750CADC9EB1}"/>
              </a:ext>
            </a:extLst>
          </p:cNvPr>
          <p:cNvSpPr/>
          <p:nvPr/>
        </p:nvSpPr>
        <p:spPr>
          <a:xfrm>
            <a:off x="9770533" y="4844226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8ADE20-EFC1-1CA3-6DA3-B8B4E2AEC2BA}"/>
              </a:ext>
            </a:extLst>
          </p:cNvPr>
          <p:cNvSpPr/>
          <p:nvPr/>
        </p:nvSpPr>
        <p:spPr>
          <a:xfrm>
            <a:off x="9682480" y="5424334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разработанной функциональности,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— разработка базы данных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тельной игры — была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95AF-23C1-C33D-A65E-156166E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1AA8B-FD86-2AC7-884D-FF691B71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и приложение;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разработанной функциональности и разработать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3D0B0-6141-248F-A07C-7E7CC66F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по истечению срока проведения должны автоматически выдаваться награды за занятое место в таблице лидеров.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965C95-C9A7-D827-8795-ED79F7FC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212790"/>
            <a:ext cx="9795934" cy="53261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46940-1958-6896-83DC-00DE70AF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E4A4-A4DB-C27D-E985-3CEDE034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Пользователи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546B9D-1A29-36D0-9385-6F750300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5B5614-D6CD-5433-7E65-C7C447B0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03929"/>
              </p:ext>
            </p:extLst>
          </p:nvPr>
        </p:nvGraphicFramePr>
        <p:xfrm>
          <a:off x="1339850" y="1516740"/>
          <a:ext cx="9379522" cy="445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222">
                  <a:extLst>
                    <a:ext uri="{9D8B030D-6E8A-4147-A177-3AD203B41FA5}">
                      <a16:colId xmlns:a16="http://schemas.microsoft.com/office/drawing/2014/main" val="3263402578"/>
                    </a:ext>
                  </a:extLst>
                </a:gridCol>
                <a:gridCol w="7607300">
                  <a:extLst>
                    <a:ext uri="{9D8B030D-6E8A-4147-A177-3AD203B41FA5}">
                      <a16:colId xmlns:a16="http://schemas.microsoft.com/office/drawing/2014/main" val="3382176481"/>
                    </a:ext>
                  </a:extLst>
                </a:gridCol>
              </a:tblGrid>
              <a:tr h="47513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66178"/>
                  </a:ext>
                </a:extLst>
              </a:tr>
              <a:tr h="865629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пользователи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профили игроков, таблицы лидеров соревнования, а также собственно соревнований.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22516"/>
                  </a:ext>
                </a:extLst>
              </a:tr>
              <a:tr h="110034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Авторизация и создания аккаунта. При авторизации гость может стать игроком или администратором.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91872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Игрок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свои награды, редактировать свой профиль, а также участвовать в соревнованиях.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47503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Назначать и отзывать награды игрока; создавать и редактировать соревнования (сроки, уровни); отзывать нежелательные результаты, удаляя их; создавать и редактировать типы наград.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5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1DCA9C-1738-5F6D-4C2D-5355DE52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20" y="1097741"/>
            <a:ext cx="8320924" cy="55598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0" y="1448302"/>
            <a:ext cx="6567603" cy="50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68B-60A0-ED36-51E3-29246BC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5881-39C0-4C13-F656-D9F522B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реляционных СУБД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A815D-EA37-359C-E923-78D3BA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34748F-AE7A-F63D-D5CB-0A3A3A4D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5409"/>
              </p:ext>
            </p:extLst>
          </p:nvPr>
        </p:nvGraphicFramePr>
        <p:xfrm>
          <a:off x="1261532" y="1614488"/>
          <a:ext cx="9406466" cy="44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6087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399514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7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72510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744131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проверки регулярных выражений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создания перечисляемого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Открытость исходного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обработки ошибок в хранимых процедурах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4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0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790</Words>
  <Application>Microsoft Office PowerPoint</Application>
  <PresentationFormat>Широкоэкранный</PresentationFormat>
  <Paragraphs>131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Liberation Sans</vt:lpstr>
      <vt:lpstr>Arial</vt:lpstr>
      <vt:lpstr>Calibri</vt:lpstr>
      <vt:lpstr>Calibri Light</vt:lpstr>
      <vt:lpstr>Cambria Math</vt:lpstr>
      <vt:lpstr>Times New Roman</vt:lpstr>
      <vt:lpstr>Тема Office</vt:lpstr>
      <vt:lpstr>Разработка базы данных соревновательной игры</vt:lpstr>
      <vt:lpstr>Постановка задачи</vt:lpstr>
      <vt:lpstr>Формализация задачи</vt:lpstr>
      <vt:lpstr>Диаграмма "сущность-связь"</vt:lpstr>
      <vt:lpstr>Пользователи</vt:lpstr>
      <vt:lpstr>Диаграмма вариантов использования</vt:lpstr>
      <vt:lpstr>Диаграмма БД</vt:lpstr>
      <vt:lpstr>Схема хранимой процедуры выдачи наград</vt:lpstr>
      <vt:lpstr>Анализ реляционных СУБД</vt:lpstr>
      <vt:lpstr>Средства реализации</vt:lpstr>
      <vt:lpstr>Диаграмма компонентов</vt:lpstr>
      <vt:lpstr>Тестирование</vt:lpstr>
      <vt:lpstr>Тестирование</vt:lpstr>
      <vt:lpstr>Исследование</vt:lpstr>
      <vt:lpstr>Исследование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271</cp:revision>
  <cp:lastPrinted>2024-12-18T20:09:43Z</cp:lastPrinted>
  <dcterms:created xsi:type="dcterms:W3CDTF">2024-12-14T19:59:54Z</dcterms:created>
  <dcterms:modified xsi:type="dcterms:W3CDTF">2025-05-24T17:44:22Z</dcterms:modified>
</cp:coreProperties>
</file>