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61" r:id="rId6"/>
    <p:sldId id="262" r:id="rId7"/>
    <p:sldId id="259" r:id="rId8"/>
    <p:sldId id="263" r:id="rId9"/>
    <p:sldId id="264" r:id="rId10"/>
    <p:sldId id="267" r:id="rId11"/>
  </p:sldIdLst>
  <p:sldSz cx="9144000" cy="6858000" type="letter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0B9-785C-4724-9F44-AE9CE69B4043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C3B281-7F08-4C99-BB68-A8D103C72E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0B9-785C-4724-9F44-AE9CE69B4043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81-7F08-4C99-BB68-A8D103C72E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0B9-785C-4724-9F44-AE9CE69B4043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81-7F08-4C99-BB68-A8D103C72E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0B9-785C-4724-9F44-AE9CE69B4043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81-7F08-4C99-BB68-A8D103C72E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0B9-785C-4724-9F44-AE9CE69B4043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C3B281-7F08-4C99-BB68-A8D103C72ED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0B9-785C-4724-9F44-AE9CE69B4043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81-7F08-4C99-BB68-A8D103C72E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7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3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7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0B9-785C-4724-9F44-AE9CE69B4043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81-7F08-4C99-BB68-A8D103C72E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0B9-785C-4724-9F44-AE9CE69B4043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81-7F08-4C99-BB68-A8D103C72E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0B9-785C-4724-9F44-AE9CE69B4043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81-7F08-4C99-BB68-A8D103C72ED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0B9-785C-4724-9F44-AE9CE69B4043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B281-7F08-4C99-BB68-A8D103C72ED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C0B9-785C-4724-9F44-AE9CE69B4043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C3B281-7F08-4C99-BB68-A8D103C72ED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3CCC0B9-785C-4724-9F44-AE9CE69B4043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9" y="5885499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5C3B281-7F08-4C99-BB68-A8D103C72ED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I'm Petrov. </a:t>
            </a:r>
            <a:r>
              <a:rPr lang="en-US" b="1" dirty="0" smtClean="0"/>
              <a:t>And </a:t>
            </a:r>
            <a:r>
              <a:rPr lang="en-US" b="1" dirty="0"/>
              <a:t>I'm Boshirov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940768"/>
          </a:xfrm>
        </p:spPr>
        <p:txBody>
          <a:bodyPr>
            <a:normAutofit/>
          </a:bodyPr>
          <a:lstStyle/>
          <a:p>
            <a:r>
              <a:rPr lang="en-US" dirty="0" smtClean="0"/>
              <a:t>Team:	 </a:t>
            </a:r>
            <a:r>
              <a:rPr lang="en-US" dirty="0" err="1" smtClean="0"/>
              <a:t>Zadernovskaya</a:t>
            </a:r>
            <a:r>
              <a:rPr lang="en-US" dirty="0" smtClean="0"/>
              <a:t> Angelina</a:t>
            </a:r>
          </a:p>
          <a:p>
            <a:r>
              <a:rPr lang="en-US" dirty="0" smtClean="0"/>
              <a:t>		 </a:t>
            </a:r>
            <a:r>
              <a:rPr lang="en-US" dirty="0" err="1" smtClean="0"/>
              <a:t>Plovneva</a:t>
            </a:r>
            <a:r>
              <a:rPr lang="en-US" dirty="0" smtClean="0"/>
              <a:t> </a:t>
            </a:r>
            <a:r>
              <a:rPr lang="en-US" dirty="0" err="1" smtClean="0"/>
              <a:t>Yuliya</a:t>
            </a:r>
            <a:endParaRPr lang="en-US" dirty="0" smtClean="0"/>
          </a:p>
          <a:p>
            <a:r>
              <a:rPr lang="en-US" dirty="0" smtClean="0"/>
              <a:t>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2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1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and what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450058"/>
              </p:ext>
            </p:extLst>
          </p:nvPr>
        </p:nvGraphicFramePr>
        <p:xfrm>
          <a:off x="467544" y="2060848"/>
          <a:ext cx="7620000" cy="2103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2512"/>
                <a:gridCol w="1944216"/>
                <a:gridCol w="4153272"/>
              </a:tblGrid>
              <a:tr h="375920">
                <a:tc rowSpan="2">
                  <a:txBody>
                    <a:bodyPr/>
                    <a:lstStyle/>
                    <a:p>
                      <a:r>
                        <a:rPr lang="en-US" sz="1900" dirty="0" smtClean="0"/>
                        <a:t>Who</a:t>
                      </a:r>
                      <a:endParaRPr lang="ru-RU" sz="1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900" dirty="0" smtClean="0"/>
                        <a:t>What</a:t>
                      </a:r>
                      <a:endParaRPr lang="ru-RU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592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Parsing</a:t>
                      </a:r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Else </a:t>
                      </a:r>
                      <a:endParaRPr lang="ru-RU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Angelina</a:t>
                      </a:r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xml,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json</a:t>
                      </a:r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Setting up </a:t>
                      </a:r>
                      <a:r>
                        <a:rPr lang="en-US" sz="1900" dirty="0" smtClean="0"/>
                        <a:t>Database</a:t>
                      </a:r>
                    </a:p>
                    <a:p>
                      <a:r>
                        <a:rPr lang="en-US" sz="1900" dirty="0" smtClean="0"/>
                        <a:t>Filling </a:t>
                      </a:r>
                      <a:r>
                        <a:rPr lang="en-US" sz="1900" dirty="0" smtClean="0"/>
                        <a:t>up </a:t>
                      </a:r>
                      <a:r>
                        <a:rPr lang="en-US" sz="1900" dirty="0" smtClean="0"/>
                        <a:t>Database</a:t>
                      </a:r>
                      <a:endParaRPr lang="ru-RU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Yuliya</a:t>
                      </a:r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xlsx</a:t>
                      </a:r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DB </a:t>
                      </a:r>
                      <a:r>
                        <a:rPr lang="en-US" sz="1900" dirty="0" smtClean="0"/>
                        <a:t>architecture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smtClean="0"/>
                        <a:t>development</a:t>
                      </a:r>
                    </a:p>
                    <a:p>
                      <a:r>
                        <a:rPr lang="en-US" sz="1900" baseline="0" dirty="0" smtClean="0"/>
                        <a:t>Visual Design</a:t>
                      </a:r>
                      <a:endParaRPr lang="ru-RU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5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parsing </a:t>
            </a:r>
            <a:br>
              <a:rPr lang="en-US" dirty="0" smtClean="0"/>
            </a:br>
            <a:r>
              <a:rPr lang="en-US" dirty="0" smtClean="0"/>
              <a:t>xml and </a:t>
            </a:r>
            <a:r>
              <a:rPr lang="en-US" dirty="0" err="1" smtClean="0"/>
              <a:t>json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Firstly DB was filed with XML only data because of existence information about passenger such as  passport code, full name, etc.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JSON Gives us only data about Airports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parsing </a:t>
            </a:r>
            <a:br>
              <a:rPr lang="en-US" dirty="0" smtClean="0"/>
            </a:br>
            <a:r>
              <a:rPr lang="en-US" dirty="0"/>
              <a:t>XLSX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1296144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dirty="0" smtClean="0"/>
              <a:t>The worst xlsx parsing script ever</a:t>
            </a:r>
            <a:endParaRPr lang="en-US" dirty="0"/>
          </a:p>
          <a:p>
            <a:pPr>
              <a:spcAft>
                <a:spcPts val="800"/>
              </a:spcAft>
            </a:pP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set - bunch of boarding passes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697196"/>
              </p:ext>
            </p:extLst>
          </p:nvPr>
        </p:nvGraphicFramePr>
        <p:xfrm>
          <a:off x="251520" y="2636912"/>
          <a:ext cx="8496944" cy="3596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68152"/>
                <a:gridCol w="1296144"/>
                <a:gridCol w="720080"/>
                <a:gridCol w="1512168"/>
                <a:gridCol w="1080120"/>
                <a:gridCol w="1152128"/>
                <a:gridCol w="1368152"/>
              </a:tblGrid>
              <a:tr h="375920">
                <a:tc>
                  <a:txBody>
                    <a:bodyPr/>
                    <a:lstStyle/>
                    <a:p>
                      <a:pPr algn="r"/>
                      <a:r>
                        <a:rPr lang="en-US" sz="1900" b="0" dirty="0" smtClean="0"/>
                        <a:t>Boarding</a:t>
                      </a:r>
                      <a:endParaRPr lang="ru-RU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Pass</a:t>
                      </a:r>
                      <a:endParaRPr lang="ru-RU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Sequence</a:t>
                      </a:r>
                      <a:endParaRPr lang="ru-RU" sz="1900" b="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Sex</a:t>
                      </a:r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Name</a:t>
                      </a:r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Code</a:t>
                      </a:r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PNR</a:t>
                      </a:r>
                      <a:r>
                        <a:rPr lang="en-US" sz="1900" baseline="0" dirty="0" smtClean="0"/>
                        <a:t> class</a:t>
                      </a:r>
                      <a:endParaRPr lang="ru-RU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Flight code</a:t>
                      </a:r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City from</a:t>
                      </a:r>
                      <a:endParaRPr lang="ru-RU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City</a:t>
                      </a:r>
                      <a:r>
                        <a:rPr lang="en-US" sz="1900" baseline="0" dirty="0" smtClean="0"/>
                        <a:t> to</a:t>
                      </a:r>
                      <a:endParaRPr lang="ru-RU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Gate(N/A)</a:t>
                      </a:r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Airport from</a:t>
                      </a:r>
                      <a:endParaRPr lang="ru-RU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Airport to</a:t>
                      </a:r>
                      <a:endParaRPr lang="ru-RU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Date</a:t>
                      </a:r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Time</a:t>
                      </a:r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Flight</a:t>
                      </a:r>
                      <a:endParaRPr lang="ru-RU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Operator</a:t>
                      </a:r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Boarding</a:t>
                      </a:r>
                      <a:r>
                        <a:rPr lang="en-US" sz="1900" baseline="0" dirty="0" smtClean="0"/>
                        <a:t> Info</a:t>
                      </a:r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Seat (N/A)</a:t>
                      </a:r>
                      <a:endParaRPr lang="ru-RU" sz="19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PNR</a:t>
                      </a:r>
                      <a:r>
                        <a:rPr lang="en-US" sz="1900" baseline="0" dirty="0" smtClean="0"/>
                        <a:t> code</a:t>
                      </a:r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 Ticket</a:t>
                      </a:r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3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parsing </a:t>
            </a:r>
            <a:br>
              <a:rPr lang="en-US" dirty="0" smtClean="0"/>
            </a:br>
            <a:r>
              <a:rPr lang="en-US" dirty="0" smtClean="0"/>
              <a:t>csv and tab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parsing </a:t>
            </a:r>
            <a:br>
              <a:rPr lang="en-US" dirty="0" smtClean="0"/>
            </a:br>
            <a:r>
              <a:rPr lang="en-US" dirty="0" err="1" smtClean="0"/>
              <a:t>yaml</a:t>
            </a:r>
            <a:r>
              <a:rPr lang="en-US" dirty="0" smtClean="0"/>
              <a:t> and pdf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response from Vladimir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9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ARCH</a:t>
            </a:r>
            <a:endParaRPr lang="ru-RU" dirty="0"/>
          </a:p>
        </p:txBody>
      </p:sp>
      <p:pic>
        <p:nvPicPr>
          <p:cNvPr id="1029" name="Picture 5" descr="D:\Studying\DS\week8\xlsx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4" y="1988840"/>
            <a:ext cx="7439025" cy="370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2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6203032" cy="1371600"/>
          </a:xfrm>
        </p:spPr>
        <p:txBody>
          <a:bodyPr/>
          <a:lstStyle/>
          <a:p>
            <a:r>
              <a:rPr lang="en-US" dirty="0" smtClean="0"/>
              <a:t>About Setting up DB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DB was established via Amazon</a:t>
            </a:r>
          </a:p>
          <a:p>
            <a:endParaRPr lang="en-US" dirty="0"/>
          </a:p>
          <a:p>
            <a:r>
              <a:rPr lang="en-US" dirty="0" smtClean="0"/>
              <a:t>Direct filling up database was very slow, so decision to fill local database and load that data to remote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5915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Interesting things that we found out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0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784</TotalTime>
  <Words>163</Words>
  <Application>Microsoft Office PowerPoint</Application>
  <PresentationFormat>Лист Letter (8,5x11")</PresentationFormat>
  <Paragraphs>60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Главная</vt:lpstr>
      <vt:lpstr>I'm Petrov. And I'm Boshirov</vt:lpstr>
      <vt:lpstr>Who and what</vt:lpstr>
      <vt:lpstr>About parsing  xml and json</vt:lpstr>
      <vt:lpstr>About parsing  XLSX</vt:lpstr>
      <vt:lpstr>About parsing  csv and tab</vt:lpstr>
      <vt:lpstr>About parsing  yaml and pdf</vt:lpstr>
      <vt:lpstr>Database ARCH</vt:lpstr>
      <vt:lpstr>About Setting up DB</vt:lpstr>
      <vt:lpstr>Interesting things that we found out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I'm Petrov. And I'm Boshirov</dc:title>
  <dc:creator>Юлия Половнева</dc:creator>
  <cp:lastModifiedBy>Юлия Половнева</cp:lastModifiedBy>
  <cp:revision>10</cp:revision>
  <dcterms:created xsi:type="dcterms:W3CDTF">2019-11-05T17:49:21Z</dcterms:created>
  <dcterms:modified xsi:type="dcterms:W3CDTF">2019-11-12T16:57:15Z</dcterms:modified>
</cp:coreProperties>
</file>