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0" r:id="rId2"/>
    <p:sldId id="256" r:id="rId3"/>
    <p:sldId id="257" r:id="rId4"/>
    <p:sldId id="258" r:id="rId5"/>
    <p:sldId id="261" r:id="rId6"/>
    <p:sldId id="260" r:id="rId7"/>
    <p:sldId id="259" r:id="rId8"/>
    <p:sldId id="262" r:id="rId9"/>
    <p:sldId id="265" r:id="rId10"/>
    <p:sldId id="264" r:id="rId11"/>
    <p:sldId id="263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40" y="6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58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5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3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23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12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560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16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94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25F8-AD17-44EA-818A-3FD44C1DA01E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114DD-4B8D-4128-995C-71BDA7277D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793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22718-E41C-89E0-65FE-EE57ACDC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60" y="0"/>
            <a:ext cx="3429479" cy="200052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24CC78-90C8-A775-5179-785D1A0D6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55" y="0"/>
            <a:ext cx="5120489" cy="343861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B0F4CA-0966-B82B-E45C-D31EFC4A0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40" y="0"/>
            <a:ext cx="10421470" cy="6858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60BC07-7604-2311-26B4-C846F712B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6133"/>
            <a:ext cx="12192000" cy="597232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495AF6F-3D65-2044-73F1-0B58BE5E7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936" y="0"/>
            <a:ext cx="11932127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E1E7BC2-4BDE-369F-8CCA-84B79F18E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86587"/>
            <a:ext cx="12192000" cy="627186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C9508A-E5CA-420F-8761-A87387BDD7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57809"/>
            <a:ext cx="12192000" cy="654238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788A7B8-C100-B609-B8B6-0A1F7BE8B4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90" y="0"/>
            <a:ext cx="12059619" cy="685800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E39ED5-A030-67B6-6E23-4F2A8903A57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74" y="0"/>
            <a:ext cx="12186852" cy="68580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E20B363-8389-DD9C-8130-9BBA4CF6813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0"/>
            <a:ext cx="12192000" cy="678179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EB086A-701B-C6F1-A0CD-A41CCC4D00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102233-C6A3-DD40-BA50-B093C0F89C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3A2864F-02AE-DD5A-4D3C-E29ADD20B7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5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6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90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5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2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15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B9A111-216C-5DCD-8929-2C3597C4A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81" y="0"/>
            <a:ext cx="10784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1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106223-BC30-7557-91E8-574DD6ED0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" y="0"/>
            <a:ext cx="121868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2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AA0EE-24A5-E5D9-1610-36823FCB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11"/>
            <a:ext cx="12192000" cy="661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159E7ED-1C7D-761F-F6AF-A2C3508B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2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D40F90-58E3-660E-E1E2-1F8DF2FF3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3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74DB80-E1F2-51EB-5941-D4E60D289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1136AF-427F-8345-8CA5-55E3FDA8B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260" y="0"/>
            <a:ext cx="3429479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312430-BACE-2C40-D241-48C668ABF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755" y="0"/>
            <a:ext cx="5120489" cy="34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6A52CF-3AFD-B1E5-304E-5D1DE351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340" y="0"/>
            <a:ext cx="10421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59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F0CADE-3531-5222-15C7-FA35C4038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134"/>
            <a:ext cx="12192000" cy="568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7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23FB67-3B16-F984-B127-7CBF4FB9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36" y="0"/>
            <a:ext cx="119321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ACB850-E648-5AE0-6630-C7043025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848"/>
            <a:ext cx="12192000" cy="576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E96A4E-1BC7-FBB2-25DA-164DE7A52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809"/>
            <a:ext cx="12192000" cy="65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F1BE8FF-27AD-1BB1-FFB7-43486015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0" y="0"/>
            <a:ext cx="120596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9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0</Words>
  <Application>Microsoft Office PowerPoint</Application>
  <PresentationFormat>Широкоэкранный</PresentationFormat>
  <Paragraphs>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Daniil Minakov</dc:creator>
  <cp:lastModifiedBy>Daniil Minakov</cp:lastModifiedBy>
  <cp:revision>8</cp:revision>
  <dcterms:created xsi:type="dcterms:W3CDTF">2025-02-16T18:53:51Z</dcterms:created>
  <dcterms:modified xsi:type="dcterms:W3CDTF">2025-03-10T20:07:58Z</dcterms:modified>
</cp:coreProperties>
</file>