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  <p:sldId id="264" r:id="rId7"/>
    <p:sldId id="266" r:id="rId8"/>
    <p:sldId id="265" r:id="rId9"/>
    <p:sldId id="269" r:id="rId10"/>
    <p:sldId id="268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28EFE-B7CC-14BC-5FEF-7A1E6C32C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F1BF34-B4B9-0CB1-283D-1E7BD44D1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FC87B-C41A-6216-1709-5949638C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EF3DE-C26F-4617-8CEB-3EF6CB29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32971-3525-FAC4-3C1A-5E81ED6A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3B52B-C726-5653-A825-DED5756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674B6B-C765-305B-6A7E-E22102EC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2B56F-7C08-C14A-0E9D-A04C764F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BC526-23A3-36BE-3121-888ACE45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8B514-E18B-0DE9-8CF1-943714C8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FA4B0E-62D3-03DE-9265-C78CA53A3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5FDF0-84F7-6E6F-A8CD-425B65B3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8F793-AAAC-2117-2188-AF9D7CAA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36EB0F-0510-E263-EDC2-1FCEF760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AB363-C605-75A1-A5D2-AF32E5A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5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B2ED-3B7B-77DC-438B-2DAEDFA8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95C25-5205-3D36-DF87-25B4853B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1EFFE-AFC9-B022-1EE4-B834E51F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BD053-D85C-73B1-F84F-AE6773A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56102-6272-FE3C-638E-7FC3390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9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689C2-C6B4-398A-A728-91E4DA2C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92F2F0-C17C-1ABB-C38E-4FD8069B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97C4-AB86-59A0-54F7-BE88BD14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B33A6-C0AF-57CF-C09A-12622C0D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AF9CD-6306-7378-6F5D-6D1F8F27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4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6AF3F-B0E6-6FBC-65FA-4F5F32EB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C1009-3B6F-D23E-AE91-879862BB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1530C-5A68-2F5B-9761-9193621C1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C278D-413F-7846-ACC4-1DE68D05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07E5F8-88CB-0AB0-7CB7-60F3BA36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7A6F39-3DC4-8CF2-516B-63ABE69C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53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C4699-4045-25E5-5DA0-0473FD4A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FEC0D5-7A33-C8CC-9975-F92F17CA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603243-084D-A7E0-B40B-7F910A88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424DB-BA64-AE47-43A5-D08C90ED9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00FAA0-2B60-5EBA-82C3-AB13DAA3B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F74EDC-5CB6-A22B-B966-6ECF6EA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A174A9-06DB-BC56-BC1A-CF28A421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09F171-AE62-7462-23D1-67DFA6B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1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D9436-7E98-A6AC-03E3-0033F634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55902-B01E-91EC-406C-D037B143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16F27-2BA7-AF7B-38CA-34B31FF8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E83DA1-1CD0-FFF8-CC98-3FFB231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9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29B226-DA52-EC63-2C91-12625BB4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28791C-420B-31A7-7FFA-3EE82CD0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0167E1-0101-4176-F122-639443CD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9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C223B-0FDF-94F7-0189-C4C78169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69F9F-0768-6D22-3864-94FD37F5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CEC8C2-9BBE-AD1C-B236-01D13FB5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AFA97-A6E5-2DE5-325E-5AC97371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40E5AB-DA43-1B3B-5FA4-A533C22A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92F37-A2BE-F443-4B42-F70758F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36F47-0A13-225F-8F90-45E770C2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C398EB-7A71-F389-27D4-A5AADAE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AAEA2-D6D8-352E-6EDE-ABA673A0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9FC818-CA06-01D9-8D52-5DD7B881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886686-A656-A4C2-64BE-B62A51C1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4E1C8F-2BAE-15AA-554E-CB2D6880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4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74DF4-631D-498C-4762-8AB246BD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8D7BCB-1955-BA0E-04DC-84F9750C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F8BEC-A3D0-4753-A0BA-C445994AD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310E-09C3-4033-8444-7E8247E95E1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9861D-D123-A538-D6E1-068AD8A0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1BDF0-802F-0F3B-3C28-D12189222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54B7-0B4C-452F-A99B-EC303EC0D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8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docs/stable/torch.html" TargetMode="External"/><Relationship Id="rId2" Type="http://schemas.openxmlformats.org/officeDocument/2006/relationships/hyperlink" Target="http://academy.yandex.ru/handbook/ml/article/metriki-klassifikacii-i-regressii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kaggle.com/" TargetMode="External"/><Relationship Id="rId4" Type="http://schemas.openxmlformats.org/officeDocument/2006/relationships/hyperlink" Target="https://scipy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20EC3-21D2-C0A4-A322-6E6FE69C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-27504"/>
            <a:ext cx="9144000" cy="2387600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</p:spPr>
        <p:txBody>
          <a:bodyPr>
            <a:normAutofit/>
          </a:bodyPr>
          <a:lstStyle/>
          <a:p>
            <a:r>
              <a:rPr lang="ru-RU" sz="44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комментария по эмоциональной окраске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8C2C16-408E-3AAE-B7F1-BA9BD4FE1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920" y="5738872"/>
            <a:ext cx="2481943" cy="576552"/>
          </a:xfrm>
        </p:spPr>
        <p:txBody>
          <a:bodyPr/>
          <a:lstStyle/>
          <a:p>
            <a:r>
              <a:rPr lang="ru-RU" dirty="0"/>
              <a:t>Береговенко 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12B29-E82E-B979-3F99-49A82845B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4"/>
          <a:stretch/>
        </p:blipFill>
        <p:spPr>
          <a:xfrm>
            <a:off x="2503714" y="3058886"/>
            <a:ext cx="6890657" cy="267998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D8031B7-AE3B-3D65-77B7-A398E1EED514}"/>
              </a:ext>
            </a:extLst>
          </p:cNvPr>
          <p:cNvSpPr txBox="1">
            <a:spLocks/>
          </p:cNvSpPr>
          <p:nvPr/>
        </p:nvSpPr>
        <p:spPr>
          <a:xfrm>
            <a:off x="4708071" y="5773239"/>
            <a:ext cx="2481943" cy="5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1F1F1F"/>
                </a:solidFill>
                <a:effectLst/>
              </a:rPr>
              <a:t>Кулешова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Е</a:t>
            </a:r>
            <a:r>
              <a:rPr lang="ru-RU" dirty="0"/>
              <a:t>.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7FD7E6D-56C8-7A8F-C094-C1F7A6EB9A2D}"/>
              </a:ext>
            </a:extLst>
          </p:cNvPr>
          <p:cNvSpPr txBox="1">
            <a:spLocks/>
          </p:cNvSpPr>
          <p:nvPr/>
        </p:nvSpPr>
        <p:spPr>
          <a:xfrm>
            <a:off x="7051222" y="5773239"/>
            <a:ext cx="2481943" cy="57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>
                <a:solidFill>
                  <a:srgbClr val="1F1F1F"/>
                </a:solidFill>
                <a:effectLst/>
              </a:rPr>
              <a:t>Людмила Юрьевна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92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34D11-4566-2F38-D75F-B4211CA1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при минимальной размерности тестовой выборки </a:t>
            </a:r>
            <a:r>
              <a:rPr lang="en-US" dirty="0"/>
              <a:t>n=12000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30D36C-6DF5-1D61-4763-E2BBDB26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755"/>
            <a:ext cx="4920343" cy="41854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EBD34B-5990-49E9-2B83-74309C8A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43" y="1690688"/>
            <a:ext cx="5505733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9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B6DED-10EE-A496-E02C-FBAAF570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141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Учебник Яндекса по машинному обучению - </a:t>
            </a:r>
            <a:r>
              <a:rPr lang="en-US" sz="2700" dirty="0">
                <a:latin typeface="Viner Hand ITC" panose="03070502030502020203" pitchFamily="66" charset="0"/>
                <a:cs typeface="Times New Roman" panose="02020603050405020304" pitchFamily="18" charset="0"/>
                <a:hlinkClick r:id="rId2"/>
              </a:rPr>
              <a:t>http://academy.yandex.ru/handbook/ml/article/metriki-klassifikacii-i-regressii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Документация библиотек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Viner Hand ITC" panose="03070502030502020203" pitchFamily="66" charset="0"/>
                <a:cs typeface="Times New Roman" panose="02020603050405020304" pitchFamily="18" charset="0"/>
                <a:hlinkClick r:id="rId3"/>
              </a:rPr>
              <a:t>http://pytorch.org/docs/stable/torch.html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Viner Hand ITC" panose="03070502030502020203" pitchFamily="66" charset="0"/>
                <a:cs typeface="Times New Roman" panose="02020603050405020304" pitchFamily="18" charset="0"/>
                <a:hlinkClick r:id="rId4"/>
              </a:rPr>
              <a:t>https://scipy.org/</a:t>
            </a:r>
            <a:r>
              <a:rPr lang="en-US" sz="3600" dirty="0">
                <a:latin typeface="Viner Hand ITC" panose="03070502030502020203" pitchFamily="66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Статьи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100" dirty="0">
                <a:latin typeface="Viner Hand ITC" panose="03070502030502020203" pitchFamily="66" charset="0"/>
                <a:cs typeface="Times New Roman" panose="02020603050405020304" pitchFamily="18" charset="0"/>
                <a:hlinkClick r:id="rId5"/>
              </a:rPr>
              <a:t>http://www.kaggle.com/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E94D-0CAC-0E39-AA93-99BFA135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39761">
            <a:off x="838200" y="365125"/>
            <a:ext cx="10515600" cy="2813504"/>
          </a:xfr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Натренировать модель, способную работать классифицировать текст по эмоциональной окраске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9AEB2C-342E-705D-2636-4F96B0E2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62" y="2871438"/>
            <a:ext cx="6785638" cy="398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90EE0-8079-C0A0-6E40-879AF9D0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457894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работ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48A791D-94B3-78E1-3AE1-A092C5C8C67B}"/>
              </a:ext>
            </a:extLst>
          </p:cNvPr>
          <p:cNvSpPr txBox="1">
            <a:spLocks/>
          </p:cNvSpPr>
          <p:nvPr/>
        </p:nvSpPr>
        <p:spPr>
          <a:xfrm>
            <a:off x="500743" y="3015574"/>
            <a:ext cx="10515600" cy="5447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разметка данных</a:t>
            </a:r>
          </a:p>
          <a:p>
            <a:pPr marL="742950" indent="-742950">
              <a:buAutoNum type="arabicParenR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</a:p>
          <a:p>
            <a:pPr marL="742950" indent="-742950">
              <a:buAutoNum type="arabicParenR"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iner Hand ITC" panose="03070502030502020203" pitchFamily="66" charset="0"/>
                <a:cs typeface="Times New Roman" panose="02020603050405020304" pitchFamily="18" charset="0"/>
              </a:rPr>
              <a:t>baseline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marL="742950" indent="-742950">
              <a:buAutoNum type="arabicParenR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классической модели машинного обучения и обучение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9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E94D-0CAC-0E39-AA93-99BFA135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90446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Precall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lackadder ITC" panose="04020505051007020D02" pitchFamily="82" charset="0"/>
                <a:cs typeface="Times New Roman" panose="02020603050405020304" pitchFamily="18" charset="0"/>
              </a:rPr>
              <a:t>F-measure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B696B0-F386-E97B-B5B4-91075E9B2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16" b="8571"/>
          <a:stretch/>
        </p:blipFill>
        <p:spPr bwMode="auto">
          <a:xfrm>
            <a:off x="4848750" y="1861416"/>
            <a:ext cx="7343250" cy="49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3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E7467-48C8-7371-2F99-CF1CCB12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294036-2C8C-0080-E43F-7899F2FD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12" y="2352020"/>
            <a:ext cx="11303585" cy="28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4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26871-C795-68C2-B740-94F58782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Предобработка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063336-7173-6DB4-8445-4EFA3EB6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2111829"/>
            <a:ext cx="11147723" cy="43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7B264-EE4F-2544-EEA9-D62D64CF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818A8D-091B-66C6-9A4F-26F0163D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0" y="2471031"/>
            <a:ext cx="11790380" cy="19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7D23F-5827-9A3B-BCBB-846B2E8F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75" y="1478465"/>
            <a:ext cx="4167049" cy="483716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41060C-9FFE-CDFA-AEF8-1B0B9905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Подбор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384879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1033B-1AF4-3BD9-62AF-65D1229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при минимальной размерности тестовой выборки </a:t>
            </a:r>
            <a:r>
              <a:rPr lang="en-US" dirty="0"/>
              <a:t>n=1200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F9CC0-8E8B-EEAB-3B60-A6DD5B0D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04" y="1771409"/>
            <a:ext cx="3640896" cy="48345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E1414-4B8D-27FA-2850-4E441C45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66" y="1690688"/>
            <a:ext cx="6029467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17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154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Blackadder ITC</vt:lpstr>
      <vt:lpstr>Calibri</vt:lpstr>
      <vt:lpstr>Calibri Light</vt:lpstr>
      <vt:lpstr>Google Sans</vt:lpstr>
      <vt:lpstr>Times New Roman</vt:lpstr>
      <vt:lpstr>Viner Hand ITC</vt:lpstr>
      <vt:lpstr>Тема Office</vt:lpstr>
      <vt:lpstr>Классификация комментария по эмоциональной окраске</vt:lpstr>
      <vt:lpstr>Цель  - Натренировать модель, способную работать классифицировать текст по эмоциональной окраске</vt:lpstr>
      <vt:lpstr>План работ </vt:lpstr>
      <vt:lpstr>Метрики  - Precall  - F-measure </vt:lpstr>
      <vt:lpstr>Выборка</vt:lpstr>
      <vt:lpstr>Предобработка</vt:lpstr>
      <vt:lpstr>Кодировка </vt:lpstr>
      <vt:lpstr>Подбор моделей</vt:lpstr>
      <vt:lpstr>Оценка при минимальной размерности тестовой выборки n=1200</vt:lpstr>
      <vt:lpstr>Оценка при минимальной размерности тестовой выборки n=12000</vt:lpstr>
      <vt:lpstr>Список литературы    - Учебник Яндекса по машинному обучению - http://academy.yandex.ru/handbook/ml/article/metriki-klassifikacii-i-regressii ;   - Документация библиотек scipy, pytorch -  http://pytorch.org/docs/stable/torch.html https://scipy.org/ ;   - Статьи с Kaggle - http://www.kaggle.com/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комментария по эмоциональной окраске</dc:title>
  <dc:creator>iibereg@outlook.com</dc:creator>
  <cp:lastModifiedBy>iibereg@outlook.com</cp:lastModifiedBy>
  <cp:revision>34</cp:revision>
  <dcterms:created xsi:type="dcterms:W3CDTF">2023-10-21T07:14:31Z</dcterms:created>
  <dcterms:modified xsi:type="dcterms:W3CDTF">2023-12-16T09:29:53Z</dcterms:modified>
</cp:coreProperties>
</file>