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97" autoAdjust="0"/>
  </p:normalViewPr>
  <p:slideViewPr>
    <p:cSldViewPr snapToGrid="0">
      <p:cViewPr varScale="1">
        <p:scale>
          <a:sx n="60" d="100"/>
          <a:sy n="60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'nin üzümlü Sodası" userId="63c700b36da03638" providerId="LiveId" clId="{A8BBEE06-30CE-466F-8AC7-2972804EA9C5}"/>
    <pc:docChg chg="undo custSel addSld delSld modSld">
      <pc:chgData name="Stacy'nin üzümlü Sodası" userId="63c700b36da03638" providerId="LiveId" clId="{A8BBEE06-30CE-466F-8AC7-2972804EA9C5}" dt="2023-11-27T13:29:54.763" v="93" actId="20577"/>
      <pc:docMkLst>
        <pc:docMk/>
      </pc:docMkLst>
      <pc:sldChg chg="addSp modSp mod">
        <pc:chgData name="Stacy'nin üzümlü Sodası" userId="63c700b36da03638" providerId="LiveId" clId="{A8BBEE06-30CE-466F-8AC7-2972804EA9C5}" dt="2023-11-27T13:24:44.589" v="62" actId="14100"/>
        <pc:sldMkLst>
          <pc:docMk/>
          <pc:sldMk cId="1427790229" sldId="256"/>
        </pc:sldMkLst>
        <pc:spChg chg="mod">
          <ac:chgData name="Stacy'nin üzümlü Sodası" userId="63c700b36da03638" providerId="LiveId" clId="{A8BBEE06-30CE-466F-8AC7-2972804EA9C5}" dt="2023-11-27T13:24:21.496" v="59" actId="20577"/>
          <ac:spMkLst>
            <pc:docMk/>
            <pc:sldMk cId="1427790229" sldId="256"/>
            <ac:spMk id="3" creationId="{A6D310CE-CA94-EEE5-CA7F-E0D2184C5D6A}"/>
          </ac:spMkLst>
        </pc:spChg>
        <pc:picChg chg="add mod">
          <ac:chgData name="Stacy'nin üzümlü Sodası" userId="63c700b36da03638" providerId="LiveId" clId="{A8BBEE06-30CE-466F-8AC7-2972804EA9C5}" dt="2023-11-27T13:24:44.589" v="62" actId="14100"/>
          <ac:picMkLst>
            <pc:docMk/>
            <pc:sldMk cId="1427790229" sldId="256"/>
            <ac:picMk id="4" creationId="{F2A3BFE7-CFC9-CBFA-04D9-272903650D34}"/>
          </ac:picMkLst>
        </pc:picChg>
      </pc:sldChg>
      <pc:sldChg chg="delSp mod">
        <pc:chgData name="Stacy'nin üzümlü Sodası" userId="63c700b36da03638" providerId="LiveId" clId="{A8BBEE06-30CE-466F-8AC7-2972804EA9C5}" dt="2023-11-27T13:25:38.284" v="66" actId="21"/>
        <pc:sldMkLst>
          <pc:docMk/>
          <pc:sldMk cId="2215512493" sldId="262"/>
        </pc:sldMkLst>
        <pc:spChg chg="del">
          <ac:chgData name="Stacy'nin üzümlü Sodası" userId="63c700b36da03638" providerId="LiveId" clId="{A8BBEE06-30CE-466F-8AC7-2972804EA9C5}" dt="2023-11-27T13:25:38.284" v="66" actId="21"/>
          <ac:spMkLst>
            <pc:docMk/>
            <pc:sldMk cId="2215512493" sldId="262"/>
            <ac:spMk id="3" creationId="{03AA237B-209E-72DF-31C0-EBC3D5148D4F}"/>
          </ac:spMkLst>
        </pc:spChg>
      </pc:sldChg>
      <pc:sldChg chg="delSp mod">
        <pc:chgData name="Stacy'nin üzümlü Sodası" userId="63c700b36da03638" providerId="LiveId" clId="{A8BBEE06-30CE-466F-8AC7-2972804EA9C5}" dt="2023-11-27T13:25:04.133" v="63" actId="21"/>
        <pc:sldMkLst>
          <pc:docMk/>
          <pc:sldMk cId="3376744734" sldId="263"/>
        </pc:sldMkLst>
        <pc:spChg chg="del">
          <ac:chgData name="Stacy'nin üzümlü Sodası" userId="63c700b36da03638" providerId="LiveId" clId="{A8BBEE06-30CE-466F-8AC7-2972804EA9C5}" dt="2023-11-27T13:25:04.133" v="63" actId="21"/>
          <ac:spMkLst>
            <pc:docMk/>
            <pc:sldMk cId="3376744734" sldId="263"/>
            <ac:spMk id="3" creationId="{41516AE1-AC47-E724-E4FC-F0FDCC61BBC2}"/>
          </ac:spMkLst>
        </pc:spChg>
      </pc:sldChg>
      <pc:sldChg chg="delSp mod">
        <pc:chgData name="Stacy'nin üzümlü Sodası" userId="63c700b36da03638" providerId="LiveId" clId="{A8BBEE06-30CE-466F-8AC7-2972804EA9C5}" dt="2023-11-27T13:25:11.717" v="64" actId="21"/>
        <pc:sldMkLst>
          <pc:docMk/>
          <pc:sldMk cId="4052649882" sldId="265"/>
        </pc:sldMkLst>
        <pc:spChg chg="del">
          <ac:chgData name="Stacy'nin üzümlü Sodası" userId="63c700b36da03638" providerId="LiveId" clId="{A8BBEE06-30CE-466F-8AC7-2972804EA9C5}" dt="2023-11-27T13:25:11.717" v="64" actId="21"/>
          <ac:spMkLst>
            <pc:docMk/>
            <pc:sldMk cId="4052649882" sldId="265"/>
            <ac:spMk id="3" creationId="{09B31204-2DE0-EB45-5558-DF0F2F66D41E}"/>
          </ac:spMkLst>
        </pc:spChg>
      </pc:sldChg>
      <pc:sldChg chg="delSp mod">
        <pc:chgData name="Stacy'nin üzümlü Sodası" userId="63c700b36da03638" providerId="LiveId" clId="{A8BBEE06-30CE-466F-8AC7-2972804EA9C5}" dt="2023-11-27T13:25:17.956" v="65" actId="21"/>
        <pc:sldMkLst>
          <pc:docMk/>
          <pc:sldMk cId="3320745897" sldId="266"/>
        </pc:sldMkLst>
        <pc:spChg chg="del">
          <ac:chgData name="Stacy'nin üzümlü Sodası" userId="63c700b36da03638" providerId="LiveId" clId="{A8BBEE06-30CE-466F-8AC7-2972804EA9C5}" dt="2023-11-27T13:25:17.956" v="65" actId="21"/>
          <ac:spMkLst>
            <pc:docMk/>
            <pc:sldMk cId="3320745897" sldId="266"/>
            <ac:spMk id="3" creationId="{C8CAE992-4A61-D789-ABFC-3739F08E1B7B}"/>
          </ac:spMkLst>
        </pc:spChg>
      </pc:sldChg>
      <pc:sldChg chg="addSp delSp modSp new del">
        <pc:chgData name="Stacy'nin üzümlü Sodası" userId="63c700b36da03638" providerId="LiveId" clId="{A8BBEE06-30CE-466F-8AC7-2972804EA9C5}" dt="2023-11-27T13:23:43.717" v="2" actId="2696"/>
        <pc:sldMkLst>
          <pc:docMk/>
          <pc:sldMk cId="34435254" sldId="274"/>
        </pc:sldMkLst>
        <pc:spChg chg="del">
          <ac:chgData name="Stacy'nin üzümlü Sodası" userId="63c700b36da03638" providerId="LiveId" clId="{A8BBEE06-30CE-466F-8AC7-2972804EA9C5}" dt="2023-11-18T13:48:25.851" v="1"/>
          <ac:spMkLst>
            <pc:docMk/>
            <pc:sldMk cId="34435254" sldId="274"/>
            <ac:spMk id="3" creationId="{90D0B089-3F3B-941D-9EA7-41D2E1A31F51}"/>
          </ac:spMkLst>
        </pc:spChg>
        <pc:picChg chg="add mod">
          <ac:chgData name="Stacy'nin üzümlü Sodası" userId="63c700b36da03638" providerId="LiveId" clId="{A8BBEE06-30CE-466F-8AC7-2972804EA9C5}" dt="2023-11-18T13:48:25.851" v="1"/>
          <ac:picMkLst>
            <pc:docMk/>
            <pc:sldMk cId="34435254" sldId="274"/>
            <ac:picMk id="5" creationId="{A3DA8719-A8D4-1536-3A3F-CAB29CBC65DC}"/>
          </ac:picMkLst>
        </pc:picChg>
      </pc:sldChg>
      <pc:sldChg chg="modSp new mod">
        <pc:chgData name="Stacy'nin üzümlü Sodası" userId="63c700b36da03638" providerId="LiveId" clId="{A8BBEE06-30CE-466F-8AC7-2972804EA9C5}" dt="2023-11-27T13:29:54.763" v="93" actId="20577"/>
        <pc:sldMkLst>
          <pc:docMk/>
          <pc:sldMk cId="1448796849" sldId="274"/>
        </pc:sldMkLst>
        <pc:spChg chg="mod">
          <ac:chgData name="Stacy'nin üzümlü Sodası" userId="63c700b36da03638" providerId="LiveId" clId="{A8BBEE06-30CE-466F-8AC7-2972804EA9C5}" dt="2023-11-27T13:26:53.471" v="91" actId="20577"/>
          <ac:spMkLst>
            <pc:docMk/>
            <pc:sldMk cId="1448796849" sldId="274"/>
            <ac:spMk id="2" creationId="{C5F4B782-AB59-891E-99C4-85875F0EB152}"/>
          </ac:spMkLst>
        </pc:spChg>
        <pc:spChg chg="mod">
          <ac:chgData name="Stacy'nin üzümlü Sodası" userId="63c700b36da03638" providerId="LiveId" clId="{A8BBEE06-30CE-466F-8AC7-2972804EA9C5}" dt="2023-11-27T13:29:54.763" v="93" actId="20577"/>
          <ac:spMkLst>
            <pc:docMk/>
            <pc:sldMk cId="1448796849" sldId="274"/>
            <ac:spMk id="3" creationId="{59A44C05-9B52-99CE-44D8-63144C8453AD}"/>
          </ac:spMkLst>
        </pc:spChg>
      </pc:sldChg>
    </pc:docChg>
  </pc:docChgLst>
  <pc:docChgLst>
    <pc:chgData name="Stacy'nin üzümlü" userId="63c700b36da03638" providerId="LiveId" clId="{A8BBEE06-30CE-466F-8AC7-2972804EA9C5}"/>
    <pc:docChg chg="undo custSel addSld delSld modSld">
      <pc:chgData name="Stacy'nin üzümlü" userId="63c700b36da03638" providerId="LiveId" clId="{A8BBEE06-30CE-466F-8AC7-2972804EA9C5}" dt="2023-11-13T17:08:20.809" v="1276" actId="20577"/>
      <pc:docMkLst>
        <pc:docMk/>
      </pc:docMkLst>
      <pc:sldChg chg="modSp new mod">
        <pc:chgData name="Stacy'nin üzümlü" userId="63c700b36da03638" providerId="LiveId" clId="{A8BBEE06-30CE-466F-8AC7-2972804EA9C5}" dt="2023-11-13T17:08:20.809" v="1276" actId="20577"/>
        <pc:sldMkLst>
          <pc:docMk/>
          <pc:sldMk cId="1427790229" sldId="256"/>
        </pc:sldMkLst>
        <pc:spChg chg="mod">
          <ac:chgData name="Stacy'nin üzümlü" userId="63c700b36da03638" providerId="LiveId" clId="{A8BBEE06-30CE-466F-8AC7-2972804EA9C5}" dt="2023-11-13T05:25:28.572" v="1199" actId="113"/>
          <ac:spMkLst>
            <pc:docMk/>
            <pc:sldMk cId="1427790229" sldId="256"/>
            <ac:spMk id="2" creationId="{E01D0FD5-9C90-64C5-A84B-A13E1B78DA3C}"/>
          </ac:spMkLst>
        </pc:spChg>
        <pc:spChg chg="mod">
          <ac:chgData name="Stacy'nin üzümlü" userId="63c700b36da03638" providerId="LiveId" clId="{A8BBEE06-30CE-466F-8AC7-2972804EA9C5}" dt="2023-11-13T17:08:20.809" v="1276" actId="20577"/>
          <ac:spMkLst>
            <pc:docMk/>
            <pc:sldMk cId="1427790229" sldId="256"/>
            <ac:spMk id="3" creationId="{A6D310CE-CA94-EEE5-CA7F-E0D2184C5D6A}"/>
          </ac:spMkLst>
        </pc:spChg>
      </pc:sldChg>
      <pc:sldChg chg="addSp modSp new mod modNotesTx">
        <pc:chgData name="Stacy'nin üzümlü" userId="63c700b36da03638" providerId="LiveId" clId="{A8BBEE06-30CE-466F-8AC7-2972804EA9C5}" dt="2023-11-13T05:30:20.055" v="1213" actId="113"/>
        <pc:sldMkLst>
          <pc:docMk/>
          <pc:sldMk cId="261602406" sldId="257"/>
        </pc:sldMkLst>
        <pc:spChg chg="mod">
          <ac:chgData name="Stacy'nin üzümlü" userId="63c700b36da03638" providerId="LiveId" clId="{A8BBEE06-30CE-466F-8AC7-2972804EA9C5}" dt="2023-11-13T05:30:20.055" v="1213" actId="113"/>
          <ac:spMkLst>
            <pc:docMk/>
            <pc:sldMk cId="261602406" sldId="257"/>
            <ac:spMk id="2" creationId="{5E9C787B-929B-8287-F0E7-1E112039D2CD}"/>
          </ac:spMkLst>
        </pc:spChg>
        <pc:spChg chg="mod">
          <ac:chgData name="Stacy'nin üzümlü" userId="63c700b36da03638" providerId="LiveId" clId="{A8BBEE06-30CE-466F-8AC7-2972804EA9C5}" dt="2023-11-13T05:25:56.147" v="1201" actId="14100"/>
          <ac:spMkLst>
            <pc:docMk/>
            <pc:sldMk cId="261602406" sldId="257"/>
            <ac:spMk id="3" creationId="{C022B155-5FEF-414E-9148-4231ABA7C528}"/>
          </ac:spMkLst>
        </pc:spChg>
        <pc:picChg chg="add mod">
          <ac:chgData name="Stacy'nin üzümlü" userId="63c700b36da03638" providerId="LiveId" clId="{A8BBEE06-30CE-466F-8AC7-2972804EA9C5}" dt="2023-11-12T18:37:05.836" v="974" actId="1076"/>
          <ac:picMkLst>
            <pc:docMk/>
            <pc:sldMk cId="261602406" sldId="257"/>
            <ac:picMk id="1026" creationId="{DF4A5C5B-03BE-4A3A-68B0-5C704FB69A83}"/>
          </ac:picMkLst>
        </pc:picChg>
      </pc:sldChg>
      <pc:sldChg chg="new del">
        <pc:chgData name="Stacy'nin üzümlü" userId="63c700b36da03638" providerId="LiveId" clId="{A8BBEE06-30CE-466F-8AC7-2972804EA9C5}" dt="2023-11-12T12:31:55.685" v="155" actId="2696"/>
        <pc:sldMkLst>
          <pc:docMk/>
          <pc:sldMk cId="2291182046" sldId="258"/>
        </pc:sldMkLst>
      </pc:sldChg>
      <pc:sldChg chg="addSp modSp new mod modNotesTx">
        <pc:chgData name="Stacy'nin üzümlü" userId="63c700b36da03638" providerId="LiveId" clId="{A8BBEE06-30CE-466F-8AC7-2972804EA9C5}" dt="2023-11-13T05:30:16.964" v="1212" actId="2711"/>
        <pc:sldMkLst>
          <pc:docMk/>
          <pc:sldMk cId="2389429588" sldId="259"/>
        </pc:sldMkLst>
        <pc:spChg chg="mod">
          <ac:chgData name="Stacy'nin üzümlü" userId="63c700b36da03638" providerId="LiveId" clId="{A8BBEE06-30CE-466F-8AC7-2972804EA9C5}" dt="2023-11-13T05:30:16.964" v="1212" actId="2711"/>
          <ac:spMkLst>
            <pc:docMk/>
            <pc:sldMk cId="2389429588" sldId="259"/>
            <ac:spMk id="2" creationId="{7324FC24-08A8-1C37-E109-64E3CA5F6415}"/>
          </ac:spMkLst>
        </pc:spChg>
        <pc:spChg chg="mod">
          <ac:chgData name="Stacy'nin üzümlü" userId="63c700b36da03638" providerId="LiveId" clId="{A8BBEE06-30CE-466F-8AC7-2972804EA9C5}" dt="2023-11-12T21:57:18.119" v="1179" actId="21"/>
          <ac:spMkLst>
            <pc:docMk/>
            <pc:sldMk cId="2389429588" sldId="259"/>
            <ac:spMk id="3" creationId="{F89A68B7-3BB3-A28E-7AFB-0C5AECF8D818}"/>
          </ac:spMkLst>
        </pc:spChg>
        <pc:picChg chg="add mod">
          <ac:chgData name="Stacy'nin üzümlü" userId="63c700b36da03638" providerId="LiveId" clId="{A8BBEE06-30CE-466F-8AC7-2972804EA9C5}" dt="2023-11-12T18:46:45.744" v="981" actId="1076"/>
          <ac:picMkLst>
            <pc:docMk/>
            <pc:sldMk cId="2389429588" sldId="259"/>
            <ac:picMk id="6" creationId="{078E8827-4BEB-52CF-3E76-A581CE60A161}"/>
          </ac:picMkLst>
        </pc:picChg>
      </pc:sldChg>
      <pc:sldChg chg="addSp modSp new mod">
        <pc:chgData name="Stacy'nin üzümlü" userId="63c700b36da03638" providerId="LiveId" clId="{A8BBEE06-30CE-466F-8AC7-2972804EA9C5}" dt="2023-11-13T05:30:09.673" v="1210" actId="2711"/>
        <pc:sldMkLst>
          <pc:docMk/>
          <pc:sldMk cId="926659967" sldId="260"/>
        </pc:sldMkLst>
        <pc:spChg chg="mod">
          <ac:chgData name="Stacy'nin üzümlü" userId="63c700b36da03638" providerId="LiveId" clId="{A8BBEE06-30CE-466F-8AC7-2972804EA9C5}" dt="2023-11-13T05:30:09.673" v="1210" actId="2711"/>
          <ac:spMkLst>
            <pc:docMk/>
            <pc:sldMk cId="926659967" sldId="260"/>
            <ac:spMk id="2" creationId="{5971C38E-229F-FC35-0597-08E415255154}"/>
          </ac:spMkLst>
        </pc:spChg>
        <pc:spChg chg="mod">
          <ac:chgData name="Stacy'nin üzümlü" userId="63c700b36da03638" providerId="LiveId" clId="{A8BBEE06-30CE-466F-8AC7-2972804EA9C5}" dt="2023-11-12T17:01:57.337" v="334" actId="20577"/>
          <ac:spMkLst>
            <pc:docMk/>
            <pc:sldMk cId="926659967" sldId="260"/>
            <ac:spMk id="3" creationId="{80BC6F6A-4664-249F-AE4A-2AFA557A6F7D}"/>
          </ac:spMkLst>
        </pc:spChg>
        <pc:picChg chg="add mod">
          <ac:chgData name="Stacy'nin üzümlü" userId="63c700b36da03638" providerId="LiveId" clId="{A8BBEE06-30CE-466F-8AC7-2972804EA9C5}" dt="2023-11-12T18:52:59.599" v="987" actId="1076"/>
          <ac:picMkLst>
            <pc:docMk/>
            <pc:sldMk cId="926659967" sldId="260"/>
            <ac:picMk id="5" creationId="{F7AEC247-23DB-ECC1-0665-B28DEA04AC57}"/>
          </ac:picMkLst>
        </pc:picChg>
      </pc:sldChg>
      <pc:sldChg chg="addSp modSp new mod">
        <pc:chgData name="Stacy'nin üzümlü" userId="63c700b36da03638" providerId="LiveId" clId="{A8BBEE06-30CE-466F-8AC7-2972804EA9C5}" dt="2023-11-12T18:59:15.455" v="991" actId="1076"/>
        <pc:sldMkLst>
          <pc:docMk/>
          <pc:sldMk cId="717477949" sldId="261"/>
        </pc:sldMkLst>
        <pc:spChg chg="mod">
          <ac:chgData name="Stacy'nin üzümlü" userId="63c700b36da03638" providerId="LiveId" clId="{A8BBEE06-30CE-466F-8AC7-2972804EA9C5}" dt="2023-11-12T17:02:10.215" v="336"/>
          <ac:spMkLst>
            <pc:docMk/>
            <pc:sldMk cId="717477949" sldId="261"/>
            <ac:spMk id="2" creationId="{BA3215A3-BFA8-D5F0-F9A9-B4274B21B342}"/>
          </ac:spMkLst>
        </pc:spChg>
        <pc:spChg chg="mod">
          <ac:chgData name="Stacy'nin üzümlü" userId="63c700b36da03638" providerId="LiveId" clId="{A8BBEE06-30CE-466F-8AC7-2972804EA9C5}" dt="2023-11-12T17:03:10.846" v="425" actId="20577"/>
          <ac:spMkLst>
            <pc:docMk/>
            <pc:sldMk cId="717477949" sldId="261"/>
            <ac:spMk id="3" creationId="{3F9F1144-44AF-A2A4-AD0C-7420701F18DF}"/>
          </ac:spMkLst>
        </pc:spChg>
        <pc:picChg chg="add mod">
          <ac:chgData name="Stacy'nin üzümlü" userId="63c700b36da03638" providerId="LiveId" clId="{A8BBEE06-30CE-466F-8AC7-2972804EA9C5}" dt="2023-11-12T18:59:15.455" v="991" actId="1076"/>
          <ac:picMkLst>
            <pc:docMk/>
            <pc:sldMk cId="717477949" sldId="261"/>
            <ac:picMk id="5" creationId="{B4B4A738-3900-A5C7-6DE5-C0F2FE0A1E20}"/>
          </ac:picMkLst>
        </pc:picChg>
      </pc:sldChg>
      <pc:sldChg chg="addSp modSp new mod modNotesTx">
        <pc:chgData name="Stacy'nin üzümlü" userId="63c700b36da03638" providerId="LiveId" clId="{A8BBEE06-30CE-466F-8AC7-2972804EA9C5}" dt="2023-11-12T21:57:32.809" v="1182"/>
        <pc:sldMkLst>
          <pc:docMk/>
          <pc:sldMk cId="2215512493" sldId="262"/>
        </pc:sldMkLst>
        <pc:spChg chg="mod">
          <ac:chgData name="Stacy'nin üzümlü" userId="63c700b36da03638" providerId="LiveId" clId="{A8BBEE06-30CE-466F-8AC7-2972804EA9C5}" dt="2023-11-12T17:03:26.623" v="427"/>
          <ac:spMkLst>
            <pc:docMk/>
            <pc:sldMk cId="2215512493" sldId="262"/>
            <ac:spMk id="2" creationId="{3722DBB7-BB25-1034-9558-97B907D124A3}"/>
          </ac:spMkLst>
        </pc:spChg>
        <pc:spChg chg="mod">
          <ac:chgData name="Stacy'nin üzümlü" userId="63c700b36da03638" providerId="LiveId" clId="{A8BBEE06-30CE-466F-8AC7-2972804EA9C5}" dt="2023-11-12T21:57:31.419" v="1181" actId="21"/>
          <ac:spMkLst>
            <pc:docMk/>
            <pc:sldMk cId="2215512493" sldId="262"/>
            <ac:spMk id="3" creationId="{03AA237B-209E-72DF-31C0-EBC3D5148D4F}"/>
          </ac:spMkLst>
        </pc:spChg>
        <pc:picChg chg="add mod">
          <ac:chgData name="Stacy'nin üzümlü" userId="63c700b36da03638" providerId="LiveId" clId="{A8BBEE06-30CE-466F-8AC7-2972804EA9C5}" dt="2023-11-12T19:01:29.880" v="997" actId="14100"/>
          <ac:picMkLst>
            <pc:docMk/>
            <pc:sldMk cId="2215512493" sldId="262"/>
            <ac:picMk id="5" creationId="{8FF1A3CB-D11C-C032-315E-AC29188D685A}"/>
          </ac:picMkLst>
        </pc:picChg>
      </pc:sldChg>
      <pc:sldChg chg="addSp delSp modSp new mod modNotesTx">
        <pc:chgData name="Stacy'nin üzümlü" userId="63c700b36da03638" providerId="LiveId" clId="{A8BBEE06-30CE-466F-8AC7-2972804EA9C5}" dt="2023-11-12T21:57:41.456" v="1184"/>
        <pc:sldMkLst>
          <pc:docMk/>
          <pc:sldMk cId="3376744734" sldId="263"/>
        </pc:sldMkLst>
        <pc:spChg chg="mod">
          <ac:chgData name="Stacy'nin üzümlü" userId="63c700b36da03638" providerId="LiveId" clId="{A8BBEE06-30CE-466F-8AC7-2972804EA9C5}" dt="2023-11-12T17:04:14.421" v="444"/>
          <ac:spMkLst>
            <pc:docMk/>
            <pc:sldMk cId="3376744734" sldId="263"/>
            <ac:spMk id="2" creationId="{5990104B-1B70-EFFB-FF5E-DA733C8A3164}"/>
          </ac:spMkLst>
        </pc:spChg>
        <pc:spChg chg="mod">
          <ac:chgData name="Stacy'nin üzümlü" userId="63c700b36da03638" providerId="LiveId" clId="{A8BBEE06-30CE-466F-8AC7-2972804EA9C5}" dt="2023-11-12T21:57:39.988" v="1183" actId="21"/>
          <ac:spMkLst>
            <pc:docMk/>
            <pc:sldMk cId="3376744734" sldId="263"/>
            <ac:spMk id="3" creationId="{41516AE1-AC47-E724-E4FC-F0FDCC61BBC2}"/>
          </ac:spMkLst>
        </pc:spChg>
        <pc:picChg chg="add mod">
          <ac:chgData name="Stacy'nin üzümlü" userId="63c700b36da03638" providerId="LiveId" clId="{A8BBEE06-30CE-466F-8AC7-2972804EA9C5}" dt="2023-11-12T19:16:50.296" v="1011" actId="1076"/>
          <ac:picMkLst>
            <pc:docMk/>
            <pc:sldMk cId="3376744734" sldId="263"/>
            <ac:picMk id="5" creationId="{0DBC2A6B-C970-70A3-878D-E8F8F69511F1}"/>
          </ac:picMkLst>
        </pc:picChg>
        <pc:picChg chg="add del mod">
          <ac:chgData name="Stacy'nin üzümlü" userId="63c700b36da03638" providerId="LiveId" clId="{A8BBEE06-30CE-466F-8AC7-2972804EA9C5}" dt="2023-11-12T19:16:15.827" v="1006" actId="21"/>
          <ac:picMkLst>
            <pc:docMk/>
            <pc:sldMk cId="3376744734" sldId="263"/>
            <ac:picMk id="7" creationId="{F4FF0559-C829-AC6F-467F-56506553B0EB}"/>
          </ac:picMkLst>
        </pc:picChg>
        <pc:picChg chg="add mod">
          <ac:chgData name="Stacy'nin üzümlü" userId="63c700b36da03638" providerId="LiveId" clId="{A8BBEE06-30CE-466F-8AC7-2972804EA9C5}" dt="2023-11-12T19:16:53.649" v="1013" actId="1076"/>
          <ac:picMkLst>
            <pc:docMk/>
            <pc:sldMk cId="3376744734" sldId="263"/>
            <ac:picMk id="8" creationId="{2B2B697F-3B2F-9530-C6CC-CB908453B73A}"/>
          </ac:picMkLst>
        </pc:picChg>
      </pc:sldChg>
      <pc:sldChg chg="addSp modSp new mod">
        <pc:chgData name="Stacy'nin üzümlü" userId="63c700b36da03638" providerId="LiveId" clId="{A8BBEE06-30CE-466F-8AC7-2972804EA9C5}" dt="2023-11-12T19:20:11.790" v="1022" actId="1076"/>
        <pc:sldMkLst>
          <pc:docMk/>
          <pc:sldMk cId="2341069035" sldId="264"/>
        </pc:sldMkLst>
        <pc:spChg chg="mod">
          <ac:chgData name="Stacy'nin üzümlü" userId="63c700b36da03638" providerId="LiveId" clId="{A8BBEE06-30CE-466F-8AC7-2972804EA9C5}" dt="2023-11-12T17:04:44.149" v="509"/>
          <ac:spMkLst>
            <pc:docMk/>
            <pc:sldMk cId="2341069035" sldId="264"/>
            <ac:spMk id="2" creationId="{725B3C29-9A99-3C4C-08BD-3C7355B9816E}"/>
          </ac:spMkLst>
        </pc:spChg>
        <pc:spChg chg="mod">
          <ac:chgData name="Stacy'nin üzümlü" userId="63c700b36da03638" providerId="LiveId" clId="{A8BBEE06-30CE-466F-8AC7-2972804EA9C5}" dt="2023-11-12T17:05:08.712" v="574" actId="20577"/>
          <ac:spMkLst>
            <pc:docMk/>
            <pc:sldMk cId="2341069035" sldId="264"/>
            <ac:spMk id="3" creationId="{25C78AEE-B9AE-FB80-5420-774F1ABB7139}"/>
          </ac:spMkLst>
        </pc:spChg>
        <pc:picChg chg="add mod">
          <ac:chgData name="Stacy'nin üzümlü" userId="63c700b36da03638" providerId="LiveId" clId="{A8BBEE06-30CE-466F-8AC7-2972804EA9C5}" dt="2023-11-12T19:20:11.790" v="1022" actId="1076"/>
          <ac:picMkLst>
            <pc:docMk/>
            <pc:sldMk cId="2341069035" sldId="264"/>
            <ac:picMk id="5" creationId="{1EC1CD33-1256-A6EC-0809-F72243D8C474}"/>
          </ac:picMkLst>
        </pc:picChg>
        <pc:picChg chg="add mod">
          <ac:chgData name="Stacy'nin üzümlü" userId="63c700b36da03638" providerId="LiveId" clId="{A8BBEE06-30CE-466F-8AC7-2972804EA9C5}" dt="2023-11-12T19:19:44.936" v="1021" actId="1076"/>
          <ac:picMkLst>
            <pc:docMk/>
            <pc:sldMk cId="2341069035" sldId="264"/>
            <ac:picMk id="7" creationId="{9F9DEEB7-E6E8-FA3C-6D18-A904359DC5E5}"/>
          </ac:picMkLst>
        </pc:picChg>
      </pc:sldChg>
      <pc:sldChg chg="addSp modSp new mod modNotesTx">
        <pc:chgData name="Stacy'nin üzümlü" userId="63c700b36da03638" providerId="LiveId" clId="{A8BBEE06-30CE-466F-8AC7-2972804EA9C5}" dt="2023-11-12T21:58:12.739" v="1194" actId="1076"/>
        <pc:sldMkLst>
          <pc:docMk/>
          <pc:sldMk cId="4052649882" sldId="265"/>
        </pc:sldMkLst>
        <pc:spChg chg="mod">
          <ac:chgData name="Stacy'nin üzümlü" userId="63c700b36da03638" providerId="LiveId" clId="{A8BBEE06-30CE-466F-8AC7-2972804EA9C5}" dt="2023-11-12T17:05:31.159" v="633" actId="20577"/>
          <ac:spMkLst>
            <pc:docMk/>
            <pc:sldMk cId="4052649882" sldId="265"/>
            <ac:spMk id="2" creationId="{BED2919B-673E-3379-44EE-D12BF33AC895}"/>
          </ac:spMkLst>
        </pc:spChg>
        <pc:spChg chg="mod">
          <ac:chgData name="Stacy'nin üzümlü" userId="63c700b36da03638" providerId="LiveId" clId="{A8BBEE06-30CE-466F-8AC7-2972804EA9C5}" dt="2023-11-12T21:57:52.384" v="1185" actId="20577"/>
          <ac:spMkLst>
            <pc:docMk/>
            <pc:sldMk cId="4052649882" sldId="265"/>
            <ac:spMk id="3" creationId="{09B31204-2DE0-EB45-5558-DF0F2F66D41E}"/>
          </ac:spMkLst>
        </pc:spChg>
        <pc:picChg chg="add mod">
          <ac:chgData name="Stacy'nin üzümlü" userId="63c700b36da03638" providerId="LiveId" clId="{A8BBEE06-30CE-466F-8AC7-2972804EA9C5}" dt="2023-11-12T21:58:12.739" v="1194" actId="1076"/>
          <ac:picMkLst>
            <pc:docMk/>
            <pc:sldMk cId="4052649882" sldId="265"/>
            <ac:picMk id="5" creationId="{6BDEC4D0-B191-4932-9F4C-C855152526A4}"/>
          </ac:picMkLst>
        </pc:picChg>
      </pc:sldChg>
      <pc:sldChg chg="addSp modSp new mod modNotesTx">
        <pc:chgData name="Stacy'nin üzümlü" userId="63c700b36da03638" providerId="LiveId" clId="{A8BBEE06-30CE-466F-8AC7-2972804EA9C5}" dt="2023-11-12T21:58:20.526" v="1195" actId="14100"/>
        <pc:sldMkLst>
          <pc:docMk/>
          <pc:sldMk cId="3320745897" sldId="266"/>
        </pc:sldMkLst>
        <pc:spChg chg="mod">
          <ac:chgData name="Stacy'nin üzümlü" userId="63c700b36da03638" providerId="LiveId" clId="{A8BBEE06-30CE-466F-8AC7-2972804EA9C5}" dt="2023-11-12T17:05:53.197" v="670" actId="20577"/>
          <ac:spMkLst>
            <pc:docMk/>
            <pc:sldMk cId="3320745897" sldId="266"/>
            <ac:spMk id="2" creationId="{E77A869A-D168-9978-74E7-D50DF2EFD691}"/>
          </ac:spMkLst>
        </pc:spChg>
        <pc:spChg chg="mod">
          <ac:chgData name="Stacy'nin üzümlü" userId="63c700b36da03638" providerId="LiveId" clId="{A8BBEE06-30CE-466F-8AC7-2972804EA9C5}" dt="2023-11-12T21:44:36.739" v="1090" actId="21"/>
          <ac:spMkLst>
            <pc:docMk/>
            <pc:sldMk cId="3320745897" sldId="266"/>
            <ac:spMk id="3" creationId="{C8CAE992-4A61-D789-ABFC-3739F08E1B7B}"/>
          </ac:spMkLst>
        </pc:spChg>
        <pc:picChg chg="add mod">
          <ac:chgData name="Stacy'nin üzümlü" userId="63c700b36da03638" providerId="LiveId" clId="{A8BBEE06-30CE-466F-8AC7-2972804EA9C5}" dt="2023-11-12T21:58:20.526" v="1195" actId="14100"/>
          <ac:picMkLst>
            <pc:docMk/>
            <pc:sldMk cId="3320745897" sldId="266"/>
            <ac:picMk id="5" creationId="{1F8A0487-2267-31C3-D0FB-AEBA0B8C807D}"/>
          </ac:picMkLst>
        </pc:picChg>
      </pc:sldChg>
      <pc:sldChg chg="addSp delSp modSp new mod">
        <pc:chgData name="Stacy'nin üzümlü" userId="63c700b36da03638" providerId="LiveId" clId="{A8BBEE06-30CE-466F-8AC7-2972804EA9C5}" dt="2023-11-12T17:34:28.876" v="734" actId="22"/>
        <pc:sldMkLst>
          <pc:docMk/>
          <pc:sldMk cId="2015664667" sldId="267"/>
        </pc:sldMkLst>
        <pc:spChg chg="mod">
          <ac:chgData name="Stacy'nin üzümlü" userId="63c700b36da03638" providerId="LiveId" clId="{A8BBEE06-30CE-466F-8AC7-2972804EA9C5}" dt="2023-11-12T17:17:27.114" v="733" actId="20577"/>
          <ac:spMkLst>
            <pc:docMk/>
            <pc:sldMk cId="2015664667" sldId="267"/>
            <ac:spMk id="2" creationId="{3E32B4FC-4E73-8ADE-83B4-C58039ADF0F6}"/>
          </ac:spMkLst>
        </pc:spChg>
        <pc:spChg chg="del">
          <ac:chgData name="Stacy'nin üzümlü" userId="63c700b36da03638" providerId="LiveId" clId="{A8BBEE06-30CE-466F-8AC7-2972804EA9C5}" dt="2023-11-12T17:34:28.876" v="734" actId="22"/>
          <ac:spMkLst>
            <pc:docMk/>
            <pc:sldMk cId="2015664667" sldId="267"/>
            <ac:spMk id="3" creationId="{8EA150A9-7C56-AC41-A13E-2D8D2887AA36}"/>
          </ac:spMkLst>
        </pc:spChg>
        <pc:picChg chg="add mod ord">
          <ac:chgData name="Stacy'nin üzümlü" userId="63c700b36da03638" providerId="LiveId" clId="{A8BBEE06-30CE-466F-8AC7-2972804EA9C5}" dt="2023-11-12T17:34:28.876" v="734" actId="22"/>
          <ac:picMkLst>
            <pc:docMk/>
            <pc:sldMk cId="2015664667" sldId="267"/>
            <ac:picMk id="5" creationId="{27C6ED53-531E-0D00-74F5-E36D7B1477DC}"/>
          </ac:picMkLst>
        </pc:picChg>
      </pc:sldChg>
      <pc:sldChg chg="addSp delSp modSp new mod">
        <pc:chgData name="Stacy'nin üzümlü" userId="63c700b36da03638" providerId="LiveId" clId="{A8BBEE06-30CE-466F-8AC7-2972804EA9C5}" dt="2023-11-12T21:53:32.763" v="1162"/>
        <pc:sldMkLst>
          <pc:docMk/>
          <pc:sldMk cId="799581701" sldId="268"/>
        </pc:sldMkLst>
        <pc:spChg chg="mod">
          <ac:chgData name="Stacy'nin üzümlü" userId="63c700b36da03638" providerId="LiveId" clId="{A8BBEE06-30CE-466F-8AC7-2972804EA9C5}" dt="2023-11-12T21:53:32.763" v="1162"/>
          <ac:spMkLst>
            <pc:docMk/>
            <pc:sldMk cId="799581701" sldId="268"/>
            <ac:spMk id="2" creationId="{308F0CFF-E18D-95B0-56C8-F18F344FBE62}"/>
          </ac:spMkLst>
        </pc:spChg>
        <pc:spChg chg="mod">
          <ac:chgData name="Stacy'nin üzümlü" userId="63c700b36da03638" providerId="LiveId" clId="{A8BBEE06-30CE-466F-8AC7-2972804EA9C5}" dt="2023-11-12T20:12:13.879" v="1052" actId="20577"/>
          <ac:spMkLst>
            <pc:docMk/>
            <pc:sldMk cId="799581701" sldId="268"/>
            <ac:spMk id="3" creationId="{BB225B67-4ACB-9BA1-FE5F-E83FB5DE13CA}"/>
          </ac:spMkLst>
        </pc:spChg>
        <pc:picChg chg="add del">
          <ac:chgData name="Stacy'nin üzümlü" userId="63c700b36da03638" providerId="LiveId" clId="{A8BBEE06-30CE-466F-8AC7-2972804EA9C5}" dt="2023-11-12T17:35:37.594" v="817" actId="22"/>
          <ac:picMkLst>
            <pc:docMk/>
            <pc:sldMk cId="799581701" sldId="268"/>
            <ac:picMk id="5" creationId="{CBF05705-8057-1F51-2ED1-D9EC2B498E63}"/>
          </ac:picMkLst>
        </pc:picChg>
        <pc:picChg chg="add mod">
          <ac:chgData name="Stacy'nin üzümlü" userId="63c700b36da03638" providerId="LiveId" clId="{A8BBEE06-30CE-466F-8AC7-2972804EA9C5}" dt="2023-11-12T20:11:48.369" v="1051" actId="14100"/>
          <ac:picMkLst>
            <pc:docMk/>
            <pc:sldMk cId="799581701" sldId="268"/>
            <ac:picMk id="7" creationId="{E1043D61-6C34-48EB-FACB-5BC76607D6E4}"/>
          </ac:picMkLst>
        </pc:picChg>
        <pc:picChg chg="add mod">
          <ac:chgData name="Stacy'nin üzümlü" userId="63c700b36da03638" providerId="LiveId" clId="{A8BBEE06-30CE-466F-8AC7-2972804EA9C5}" dt="2023-11-12T20:11:43.359" v="1050" actId="14100"/>
          <ac:picMkLst>
            <pc:docMk/>
            <pc:sldMk cId="799581701" sldId="268"/>
            <ac:picMk id="9" creationId="{74B47484-41D1-DCBE-DC73-0F8A93B72C94}"/>
          </ac:picMkLst>
        </pc:picChg>
        <pc:picChg chg="add mod">
          <ac:chgData name="Stacy'nin üzümlü" userId="63c700b36da03638" providerId="LiveId" clId="{A8BBEE06-30CE-466F-8AC7-2972804EA9C5}" dt="2023-11-12T20:11:34.712" v="1048" actId="1076"/>
          <ac:picMkLst>
            <pc:docMk/>
            <pc:sldMk cId="799581701" sldId="268"/>
            <ac:picMk id="11" creationId="{3E6A88AF-E768-2B7F-3A9A-421CB9B120E1}"/>
          </ac:picMkLst>
        </pc:picChg>
        <pc:picChg chg="add mod">
          <ac:chgData name="Stacy'nin üzümlü" userId="63c700b36da03638" providerId="LiveId" clId="{A8BBEE06-30CE-466F-8AC7-2972804EA9C5}" dt="2023-11-12T20:16:13.504" v="1072" actId="14100"/>
          <ac:picMkLst>
            <pc:docMk/>
            <pc:sldMk cId="799581701" sldId="268"/>
            <ac:picMk id="13" creationId="{2ACB79BF-F0B0-62D8-B41B-5BA582D4EDAB}"/>
          </ac:picMkLst>
        </pc:picChg>
        <pc:picChg chg="add mod">
          <ac:chgData name="Stacy'nin üzümlü" userId="63c700b36da03638" providerId="LiveId" clId="{A8BBEE06-30CE-466F-8AC7-2972804EA9C5}" dt="2023-11-12T20:16:19.976" v="1075" actId="14100"/>
          <ac:picMkLst>
            <pc:docMk/>
            <pc:sldMk cId="799581701" sldId="268"/>
            <ac:picMk id="15" creationId="{C27A4924-2DD0-876D-1AC1-EFDC8A160C91}"/>
          </ac:picMkLst>
        </pc:picChg>
      </pc:sldChg>
      <pc:sldChg chg="addSp delSp modSp new mod">
        <pc:chgData name="Stacy'nin üzümlü" userId="63c700b36da03638" providerId="LiveId" clId="{A8BBEE06-30CE-466F-8AC7-2972804EA9C5}" dt="2023-11-12T21:53:39.803" v="1164" actId="20577"/>
        <pc:sldMkLst>
          <pc:docMk/>
          <pc:sldMk cId="1278638137" sldId="269"/>
        </pc:sldMkLst>
        <pc:spChg chg="mod">
          <ac:chgData name="Stacy'nin üzümlü" userId="63c700b36da03638" providerId="LiveId" clId="{A8BBEE06-30CE-466F-8AC7-2972804EA9C5}" dt="2023-11-12T21:53:37.168" v="1163"/>
          <ac:spMkLst>
            <pc:docMk/>
            <pc:sldMk cId="1278638137" sldId="269"/>
            <ac:spMk id="2" creationId="{181FF88F-9AA5-4F34-1657-B80FCE37BEBC}"/>
          </ac:spMkLst>
        </pc:spChg>
        <pc:spChg chg="mod">
          <ac:chgData name="Stacy'nin üzümlü" userId="63c700b36da03638" providerId="LiveId" clId="{A8BBEE06-30CE-466F-8AC7-2972804EA9C5}" dt="2023-11-12T21:53:39.803" v="1164" actId="20577"/>
          <ac:spMkLst>
            <pc:docMk/>
            <pc:sldMk cId="1278638137" sldId="269"/>
            <ac:spMk id="3" creationId="{185CC396-E7FD-C74A-DA5E-496788654617}"/>
          </ac:spMkLst>
        </pc:spChg>
        <pc:picChg chg="add del mod">
          <ac:chgData name="Stacy'nin üzümlü" userId="63c700b36da03638" providerId="LiveId" clId="{A8BBEE06-30CE-466F-8AC7-2972804EA9C5}" dt="2023-11-12T21:51:50.509" v="1108" actId="478"/>
          <ac:picMkLst>
            <pc:docMk/>
            <pc:sldMk cId="1278638137" sldId="269"/>
            <ac:picMk id="5" creationId="{C6DA18C6-B9F4-888B-0145-520C5571F8E5}"/>
          </ac:picMkLst>
        </pc:picChg>
        <pc:picChg chg="add del mod">
          <ac:chgData name="Stacy'nin üzümlü" userId="63c700b36da03638" providerId="LiveId" clId="{A8BBEE06-30CE-466F-8AC7-2972804EA9C5}" dt="2023-11-12T21:51:48.187" v="1107" actId="478"/>
          <ac:picMkLst>
            <pc:docMk/>
            <pc:sldMk cId="1278638137" sldId="269"/>
            <ac:picMk id="7" creationId="{2EDB0216-6824-0F93-440E-FBC2D5F59E23}"/>
          </ac:picMkLst>
        </pc:picChg>
        <pc:picChg chg="add mod">
          <ac:chgData name="Stacy'nin üzümlü" userId="63c700b36da03638" providerId="LiveId" clId="{A8BBEE06-30CE-466F-8AC7-2972804EA9C5}" dt="2023-11-12T21:53:02.399" v="1136" actId="1076"/>
          <ac:picMkLst>
            <pc:docMk/>
            <pc:sldMk cId="1278638137" sldId="269"/>
            <ac:picMk id="9" creationId="{6475994A-F617-CF5F-7058-5F277F83A806}"/>
          </ac:picMkLst>
        </pc:picChg>
        <pc:picChg chg="add mod">
          <ac:chgData name="Stacy'nin üzümlü" userId="63c700b36da03638" providerId="LiveId" clId="{A8BBEE06-30CE-466F-8AC7-2972804EA9C5}" dt="2023-11-12T21:53:07.608" v="1138" actId="1076"/>
          <ac:picMkLst>
            <pc:docMk/>
            <pc:sldMk cId="1278638137" sldId="269"/>
            <ac:picMk id="10" creationId="{1E184FC7-C0DB-42CF-D8A8-AE8D27AB32AF}"/>
          </ac:picMkLst>
        </pc:picChg>
      </pc:sldChg>
      <pc:sldChg chg="addSp delSp modSp add mod">
        <pc:chgData name="Stacy'nin üzümlü" userId="63c700b36da03638" providerId="LiveId" clId="{A8BBEE06-30CE-466F-8AC7-2972804EA9C5}" dt="2023-11-13T06:02:48.727" v="1218" actId="1036"/>
        <pc:sldMkLst>
          <pc:docMk/>
          <pc:sldMk cId="2169207141" sldId="270"/>
        </pc:sldMkLst>
        <pc:spChg chg="mod">
          <ac:chgData name="Stacy'nin üzümlü" userId="63c700b36da03638" providerId="LiveId" clId="{A8BBEE06-30CE-466F-8AC7-2972804EA9C5}" dt="2023-11-12T21:53:46.061" v="1166"/>
          <ac:spMkLst>
            <pc:docMk/>
            <pc:sldMk cId="2169207141" sldId="270"/>
            <ac:spMk id="2" creationId="{181FF88F-9AA5-4F34-1657-B80FCE37BEBC}"/>
          </ac:spMkLst>
        </pc:spChg>
        <pc:spChg chg="mod">
          <ac:chgData name="Stacy'nin üzümlü" userId="63c700b36da03638" providerId="LiveId" clId="{A8BBEE06-30CE-466F-8AC7-2972804EA9C5}" dt="2023-11-12T21:53:16.158" v="1139" actId="20577"/>
          <ac:spMkLst>
            <pc:docMk/>
            <pc:sldMk cId="2169207141" sldId="270"/>
            <ac:spMk id="3" creationId="{185CC396-E7FD-C74A-DA5E-496788654617}"/>
          </ac:spMkLst>
        </pc:spChg>
        <pc:picChg chg="add mod">
          <ac:chgData name="Stacy'nin üzümlü" userId="63c700b36da03638" providerId="LiveId" clId="{A8BBEE06-30CE-466F-8AC7-2972804EA9C5}" dt="2023-11-13T06:02:48.727" v="1218" actId="1036"/>
          <ac:picMkLst>
            <pc:docMk/>
            <pc:sldMk cId="2169207141" sldId="270"/>
            <ac:picMk id="4" creationId="{DD86191F-912B-AF31-C6DD-2B9F5583C314}"/>
          </ac:picMkLst>
        </pc:picChg>
        <pc:picChg chg="del">
          <ac:chgData name="Stacy'nin üzümlü" userId="63c700b36da03638" providerId="LiveId" clId="{A8BBEE06-30CE-466F-8AC7-2972804EA9C5}" dt="2023-11-12T21:52:07.048" v="1114" actId="478"/>
          <ac:picMkLst>
            <pc:docMk/>
            <pc:sldMk cId="2169207141" sldId="270"/>
            <ac:picMk id="5" creationId="{C6DA18C6-B9F4-888B-0145-520C5571F8E5}"/>
          </ac:picMkLst>
        </pc:picChg>
        <pc:picChg chg="mod">
          <ac:chgData name="Stacy'nin üzümlü" userId="63c700b36da03638" providerId="LiveId" clId="{A8BBEE06-30CE-466F-8AC7-2972804EA9C5}" dt="2023-11-12T21:52:50.278" v="1131" actId="1076"/>
          <ac:picMkLst>
            <pc:docMk/>
            <pc:sldMk cId="2169207141" sldId="270"/>
            <ac:picMk id="7" creationId="{2EDB0216-6824-0F93-440E-FBC2D5F59E23}"/>
          </ac:picMkLst>
        </pc:picChg>
        <pc:picChg chg="del">
          <ac:chgData name="Stacy'nin üzümlü" userId="63c700b36da03638" providerId="LiveId" clId="{A8BBEE06-30CE-466F-8AC7-2972804EA9C5}" dt="2023-11-12T21:52:05.562" v="1113" actId="478"/>
          <ac:picMkLst>
            <pc:docMk/>
            <pc:sldMk cId="2169207141" sldId="270"/>
            <ac:picMk id="9" creationId="{6475994A-F617-CF5F-7058-5F277F83A806}"/>
          </ac:picMkLst>
        </pc:picChg>
      </pc:sldChg>
      <pc:sldChg chg="addSp delSp modSp add mod">
        <pc:chgData name="Stacy'nin üzümlü" userId="63c700b36da03638" providerId="LiveId" clId="{A8BBEE06-30CE-466F-8AC7-2972804EA9C5}" dt="2023-11-13T06:03:36.327" v="1222" actId="1035"/>
        <pc:sldMkLst>
          <pc:docMk/>
          <pc:sldMk cId="2093510329" sldId="271"/>
        </pc:sldMkLst>
        <pc:spChg chg="mod">
          <ac:chgData name="Stacy'nin üzümlü" userId="63c700b36da03638" providerId="LiveId" clId="{A8BBEE06-30CE-466F-8AC7-2972804EA9C5}" dt="2023-11-12T21:53:43.206" v="1165"/>
          <ac:spMkLst>
            <pc:docMk/>
            <pc:sldMk cId="2093510329" sldId="271"/>
            <ac:spMk id="2" creationId="{181FF88F-9AA5-4F34-1657-B80FCE37BEBC}"/>
          </ac:spMkLst>
        </pc:spChg>
        <pc:picChg chg="add mod">
          <ac:chgData name="Stacy'nin üzümlü" userId="63c700b36da03638" providerId="LiveId" clId="{A8BBEE06-30CE-466F-8AC7-2972804EA9C5}" dt="2023-11-12T21:52:42.047" v="1129" actId="1076"/>
          <ac:picMkLst>
            <pc:docMk/>
            <pc:sldMk cId="2093510329" sldId="271"/>
            <ac:picMk id="4" creationId="{CD2BE164-7A28-6234-1294-12FA3518C579}"/>
          </ac:picMkLst>
        </pc:picChg>
        <pc:picChg chg="mod">
          <ac:chgData name="Stacy'nin üzümlü" userId="63c700b36da03638" providerId="LiveId" clId="{A8BBEE06-30CE-466F-8AC7-2972804EA9C5}" dt="2023-11-13T06:03:36.327" v="1222" actId="1035"/>
          <ac:picMkLst>
            <pc:docMk/>
            <pc:sldMk cId="2093510329" sldId="271"/>
            <ac:picMk id="5" creationId="{C6DA18C6-B9F4-888B-0145-520C5571F8E5}"/>
          </ac:picMkLst>
        </pc:picChg>
        <pc:picChg chg="del">
          <ac:chgData name="Stacy'nin üzümlü" userId="63c700b36da03638" providerId="LiveId" clId="{A8BBEE06-30CE-466F-8AC7-2972804EA9C5}" dt="2023-11-12T21:52:20.267" v="1119" actId="478"/>
          <ac:picMkLst>
            <pc:docMk/>
            <pc:sldMk cId="2093510329" sldId="271"/>
            <ac:picMk id="7" creationId="{2EDB0216-6824-0F93-440E-FBC2D5F59E23}"/>
          </ac:picMkLst>
        </pc:picChg>
        <pc:picChg chg="del">
          <ac:chgData name="Stacy'nin üzümlü" userId="63c700b36da03638" providerId="LiveId" clId="{A8BBEE06-30CE-466F-8AC7-2972804EA9C5}" dt="2023-11-12T21:52:19.047" v="1118" actId="478"/>
          <ac:picMkLst>
            <pc:docMk/>
            <pc:sldMk cId="2093510329" sldId="271"/>
            <ac:picMk id="9" creationId="{6475994A-F617-CF5F-7058-5F277F83A806}"/>
          </ac:picMkLst>
        </pc:picChg>
      </pc:sldChg>
      <pc:sldChg chg="addSp delSp modSp new mod">
        <pc:chgData name="Stacy'nin üzümlü" userId="63c700b36da03638" providerId="LiveId" clId="{A8BBEE06-30CE-466F-8AC7-2972804EA9C5}" dt="2023-11-12T21:56:50.728" v="1176"/>
        <pc:sldMkLst>
          <pc:docMk/>
          <pc:sldMk cId="1855678374" sldId="272"/>
        </pc:sldMkLst>
        <pc:spChg chg="mod">
          <ac:chgData name="Stacy'nin üzümlü" userId="63c700b36da03638" providerId="LiveId" clId="{A8BBEE06-30CE-466F-8AC7-2972804EA9C5}" dt="2023-11-12T21:56:50.728" v="1176"/>
          <ac:spMkLst>
            <pc:docMk/>
            <pc:sldMk cId="1855678374" sldId="272"/>
            <ac:spMk id="2" creationId="{9308F86C-4B93-CE4A-40AA-405DE0FF19D0}"/>
          </ac:spMkLst>
        </pc:spChg>
        <pc:spChg chg="del">
          <ac:chgData name="Stacy'nin üzümlü" userId="63c700b36da03638" providerId="LiveId" clId="{A8BBEE06-30CE-466F-8AC7-2972804EA9C5}" dt="2023-11-12T21:54:57.968" v="1168" actId="22"/>
          <ac:spMkLst>
            <pc:docMk/>
            <pc:sldMk cId="1855678374" sldId="272"/>
            <ac:spMk id="3" creationId="{ED44E652-CC68-DD3B-24F1-16D66DAA0396}"/>
          </ac:spMkLst>
        </pc:spChg>
        <pc:picChg chg="add mod ord">
          <ac:chgData name="Stacy'nin üzümlü" userId="63c700b36da03638" providerId="LiveId" clId="{A8BBEE06-30CE-466F-8AC7-2972804EA9C5}" dt="2023-11-12T21:55:03.607" v="1170" actId="14100"/>
          <ac:picMkLst>
            <pc:docMk/>
            <pc:sldMk cId="1855678374" sldId="272"/>
            <ac:picMk id="5" creationId="{8FC4E8FC-3309-686C-EB65-8688B048F462}"/>
          </ac:picMkLst>
        </pc:picChg>
        <pc:picChg chg="add mod modCrop">
          <ac:chgData name="Stacy'nin üzümlü" userId="63c700b36da03638" providerId="LiveId" clId="{A8BBEE06-30CE-466F-8AC7-2972804EA9C5}" dt="2023-11-12T21:56:30.452" v="1175" actId="732"/>
          <ac:picMkLst>
            <pc:docMk/>
            <pc:sldMk cId="1855678374" sldId="272"/>
            <ac:picMk id="7" creationId="{6F03779F-7856-E831-4D42-AA945A085185}"/>
          </ac:picMkLst>
        </pc:picChg>
        <pc:picChg chg="add mod">
          <ac:chgData name="Stacy'nin üzümlü" userId="63c700b36da03638" providerId="LiveId" clId="{A8BBEE06-30CE-466F-8AC7-2972804EA9C5}" dt="2023-11-12T21:56:20.612" v="1174" actId="1076"/>
          <ac:picMkLst>
            <pc:docMk/>
            <pc:sldMk cId="1855678374" sldId="272"/>
            <ac:picMk id="9" creationId="{73DF5D3C-BA51-10C6-ABEA-96ECE8FB5E16}"/>
          </ac:picMkLst>
        </pc:picChg>
      </pc:sldChg>
      <pc:sldChg chg="addSp delSp modSp new mod">
        <pc:chgData name="Stacy'nin üzümlü" userId="63c700b36da03638" providerId="LiveId" clId="{A8BBEE06-30CE-466F-8AC7-2972804EA9C5}" dt="2023-11-13T06:29:30.096" v="1237" actId="1076"/>
        <pc:sldMkLst>
          <pc:docMk/>
          <pc:sldMk cId="3739200533" sldId="273"/>
        </pc:sldMkLst>
        <pc:spChg chg="mod">
          <ac:chgData name="Stacy'nin üzümlü" userId="63c700b36da03638" providerId="LiveId" clId="{A8BBEE06-30CE-466F-8AC7-2972804EA9C5}" dt="2023-11-13T06:27:41.969" v="1226"/>
          <ac:spMkLst>
            <pc:docMk/>
            <pc:sldMk cId="3739200533" sldId="273"/>
            <ac:spMk id="2" creationId="{44051512-B695-7581-CA16-85BDF1E7BF6C}"/>
          </ac:spMkLst>
        </pc:spChg>
        <pc:spChg chg="del">
          <ac:chgData name="Stacy'nin üzümlü" userId="63c700b36da03638" providerId="LiveId" clId="{A8BBEE06-30CE-466F-8AC7-2972804EA9C5}" dt="2023-11-13T06:27:32.160" v="1224" actId="22"/>
          <ac:spMkLst>
            <pc:docMk/>
            <pc:sldMk cId="3739200533" sldId="273"/>
            <ac:spMk id="3" creationId="{1DC5B129-27C9-D368-F655-B98409DB30DC}"/>
          </ac:spMkLst>
        </pc:spChg>
        <pc:picChg chg="add mod ord">
          <ac:chgData name="Stacy'nin üzümlü" userId="63c700b36da03638" providerId="LiveId" clId="{A8BBEE06-30CE-466F-8AC7-2972804EA9C5}" dt="2023-11-13T06:29:19.061" v="1233" actId="1076"/>
          <ac:picMkLst>
            <pc:docMk/>
            <pc:sldMk cId="3739200533" sldId="273"/>
            <ac:picMk id="5" creationId="{64DFFA0A-97CB-7E07-0322-1C74651F831F}"/>
          </ac:picMkLst>
        </pc:picChg>
        <pc:picChg chg="add mod">
          <ac:chgData name="Stacy'nin üzümlü" userId="63c700b36da03638" providerId="LiveId" clId="{A8BBEE06-30CE-466F-8AC7-2972804EA9C5}" dt="2023-11-13T06:29:30.096" v="1237" actId="1076"/>
          <ac:picMkLst>
            <pc:docMk/>
            <pc:sldMk cId="3739200533" sldId="273"/>
            <ac:picMk id="7" creationId="{8E49C038-01FB-2074-48CB-E12422DE30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8A31-BC3B-42D5-86F9-74E6A6BE23F5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920D8-7087-46FF-B7E5-57E0C30E43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13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92D050"/>
                </a:solidFill>
                <a:effectLst/>
                <a:latin typeface="Nunito" panose="020F0502020204030204" pitchFamily="2" charset="-94"/>
              </a:rPr>
              <a:t>Strateji</a:t>
            </a:r>
            <a:r>
              <a:rPr lang="tr-TR" b="0" i="0" dirty="0">
                <a:solidFill>
                  <a:srgbClr val="92D050"/>
                </a:solidFill>
                <a:effectLst/>
                <a:latin typeface="Nunito" panose="020F0502020204030204" pitchFamily="2" charset="-94"/>
              </a:rPr>
              <a:t> deseni, bir nesnenin davranışının çalışma zamanında seçilmesini sağlayan davranışsal bir tasarım desenidir.</a:t>
            </a:r>
          </a:p>
          <a:p>
            <a:endParaRPr lang="tr-TR" dirty="0">
              <a:solidFill>
                <a:srgbClr val="92D050"/>
              </a:solidFill>
              <a:latin typeface="Nunito" panose="020F0502020204030204" pitchFamily="2" charset="-94"/>
            </a:endParaRPr>
          </a:p>
          <a:p>
            <a:r>
              <a:rPr lang="tr-TR" b="0" i="0" dirty="0">
                <a:solidFill>
                  <a:srgbClr val="92D050"/>
                </a:solidFill>
                <a:effectLst/>
                <a:latin typeface="Nunito" pitchFamily="2" charset="-94"/>
              </a:rPr>
              <a:t>Nesne yönelimli programlamada yaygın olarak kullanılan Dörtlü Çete (</a:t>
            </a:r>
            <a:r>
              <a:rPr lang="tr-TR" b="0" i="0" dirty="0" err="1">
                <a:solidFill>
                  <a:srgbClr val="92D050"/>
                </a:solidFill>
                <a:effectLst/>
                <a:latin typeface="Nunito" pitchFamily="2" charset="-94"/>
              </a:rPr>
              <a:t>GoF</a:t>
            </a:r>
            <a:r>
              <a:rPr lang="tr-TR" b="0" i="0" dirty="0">
                <a:solidFill>
                  <a:srgbClr val="92D050"/>
                </a:solidFill>
                <a:effectLst/>
                <a:latin typeface="Nunito" pitchFamily="2" charset="-94"/>
              </a:rPr>
              <a:t>) tasarım modellerinden biridir.</a:t>
            </a:r>
          </a:p>
          <a:p>
            <a:r>
              <a:rPr lang="tr-TR" b="0" i="0" dirty="0">
                <a:solidFill>
                  <a:srgbClr val="92D050"/>
                </a:solidFill>
                <a:effectLst/>
                <a:latin typeface="Nunito" pitchFamily="2" charset="-94"/>
              </a:rPr>
              <a:t>Strateji deseni, bir algoritma ailesini ortak bir arabirim uygulayan ayrı sınıflara kapsülleme fikrini temel alır. Model üç ana bileşenden oluşur: Bağlam, Strateji ve Somut Strateji.</a:t>
            </a:r>
            <a:endParaRPr lang="tr-TR" dirty="0">
              <a:solidFill>
                <a:srgbClr val="92D050"/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20D8-7087-46FF-B7E5-57E0C30E433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10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Klasik </a:t>
            </a:r>
            <a:r>
              <a:rPr lang="tr-TR" dirty="0" err="1"/>
              <a:t>Duck</a:t>
            </a:r>
            <a:r>
              <a:rPr lang="tr-TR" dirty="0"/>
              <a:t> Sınıfı Mimarisi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20D8-7087-46FF-B7E5-57E0C30E433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59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Duck</a:t>
            </a:r>
            <a:r>
              <a:rPr lang="tr-TR" dirty="0"/>
              <a:t> Tam mimari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20D8-7087-46FF-B7E5-57E0C30E433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1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Kendi oyunum için oluşturduğum mimari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20D8-7087-46FF-B7E5-57E0C30E433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1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-94"/>
              </a:rPr>
              <a:t>Nesne içinde bir durum değişkenine sahip olabilir ve duruma göre farklı eylemler gerçekleştirmek için 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Nunito" pitchFamily="2" charset="-94"/>
              </a:rPr>
              <a:t>if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-94"/>
              </a:rPr>
              <a:t>-else koşul bloğunu kullanabiliriz. Durum modeli, Bağlam ve Durum uygulamaları aracılığıyla bunu başarmak için sistematik ve kayba bağlı bir yol sağlamak için kullanılır.</a:t>
            </a:r>
          </a:p>
          <a:p>
            <a:endParaRPr lang="tr-TR" b="0" i="0" dirty="0">
              <a:solidFill>
                <a:srgbClr val="273239"/>
              </a:solidFill>
              <a:effectLst/>
              <a:latin typeface="Nunito" pitchFamily="2" charset="-94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73239"/>
                </a:solidFill>
                <a:effectLst/>
                <a:latin typeface="Nunito" pitchFamily="2" charset="-94"/>
              </a:rPr>
              <a:t>Bağlam: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-94"/>
              </a:rPr>
              <a:t> İstemcilerin etkileşim kurması için bir arabirim tanımlar. Nesnelerin geçerli durumunu tanımlamak için kullanılabilecek somut durum nesnelerine başvuruları tutar.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73239"/>
                </a:solidFill>
                <a:effectLst/>
                <a:latin typeface="Nunito" pitchFamily="2" charset="-94"/>
              </a:rPr>
              <a:t>Durum: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-94"/>
              </a:rPr>
              <a:t> Her somut durumun ne yapması gerektiğini bildirmek için arabirim tanımlar.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73239"/>
                </a:solidFill>
                <a:effectLst/>
                <a:latin typeface="Nunito" pitchFamily="2" charset="-94"/>
              </a:rPr>
              <a:t>ConcreteState</a:t>
            </a:r>
            <a:r>
              <a:rPr lang="tr-TR" b="1" i="0" dirty="0">
                <a:solidFill>
                  <a:srgbClr val="273239"/>
                </a:solidFill>
                <a:effectLst/>
                <a:latin typeface="Nunito" pitchFamily="2" charset="-94"/>
              </a:rPr>
              <a:t>: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-94"/>
              </a:rPr>
              <a:t> </a:t>
            </a:r>
            <a:r>
              <a:rPr lang="tr-TR" b="0" i="0" dirty="0" err="1">
                <a:solidFill>
                  <a:srgbClr val="273239"/>
                </a:solidFill>
                <a:effectLst/>
                <a:latin typeface="Nunito" pitchFamily="2" charset="-94"/>
              </a:rPr>
              <a:t>State'te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-94"/>
              </a:rPr>
              <a:t> tanımlanan yöntemler için uygulama sağlar.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20D8-7087-46FF-B7E5-57E0C30E433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31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Oyun Videosu ile </a:t>
            </a:r>
            <a:r>
              <a:rPr lang="tr-TR" dirty="0" err="1"/>
              <a:t>State</a:t>
            </a:r>
            <a:r>
              <a:rPr lang="tr-TR" dirty="0"/>
              <a:t> mantığı anlatılsın</a:t>
            </a:r>
          </a:p>
          <a:p>
            <a:r>
              <a:rPr lang="tr-TR" dirty="0" err="1"/>
              <a:t>İf</a:t>
            </a:r>
            <a:r>
              <a:rPr lang="tr-TR" dirty="0"/>
              <a:t> else kodları ile dövüş oyunun ne kadar yorucu olduğu bahsedilsin.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20D8-7087-46FF-B7E5-57E0C30E433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0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ECD96F-57EE-4576-161D-82C2EE02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0AB38F-5433-1C3B-D2B3-90C903A89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75EEEA-10B1-EAF4-22FE-798D096A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8671FA-51CF-0E80-4191-3595B651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105B87-A41F-9D1A-6F83-9E3D1E03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25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8F2BE9-F09A-1848-9E98-7966BAC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B649C6-1E9B-61D8-C03F-DEB39E61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A36526-A60B-DCD5-BF95-A6A1E1B0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F6BEB1-B8B2-62E8-B5EB-7F8C3030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22B4EC-1AE7-1759-20B3-4E5EF4C9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64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1C2CA7C-5D86-B80A-F66C-0574A7B7D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714A10-2FA5-D37E-7326-4882C6ACE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231375-C981-B540-0145-F759AB2F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158603-4203-EF23-5B87-79C94585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AAE498-61AC-1E97-6676-7A287AB0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116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017B75-93E3-CF7C-2717-2DF4C2FA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068053-70C8-BBED-0643-156F342C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92D048-4F70-9FF1-A140-CF3A19C0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5C7A85-0EC5-A77D-8EF4-E9DCC474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800060-D771-10AA-0188-C4D542B7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56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7EF85E-7F35-E80D-0FC6-21A5F40F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0114A3-FC5D-600B-CC91-725DDE24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29BE11-5C86-9CC9-5DC0-ACEBA32C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D1AEA0-74E4-DBAB-0F08-38E03B60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BC210C-E5E7-CB47-2409-BD92718A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9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75DE19-B26A-95C9-9444-BC8E69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3C81BB-B775-CF80-C73D-4C9719651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EDC8130-E298-FF92-08AE-3F0DC6506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4F910B-D3D4-5358-7AFD-F7588F57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8F5FD8-984A-A845-8251-998F1122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4AA5B43-CE18-6386-2BB0-C46E6A72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4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311797-1F41-50E3-B011-C61D0D1C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087469-2CA6-5F80-DBA3-517DEE6B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5874E24-2AD9-2387-9D0E-C5E313DCF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FAFA32-1760-BDAC-DBBE-DD304338A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930E8CC-5A0B-18A8-2309-5E253FD91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77A3028-A08A-3876-5679-AF19D3F9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5363939-3875-D772-89D9-EB13CB34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836C51B-AB40-384D-1983-E5DCF297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17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FC84A-1639-44AE-9B47-BF64E620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B434DC5-69ED-0414-FAB9-2CBFB11C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D75BE56-332E-EC58-3DF8-4AE465E8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77AE796-CAB5-A3D5-D43E-459D8E5A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4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B368BAF-7706-94C7-1159-B788C90B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7FD37F2-638B-2777-49BA-1D66FA4E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DB08CC8-BDD2-1E00-F74D-B92CB625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81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03311D-7C17-EA07-B80F-263EFF50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C3FF9-6891-780B-1FA8-BFA9043A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52AE52-9140-B1A9-2A48-D79281A0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3802D0E-15D6-A46A-CC8E-D878282C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D565A6-B1F6-AC1F-94A1-AD037299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D72E3D5-A35C-982B-0C85-5FA892F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85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9F10CF-F942-901D-7E77-9E766BFF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F4E74F6-7781-FB2F-F84B-7AEBA35F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E7ADC6-08F8-4907-B0D8-64CF3E48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1094DD6-63F9-20CA-FE35-42A5D5B3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B369F61-E7FB-AA75-882C-F04EF009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FD7B4C-96CB-ACAB-5E35-BC68E428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54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B20C569-8B9D-B1E8-8D8A-9CAF5701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F7AA8A-0038-27AE-1481-507CF337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67E08C-8157-189C-97E0-54AE1327D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E3F9-C81F-4B75-8B0D-954438B29C7E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00143E-7288-21EF-D595-9506D421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F0DF03-C71B-4D71-0108-11829DAAC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BD72-467E-414C-B24B-F18488D625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41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lac12/example-game_pattern_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1D0FD5-9C90-64C5-A84B-A13E1B78D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D310CE-CA94-EEE5-CA7F-E0D2184C5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Hazırlayan: Edanur KULAÇ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No:231281004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İleri Programlama Teknikleri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A3BFE7-CFC9-CBFA-04D9-272903650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3" y="590182"/>
            <a:ext cx="1190491" cy="11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9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D2919B-673E-3379-44EE-D12BF33A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r>
              <a:rPr lang="tr-TR" dirty="0"/>
              <a:t> Nedir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DEC4D0-B191-4932-9F4C-C8551525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756"/>
            <a:ext cx="10413321" cy="33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4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A869A-D168-9978-74E7-D50DF2EF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8A0487-2267-31C3-D0FB-AEBA0B8C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98" y="1447059"/>
            <a:ext cx="9379551" cy="50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4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32B4FC-4E73-8ADE-83B4-C58039AD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7C6ED53-531E-0D00-74F5-E36D7B147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68" y="1825625"/>
            <a:ext cx="9314463" cy="4351338"/>
          </a:xfrm>
        </p:spPr>
      </p:pic>
    </p:spTree>
    <p:extLst>
      <p:ext uri="{BB962C8B-B14F-4D97-AF65-F5344CB8AC3E}">
        <p14:creationId xmlns:p14="http://schemas.microsoft.com/office/powerpoint/2010/main" val="201566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8F0CFF-E18D-95B0-56C8-F18F344F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225B67-4ACB-9BA1-FE5F-E83FB5DE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1043D61-6C34-48EB-FACB-5BC7660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31" y="4187547"/>
            <a:ext cx="2964315" cy="212435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4B47484-41D1-DCBE-DC73-0F8A93B7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36" y="4187547"/>
            <a:ext cx="2929795" cy="212435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E6A88AF-E768-2B7F-3A9A-421CB9B12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456" y="4187547"/>
            <a:ext cx="3560220" cy="212699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ACB79BF-F0B0-62D8-B41B-5BA582D4E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31" y="1688049"/>
            <a:ext cx="5793790" cy="2092202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C27A4924-2DD0-876D-1AC1-EFDC8A16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5355" y="1692236"/>
            <a:ext cx="4029286" cy="20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1FF88F-9AA5-4F34-1657-B80FCE37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5CC396-E7FD-C74A-DA5E-4967886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475994A-F617-CF5F-7058-5F277F83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12" y="2043485"/>
            <a:ext cx="5484223" cy="391561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E184FC7-C0DB-42CF-D8A8-AE8D27AB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58" y="2501355"/>
            <a:ext cx="4638942" cy="33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3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1FF88F-9AA5-4F34-1657-B80FCE37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5CC396-E7FD-C74A-DA5E-4967886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EDB0216-6824-0F93-440E-FBC2D5F5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4" y="2234452"/>
            <a:ext cx="6476279" cy="353368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D86191F-912B-AF31-C6DD-2B9F5583C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604" y="2589596"/>
            <a:ext cx="3397133" cy="24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F4B782-AB59-891E-99C4-85875F0E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Kodların </a:t>
            </a:r>
            <a:r>
              <a:rPr lang="tr-TR" dirty="0" err="1"/>
              <a:t>Github</a:t>
            </a:r>
            <a:r>
              <a:rPr lang="tr-TR" dirty="0"/>
              <a:t> Linki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A44C05-9B52-99CE-44D8-63144C84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hlinkClick r:id="rId2"/>
              </a:rPr>
              <a:t>https://github.com/Kulac12/example-game_pattern_1</a:t>
            </a:r>
            <a:endParaRPr lang="tr-TR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879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1FF88F-9AA5-4F34-1657-B80FCE37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5CC396-E7FD-C74A-DA5E-4967886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Finish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DA18C6-B9F4-888B-0145-520C5571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10" y="1835440"/>
            <a:ext cx="5021901" cy="463130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D2BE164-7A28-6234-1294-12FA3518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10" y="2486566"/>
            <a:ext cx="5070790" cy="30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051512-B695-7581-CA16-85BDF1E7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4DFFA0A-97CB-7E07-0322-1C74651F8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35" y="1690688"/>
            <a:ext cx="2707615" cy="471160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E49C038-01FB-2074-48CB-E12422DE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1685479"/>
            <a:ext cx="6279490" cy="47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9C787B-929B-8287-F0E7-1E112039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22B155-5FEF-414E-9148-4231ABA7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8018" cy="4362111"/>
          </a:xfrm>
        </p:spPr>
        <p:txBody>
          <a:bodyPr>
            <a:normAutofit/>
          </a:bodyPr>
          <a:lstStyle/>
          <a:p>
            <a:pPr marL="0" indent="0" algn="just" rtl="0" fontAlgn="base">
              <a:buNone/>
            </a:pPr>
            <a:r>
              <a:rPr lang="tr-TR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Strateji modeli:</a:t>
            </a:r>
            <a:endParaRPr lang="tr-TR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tr-TR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algoritma ailesini tanımlar,</a:t>
            </a:r>
            <a:endParaRPr lang="tr-TR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tr-TR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 algoritmayı kapsüller ve</a:t>
            </a:r>
            <a:endParaRPr lang="tr-TR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tr-TR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algoritmaları bu aile içinde değiştirilebilir hale getiriyor.</a:t>
            </a:r>
            <a:endParaRPr lang="tr-TR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afif kutu">
            <a:extLst>
              <a:ext uri="{FF2B5EF4-FFF2-40B4-BE49-F238E27FC236}">
                <a16:creationId xmlns:a16="http://schemas.microsoft.com/office/drawing/2014/main" id="{DF4A5C5B-03BE-4A3A-68B0-5C704FB6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16" y="1825625"/>
            <a:ext cx="57531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0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24FC24-08A8-1C37-E109-64E3CA5F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9A68B7-3BB3-A28E-7AFB-0C5AECF8D8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62AC28-476C-9630-240D-7D1E0D2D6C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78E8827-4BEB-52CF-3E76-A581CE60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6" y="1773253"/>
            <a:ext cx="8912164" cy="44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1C38E-229F-FC35-0597-08E41525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BC6F6A-4664-249F-AE4A-2AFA557A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Duck</a:t>
            </a:r>
            <a:r>
              <a:rPr lang="tr-TR" dirty="0"/>
              <a:t> Sınıf Mimarisi Çoklu Kalıtım Çözümü</a:t>
            </a:r>
          </a:p>
          <a:p>
            <a:r>
              <a:rPr lang="tr-TR" dirty="0"/>
              <a:t>Ve java gibi dillerin bunu desteklememesi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7AEC247-23DB-ECC1-0665-B28DEA04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5535"/>
            <a:ext cx="9974802" cy="48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5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3215A3-BFA8-D5F0-F9A9-B4274B2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F1144-44AF-A2A4-AD0C-7420701F1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</a:t>
            </a:r>
            <a:r>
              <a:rPr lang="tr-TR" dirty="0" err="1"/>
              <a:t>Duck</a:t>
            </a:r>
            <a:r>
              <a:rPr lang="tr-TR" dirty="0"/>
              <a:t> Tasarımı</a:t>
            </a:r>
          </a:p>
          <a:p>
            <a:r>
              <a:rPr lang="tr-TR" dirty="0"/>
              <a:t>I </a:t>
            </a:r>
            <a:r>
              <a:rPr lang="tr-TR" dirty="0" err="1"/>
              <a:t>Fly</a:t>
            </a:r>
            <a:r>
              <a:rPr lang="tr-TR" dirty="0"/>
              <a:t> </a:t>
            </a:r>
            <a:r>
              <a:rPr lang="tr-TR" dirty="0" err="1"/>
              <a:t>Behaviour</a:t>
            </a:r>
            <a:endParaRPr lang="tr-TR" dirty="0"/>
          </a:p>
          <a:p>
            <a:r>
              <a:rPr lang="tr-TR" dirty="0" err="1"/>
              <a:t>IOuackBehaviour</a:t>
            </a:r>
            <a:endParaRPr lang="tr-TR" dirty="0"/>
          </a:p>
          <a:p>
            <a:r>
              <a:rPr lang="tr-TR" dirty="0"/>
              <a:t>I </a:t>
            </a:r>
            <a:r>
              <a:rPr lang="tr-TR" dirty="0" err="1"/>
              <a:t>DisplayBehaviour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4B4A738-3900-A5C7-6DE5-C0F2FE0A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2" y="1535740"/>
            <a:ext cx="10105748" cy="49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7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22DBB7-BB25-1034-9558-97B907D1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F1A3CB-D11C-C032-315E-AC29188D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54" y="1312649"/>
            <a:ext cx="9025263" cy="534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90104B-1B70-EFFB-FF5E-DA733C8A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DBC2A6B-C970-70A3-878D-E8F8F695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1" y="2212444"/>
            <a:ext cx="4276252" cy="341599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B2B697F-3B2F-9530-C6CC-CB908453B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644" y="2212444"/>
            <a:ext cx="617409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5B3C29-9A99-3C4C-08BD-3C7355B9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C78AEE-B9AE-FB80-5420-774F1ABB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Visual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görüntüleri</a:t>
            </a:r>
          </a:p>
          <a:p>
            <a:r>
              <a:rPr lang="tr-TR" dirty="0"/>
              <a:t>Kodlara yer ver</a:t>
            </a:r>
          </a:p>
          <a:p>
            <a:r>
              <a:rPr lang="tr-TR" dirty="0"/>
              <a:t>Oyundan kareler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EC1CD33-1256-A6EC-0809-F72243D8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56" y="1426946"/>
            <a:ext cx="4181475" cy="34004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F9DEEB7-E6E8-FA3C-6D18-A904359D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186" y="1340213"/>
            <a:ext cx="6449131" cy="53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08F86C-4B93-CE4A-40AA-405DE0FF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FC4E8FC-3309-686C-EB65-8688B048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810"/>
            <a:ext cx="4504509" cy="421105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F03779F-7856-E831-4D42-AA945A085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58"/>
          <a:stretch/>
        </p:blipFill>
        <p:spPr>
          <a:xfrm>
            <a:off x="6113419" y="1876810"/>
            <a:ext cx="2724150" cy="42386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3DF5D3C-BA51-10C6-ABEA-96ECE8FB5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43" y="1876810"/>
            <a:ext cx="26955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314</Words>
  <Application>Microsoft Office PowerPoint</Application>
  <PresentationFormat>Geniş ekran</PresentationFormat>
  <Paragraphs>56</Paragraphs>
  <Slides>18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Nunito</vt:lpstr>
      <vt:lpstr>Times New Roman</vt:lpstr>
      <vt:lpstr>Office Teması</vt:lpstr>
      <vt:lpstr>Strategy Design Pattern State Design Pattern</vt:lpstr>
      <vt:lpstr>Strategy Design Pattern Nedir</vt:lpstr>
      <vt:lpstr>Strategy Design Pattern</vt:lpstr>
      <vt:lpstr>Strategy Design Pattern</vt:lpstr>
      <vt:lpstr>Strategy Design Pattern</vt:lpstr>
      <vt:lpstr>Strategy Design Pattern</vt:lpstr>
      <vt:lpstr>Strategy Design Pattern</vt:lpstr>
      <vt:lpstr>Strategy Design Pattern</vt:lpstr>
      <vt:lpstr>Strategy Design Pattern</vt:lpstr>
      <vt:lpstr>State Design Pattern Nedir</vt:lpstr>
      <vt:lpstr>State Design Pattern</vt:lpstr>
      <vt:lpstr>State Design Pattern</vt:lpstr>
      <vt:lpstr>State Design Pattern</vt:lpstr>
      <vt:lpstr>State Design Pattern</vt:lpstr>
      <vt:lpstr>State Design Pattern</vt:lpstr>
      <vt:lpstr>Kodların Github Linki</vt:lpstr>
      <vt:lpstr>State Design Pattern</vt:lpstr>
      <vt:lpstr>State 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Design Pattern State Design Pattern</dc:title>
  <dc:creator>Stacy'nin üzümlü</dc:creator>
  <cp:lastModifiedBy>Stacy'nin üzümlü Sodası</cp:lastModifiedBy>
  <cp:revision>1</cp:revision>
  <dcterms:created xsi:type="dcterms:W3CDTF">2023-11-12T12:29:16Z</dcterms:created>
  <dcterms:modified xsi:type="dcterms:W3CDTF">2023-11-27T13:29:55Z</dcterms:modified>
</cp:coreProperties>
</file>