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85" r:id="rId6"/>
    <p:sldId id="275" r:id="rId7"/>
    <p:sldId id="260" r:id="rId8"/>
    <p:sldId id="289" r:id="rId9"/>
    <p:sldId id="291" r:id="rId10"/>
    <p:sldId id="276" r:id="rId11"/>
    <p:sldId id="292" r:id="rId12"/>
    <p:sldId id="293" r:id="rId13"/>
    <p:sldId id="294" r:id="rId14"/>
    <p:sldId id="277" r:id="rId15"/>
    <p:sldId id="278" r:id="rId16"/>
    <p:sldId id="279" r:id="rId17"/>
    <p:sldId id="280" r:id="rId18"/>
    <p:sldId id="281" r:id="rId19"/>
    <p:sldId id="295" r:id="rId20"/>
    <p:sldId id="282" r:id="rId21"/>
    <p:sldId id="283" r:id="rId22"/>
    <p:sldId id="265" r:id="rId23"/>
    <p:sldId id="269" r:id="rId24"/>
    <p:sldId id="287" r:id="rId25"/>
    <p:sldId id="28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C5650-9A09-3649-A68D-46F6E66FBBEB}" type="doc">
      <dgm:prSet loTypeId="urn:microsoft.com/office/officeart/2005/8/layout/StepDownProcess" loCatId="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5B3804-9344-8747-AFD3-719814E64005}">
      <dgm:prSet phldrT="[Text]"/>
      <dgm:spPr/>
      <dgm:t>
        <a:bodyPr/>
        <a:lstStyle/>
        <a:p>
          <a:r>
            <a:rPr lang="en-US" b="1" dirty="0"/>
            <a:t>DWH</a:t>
          </a:r>
        </a:p>
      </dgm:t>
    </dgm:pt>
    <dgm:pt modelId="{B4AC28DB-BFF0-1740-A008-9CA93C35C9AE}" type="sibTrans" cxnId="{A0383D04-3EC1-7546-B0C0-BF5954323402}">
      <dgm:prSet/>
      <dgm:spPr/>
      <dgm:t>
        <a:bodyPr/>
        <a:lstStyle/>
        <a:p>
          <a:endParaRPr lang="en-US"/>
        </a:p>
      </dgm:t>
    </dgm:pt>
    <dgm:pt modelId="{7F913270-515D-C846-956A-98F888CC215F}" type="parTrans" cxnId="{A0383D04-3EC1-7546-B0C0-BF5954323402}">
      <dgm:prSet/>
      <dgm:spPr/>
      <dgm:t>
        <a:bodyPr/>
        <a:lstStyle/>
        <a:p>
          <a:endParaRPr lang="en-US"/>
        </a:p>
      </dgm:t>
    </dgm:pt>
    <dgm:pt modelId="{EA46AFB2-6B23-404E-A3F8-DA98DD5EA320}">
      <dgm:prSet phldrT="[Text]"/>
      <dgm:spPr/>
      <dgm:t>
        <a:bodyPr/>
        <a:lstStyle/>
        <a:p>
          <a:r>
            <a:rPr lang="en-US" b="1" dirty="0"/>
            <a:t>Staging Area</a:t>
          </a:r>
        </a:p>
      </dgm:t>
    </dgm:pt>
    <dgm:pt modelId="{B38FCDA0-1085-CA4F-8076-D3766E08277F}" type="sibTrans" cxnId="{7E0370E1-A343-3746-8AEE-D317D608CF8A}">
      <dgm:prSet/>
      <dgm:spPr/>
      <dgm:t>
        <a:bodyPr/>
        <a:lstStyle/>
        <a:p>
          <a:endParaRPr lang="en-US"/>
        </a:p>
      </dgm:t>
    </dgm:pt>
    <dgm:pt modelId="{4C819AED-B26F-F74D-9E79-E65D26B75BE8}" type="parTrans" cxnId="{7E0370E1-A343-3746-8AEE-D317D608CF8A}">
      <dgm:prSet/>
      <dgm:spPr/>
      <dgm:t>
        <a:bodyPr/>
        <a:lstStyle/>
        <a:p>
          <a:endParaRPr lang="en-US"/>
        </a:p>
      </dgm:t>
    </dgm:pt>
    <dgm:pt modelId="{7C0185FA-A9EC-4E4A-85DA-47FD2E2D0E57}">
      <dgm:prSet phldrT="[Text]"/>
      <dgm:spPr/>
      <dgm:t>
        <a:bodyPr/>
        <a:lstStyle/>
        <a:p>
          <a:r>
            <a:rPr lang="en-US" b="1" dirty="0"/>
            <a:t>Raw Data</a:t>
          </a:r>
        </a:p>
      </dgm:t>
    </dgm:pt>
    <dgm:pt modelId="{4CE2C9BF-DDD2-BE4A-BBE1-436C05CEDDA1}" type="sibTrans" cxnId="{4175D73A-138F-7C42-BA06-44158D3E75D8}">
      <dgm:prSet/>
      <dgm:spPr/>
      <dgm:t>
        <a:bodyPr/>
        <a:lstStyle/>
        <a:p>
          <a:endParaRPr lang="en-US"/>
        </a:p>
      </dgm:t>
    </dgm:pt>
    <dgm:pt modelId="{0F4C293D-6BAA-574C-A60B-E66C45570CE0}" type="parTrans" cxnId="{4175D73A-138F-7C42-BA06-44158D3E75D8}">
      <dgm:prSet/>
      <dgm:spPr/>
      <dgm:t>
        <a:bodyPr/>
        <a:lstStyle/>
        <a:p>
          <a:endParaRPr lang="en-US"/>
        </a:p>
      </dgm:t>
    </dgm:pt>
    <dgm:pt modelId="{EE998AEE-F9AC-1E48-992E-9055AEFC8E41}">
      <dgm:prSet/>
      <dgm:spPr/>
      <dgm:t>
        <a:bodyPr/>
        <a:lstStyle/>
        <a:p>
          <a:r>
            <a:rPr lang="en-US" b="1" dirty="0"/>
            <a:t>Analytics</a:t>
          </a:r>
        </a:p>
      </dgm:t>
    </dgm:pt>
    <dgm:pt modelId="{AC86588F-BE13-F94E-B744-46C83551BFBB}" type="parTrans" cxnId="{B4EC18F8-784D-BD44-B363-5E831AA7A4A1}">
      <dgm:prSet/>
      <dgm:spPr/>
      <dgm:t>
        <a:bodyPr/>
        <a:lstStyle/>
        <a:p>
          <a:endParaRPr lang="en-US"/>
        </a:p>
      </dgm:t>
    </dgm:pt>
    <dgm:pt modelId="{80DEFF2A-2183-BF41-ADD3-7E71C7FC8D0E}" type="sibTrans" cxnId="{B4EC18F8-784D-BD44-B363-5E831AA7A4A1}">
      <dgm:prSet/>
      <dgm:spPr/>
      <dgm:t>
        <a:bodyPr/>
        <a:lstStyle/>
        <a:p>
          <a:endParaRPr lang="en-US"/>
        </a:p>
      </dgm:t>
    </dgm:pt>
    <dgm:pt modelId="{2D173169-9929-CF48-BA5D-88148431EC76}" type="pres">
      <dgm:prSet presAssocID="{907C5650-9A09-3649-A68D-46F6E66FBBEB}" presName="rootnode" presStyleCnt="0">
        <dgm:presLayoutVars>
          <dgm:chMax/>
          <dgm:chPref/>
          <dgm:dir/>
          <dgm:animLvl val="lvl"/>
        </dgm:presLayoutVars>
      </dgm:prSet>
      <dgm:spPr/>
    </dgm:pt>
    <dgm:pt modelId="{4893BB9E-09FF-2F46-922C-A74372D9B21F}" type="pres">
      <dgm:prSet presAssocID="{7C0185FA-A9EC-4E4A-85DA-47FD2E2D0E57}" presName="composite" presStyleCnt="0"/>
      <dgm:spPr/>
    </dgm:pt>
    <dgm:pt modelId="{C4016C8C-9E04-6049-8140-F1BF8C2D26DF}" type="pres">
      <dgm:prSet presAssocID="{7C0185FA-A9EC-4E4A-85DA-47FD2E2D0E57}" presName="bentUpArrow1" presStyleLbl="alignImgPlace1" presStyleIdx="0" presStyleCnt="3"/>
      <dgm:spPr/>
    </dgm:pt>
    <dgm:pt modelId="{2EB69923-FD5F-C84E-A56C-44BF63FDE771}" type="pres">
      <dgm:prSet presAssocID="{7C0185FA-A9EC-4E4A-85DA-47FD2E2D0E57}" presName="ParentText" presStyleLbl="node1" presStyleIdx="0" presStyleCnt="4" custLinFactNeighborX="-15560" custLinFactNeighborY="-2539">
        <dgm:presLayoutVars>
          <dgm:chMax val="1"/>
          <dgm:chPref val="1"/>
          <dgm:bulletEnabled val="1"/>
        </dgm:presLayoutVars>
      </dgm:prSet>
      <dgm:spPr/>
    </dgm:pt>
    <dgm:pt modelId="{D03E399B-C948-AD46-A690-2D403786123B}" type="pres">
      <dgm:prSet presAssocID="{7C0185FA-A9EC-4E4A-85DA-47FD2E2D0E57}" presName="ChildText" presStyleLbl="revTx" presStyleIdx="0" presStyleCnt="3" custScaleX="369180" custScaleY="83982" custLinFactX="84224" custLinFactNeighborX="100000" custLinFactNeighborY="3056">
        <dgm:presLayoutVars>
          <dgm:chMax val="0"/>
          <dgm:chPref val="0"/>
          <dgm:bulletEnabled val="1"/>
        </dgm:presLayoutVars>
      </dgm:prSet>
      <dgm:spPr/>
    </dgm:pt>
    <dgm:pt modelId="{21500F4A-D6C2-C94D-A704-764DE0125BEE}" type="pres">
      <dgm:prSet presAssocID="{4CE2C9BF-DDD2-BE4A-BBE1-436C05CEDDA1}" presName="sibTrans" presStyleCnt="0"/>
      <dgm:spPr/>
    </dgm:pt>
    <dgm:pt modelId="{4C48EDF4-827E-DB46-B547-BCA50AFA9252}" type="pres">
      <dgm:prSet presAssocID="{EA46AFB2-6B23-404E-A3F8-DA98DD5EA320}" presName="composite" presStyleCnt="0"/>
      <dgm:spPr/>
    </dgm:pt>
    <dgm:pt modelId="{1225251C-DB1D-8946-9BD1-E9E21E1FEC69}" type="pres">
      <dgm:prSet presAssocID="{EA46AFB2-6B23-404E-A3F8-DA98DD5EA320}" presName="bentUpArrow1" presStyleLbl="alignImgPlace1" presStyleIdx="1" presStyleCnt="3" custLinFactNeighborX="-37068" custLinFactNeighborY="2910"/>
      <dgm:spPr/>
    </dgm:pt>
    <dgm:pt modelId="{6F3C14F7-DC93-1A42-9892-A48C5C7C9762}" type="pres">
      <dgm:prSet presAssocID="{EA46AFB2-6B23-404E-A3F8-DA98DD5EA320}" presName="ParentText" presStyleLbl="node1" presStyleIdx="1" presStyleCnt="4" custScaleY="100080" custLinFactNeighborX="-51002">
        <dgm:presLayoutVars>
          <dgm:chMax val="1"/>
          <dgm:chPref val="1"/>
          <dgm:bulletEnabled val="1"/>
        </dgm:presLayoutVars>
      </dgm:prSet>
      <dgm:spPr/>
    </dgm:pt>
    <dgm:pt modelId="{2C7D64CA-6C85-5745-8499-5F5F854C2482}" type="pres">
      <dgm:prSet presAssocID="{EA46AFB2-6B23-404E-A3F8-DA98DD5EA320}" presName="ChildText" presStyleLbl="revTx" presStyleIdx="1" presStyleCnt="3" custScaleX="345332" custLinFactX="68773" custLinFactNeighborX="100000" custLinFactNeighborY="1528">
        <dgm:presLayoutVars>
          <dgm:chMax val="0"/>
          <dgm:chPref val="0"/>
          <dgm:bulletEnabled val="1"/>
        </dgm:presLayoutVars>
      </dgm:prSet>
      <dgm:spPr/>
    </dgm:pt>
    <dgm:pt modelId="{1886204F-F581-8145-9C20-08F8B08C47EF}" type="pres">
      <dgm:prSet presAssocID="{B38FCDA0-1085-CA4F-8076-D3766E08277F}" presName="sibTrans" presStyleCnt="0"/>
      <dgm:spPr/>
    </dgm:pt>
    <dgm:pt modelId="{45FC35BF-B8E8-9049-BFBD-82CC7BE285D5}" type="pres">
      <dgm:prSet presAssocID="{945B3804-9344-8747-AFD3-719814E64005}" presName="composite" presStyleCnt="0"/>
      <dgm:spPr/>
    </dgm:pt>
    <dgm:pt modelId="{173E8AC8-8AFC-4A4B-988A-871051EFB48C}" type="pres">
      <dgm:prSet presAssocID="{945B3804-9344-8747-AFD3-719814E64005}" presName="bentUpArrow1" presStyleLbl="alignImgPlace1" presStyleIdx="2" presStyleCnt="3" custLinFactNeighborX="-77979" custLinFactNeighborY="4366"/>
      <dgm:spPr/>
    </dgm:pt>
    <dgm:pt modelId="{A5077AD3-698F-C041-8E7E-3ACE06DE3443}" type="pres">
      <dgm:prSet presAssocID="{945B3804-9344-8747-AFD3-719814E64005}" presName="ParentText" presStyleLbl="node1" presStyleIdx="2" presStyleCnt="4" custLinFactNeighborX="-76070" custLinFactNeighborY="2470">
        <dgm:presLayoutVars>
          <dgm:chMax val="1"/>
          <dgm:chPref val="1"/>
          <dgm:bulletEnabled val="1"/>
        </dgm:presLayoutVars>
      </dgm:prSet>
      <dgm:spPr/>
    </dgm:pt>
    <dgm:pt modelId="{DC7595C1-2DF4-FB4F-B419-CC640F25C90D}" type="pres">
      <dgm:prSet presAssocID="{945B3804-9344-8747-AFD3-719814E64005}" presName="ChildText" presStyleLbl="revTx" presStyleIdx="2" presStyleCnt="3" custScaleY="102188" custLinFactY="43628" custLinFactNeighborX="59888" custLinFactNeighborY="100000">
        <dgm:presLayoutVars>
          <dgm:chMax val="0"/>
          <dgm:chPref val="0"/>
          <dgm:bulletEnabled val="1"/>
        </dgm:presLayoutVars>
      </dgm:prSet>
      <dgm:spPr/>
    </dgm:pt>
    <dgm:pt modelId="{FACFB17C-6350-3241-A4DB-F341C0C8D8FF}" type="pres">
      <dgm:prSet presAssocID="{B4AC28DB-BFF0-1740-A008-9CA93C35C9AE}" presName="sibTrans" presStyleCnt="0"/>
      <dgm:spPr/>
    </dgm:pt>
    <dgm:pt modelId="{CA29C68C-6DAE-0242-9598-963DCF56201E}" type="pres">
      <dgm:prSet presAssocID="{EE998AEE-F9AC-1E48-992E-9055AEFC8E41}" presName="composite" presStyleCnt="0"/>
      <dgm:spPr/>
    </dgm:pt>
    <dgm:pt modelId="{E987521F-275A-8948-8314-0E7DC094BEBA}" type="pres">
      <dgm:prSet presAssocID="{EE998AEE-F9AC-1E48-992E-9055AEFC8E41}" presName="ParentText" presStyleLbl="node1" presStyleIdx="3" presStyleCnt="4" custLinFactX="-4596" custLinFactNeighborX="-100000" custLinFactNeighborY="4940">
        <dgm:presLayoutVars>
          <dgm:chMax val="1"/>
          <dgm:chPref val="1"/>
          <dgm:bulletEnabled val="1"/>
        </dgm:presLayoutVars>
      </dgm:prSet>
      <dgm:spPr/>
    </dgm:pt>
  </dgm:ptLst>
  <dgm:cxnLst>
    <dgm:cxn modelId="{A0383D04-3EC1-7546-B0C0-BF5954323402}" srcId="{907C5650-9A09-3649-A68D-46F6E66FBBEB}" destId="{945B3804-9344-8747-AFD3-719814E64005}" srcOrd="2" destOrd="0" parTransId="{7F913270-515D-C846-956A-98F888CC215F}" sibTransId="{B4AC28DB-BFF0-1740-A008-9CA93C35C9AE}"/>
    <dgm:cxn modelId="{EA936121-022B-0A44-8F8D-C99A584920DB}" type="presOf" srcId="{907C5650-9A09-3649-A68D-46F6E66FBBEB}" destId="{2D173169-9929-CF48-BA5D-88148431EC76}" srcOrd="0" destOrd="0" presId="urn:microsoft.com/office/officeart/2005/8/layout/StepDownProcess"/>
    <dgm:cxn modelId="{4175D73A-138F-7C42-BA06-44158D3E75D8}" srcId="{907C5650-9A09-3649-A68D-46F6E66FBBEB}" destId="{7C0185FA-A9EC-4E4A-85DA-47FD2E2D0E57}" srcOrd="0" destOrd="0" parTransId="{0F4C293D-6BAA-574C-A60B-E66C45570CE0}" sibTransId="{4CE2C9BF-DDD2-BE4A-BBE1-436C05CEDDA1}"/>
    <dgm:cxn modelId="{43876670-8C81-B846-9AB9-0CCF200DD2AD}" type="presOf" srcId="{945B3804-9344-8747-AFD3-719814E64005}" destId="{A5077AD3-698F-C041-8E7E-3ACE06DE3443}" srcOrd="0" destOrd="0" presId="urn:microsoft.com/office/officeart/2005/8/layout/StepDownProcess"/>
    <dgm:cxn modelId="{53488C88-629F-054E-AC3A-ECF071C23287}" type="presOf" srcId="{EA46AFB2-6B23-404E-A3F8-DA98DD5EA320}" destId="{6F3C14F7-DC93-1A42-9892-A48C5C7C9762}" srcOrd="0" destOrd="0" presId="urn:microsoft.com/office/officeart/2005/8/layout/StepDownProcess"/>
    <dgm:cxn modelId="{53D8A6B2-E6CB-7D45-984A-5808043AF100}" type="presOf" srcId="{7C0185FA-A9EC-4E4A-85DA-47FD2E2D0E57}" destId="{2EB69923-FD5F-C84E-A56C-44BF63FDE771}" srcOrd="0" destOrd="0" presId="urn:microsoft.com/office/officeart/2005/8/layout/StepDownProcess"/>
    <dgm:cxn modelId="{7E0370E1-A343-3746-8AEE-D317D608CF8A}" srcId="{907C5650-9A09-3649-A68D-46F6E66FBBEB}" destId="{EA46AFB2-6B23-404E-A3F8-DA98DD5EA320}" srcOrd="1" destOrd="0" parTransId="{4C819AED-B26F-F74D-9E79-E65D26B75BE8}" sibTransId="{B38FCDA0-1085-CA4F-8076-D3766E08277F}"/>
    <dgm:cxn modelId="{24AFEEE9-A079-2F4E-9DEB-7791BF5031A5}" type="presOf" srcId="{EE998AEE-F9AC-1E48-992E-9055AEFC8E41}" destId="{E987521F-275A-8948-8314-0E7DC094BEBA}" srcOrd="0" destOrd="0" presId="urn:microsoft.com/office/officeart/2005/8/layout/StepDownProcess"/>
    <dgm:cxn modelId="{B4EC18F8-784D-BD44-B363-5E831AA7A4A1}" srcId="{907C5650-9A09-3649-A68D-46F6E66FBBEB}" destId="{EE998AEE-F9AC-1E48-992E-9055AEFC8E41}" srcOrd="3" destOrd="0" parTransId="{AC86588F-BE13-F94E-B744-46C83551BFBB}" sibTransId="{80DEFF2A-2183-BF41-ADD3-7E71C7FC8D0E}"/>
    <dgm:cxn modelId="{753C6245-782A-C046-A14E-A1B6480EF564}" type="presParOf" srcId="{2D173169-9929-CF48-BA5D-88148431EC76}" destId="{4893BB9E-09FF-2F46-922C-A74372D9B21F}" srcOrd="0" destOrd="0" presId="urn:microsoft.com/office/officeart/2005/8/layout/StepDownProcess"/>
    <dgm:cxn modelId="{35127159-E258-8E4E-9ADD-98409901C90E}" type="presParOf" srcId="{4893BB9E-09FF-2F46-922C-A74372D9B21F}" destId="{C4016C8C-9E04-6049-8140-F1BF8C2D26DF}" srcOrd="0" destOrd="0" presId="urn:microsoft.com/office/officeart/2005/8/layout/StepDownProcess"/>
    <dgm:cxn modelId="{AA12BFCE-4386-704B-BC75-79EC73BD37FF}" type="presParOf" srcId="{4893BB9E-09FF-2F46-922C-A74372D9B21F}" destId="{2EB69923-FD5F-C84E-A56C-44BF63FDE771}" srcOrd="1" destOrd="0" presId="urn:microsoft.com/office/officeart/2005/8/layout/StepDownProcess"/>
    <dgm:cxn modelId="{60BB9687-E9FB-D049-8C36-FB0026505F64}" type="presParOf" srcId="{4893BB9E-09FF-2F46-922C-A74372D9B21F}" destId="{D03E399B-C948-AD46-A690-2D403786123B}" srcOrd="2" destOrd="0" presId="urn:microsoft.com/office/officeart/2005/8/layout/StepDownProcess"/>
    <dgm:cxn modelId="{32528D7F-1146-D841-B94A-9B4C8612FEF2}" type="presParOf" srcId="{2D173169-9929-CF48-BA5D-88148431EC76}" destId="{21500F4A-D6C2-C94D-A704-764DE0125BEE}" srcOrd="1" destOrd="0" presId="urn:microsoft.com/office/officeart/2005/8/layout/StepDownProcess"/>
    <dgm:cxn modelId="{8C88840D-6B3A-6845-AED7-DE375B5B6AB7}" type="presParOf" srcId="{2D173169-9929-CF48-BA5D-88148431EC76}" destId="{4C48EDF4-827E-DB46-B547-BCA50AFA9252}" srcOrd="2" destOrd="0" presId="urn:microsoft.com/office/officeart/2005/8/layout/StepDownProcess"/>
    <dgm:cxn modelId="{A18238F1-00A2-A741-BCA2-72FA20C70085}" type="presParOf" srcId="{4C48EDF4-827E-DB46-B547-BCA50AFA9252}" destId="{1225251C-DB1D-8946-9BD1-E9E21E1FEC69}" srcOrd="0" destOrd="0" presId="urn:microsoft.com/office/officeart/2005/8/layout/StepDownProcess"/>
    <dgm:cxn modelId="{A06299A5-192B-A140-8635-BDC1AB464F36}" type="presParOf" srcId="{4C48EDF4-827E-DB46-B547-BCA50AFA9252}" destId="{6F3C14F7-DC93-1A42-9892-A48C5C7C9762}" srcOrd="1" destOrd="0" presId="urn:microsoft.com/office/officeart/2005/8/layout/StepDownProcess"/>
    <dgm:cxn modelId="{38596CCB-9433-0E4E-B076-CEACB89FF254}" type="presParOf" srcId="{4C48EDF4-827E-DB46-B547-BCA50AFA9252}" destId="{2C7D64CA-6C85-5745-8499-5F5F854C2482}" srcOrd="2" destOrd="0" presId="urn:microsoft.com/office/officeart/2005/8/layout/StepDownProcess"/>
    <dgm:cxn modelId="{1B2BB8A2-BC72-4446-8813-0FB717D1517A}" type="presParOf" srcId="{2D173169-9929-CF48-BA5D-88148431EC76}" destId="{1886204F-F581-8145-9C20-08F8B08C47EF}" srcOrd="3" destOrd="0" presId="urn:microsoft.com/office/officeart/2005/8/layout/StepDownProcess"/>
    <dgm:cxn modelId="{F1EDE184-1B10-1242-B706-5ABD714B8484}" type="presParOf" srcId="{2D173169-9929-CF48-BA5D-88148431EC76}" destId="{45FC35BF-B8E8-9049-BFBD-82CC7BE285D5}" srcOrd="4" destOrd="0" presId="urn:microsoft.com/office/officeart/2005/8/layout/StepDownProcess"/>
    <dgm:cxn modelId="{9784B8EA-E68B-2B4E-8BE0-B9F6F84C3988}" type="presParOf" srcId="{45FC35BF-B8E8-9049-BFBD-82CC7BE285D5}" destId="{173E8AC8-8AFC-4A4B-988A-871051EFB48C}" srcOrd="0" destOrd="0" presId="urn:microsoft.com/office/officeart/2005/8/layout/StepDownProcess"/>
    <dgm:cxn modelId="{24184F2E-B8A6-0A4D-B1EF-847E1DD10471}" type="presParOf" srcId="{45FC35BF-B8E8-9049-BFBD-82CC7BE285D5}" destId="{A5077AD3-698F-C041-8E7E-3ACE06DE3443}" srcOrd="1" destOrd="0" presId="urn:microsoft.com/office/officeart/2005/8/layout/StepDownProcess"/>
    <dgm:cxn modelId="{C1ADE6D8-0382-A044-89E0-DA0F2B4AB6FA}" type="presParOf" srcId="{45FC35BF-B8E8-9049-BFBD-82CC7BE285D5}" destId="{DC7595C1-2DF4-FB4F-B419-CC640F25C90D}" srcOrd="2" destOrd="0" presId="urn:microsoft.com/office/officeart/2005/8/layout/StepDownProcess"/>
    <dgm:cxn modelId="{9EA95782-4549-1249-9255-879EDBD866CD}" type="presParOf" srcId="{2D173169-9929-CF48-BA5D-88148431EC76}" destId="{FACFB17C-6350-3241-A4DB-F341C0C8D8FF}" srcOrd="5" destOrd="0" presId="urn:microsoft.com/office/officeart/2005/8/layout/StepDownProcess"/>
    <dgm:cxn modelId="{73B8E06D-8F01-364F-81F2-3F05EC99CFDB}" type="presParOf" srcId="{2D173169-9929-CF48-BA5D-88148431EC76}" destId="{CA29C68C-6DAE-0242-9598-963DCF56201E}" srcOrd="6" destOrd="0" presId="urn:microsoft.com/office/officeart/2005/8/layout/StepDownProcess"/>
    <dgm:cxn modelId="{2B2A99CC-4D53-574C-83D6-F020FE03BE9C}" type="presParOf" srcId="{CA29C68C-6DAE-0242-9598-963DCF56201E}" destId="{E987521F-275A-8948-8314-0E7DC094BE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C5650-9A09-3649-A68D-46F6E66FBBEB}" type="doc">
      <dgm:prSet loTypeId="urn:microsoft.com/office/officeart/2005/8/layout/StepDownProcess" loCatId="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5B3804-9344-8747-AFD3-719814E64005}">
      <dgm:prSet phldrT="[Text]"/>
      <dgm:spPr/>
      <dgm:t>
        <a:bodyPr/>
        <a:lstStyle/>
        <a:p>
          <a:r>
            <a:rPr lang="en-US" b="1" dirty="0"/>
            <a:t>DWH</a:t>
          </a:r>
        </a:p>
      </dgm:t>
    </dgm:pt>
    <dgm:pt modelId="{B4AC28DB-BFF0-1740-A008-9CA93C35C9AE}" type="sibTrans" cxnId="{A0383D04-3EC1-7546-B0C0-BF5954323402}">
      <dgm:prSet/>
      <dgm:spPr/>
      <dgm:t>
        <a:bodyPr/>
        <a:lstStyle/>
        <a:p>
          <a:endParaRPr lang="en-US"/>
        </a:p>
      </dgm:t>
    </dgm:pt>
    <dgm:pt modelId="{7F913270-515D-C846-956A-98F888CC215F}" type="parTrans" cxnId="{A0383D04-3EC1-7546-B0C0-BF5954323402}">
      <dgm:prSet/>
      <dgm:spPr/>
      <dgm:t>
        <a:bodyPr/>
        <a:lstStyle/>
        <a:p>
          <a:endParaRPr lang="en-US"/>
        </a:p>
      </dgm:t>
    </dgm:pt>
    <dgm:pt modelId="{EA46AFB2-6B23-404E-A3F8-DA98DD5EA320}">
      <dgm:prSet phldrT="[Text]"/>
      <dgm:spPr/>
      <dgm:t>
        <a:bodyPr/>
        <a:lstStyle/>
        <a:p>
          <a:r>
            <a:rPr lang="en-US" b="1" dirty="0"/>
            <a:t>Staging Area</a:t>
          </a:r>
        </a:p>
      </dgm:t>
    </dgm:pt>
    <dgm:pt modelId="{B38FCDA0-1085-CA4F-8076-D3766E08277F}" type="sibTrans" cxnId="{7E0370E1-A343-3746-8AEE-D317D608CF8A}">
      <dgm:prSet/>
      <dgm:spPr/>
      <dgm:t>
        <a:bodyPr/>
        <a:lstStyle/>
        <a:p>
          <a:endParaRPr lang="en-US"/>
        </a:p>
      </dgm:t>
    </dgm:pt>
    <dgm:pt modelId="{4C819AED-B26F-F74D-9E79-E65D26B75BE8}" type="parTrans" cxnId="{7E0370E1-A343-3746-8AEE-D317D608CF8A}">
      <dgm:prSet/>
      <dgm:spPr/>
      <dgm:t>
        <a:bodyPr/>
        <a:lstStyle/>
        <a:p>
          <a:endParaRPr lang="en-US"/>
        </a:p>
      </dgm:t>
    </dgm:pt>
    <dgm:pt modelId="{7C0185FA-A9EC-4E4A-85DA-47FD2E2D0E57}">
      <dgm:prSet phldrT="[Text]"/>
      <dgm:spPr/>
      <dgm:t>
        <a:bodyPr/>
        <a:lstStyle/>
        <a:p>
          <a:r>
            <a:rPr lang="en-US" b="1" dirty="0"/>
            <a:t>Raw Data</a:t>
          </a:r>
        </a:p>
      </dgm:t>
    </dgm:pt>
    <dgm:pt modelId="{4CE2C9BF-DDD2-BE4A-BBE1-436C05CEDDA1}" type="sibTrans" cxnId="{4175D73A-138F-7C42-BA06-44158D3E75D8}">
      <dgm:prSet/>
      <dgm:spPr/>
      <dgm:t>
        <a:bodyPr/>
        <a:lstStyle/>
        <a:p>
          <a:endParaRPr lang="en-US"/>
        </a:p>
      </dgm:t>
    </dgm:pt>
    <dgm:pt modelId="{0F4C293D-6BAA-574C-A60B-E66C45570CE0}" type="parTrans" cxnId="{4175D73A-138F-7C42-BA06-44158D3E75D8}">
      <dgm:prSet/>
      <dgm:spPr/>
      <dgm:t>
        <a:bodyPr/>
        <a:lstStyle/>
        <a:p>
          <a:endParaRPr lang="en-US"/>
        </a:p>
      </dgm:t>
    </dgm:pt>
    <dgm:pt modelId="{EE998AEE-F9AC-1E48-992E-9055AEFC8E41}">
      <dgm:prSet/>
      <dgm:spPr/>
      <dgm:t>
        <a:bodyPr/>
        <a:lstStyle/>
        <a:p>
          <a:r>
            <a:rPr lang="en-US" b="1" dirty="0"/>
            <a:t>Analytics</a:t>
          </a:r>
        </a:p>
      </dgm:t>
    </dgm:pt>
    <dgm:pt modelId="{AC86588F-BE13-F94E-B744-46C83551BFBB}" type="parTrans" cxnId="{B4EC18F8-784D-BD44-B363-5E831AA7A4A1}">
      <dgm:prSet/>
      <dgm:spPr/>
      <dgm:t>
        <a:bodyPr/>
        <a:lstStyle/>
        <a:p>
          <a:endParaRPr lang="en-US"/>
        </a:p>
      </dgm:t>
    </dgm:pt>
    <dgm:pt modelId="{80DEFF2A-2183-BF41-ADD3-7E71C7FC8D0E}" type="sibTrans" cxnId="{B4EC18F8-784D-BD44-B363-5E831AA7A4A1}">
      <dgm:prSet/>
      <dgm:spPr/>
      <dgm:t>
        <a:bodyPr/>
        <a:lstStyle/>
        <a:p>
          <a:endParaRPr lang="en-US"/>
        </a:p>
      </dgm:t>
    </dgm:pt>
    <dgm:pt modelId="{2D173169-9929-CF48-BA5D-88148431EC76}" type="pres">
      <dgm:prSet presAssocID="{907C5650-9A09-3649-A68D-46F6E66FBBEB}" presName="rootnode" presStyleCnt="0">
        <dgm:presLayoutVars>
          <dgm:chMax/>
          <dgm:chPref/>
          <dgm:dir/>
          <dgm:animLvl val="lvl"/>
        </dgm:presLayoutVars>
      </dgm:prSet>
      <dgm:spPr/>
    </dgm:pt>
    <dgm:pt modelId="{4893BB9E-09FF-2F46-922C-A74372D9B21F}" type="pres">
      <dgm:prSet presAssocID="{7C0185FA-A9EC-4E4A-85DA-47FD2E2D0E57}" presName="composite" presStyleCnt="0"/>
      <dgm:spPr/>
    </dgm:pt>
    <dgm:pt modelId="{C4016C8C-9E04-6049-8140-F1BF8C2D26DF}" type="pres">
      <dgm:prSet presAssocID="{7C0185FA-A9EC-4E4A-85DA-47FD2E2D0E57}" presName="bentUpArrow1" presStyleLbl="alignImgPlace1" presStyleIdx="0" presStyleCnt="3"/>
      <dgm:spPr/>
    </dgm:pt>
    <dgm:pt modelId="{2EB69923-FD5F-C84E-A56C-44BF63FDE771}" type="pres">
      <dgm:prSet presAssocID="{7C0185FA-A9EC-4E4A-85DA-47FD2E2D0E57}" presName="ParentText" presStyleLbl="node1" presStyleIdx="0" presStyleCnt="4" custLinFactNeighborX="-15560" custLinFactNeighborY="-2539">
        <dgm:presLayoutVars>
          <dgm:chMax val="1"/>
          <dgm:chPref val="1"/>
          <dgm:bulletEnabled val="1"/>
        </dgm:presLayoutVars>
      </dgm:prSet>
      <dgm:spPr/>
    </dgm:pt>
    <dgm:pt modelId="{D03E399B-C948-AD46-A690-2D403786123B}" type="pres">
      <dgm:prSet presAssocID="{7C0185FA-A9EC-4E4A-85DA-47FD2E2D0E57}" presName="ChildText" presStyleLbl="revTx" presStyleIdx="0" presStyleCnt="3" custScaleX="369180" custScaleY="83982" custLinFactX="84224" custLinFactNeighborX="100000" custLinFactNeighborY="3056">
        <dgm:presLayoutVars>
          <dgm:chMax val="0"/>
          <dgm:chPref val="0"/>
          <dgm:bulletEnabled val="1"/>
        </dgm:presLayoutVars>
      </dgm:prSet>
      <dgm:spPr/>
    </dgm:pt>
    <dgm:pt modelId="{21500F4A-D6C2-C94D-A704-764DE0125BEE}" type="pres">
      <dgm:prSet presAssocID="{4CE2C9BF-DDD2-BE4A-BBE1-436C05CEDDA1}" presName="sibTrans" presStyleCnt="0"/>
      <dgm:spPr/>
    </dgm:pt>
    <dgm:pt modelId="{4C48EDF4-827E-DB46-B547-BCA50AFA9252}" type="pres">
      <dgm:prSet presAssocID="{EA46AFB2-6B23-404E-A3F8-DA98DD5EA320}" presName="composite" presStyleCnt="0"/>
      <dgm:spPr/>
    </dgm:pt>
    <dgm:pt modelId="{1225251C-DB1D-8946-9BD1-E9E21E1FEC69}" type="pres">
      <dgm:prSet presAssocID="{EA46AFB2-6B23-404E-A3F8-DA98DD5EA320}" presName="bentUpArrow1" presStyleLbl="alignImgPlace1" presStyleIdx="1" presStyleCnt="3" custLinFactNeighborX="-37068" custLinFactNeighborY="2910"/>
      <dgm:spPr/>
    </dgm:pt>
    <dgm:pt modelId="{6F3C14F7-DC93-1A42-9892-A48C5C7C9762}" type="pres">
      <dgm:prSet presAssocID="{EA46AFB2-6B23-404E-A3F8-DA98DD5EA320}" presName="ParentText" presStyleLbl="node1" presStyleIdx="1" presStyleCnt="4" custScaleY="100080" custLinFactNeighborX="-51002">
        <dgm:presLayoutVars>
          <dgm:chMax val="1"/>
          <dgm:chPref val="1"/>
          <dgm:bulletEnabled val="1"/>
        </dgm:presLayoutVars>
      </dgm:prSet>
      <dgm:spPr/>
    </dgm:pt>
    <dgm:pt modelId="{2C7D64CA-6C85-5745-8499-5F5F854C2482}" type="pres">
      <dgm:prSet presAssocID="{EA46AFB2-6B23-404E-A3F8-DA98DD5EA320}" presName="ChildText" presStyleLbl="revTx" presStyleIdx="1" presStyleCnt="3" custScaleX="345332" custLinFactX="68773" custLinFactNeighborX="100000" custLinFactNeighborY="1528">
        <dgm:presLayoutVars>
          <dgm:chMax val="0"/>
          <dgm:chPref val="0"/>
          <dgm:bulletEnabled val="1"/>
        </dgm:presLayoutVars>
      </dgm:prSet>
      <dgm:spPr/>
    </dgm:pt>
    <dgm:pt modelId="{1886204F-F581-8145-9C20-08F8B08C47EF}" type="pres">
      <dgm:prSet presAssocID="{B38FCDA0-1085-CA4F-8076-D3766E08277F}" presName="sibTrans" presStyleCnt="0"/>
      <dgm:spPr/>
    </dgm:pt>
    <dgm:pt modelId="{45FC35BF-B8E8-9049-BFBD-82CC7BE285D5}" type="pres">
      <dgm:prSet presAssocID="{945B3804-9344-8747-AFD3-719814E64005}" presName="composite" presStyleCnt="0"/>
      <dgm:spPr/>
    </dgm:pt>
    <dgm:pt modelId="{173E8AC8-8AFC-4A4B-988A-871051EFB48C}" type="pres">
      <dgm:prSet presAssocID="{945B3804-9344-8747-AFD3-719814E64005}" presName="bentUpArrow1" presStyleLbl="alignImgPlace1" presStyleIdx="2" presStyleCnt="3" custLinFactNeighborX="-77979" custLinFactNeighborY="4366"/>
      <dgm:spPr/>
    </dgm:pt>
    <dgm:pt modelId="{A5077AD3-698F-C041-8E7E-3ACE06DE3443}" type="pres">
      <dgm:prSet presAssocID="{945B3804-9344-8747-AFD3-719814E64005}" presName="ParentText" presStyleLbl="node1" presStyleIdx="2" presStyleCnt="4" custLinFactNeighborX="-76070" custLinFactNeighborY="2470">
        <dgm:presLayoutVars>
          <dgm:chMax val="1"/>
          <dgm:chPref val="1"/>
          <dgm:bulletEnabled val="1"/>
        </dgm:presLayoutVars>
      </dgm:prSet>
      <dgm:spPr/>
    </dgm:pt>
    <dgm:pt modelId="{DC7595C1-2DF4-FB4F-B419-CC640F25C90D}" type="pres">
      <dgm:prSet presAssocID="{945B3804-9344-8747-AFD3-719814E64005}" presName="ChildText" presStyleLbl="revTx" presStyleIdx="2" presStyleCnt="3" custScaleY="102188" custLinFactY="43628" custLinFactNeighborX="59888" custLinFactNeighborY="100000">
        <dgm:presLayoutVars>
          <dgm:chMax val="0"/>
          <dgm:chPref val="0"/>
          <dgm:bulletEnabled val="1"/>
        </dgm:presLayoutVars>
      </dgm:prSet>
      <dgm:spPr/>
    </dgm:pt>
    <dgm:pt modelId="{FACFB17C-6350-3241-A4DB-F341C0C8D8FF}" type="pres">
      <dgm:prSet presAssocID="{B4AC28DB-BFF0-1740-A008-9CA93C35C9AE}" presName="sibTrans" presStyleCnt="0"/>
      <dgm:spPr/>
    </dgm:pt>
    <dgm:pt modelId="{CA29C68C-6DAE-0242-9598-963DCF56201E}" type="pres">
      <dgm:prSet presAssocID="{EE998AEE-F9AC-1E48-992E-9055AEFC8E41}" presName="composite" presStyleCnt="0"/>
      <dgm:spPr/>
    </dgm:pt>
    <dgm:pt modelId="{E987521F-275A-8948-8314-0E7DC094BEBA}" type="pres">
      <dgm:prSet presAssocID="{EE998AEE-F9AC-1E48-992E-9055AEFC8E41}" presName="ParentText" presStyleLbl="node1" presStyleIdx="3" presStyleCnt="4" custLinFactX="-4596" custLinFactNeighborX="-100000" custLinFactNeighborY="4940">
        <dgm:presLayoutVars>
          <dgm:chMax val="1"/>
          <dgm:chPref val="1"/>
          <dgm:bulletEnabled val="1"/>
        </dgm:presLayoutVars>
      </dgm:prSet>
      <dgm:spPr/>
    </dgm:pt>
  </dgm:ptLst>
  <dgm:cxnLst>
    <dgm:cxn modelId="{A0383D04-3EC1-7546-B0C0-BF5954323402}" srcId="{907C5650-9A09-3649-A68D-46F6E66FBBEB}" destId="{945B3804-9344-8747-AFD3-719814E64005}" srcOrd="2" destOrd="0" parTransId="{7F913270-515D-C846-956A-98F888CC215F}" sibTransId="{B4AC28DB-BFF0-1740-A008-9CA93C35C9AE}"/>
    <dgm:cxn modelId="{EA936121-022B-0A44-8F8D-C99A584920DB}" type="presOf" srcId="{907C5650-9A09-3649-A68D-46F6E66FBBEB}" destId="{2D173169-9929-CF48-BA5D-88148431EC76}" srcOrd="0" destOrd="0" presId="urn:microsoft.com/office/officeart/2005/8/layout/StepDownProcess"/>
    <dgm:cxn modelId="{4175D73A-138F-7C42-BA06-44158D3E75D8}" srcId="{907C5650-9A09-3649-A68D-46F6E66FBBEB}" destId="{7C0185FA-A9EC-4E4A-85DA-47FD2E2D0E57}" srcOrd="0" destOrd="0" parTransId="{0F4C293D-6BAA-574C-A60B-E66C45570CE0}" sibTransId="{4CE2C9BF-DDD2-BE4A-BBE1-436C05CEDDA1}"/>
    <dgm:cxn modelId="{43876670-8C81-B846-9AB9-0CCF200DD2AD}" type="presOf" srcId="{945B3804-9344-8747-AFD3-719814E64005}" destId="{A5077AD3-698F-C041-8E7E-3ACE06DE3443}" srcOrd="0" destOrd="0" presId="urn:microsoft.com/office/officeart/2005/8/layout/StepDownProcess"/>
    <dgm:cxn modelId="{53488C88-629F-054E-AC3A-ECF071C23287}" type="presOf" srcId="{EA46AFB2-6B23-404E-A3F8-DA98DD5EA320}" destId="{6F3C14F7-DC93-1A42-9892-A48C5C7C9762}" srcOrd="0" destOrd="0" presId="urn:microsoft.com/office/officeart/2005/8/layout/StepDownProcess"/>
    <dgm:cxn modelId="{53D8A6B2-E6CB-7D45-984A-5808043AF100}" type="presOf" srcId="{7C0185FA-A9EC-4E4A-85DA-47FD2E2D0E57}" destId="{2EB69923-FD5F-C84E-A56C-44BF63FDE771}" srcOrd="0" destOrd="0" presId="urn:microsoft.com/office/officeart/2005/8/layout/StepDownProcess"/>
    <dgm:cxn modelId="{7E0370E1-A343-3746-8AEE-D317D608CF8A}" srcId="{907C5650-9A09-3649-A68D-46F6E66FBBEB}" destId="{EA46AFB2-6B23-404E-A3F8-DA98DD5EA320}" srcOrd="1" destOrd="0" parTransId="{4C819AED-B26F-F74D-9E79-E65D26B75BE8}" sibTransId="{B38FCDA0-1085-CA4F-8076-D3766E08277F}"/>
    <dgm:cxn modelId="{24AFEEE9-A079-2F4E-9DEB-7791BF5031A5}" type="presOf" srcId="{EE998AEE-F9AC-1E48-992E-9055AEFC8E41}" destId="{E987521F-275A-8948-8314-0E7DC094BEBA}" srcOrd="0" destOrd="0" presId="urn:microsoft.com/office/officeart/2005/8/layout/StepDownProcess"/>
    <dgm:cxn modelId="{B4EC18F8-784D-BD44-B363-5E831AA7A4A1}" srcId="{907C5650-9A09-3649-A68D-46F6E66FBBEB}" destId="{EE998AEE-F9AC-1E48-992E-9055AEFC8E41}" srcOrd="3" destOrd="0" parTransId="{AC86588F-BE13-F94E-B744-46C83551BFBB}" sibTransId="{80DEFF2A-2183-BF41-ADD3-7E71C7FC8D0E}"/>
    <dgm:cxn modelId="{753C6245-782A-C046-A14E-A1B6480EF564}" type="presParOf" srcId="{2D173169-9929-CF48-BA5D-88148431EC76}" destId="{4893BB9E-09FF-2F46-922C-A74372D9B21F}" srcOrd="0" destOrd="0" presId="urn:microsoft.com/office/officeart/2005/8/layout/StepDownProcess"/>
    <dgm:cxn modelId="{35127159-E258-8E4E-9ADD-98409901C90E}" type="presParOf" srcId="{4893BB9E-09FF-2F46-922C-A74372D9B21F}" destId="{C4016C8C-9E04-6049-8140-F1BF8C2D26DF}" srcOrd="0" destOrd="0" presId="urn:microsoft.com/office/officeart/2005/8/layout/StepDownProcess"/>
    <dgm:cxn modelId="{AA12BFCE-4386-704B-BC75-79EC73BD37FF}" type="presParOf" srcId="{4893BB9E-09FF-2F46-922C-A74372D9B21F}" destId="{2EB69923-FD5F-C84E-A56C-44BF63FDE771}" srcOrd="1" destOrd="0" presId="urn:microsoft.com/office/officeart/2005/8/layout/StepDownProcess"/>
    <dgm:cxn modelId="{60BB9687-E9FB-D049-8C36-FB0026505F64}" type="presParOf" srcId="{4893BB9E-09FF-2F46-922C-A74372D9B21F}" destId="{D03E399B-C948-AD46-A690-2D403786123B}" srcOrd="2" destOrd="0" presId="urn:microsoft.com/office/officeart/2005/8/layout/StepDownProcess"/>
    <dgm:cxn modelId="{32528D7F-1146-D841-B94A-9B4C8612FEF2}" type="presParOf" srcId="{2D173169-9929-CF48-BA5D-88148431EC76}" destId="{21500F4A-D6C2-C94D-A704-764DE0125BEE}" srcOrd="1" destOrd="0" presId="urn:microsoft.com/office/officeart/2005/8/layout/StepDownProcess"/>
    <dgm:cxn modelId="{8C88840D-6B3A-6845-AED7-DE375B5B6AB7}" type="presParOf" srcId="{2D173169-9929-CF48-BA5D-88148431EC76}" destId="{4C48EDF4-827E-DB46-B547-BCA50AFA9252}" srcOrd="2" destOrd="0" presId="urn:microsoft.com/office/officeart/2005/8/layout/StepDownProcess"/>
    <dgm:cxn modelId="{A18238F1-00A2-A741-BCA2-72FA20C70085}" type="presParOf" srcId="{4C48EDF4-827E-DB46-B547-BCA50AFA9252}" destId="{1225251C-DB1D-8946-9BD1-E9E21E1FEC69}" srcOrd="0" destOrd="0" presId="urn:microsoft.com/office/officeart/2005/8/layout/StepDownProcess"/>
    <dgm:cxn modelId="{A06299A5-192B-A140-8635-BDC1AB464F36}" type="presParOf" srcId="{4C48EDF4-827E-DB46-B547-BCA50AFA9252}" destId="{6F3C14F7-DC93-1A42-9892-A48C5C7C9762}" srcOrd="1" destOrd="0" presId="urn:microsoft.com/office/officeart/2005/8/layout/StepDownProcess"/>
    <dgm:cxn modelId="{38596CCB-9433-0E4E-B076-CEACB89FF254}" type="presParOf" srcId="{4C48EDF4-827E-DB46-B547-BCA50AFA9252}" destId="{2C7D64CA-6C85-5745-8499-5F5F854C2482}" srcOrd="2" destOrd="0" presId="urn:microsoft.com/office/officeart/2005/8/layout/StepDownProcess"/>
    <dgm:cxn modelId="{1B2BB8A2-BC72-4446-8813-0FB717D1517A}" type="presParOf" srcId="{2D173169-9929-CF48-BA5D-88148431EC76}" destId="{1886204F-F581-8145-9C20-08F8B08C47EF}" srcOrd="3" destOrd="0" presId="urn:microsoft.com/office/officeart/2005/8/layout/StepDownProcess"/>
    <dgm:cxn modelId="{F1EDE184-1B10-1242-B706-5ABD714B8484}" type="presParOf" srcId="{2D173169-9929-CF48-BA5D-88148431EC76}" destId="{45FC35BF-B8E8-9049-BFBD-82CC7BE285D5}" srcOrd="4" destOrd="0" presId="urn:microsoft.com/office/officeart/2005/8/layout/StepDownProcess"/>
    <dgm:cxn modelId="{9784B8EA-E68B-2B4E-8BE0-B9F6F84C3988}" type="presParOf" srcId="{45FC35BF-B8E8-9049-BFBD-82CC7BE285D5}" destId="{173E8AC8-8AFC-4A4B-988A-871051EFB48C}" srcOrd="0" destOrd="0" presId="urn:microsoft.com/office/officeart/2005/8/layout/StepDownProcess"/>
    <dgm:cxn modelId="{24184F2E-B8A6-0A4D-B1EF-847E1DD10471}" type="presParOf" srcId="{45FC35BF-B8E8-9049-BFBD-82CC7BE285D5}" destId="{A5077AD3-698F-C041-8E7E-3ACE06DE3443}" srcOrd="1" destOrd="0" presId="urn:microsoft.com/office/officeart/2005/8/layout/StepDownProcess"/>
    <dgm:cxn modelId="{C1ADE6D8-0382-A044-89E0-DA0F2B4AB6FA}" type="presParOf" srcId="{45FC35BF-B8E8-9049-BFBD-82CC7BE285D5}" destId="{DC7595C1-2DF4-FB4F-B419-CC640F25C90D}" srcOrd="2" destOrd="0" presId="urn:microsoft.com/office/officeart/2005/8/layout/StepDownProcess"/>
    <dgm:cxn modelId="{9EA95782-4549-1249-9255-879EDBD866CD}" type="presParOf" srcId="{2D173169-9929-CF48-BA5D-88148431EC76}" destId="{FACFB17C-6350-3241-A4DB-F341C0C8D8FF}" srcOrd="5" destOrd="0" presId="urn:microsoft.com/office/officeart/2005/8/layout/StepDownProcess"/>
    <dgm:cxn modelId="{73B8E06D-8F01-364F-81F2-3F05EC99CFDB}" type="presParOf" srcId="{2D173169-9929-CF48-BA5D-88148431EC76}" destId="{CA29C68C-6DAE-0242-9598-963DCF56201E}" srcOrd="6" destOrd="0" presId="urn:microsoft.com/office/officeart/2005/8/layout/StepDownProcess"/>
    <dgm:cxn modelId="{2B2A99CC-4D53-574C-83D6-F020FE03BE9C}" type="presParOf" srcId="{CA29C68C-6DAE-0242-9598-963DCF56201E}" destId="{E987521F-275A-8948-8314-0E7DC094BE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6C8C-9E04-6049-8140-F1BF8C2D26DF}">
      <dsp:nvSpPr>
        <dsp:cNvPr id="0" name=""/>
        <dsp:cNvSpPr/>
      </dsp:nvSpPr>
      <dsp:spPr>
        <a:xfrm rot="5400000">
          <a:off x="1042986" y="1059998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69923-FD5F-C84E-A56C-44BF63FDE771}">
      <dsp:nvSpPr>
        <dsp:cNvPr id="0" name=""/>
        <dsp:cNvSpPr/>
      </dsp:nvSpPr>
      <dsp:spPr>
        <a:xfrm>
          <a:off x="552409" y="0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Raw Data</a:t>
          </a:r>
        </a:p>
      </dsp:txBody>
      <dsp:txXfrm>
        <a:off x="605977" y="53568"/>
        <a:ext cx="1460292" cy="990012"/>
      </dsp:txXfrm>
    </dsp:sp>
    <dsp:sp modelId="{D03E399B-C948-AD46-A690-2D403786123B}">
      <dsp:nvSpPr>
        <dsp:cNvPr id="0" name=""/>
        <dsp:cNvSpPr/>
      </dsp:nvSpPr>
      <dsp:spPr>
        <a:xfrm>
          <a:off x="2929555" y="230612"/>
          <a:ext cx="4208643" cy="74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251C-DB1D-8946-9BD1-E9E21E1FEC69}">
      <dsp:nvSpPr>
        <dsp:cNvPr id="0" name=""/>
        <dsp:cNvSpPr/>
      </dsp:nvSpPr>
      <dsp:spPr>
        <a:xfrm rot="5400000">
          <a:off x="2686095" y="2319993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14F7-DC93-1A42-9892-A48C5C7C9762}">
      <dsp:nvSpPr>
        <dsp:cNvPr id="0" name=""/>
        <dsp:cNvSpPr/>
      </dsp:nvSpPr>
      <dsp:spPr>
        <a:xfrm>
          <a:off x="2032921" y="1260313"/>
          <a:ext cx="1567428" cy="1098026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Staging Area</a:t>
          </a:r>
        </a:p>
      </dsp:txBody>
      <dsp:txXfrm>
        <a:off x="2086532" y="1313924"/>
        <a:ext cx="1460206" cy="990804"/>
      </dsp:txXfrm>
    </dsp:sp>
    <dsp:sp modelId="{2C7D64CA-6C85-5745-8499-5F5F854C2482}">
      <dsp:nvSpPr>
        <dsp:cNvPr id="0" name=""/>
        <dsp:cNvSpPr/>
      </dsp:nvSpPr>
      <dsp:spPr>
        <a:xfrm>
          <a:off x="4925387" y="1378940"/>
          <a:ext cx="3936777" cy="88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E8AC8-8AFC-4A4B-988A-871051EFB48C}">
      <dsp:nvSpPr>
        <dsp:cNvPr id="0" name=""/>
        <dsp:cNvSpPr/>
      </dsp:nvSpPr>
      <dsp:spPr>
        <a:xfrm rot="5400000">
          <a:off x="4288467" y="3566009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77AD3-698F-C041-8E7E-3ACE06DE3443}">
      <dsp:nvSpPr>
        <dsp:cNvPr id="0" name=""/>
        <dsp:cNvSpPr/>
      </dsp:nvSpPr>
      <dsp:spPr>
        <a:xfrm>
          <a:off x="3676037" y="2520312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DWH</a:t>
          </a:r>
        </a:p>
      </dsp:txBody>
      <dsp:txXfrm>
        <a:off x="3729605" y="2573880"/>
        <a:ext cx="1460292" cy="990012"/>
      </dsp:txXfrm>
    </dsp:sp>
    <dsp:sp modelId="{DC7595C1-2DF4-FB4F-B419-CC640F25C90D}">
      <dsp:nvSpPr>
        <dsp:cNvPr id="0" name=""/>
        <dsp:cNvSpPr/>
      </dsp:nvSpPr>
      <dsp:spPr>
        <a:xfrm>
          <a:off x="7118530" y="3861790"/>
          <a:ext cx="1139997" cy="90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521F-275A-8948-8314-0E7DC094BEBA}">
      <dsp:nvSpPr>
        <dsp:cNvPr id="0" name=""/>
        <dsp:cNvSpPr/>
      </dsp:nvSpPr>
      <dsp:spPr>
        <a:xfrm>
          <a:off x="5264952" y="3753526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Analytics</a:t>
          </a:r>
        </a:p>
      </dsp:txBody>
      <dsp:txXfrm>
        <a:off x="5318520" y="3807094"/>
        <a:ext cx="1460292" cy="990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6C8C-9E04-6049-8140-F1BF8C2D26DF}">
      <dsp:nvSpPr>
        <dsp:cNvPr id="0" name=""/>
        <dsp:cNvSpPr/>
      </dsp:nvSpPr>
      <dsp:spPr>
        <a:xfrm rot="5400000">
          <a:off x="1042986" y="1059998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69923-FD5F-C84E-A56C-44BF63FDE771}">
      <dsp:nvSpPr>
        <dsp:cNvPr id="0" name=""/>
        <dsp:cNvSpPr/>
      </dsp:nvSpPr>
      <dsp:spPr>
        <a:xfrm>
          <a:off x="552409" y="0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Raw Data</a:t>
          </a:r>
        </a:p>
      </dsp:txBody>
      <dsp:txXfrm>
        <a:off x="605977" y="53568"/>
        <a:ext cx="1460292" cy="990012"/>
      </dsp:txXfrm>
    </dsp:sp>
    <dsp:sp modelId="{D03E399B-C948-AD46-A690-2D403786123B}">
      <dsp:nvSpPr>
        <dsp:cNvPr id="0" name=""/>
        <dsp:cNvSpPr/>
      </dsp:nvSpPr>
      <dsp:spPr>
        <a:xfrm>
          <a:off x="2929555" y="230612"/>
          <a:ext cx="4208643" cy="74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251C-DB1D-8946-9BD1-E9E21E1FEC69}">
      <dsp:nvSpPr>
        <dsp:cNvPr id="0" name=""/>
        <dsp:cNvSpPr/>
      </dsp:nvSpPr>
      <dsp:spPr>
        <a:xfrm rot="5400000">
          <a:off x="2686095" y="2319993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14F7-DC93-1A42-9892-A48C5C7C9762}">
      <dsp:nvSpPr>
        <dsp:cNvPr id="0" name=""/>
        <dsp:cNvSpPr/>
      </dsp:nvSpPr>
      <dsp:spPr>
        <a:xfrm>
          <a:off x="2032921" y="1260313"/>
          <a:ext cx="1567428" cy="1098026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Staging Area</a:t>
          </a:r>
        </a:p>
      </dsp:txBody>
      <dsp:txXfrm>
        <a:off x="2086532" y="1313924"/>
        <a:ext cx="1460206" cy="990804"/>
      </dsp:txXfrm>
    </dsp:sp>
    <dsp:sp modelId="{2C7D64CA-6C85-5745-8499-5F5F854C2482}">
      <dsp:nvSpPr>
        <dsp:cNvPr id="0" name=""/>
        <dsp:cNvSpPr/>
      </dsp:nvSpPr>
      <dsp:spPr>
        <a:xfrm>
          <a:off x="4925387" y="1378940"/>
          <a:ext cx="3936777" cy="88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E8AC8-8AFC-4A4B-988A-871051EFB48C}">
      <dsp:nvSpPr>
        <dsp:cNvPr id="0" name=""/>
        <dsp:cNvSpPr/>
      </dsp:nvSpPr>
      <dsp:spPr>
        <a:xfrm rot="5400000">
          <a:off x="4288467" y="3566009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77AD3-698F-C041-8E7E-3ACE06DE3443}">
      <dsp:nvSpPr>
        <dsp:cNvPr id="0" name=""/>
        <dsp:cNvSpPr/>
      </dsp:nvSpPr>
      <dsp:spPr>
        <a:xfrm>
          <a:off x="3676037" y="2520312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DWH</a:t>
          </a:r>
        </a:p>
      </dsp:txBody>
      <dsp:txXfrm>
        <a:off x="3729605" y="2573880"/>
        <a:ext cx="1460292" cy="990012"/>
      </dsp:txXfrm>
    </dsp:sp>
    <dsp:sp modelId="{DC7595C1-2DF4-FB4F-B419-CC640F25C90D}">
      <dsp:nvSpPr>
        <dsp:cNvPr id="0" name=""/>
        <dsp:cNvSpPr/>
      </dsp:nvSpPr>
      <dsp:spPr>
        <a:xfrm>
          <a:off x="7118530" y="3861790"/>
          <a:ext cx="1139997" cy="90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521F-275A-8948-8314-0E7DC094BEBA}">
      <dsp:nvSpPr>
        <dsp:cNvPr id="0" name=""/>
        <dsp:cNvSpPr/>
      </dsp:nvSpPr>
      <dsp:spPr>
        <a:xfrm>
          <a:off x="5264952" y="3753526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Analytics</a:t>
          </a:r>
        </a:p>
      </dsp:txBody>
      <dsp:txXfrm>
        <a:off x="5318520" y="3807094"/>
        <a:ext cx="1460292" cy="990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062-3C9D-6447-BD77-9B2B0AEB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2794000"/>
            <a:ext cx="10149840" cy="1698901"/>
          </a:xfrm>
        </p:spPr>
        <p:txBody>
          <a:bodyPr>
            <a:normAutofit/>
          </a:bodyPr>
          <a:lstStyle/>
          <a:p>
            <a:r>
              <a:rPr lang="en-US" sz="4800" dirty="0"/>
              <a:t>Amazon Review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8DE3-ECD9-2F4B-9F91-33ED33AE6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- A case study</a:t>
            </a:r>
          </a:p>
          <a:p>
            <a:endParaRPr lang="en-US" dirty="0"/>
          </a:p>
          <a:p>
            <a:r>
              <a:rPr lang="en-US" dirty="0"/>
              <a:t>													By : Kulamani Pradhan</a:t>
            </a:r>
          </a:p>
        </p:txBody>
      </p:sp>
    </p:spTree>
    <p:extLst>
      <p:ext uri="{BB962C8B-B14F-4D97-AF65-F5344CB8AC3E}">
        <p14:creationId xmlns:p14="http://schemas.microsoft.com/office/powerpoint/2010/main" val="97717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Model(DWH)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F282A262-B356-9043-A905-7E83EADC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81" y="1353312"/>
            <a:ext cx="8475669" cy="5458572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7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SCD Type-2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CD2CB-383A-EE45-86A2-1F1C487A1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82" y="1608880"/>
            <a:ext cx="10252218" cy="5081287"/>
          </a:xfrm>
        </p:spPr>
      </p:pic>
    </p:spTree>
    <p:extLst>
      <p:ext uri="{BB962C8B-B14F-4D97-AF65-F5344CB8AC3E}">
        <p14:creationId xmlns:p14="http://schemas.microsoft.com/office/powerpoint/2010/main" val="248491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Price Bucket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AA4356-C62A-F34B-9A31-644F4FB74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83" y="1435670"/>
            <a:ext cx="10252218" cy="4928351"/>
          </a:xfrm>
        </p:spPr>
      </p:pic>
    </p:spTree>
    <p:extLst>
      <p:ext uri="{BB962C8B-B14F-4D97-AF65-F5344CB8AC3E}">
        <p14:creationId xmlns:p14="http://schemas.microsoft.com/office/powerpoint/2010/main" val="269963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M-Views for OLAP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B94E0D-5C89-8845-AC6A-53F3EEAE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81" y="1522835"/>
            <a:ext cx="8945873" cy="4727494"/>
          </a:xfrm>
        </p:spPr>
      </p:pic>
    </p:spTree>
    <p:extLst>
      <p:ext uri="{BB962C8B-B14F-4D97-AF65-F5344CB8AC3E}">
        <p14:creationId xmlns:p14="http://schemas.microsoft.com/office/powerpoint/2010/main" val="91859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Model(Auditing)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56A43-78B6-964A-AF62-795D3378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2" y="1353312"/>
            <a:ext cx="10086072" cy="49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Job Process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EDEF7-6C64-674B-AFCB-3CFAB160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2" y="1353312"/>
            <a:ext cx="10160000" cy="53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Job Process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F5AB3-E8C7-C54D-A0F6-7FF9CF64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2" y="1353312"/>
            <a:ext cx="10196910" cy="4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Ratings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F397-52AA-AD49-AAD0-B4319296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de2" descr="Rating sheet">
            <a:extLst>
              <a:ext uri="{FF2B5EF4-FFF2-40B4-BE49-F238E27FC236}">
                <a16:creationId xmlns:a16="http://schemas.microsoft.com/office/drawing/2014/main" id="{F1ABD9E5-AB3B-AA40-8FB5-FA724D72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81" y="1353312"/>
            <a:ext cx="9712287" cy="5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Ratings Timeline</a:t>
            </a:r>
          </a:p>
        </p:txBody>
      </p:sp>
      <p:pic>
        <p:nvPicPr>
          <p:cNvPr id="4" name="slide4" descr="Timeline sheet">
            <a:extLst>
              <a:ext uri="{FF2B5EF4-FFF2-40B4-BE49-F238E27FC236}">
                <a16:creationId xmlns:a16="http://schemas.microsoft.com/office/drawing/2014/main" id="{4BF18351-1EEA-C441-B668-749E1F9E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82" y="1353313"/>
            <a:ext cx="9079317" cy="54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Ratings Dashboard</a:t>
            </a:r>
          </a:p>
        </p:txBody>
      </p:sp>
      <p:pic>
        <p:nvPicPr>
          <p:cNvPr id="6" name="slide5" descr="Ratings">
            <a:extLst>
              <a:ext uri="{FF2B5EF4-FFF2-40B4-BE49-F238E27FC236}">
                <a16:creationId xmlns:a16="http://schemas.microsoft.com/office/drawing/2014/main" id="{B8B3906F-05D2-5C4F-BFFC-973C55E2D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82" y="1353312"/>
            <a:ext cx="8836248" cy="542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82" y="624110"/>
            <a:ext cx="8911687" cy="7292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B833-6AB9-8E4C-B6B5-1ECAF649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29225"/>
            <a:ext cx="9414983" cy="496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About Me</a:t>
            </a:r>
          </a:p>
          <a:p>
            <a:r>
              <a:rPr lang="en-US" dirty="0"/>
              <a:t>The Challenge</a:t>
            </a:r>
          </a:p>
          <a:p>
            <a:r>
              <a:rPr lang="en-US" dirty="0"/>
              <a:t>High level Solution</a:t>
            </a:r>
          </a:p>
          <a:p>
            <a:r>
              <a:rPr lang="en-US" dirty="0"/>
              <a:t>Solution Details</a:t>
            </a:r>
          </a:p>
          <a:p>
            <a:pPr lvl="1"/>
            <a:r>
              <a:rPr lang="en-US" dirty="0"/>
              <a:t>Staging Layer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OLAP Model</a:t>
            </a:r>
          </a:p>
          <a:p>
            <a:pPr lvl="1"/>
            <a:r>
              <a:rPr lang="en-US" dirty="0"/>
              <a:t>Job Process Model</a:t>
            </a:r>
          </a:p>
          <a:p>
            <a:pPr lvl="1"/>
            <a:r>
              <a:rPr lang="en-US" dirty="0"/>
              <a:t>Business Intelligence(KPIs)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 </a:t>
            </a:r>
          </a:p>
          <a:p>
            <a:r>
              <a:rPr lang="en-US" dirty="0"/>
              <a:t>Future Improvements </a:t>
            </a:r>
          </a:p>
          <a:p>
            <a:r>
              <a:rPr lang="en-US" dirty="0"/>
              <a:t>Appendix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Product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B6C79-EEA8-2E4E-B95D-15F6903B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2" y="1353312"/>
            <a:ext cx="9206638" cy="5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9E3E6-D2E0-0641-9044-A5C8BE90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2" y="1724297"/>
            <a:ext cx="8915400" cy="3777622"/>
          </a:xfrm>
        </p:spPr>
        <p:txBody>
          <a:bodyPr/>
          <a:lstStyle/>
          <a:p>
            <a:r>
              <a:rPr lang="en-US" dirty="0"/>
              <a:t>Done on a limited set of Data(</a:t>
            </a:r>
            <a:r>
              <a:rPr lang="en-US" sz="1600" i="1" dirty="0"/>
              <a:t>in the interest of time</a:t>
            </a:r>
            <a:r>
              <a:rPr lang="en-US" dirty="0"/>
              <a:t>)</a:t>
            </a:r>
          </a:p>
          <a:p>
            <a:r>
              <a:rPr lang="en-US" dirty="0"/>
              <a:t>Will be an E2E demo inclusive of:</a:t>
            </a:r>
          </a:p>
          <a:p>
            <a:pPr lvl="1"/>
            <a:r>
              <a:rPr lang="en-US" dirty="0"/>
              <a:t>ETL code walkthrough</a:t>
            </a:r>
          </a:p>
          <a:p>
            <a:pPr lvl="1"/>
            <a:r>
              <a:rPr lang="en-US" dirty="0"/>
              <a:t>Pipeline run using ETL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11469-D219-6F4A-AC43-38B81A87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66" y="555585"/>
            <a:ext cx="9111476" cy="61312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6130-F4E9-BA4A-BFF0-8A33FDBF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97" y="1493134"/>
            <a:ext cx="9152287" cy="1615633"/>
          </a:xfrm>
        </p:spPr>
        <p:txBody>
          <a:bodyPr/>
          <a:lstStyle/>
          <a:p>
            <a:r>
              <a:rPr lang="en-US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36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Event Based Trigger : (Automatic triggering of DWH batch)</a:t>
            </a:r>
          </a:p>
          <a:p>
            <a:pPr lvl="1"/>
            <a:r>
              <a:rPr lang="en-US" dirty="0"/>
              <a:t>We can use REST API call from Pentaho to download the raw .json.gz files to polling location. We can create an airflow dag task to check every 2-5 seconds, if a new file is already present.  </a:t>
            </a:r>
          </a:p>
          <a:p>
            <a:pPr lvl="1"/>
            <a:r>
              <a:rPr lang="en-US" dirty="0"/>
              <a:t>We can have an acknowledge file from source/created by us to verify if all files are in polling location. If yes, then start the batch if no batch is open.</a:t>
            </a:r>
          </a:p>
          <a:p>
            <a:r>
              <a:rPr lang="en-US" dirty="0">
                <a:solidFill>
                  <a:srgbClr val="002060"/>
                </a:solidFill>
              </a:rPr>
              <a:t>Batch Status Mail : </a:t>
            </a:r>
          </a:p>
          <a:p>
            <a:pPr lvl="1"/>
            <a:r>
              <a:rPr lang="en-US" dirty="0"/>
              <a:t>We can create a job which will send (Team) an email confirmation that batch has started, completed staging, completed fact and OLAP etc. In each stage we can get notified.</a:t>
            </a:r>
          </a:p>
          <a:p>
            <a:r>
              <a:rPr lang="en-US" dirty="0">
                <a:solidFill>
                  <a:srgbClr val="002060"/>
                </a:solidFill>
              </a:rPr>
              <a:t>Staging Area :</a:t>
            </a:r>
          </a:p>
          <a:p>
            <a:pPr lvl="1"/>
            <a:r>
              <a:rPr lang="en-US" dirty="0"/>
              <a:t>As raw data is already in S3 bucket, it is more easy to use cloud based services like Amazon redshift spectrum to directly query on S3 bucket and load.</a:t>
            </a:r>
          </a:p>
          <a:p>
            <a:pPr lvl="1"/>
            <a:r>
              <a:rPr lang="en-US" dirty="0"/>
              <a:t>Parallel processing : If we use Amazon redshift(distributed network) to store whole DWH area, then these huge data can be processed parallel across multiple nodes.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5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DWH Area</a:t>
            </a:r>
          </a:p>
          <a:p>
            <a:pPr lvl="1"/>
            <a:r>
              <a:rPr lang="en-US" dirty="0"/>
              <a:t>Complex validation on each field level to ensure data accuracy.</a:t>
            </a:r>
          </a:p>
          <a:p>
            <a:pPr lvl="2"/>
            <a:r>
              <a:rPr lang="en-GB" i="1" dirty="0"/>
              <a:t>Range Constraints</a:t>
            </a:r>
          </a:p>
          <a:p>
            <a:pPr lvl="2"/>
            <a:r>
              <a:rPr lang="en-GB" i="1" dirty="0"/>
              <a:t>Retrieve meaning from </a:t>
            </a:r>
            <a:r>
              <a:rPr lang="en-GB" i="1" dirty="0" err="1"/>
              <a:t>review_text</a:t>
            </a:r>
            <a:r>
              <a:rPr lang="en-GB" i="1" dirty="0"/>
              <a:t> field, so that can be used for dash boarding purpose</a:t>
            </a:r>
          </a:p>
          <a:p>
            <a:pPr lvl="1"/>
            <a:r>
              <a:rPr lang="en-GB" i="1" dirty="0"/>
              <a:t>Create an User Interface screen for price bucket field, so that dynamically some one can add a new bucket.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OLAP :</a:t>
            </a:r>
          </a:p>
          <a:p>
            <a:pPr lvl="1"/>
            <a:r>
              <a:rPr lang="en-US" dirty="0"/>
              <a:t>Based on the review summary, we can create a statistical </a:t>
            </a:r>
            <a:r>
              <a:rPr lang="en-US" b="1" dirty="0"/>
              <a:t>word cloud dashboard </a:t>
            </a:r>
            <a:r>
              <a:rPr lang="en-US" dirty="0"/>
              <a:t>which can highlight if product is overall good/average/bad.</a:t>
            </a:r>
          </a:p>
          <a:p>
            <a:pPr lvl="1"/>
            <a:r>
              <a:rPr lang="en-US" dirty="0"/>
              <a:t>Combine both Product Analysis and Review rating dashboard to crate a tableau story and subscribe it for the whole team, so that every day we can keep track of this dashboard.</a:t>
            </a:r>
          </a:p>
          <a:p>
            <a:pPr lvl="1"/>
            <a:r>
              <a:rPr lang="en-US" dirty="0"/>
              <a:t>Create a Batch monitoring dashboard using </a:t>
            </a:r>
            <a:r>
              <a:rPr lang="en-US" dirty="0" err="1"/>
              <a:t>auditing_own</a:t>
            </a:r>
            <a:r>
              <a:rPr lang="en-US" dirty="0"/>
              <a:t> schema tables, where we can easily monitor the  batch status(if not airflow).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 Cont..</a:t>
            </a:r>
          </a:p>
        </p:txBody>
      </p:sp>
    </p:spTree>
    <p:extLst>
      <p:ext uri="{BB962C8B-B14F-4D97-AF65-F5344CB8AC3E}">
        <p14:creationId xmlns:p14="http://schemas.microsoft.com/office/powerpoint/2010/main" val="357795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2" y="151529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Assumptions made:</a:t>
            </a:r>
          </a:p>
          <a:p>
            <a:pPr lvl="1"/>
            <a:r>
              <a:rPr lang="en-US" dirty="0"/>
              <a:t>All Categories have been selected for </a:t>
            </a:r>
            <a:r>
              <a:rPr lang="en-US" dirty="0" err="1"/>
              <a:t>dim_category</a:t>
            </a:r>
            <a:r>
              <a:rPr lang="en-US" dirty="0"/>
              <a:t> table. Not considered the highest category only.</a:t>
            </a:r>
          </a:p>
          <a:p>
            <a:pPr lvl="1"/>
            <a:r>
              <a:rPr lang="en-US" dirty="0"/>
              <a:t>Defined 6 different buckets with 5 bucket types each.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6965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266B3-A24B-6840-98F9-748A8410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92" y="316992"/>
            <a:ext cx="7169781" cy="6205156"/>
          </a:xfrm>
        </p:spPr>
      </p:pic>
    </p:spTree>
    <p:extLst>
      <p:ext uri="{BB962C8B-B14F-4D97-AF65-F5344CB8AC3E}">
        <p14:creationId xmlns:p14="http://schemas.microsoft.com/office/powerpoint/2010/main" val="23866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2356-1E69-224C-BB10-3756C04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52" y="1024890"/>
            <a:ext cx="3921188" cy="90220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10B9-9992-9B43-B135-EC8E72F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2" y="2206752"/>
            <a:ext cx="4116260" cy="3708654"/>
          </a:xfrm>
        </p:spPr>
        <p:txBody>
          <a:bodyPr/>
          <a:lstStyle/>
          <a:p>
            <a:r>
              <a:rPr lang="en-US" dirty="0"/>
              <a:t>Kulamani Pradhan</a:t>
            </a:r>
          </a:p>
          <a:p>
            <a:pPr lvl="1"/>
            <a:r>
              <a:rPr lang="en-US" dirty="0"/>
              <a:t>Native from India</a:t>
            </a:r>
          </a:p>
          <a:p>
            <a:pPr lvl="1"/>
            <a:r>
              <a:rPr lang="en-US" dirty="0"/>
              <a:t>Bachelor of Engineering in Information Technology</a:t>
            </a:r>
          </a:p>
          <a:p>
            <a:pPr lvl="1"/>
            <a:r>
              <a:rPr lang="en-US" dirty="0"/>
              <a:t>Professional experience &gt; 7 years</a:t>
            </a:r>
          </a:p>
          <a:p>
            <a:pPr lvl="1"/>
            <a:r>
              <a:rPr lang="en-US" dirty="0"/>
              <a:t>Senior DWH Specialist</a:t>
            </a:r>
          </a:p>
          <a:p>
            <a:pPr lvl="1"/>
            <a:r>
              <a:rPr lang="en-US" dirty="0"/>
              <a:t>Hobbies include playing cricket, cooking.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1D8AA-9AB7-9948-AC2D-F50B893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4" y="1024890"/>
            <a:ext cx="4780788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82" y="624110"/>
            <a:ext cx="8911687" cy="729202"/>
          </a:xfrm>
        </p:spPr>
        <p:txBody>
          <a:bodyPr/>
          <a:lstStyle/>
          <a:p>
            <a:r>
              <a:rPr lang="en-US" dirty="0"/>
              <a:t>The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24490-1410-8A4B-9B4D-31B1D860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82" y="1348723"/>
            <a:ext cx="7386164" cy="54178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2AEDCA-15F9-2B48-B090-46FE1C3A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06" y="1887442"/>
            <a:ext cx="3863122" cy="270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chemeClr val="bg1"/>
                </a:solidFill>
              </a:rPr>
              <a:t>“Design and implement Data Warehouse (DWH) with Extract/Transform/Load (ETL)  pipeline for Amazon reviewed products and perform analytics”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2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1BDDE-EFBC-314F-8669-EB7A33D875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39782" y="1776548"/>
          <a:ext cx="9268149" cy="48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</p:spTree>
    <p:extLst>
      <p:ext uri="{BB962C8B-B14F-4D97-AF65-F5344CB8AC3E}">
        <p14:creationId xmlns:p14="http://schemas.microsoft.com/office/powerpoint/2010/main" val="402646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1BDDE-EFBC-314F-8669-EB7A33D8756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39782" y="1776548"/>
          <a:ext cx="9268149" cy="48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328E7-3E00-384E-8A1B-CB365F18B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470" y="5684620"/>
            <a:ext cx="1104579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9068B-14CF-4741-9EE0-CA47A43AF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7049" y="5684619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ACD9B-C0A8-7D47-BB64-C2D9B2A74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7004" y="4249957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6869" y="2941855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4F835-F094-1146-A10C-BA4DB93A5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2470" y="4249957"/>
            <a:ext cx="1268742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2335" y="2941855"/>
            <a:ext cx="1268742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1077" y="2941854"/>
            <a:ext cx="133408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1212" y="4242473"/>
            <a:ext cx="133408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971777-4926-4541-ABAF-EEFC689643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2391" y="1651042"/>
            <a:ext cx="1102929" cy="8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99702" y="1625600"/>
            <a:ext cx="1697498" cy="3525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55" y="2936241"/>
            <a:ext cx="790192" cy="816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091" y="4633575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RAW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3492" y="4633575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Staging Layer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7200" y="2194560"/>
            <a:ext cx="1198102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97200" y="2697201"/>
            <a:ext cx="1198102" cy="4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2997200" y="3388360"/>
            <a:ext cx="119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97200" y="3640049"/>
            <a:ext cx="1198102" cy="40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97200" y="3792450"/>
            <a:ext cx="1198102" cy="65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9912" y="307821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ETL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2" y="2514264"/>
            <a:ext cx="1447721" cy="1748191"/>
          </a:xfrm>
          <a:prstGeom prst="rect">
            <a:avLst/>
          </a:prstGeom>
        </p:spPr>
      </p:pic>
      <p:sp>
        <p:nvSpPr>
          <p:cNvPr id="34" name="Can 33"/>
          <p:cNvSpPr/>
          <p:nvPr/>
        </p:nvSpPr>
        <p:spPr>
          <a:xfrm>
            <a:off x="7989445" y="2209800"/>
            <a:ext cx="1978042" cy="235712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stCxn id="33" idx="3"/>
            <a:endCxn id="41" idx="1"/>
          </p:cNvCxnSpPr>
          <p:nvPr/>
        </p:nvCxnSpPr>
        <p:spPr>
          <a:xfrm flipV="1">
            <a:off x="5435043" y="3388359"/>
            <a:ext cx="722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57596" y="1991694"/>
            <a:ext cx="1074119" cy="279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Cleansing &amp; Transform</a:t>
            </a:r>
          </a:p>
        </p:txBody>
      </p:sp>
      <p:cxnSp>
        <p:nvCxnSpPr>
          <p:cNvPr id="46" name="Straight Arrow Connector 45"/>
          <p:cNvCxnSpPr>
            <a:stCxn id="41" idx="3"/>
            <a:endCxn id="34" idx="2"/>
          </p:cNvCxnSpPr>
          <p:nvPr/>
        </p:nvCxnSpPr>
        <p:spPr>
          <a:xfrm>
            <a:off x="7231715" y="3388359"/>
            <a:ext cx="757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38014" y="165526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ETL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333304" y="3844843"/>
            <a:ext cx="1290320" cy="5486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OLAP Views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10" y="2825423"/>
            <a:ext cx="1611711" cy="96702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55" y="2915310"/>
            <a:ext cx="946099" cy="946099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34" idx="4"/>
            <a:endCxn id="70" idx="1"/>
          </p:cNvCxnSpPr>
          <p:nvPr/>
        </p:nvCxnSpPr>
        <p:spPr>
          <a:xfrm>
            <a:off x="9967487" y="3388360"/>
            <a:ext cx="748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17210" y="4633575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Warehouse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487126" y="4572000"/>
            <a:ext cx="14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7475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Staging Layer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29974" y="2274452"/>
            <a:ext cx="3873392" cy="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5" y="1764120"/>
            <a:ext cx="1819065" cy="510332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3131325"/>
            <a:ext cx="9246379" cy="2060435"/>
          </a:xfrm>
        </p:spPr>
        <p:txBody>
          <a:bodyPr>
            <a:normAutofit/>
          </a:bodyPr>
          <a:lstStyle/>
          <a:p>
            <a:r>
              <a:rPr lang="en-US" sz="1600" dirty="0"/>
              <a:t>Two ways of implementation :</a:t>
            </a:r>
          </a:p>
          <a:p>
            <a:pPr lvl="1"/>
            <a:r>
              <a:rPr lang="en-US" sz="1400" dirty="0"/>
              <a:t>Parallel Processing by splitting the large file into smaller pieces to improve scalability and performance ( reviews)</a:t>
            </a:r>
          </a:p>
          <a:p>
            <a:pPr lvl="1"/>
            <a:r>
              <a:rPr lang="en-US" sz="1400" dirty="0"/>
              <a:t>Direct Processing file to database for partially smaller files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17767" y="1907659"/>
            <a:ext cx="1503680" cy="733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Staging Layer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24" y="1742813"/>
            <a:ext cx="965850" cy="965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95" y="4994013"/>
            <a:ext cx="965850" cy="9658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5" y="4964986"/>
            <a:ext cx="1026055" cy="102605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678645" y="5476938"/>
            <a:ext cx="917570" cy="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73" y="4521304"/>
            <a:ext cx="598558" cy="5985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73" y="5083283"/>
            <a:ext cx="598558" cy="5985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73" y="6218270"/>
            <a:ext cx="598558" cy="5985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85159" y="5476938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cxnSp>
        <p:nvCxnSpPr>
          <p:cNvPr id="39" name="Straight Arrow Connector 38"/>
          <p:cNvCxnSpPr>
            <a:stCxn id="30" idx="3"/>
            <a:endCxn id="35" idx="1"/>
          </p:cNvCxnSpPr>
          <p:nvPr/>
        </p:nvCxnSpPr>
        <p:spPr>
          <a:xfrm flipV="1">
            <a:off x="4622270" y="4820583"/>
            <a:ext cx="1088003" cy="65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6" idx="1"/>
          </p:cNvCxnSpPr>
          <p:nvPr/>
        </p:nvCxnSpPr>
        <p:spPr>
          <a:xfrm flipV="1">
            <a:off x="4622270" y="5382562"/>
            <a:ext cx="1088003" cy="9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</p:cNvCxnSpPr>
          <p:nvPr/>
        </p:nvCxnSpPr>
        <p:spPr>
          <a:xfrm>
            <a:off x="4622270" y="5478014"/>
            <a:ext cx="1103684" cy="101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50" idx="1"/>
          </p:cNvCxnSpPr>
          <p:nvPr/>
        </p:nvCxnSpPr>
        <p:spPr>
          <a:xfrm>
            <a:off x="6308831" y="4820583"/>
            <a:ext cx="2856967" cy="61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7148">
            <a:off x="6827602" y="4731996"/>
            <a:ext cx="774256" cy="21721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9165798" y="5070008"/>
            <a:ext cx="1503680" cy="733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Staging Layer</a:t>
            </a:r>
          </a:p>
        </p:txBody>
      </p:sp>
      <p:cxnSp>
        <p:nvCxnSpPr>
          <p:cNvPr id="53" name="Straight Arrow Connector 52"/>
          <p:cNvCxnSpPr>
            <a:stCxn id="36" idx="3"/>
            <a:endCxn id="50" idx="1"/>
          </p:cNvCxnSpPr>
          <p:nvPr/>
        </p:nvCxnSpPr>
        <p:spPr>
          <a:xfrm>
            <a:off x="6308831" y="5382562"/>
            <a:ext cx="2856967" cy="5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1"/>
          </p:cNvCxnSpPr>
          <p:nvPr/>
        </p:nvCxnSpPr>
        <p:spPr>
          <a:xfrm flipV="1">
            <a:off x="6324512" y="5436801"/>
            <a:ext cx="2841286" cy="105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703">
            <a:off x="6736328" y="5176913"/>
            <a:ext cx="774256" cy="2172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690">
            <a:off x="6784669" y="5862192"/>
            <a:ext cx="774256" cy="2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Cleansing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782" y="1353312"/>
            <a:ext cx="8915400" cy="3777622"/>
          </a:xfrm>
        </p:spPr>
        <p:txBody>
          <a:bodyPr/>
          <a:lstStyle/>
          <a:p>
            <a:r>
              <a:rPr lang="en-GB" dirty="0"/>
              <a:t>Data Integrity Level Check</a:t>
            </a:r>
          </a:p>
          <a:p>
            <a:pPr lvl="1"/>
            <a:r>
              <a:rPr lang="en-GB" i="1" dirty="0"/>
              <a:t>Data-Type Constraints</a:t>
            </a:r>
          </a:p>
          <a:p>
            <a:pPr lvl="1"/>
            <a:r>
              <a:rPr lang="en-GB" i="1" dirty="0"/>
              <a:t>Mandatory Constraints</a:t>
            </a:r>
          </a:p>
          <a:p>
            <a:pPr lvl="1"/>
            <a:r>
              <a:rPr lang="en-GB" dirty="0"/>
              <a:t>Referential Integrity Constraints</a:t>
            </a:r>
          </a:p>
          <a:p>
            <a:r>
              <a:rPr lang="en-GB" dirty="0"/>
              <a:t>Storing bad records in </a:t>
            </a:r>
            <a:r>
              <a:rPr lang="en-GB" dirty="0" err="1"/>
              <a:t>error_log</a:t>
            </a:r>
            <a:r>
              <a:rPr lang="en-GB" dirty="0"/>
              <a:t> table to monitor and discuss with source systems to fix if required.</a:t>
            </a:r>
          </a:p>
        </p:txBody>
      </p:sp>
    </p:spTree>
    <p:extLst>
      <p:ext uri="{BB962C8B-B14F-4D97-AF65-F5344CB8AC3E}">
        <p14:creationId xmlns:p14="http://schemas.microsoft.com/office/powerpoint/2010/main" val="2976568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644</TotalTime>
  <Words>712</Words>
  <Application>Microsoft Macintosh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Amazon Review Data Warehouse</vt:lpstr>
      <vt:lpstr>Agenda</vt:lpstr>
      <vt:lpstr>About me</vt:lpstr>
      <vt:lpstr>The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Warehouse</dc:title>
  <dc:creator>Microsoft Office User</dc:creator>
  <cp:lastModifiedBy>Microsoft Office User</cp:lastModifiedBy>
  <cp:revision>83</cp:revision>
  <dcterms:created xsi:type="dcterms:W3CDTF">2021-08-07T16:07:04Z</dcterms:created>
  <dcterms:modified xsi:type="dcterms:W3CDTF">2021-08-10T17:30:39Z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1069954118</vt:i4>
  </property>
  <property fmtid="{D5CDD505-2E9C-101B-9397-08002B2CF9AE}" pid="3" name="_NewReviewCycle">
    <vt:lpwstr/>
  </property>
  <property fmtid="{D5CDD505-2E9C-101B-9397-08002B2CF9AE}" pid="4" name="_EmailSubject">
    <vt:lpwstr>ta ppt</vt:lpwstr>
  </property>
  <property fmtid="{D5CDD505-2E9C-101B-9397-08002B2CF9AE}" pid="5" name="_AuthorEmail">
    <vt:lpwstr>Kulamani.Pradhan@abnamroclearing.com</vt:lpwstr>
  </property>
  <property fmtid="{D5CDD505-2E9C-101B-9397-08002B2CF9AE}" pid="6" name="_AuthorEmailDisplayName">
    <vt:lpwstr>Pradhan, Kulamani</vt:lpwstr>
  </property>
</Properties>
</file>