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2"/>
  </p:sldMasterIdLst>
  <p:sldIdLst>
    <p:sldId id="256" r:id="rId3"/>
    <p:sldId id="257" r:id="rId4"/>
    <p:sldId id="258" r:id="rId5"/>
    <p:sldId id="300" r:id="rId6"/>
    <p:sldId id="275" r:id="rId7"/>
    <p:sldId id="260" r:id="rId8"/>
    <p:sldId id="284" r:id="rId9"/>
    <p:sldId id="291" r:id="rId10"/>
    <p:sldId id="295" r:id="rId11"/>
    <p:sldId id="276" r:id="rId12"/>
    <p:sldId id="298" r:id="rId13"/>
    <p:sldId id="301" r:id="rId14"/>
    <p:sldId id="278" r:id="rId15"/>
    <p:sldId id="294" r:id="rId16"/>
    <p:sldId id="283" r:id="rId17"/>
    <p:sldId id="277" r:id="rId18"/>
    <p:sldId id="265" r:id="rId19"/>
    <p:sldId id="269" r:id="rId20"/>
    <p:sldId id="297" r:id="rId21"/>
    <p:sldId id="296" r:id="rId22"/>
    <p:sldId id="299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605" autoAdjust="0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7C5650-9A09-3649-A68D-46F6E66FBBEB}" type="doc">
      <dgm:prSet loTypeId="urn:microsoft.com/office/officeart/2005/8/layout/StepDownProcess" loCatId="" qsTypeId="urn:microsoft.com/office/officeart/2005/8/quickstyle/3d5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45B3804-9344-8747-AFD3-719814E64005}">
      <dgm:prSet phldrT="[Text]"/>
      <dgm:spPr/>
      <dgm:t>
        <a:bodyPr/>
        <a:lstStyle/>
        <a:p>
          <a:r>
            <a:rPr lang="en-US" b="1" dirty="0"/>
            <a:t>DWH</a:t>
          </a:r>
        </a:p>
      </dgm:t>
    </dgm:pt>
    <dgm:pt modelId="{B4AC28DB-BFF0-1740-A008-9CA93C35C9AE}" type="sibTrans" cxnId="{A0383D04-3EC1-7546-B0C0-BF5954323402}">
      <dgm:prSet/>
      <dgm:spPr/>
      <dgm:t>
        <a:bodyPr/>
        <a:lstStyle/>
        <a:p>
          <a:endParaRPr lang="en-US"/>
        </a:p>
      </dgm:t>
    </dgm:pt>
    <dgm:pt modelId="{7F913270-515D-C846-956A-98F888CC215F}" type="parTrans" cxnId="{A0383D04-3EC1-7546-B0C0-BF5954323402}">
      <dgm:prSet/>
      <dgm:spPr/>
      <dgm:t>
        <a:bodyPr/>
        <a:lstStyle/>
        <a:p>
          <a:endParaRPr lang="en-US"/>
        </a:p>
      </dgm:t>
    </dgm:pt>
    <dgm:pt modelId="{EA46AFB2-6B23-404E-A3F8-DA98DD5EA320}">
      <dgm:prSet phldrT="[Text]"/>
      <dgm:spPr/>
      <dgm:t>
        <a:bodyPr/>
        <a:lstStyle/>
        <a:p>
          <a:r>
            <a:rPr lang="en-US" b="1" dirty="0"/>
            <a:t>Staging Area</a:t>
          </a:r>
        </a:p>
      </dgm:t>
    </dgm:pt>
    <dgm:pt modelId="{B38FCDA0-1085-CA4F-8076-D3766E08277F}" type="sibTrans" cxnId="{7E0370E1-A343-3746-8AEE-D317D608CF8A}">
      <dgm:prSet/>
      <dgm:spPr/>
      <dgm:t>
        <a:bodyPr/>
        <a:lstStyle/>
        <a:p>
          <a:endParaRPr lang="en-US"/>
        </a:p>
      </dgm:t>
    </dgm:pt>
    <dgm:pt modelId="{4C819AED-B26F-F74D-9E79-E65D26B75BE8}" type="parTrans" cxnId="{7E0370E1-A343-3746-8AEE-D317D608CF8A}">
      <dgm:prSet/>
      <dgm:spPr/>
      <dgm:t>
        <a:bodyPr/>
        <a:lstStyle/>
        <a:p>
          <a:endParaRPr lang="en-US"/>
        </a:p>
      </dgm:t>
    </dgm:pt>
    <dgm:pt modelId="{7C0185FA-A9EC-4E4A-85DA-47FD2E2D0E57}">
      <dgm:prSet phldrT="[Text]"/>
      <dgm:spPr/>
      <dgm:t>
        <a:bodyPr/>
        <a:lstStyle/>
        <a:p>
          <a:r>
            <a:rPr lang="en-US" b="1" dirty="0"/>
            <a:t>Raw Data</a:t>
          </a:r>
        </a:p>
      </dgm:t>
    </dgm:pt>
    <dgm:pt modelId="{4CE2C9BF-DDD2-BE4A-BBE1-436C05CEDDA1}" type="sibTrans" cxnId="{4175D73A-138F-7C42-BA06-44158D3E75D8}">
      <dgm:prSet/>
      <dgm:spPr/>
      <dgm:t>
        <a:bodyPr/>
        <a:lstStyle/>
        <a:p>
          <a:endParaRPr lang="en-US"/>
        </a:p>
      </dgm:t>
    </dgm:pt>
    <dgm:pt modelId="{0F4C293D-6BAA-574C-A60B-E66C45570CE0}" type="parTrans" cxnId="{4175D73A-138F-7C42-BA06-44158D3E75D8}">
      <dgm:prSet/>
      <dgm:spPr/>
      <dgm:t>
        <a:bodyPr/>
        <a:lstStyle/>
        <a:p>
          <a:endParaRPr lang="en-US"/>
        </a:p>
      </dgm:t>
    </dgm:pt>
    <dgm:pt modelId="{EE998AEE-F9AC-1E48-992E-9055AEFC8E41}">
      <dgm:prSet/>
      <dgm:spPr/>
      <dgm:t>
        <a:bodyPr/>
        <a:lstStyle/>
        <a:p>
          <a:r>
            <a:rPr lang="en-US" b="1" dirty="0" smtClean="0"/>
            <a:t>Reporting</a:t>
          </a:r>
          <a:endParaRPr lang="en-US" b="1" dirty="0"/>
        </a:p>
      </dgm:t>
    </dgm:pt>
    <dgm:pt modelId="{AC86588F-BE13-F94E-B744-46C83551BFBB}" type="parTrans" cxnId="{B4EC18F8-784D-BD44-B363-5E831AA7A4A1}">
      <dgm:prSet/>
      <dgm:spPr/>
      <dgm:t>
        <a:bodyPr/>
        <a:lstStyle/>
        <a:p>
          <a:endParaRPr lang="en-US"/>
        </a:p>
      </dgm:t>
    </dgm:pt>
    <dgm:pt modelId="{80DEFF2A-2183-BF41-ADD3-7E71C7FC8D0E}" type="sibTrans" cxnId="{B4EC18F8-784D-BD44-B363-5E831AA7A4A1}">
      <dgm:prSet/>
      <dgm:spPr/>
      <dgm:t>
        <a:bodyPr/>
        <a:lstStyle/>
        <a:p>
          <a:endParaRPr lang="en-US"/>
        </a:p>
      </dgm:t>
    </dgm:pt>
    <dgm:pt modelId="{2D173169-9929-CF48-BA5D-88148431EC76}" type="pres">
      <dgm:prSet presAssocID="{907C5650-9A09-3649-A68D-46F6E66FBBE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893BB9E-09FF-2F46-922C-A74372D9B21F}" type="pres">
      <dgm:prSet presAssocID="{7C0185FA-A9EC-4E4A-85DA-47FD2E2D0E57}" presName="composite" presStyleCnt="0"/>
      <dgm:spPr/>
    </dgm:pt>
    <dgm:pt modelId="{C4016C8C-9E04-6049-8140-F1BF8C2D26DF}" type="pres">
      <dgm:prSet presAssocID="{7C0185FA-A9EC-4E4A-85DA-47FD2E2D0E57}" presName="bentUpArrow1" presStyleLbl="alignImgPlace1" presStyleIdx="0" presStyleCnt="3"/>
      <dgm:spPr/>
    </dgm:pt>
    <dgm:pt modelId="{2EB69923-FD5F-C84E-A56C-44BF63FDE771}" type="pres">
      <dgm:prSet presAssocID="{7C0185FA-A9EC-4E4A-85DA-47FD2E2D0E57}" presName="ParentText" presStyleLbl="node1" presStyleIdx="0" presStyleCnt="4" custLinFactNeighborX="-15560" custLinFactNeighborY="-253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E399B-C948-AD46-A690-2D403786123B}" type="pres">
      <dgm:prSet presAssocID="{7C0185FA-A9EC-4E4A-85DA-47FD2E2D0E57}" presName="ChildText" presStyleLbl="revTx" presStyleIdx="0" presStyleCnt="3" custScaleX="369180" custScaleY="83982" custLinFactX="84224" custLinFactNeighborX="100000" custLinFactNeighborY="3056">
        <dgm:presLayoutVars>
          <dgm:chMax val="0"/>
          <dgm:chPref val="0"/>
          <dgm:bulletEnabled val="1"/>
        </dgm:presLayoutVars>
      </dgm:prSet>
      <dgm:spPr/>
    </dgm:pt>
    <dgm:pt modelId="{21500F4A-D6C2-C94D-A704-764DE0125BEE}" type="pres">
      <dgm:prSet presAssocID="{4CE2C9BF-DDD2-BE4A-BBE1-436C05CEDDA1}" presName="sibTrans" presStyleCnt="0"/>
      <dgm:spPr/>
    </dgm:pt>
    <dgm:pt modelId="{4C48EDF4-827E-DB46-B547-BCA50AFA9252}" type="pres">
      <dgm:prSet presAssocID="{EA46AFB2-6B23-404E-A3F8-DA98DD5EA320}" presName="composite" presStyleCnt="0"/>
      <dgm:spPr/>
    </dgm:pt>
    <dgm:pt modelId="{1225251C-DB1D-8946-9BD1-E9E21E1FEC69}" type="pres">
      <dgm:prSet presAssocID="{EA46AFB2-6B23-404E-A3F8-DA98DD5EA320}" presName="bentUpArrow1" presStyleLbl="alignImgPlace1" presStyleIdx="1" presStyleCnt="3" custLinFactNeighborX="-37068" custLinFactNeighborY="2910"/>
      <dgm:spPr/>
    </dgm:pt>
    <dgm:pt modelId="{6F3C14F7-DC93-1A42-9892-A48C5C7C9762}" type="pres">
      <dgm:prSet presAssocID="{EA46AFB2-6B23-404E-A3F8-DA98DD5EA320}" presName="ParentText" presStyleLbl="node1" presStyleIdx="1" presStyleCnt="4" custScaleY="100080" custLinFactNeighborX="-510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D64CA-6C85-5745-8499-5F5F854C2482}" type="pres">
      <dgm:prSet presAssocID="{EA46AFB2-6B23-404E-A3F8-DA98DD5EA320}" presName="ChildText" presStyleLbl="revTx" presStyleIdx="1" presStyleCnt="3" custScaleX="345332" custLinFactX="68773" custLinFactNeighborX="100000" custLinFactNeighborY="1528">
        <dgm:presLayoutVars>
          <dgm:chMax val="0"/>
          <dgm:chPref val="0"/>
          <dgm:bulletEnabled val="1"/>
        </dgm:presLayoutVars>
      </dgm:prSet>
      <dgm:spPr/>
    </dgm:pt>
    <dgm:pt modelId="{1886204F-F581-8145-9C20-08F8B08C47EF}" type="pres">
      <dgm:prSet presAssocID="{B38FCDA0-1085-CA4F-8076-D3766E08277F}" presName="sibTrans" presStyleCnt="0"/>
      <dgm:spPr/>
    </dgm:pt>
    <dgm:pt modelId="{45FC35BF-B8E8-9049-BFBD-82CC7BE285D5}" type="pres">
      <dgm:prSet presAssocID="{945B3804-9344-8747-AFD3-719814E64005}" presName="composite" presStyleCnt="0"/>
      <dgm:spPr/>
    </dgm:pt>
    <dgm:pt modelId="{173E8AC8-8AFC-4A4B-988A-871051EFB48C}" type="pres">
      <dgm:prSet presAssocID="{945B3804-9344-8747-AFD3-719814E64005}" presName="bentUpArrow1" presStyleLbl="alignImgPlace1" presStyleIdx="2" presStyleCnt="3" custLinFactNeighborX="-77979" custLinFactNeighborY="4366"/>
      <dgm:spPr/>
    </dgm:pt>
    <dgm:pt modelId="{A5077AD3-698F-C041-8E7E-3ACE06DE3443}" type="pres">
      <dgm:prSet presAssocID="{945B3804-9344-8747-AFD3-719814E64005}" presName="ParentText" presStyleLbl="node1" presStyleIdx="2" presStyleCnt="4" custLinFactNeighborX="-76070" custLinFactNeighborY="247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595C1-2DF4-FB4F-B419-CC640F25C90D}" type="pres">
      <dgm:prSet presAssocID="{945B3804-9344-8747-AFD3-719814E64005}" presName="ChildText" presStyleLbl="revTx" presStyleIdx="2" presStyleCnt="3" custScaleY="102188" custLinFactY="43628" custLinFactNeighborX="59888" custLinFactNeighborY="100000">
        <dgm:presLayoutVars>
          <dgm:chMax val="0"/>
          <dgm:chPref val="0"/>
          <dgm:bulletEnabled val="1"/>
        </dgm:presLayoutVars>
      </dgm:prSet>
      <dgm:spPr/>
    </dgm:pt>
    <dgm:pt modelId="{FACFB17C-6350-3241-A4DB-F341C0C8D8FF}" type="pres">
      <dgm:prSet presAssocID="{B4AC28DB-BFF0-1740-A008-9CA93C35C9AE}" presName="sibTrans" presStyleCnt="0"/>
      <dgm:spPr/>
    </dgm:pt>
    <dgm:pt modelId="{CA29C68C-6DAE-0242-9598-963DCF56201E}" type="pres">
      <dgm:prSet presAssocID="{EE998AEE-F9AC-1E48-992E-9055AEFC8E41}" presName="composite" presStyleCnt="0"/>
      <dgm:spPr/>
    </dgm:pt>
    <dgm:pt modelId="{E987521F-275A-8948-8314-0E7DC094BEBA}" type="pres">
      <dgm:prSet presAssocID="{EE998AEE-F9AC-1E48-992E-9055AEFC8E41}" presName="ParentText" presStyleLbl="node1" presStyleIdx="3" presStyleCnt="4" custLinFactX="-4596" custLinFactNeighborX="-100000" custLinFactNeighborY="49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D8A6B2-E6CB-7D45-984A-5808043AF100}" type="presOf" srcId="{7C0185FA-A9EC-4E4A-85DA-47FD2E2D0E57}" destId="{2EB69923-FD5F-C84E-A56C-44BF63FDE771}" srcOrd="0" destOrd="0" presId="urn:microsoft.com/office/officeart/2005/8/layout/StepDownProcess"/>
    <dgm:cxn modelId="{B4EC18F8-784D-BD44-B363-5E831AA7A4A1}" srcId="{907C5650-9A09-3649-A68D-46F6E66FBBEB}" destId="{EE998AEE-F9AC-1E48-992E-9055AEFC8E41}" srcOrd="3" destOrd="0" parTransId="{AC86588F-BE13-F94E-B744-46C83551BFBB}" sibTransId="{80DEFF2A-2183-BF41-ADD3-7E71C7FC8D0E}"/>
    <dgm:cxn modelId="{4175D73A-138F-7C42-BA06-44158D3E75D8}" srcId="{907C5650-9A09-3649-A68D-46F6E66FBBEB}" destId="{7C0185FA-A9EC-4E4A-85DA-47FD2E2D0E57}" srcOrd="0" destOrd="0" parTransId="{0F4C293D-6BAA-574C-A60B-E66C45570CE0}" sibTransId="{4CE2C9BF-DDD2-BE4A-BBE1-436C05CEDDA1}"/>
    <dgm:cxn modelId="{EA936121-022B-0A44-8F8D-C99A584920DB}" type="presOf" srcId="{907C5650-9A09-3649-A68D-46F6E66FBBEB}" destId="{2D173169-9929-CF48-BA5D-88148431EC76}" srcOrd="0" destOrd="0" presId="urn:microsoft.com/office/officeart/2005/8/layout/StepDownProcess"/>
    <dgm:cxn modelId="{A0383D04-3EC1-7546-B0C0-BF5954323402}" srcId="{907C5650-9A09-3649-A68D-46F6E66FBBEB}" destId="{945B3804-9344-8747-AFD3-719814E64005}" srcOrd="2" destOrd="0" parTransId="{7F913270-515D-C846-956A-98F888CC215F}" sibTransId="{B4AC28DB-BFF0-1740-A008-9CA93C35C9AE}"/>
    <dgm:cxn modelId="{7E0370E1-A343-3746-8AEE-D317D608CF8A}" srcId="{907C5650-9A09-3649-A68D-46F6E66FBBEB}" destId="{EA46AFB2-6B23-404E-A3F8-DA98DD5EA320}" srcOrd="1" destOrd="0" parTransId="{4C819AED-B26F-F74D-9E79-E65D26B75BE8}" sibTransId="{B38FCDA0-1085-CA4F-8076-D3766E08277F}"/>
    <dgm:cxn modelId="{53488C88-629F-054E-AC3A-ECF071C23287}" type="presOf" srcId="{EA46AFB2-6B23-404E-A3F8-DA98DD5EA320}" destId="{6F3C14F7-DC93-1A42-9892-A48C5C7C9762}" srcOrd="0" destOrd="0" presId="urn:microsoft.com/office/officeart/2005/8/layout/StepDownProcess"/>
    <dgm:cxn modelId="{24AFEEE9-A079-2F4E-9DEB-7791BF5031A5}" type="presOf" srcId="{EE998AEE-F9AC-1E48-992E-9055AEFC8E41}" destId="{E987521F-275A-8948-8314-0E7DC094BEBA}" srcOrd="0" destOrd="0" presId="urn:microsoft.com/office/officeart/2005/8/layout/StepDownProcess"/>
    <dgm:cxn modelId="{43876670-8C81-B846-9AB9-0CCF200DD2AD}" type="presOf" srcId="{945B3804-9344-8747-AFD3-719814E64005}" destId="{A5077AD3-698F-C041-8E7E-3ACE06DE3443}" srcOrd="0" destOrd="0" presId="urn:microsoft.com/office/officeart/2005/8/layout/StepDownProcess"/>
    <dgm:cxn modelId="{753C6245-782A-C046-A14E-A1B6480EF564}" type="presParOf" srcId="{2D173169-9929-CF48-BA5D-88148431EC76}" destId="{4893BB9E-09FF-2F46-922C-A74372D9B21F}" srcOrd="0" destOrd="0" presId="urn:microsoft.com/office/officeart/2005/8/layout/StepDownProcess"/>
    <dgm:cxn modelId="{35127159-E258-8E4E-9ADD-98409901C90E}" type="presParOf" srcId="{4893BB9E-09FF-2F46-922C-A74372D9B21F}" destId="{C4016C8C-9E04-6049-8140-F1BF8C2D26DF}" srcOrd="0" destOrd="0" presId="urn:microsoft.com/office/officeart/2005/8/layout/StepDownProcess"/>
    <dgm:cxn modelId="{AA12BFCE-4386-704B-BC75-79EC73BD37FF}" type="presParOf" srcId="{4893BB9E-09FF-2F46-922C-A74372D9B21F}" destId="{2EB69923-FD5F-C84E-A56C-44BF63FDE771}" srcOrd="1" destOrd="0" presId="urn:microsoft.com/office/officeart/2005/8/layout/StepDownProcess"/>
    <dgm:cxn modelId="{60BB9687-E9FB-D049-8C36-FB0026505F64}" type="presParOf" srcId="{4893BB9E-09FF-2F46-922C-A74372D9B21F}" destId="{D03E399B-C948-AD46-A690-2D403786123B}" srcOrd="2" destOrd="0" presId="urn:microsoft.com/office/officeart/2005/8/layout/StepDownProcess"/>
    <dgm:cxn modelId="{32528D7F-1146-D841-B94A-9B4C8612FEF2}" type="presParOf" srcId="{2D173169-9929-CF48-BA5D-88148431EC76}" destId="{21500F4A-D6C2-C94D-A704-764DE0125BEE}" srcOrd="1" destOrd="0" presId="urn:microsoft.com/office/officeart/2005/8/layout/StepDownProcess"/>
    <dgm:cxn modelId="{8C88840D-6B3A-6845-AED7-DE375B5B6AB7}" type="presParOf" srcId="{2D173169-9929-CF48-BA5D-88148431EC76}" destId="{4C48EDF4-827E-DB46-B547-BCA50AFA9252}" srcOrd="2" destOrd="0" presId="urn:microsoft.com/office/officeart/2005/8/layout/StepDownProcess"/>
    <dgm:cxn modelId="{A18238F1-00A2-A741-BCA2-72FA20C70085}" type="presParOf" srcId="{4C48EDF4-827E-DB46-B547-BCA50AFA9252}" destId="{1225251C-DB1D-8946-9BD1-E9E21E1FEC69}" srcOrd="0" destOrd="0" presId="urn:microsoft.com/office/officeart/2005/8/layout/StepDownProcess"/>
    <dgm:cxn modelId="{A06299A5-192B-A140-8635-BDC1AB464F36}" type="presParOf" srcId="{4C48EDF4-827E-DB46-B547-BCA50AFA9252}" destId="{6F3C14F7-DC93-1A42-9892-A48C5C7C9762}" srcOrd="1" destOrd="0" presId="urn:microsoft.com/office/officeart/2005/8/layout/StepDownProcess"/>
    <dgm:cxn modelId="{38596CCB-9433-0E4E-B076-CEACB89FF254}" type="presParOf" srcId="{4C48EDF4-827E-DB46-B547-BCA50AFA9252}" destId="{2C7D64CA-6C85-5745-8499-5F5F854C2482}" srcOrd="2" destOrd="0" presId="urn:microsoft.com/office/officeart/2005/8/layout/StepDownProcess"/>
    <dgm:cxn modelId="{1B2BB8A2-BC72-4446-8813-0FB717D1517A}" type="presParOf" srcId="{2D173169-9929-CF48-BA5D-88148431EC76}" destId="{1886204F-F581-8145-9C20-08F8B08C47EF}" srcOrd="3" destOrd="0" presId="urn:microsoft.com/office/officeart/2005/8/layout/StepDownProcess"/>
    <dgm:cxn modelId="{F1EDE184-1B10-1242-B706-5ABD714B8484}" type="presParOf" srcId="{2D173169-9929-CF48-BA5D-88148431EC76}" destId="{45FC35BF-B8E8-9049-BFBD-82CC7BE285D5}" srcOrd="4" destOrd="0" presId="urn:microsoft.com/office/officeart/2005/8/layout/StepDownProcess"/>
    <dgm:cxn modelId="{9784B8EA-E68B-2B4E-8BE0-B9F6F84C3988}" type="presParOf" srcId="{45FC35BF-B8E8-9049-BFBD-82CC7BE285D5}" destId="{173E8AC8-8AFC-4A4B-988A-871051EFB48C}" srcOrd="0" destOrd="0" presId="urn:microsoft.com/office/officeart/2005/8/layout/StepDownProcess"/>
    <dgm:cxn modelId="{24184F2E-B8A6-0A4D-B1EF-847E1DD10471}" type="presParOf" srcId="{45FC35BF-B8E8-9049-BFBD-82CC7BE285D5}" destId="{A5077AD3-698F-C041-8E7E-3ACE06DE3443}" srcOrd="1" destOrd="0" presId="urn:microsoft.com/office/officeart/2005/8/layout/StepDownProcess"/>
    <dgm:cxn modelId="{C1ADE6D8-0382-A044-89E0-DA0F2B4AB6FA}" type="presParOf" srcId="{45FC35BF-B8E8-9049-BFBD-82CC7BE285D5}" destId="{DC7595C1-2DF4-FB4F-B419-CC640F25C90D}" srcOrd="2" destOrd="0" presId="urn:microsoft.com/office/officeart/2005/8/layout/StepDownProcess"/>
    <dgm:cxn modelId="{9EA95782-4549-1249-9255-879EDBD866CD}" type="presParOf" srcId="{2D173169-9929-CF48-BA5D-88148431EC76}" destId="{FACFB17C-6350-3241-A4DB-F341C0C8D8FF}" srcOrd="5" destOrd="0" presId="urn:microsoft.com/office/officeart/2005/8/layout/StepDownProcess"/>
    <dgm:cxn modelId="{73B8E06D-8F01-364F-81F2-3F05EC99CFDB}" type="presParOf" srcId="{2D173169-9929-CF48-BA5D-88148431EC76}" destId="{CA29C68C-6DAE-0242-9598-963DCF56201E}" srcOrd="6" destOrd="0" presId="urn:microsoft.com/office/officeart/2005/8/layout/StepDownProcess"/>
    <dgm:cxn modelId="{2B2A99CC-4D53-574C-83D6-F020FE03BE9C}" type="presParOf" srcId="{CA29C68C-6DAE-0242-9598-963DCF56201E}" destId="{E987521F-275A-8948-8314-0E7DC094BEB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16C8C-9E04-6049-8140-F1BF8C2D26DF}">
      <dsp:nvSpPr>
        <dsp:cNvPr id="0" name=""/>
        <dsp:cNvSpPr/>
      </dsp:nvSpPr>
      <dsp:spPr>
        <a:xfrm rot="5400000">
          <a:off x="1042986" y="1059998"/>
          <a:ext cx="931102" cy="10600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69923-FD5F-C84E-A56C-44BF63FDE771}">
      <dsp:nvSpPr>
        <dsp:cNvPr id="0" name=""/>
        <dsp:cNvSpPr/>
      </dsp:nvSpPr>
      <dsp:spPr>
        <a:xfrm>
          <a:off x="552409" y="0"/>
          <a:ext cx="1567428" cy="1097148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Raw Data</a:t>
          </a:r>
        </a:p>
      </dsp:txBody>
      <dsp:txXfrm>
        <a:off x="605977" y="53568"/>
        <a:ext cx="1460292" cy="990012"/>
      </dsp:txXfrm>
    </dsp:sp>
    <dsp:sp modelId="{D03E399B-C948-AD46-A690-2D403786123B}">
      <dsp:nvSpPr>
        <dsp:cNvPr id="0" name=""/>
        <dsp:cNvSpPr/>
      </dsp:nvSpPr>
      <dsp:spPr>
        <a:xfrm>
          <a:off x="2929555" y="230612"/>
          <a:ext cx="4208643" cy="744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5251C-DB1D-8946-9BD1-E9E21E1FEC69}">
      <dsp:nvSpPr>
        <dsp:cNvPr id="0" name=""/>
        <dsp:cNvSpPr/>
      </dsp:nvSpPr>
      <dsp:spPr>
        <a:xfrm rot="5400000">
          <a:off x="2686095" y="2319993"/>
          <a:ext cx="931102" cy="10600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C14F7-DC93-1A42-9892-A48C5C7C9762}">
      <dsp:nvSpPr>
        <dsp:cNvPr id="0" name=""/>
        <dsp:cNvSpPr/>
      </dsp:nvSpPr>
      <dsp:spPr>
        <a:xfrm>
          <a:off x="2032921" y="1260313"/>
          <a:ext cx="1567428" cy="1098026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Staging Area</a:t>
          </a:r>
        </a:p>
      </dsp:txBody>
      <dsp:txXfrm>
        <a:off x="2086532" y="1313924"/>
        <a:ext cx="1460206" cy="990804"/>
      </dsp:txXfrm>
    </dsp:sp>
    <dsp:sp modelId="{2C7D64CA-6C85-5745-8499-5F5F854C2482}">
      <dsp:nvSpPr>
        <dsp:cNvPr id="0" name=""/>
        <dsp:cNvSpPr/>
      </dsp:nvSpPr>
      <dsp:spPr>
        <a:xfrm>
          <a:off x="4925387" y="1378940"/>
          <a:ext cx="3936777" cy="886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E8AC8-8AFC-4A4B-988A-871051EFB48C}">
      <dsp:nvSpPr>
        <dsp:cNvPr id="0" name=""/>
        <dsp:cNvSpPr/>
      </dsp:nvSpPr>
      <dsp:spPr>
        <a:xfrm rot="5400000">
          <a:off x="4288467" y="3566009"/>
          <a:ext cx="931102" cy="10600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77AD3-698F-C041-8E7E-3ACE06DE3443}">
      <dsp:nvSpPr>
        <dsp:cNvPr id="0" name=""/>
        <dsp:cNvSpPr/>
      </dsp:nvSpPr>
      <dsp:spPr>
        <a:xfrm>
          <a:off x="3676037" y="2520312"/>
          <a:ext cx="1567428" cy="1097148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DWH</a:t>
          </a:r>
        </a:p>
      </dsp:txBody>
      <dsp:txXfrm>
        <a:off x="3729605" y="2573880"/>
        <a:ext cx="1460292" cy="990012"/>
      </dsp:txXfrm>
    </dsp:sp>
    <dsp:sp modelId="{DC7595C1-2DF4-FB4F-B419-CC640F25C90D}">
      <dsp:nvSpPr>
        <dsp:cNvPr id="0" name=""/>
        <dsp:cNvSpPr/>
      </dsp:nvSpPr>
      <dsp:spPr>
        <a:xfrm>
          <a:off x="7118530" y="3861790"/>
          <a:ext cx="1139997" cy="906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7521F-275A-8948-8314-0E7DC094BEBA}">
      <dsp:nvSpPr>
        <dsp:cNvPr id="0" name=""/>
        <dsp:cNvSpPr/>
      </dsp:nvSpPr>
      <dsp:spPr>
        <a:xfrm>
          <a:off x="5264952" y="3753526"/>
          <a:ext cx="1567428" cy="1097148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Reporting</a:t>
          </a:r>
          <a:endParaRPr lang="en-US" sz="2100" b="1" kern="1200" dirty="0"/>
        </a:p>
      </dsp:txBody>
      <dsp:txXfrm>
        <a:off x="5318520" y="3807094"/>
        <a:ext cx="1460292" cy="990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0.xml"/><Relationship Id="rId7" Type="http://schemas.openxmlformats.org/officeDocument/2006/relationships/image" Target="../media/image5.emf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2.xml"/><Relationship Id="rId7" Type="http://schemas.openxmlformats.org/officeDocument/2006/relationships/image" Target="../media/image5.emf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4.xml"/><Relationship Id="rId7" Type="http://schemas.openxmlformats.org/officeDocument/2006/relationships/image" Target="../media/image10.png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6.xml"/><Relationship Id="rId7" Type="http://schemas.openxmlformats.org/officeDocument/2006/relationships/image" Target="../media/image10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8.xml"/><Relationship Id="rId7" Type="http://schemas.openxmlformats.org/officeDocument/2006/relationships/image" Target="../media/image10.png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12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13.png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13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12.png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3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12.png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14.png"/><Relationship Id="rId2" Type="http://schemas.openxmlformats.org/officeDocument/2006/relationships/tags" Target="../tags/tag3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SLIDE - SUB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EA56D503-80D1-4AC7-A49B-BEC0B1AA89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nl-NL" err="1"/>
              <a:t>Don’t</a:t>
            </a:r>
            <a:r>
              <a:rPr lang="nl-NL"/>
              <a:t> </a:t>
            </a:r>
            <a:r>
              <a:rPr lang="nl-NL" err="1"/>
              <a:t>forget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footnotes</a:t>
            </a:r>
            <a:r>
              <a:rPr lang="nl-NL"/>
              <a:t>. </a:t>
            </a:r>
            <a:r>
              <a:rPr lang="nl-NL" err="1"/>
              <a:t>Use</a:t>
            </a:r>
            <a:r>
              <a:rPr lang="nl-NL"/>
              <a:t> </a:t>
            </a:r>
            <a:r>
              <a:rPr lang="nl-NL" err="1"/>
              <a:t>this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mentioning</a:t>
            </a:r>
            <a:r>
              <a:rPr lang="nl-NL"/>
              <a:t> </a:t>
            </a:r>
            <a:r>
              <a:rPr lang="nl-NL" err="1"/>
              <a:t>sourcing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further</a:t>
            </a:r>
            <a:r>
              <a:rPr lang="nl-NL"/>
              <a:t> </a:t>
            </a:r>
            <a:r>
              <a:rPr lang="nl-NL" err="1"/>
              <a:t>clarificationsC</a:t>
            </a:r>
            <a:endParaRPr lang="nl-NL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EB1ECA6-73DF-4EBB-A920-A672D7F2B1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4" name="Tijdelijke aanduiding voor verticale tekst 2">
            <a:extLst>
              <a:ext uri="{FF2B5EF4-FFF2-40B4-BE49-F238E27FC236}">
                <a16:creationId xmlns:a16="http://schemas.microsoft.com/office/drawing/2014/main" id="{8276DC8F-5F19-426F-BA94-D1FACEE20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1" y="1474638"/>
            <a:ext cx="10799999" cy="4438800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CEE5E7D-E7BC-4AF6-B72A-9905F8EB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882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SLIDE –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973D507-80BD-4317-93B7-89A9325B46D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973D507-80BD-4317-93B7-89A9325B4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23C31CB-16A4-4D58-934C-21143F7EDF3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9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47801-77FF-4DF0-A7B5-7B1D084DA0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513597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1 style</a:t>
            </a:r>
            <a:endParaRPr lang="nl-NL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F2EA4E5-B686-47F3-937E-1F077AEA9D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37599" y="949210"/>
            <a:ext cx="5159076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2 style</a:t>
            </a:r>
            <a:endParaRPr lang="nl-NL"/>
          </a:p>
        </p:txBody>
      </p:sp>
      <p:sp>
        <p:nvSpPr>
          <p:cNvPr id="19" name="Tijdelijke aanduiding voor verticale tekst 2">
            <a:extLst>
              <a:ext uri="{FF2B5EF4-FFF2-40B4-BE49-F238E27FC236}">
                <a16:creationId xmlns:a16="http://schemas.microsoft.com/office/drawing/2014/main" id="{23809F10-0331-48BE-9C4B-33029A84E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0" y="1474638"/>
            <a:ext cx="5135970" cy="4438800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20" name="Tijdelijke aanduiding voor verticale tekst 2">
            <a:extLst>
              <a:ext uri="{FF2B5EF4-FFF2-40B4-BE49-F238E27FC236}">
                <a16:creationId xmlns:a16="http://schemas.microsoft.com/office/drawing/2014/main" id="{75E4C565-6BA5-456E-AB5C-09306C659AF2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>
          <a:xfrm>
            <a:off x="6360705" y="1474638"/>
            <a:ext cx="5135970" cy="4438800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2A24DC3-D2B1-47DC-BF57-7C806D1B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3007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SLIDE - SINGL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C6AA031-27F1-47F8-BB08-9B10EAB5E4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500" y="6192137"/>
            <a:ext cx="10800000" cy="365125"/>
          </a:xfrm>
        </p:spPr>
        <p:txBody>
          <a:bodyPr/>
          <a:lstStyle/>
          <a:p>
            <a:r>
              <a:rPr lang="nl-NL" err="1"/>
              <a:t>Don’t</a:t>
            </a:r>
            <a:r>
              <a:rPr lang="nl-NL"/>
              <a:t> </a:t>
            </a:r>
            <a:r>
              <a:rPr lang="nl-NL" err="1"/>
              <a:t>forget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footnotes</a:t>
            </a:r>
            <a:r>
              <a:rPr lang="nl-NL"/>
              <a:t>. </a:t>
            </a:r>
            <a:r>
              <a:rPr lang="nl-NL" err="1"/>
              <a:t>Use</a:t>
            </a:r>
            <a:r>
              <a:rPr lang="nl-NL"/>
              <a:t> </a:t>
            </a:r>
            <a:r>
              <a:rPr lang="nl-NL" err="1"/>
              <a:t>this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mentioning</a:t>
            </a:r>
            <a:r>
              <a:rPr lang="nl-NL"/>
              <a:t> </a:t>
            </a:r>
            <a:r>
              <a:rPr lang="nl-NL" err="1"/>
              <a:t>sourcing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further</a:t>
            </a:r>
            <a:r>
              <a:rPr lang="nl-NL"/>
              <a:t> </a:t>
            </a:r>
            <a:r>
              <a:rPr lang="nl-NL" err="1"/>
              <a:t>clarificationsC</a:t>
            </a:r>
            <a:endParaRPr lang="nl-NL"/>
          </a:p>
        </p:txBody>
      </p:sp>
      <p:sp>
        <p:nvSpPr>
          <p:cNvPr id="11" name="Tijdelijke aanduiding voor verticale tekst 2">
            <a:extLst>
              <a:ext uri="{FF2B5EF4-FFF2-40B4-BE49-F238E27FC236}">
                <a16:creationId xmlns:a16="http://schemas.microsoft.com/office/drawing/2014/main" id="{1637882E-8BD0-4359-A658-B79548318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1" y="1376363"/>
            <a:ext cx="10799999" cy="4537075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1D8C6B-EDA7-4181-9996-93F142DA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1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4000" b="1" i="0" baseline="0"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C806AF96-C386-4526-832C-A3A9EE93CC6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26" b="4458"/>
          <a:stretch/>
        </p:blipFill>
        <p:spPr>
          <a:xfrm>
            <a:off x="494104" y="-5083"/>
            <a:ext cx="941831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A37962-BFBF-411B-AE8F-6BF3B59A25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30" y="302400"/>
            <a:ext cx="1417786" cy="460799"/>
          </a:xfrm>
          <a:prstGeom prst="rect">
            <a:avLst/>
          </a:prstGeom>
        </p:spPr>
      </p:pic>
      <p:sp>
        <p:nvSpPr>
          <p:cNvPr id="19" name="Titel 5">
            <a:extLst>
              <a:ext uri="{FF2B5EF4-FFF2-40B4-BE49-F238E27FC236}">
                <a16:creationId xmlns:a16="http://schemas.microsoft.com/office/drawing/2014/main" id="{4977D3E1-65C3-4DED-B7F0-14EF2D857D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170" y="3096000"/>
            <a:ext cx="5648834" cy="1111395"/>
          </a:xfrm>
          <a:prstGeom prst="rect">
            <a:avLst/>
          </a:prstGeo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20" name="Tijdelijke aanduiding voor tekst 13">
            <a:extLst>
              <a:ext uri="{FF2B5EF4-FFF2-40B4-BE49-F238E27FC236}">
                <a16:creationId xmlns:a16="http://schemas.microsoft.com/office/drawing/2014/main" id="{1FD9EEFC-194B-4676-BD1C-B35CC18EE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4990" y="4500000"/>
            <a:ext cx="5648718" cy="690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Name Last name, Date 2019</a:t>
            </a:r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id="{2ADC06D3-FB1A-4AA6-8AD3-BF07FA5D866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408" y="1135037"/>
            <a:ext cx="987608" cy="98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18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+ FOTO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4000" b="1" i="0" baseline="0"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3" name="Rechthoek 9">
            <a:extLst>
              <a:ext uri="{FF2B5EF4-FFF2-40B4-BE49-F238E27FC236}">
                <a16:creationId xmlns:a16="http://schemas.microsoft.com/office/drawing/2014/main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C806AF96-C386-4526-832C-A3A9EE93CC6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26" b="4458"/>
          <a:stretch/>
        </p:blipFill>
        <p:spPr>
          <a:xfrm>
            <a:off x="494104" y="-5083"/>
            <a:ext cx="941831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A37962-BFBF-411B-AE8F-6BF3B59A25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30" y="302400"/>
            <a:ext cx="1417786" cy="546695"/>
          </a:xfrm>
          <a:prstGeom prst="rect">
            <a:avLst/>
          </a:prstGeom>
        </p:spPr>
      </p:pic>
      <p:sp>
        <p:nvSpPr>
          <p:cNvPr id="12" name="Tijdelijke aanduiding voor afbeelding 8">
            <a:extLst>
              <a:ext uri="{FF2B5EF4-FFF2-40B4-BE49-F238E27FC236}">
                <a16:creationId xmlns:a16="http://schemas.microsoft.com/office/drawing/2014/main" id="{DB2C018A-2135-42FD-B1B3-1AD2484629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7000" y="1371531"/>
            <a:ext cx="5704250" cy="5259286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pic>
        <p:nvPicPr>
          <p:cNvPr id="59" name="Picture 12">
            <a:extLst>
              <a:ext uri="{FF2B5EF4-FFF2-40B4-BE49-F238E27FC236}">
                <a16:creationId xmlns:a16="http://schemas.microsoft.com/office/drawing/2014/main" id="{62B80BC6-573C-4D80-B198-85ACA222689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408" y="1135037"/>
            <a:ext cx="987608" cy="987608"/>
          </a:xfrm>
          <a:prstGeom prst="rect">
            <a:avLst/>
          </a:prstGeom>
        </p:spPr>
      </p:pic>
      <p:sp>
        <p:nvSpPr>
          <p:cNvPr id="58" name="Titel 5">
            <a:extLst>
              <a:ext uri="{FF2B5EF4-FFF2-40B4-BE49-F238E27FC236}">
                <a16:creationId xmlns:a16="http://schemas.microsoft.com/office/drawing/2014/main" id="{4977D3E1-65C3-4DED-B7F0-14EF2D857D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170" y="3096000"/>
            <a:ext cx="5648834" cy="1111395"/>
          </a:xfrm>
          <a:prstGeom prst="rect">
            <a:avLst/>
          </a:prstGeo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0" name="Tijdelijke aanduiding voor tekst 13">
            <a:extLst>
              <a:ext uri="{FF2B5EF4-FFF2-40B4-BE49-F238E27FC236}">
                <a16:creationId xmlns:a16="http://schemas.microsoft.com/office/drawing/2014/main" id="{1FD9EEFC-194B-4676-BD1C-B35CC18EE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4990" y="4500000"/>
            <a:ext cx="5648718" cy="690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Name Last name, Date 2019</a:t>
            </a:r>
          </a:p>
        </p:txBody>
      </p:sp>
    </p:spTree>
    <p:extLst>
      <p:ext uri="{BB962C8B-B14F-4D97-AF65-F5344CB8AC3E}">
        <p14:creationId xmlns:p14="http://schemas.microsoft.com/office/powerpoint/2010/main" val="305584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+ FOTO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C806AF96-C386-4526-832C-A3A9EE93CC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26" b="4458"/>
          <a:stretch/>
        </p:blipFill>
        <p:spPr>
          <a:xfrm>
            <a:off x="494104" y="-5083"/>
            <a:ext cx="941831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A37962-BFBF-411B-AE8F-6BF3B59A25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30" y="302400"/>
            <a:ext cx="1417786" cy="460799"/>
          </a:xfrm>
          <a:prstGeom prst="rect">
            <a:avLst/>
          </a:prstGeom>
        </p:spPr>
      </p:pic>
      <p:pic>
        <p:nvPicPr>
          <p:cNvPr id="61" name="Picture 12">
            <a:extLst>
              <a:ext uri="{FF2B5EF4-FFF2-40B4-BE49-F238E27FC236}">
                <a16:creationId xmlns:a16="http://schemas.microsoft.com/office/drawing/2014/main" id="{806F4757-518C-4073-827C-AA71CBBE7D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408" y="1135037"/>
            <a:ext cx="987608" cy="987608"/>
          </a:xfrm>
          <a:prstGeom prst="rect">
            <a:avLst/>
          </a:prstGeom>
        </p:spPr>
      </p:pic>
      <p:sp>
        <p:nvSpPr>
          <p:cNvPr id="17" name="Tijdelijke aanduiding voor afbeelding 8">
            <a:extLst>
              <a:ext uri="{FF2B5EF4-FFF2-40B4-BE49-F238E27FC236}">
                <a16:creationId xmlns:a16="http://schemas.microsoft.com/office/drawing/2014/main" id="{116416CB-EBA7-40C8-BE47-2348D375AD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7000" y="1371531"/>
            <a:ext cx="5704250" cy="5259286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59" name="Titel 5">
            <a:extLst>
              <a:ext uri="{FF2B5EF4-FFF2-40B4-BE49-F238E27FC236}">
                <a16:creationId xmlns:a16="http://schemas.microsoft.com/office/drawing/2014/main" id="{4977D3E1-65C3-4DED-B7F0-14EF2D857D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170" y="3096000"/>
            <a:ext cx="5648834" cy="1111395"/>
          </a:xfrm>
          <a:prstGeom prst="rect">
            <a:avLst/>
          </a:prstGeo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0" name="Tijdelijke aanduiding voor tekst 13">
            <a:extLst>
              <a:ext uri="{FF2B5EF4-FFF2-40B4-BE49-F238E27FC236}">
                <a16:creationId xmlns:a16="http://schemas.microsoft.com/office/drawing/2014/main" id="{1FD9EEFC-194B-4676-BD1C-B35CC18EE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4990" y="4500000"/>
            <a:ext cx="5648718" cy="690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Name Last name, Date 2019</a:t>
            </a:r>
          </a:p>
        </p:txBody>
      </p:sp>
    </p:spTree>
    <p:extLst>
      <p:ext uri="{BB962C8B-B14F-4D97-AF65-F5344CB8AC3E}">
        <p14:creationId xmlns:p14="http://schemas.microsoft.com/office/powerpoint/2010/main" val="2689583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+ FOTO (D. 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C806AF96-C386-4526-832C-A3A9EE93CC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26" b="4458"/>
          <a:stretch/>
        </p:blipFill>
        <p:spPr>
          <a:xfrm>
            <a:off x="494104" y="-5083"/>
            <a:ext cx="941831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A37962-BFBF-411B-AE8F-6BF3B59A25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30" y="302400"/>
            <a:ext cx="1417786" cy="460799"/>
          </a:xfrm>
          <a:prstGeom prst="rect">
            <a:avLst/>
          </a:prstGeom>
        </p:spPr>
      </p:pic>
      <p:pic>
        <p:nvPicPr>
          <p:cNvPr id="63" name="Picture 7">
            <a:extLst>
              <a:ext uri="{FF2B5EF4-FFF2-40B4-BE49-F238E27FC236}">
                <a16:creationId xmlns:a16="http://schemas.microsoft.com/office/drawing/2014/main" id="{CB3445F2-35F5-4AAC-837E-52ADB47DAB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406" y="1135033"/>
            <a:ext cx="987611" cy="987611"/>
          </a:xfrm>
          <a:prstGeom prst="rect">
            <a:avLst/>
          </a:prstGeom>
        </p:spPr>
      </p:pic>
      <p:sp>
        <p:nvSpPr>
          <p:cNvPr id="16" name="Tijdelijke aanduiding voor afbeelding 8">
            <a:extLst>
              <a:ext uri="{FF2B5EF4-FFF2-40B4-BE49-F238E27FC236}">
                <a16:creationId xmlns:a16="http://schemas.microsoft.com/office/drawing/2014/main" id="{16AB1C94-D32E-491C-A27D-F3DE236E3A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7000" y="1371531"/>
            <a:ext cx="5704250" cy="5259286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59" name="Titel 5">
            <a:extLst>
              <a:ext uri="{FF2B5EF4-FFF2-40B4-BE49-F238E27FC236}">
                <a16:creationId xmlns:a16="http://schemas.microsoft.com/office/drawing/2014/main" id="{4977D3E1-65C3-4DED-B7F0-14EF2D857D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170" y="3096000"/>
            <a:ext cx="5648834" cy="1111395"/>
          </a:xfrm>
          <a:prstGeom prst="rect">
            <a:avLst/>
          </a:prstGeo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0" name="Tijdelijke aanduiding voor tekst 13">
            <a:extLst>
              <a:ext uri="{FF2B5EF4-FFF2-40B4-BE49-F238E27FC236}">
                <a16:creationId xmlns:a16="http://schemas.microsoft.com/office/drawing/2014/main" id="{1FD9EEFC-194B-4676-BD1C-B35CC18EE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4990" y="4500000"/>
            <a:ext cx="5648718" cy="690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Name Last name, Date 2019</a:t>
            </a:r>
          </a:p>
        </p:txBody>
      </p:sp>
    </p:spTree>
    <p:extLst>
      <p:ext uri="{BB962C8B-B14F-4D97-AF65-F5344CB8AC3E}">
        <p14:creationId xmlns:p14="http://schemas.microsoft.com/office/powerpoint/2010/main" val="39206797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SLIDE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CF33D3B1-834D-469E-9DE8-53CBC0535382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D5A939AD-6BCB-4FE2-8FDB-FEFFA3DE33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1441" y="0"/>
            <a:ext cx="7254009" cy="6858000"/>
          </a:xfrm>
          <a:prstGeom prst="rect">
            <a:avLst/>
          </a:prstGeom>
        </p:spPr>
      </p:pic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37D7AE1C-668E-4833-B70A-727FF1D066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38800" y="146956"/>
            <a:ext cx="6220352" cy="6335728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15" name="Titel 5">
            <a:extLst>
              <a:ext uri="{FF2B5EF4-FFF2-40B4-BE49-F238E27FC236}">
                <a16:creationId xmlns:a16="http://schemas.microsoft.com/office/drawing/2014/main" id="{4A237110-0796-4058-A7AE-FEC89F7E9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6933" y="1376432"/>
            <a:ext cx="5648834" cy="1111395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Chapter title</a:t>
            </a:r>
          </a:p>
        </p:txBody>
      </p:sp>
      <p:pic>
        <p:nvPicPr>
          <p:cNvPr id="86" name="Picture 17">
            <a:extLst>
              <a:ext uri="{FF2B5EF4-FFF2-40B4-BE49-F238E27FC236}">
                <a16:creationId xmlns:a16="http://schemas.microsoft.com/office/drawing/2014/main" id="{E808A474-A497-4C5E-AD1E-A317DC220B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01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SLIDE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CF33D3B1-834D-469E-9DE8-53CBC0535382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D5A939AD-6BCB-4FE2-8FDB-FEFFA3DE33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1441" y="0"/>
            <a:ext cx="7254009" cy="6858000"/>
          </a:xfrm>
          <a:prstGeom prst="rect">
            <a:avLst/>
          </a:prstGeom>
          <a:solidFill>
            <a:schemeClr val="accent5"/>
          </a:solidFill>
        </p:spPr>
      </p:pic>
      <p:pic>
        <p:nvPicPr>
          <p:cNvPr id="89" name="Picture 17">
            <a:extLst>
              <a:ext uri="{FF2B5EF4-FFF2-40B4-BE49-F238E27FC236}">
                <a16:creationId xmlns:a16="http://schemas.microsoft.com/office/drawing/2014/main" id="{AC7CAF1D-9A40-4D8B-92F2-285B5DB92A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1" name="Tijdelijke aanduiding voor afbeelding 8">
            <a:extLst>
              <a:ext uri="{FF2B5EF4-FFF2-40B4-BE49-F238E27FC236}">
                <a16:creationId xmlns:a16="http://schemas.microsoft.com/office/drawing/2014/main" id="{74C9D7A0-9384-4ED6-9083-9CDA8FE4ED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38800" y="146956"/>
            <a:ext cx="6220352" cy="6335728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onderstaande icoon </a:t>
            </a:r>
            <a:br>
              <a:rPr lang="nl-NL"/>
            </a:br>
            <a:r>
              <a:rPr lang="nl-NL"/>
              <a:t>om een foto in te voegen.</a:t>
            </a:r>
            <a:br>
              <a:rPr lang="nl-NL"/>
            </a:br>
            <a:r>
              <a:rPr lang="nl-NL"/>
              <a:t/>
            </a:r>
            <a:br>
              <a:rPr lang="nl-NL"/>
            </a:br>
            <a:r>
              <a:rPr lang="nl-NL"/>
              <a:t>Meer hulp nodig? </a:t>
            </a:r>
            <a:br>
              <a:rPr lang="nl-NL"/>
            </a:br>
            <a:r>
              <a:rPr lang="nl-NL"/>
              <a:t>Aan de zijkanten van de slides zijn instructies </a:t>
            </a:r>
            <a:br>
              <a:rPr lang="nl-NL"/>
            </a:br>
            <a:r>
              <a:rPr lang="nl-NL"/>
              <a:t>geplaatst voor verdere informatie.</a:t>
            </a:r>
          </a:p>
        </p:txBody>
      </p:sp>
      <p:sp>
        <p:nvSpPr>
          <p:cNvPr id="85" name="Titel 5">
            <a:extLst>
              <a:ext uri="{FF2B5EF4-FFF2-40B4-BE49-F238E27FC236}">
                <a16:creationId xmlns:a16="http://schemas.microsoft.com/office/drawing/2014/main" id="{4A237110-0796-4058-A7AE-FEC89F7E9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6933" y="1376432"/>
            <a:ext cx="5648834" cy="1111395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576889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SLIDE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CF33D3B1-834D-469E-9DE8-53CBC0535382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D5A939AD-6BCB-4FE2-8FDB-FEFFA3DE33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1441" y="0"/>
            <a:ext cx="7254009" cy="6858000"/>
          </a:xfrm>
          <a:prstGeom prst="rect">
            <a:avLst/>
          </a:prstGeom>
          <a:solidFill>
            <a:schemeClr val="accent4"/>
          </a:solidFill>
        </p:spPr>
      </p:pic>
      <p:pic>
        <p:nvPicPr>
          <p:cNvPr id="86" name="Picture 17">
            <a:extLst>
              <a:ext uri="{FF2B5EF4-FFF2-40B4-BE49-F238E27FC236}">
                <a16:creationId xmlns:a16="http://schemas.microsoft.com/office/drawing/2014/main" id="{7C062C76-EDB5-4F15-8EA9-AAE3657D1D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1" name="Tijdelijke aanduiding voor afbeelding 8">
            <a:extLst>
              <a:ext uri="{FF2B5EF4-FFF2-40B4-BE49-F238E27FC236}">
                <a16:creationId xmlns:a16="http://schemas.microsoft.com/office/drawing/2014/main" id="{DC7BAFE8-8F26-4403-9E07-291D0BFD03F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38800" y="146956"/>
            <a:ext cx="6220352" cy="6335728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onderstaande icoon </a:t>
            </a:r>
            <a:br>
              <a:rPr lang="nl-NL"/>
            </a:br>
            <a:r>
              <a:rPr lang="nl-NL"/>
              <a:t>om een foto in te voegen.</a:t>
            </a:r>
            <a:br>
              <a:rPr lang="nl-NL"/>
            </a:br>
            <a:r>
              <a:rPr lang="nl-NL"/>
              <a:t/>
            </a:r>
            <a:br>
              <a:rPr lang="nl-NL"/>
            </a:br>
            <a:r>
              <a:rPr lang="nl-NL"/>
              <a:t>Meer hulp nodig? </a:t>
            </a:r>
            <a:br>
              <a:rPr lang="nl-NL"/>
            </a:br>
            <a:r>
              <a:rPr lang="nl-NL"/>
              <a:t>Aan de zijkanten van de slides zijn instructies </a:t>
            </a:r>
            <a:br>
              <a:rPr lang="nl-NL"/>
            </a:br>
            <a:r>
              <a:rPr lang="nl-NL"/>
              <a:t>geplaatst voor verdere informatie.</a:t>
            </a:r>
          </a:p>
        </p:txBody>
      </p:sp>
      <p:sp>
        <p:nvSpPr>
          <p:cNvPr id="85" name="Titel 5">
            <a:extLst>
              <a:ext uri="{FF2B5EF4-FFF2-40B4-BE49-F238E27FC236}">
                <a16:creationId xmlns:a16="http://schemas.microsoft.com/office/drawing/2014/main" id="{4A237110-0796-4058-A7AE-FEC89F7E9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6933" y="1376432"/>
            <a:ext cx="5648834" cy="1111395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1775775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SLIDE (D. 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CF33D3B1-834D-469E-9DE8-53CBC0535382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D5A939AD-6BCB-4FE2-8FDB-FEFFA3DE33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1441" y="0"/>
            <a:ext cx="7254009" cy="6858000"/>
          </a:xfrm>
          <a:prstGeom prst="rect">
            <a:avLst/>
          </a:prstGeom>
        </p:spPr>
      </p:pic>
      <p:pic>
        <p:nvPicPr>
          <p:cNvPr id="87" name="Picture 17">
            <a:extLst>
              <a:ext uri="{FF2B5EF4-FFF2-40B4-BE49-F238E27FC236}">
                <a16:creationId xmlns:a16="http://schemas.microsoft.com/office/drawing/2014/main" id="{06B98FAA-2D90-433C-9726-BF23671D2C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1" name="Tijdelijke aanduiding voor afbeelding 8">
            <a:extLst>
              <a:ext uri="{FF2B5EF4-FFF2-40B4-BE49-F238E27FC236}">
                <a16:creationId xmlns:a16="http://schemas.microsoft.com/office/drawing/2014/main" id="{333BACCA-0927-4FAE-9D64-2C581BD01C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38800" y="146956"/>
            <a:ext cx="6220352" cy="6335728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onderstaande icoon </a:t>
            </a:r>
            <a:br>
              <a:rPr lang="nl-NL"/>
            </a:br>
            <a:r>
              <a:rPr lang="nl-NL"/>
              <a:t>om een foto in te voegen.</a:t>
            </a:r>
            <a:br>
              <a:rPr lang="nl-NL"/>
            </a:br>
            <a:r>
              <a:rPr lang="nl-NL"/>
              <a:t/>
            </a:r>
            <a:br>
              <a:rPr lang="nl-NL"/>
            </a:br>
            <a:r>
              <a:rPr lang="nl-NL"/>
              <a:t>Meer hulp nodig? </a:t>
            </a:r>
            <a:br>
              <a:rPr lang="nl-NL"/>
            </a:br>
            <a:r>
              <a:rPr lang="nl-NL"/>
              <a:t>Aan de zijkanten van de slides zijn instructies </a:t>
            </a:r>
            <a:br>
              <a:rPr lang="nl-NL"/>
            </a:br>
            <a:r>
              <a:rPr lang="nl-NL"/>
              <a:t>geplaatst voor verdere informatie.</a:t>
            </a:r>
          </a:p>
        </p:txBody>
      </p:sp>
      <p:sp>
        <p:nvSpPr>
          <p:cNvPr id="85" name="Titel 5">
            <a:extLst>
              <a:ext uri="{FF2B5EF4-FFF2-40B4-BE49-F238E27FC236}">
                <a16:creationId xmlns:a16="http://schemas.microsoft.com/office/drawing/2014/main" id="{4A237110-0796-4058-A7AE-FEC89F7E9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6933" y="1376432"/>
            <a:ext cx="5648834" cy="1111395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318341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+ F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think-cell Slide" r:id="rId5" imgW="286" imgH="286" progId="TCLayout.ActiveDocument.1">
                  <p:embed/>
                </p:oleObj>
              </mc:Choice>
              <mc:Fallback>
                <p:oleObj name="think-cell Slide" r:id="rId5" imgW="286" imgH="286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04956B8-683C-49AE-B943-AE17BC5B40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pic>
        <p:nvPicPr>
          <p:cNvPr id="110" name="Picture 17">
            <a:extLst>
              <a:ext uri="{FF2B5EF4-FFF2-40B4-BE49-F238E27FC236}">
                <a16:creationId xmlns:a16="http://schemas.microsoft.com/office/drawing/2014/main" id="{E956BC3F-61D2-4A58-B7B8-17CAF36782F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9857" y="-11151"/>
            <a:ext cx="7392144" cy="6869151"/>
          </a:xfrm>
          <a:prstGeom prst="rect">
            <a:avLst/>
          </a:prstGeom>
        </p:spPr>
      </p:pic>
      <p:grpSp>
        <p:nvGrpSpPr>
          <p:cNvPr id="119" name="Groep 118" hidden="1">
            <a:extLst>
              <a:ext uri="{FF2B5EF4-FFF2-40B4-BE49-F238E27FC236}">
                <a16:creationId xmlns:a16="http://schemas.microsoft.com/office/drawing/2014/main" id="{77504D76-9C51-44CF-917A-242E1D3D92BE}"/>
              </a:ext>
            </a:extLst>
          </p:cNvPr>
          <p:cNvGrpSpPr/>
          <p:nvPr/>
        </p:nvGrpSpPr>
        <p:grpSpPr>
          <a:xfrm>
            <a:off x="-292406" y="-539385"/>
            <a:ext cx="12784249" cy="7950713"/>
            <a:chOff x="-292406" y="-539385"/>
            <a:chExt cx="12784249" cy="7950713"/>
          </a:xfrm>
        </p:grpSpPr>
        <p:grpSp>
          <p:nvGrpSpPr>
            <p:cNvPr id="120" name="Groep 119">
              <a:extLst>
                <a:ext uri="{FF2B5EF4-FFF2-40B4-BE49-F238E27FC236}">
                  <a16:creationId xmlns:a16="http://schemas.microsoft.com/office/drawing/2014/main" id="{F31D955F-D8DC-4E02-BFCD-CE3FA62E80A1}"/>
                </a:ext>
              </a:extLst>
            </p:cNvPr>
            <p:cNvGrpSpPr/>
            <p:nvPr/>
          </p:nvGrpSpPr>
          <p:grpSpPr>
            <a:xfrm>
              <a:off x="-292406" y="-11151"/>
              <a:ext cx="12784249" cy="2436231"/>
              <a:chOff x="-334537" y="-11151"/>
              <a:chExt cx="13649093" cy="2436231"/>
            </a:xfrm>
          </p:grpSpPr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F3355427-16F0-4ED8-A310-E1FB8ED85E4D}"/>
                  </a:ext>
                </a:extLst>
              </p:cNvPr>
              <p:cNvCxnSpPr/>
              <p:nvPr/>
            </p:nvCxnSpPr>
            <p:spPr>
              <a:xfrm>
                <a:off x="-334537" y="-11151"/>
                <a:ext cx="13649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>
                <a:extLst>
                  <a:ext uri="{FF2B5EF4-FFF2-40B4-BE49-F238E27FC236}">
                    <a16:creationId xmlns:a16="http://schemas.microsoft.com/office/drawing/2014/main" id="{0AC90256-6C1C-4BC5-ADE9-1063D262C409}"/>
                  </a:ext>
                </a:extLst>
              </p:cNvPr>
              <p:cNvCxnSpPr/>
              <p:nvPr/>
            </p:nvCxnSpPr>
            <p:spPr>
              <a:xfrm>
                <a:off x="-334537" y="302400"/>
                <a:ext cx="13649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Rechte verbindingslijn 135">
                <a:extLst>
                  <a:ext uri="{FF2B5EF4-FFF2-40B4-BE49-F238E27FC236}">
                    <a16:creationId xmlns:a16="http://schemas.microsoft.com/office/drawing/2014/main" id="{1081E6FA-EFA8-4B4B-B1E9-B393318F5A7F}"/>
                  </a:ext>
                </a:extLst>
              </p:cNvPr>
              <p:cNvCxnSpPr/>
              <p:nvPr/>
            </p:nvCxnSpPr>
            <p:spPr>
              <a:xfrm>
                <a:off x="-334537" y="476672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Rechte verbindingslijn 136">
                <a:extLst>
                  <a:ext uri="{FF2B5EF4-FFF2-40B4-BE49-F238E27FC236}">
                    <a16:creationId xmlns:a16="http://schemas.microsoft.com/office/drawing/2014/main" id="{FD72FB31-33A8-43D4-9242-CAA5E8873B5C}"/>
                  </a:ext>
                </a:extLst>
              </p:cNvPr>
              <p:cNvCxnSpPr/>
              <p:nvPr/>
            </p:nvCxnSpPr>
            <p:spPr>
              <a:xfrm>
                <a:off x="-334537" y="1165085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Rechte verbindingslijn 137">
                <a:extLst>
                  <a:ext uri="{FF2B5EF4-FFF2-40B4-BE49-F238E27FC236}">
                    <a16:creationId xmlns:a16="http://schemas.microsoft.com/office/drawing/2014/main" id="{A61E3744-FF59-4BF4-A9C5-BD96C92DE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34537" y="1669141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Rechte verbindingslijn 138">
                <a:extLst>
                  <a:ext uri="{FF2B5EF4-FFF2-40B4-BE49-F238E27FC236}">
                    <a16:creationId xmlns:a16="http://schemas.microsoft.com/office/drawing/2014/main" id="{FCF1E2B3-A134-4703-AFF5-CB4A1B11AEB5}"/>
                  </a:ext>
                </a:extLst>
              </p:cNvPr>
              <p:cNvCxnSpPr/>
              <p:nvPr/>
            </p:nvCxnSpPr>
            <p:spPr>
              <a:xfrm>
                <a:off x="-334537" y="2425080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ep 120">
              <a:extLst>
                <a:ext uri="{FF2B5EF4-FFF2-40B4-BE49-F238E27FC236}">
                  <a16:creationId xmlns:a16="http://schemas.microsoft.com/office/drawing/2014/main" id="{8F1869D9-8BBB-4005-AE84-F18126565C91}"/>
                </a:ext>
              </a:extLst>
            </p:cNvPr>
            <p:cNvGrpSpPr/>
            <p:nvPr/>
          </p:nvGrpSpPr>
          <p:grpSpPr>
            <a:xfrm>
              <a:off x="-292406" y="5835337"/>
              <a:ext cx="12784249" cy="1022663"/>
              <a:chOff x="-292406" y="5835337"/>
              <a:chExt cx="12784249" cy="1022663"/>
            </a:xfrm>
          </p:grpSpPr>
          <p:cxnSp>
            <p:nvCxnSpPr>
              <p:cNvPr id="132" name="Rechte verbindingslijn 131">
                <a:extLst>
                  <a:ext uri="{FF2B5EF4-FFF2-40B4-BE49-F238E27FC236}">
                    <a16:creationId xmlns:a16="http://schemas.microsoft.com/office/drawing/2014/main" id="{B35407BC-3A0A-4871-ABE2-7635D73EE27A}"/>
                  </a:ext>
                </a:extLst>
              </p:cNvPr>
              <p:cNvCxnSpPr/>
              <p:nvPr/>
            </p:nvCxnSpPr>
            <p:spPr>
              <a:xfrm>
                <a:off x="-292406" y="6514469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Rechte verbindingslijn 132">
                <a:extLst>
                  <a:ext uri="{FF2B5EF4-FFF2-40B4-BE49-F238E27FC236}">
                    <a16:creationId xmlns:a16="http://schemas.microsoft.com/office/drawing/2014/main" id="{4A7DA7F0-4EA0-4615-A981-EAA793ED84CA}"/>
                  </a:ext>
                </a:extLst>
              </p:cNvPr>
              <p:cNvCxnSpPr/>
              <p:nvPr/>
            </p:nvCxnSpPr>
            <p:spPr>
              <a:xfrm>
                <a:off x="-292406" y="6858000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Rechte verbindingslijn 139">
                <a:extLst>
                  <a:ext uri="{FF2B5EF4-FFF2-40B4-BE49-F238E27FC236}">
                    <a16:creationId xmlns:a16="http://schemas.microsoft.com/office/drawing/2014/main" id="{B40FAD36-FE8B-49FA-9E0D-C7105A0D722B}"/>
                  </a:ext>
                </a:extLst>
              </p:cNvPr>
              <p:cNvCxnSpPr/>
              <p:nvPr/>
            </p:nvCxnSpPr>
            <p:spPr>
              <a:xfrm>
                <a:off x="-292406" y="5835337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Rechte verbindingslijn 140">
                <a:extLst>
                  <a:ext uri="{FF2B5EF4-FFF2-40B4-BE49-F238E27FC236}">
                    <a16:creationId xmlns:a16="http://schemas.microsoft.com/office/drawing/2014/main" id="{33609692-1305-4544-8876-5DFA20670E10}"/>
                  </a:ext>
                </a:extLst>
              </p:cNvPr>
              <p:cNvCxnSpPr/>
              <p:nvPr/>
            </p:nvCxnSpPr>
            <p:spPr>
              <a:xfrm>
                <a:off x="-292406" y="6178868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ep 121">
              <a:extLst>
                <a:ext uri="{FF2B5EF4-FFF2-40B4-BE49-F238E27FC236}">
                  <a16:creationId xmlns:a16="http://schemas.microsoft.com/office/drawing/2014/main" id="{4A7F239B-2923-4D2D-8479-D51DD89FCB0F}"/>
                </a:ext>
              </a:extLst>
            </p:cNvPr>
            <p:cNvGrpSpPr/>
            <p:nvPr/>
          </p:nvGrpSpPr>
          <p:grpSpPr>
            <a:xfrm>
              <a:off x="11493242" y="-539385"/>
              <a:ext cx="699566" cy="7938013"/>
              <a:chOff x="11493242" y="-539385"/>
              <a:chExt cx="699566" cy="7938013"/>
            </a:xfrm>
          </p:grpSpPr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BB7ADD08-1878-4651-9B40-3AB18C9114AB}"/>
                  </a:ext>
                </a:extLst>
              </p:cNvPr>
              <p:cNvGrpSpPr/>
              <p:nvPr/>
            </p:nvGrpSpPr>
            <p:grpSpPr>
              <a:xfrm rot="16200000">
                <a:off x="8052036" y="3257856"/>
                <a:ext cx="7938013" cy="343531"/>
                <a:chOff x="-292406" y="6514469"/>
                <a:chExt cx="12784249" cy="343531"/>
              </a:xfrm>
            </p:grpSpPr>
            <p:cxnSp>
              <p:nvCxnSpPr>
                <p:cNvPr id="130" name="Rechte verbindingslijn 129">
                  <a:extLst>
                    <a:ext uri="{FF2B5EF4-FFF2-40B4-BE49-F238E27FC236}">
                      <a16:creationId xmlns:a16="http://schemas.microsoft.com/office/drawing/2014/main" id="{6BF1EE04-CAC4-48AF-9A18-3EE7162EB488}"/>
                    </a:ext>
                  </a:extLst>
                </p:cNvPr>
                <p:cNvCxnSpPr/>
                <p:nvPr/>
              </p:nvCxnSpPr>
              <p:spPr>
                <a:xfrm>
                  <a:off x="-292406" y="6514469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Rechte verbindingslijn 130">
                  <a:extLst>
                    <a:ext uri="{FF2B5EF4-FFF2-40B4-BE49-F238E27FC236}">
                      <a16:creationId xmlns:a16="http://schemas.microsoft.com/office/drawing/2014/main" id="{83064D72-53F3-4A68-82DC-151399CB8F7E}"/>
                    </a:ext>
                  </a:extLst>
                </p:cNvPr>
                <p:cNvCxnSpPr/>
                <p:nvPr/>
              </p:nvCxnSpPr>
              <p:spPr>
                <a:xfrm>
                  <a:off x="-292406" y="6858000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Rechte verbindingslijn 128">
                <a:extLst>
                  <a:ext uri="{FF2B5EF4-FFF2-40B4-BE49-F238E27FC236}">
                    <a16:creationId xmlns:a16="http://schemas.microsoft.com/office/drawing/2014/main" id="{E96240FE-AE18-431E-8E75-FD44EFA4CB95}"/>
                  </a:ext>
                </a:extLst>
              </p:cNvPr>
              <p:cNvCxnSpPr/>
              <p:nvPr/>
            </p:nvCxnSpPr>
            <p:spPr>
              <a:xfrm rot="16200000">
                <a:off x="7524235" y="3429622"/>
                <a:ext cx="7938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ep 122">
              <a:extLst>
                <a:ext uri="{FF2B5EF4-FFF2-40B4-BE49-F238E27FC236}">
                  <a16:creationId xmlns:a16="http://schemas.microsoft.com/office/drawing/2014/main" id="{3205A8CD-C152-427D-9D0C-3F6344DC510E}"/>
                </a:ext>
              </a:extLst>
            </p:cNvPr>
            <p:cNvGrpSpPr/>
            <p:nvPr/>
          </p:nvGrpSpPr>
          <p:grpSpPr>
            <a:xfrm>
              <a:off x="-11116" y="-539385"/>
              <a:ext cx="699566" cy="7950713"/>
              <a:chOff x="11493242" y="-539385"/>
              <a:chExt cx="699566" cy="7950713"/>
            </a:xfrm>
          </p:grpSpPr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id="{8E119295-F27D-46C0-93C2-A109CEB50170}"/>
                  </a:ext>
                </a:extLst>
              </p:cNvPr>
              <p:cNvGrpSpPr/>
              <p:nvPr/>
            </p:nvGrpSpPr>
            <p:grpSpPr>
              <a:xfrm rot="16200000">
                <a:off x="8052036" y="3257856"/>
                <a:ext cx="7938013" cy="343531"/>
                <a:chOff x="-292406" y="6514469"/>
                <a:chExt cx="12784249" cy="343531"/>
              </a:xfrm>
            </p:grpSpPr>
            <p:cxnSp>
              <p:nvCxnSpPr>
                <p:cNvPr id="126" name="Rechte verbindingslijn 125">
                  <a:extLst>
                    <a:ext uri="{FF2B5EF4-FFF2-40B4-BE49-F238E27FC236}">
                      <a16:creationId xmlns:a16="http://schemas.microsoft.com/office/drawing/2014/main" id="{F673D4EF-E213-4C46-A2C5-B221CF6E9E55}"/>
                    </a:ext>
                  </a:extLst>
                </p:cNvPr>
                <p:cNvCxnSpPr/>
                <p:nvPr/>
              </p:nvCxnSpPr>
              <p:spPr>
                <a:xfrm>
                  <a:off x="-292406" y="6514469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Rechte verbindingslijn 126">
                  <a:extLst>
                    <a:ext uri="{FF2B5EF4-FFF2-40B4-BE49-F238E27FC236}">
                      <a16:creationId xmlns:a16="http://schemas.microsoft.com/office/drawing/2014/main" id="{A0BF6A06-39FD-4018-B73F-118838AFDB76}"/>
                    </a:ext>
                  </a:extLst>
                </p:cNvPr>
                <p:cNvCxnSpPr/>
                <p:nvPr/>
              </p:nvCxnSpPr>
              <p:spPr>
                <a:xfrm>
                  <a:off x="-292406" y="6858000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5" name="Rechte verbindingslijn 124">
                <a:extLst>
                  <a:ext uri="{FF2B5EF4-FFF2-40B4-BE49-F238E27FC236}">
                    <a16:creationId xmlns:a16="http://schemas.microsoft.com/office/drawing/2014/main" id="{08B5B755-9205-47C1-A7B1-69E4CF90FE95}"/>
                  </a:ext>
                </a:extLst>
              </p:cNvPr>
              <p:cNvCxnSpPr/>
              <p:nvPr/>
            </p:nvCxnSpPr>
            <p:spPr>
              <a:xfrm rot="16200000">
                <a:off x="7524235" y="3442322"/>
                <a:ext cx="7938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Tijdelijke aanduiding voor afbeelding 8">
            <a:extLst>
              <a:ext uri="{FF2B5EF4-FFF2-40B4-BE49-F238E27FC236}">
                <a16:creationId xmlns:a16="http://schemas.microsoft.com/office/drawing/2014/main" id="{8F221454-F774-4671-9AF9-619946064D4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6030" y="1464404"/>
            <a:ext cx="5135970" cy="4449034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18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8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41" name="Tijdelijke aanduiding voor verticale tekst 2">
            <a:extLst>
              <a:ext uri="{FF2B5EF4-FFF2-40B4-BE49-F238E27FC236}">
                <a16:creationId xmlns:a16="http://schemas.microsoft.com/office/drawing/2014/main" id="{02CCC3D6-3CC2-41A9-9EE3-48B4BC1D8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1" y="1464404"/>
            <a:ext cx="5135970" cy="444903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57741E08-2EB3-410E-BCC4-A68C045B75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0C7E9AF-3BB1-4E08-9038-BD4F4B62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96555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+ GRAFIE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8F7B0EC-A631-4DF9-B83E-A8A75A82E6C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8F7B0EC-A631-4DF9-B83E-A8A75A82E6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7D75470-6C2F-432C-AD1A-F9E2E8B29D6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pic>
        <p:nvPicPr>
          <p:cNvPr id="110" name="Picture 17">
            <a:extLst>
              <a:ext uri="{FF2B5EF4-FFF2-40B4-BE49-F238E27FC236}">
                <a16:creationId xmlns:a16="http://schemas.microsoft.com/office/drawing/2014/main" id="{E956BC3F-61D2-4A58-B7B8-17CAF36782F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9857" y="-11151"/>
            <a:ext cx="7392144" cy="6869151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09" name="Tijdelijke aanduiding voor grafiek 12">
            <a:extLst>
              <a:ext uri="{FF2B5EF4-FFF2-40B4-BE49-F238E27FC236}">
                <a16:creationId xmlns:a16="http://schemas.microsoft.com/office/drawing/2014/main" id="{5685BF9B-62F5-48C6-8576-6CBC7BFE4FFA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55860" y="1474638"/>
            <a:ext cx="5135970" cy="4438800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chart</a:t>
            </a:r>
            <a:endParaRPr lang="nl-NL"/>
          </a:p>
        </p:txBody>
      </p:sp>
      <p:pic>
        <p:nvPicPr>
          <p:cNvPr id="111" name="Picture 17">
            <a:extLst>
              <a:ext uri="{FF2B5EF4-FFF2-40B4-BE49-F238E27FC236}">
                <a16:creationId xmlns:a16="http://schemas.microsoft.com/office/drawing/2014/main" id="{227AE347-6BE4-46C5-BFE6-942874CB394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3202" y="6192000"/>
            <a:ext cx="1080116" cy="351038"/>
          </a:xfrm>
          <a:prstGeom prst="rect">
            <a:avLst/>
          </a:prstGeom>
        </p:spPr>
      </p:pic>
      <p:sp>
        <p:nvSpPr>
          <p:cNvPr id="1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15" name="Tijdelijke aanduiding voor verticale tekst 2">
            <a:extLst>
              <a:ext uri="{FF2B5EF4-FFF2-40B4-BE49-F238E27FC236}">
                <a16:creationId xmlns:a16="http://schemas.microsoft.com/office/drawing/2014/main" id="{4459254B-A8B5-413A-8F32-195FDC71E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1" y="1464404"/>
            <a:ext cx="5135970" cy="444903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00A832A4-1AFA-4667-BF72-F297CCBCB0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78647B3-5A42-4EE9-9E97-116D30592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262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0% GRAFIE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D4F47F9-34E4-4E1A-B142-596ABCFEDA8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D4F47F9-34E4-4E1A-B142-596ABCFEDA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89CB9FC-3516-43E7-AC4B-585BAB383F1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pic>
        <p:nvPicPr>
          <p:cNvPr id="110" name="Picture 17">
            <a:extLst>
              <a:ext uri="{FF2B5EF4-FFF2-40B4-BE49-F238E27FC236}">
                <a16:creationId xmlns:a16="http://schemas.microsoft.com/office/drawing/2014/main" id="{E956BC3F-61D2-4A58-B7B8-17CAF36782F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9857" y="-11151"/>
            <a:ext cx="7392144" cy="6869151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pic>
        <p:nvPicPr>
          <p:cNvPr id="111" name="Picture 17">
            <a:extLst>
              <a:ext uri="{FF2B5EF4-FFF2-40B4-BE49-F238E27FC236}">
                <a16:creationId xmlns:a16="http://schemas.microsoft.com/office/drawing/2014/main" id="{227AE347-6BE4-46C5-BFE6-942874CB394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3202" y="6192000"/>
            <a:ext cx="1080116" cy="351038"/>
          </a:xfrm>
          <a:prstGeom prst="rect">
            <a:avLst/>
          </a:prstGeom>
        </p:spPr>
      </p:pic>
      <p:sp>
        <p:nvSpPr>
          <p:cNvPr id="108" name="Tijdelijke aanduiding voor grafiek 12">
            <a:extLst>
              <a:ext uri="{FF2B5EF4-FFF2-40B4-BE49-F238E27FC236}">
                <a16:creationId xmlns:a16="http://schemas.microsoft.com/office/drawing/2014/main" id="{13A571CF-54B8-4561-AD00-2E5818DE9EDA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98500" y="1473928"/>
            <a:ext cx="10800000" cy="4438800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chart</a:t>
            </a:r>
            <a:endParaRPr lang="nl-NL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BF2356B-4E52-4A23-82FC-A1D54A5968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141B47-F62F-4223-B4B1-ED05AABE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7109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+ INFO SLIDE (GRIJ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C517757-3612-4F7E-8F53-EC7D82AABEB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C517757-3612-4F7E-8F53-EC7D82AABE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BB9DD5B-8F45-4E67-9233-B72927EAD88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grpSp>
        <p:nvGrpSpPr>
          <p:cNvPr id="119" name="Groep 118" hidden="1">
            <a:extLst>
              <a:ext uri="{FF2B5EF4-FFF2-40B4-BE49-F238E27FC236}">
                <a16:creationId xmlns:a16="http://schemas.microsoft.com/office/drawing/2014/main" id="{77504D76-9C51-44CF-917A-242E1D3D92BE}"/>
              </a:ext>
            </a:extLst>
          </p:cNvPr>
          <p:cNvGrpSpPr/>
          <p:nvPr/>
        </p:nvGrpSpPr>
        <p:grpSpPr>
          <a:xfrm>
            <a:off x="-292406" y="-539385"/>
            <a:ext cx="12784249" cy="7950713"/>
            <a:chOff x="-292406" y="-539385"/>
            <a:chExt cx="12784249" cy="7950713"/>
          </a:xfrm>
        </p:grpSpPr>
        <p:grpSp>
          <p:nvGrpSpPr>
            <p:cNvPr id="120" name="Groep 119">
              <a:extLst>
                <a:ext uri="{FF2B5EF4-FFF2-40B4-BE49-F238E27FC236}">
                  <a16:creationId xmlns:a16="http://schemas.microsoft.com/office/drawing/2014/main" id="{F31D955F-D8DC-4E02-BFCD-CE3FA62E80A1}"/>
                </a:ext>
              </a:extLst>
            </p:cNvPr>
            <p:cNvGrpSpPr/>
            <p:nvPr/>
          </p:nvGrpSpPr>
          <p:grpSpPr>
            <a:xfrm>
              <a:off x="-292406" y="-11151"/>
              <a:ext cx="12784249" cy="2436231"/>
              <a:chOff x="-334537" y="-11151"/>
              <a:chExt cx="13649093" cy="2436231"/>
            </a:xfrm>
          </p:grpSpPr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F3355427-16F0-4ED8-A310-E1FB8ED85E4D}"/>
                  </a:ext>
                </a:extLst>
              </p:cNvPr>
              <p:cNvCxnSpPr/>
              <p:nvPr/>
            </p:nvCxnSpPr>
            <p:spPr>
              <a:xfrm>
                <a:off x="-334537" y="-11151"/>
                <a:ext cx="13649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>
                <a:extLst>
                  <a:ext uri="{FF2B5EF4-FFF2-40B4-BE49-F238E27FC236}">
                    <a16:creationId xmlns:a16="http://schemas.microsoft.com/office/drawing/2014/main" id="{0AC90256-6C1C-4BC5-ADE9-1063D262C409}"/>
                  </a:ext>
                </a:extLst>
              </p:cNvPr>
              <p:cNvCxnSpPr/>
              <p:nvPr/>
            </p:nvCxnSpPr>
            <p:spPr>
              <a:xfrm>
                <a:off x="-334537" y="302400"/>
                <a:ext cx="13649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Rechte verbindingslijn 135">
                <a:extLst>
                  <a:ext uri="{FF2B5EF4-FFF2-40B4-BE49-F238E27FC236}">
                    <a16:creationId xmlns:a16="http://schemas.microsoft.com/office/drawing/2014/main" id="{1081E6FA-EFA8-4B4B-B1E9-B393318F5A7F}"/>
                  </a:ext>
                </a:extLst>
              </p:cNvPr>
              <p:cNvCxnSpPr/>
              <p:nvPr/>
            </p:nvCxnSpPr>
            <p:spPr>
              <a:xfrm>
                <a:off x="-334537" y="476672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Rechte verbindingslijn 136">
                <a:extLst>
                  <a:ext uri="{FF2B5EF4-FFF2-40B4-BE49-F238E27FC236}">
                    <a16:creationId xmlns:a16="http://schemas.microsoft.com/office/drawing/2014/main" id="{FD72FB31-33A8-43D4-9242-CAA5E8873B5C}"/>
                  </a:ext>
                </a:extLst>
              </p:cNvPr>
              <p:cNvCxnSpPr/>
              <p:nvPr/>
            </p:nvCxnSpPr>
            <p:spPr>
              <a:xfrm>
                <a:off x="-334537" y="1165085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Rechte verbindingslijn 137">
                <a:extLst>
                  <a:ext uri="{FF2B5EF4-FFF2-40B4-BE49-F238E27FC236}">
                    <a16:creationId xmlns:a16="http://schemas.microsoft.com/office/drawing/2014/main" id="{A61E3744-FF59-4BF4-A9C5-BD96C92DE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34537" y="1669141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Rechte verbindingslijn 138">
                <a:extLst>
                  <a:ext uri="{FF2B5EF4-FFF2-40B4-BE49-F238E27FC236}">
                    <a16:creationId xmlns:a16="http://schemas.microsoft.com/office/drawing/2014/main" id="{FCF1E2B3-A134-4703-AFF5-CB4A1B11AEB5}"/>
                  </a:ext>
                </a:extLst>
              </p:cNvPr>
              <p:cNvCxnSpPr/>
              <p:nvPr/>
            </p:nvCxnSpPr>
            <p:spPr>
              <a:xfrm>
                <a:off x="-334537" y="2425080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ep 120">
              <a:extLst>
                <a:ext uri="{FF2B5EF4-FFF2-40B4-BE49-F238E27FC236}">
                  <a16:creationId xmlns:a16="http://schemas.microsoft.com/office/drawing/2014/main" id="{8F1869D9-8BBB-4005-AE84-F18126565C91}"/>
                </a:ext>
              </a:extLst>
            </p:cNvPr>
            <p:cNvGrpSpPr/>
            <p:nvPr/>
          </p:nvGrpSpPr>
          <p:grpSpPr>
            <a:xfrm>
              <a:off x="-292406" y="5835337"/>
              <a:ext cx="12784249" cy="1022663"/>
              <a:chOff x="-292406" y="5835337"/>
              <a:chExt cx="12784249" cy="1022663"/>
            </a:xfrm>
          </p:grpSpPr>
          <p:cxnSp>
            <p:nvCxnSpPr>
              <p:cNvPr id="132" name="Rechte verbindingslijn 131">
                <a:extLst>
                  <a:ext uri="{FF2B5EF4-FFF2-40B4-BE49-F238E27FC236}">
                    <a16:creationId xmlns:a16="http://schemas.microsoft.com/office/drawing/2014/main" id="{B35407BC-3A0A-4871-ABE2-7635D73EE27A}"/>
                  </a:ext>
                </a:extLst>
              </p:cNvPr>
              <p:cNvCxnSpPr/>
              <p:nvPr/>
            </p:nvCxnSpPr>
            <p:spPr>
              <a:xfrm>
                <a:off x="-292406" y="6514469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Rechte verbindingslijn 132">
                <a:extLst>
                  <a:ext uri="{FF2B5EF4-FFF2-40B4-BE49-F238E27FC236}">
                    <a16:creationId xmlns:a16="http://schemas.microsoft.com/office/drawing/2014/main" id="{4A7DA7F0-4EA0-4615-A981-EAA793ED84CA}"/>
                  </a:ext>
                </a:extLst>
              </p:cNvPr>
              <p:cNvCxnSpPr/>
              <p:nvPr/>
            </p:nvCxnSpPr>
            <p:spPr>
              <a:xfrm>
                <a:off x="-292406" y="6858000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Rechte verbindingslijn 139">
                <a:extLst>
                  <a:ext uri="{FF2B5EF4-FFF2-40B4-BE49-F238E27FC236}">
                    <a16:creationId xmlns:a16="http://schemas.microsoft.com/office/drawing/2014/main" id="{B40FAD36-FE8B-49FA-9E0D-C7105A0D722B}"/>
                  </a:ext>
                </a:extLst>
              </p:cNvPr>
              <p:cNvCxnSpPr/>
              <p:nvPr/>
            </p:nvCxnSpPr>
            <p:spPr>
              <a:xfrm>
                <a:off x="-292406" y="5835337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Rechte verbindingslijn 140">
                <a:extLst>
                  <a:ext uri="{FF2B5EF4-FFF2-40B4-BE49-F238E27FC236}">
                    <a16:creationId xmlns:a16="http://schemas.microsoft.com/office/drawing/2014/main" id="{33609692-1305-4544-8876-5DFA20670E10}"/>
                  </a:ext>
                </a:extLst>
              </p:cNvPr>
              <p:cNvCxnSpPr/>
              <p:nvPr/>
            </p:nvCxnSpPr>
            <p:spPr>
              <a:xfrm>
                <a:off x="-292406" y="6178868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ep 121">
              <a:extLst>
                <a:ext uri="{FF2B5EF4-FFF2-40B4-BE49-F238E27FC236}">
                  <a16:creationId xmlns:a16="http://schemas.microsoft.com/office/drawing/2014/main" id="{4A7F239B-2923-4D2D-8479-D51DD89FCB0F}"/>
                </a:ext>
              </a:extLst>
            </p:cNvPr>
            <p:cNvGrpSpPr/>
            <p:nvPr/>
          </p:nvGrpSpPr>
          <p:grpSpPr>
            <a:xfrm>
              <a:off x="11493242" y="-539385"/>
              <a:ext cx="699566" cy="7938013"/>
              <a:chOff x="11493242" y="-539385"/>
              <a:chExt cx="699566" cy="7938013"/>
            </a:xfrm>
          </p:grpSpPr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BB7ADD08-1878-4651-9B40-3AB18C9114AB}"/>
                  </a:ext>
                </a:extLst>
              </p:cNvPr>
              <p:cNvGrpSpPr/>
              <p:nvPr/>
            </p:nvGrpSpPr>
            <p:grpSpPr>
              <a:xfrm rot="16200000">
                <a:off x="8052036" y="3257856"/>
                <a:ext cx="7938013" cy="343531"/>
                <a:chOff x="-292406" y="6514469"/>
                <a:chExt cx="12784249" cy="343531"/>
              </a:xfrm>
            </p:grpSpPr>
            <p:cxnSp>
              <p:nvCxnSpPr>
                <p:cNvPr id="130" name="Rechte verbindingslijn 129">
                  <a:extLst>
                    <a:ext uri="{FF2B5EF4-FFF2-40B4-BE49-F238E27FC236}">
                      <a16:creationId xmlns:a16="http://schemas.microsoft.com/office/drawing/2014/main" id="{6BF1EE04-CAC4-48AF-9A18-3EE7162EB488}"/>
                    </a:ext>
                  </a:extLst>
                </p:cNvPr>
                <p:cNvCxnSpPr/>
                <p:nvPr/>
              </p:nvCxnSpPr>
              <p:spPr>
                <a:xfrm>
                  <a:off x="-292406" y="6514469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Rechte verbindingslijn 130">
                  <a:extLst>
                    <a:ext uri="{FF2B5EF4-FFF2-40B4-BE49-F238E27FC236}">
                      <a16:creationId xmlns:a16="http://schemas.microsoft.com/office/drawing/2014/main" id="{83064D72-53F3-4A68-82DC-151399CB8F7E}"/>
                    </a:ext>
                  </a:extLst>
                </p:cNvPr>
                <p:cNvCxnSpPr/>
                <p:nvPr/>
              </p:nvCxnSpPr>
              <p:spPr>
                <a:xfrm>
                  <a:off x="-292406" y="6858000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Rechte verbindingslijn 128">
                <a:extLst>
                  <a:ext uri="{FF2B5EF4-FFF2-40B4-BE49-F238E27FC236}">
                    <a16:creationId xmlns:a16="http://schemas.microsoft.com/office/drawing/2014/main" id="{E96240FE-AE18-431E-8E75-FD44EFA4CB95}"/>
                  </a:ext>
                </a:extLst>
              </p:cNvPr>
              <p:cNvCxnSpPr/>
              <p:nvPr/>
            </p:nvCxnSpPr>
            <p:spPr>
              <a:xfrm rot="16200000">
                <a:off x="7524235" y="3429622"/>
                <a:ext cx="7938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ep 122">
              <a:extLst>
                <a:ext uri="{FF2B5EF4-FFF2-40B4-BE49-F238E27FC236}">
                  <a16:creationId xmlns:a16="http://schemas.microsoft.com/office/drawing/2014/main" id="{3205A8CD-C152-427D-9D0C-3F6344DC510E}"/>
                </a:ext>
              </a:extLst>
            </p:cNvPr>
            <p:cNvGrpSpPr/>
            <p:nvPr/>
          </p:nvGrpSpPr>
          <p:grpSpPr>
            <a:xfrm>
              <a:off x="-11116" y="-539385"/>
              <a:ext cx="699566" cy="7950713"/>
              <a:chOff x="11493242" y="-539385"/>
              <a:chExt cx="699566" cy="7950713"/>
            </a:xfrm>
          </p:grpSpPr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id="{8E119295-F27D-46C0-93C2-A109CEB50170}"/>
                  </a:ext>
                </a:extLst>
              </p:cNvPr>
              <p:cNvGrpSpPr/>
              <p:nvPr/>
            </p:nvGrpSpPr>
            <p:grpSpPr>
              <a:xfrm rot="16200000">
                <a:off x="8052036" y="3257856"/>
                <a:ext cx="7938013" cy="343531"/>
                <a:chOff x="-292406" y="6514469"/>
                <a:chExt cx="12784249" cy="343531"/>
              </a:xfrm>
            </p:grpSpPr>
            <p:cxnSp>
              <p:nvCxnSpPr>
                <p:cNvPr id="126" name="Rechte verbindingslijn 125">
                  <a:extLst>
                    <a:ext uri="{FF2B5EF4-FFF2-40B4-BE49-F238E27FC236}">
                      <a16:creationId xmlns:a16="http://schemas.microsoft.com/office/drawing/2014/main" id="{F673D4EF-E213-4C46-A2C5-B221CF6E9E55}"/>
                    </a:ext>
                  </a:extLst>
                </p:cNvPr>
                <p:cNvCxnSpPr/>
                <p:nvPr/>
              </p:nvCxnSpPr>
              <p:spPr>
                <a:xfrm>
                  <a:off x="-292406" y="6514469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Rechte verbindingslijn 126">
                  <a:extLst>
                    <a:ext uri="{FF2B5EF4-FFF2-40B4-BE49-F238E27FC236}">
                      <a16:creationId xmlns:a16="http://schemas.microsoft.com/office/drawing/2014/main" id="{A0BF6A06-39FD-4018-B73F-118838AFDB76}"/>
                    </a:ext>
                  </a:extLst>
                </p:cNvPr>
                <p:cNvCxnSpPr/>
                <p:nvPr/>
              </p:nvCxnSpPr>
              <p:spPr>
                <a:xfrm>
                  <a:off x="-292406" y="6858000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5" name="Rechte verbindingslijn 124">
                <a:extLst>
                  <a:ext uri="{FF2B5EF4-FFF2-40B4-BE49-F238E27FC236}">
                    <a16:creationId xmlns:a16="http://schemas.microsoft.com/office/drawing/2014/main" id="{08B5B755-9205-47C1-A7B1-69E4CF90FE95}"/>
                  </a:ext>
                </a:extLst>
              </p:cNvPr>
              <p:cNvCxnSpPr/>
              <p:nvPr/>
            </p:nvCxnSpPr>
            <p:spPr>
              <a:xfrm rot="16200000">
                <a:off x="7524235" y="3442322"/>
                <a:ext cx="7938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Rounded Rectangle 7">
            <a:extLst>
              <a:ext uri="{FF2B5EF4-FFF2-40B4-BE49-F238E27FC236}">
                <a16:creationId xmlns:a16="http://schemas.microsoft.com/office/drawing/2014/main" id="{49206924-63C7-439B-893E-2E5FD11B707B}"/>
              </a:ext>
            </a:extLst>
          </p:cNvPr>
          <p:cNvSpPr/>
          <p:nvPr/>
        </p:nvSpPr>
        <p:spPr>
          <a:xfrm>
            <a:off x="7648356" y="1463192"/>
            <a:ext cx="3855193" cy="4458259"/>
          </a:xfrm>
          <a:prstGeom prst="roundRect">
            <a:avLst>
              <a:gd name="adj" fmla="val 2016"/>
            </a:avLst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17" name="Picture 10">
            <a:extLst>
              <a:ext uri="{FF2B5EF4-FFF2-40B4-BE49-F238E27FC236}">
                <a16:creationId xmlns:a16="http://schemas.microsoft.com/office/drawing/2014/main" id="{B45FE96A-77B6-496D-8E52-9388D495AE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06953" y="1085274"/>
            <a:ext cx="784144" cy="784144"/>
          </a:xfrm>
          <a:prstGeom prst="rect">
            <a:avLst/>
          </a:prstGeom>
        </p:spPr>
      </p:pic>
      <p:sp>
        <p:nvSpPr>
          <p:cNvPr id="3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38" name="Footer Placeholder 2"/>
          <p:cNvSpPr>
            <a:spLocks noGrp="1"/>
          </p:cNvSpPr>
          <p:nvPr>
            <p:ph type="ftr" sz="quarter" idx="17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39" name="Tijdelijke aanduiding voor verticale tekst 2">
            <a:extLst>
              <a:ext uri="{FF2B5EF4-FFF2-40B4-BE49-F238E27FC236}">
                <a16:creationId xmlns:a16="http://schemas.microsoft.com/office/drawing/2014/main" id="{E7DE0271-DFDB-405B-962C-551A6C53674B}"/>
              </a:ext>
            </a:extLst>
          </p:cNvPr>
          <p:cNvSpPr>
            <a:spLocks noGrp="1"/>
          </p:cNvSpPr>
          <p:nvPr>
            <p:ph type="body" orient="vert" idx="16"/>
          </p:nvPr>
        </p:nvSpPr>
        <p:spPr>
          <a:xfrm>
            <a:off x="7796893" y="1666509"/>
            <a:ext cx="3594197" cy="410564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2" name="Tijdelijke aanduiding voor verticale tekst 2">
            <a:extLst>
              <a:ext uri="{FF2B5EF4-FFF2-40B4-BE49-F238E27FC236}">
                <a16:creationId xmlns:a16="http://schemas.microsoft.com/office/drawing/2014/main" id="{ED25C50A-F42A-40DA-BDF0-A567612DB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0" y="1464404"/>
            <a:ext cx="6650821" cy="444903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87822D74-F32C-4568-85FB-2C7F5AFAAC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74B2107D-8F02-440D-85F2-4F338FF2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14835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+ INFO SLIDE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98A293-DFC4-42B5-8BB6-E604CAA2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98A293-DFC4-42B5-8BB6-E604CAA2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DCDCCF1-DE2F-4B14-8D83-8297AA41981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9A0C6F21-36E5-4371-B6ED-CE151F0D8C55}"/>
              </a:ext>
            </a:extLst>
          </p:cNvPr>
          <p:cNvSpPr/>
          <p:nvPr/>
        </p:nvSpPr>
        <p:spPr>
          <a:xfrm>
            <a:off x="7648356" y="1463192"/>
            <a:ext cx="3855193" cy="4458259"/>
          </a:xfrm>
          <a:prstGeom prst="roundRect">
            <a:avLst>
              <a:gd name="adj" fmla="val 20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Tijdelijke aanduiding voor verticale tekst 2">
            <a:extLst>
              <a:ext uri="{FF2B5EF4-FFF2-40B4-BE49-F238E27FC236}">
                <a16:creationId xmlns:a16="http://schemas.microsoft.com/office/drawing/2014/main" id="{AC62E099-5D50-43CE-AC85-EFF2806DB36C}"/>
              </a:ext>
            </a:extLst>
          </p:cNvPr>
          <p:cNvSpPr>
            <a:spLocks noGrp="1"/>
          </p:cNvSpPr>
          <p:nvPr>
            <p:ph type="body" orient="vert" idx="16"/>
          </p:nvPr>
        </p:nvSpPr>
        <p:spPr>
          <a:xfrm>
            <a:off x="7796893" y="1666509"/>
            <a:ext cx="3594197" cy="410564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222" name="Picture 10">
            <a:extLst>
              <a:ext uri="{FF2B5EF4-FFF2-40B4-BE49-F238E27FC236}">
                <a16:creationId xmlns:a16="http://schemas.microsoft.com/office/drawing/2014/main" id="{9681D520-161E-42FB-BF95-D1F88AA78C3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10823" y="1092658"/>
            <a:ext cx="776760" cy="776760"/>
          </a:xfrm>
          <a:prstGeom prst="rect">
            <a:avLst/>
          </a:prstGeom>
        </p:spPr>
      </p:pic>
      <p:sp>
        <p:nvSpPr>
          <p:cNvPr id="18" name="Tijdelijke aanduiding voor verticale tekst 2">
            <a:extLst>
              <a:ext uri="{FF2B5EF4-FFF2-40B4-BE49-F238E27FC236}">
                <a16:creationId xmlns:a16="http://schemas.microsoft.com/office/drawing/2014/main" id="{61A0EA42-27DC-4031-A126-75343F97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0" y="1464404"/>
            <a:ext cx="6650821" cy="444903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5F8978B-78E4-4C09-9443-5519F1D844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05E8325-F8D2-4EFE-BBDF-624B987C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0720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+ INFO SLIDE (RO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98A293-DFC4-42B5-8BB6-E604CAA2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98A293-DFC4-42B5-8BB6-E604CAA2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DCDCCF1-DE2F-4B14-8D83-8297AA41981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9A0C6F21-36E5-4371-B6ED-CE151F0D8C55}"/>
              </a:ext>
            </a:extLst>
          </p:cNvPr>
          <p:cNvSpPr/>
          <p:nvPr/>
        </p:nvSpPr>
        <p:spPr>
          <a:xfrm>
            <a:off x="7648356" y="1463192"/>
            <a:ext cx="3855193" cy="4458259"/>
          </a:xfrm>
          <a:prstGeom prst="roundRect">
            <a:avLst>
              <a:gd name="adj" fmla="val 201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Tijdelijke aanduiding voor verticale tekst 2">
            <a:extLst>
              <a:ext uri="{FF2B5EF4-FFF2-40B4-BE49-F238E27FC236}">
                <a16:creationId xmlns:a16="http://schemas.microsoft.com/office/drawing/2014/main" id="{AC62E099-5D50-43CE-AC85-EFF2806DB36C}"/>
              </a:ext>
            </a:extLst>
          </p:cNvPr>
          <p:cNvSpPr>
            <a:spLocks noGrp="1"/>
          </p:cNvSpPr>
          <p:nvPr>
            <p:ph type="body" orient="vert" idx="16"/>
          </p:nvPr>
        </p:nvSpPr>
        <p:spPr>
          <a:xfrm>
            <a:off x="7796893" y="1666509"/>
            <a:ext cx="3594197" cy="410564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222" name="Picture 10">
            <a:extLst>
              <a:ext uri="{FF2B5EF4-FFF2-40B4-BE49-F238E27FC236}">
                <a16:creationId xmlns:a16="http://schemas.microsoft.com/office/drawing/2014/main" id="{9681D520-161E-42FB-BF95-D1F88AA78C3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10823" y="1092658"/>
            <a:ext cx="776760" cy="776760"/>
          </a:xfrm>
          <a:prstGeom prst="rect">
            <a:avLst/>
          </a:prstGeom>
        </p:spPr>
      </p:pic>
      <p:sp>
        <p:nvSpPr>
          <p:cNvPr id="17" name="Tijdelijke aanduiding voor verticale tekst 2">
            <a:extLst>
              <a:ext uri="{FF2B5EF4-FFF2-40B4-BE49-F238E27FC236}">
                <a16:creationId xmlns:a16="http://schemas.microsoft.com/office/drawing/2014/main" id="{BCE838F5-5269-49ED-ADB9-B3EFC9B81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0" y="1464404"/>
            <a:ext cx="6650821" cy="444903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AEC58F36-D463-46EA-9CB3-57A9E3E1F0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4242D3D-AF58-4DBC-91BF-1787BDCC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78775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+ INFO SLIDE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C517757-3612-4F7E-8F53-EC7D82AABEB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C517757-3612-4F7E-8F53-EC7D82AABE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2B190B2-308C-4C6B-81D4-0416B05007D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grpSp>
        <p:nvGrpSpPr>
          <p:cNvPr id="119" name="Groep 118" hidden="1">
            <a:extLst>
              <a:ext uri="{FF2B5EF4-FFF2-40B4-BE49-F238E27FC236}">
                <a16:creationId xmlns:a16="http://schemas.microsoft.com/office/drawing/2014/main" id="{77504D76-9C51-44CF-917A-242E1D3D92BE}"/>
              </a:ext>
            </a:extLst>
          </p:cNvPr>
          <p:cNvGrpSpPr/>
          <p:nvPr/>
        </p:nvGrpSpPr>
        <p:grpSpPr>
          <a:xfrm>
            <a:off x="-292406" y="-539385"/>
            <a:ext cx="12784249" cy="7950713"/>
            <a:chOff x="-292406" y="-539385"/>
            <a:chExt cx="12784249" cy="7950713"/>
          </a:xfrm>
        </p:grpSpPr>
        <p:grpSp>
          <p:nvGrpSpPr>
            <p:cNvPr id="120" name="Groep 119">
              <a:extLst>
                <a:ext uri="{FF2B5EF4-FFF2-40B4-BE49-F238E27FC236}">
                  <a16:creationId xmlns:a16="http://schemas.microsoft.com/office/drawing/2014/main" id="{F31D955F-D8DC-4E02-BFCD-CE3FA62E80A1}"/>
                </a:ext>
              </a:extLst>
            </p:cNvPr>
            <p:cNvGrpSpPr/>
            <p:nvPr/>
          </p:nvGrpSpPr>
          <p:grpSpPr>
            <a:xfrm>
              <a:off x="-292406" y="-11151"/>
              <a:ext cx="12784249" cy="2436231"/>
              <a:chOff x="-334537" y="-11151"/>
              <a:chExt cx="13649093" cy="2436231"/>
            </a:xfrm>
          </p:grpSpPr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F3355427-16F0-4ED8-A310-E1FB8ED85E4D}"/>
                  </a:ext>
                </a:extLst>
              </p:cNvPr>
              <p:cNvCxnSpPr/>
              <p:nvPr/>
            </p:nvCxnSpPr>
            <p:spPr>
              <a:xfrm>
                <a:off x="-334537" y="-11151"/>
                <a:ext cx="13649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>
                <a:extLst>
                  <a:ext uri="{FF2B5EF4-FFF2-40B4-BE49-F238E27FC236}">
                    <a16:creationId xmlns:a16="http://schemas.microsoft.com/office/drawing/2014/main" id="{0AC90256-6C1C-4BC5-ADE9-1063D262C409}"/>
                  </a:ext>
                </a:extLst>
              </p:cNvPr>
              <p:cNvCxnSpPr/>
              <p:nvPr/>
            </p:nvCxnSpPr>
            <p:spPr>
              <a:xfrm>
                <a:off x="-334537" y="302400"/>
                <a:ext cx="13649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Rechte verbindingslijn 135">
                <a:extLst>
                  <a:ext uri="{FF2B5EF4-FFF2-40B4-BE49-F238E27FC236}">
                    <a16:creationId xmlns:a16="http://schemas.microsoft.com/office/drawing/2014/main" id="{1081E6FA-EFA8-4B4B-B1E9-B393318F5A7F}"/>
                  </a:ext>
                </a:extLst>
              </p:cNvPr>
              <p:cNvCxnSpPr/>
              <p:nvPr/>
            </p:nvCxnSpPr>
            <p:spPr>
              <a:xfrm>
                <a:off x="-334537" y="476672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Rechte verbindingslijn 136">
                <a:extLst>
                  <a:ext uri="{FF2B5EF4-FFF2-40B4-BE49-F238E27FC236}">
                    <a16:creationId xmlns:a16="http://schemas.microsoft.com/office/drawing/2014/main" id="{FD72FB31-33A8-43D4-9242-CAA5E8873B5C}"/>
                  </a:ext>
                </a:extLst>
              </p:cNvPr>
              <p:cNvCxnSpPr/>
              <p:nvPr/>
            </p:nvCxnSpPr>
            <p:spPr>
              <a:xfrm>
                <a:off x="-334537" y="1165085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Rechte verbindingslijn 137">
                <a:extLst>
                  <a:ext uri="{FF2B5EF4-FFF2-40B4-BE49-F238E27FC236}">
                    <a16:creationId xmlns:a16="http://schemas.microsoft.com/office/drawing/2014/main" id="{A61E3744-FF59-4BF4-A9C5-BD96C92DE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34537" y="1669141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Rechte verbindingslijn 138">
                <a:extLst>
                  <a:ext uri="{FF2B5EF4-FFF2-40B4-BE49-F238E27FC236}">
                    <a16:creationId xmlns:a16="http://schemas.microsoft.com/office/drawing/2014/main" id="{FCF1E2B3-A134-4703-AFF5-CB4A1B11AEB5}"/>
                  </a:ext>
                </a:extLst>
              </p:cNvPr>
              <p:cNvCxnSpPr/>
              <p:nvPr/>
            </p:nvCxnSpPr>
            <p:spPr>
              <a:xfrm>
                <a:off x="-334537" y="2425080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ep 120">
              <a:extLst>
                <a:ext uri="{FF2B5EF4-FFF2-40B4-BE49-F238E27FC236}">
                  <a16:creationId xmlns:a16="http://schemas.microsoft.com/office/drawing/2014/main" id="{8F1869D9-8BBB-4005-AE84-F18126565C91}"/>
                </a:ext>
              </a:extLst>
            </p:cNvPr>
            <p:cNvGrpSpPr/>
            <p:nvPr/>
          </p:nvGrpSpPr>
          <p:grpSpPr>
            <a:xfrm>
              <a:off x="-292406" y="5835337"/>
              <a:ext cx="12784249" cy="1022663"/>
              <a:chOff x="-292406" y="5835337"/>
              <a:chExt cx="12784249" cy="1022663"/>
            </a:xfrm>
          </p:grpSpPr>
          <p:cxnSp>
            <p:nvCxnSpPr>
              <p:cNvPr id="132" name="Rechte verbindingslijn 131">
                <a:extLst>
                  <a:ext uri="{FF2B5EF4-FFF2-40B4-BE49-F238E27FC236}">
                    <a16:creationId xmlns:a16="http://schemas.microsoft.com/office/drawing/2014/main" id="{B35407BC-3A0A-4871-ABE2-7635D73EE27A}"/>
                  </a:ext>
                </a:extLst>
              </p:cNvPr>
              <p:cNvCxnSpPr/>
              <p:nvPr/>
            </p:nvCxnSpPr>
            <p:spPr>
              <a:xfrm>
                <a:off x="-292406" y="6514469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Rechte verbindingslijn 132">
                <a:extLst>
                  <a:ext uri="{FF2B5EF4-FFF2-40B4-BE49-F238E27FC236}">
                    <a16:creationId xmlns:a16="http://schemas.microsoft.com/office/drawing/2014/main" id="{4A7DA7F0-4EA0-4615-A981-EAA793ED84CA}"/>
                  </a:ext>
                </a:extLst>
              </p:cNvPr>
              <p:cNvCxnSpPr/>
              <p:nvPr/>
            </p:nvCxnSpPr>
            <p:spPr>
              <a:xfrm>
                <a:off x="-292406" y="6858000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Rechte verbindingslijn 139">
                <a:extLst>
                  <a:ext uri="{FF2B5EF4-FFF2-40B4-BE49-F238E27FC236}">
                    <a16:creationId xmlns:a16="http://schemas.microsoft.com/office/drawing/2014/main" id="{B40FAD36-FE8B-49FA-9E0D-C7105A0D722B}"/>
                  </a:ext>
                </a:extLst>
              </p:cNvPr>
              <p:cNvCxnSpPr/>
              <p:nvPr/>
            </p:nvCxnSpPr>
            <p:spPr>
              <a:xfrm>
                <a:off x="-292406" y="5835337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Rechte verbindingslijn 140">
                <a:extLst>
                  <a:ext uri="{FF2B5EF4-FFF2-40B4-BE49-F238E27FC236}">
                    <a16:creationId xmlns:a16="http://schemas.microsoft.com/office/drawing/2014/main" id="{33609692-1305-4544-8876-5DFA20670E10}"/>
                  </a:ext>
                </a:extLst>
              </p:cNvPr>
              <p:cNvCxnSpPr/>
              <p:nvPr/>
            </p:nvCxnSpPr>
            <p:spPr>
              <a:xfrm>
                <a:off x="-292406" y="6178868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ep 121">
              <a:extLst>
                <a:ext uri="{FF2B5EF4-FFF2-40B4-BE49-F238E27FC236}">
                  <a16:creationId xmlns:a16="http://schemas.microsoft.com/office/drawing/2014/main" id="{4A7F239B-2923-4D2D-8479-D51DD89FCB0F}"/>
                </a:ext>
              </a:extLst>
            </p:cNvPr>
            <p:cNvGrpSpPr/>
            <p:nvPr/>
          </p:nvGrpSpPr>
          <p:grpSpPr>
            <a:xfrm>
              <a:off x="11493242" y="-539385"/>
              <a:ext cx="699566" cy="7938013"/>
              <a:chOff x="11493242" y="-539385"/>
              <a:chExt cx="699566" cy="7938013"/>
            </a:xfrm>
          </p:grpSpPr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BB7ADD08-1878-4651-9B40-3AB18C9114AB}"/>
                  </a:ext>
                </a:extLst>
              </p:cNvPr>
              <p:cNvGrpSpPr/>
              <p:nvPr/>
            </p:nvGrpSpPr>
            <p:grpSpPr>
              <a:xfrm rot="16200000">
                <a:off x="8052036" y="3257856"/>
                <a:ext cx="7938013" cy="343531"/>
                <a:chOff x="-292406" y="6514469"/>
                <a:chExt cx="12784249" cy="343531"/>
              </a:xfrm>
            </p:grpSpPr>
            <p:cxnSp>
              <p:nvCxnSpPr>
                <p:cNvPr id="130" name="Rechte verbindingslijn 129">
                  <a:extLst>
                    <a:ext uri="{FF2B5EF4-FFF2-40B4-BE49-F238E27FC236}">
                      <a16:creationId xmlns:a16="http://schemas.microsoft.com/office/drawing/2014/main" id="{6BF1EE04-CAC4-48AF-9A18-3EE7162EB488}"/>
                    </a:ext>
                  </a:extLst>
                </p:cNvPr>
                <p:cNvCxnSpPr/>
                <p:nvPr/>
              </p:nvCxnSpPr>
              <p:spPr>
                <a:xfrm>
                  <a:off x="-292406" y="6514469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Rechte verbindingslijn 130">
                  <a:extLst>
                    <a:ext uri="{FF2B5EF4-FFF2-40B4-BE49-F238E27FC236}">
                      <a16:creationId xmlns:a16="http://schemas.microsoft.com/office/drawing/2014/main" id="{83064D72-53F3-4A68-82DC-151399CB8F7E}"/>
                    </a:ext>
                  </a:extLst>
                </p:cNvPr>
                <p:cNvCxnSpPr/>
                <p:nvPr/>
              </p:nvCxnSpPr>
              <p:spPr>
                <a:xfrm>
                  <a:off x="-292406" y="6858000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Rechte verbindingslijn 128">
                <a:extLst>
                  <a:ext uri="{FF2B5EF4-FFF2-40B4-BE49-F238E27FC236}">
                    <a16:creationId xmlns:a16="http://schemas.microsoft.com/office/drawing/2014/main" id="{E96240FE-AE18-431E-8E75-FD44EFA4CB95}"/>
                  </a:ext>
                </a:extLst>
              </p:cNvPr>
              <p:cNvCxnSpPr/>
              <p:nvPr/>
            </p:nvCxnSpPr>
            <p:spPr>
              <a:xfrm rot="16200000">
                <a:off x="7524235" y="3429622"/>
                <a:ext cx="7938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ep 122">
              <a:extLst>
                <a:ext uri="{FF2B5EF4-FFF2-40B4-BE49-F238E27FC236}">
                  <a16:creationId xmlns:a16="http://schemas.microsoft.com/office/drawing/2014/main" id="{3205A8CD-C152-427D-9D0C-3F6344DC510E}"/>
                </a:ext>
              </a:extLst>
            </p:cNvPr>
            <p:cNvGrpSpPr/>
            <p:nvPr/>
          </p:nvGrpSpPr>
          <p:grpSpPr>
            <a:xfrm>
              <a:off x="-11116" y="-539385"/>
              <a:ext cx="699566" cy="7950713"/>
              <a:chOff x="11493242" y="-539385"/>
              <a:chExt cx="699566" cy="7950713"/>
            </a:xfrm>
          </p:grpSpPr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id="{8E119295-F27D-46C0-93C2-A109CEB50170}"/>
                  </a:ext>
                </a:extLst>
              </p:cNvPr>
              <p:cNvGrpSpPr/>
              <p:nvPr/>
            </p:nvGrpSpPr>
            <p:grpSpPr>
              <a:xfrm rot="16200000">
                <a:off x="8052036" y="3257856"/>
                <a:ext cx="7938013" cy="343531"/>
                <a:chOff x="-292406" y="6514469"/>
                <a:chExt cx="12784249" cy="343531"/>
              </a:xfrm>
            </p:grpSpPr>
            <p:cxnSp>
              <p:nvCxnSpPr>
                <p:cNvPr id="126" name="Rechte verbindingslijn 125">
                  <a:extLst>
                    <a:ext uri="{FF2B5EF4-FFF2-40B4-BE49-F238E27FC236}">
                      <a16:creationId xmlns:a16="http://schemas.microsoft.com/office/drawing/2014/main" id="{F673D4EF-E213-4C46-A2C5-B221CF6E9E55}"/>
                    </a:ext>
                  </a:extLst>
                </p:cNvPr>
                <p:cNvCxnSpPr/>
                <p:nvPr/>
              </p:nvCxnSpPr>
              <p:spPr>
                <a:xfrm>
                  <a:off x="-292406" y="6514469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Rechte verbindingslijn 126">
                  <a:extLst>
                    <a:ext uri="{FF2B5EF4-FFF2-40B4-BE49-F238E27FC236}">
                      <a16:creationId xmlns:a16="http://schemas.microsoft.com/office/drawing/2014/main" id="{A0BF6A06-39FD-4018-B73F-118838AFDB76}"/>
                    </a:ext>
                  </a:extLst>
                </p:cNvPr>
                <p:cNvCxnSpPr/>
                <p:nvPr/>
              </p:nvCxnSpPr>
              <p:spPr>
                <a:xfrm>
                  <a:off x="-292406" y="6858000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5" name="Rechte verbindingslijn 124">
                <a:extLst>
                  <a:ext uri="{FF2B5EF4-FFF2-40B4-BE49-F238E27FC236}">
                    <a16:creationId xmlns:a16="http://schemas.microsoft.com/office/drawing/2014/main" id="{08B5B755-9205-47C1-A7B1-69E4CF90FE95}"/>
                  </a:ext>
                </a:extLst>
              </p:cNvPr>
              <p:cNvCxnSpPr/>
              <p:nvPr/>
            </p:nvCxnSpPr>
            <p:spPr>
              <a:xfrm rot="16200000">
                <a:off x="7524235" y="3442322"/>
                <a:ext cx="7938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Rounded Rectangle 7">
            <a:extLst>
              <a:ext uri="{FF2B5EF4-FFF2-40B4-BE49-F238E27FC236}">
                <a16:creationId xmlns:a16="http://schemas.microsoft.com/office/drawing/2014/main" id="{49206924-63C7-439B-893E-2E5FD11B707B}"/>
              </a:ext>
            </a:extLst>
          </p:cNvPr>
          <p:cNvSpPr/>
          <p:nvPr/>
        </p:nvSpPr>
        <p:spPr>
          <a:xfrm>
            <a:off x="7648356" y="1469951"/>
            <a:ext cx="3855193" cy="4438800"/>
          </a:xfrm>
          <a:prstGeom prst="roundRect">
            <a:avLst>
              <a:gd name="adj" fmla="val 20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17" name="Picture 10">
            <a:extLst>
              <a:ext uri="{FF2B5EF4-FFF2-40B4-BE49-F238E27FC236}">
                <a16:creationId xmlns:a16="http://schemas.microsoft.com/office/drawing/2014/main" id="{B45FE96A-77B6-496D-8E52-9388D495AE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06953" y="1085274"/>
            <a:ext cx="784144" cy="784144"/>
          </a:xfrm>
          <a:prstGeom prst="rect">
            <a:avLst/>
          </a:prstGeom>
        </p:spPr>
      </p:pic>
      <p:sp>
        <p:nvSpPr>
          <p:cNvPr id="3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38" name="Footer Placeholder 2"/>
          <p:cNvSpPr>
            <a:spLocks noGrp="1"/>
          </p:cNvSpPr>
          <p:nvPr>
            <p:ph type="ftr" sz="quarter" idx="17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39" name="Tijdelijke aanduiding voor verticale tekst 2">
            <a:extLst>
              <a:ext uri="{FF2B5EF4-FFF2-40B4-BE49-F238E27FC236}">
                <a16:creationId xmlns:a16="http://schemas.microsoft.com/office/drawing/2014/main" id="{E7DE0271-DFDB-405B-962C-551A6C53674B}"/>
              </a:ext>
            </a:extLst>
          </p:cNvPr>
          <p:cNvSpPr>
            <a:spLocks noGrp="1"/>
          </p:cNvSpPr>
          <p:nvPr>
            <p:ph type="body" orient="vert" idx="16"/>
          </p:nvPr>
        </p:nvSpPr>
        <p:spPr>
          <a:xfrm>
            <a:off x="7796893" y="1653809"/>
            <a:ext cx="3594197" cy="410564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3" name="Tijdelijke aanduiding voor grafiek 12">
            <a:extLst>
              <a:ext uri="{FF2B5EF4-FFF2-40B4-BE49-F238E27FC236}">
                <a16:creationId xmlns:a16="http://schemas.microsoft.com/office/drawing/2014/main" id="{BB9DE0E2-58A3-473F-8A22-62189674A19E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98241" y="1469951"/>
            <a:ext cx="6616959" cy="4438800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chart</a:t>
            </a:r>
            <a:endParaRPr lang="nl-NL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62DD76D0-C0F2-48C6-93FC-B389F75F19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8D49EC70-9316-4312-8191-3EAA7336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7294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 + INFO SLIDE (GRO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CD55E24-8724-45BE-B974-D7BECE5F02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CD55E24-8724-45BE-B974-D7BECE5F02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E72FC09-B19D-4987-9DEB-DF43291BA08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10" name="Rounded Rectangle 7">
            <a:extLst>
              <a:ext uri="{FF2B5EF4-FFF2-40B4-BE49-F238E27FC236}">
                <a16:creationId xmlns:a16="http://schemas.microsoft.com/office/drawing/2014/main" id="{49206924-63C7-439B-893E-2E5FD11B707B}"/>
              </a:ext>
            </a:extLst>
          </p:cNvPr>
          <p:cNvSpPr/>
          <p:nvPr/>
        </p:nvSpPr>
        <p:spPr>
          <a:xfrm>
            <a:off x="7648356" y="1474638"/>
            <a:ext cx="3960440" cy="4438800"/>
          </a:xfrm>
          <a:prstGeom prst="roundRect">
            <a:avLst>
              <a:gd name="adj" fmla="val 2016"/>
            </a:avLst>
          </a:prstGeom>
          <a:solidFill>
            <a:srgbClr val="2DA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ijdelijke aanduiding voor tabel 8">
            <a:extLst>
              <a:ext uri="{FF2B5EF4-FFF2-40B4-BE49-F238E27FC236}">
                <a16:creationId xmlns:a16="http://schemas.microsoft.com/office/drawing/2014/main" id="{D7192F76-CAF5-4904-A7A0-A7863AE932E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714596" y="1474638"/>
            <a:ext cx="6657753" cy="4438800"/>
          </a:xfrm>
          <a:prstGeom prst="rect">
            <a:avLst/>
          </a:prstGeo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table</a:t>
            </a:r>
            <a:endParaRPr lang="nl-NL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11" name="Tijdelijke aanduiding voor verticale tekst 2">
            <a:extLst>
              <a:ext uri="{FF2B5EF4-FFF2-40B4-BE49-F238E27FC236}">
                <a16:creationId xmlns:a16="http://schemas.microsoft.com/office/drawing/2014/main" id="{19BF5391-E6C8-40CF-83A1-0977EE1BBA72}"/>
              </a:ext>
            </a:extLst>
          </p:cNvPr>
          <p:cNvSpPr>
            <a:spLocks noGrp="1"/>
          </p:cNvSpPr>
          <p:nvPr>
            <p:ph type="body" orient="vert" idx="16"/>
          </p:nvPr>
        </p:nvSpPr>
        <p:spPr>
          <a:xfrm>
            <a:off x="7796893" y="1653809"/>
            <a:ext cx="3594197" cy="410564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7F746EC4-8E60-4587-84EE-341D28A66A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10823" y="1092658"/>
            <a:ext cx="776760" cy="776760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08A424E-4058-487D-BA60-2829146CF1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2A48196-FA4A-42EA-B13D-FE332DC4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15287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BEL + INFO SLIDE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CD55E24-8724-45BE-B974-D7BECE5F02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CD55E24-8724-45BE-B974-D7BECE5F02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3C6ECE0-EA6A-4C59-BCA6-D23468C6A5D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10" name="Rounded Rectangle 7">
            <a:extLst>
              <a:ext uri="{FF2B5EF4-FFF2-40B4-BE49-F238E27FC236}">
                <a16:creationId xmlns:a16="http://schemas.microsoft.com/office/drawing/2014/main" id="{49206924-63C7-439B-893E-2E5FD11B707B}"/>
              </a:ext>
            </a:extLst>
          </p:cNvPr>
          <p:cNvSpPr/>
          <p:nvPr/>
        </p:nvSpPr>
        <p:spPr>
          <a:xfrm>
            <a:off x="7648356" y="1474638"/>
            <a:ext cx="3960440" cy="4438800"/>
          </a:xfrm>
          <a:prstGeom prst="roundRect">
            <a:avLst>
              <a:gd name="adj" fmla="val 20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ijdelijke aanduiding voor tabel 8">
            <a:extLst>
              <a:ext uri="{FF2B5EF4-FFF2-40B4-BE49-F238E27FC236}">
                <a16:creationId xmlns:a16="http://schemas.microsoft.com/office/drawing/2014/main" id="{D7192F76-CAF5-4904-A7A0-A7863AE932E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714596" y="1474638"/>
            <a:ext cx="6657753" cy="4438800"/>
          </a:xfrm>
          <a:prstGeom prst="rect">
            <a:avLst/>
          </a:prstGeo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table</a:t>
            </a:r>
            <a:endParaRPr lang="nl-NL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11" name="Tijdelijke aanduiding voor verticale tekst 2">
            <a:extLst>
              <a:ext uri="{FF2B5EF4-FFF2-40B4-BE49-F238E27FC236}">
                <a16:creationId xmlns:a16="http://schemas.microsoft.com/office/drawing/2014/main" id="{19BF5391-E6C8-40CF-83A1-0977EE1BBA72}"/>
              </a:ext>
            </a:extLst>
          </p:cNvPr>
          <p:cNvSpPr>
            <a:spLocks noGrp="1"/>
          </p:cNvSpPr>
          <p:nvPr>
            <p:ph type="body" orient="vert" idx="16"/>
          </p:nvPr>
        </p:nvSpPr>
        <p:spPr>
          <a:xfrm>
            <a:off x="7796893" y="1653809"/>
            <a:ext cx="3594197" cy="410564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A5720880-F413-4FBC-9D10-8C89F4FC02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06953" y="1085274"/>
            <a:ext cx="784144" cy="784144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43E6399-10A6-4BBE-AB30-0A396724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FC2EC18-1E37-464F-9370-B0F9135B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68749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 + INFO SLIDE #2 (GRO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6A6B907-2844-477B-B0F6-CE91006D923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6A6B907-2844-477B-B0F6-CE91006D92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BF0DAF-60D2-4E00-9D7D-19BEC7E09B6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07" name="Ovaal 106">
            <a:extLst>
              <a:ext uri="{FF2B5EF4-FFF2-40B4-BE49-F238E27FC236}">
                <a16:creationId xmlns:a16="http://schemas.microsoft.com/office/drawing/2014/main" id="{373626ED-5C29-4711-8E42-3F8432F0CEFD}"/>
              </a:ext>
            </a:extLst>
          </p:cNvPr>
          <p:cNvSpPr/>
          <p:nvPr/>
        </p:nvSpPr>
        <p:spPr>
          <a:xfrm>
            <a:off x="7824192" y="1630432"/>
            <a:ext cx="3707037" cy="3707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" name="Tijdelijke aanduiding voor tekst 13">
            <a:extLst>
              <a:ext uri="{FF2B5EF4-FFF2-40B4-BE49-F238E27FC236}">
                <a16:creationId xmlns:a16="http://schemas.microsoft.com/office/drawing/2014/main" id="{273D64F0-578E-4A43-A1D7-BB30597F34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87412" y="2849976"/>
            <a:ext cx="3000877" cy="125009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Additional info</a:t>
            </a:r>
          </a:p>
        </p:txBody>
      </p:sp>
      <p:sp>
        <p:nvSpPr>
          <p:cNvPr id="112" name="Tijdelijke aanduiding voor tabel 8">
            <a:extLst>
              <a:ext uri="{FF2B5EF4-FFF2-40B4-BE49-F238E27FC236}">
                <a16:creationId xmlns:a16="http://schemas.microsoft.com/office/drawing/2014/main" id="{F92D02E3-3F87-4550-9BBA-BA5F4CBCE7AF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711200" y="1469990"/>
            <a:ext cx="6620424" cy="4438800"/>
          </a:xfrm>
          <a:prstGeom prst="rect">
            <a:avLst/>
          </a:prstGeo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table</a:t>
            </a:r>
            <a:endParaRPr lang="nl-NL"/>
          </a:p>
        </p:txBody>
      </p:sp>
      <p:pic>
        <p:nvPicPr>
          <p:cNvPr id="114" name="Picture 30">
            <a:extLst>
              <a:ext uri="{FF2B5EF4-FFF2-40B4-BE49-F238E27FC236}">
                <a16:creationId xmlns:a16="http://schemas.microsoft.com/office/drawing/2014/main" id="{435A6C5E-99F0-4722-A349-21A058831E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434" y="1765210"/>
            <a:ext cx="820532" cy="820532"/>
          </a:xfrm>
          <a:prstGeom prst="rect">
            <a:avLst/>
          </a:prstGeom>
        </p:spPr>
      </p:pic>
      <p:sp>
        <p:nvSpPr>
          <p:cNvPr id="12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5A6B3C0-0DC0-44B3-A0CC-F3D0D5325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371381D-3652-4CCB-84FD-EB89354D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93588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+ FOTO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3">
            <a:extLst>
              <a:ext uri="{FF2B5EF4-FFF2-40B4-BE49-F238E27FC236}">
                <a16:creationId xmlns:a16="http://schemas.microsoft.com/office/drawing/2014/main" id="{F79F39C3-0BCE-4BAE-A43F-EAA2E82567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" t="27085" r="6282" b="23109"/>
          <a:stretch/>
        </p:blipFill>
        <p:spPr>
          <a:xfrm>
            <a:off x="-26729" y="0"/>
            <a:ext cx="12225661" cy="6858000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Tijdelijke aanduiding voor afbeelding 8">
            <a:extLst>
              <a:ext uri="{FF2B5EF4-FFF2-40B4-BE49-F238E27FC236}">
                <a16:creationId xmlns:a16="http://schemas.microsoft.com/office/drawing/2014/main" id="{DB2C018A-2135-42FD-B1B3-1AD2484629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110" y="1519338"/>
            <a:ext cx="4795545" cy="4800599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1381248" y="2226502"/>
            <a:ext cx="5192756" cy="546574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F16003CA-C211-4E25-930F-750667849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0950" y="3170174"/>
            <a:ext cx="5192757" cy="224917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description</a:t>
            </a:r>
          </a:p>
        </p:txBody>
      </p:sp>
      <p:pic>
        <p:nvPicPr>
          <p:cNvPr id="133" name="Picture 17">
            <a:extLst>
              <a:ext uri="{FF2B5EF4-FFF2-40B4-BE49-F238E27FC236}">
                <a16:creationId xmlns:a16="http://schemas.microsoft.com/office/drawing/2014/main" id="{09B21A57-EAC1-478B-A7C4-1BC7EA7F6A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</p:spTree>
    <p:extLst>
      <p:ext uri="{BB962C8B-B14F-4D97-AF65-F5344CB8AC3E}">
        <p14:creationId xmlns:p14="http://schemas.microsoft.com/office/powerpoint/2010/main" val="12554446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+ FOTO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3">
            <a:extLst>
              <a:ext uri="{FF2B5EF4-FFF2-40B4-BE49-F238E27FC236}">
                <a16:creationId xmlns:a16="http://schemas.microsoft.com/office/drawing/2014/main" id="{F79F39C3-0BCE-4BAE-A43F-EAA2E82567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" t="27085" r="6333" b="23109"/>
          <a:stretch/>
        </p:blipFill>
        <p:spPr>
          <a:xfrm>
            <a:off x="-26729" y="0"/>
            <a:ext cx="12218729" cy="6858000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pic>
        <p:nvPicPr>
          <p:cNvPr id="133" name="Picture 17">
            <a:extLst>
              <a:ext uri="{FF2B5EF4-FFF2-40B4-BE49-F238E27FC236}">
                <a16:creationId xmlns:a16="http://schemas.microsoft.com/office/drawing/2014/main" id="{877905F9-4CCB-48C2-9FB3-9D0B2C81F2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5848E48-1D76-4892-9652-12FAF2F234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110" y="1519338"/>
            <a:ext cx="4795545" cy="4800599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11" name="Titel 5"/>
          <p:cNvSpPr>
            <a:spLocks noGrp="1"/>
          </p:cNvSpPr>
          <p:nvPr>
            <p:ph type="title" hasCustomPrompt="1"/>
          </p:nvPr>
        </p:nvSpPr>
        <p:spPr>
          <a:xfrm>
            <a:off x="1381248" y="2226502"/>
            <a:ext cx="5192756" cy="546574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12" name="Tijdelijke aanduiding voor tekst 13">
            <a:extLst>
              <a:ext uri="{FF2B5EF4-FFF2-40B4-BE49-F238E27FC236}">
                <a16:creationId xmlns:a16="http://schemas.microsoft.com/office/drawing/2014/main" id="{F16003CA-C211-4E25-930F-750667849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0950" y="3170174"/>
            <a:ext cx="5192757" cy="224917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</p:spTree>
    <p:extLst>
      <p:ext uri="{BB962C8B-B14F-4D97-AF65-F5344CB8AC3E}">
        <p14:creationId xmlns:p14="http://schemas.microsoft.com/office/powerpoint/2010/main" val="136968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+ FOTO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3">
            <a:extLst>
              <a:ext uri="{FF2B5EF4-FFF2-40B4-BE49-F238E27FC236}">
                <a16:creationId xmlns:a16="http://schemas.microsoft.com/office/drawing/2014/main" id="{F79F39C3-0BCE-4BAE-A43F-EAA2E82567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29" t="27085" r="6333" b="23109"/>
          <a:stretch/>
        </p:blipFill>
        <p:spPr>
          <a:xfrm>
            <a:off x="-26729" y="0"/>
            <a:ext cx="12218729" cy="6858000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pic>
        <p:nvPicPr>
          <p:cNvPr id="133" name="Picture 17">
            <a:extLst>
              <a:ext uri="{FF2B5EF4-FFF2-40B4-BE49-F238E27FC236}">
                <a16:creationId xmlns:a16="http://schemas.microsoft.com/office/drawing/2014/main" id="{0ACA17D8-971C-4CDE-AC38-A78A01F245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B6A49145-E83E-4B8D-BDA0-4A69D8E3AA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110" y="1519338"/>
            <a:ext cx="4795545" cy="4800599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11" name="Titel 5"/>
          <p:cNvSpPr>
            <a:spLocks noGrp="1"/>
          </p:cNvSpPr>
          <p:nvPr>
            <p:ph type="title" hasCustomPrompt="1"/>
          </p:nvPr>
        </p:nvSpPr>
        <p:spPr>
          <a:xfrm>
            <a:off x="1381248" y="2226502"/>
            <a:ext cx="5192756" cy="546574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12" name="Tijdelijke aanduiding voor tekst 13">
            <a:extLst>
              <a:ext uri="{FF2B5EF4-FFF2-40B4-BE49-F238E27FC236}">
                <a16:creationId xmlns:a16="http://schemas.microsoft.com/office/drawing/2014/main" id="{F16003CA-C211-4E25-930F-750667849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0950" y="3170174"/>
            <a:ext cx="5192757" cy="224917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</p:spTree>
    <p:extLst>
      <p:ext uri="{BB962C8B-B14F-4D97-AF65-F5344CB8AC3E}">
        <p14:creationId xmlns:p14="http://schemas.microsoft.com/office/powerpoint/2010/main" val="17645018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+ FOTO (D. 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3">
            <a:extLst>
              <a:ext uri="{FF2B5EF4-FFF2-40B4-BE49-F238E27FC236}">
                <a16:creationId xmlns:a16="http://schemas.microsoft.com/office/drawing/2014/main" id="{F79F39C3-0BCE-4BAE-A43F-EAA2E82567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" t="27085" r="6282" b="23109"/>
          <a:stretch/>
        </p:blipFill>
        <p:spPr>
          <a:xfrm>
            <a:off x="-26729" y="0"/>
            <a:ext cx="12225661" cy="6858000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33" name="Picture 17">
            <a:extLst>
              <a:ext uri="{FF2B5EF4-FFF2-40B4-BE49-F238E27FC236}">
                <a16:creationId xmlns:a16="http://schemas.microsoft.com/office/drawing/2014/main" id="{733AED8E-BA39-4FB6-A8A2-E2CC82B973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AF2ED82E-0474-4E9D-AB24-A1212E27D1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110" y="1519338"/>
            <a:ext cx="4795545" cy="4800599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11" name="Titel 5"/>
          <p:cNvSpPr>
            <a:spLocks noGrp="1"/>
          </p:cNvSpPr>
          <p:nvPr>
            <p:ph type="title" hasCustomPrompt="1"/>
          </p:nvPr>
        </p:nvSpPr>
        <p:spPr>
          <a:xfrm>
            <a:off x="1381248" y="2226502"/>
            <a:ext cx="5192756" cy="546574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12" name="Tijdelijke aanduiding voor tekst 13">
            <a:extLst>
              <a:ext uri="{FF2B5EF4-FFF2-40B4-BE49-F238E27FC236}">
                <a16:creationId xmlns:a16="http://schemas.microsoft.com/office/drawing/2014/main" id="{F16003CA-C211-4E25-930F-750667849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0950" y="3170174"/>
            <a:ext cx="5192757" cy="224917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</p:spTree>
    <p:extLst>
      <p:ext uri="{BB962C8B-B14F-4D97-AF65-F5344CB8AC3E}">
        <p14:creationId xmlns:p14="http://schemas.microsoft.com/office/powerpoint/2010/main" val="7984268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8">
            <a:extLst>
              <a:ext uri="{FF2B5EF4-FFF2-40B4-BE49-F238E27FC236}">
                <a16:creationId xmlns:a16="http://schemas.microsoft.com/office/drawing/2014/main" id="{DB2C018A-2135-42FD-B1B3-1AD2484629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571" y="0"/>
            <a:ext cx="12233317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16" name="Tijdelijke aanduiding voor tekst 13">
            <a:extLst>
              <a:ext uri="{FF2B5EF4-FFF2-40B4-BE49-F238E27FC236}">
                <a16:creationId xmlns:a16="http://schemas.microsoft.com/office/drawing/2014/main" id="{195DE720-32C9-4CFD-AE8E-8CCF7889C2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16572" y="1470321"/>
            <a:ext cx="5952401" cy="5387679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243" r="1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1828800" y="3017026"/>
            <a:ext cx="3493008" cy="490387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r>
              <a:rPr lang="nl-NL" err="1"/>
              <a:t>Title</a:t>
            </a:r>
            <a:endParaRPr lang="nl-NL"/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F16003CA-C211-4E25-930F-750667849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708044"/>
            <a:ext cx="3493008" cy="1346074"/>
          </a:xfrm>
          <a:prstGeom prst="rect">
            <a:avLst/>
          </a:prstGeom>
        </p:spPr>
        <p:txBody>
          <a:bodyPr/>
          <a:lstStyle>
            <a:lvl1pPr marL="285750" indent="-285750" algn="l"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723900" indent="-279400">
              <a:buSzPct val="130000"/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Bullet #1</a:t>
            </a:r>
          </a:p>
          <a:p>
            <a:pPr lvl="1"/>
            <a:r>
              <a:rPr lang="en-US" noProof="0"/>
              <a:t>Bullet #2 </a:t>
            </a:r>
          </a:p>
        </p:txBody>
      </p:sp>
      <p:sp>
        <p:nvSpPr>
          <p:cNvPr id="21" name="Tijdelijke aanduiding voor tekst 13">
            <a:extLst>
              <a:ext uri="{FF2B5EF4-FFF2-40B4-BE49-F238E27FC236}">
                <a16:creationId xmlns:a16="http://schemas.microsoft.com/office/drawing/2014/main" id="{B5D50386-124C-4DC4-8936-0422F8603D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1027" y="6191481"/>
            <a:ext cx="1134317" cy="35175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706" r="2884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2" name="Tijdelijke aanduiding voor tekst 13">
            <a:extLst>
              <a:ext uri="{FF2B5EF4-FFF2-40B4-BE49-F238E27FC236}">
                <a16:creationId xmlns:a16="http://schemas.microsoft.com/office/drawing/2014/main" id="{CE269618-05A1-4694-9DC1-BCCCA32087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34670" y="1118612"/>
            <a:ext cx="4326987" cy="432698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6" name="Titel 5">
            <a:extLst>
              <a:ext uri="{FF2B5EF4-FFF2-40B4-BE49-F238E27FC236}">
                <a16:creationId xmlns:a16="http://schemas.microsoft.com/office/drawing/2014/main" id="{9B265A4B-6BD7-4DB1-A51C-DB34429087AA}"/>
              </a:ext>
            </a:extLst>
          </p:cNvPr>
          <p:cNvSpPr txBox="1">
            <a:spLocks/>
          </p:cNvSpPr>
          <p:nvPr/>
        </p:nvSpPr>
        <p:spPr>
          <a:xfrm>
            <a:off x="8000492" y="2326008"/>
            <a:ext cx="3493008" cy="49038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err="1">
                <a:solidFill>
                  <a:schemeClr val="bg1"/>
                </a:solidFill>
              </a:rPr>
              <a:t>Title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7" name="Tijdelijke aanduiding voor tekst 13">
            <a:extLst>
              <a:ext uri="{FF2B5EF4-FFF2-40B4-BE49-F238E27FC236}">
                <a16:creationId xmlns:a16="http://schemas.microsoft.com/office/drawing/2014/main" id="{CBA54B9D-96C5-4739-8FEA-D49FD5340F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00492" y="3017026"/>
            <a:ext cx="3493008" cy="1346074"/>
          </a:xfrm>
          <a:prstGeom prst="rect">
            <a:avLst/>
          </a:prstGeom>
        </p:spPr>
        <p:txBody>
          <a:bodyPr/>
          <a:lstStyle>
            <a:lvl1pPr marL="285750" indent="-285750" algn="l">
              <a:buClr>
                <a:schemeClr val="accent3"/>
              </a:buClr>
              <a:buSzPct val="130000"/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723900" indent="-279400">
              <a:buClr>
                <a:schemeClr val="bg1"/>
              </a:buClr>
              <a:buSzPct val="13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Bullet #1</a:t>
            </a:r>
          </a:p>
          <a:p>
            <a:pPr lvl="1"/>
            <a:r>
              <a:rPr lang="en-US" noProof="0"/>
              <a:t>Bullet #2 </a:t>
            </a:r>
          </a:p>
        </p:txBody>
      </p:sp>
      <p:sp>
        <p:nvSpPr>
          <p:cNvPr id="103" name="Tijdelijke aanduiding voor tekst 13">
            <a:extLst>
              <a:ext uri="{FF2B5EF4-FFF2-40B4-BE49-F238E27FC236}">
                <a16:creationId xmlns:a16="http://schemas.microsoft.com/office/drawing/2014/main" id="{481F00D0-9193-4352-9210-C36CC74825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2556" y="1794388"/>
            <a:ext cx="914146" cy="952738"/>
          </a:xfrm>
          <a:prstGeom prst="rect">
            <a:avLst/>
          </a:prstGeom>
          <a:blipFill>
            <a:blip r:embed="rId4"/>
            <a:srcRect/>
            <a:stretch>
              <a:fillRect t="896" b="3154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4" name="Tijdelijke aanduiding voor tekst 13">
            <a:extLst>
              <a:ext uri="{FF2B5EF4-FFF2-40B4-BE49-F238E27FC236}">
                <a16:creationId xmlns:a16="http://schemas.microsoft.com/office/drawing/2014/main" id="{A0DCC1D8-6CD9-438A-8279-FC390BB04A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05539" y="1241340"/>
            <a:ext cx="914146" cy="952738"/>
          </a:xfrm>
          <a:prstGeom prst="rect">
            <a:avLst/>
          </a:prstGeom>
          <a:blipFill>
            <a:blip r:embed="rId5"/>
            <a:srcRect/>
            <a:stretch>
              <a:fillRect t="896" b="3154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7646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8">
            <a:extLst>
              <a:ext uri="{FF2B5EF4-FFF2-40B4-BE49-F238E27FC236}">
                <a16:creationId xmlns:a16="http://schemas.microsoft.com/office/drawing/2014/main" id="{DB2C018A-2135-42FD-B1B3-1AD2484629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571" y="0"/>
            <a:ext cx="12233317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22" name="Tijdelijke aanduiding voor tekst 13">
            <a:extLst>
              <a:ext uri="{FF2B5EF4-FFF2-40B4-BE49-F238E27FC236}">
                <a16:creationId xmlns:a16="http://schemas.microsoft.com/office/drawing/2014/main" id="{CE269618-05A1-4694-9DC1-BCCCA32087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5034" y="2115389"/>
            <a:ext cx="4326987" cy="432698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13">
            <a:extLst>
              <a:ext uri="{FF2B5EF4-FFF2-40B4-BE49-F238E27FC236}">
                <a16:creationId xmlns:a16="http://schemas.microsoft.com/office/drawing/2014/main" id="{B5D50386-124C-4DC4-8936-0422F8603D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1027" y="6191481"/>
            <a:ext cx="1134317" cy="35175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706" r="2884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4" name="Tijdelijke aanduiding voor tekst 13">
            <a:extLst>
              <a:ext uri="{FF2B5EF4-FFF2-40B4-BE49-F238E27FC236}">
                <a16:creationId xmlns:a16="http://schemas.microsoft.com/office/drawing/2014/main" id="{E5964C3D-39FB-486E-B1CA-327355345B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1895" y="0"/>
            <a:ext cx="6094851" cy="5657694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496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6" name="Tijdelijke aanduiding voor tekst 13">
            <a:extLst>
              <a:ext uri="{FF2B5EF4-FFF2-40B4-BE49-F238E27FC236}">
                <a16:creationId xmlns:a16="http://schemas.microsoft.com/office/drawing/2014/main" id="{5D7AAD86-A20B-4FED-ABB5-690DD462CD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4466" y="3443085"/>
            <a:ext cx="3631062" cy="1830257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Additional info</a:t>
            </a:r>
          </a:p>
        </p:txBody>
      </p:sp>
      <p:sp>
        <p:nvSpPr>
          <p:cNvPr id="27" name="Tijdelijke aanduiding voor tekst 13">
            <a:extLst>
              <a:ext uri="{FF2B5EF4-FFF2-40B4-BE49-F238E27FC236}">
                <a16:creationId xmlns:a16="http://schemas.microsoft.com/office/drawing/2014/main" id="{D2DA99D1-2C1C-4553-8198-85E59B09FF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56443" y="1979139"/>
            <a:ext cx="3631062" cy="1830257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bg1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Additional info</a:t>
            </a:r>
          </a:p>
        </p:txBody>
      </p:sp>
      <p:sp>
        <p:nvSpPr>
          <p:cNvPr id="99" name="Tijdelijke aanduiding voor tekst 13">
            <a:extLst>
              <a:ext uri="{FF2B5EF4-FFF2-40B4-BE49-F238E27FC236}">
                <a16:creationId xmlns:a16="http://schemas.microsoft.com/office/drawing/2014/main" id="{487AAEE7-3E5F-4E8C-9062-3C7FDB0C83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474602" y="2417899"/>
            <a:ext cx="914146" cy="952738"/>
          </a:xfrm>
          <a:prstGeom prst="rect">
            <a:avLst/>
          </a:prstGeom>
          <a:blipFill>
            <a:blip r:embed="rId4"/>
            <a:srcRect/>
            <a:stretch>
              <a:fillRect t="896" b="3154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3628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611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8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34" Type="http://schemas.openxmlformats.org/officeDocument/2006/relationships/oleObject" Target="../embeddings/oleObject1.bin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32" Type="http://schemas.openxmlformats.org/officeDocument/2006/relationships/tags" Target="../tags/tag1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31" Type="http://schemas.openxmlformats.org/officeDocument/2006/relationships/vmlDrawing" Target="../drawings/vmlDrawing1.v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30" Type="http://schemas.openxmlformats.org/officeDocument/2006/relationships/theme" Target="../theme/theme2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3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34" imgW="286" imgH="286" progId="TCLayout.ActiveDocument.1">
                  <p:embed/>
                </p:oleObj>
              </mc:Choice>
              <mc:Fallback>
                <p:oleObj name="think-cell Slide" r:id="rId34" imgW="286" imgH="286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98500" y="6192137"/>
            <a:ext cx="9639300" cy="3651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Don’t forget to edit the footnotes. Use this for mentioning sourcing and further clarificationsC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563318" y="6403079"/>
            <a:ext cx="482292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6" name="Picture 17">
            <a:extLst>
              <a:ext uri="{FF2B5EF4-FFF2-40B4-BE49-F238E27FC236}">
                <a16:creationId xmlns:a16="http://schemas.microsoft.com/office/drawing/2014/main" id="{7E508851-1889-4E58-B1A1-122653D19601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02" y="6192137"/>
            <a:ext cx="1080116" cy="350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EEBF1E-B876-4544-8D7E-F3970A085C7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0" y="6705600"/>
            <a:ext cx="7223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NL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Knab Internal</a:t>
            </a:r>
          </a:p>
        </p:txBody>
      </p:sp>
    </p:spTree>
    <p:extLst>
      <p:ext uri="{BB962C8B-B14F-4D97-AF65-F5344CB8AC3E}">
        <p14:creationId xmlns:p14="http://schemas.microsoft.com/office/powerpoint/2010/main" val="245733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7488" indent="-217488" algn="l" defTabSz="719138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1"/>
        </a:buClr>
        <a:buSzPct val="140000"/>
        <a:buFont typeface="Segoe UI Light" panose="020B0502040204020203" pitchFamily="34" charset="0"/>
        <a:buChar char="•"/>
        <a:defRPr sz="100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622300" indent="-177800" algn="l" defTabSz="719138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00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2pPr>
      <a:lvl3pPr marL="0" indent="0" algn="l" defTabSz="719138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rgbClr val="0070C0"/>
        </a:buClr>
        <a:buSzPct val="85000"/>
        <a:buFont typeface="Arial" panose="020B0604020202020204" pitchFamily="34" charset="0"/>
        <a:buNone/>
        <a:defRPr sz="100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3pPr>
      <a:lvl4pPr marL="0" indent="0" algn="l" defTabSz="719138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None/>
        <a:defRPr sz="1100" b="1" kern="1200" cap="none" spc="30" baseline="0">
          <a:solidFill>
            <a:schemeClr val="tx2"/>
          </a:solidFill>
          <a:latin typeface="+mj-lt"/>
          <a:ea typeface="+mn-ea"/>
          <a:cs typeface="Calibri" panose="020F0502020204030204" pitchFamily="34" charset="0"/>
        </a:defRPr>
      </a:lvl4pPr>
      <a:lvl5pPr marL="271463" indent="-271463" algn="l" defTabSz="719138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tx2"/>
        </a:buClr>
        <a:buFont typeface="+mj-lt"/>
        <a:buAutoNum type="arabicPeriod"/>
        <a:defRPr sz="1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1"/>
        </a:buClr>
        <a:buSzPct val="140000"/>
        <a:buFont typeface="Arial" panose="020B0604020202020204" pitchFamily="34" charset="0"/>
        <a:buNone/>
        <a:defRPr sz="900" b="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2563" indent="-182563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tx2"/>
        </a:buClr>
        <a:buSzPct val="140000"/>
        <a:buFont typeface="Arial" panose="020B0604020202020204" pitchFamily="34" charset="0"/>
        <a:buChar char="•"/>
        <a:defRPr sz="1000" b="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Font typeface="Arial" panose="020B0604020202020204" pitchFamily="34" charset="0"/>
        <a:buNone/>
        <a:defRPr sz="1100" b="1" kern="1200">
          <a:solidFill>
            <a:schemeClr val="accent1"/>
          </a:solidFill>
          <a:latin typeface="+mj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None/>
        <a:defRPr sz="1100" b="1" kern="1200">
          <a:solidFill>
            <a:schemeClr val="accent2"/>
          </a:solidFill>
          <a:latin typeface="+mj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438">
          <p15:clr>
            <a:srgbClr val="F26B43"/>
          </p15:clr>
        </p15:guide>
        <p15:guide id="7" pos="7242">
          <p15:clr>
            <a:srgbClr val="F26B43"/>
          </p15:clr>
        </p15:guide>
        <p15:guide id="8" orient="horz" pos="3725">
          <p15:clr>
            <a:srgbClr val="F26B43"/>
          </p15:clr>
        </p15:guide>
        <p15:guide id="9" orient="horz" pos="86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lamanipradhan0/knab_dwh/tree/main/db_scripts" TargetMode="External"/><Relationship Id="rId2" Type="http://schemas.openxmlformats.org/officeDocument/2006/relationships/hyperlink" Target="https://github.com/Kulamanipradhan0/knab_dw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ulamanipradhan0/knab_dwh/tree/main/airflow/dags" TargetMode="External"/><Relationship Id="rId5" Type="http://schemas.openxmlformats.org/officeDocument/2006/relationships/hyperlink" Target="https://github.com/Kulamanipradhan0/knab_dwh/tree/main/src_files/polling" TargetMode="External"/><Relationship Id="rId4" Type="http://schemas.openxmlformats.org/officeDocument/2006/relationships/hyperlink" Target="https://github.com/Kulamanipradhan0/knab_dwh/tree/main/etl_repo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lamanipradhan0/knab_dwh/blob/main/etl_repo/staging/staging_data_validation.sql" TargetMode="External"/><Relationship Id="rId7" Type="http://schemas.openxmlformats.org/officeDocument/2006/relationships/hyperlink" Target="https://github.com/Kulamanipradhan0/knab_dwh/blob/main/etl_repo/report/dnb_dgs_report_query.sql" TargetMode="External"/><Relationship Id="rId2" Type="http://schemas.openxmlformats.org/officeDocument/2006/relationships/hyperlink" Target="https://github.com/Kulamanipradhan0/knab_dwh/blob/main/etl_repo/fact/fac_dwh_eod_position.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ulamanipradhan0/knab_dwh/blob/main/etl_repo/report/DNB_DGS_Last_Year_Report.py" TargetMode="External"/><Relationship Id="rId5" Type="http://schemas.openxmlformats.org/officeDocument/2006/relationships/hyperlink" Target="https://github.com/Kulamanipradhan0/knab_dwh/blob/main/etl_repo/dimension/dim_customer_type2_load.sql" TargetMode="External"/><Relationship Id="rId4" Type="http://schemas.openxmlformats.org/officeDocument/2006/relationships/hyperlink" Target="https://github.com/Kulamanipradhan0/knab_dwh/tree/main/log_file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26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lamanipradhan0/knab_dwh/blob/main/etl_repo/staging/stg_load.py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5062-3C9D-6447-BD77-9B2B0AEB1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992" y="2794000"/>
            <a:ext cx="10149840" cy="169890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Financial </a:t>
            </a:r>
            <a:r>
              <a:rPr lang="en-US" sz="4800" dirty="0"/>
              <a:t>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8DE3-ECD9-2F4B-9F91-33ED33AE6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													- A case study</a:t>
            </a:r>
          </a:p>
          <a:p>
            <a:endParaRPr lang="en-US" dirty="0"/>
          </a:p>
          <a:p>
            <a:r>
              <a:rPr lang="en-US" dirty="0"/>
              <a:t>													By : Kulamani Pradhan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452" y="2394065"/>
            <a:ext cx="2240430" cy="120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</a:t>
            </a:r>
            <a:r>
              <a:rPr lang="en-US" dirty="0" smtClean="0"/>
              <a:t>:Dimensional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32" y="1246909"/>
            <a:ext cx="10058400" cy="56110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0035" y="4975615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rgbClr val="FF0000"/>
                </a:solidFill>
              </a:rPr>
              <a:t>Transactional </a:t>
            </a:r>
          </a:p>
          <a:p>
            <a:r>
              <a:rPr lang="en-GB" sz="1400" b="1" dirty="0" smtClean="0">
                <a:solidFill>
                  <a:srgbClr val="FF0000"/>
                </a:solidFill>
              </a:rPr>
              <a:t>Fact Table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62906" y="2272146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rgbClr val="FF0000"/>
                </a:solidFill>
              </a:rPr>
              <a:t>Snapshot </a:t>
            </a:r>
          </a:p>
          <a:p>
            <a:r>
              <a:rPr lang="en-GB" sz="1400" b="1" dirty="0" smtClean="0">
                <a:solidFill>
                  <a:srgbClr val="FF0000"/>
                </a:solidFill>
              </a:rPr>
              <a:t>Fact Table</a:t>
            </a:r>
            <a:endParaRPr lang="en-GB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5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</a:t>
            </a:r>
            <a:r>
              <a:rPr lang="en-US" dirty="0" smtClean="0"/>
              <a:t>:Control Model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81" y="1218721"/>
            <a:ext cx="9710279" cy="5639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03124" y="3115509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rgbClr val="FF0000"/>
                </a:solidFill>
              </a:rPr>
              <a:t>From Transaction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4143" y="2868898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rgbClr val="FF0000"/>
                </a:solidFill>
              </a:rPr>
              <a:t>From CRM</a:t>
            </a:r>
            <a:endParaRPr lang="en-GB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55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</a:t>
            </a:r>
            <a:r>
              <a:rPr lang="en-US" dirty="0" smtClean="0"/>
              <a:t>: Report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1772759"/>
            <a:ext cx="8058150" cy="35433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686973"/>
              </p:ext>
            </p:extLst>
          </p:nvPr>
        </p:nvGraphicFramePr>
        <p:xfrm>
          <a:off x="10209320" y="5543262"/>
          <a:ext cx="1721070" cy="1106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09320" y="5543262"/>
                        <a:ext cx="1721070" cy="1106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81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Job Process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71" y="1473300"/>
            <a:ext cx="11106040" cy="516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481905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Containerization 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09949" y="1783074"/>
            <a:ext cx="7257011" cy="399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4114110" y="2917767"/>
            <a:ext cx="1604356" cy="20449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352" y="3470991"/>
            <a:ext cx="1313871" cy="93847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878757" y="2917760"/>
            <a:ext cx="1604356" cy="20449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501" y="3529176"/>
            <a:ext cx="1288868" cy="4979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78062" y="516872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Docker Host</a:t>
            </a:r>
            <a:endParaRPr lang="en-GB" dirty="0"/>
          </a:p>
        </p:txBody>
      </p:sp>
      <p:sp>
        <p:nvSpPr>
          <p:cNvPr id="20" name="Curved Down Arrow 19"/>
          <p:cNvSpPr/>
          <p:nvPr/>
        </p:nvSpPr>
        <p:spPr>
          <a:xfrm>
            <a:off x="4812378" y="2056167"/>
            <a:ext cx="2768139" cy="7285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urved Right Arrow 22"/>
          <p:cNvSpPr/>
          <p:nvPr/>
        </p:nvSpPr>
        <p:spPr>
          <a:xfrm rot="5400000">
            <a:off x="5829799" y="1417351"/>
            <a:ext cx="636425" cy="2098404"/>
          </a:xfrm>
          <a:prstGeom prst="curvedRightArrow">
            <a:avLst>
              <a:gd name="adj1" fmla="val 2187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95790" y="5178687"/>
            <a:ext cx="8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9000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7313468" y="4399340"/>
            <a:ext cx="74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8080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7313468" y="5168727"/>
            <a:ext cx="74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8080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4495790" y="4480842"/>
            <a:ext cx="8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5432</a:t>
            </a:r>
            <a:endParaRPr lang="en-GB" dirty="0"/>
          </a:p>
        </p:txBody>
      </p:sp>
      <p:cxnSp>
        <p:nvCxnSpPr>
          <p:cNvPr id="37" name="Straight Arrow Connector 36"/>
          <p:cNvCxnSpPr>
            <a:stCxn id="35" idx="2"/>
            <a:endCxn id="32" idx="0"/>
          </p:cNvCxnSpPr>
          <p:nvPr/>
        </p:nvCxnSpPr>
        <p:spPr>
          <a:xfrm>
            <a:off x="4927707" y="4850174"/>
            <a:ext cx="0" cy="328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2"/>
            <a:endCxn id="34" idx="0"/>
          </p:cNvCxnSpPr>
          <p:nvPr/>
        </p:nvCxnSpPr>
        <p:spPr>
          <a:xfrm>
            <a:off x="7684251" y="4768672"/>
            <a:ext cx="0" cy="400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996628"/>
              </p:ext>
            </p:extLst>
          </p:nvPr>
        </p:nvGraphicFramePr>
        <p:xfrm>
          <a:off x="2709949" y="5844555"/>
          <a:ext cx="7257012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728">
                  <a:extLst>
                    <a:ext uri="{9D8B030D-6E8A-4147-A177-3AD203B41FA5}">
                      <a16:colId xmlns:a16="http://schemas.microsoft.com/office/drawing/2014/main" val="736635389"/>
                    </a:ext>
                  </a:extLst>
                </a:gridCol>
                <a:gridCol w="1711331">
                  <a:extLst>
                    <a:ext uri="{9D8B030D-6E8A-4147-A177-3AD203B41FA5}">
                      <a16:colId xmlns:a16="http://schemas.microsoft.com/office/drawing/2014/main" val="297964325"/>
                    </a:ext>
                  </a:extLst>
                </a:gridCol>
                <a:gridCol w="4124953">
                  <a:extLst>
                    <a:ext uri="{9D8B030D-6E8A-4147-A177-3AD203B41FA5}">
                      <a16:colId xmlns:a16="http://schemas.microsoft.com/office/drawing/2014/main" val="1753455201"/>
                    </a:ext>
                  </a:extLst>
                </a:gridCol>
              </a:tblGrid>
              <a:tr h="17221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Container App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Docker File name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Image name(Docker hub)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878805"/>
                  </a:ext>
                </a:extLst>
              </a:tr>
              <a:tr h="253541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PostgreSQL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Dockerfile_pg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mekpradhan</a:t>
                      </a:r>
                      <a:r>
                        <a:rPr lang="en-GB" sz="1400" dirty="0" smtClean="0"/>
                        <a:t>/</a:t>
                      </a:r>
                      <a:r>
                        <a:rPr lang="en-GB" sz="1400" dirty="0" err="1" smtClean="0"/>
                        <a:t>knab_dwh:knab_dwh_pg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995063"/>
                  </a:ext>
                </a:extLst>
              </a:tr>
              <a:tr h="253541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Airflow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Dockerfile_airflow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mekpradhan</a:t>
                      </a:r>
                      <a:r>
                        <a:rPr lang="en-GB" sz="1400" dirty="0" smtClean="0"/>
                        <a:t>/</a:t>
                      </a:r>
                      <a:r>
                        <a:rPr lang="en-GB" sz="1400" dirty="0" err="1" smtClean="0"/>
                        <a:t>knab_dwh:Knab_dwh_airflow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91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14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Demo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79E3E6-D2E0-0641-9044-A5C8BE908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82" y="1724297"/>
            <a:ext cx="8915400" cy="3777622"/>
          </a:xfrm>
        </p:spPr>
        <p:txBody>
          <a:bodyPr/>
          <a:lstStyle/>
          <a:p>
            <a:r>
              <a:rPr lang="en-US" dirty="0"/>
              <a:t>Done on a </a:t>
            </a:r>
            <a:r>
              <a:rPr lang="en-US" dirty="0" smtClean="0"/>
              <a:t>small </a:t>
            </a:r>
            <a:r>
              <a:rPr lang="en-US" dirty="0"/>
              <a:t>set of Data(</a:t>
            </a:r>
            <a:r>
              <a:rPr lang="en-US" sz="1600" i="1" dirty="0"/>
              <a:t>in the interest of time</a:t>
            </a:r>
            <a:r>
              <a:rPr lang="en-US" dirty="0"/>
              <a:t>)</a:t>
            </a:r>
          </a:p>
          <a:p>
            <a:r>
              <a:rPr lang="en-US" dirty="0"/>
              <a:t>Will be an E2E demo inclusive of:</a:t>
            </a:r>
          </a:p>
          <a:p>
            <a:pPr lvl="1"/>
            <a:r>
              <a:rPr lang="en-US" dirty="0" smtClean="0"/>
              <a:t>SQL </a:t>
            </a:r>
            <a:r>
              <a:rPr lang="en-US" dirty="0"/>
              <a:t>code walkthrough</a:t>
            </a:r>
          </a:p>
          <a:p>
            <a:pPr lvl="1"/>
            <a:r>
              <a:rPr lang="en-US" dirty="0" smtClean="0"/>
              <a:t>Job execution using Airflow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78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Data Model(Auditing)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4" y="1721894"/>
            <a:ext cx="11548199" cy="470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1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A11469-D219-6F4A-AC43-38B81A870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266" y="555585"/>
            <a:ext cx="9111476" cy="613120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6130-F4E9-BA4A-BFF0-8A33FDBF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797" y="1493134"/>
            <a:ext cx="9152287" cy="1615633"/>
          </a:xfrm>
        </p:spPr>
        <p:txBody>
          <a:bodyPr/>
          <a:lstStyle/>
          <a:p>
            <a:r>
              <a:rPr lang="en-US" u="sng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5366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C006A-2597-DA48-8B7C-0DB563267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81" y="1515290"/>
            <a:ext cx="9346527" cy="534270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Event Based Trigger : (Automatic triggering of DWH batch)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can create an airflow dag task to check every 2-5 seconds, if </a:t>
            </a:r>
            <a:r>
              <a:rPr lang="en-US" dirty="0" smtClean="0"/>
              <a:t>already all files have  been delivered then start the batch. </a:t>
            </a:r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Batch </a:t>
            </a:r>
            <a:r>
              <a:rPr lang="en-US" dirty="0">
                <a:solidFill>
                  <a:srgbClr val="002060"/>
                </a:solidFill>
              </a:rPr>
              <a:t>Status Mail : </a:t>
            </a:r>
          </a:p>
          <a:p>
            <a:pPr lvl="1"/>
            <a:r>
              <a:rPr lang="en-US" dirty="0"/>
              <a:t>We can create a job which will send (Team) an email confirmation that batch has started, completed staging, completed fact and OLAP etc. In each stage we can get notified.</a:t>
            </a:r>
          </a:p>
          <a:p>
            <a:r>
              <a:rPr lang="en-US" dirty="0">
                <a:solidFill>
                  <a:srgbClr val="002060"/>
                </a:solidFill>
              </a:rPr>
              <a:t>Staging Area 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dirty="0" smtClean="0"/>
              <a:t>Parallel </a:t>
            </a:r>
            <a:r>
              <a:rPr lang="en-US" dirty="0"/>
              <a:t>processing : If we use Amazon redshift(distributed network) to store whole DWH area, then these huge data can be processed parallel across multiple nodes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002060"/>
                </a:solidFill>
              </a:rPr>
              <a:t>Batch Monitoring Dashboard :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Batch monitoring dashboard using </a:t>
            </a:r>
            <a:r>
              <a:rPr lang="en-US" dirty="0" err="1"/>
              <a:t>auditing_own</a:t>
            </a:r>
            <a:r>
              <a:rPr lang="en-US" dirty="0"/>
              <a:t> schema tables, where we can easily monitor the  batch status(if not airflow</a:t>
            </a:r>
            <a:r>
              <a:rPr lang="en-US" dirty="0" smtClean="0"/>
              <a:t>).</a:t>
            </a:r>
          </a:p>
          <a:p>
            <a:r>
              <a:rPr lang="en-US" dirty="0">
                <a:solidFill>
                  <a:srgbClr val="002060"/>
                </a:solidFill>
              </a:rPr>
              <a:t>Source File Movement :</a:t>
            </a:r>
          </a:p>
          <a:p>
            <a:pPr lvl="1"/>
            <a:r>
              <a:rPr lang="en-US" dirty="0" smtClean="0"/>
              <a:t>Once Python processes the source file, the file should be moved to done location. In that way we will not be overriding the files of one date to another.</a:t>
            </a:r>
          </a:p>
          <a:p>
            <a:pPr lvl="1"/>
            <a:r>
              <a:rPr lang="en-US" dirty="0" smtClean="0"/>
              <a:t>In case there is a failure we should move the file to working location. In that way it would be clear which </a:t>
            </a:r>
            <a:r>
              <a:rPr lang="en-US" dirty="0" smtClean="0"/>
              <a:t>one is </a:t>
            </a:r>
            <a:r>
              <a:rPr lang="en-US" dirty="0" smtClean="0"/>
              <a:t>still pending for processing.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442659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C006A-2597-DA48-8B7C-0DB563267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81" y="1515290"/>
            <a:ext cx="9346527" cy="53427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Independent Execution of airflow containers :</a:t>
            </a:r>
          </a:p>
          <a:p>
            <a:pPr lvl="1"/>
            <a:r>
              <a:rPr lang="en-US" dirty="0"/>
              <a:t>In a production environment set up , we should separate airflow scheduler &amp; webserver, so that they should run in two different containers.</a:t>
            </a:r>
          </a:p>
          <a:p>
            <a:pPr lvl="1"/>
            <a:r>
              <a:rPr lang="en-US" dirty="0"/>
              <a:t>Proper networking between containers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Creating an </a:t>
            </a:r>
            <a:r>
              <a:rPr lang="en-US" dirty="0" err="1" smtClean="0"/>
              <a:t>docker-compose.yml</a:t>
            </a:r>
            <a:r>
              <a:rPr lang="en-US" dirty="0" smtClean="0"/>
              <a:t> file to start all these containers at once</a:t>
            </a: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PDF Report to DNB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53349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782" y="624110"/>
            <a:ext cx="8911687" cy="72920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3B833-6AB9-8E4C-B6B5-1ECAF6497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81" y="1529224"/>
            <a:ext cx="9506844" cy="52373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About Me</a:t>
            </a:r>
          </a:p>
          <a:p>
            <a:r>
              <a:rPr lang="en-US" dirty="0"/>
              <a:t>The Challenge</a:t>
            </a:r>
          </a:p>
          <a:p>
            <a:r>
              <a:rPr lang="en-US" dirty="0"/>
              <a:t>High level Solution</a:t>
            </a:r>
          </a:p>
          <a:p>
            <a:r>
              <a:rPr lang="en-US" dirty="0"/>
              <a:t>Solution Details</a:t>
            </a:r>
          </a:p>
          <a:p>
            <a:pPr lvl="1"/>
            <a:r>
              <a:rPr lang="en-US" dirty="0" smtClean="0"/>
              <a:t>Assumptions</a:t>
            </a:r>
            <a:endParaRPr lang="en-US" dirty="0" smtClean="0"/>
          </a:p>
          <a:p>
            <a:pPr lvl="1"/>
            <a:r>
              <a:rPr lang="en-US" dirty="0" smtClean="0"/>
              <a:t>Staging </a:t>
            </a:r>
            <a:r>
              <a:rPr lang="en-US" dirty="0"/>
              <a:t>Layer</a:t>
            </a:r>
          </a:p>
          <a:p>
            <a:pPr lvl="1"/>
            <a:r>
              <a:rPr lang="en-US" dirty="0" smtClean="0"/>
              <a:t>Dimensional Model</a:t>
            </a:r>
          </a:p>
          <a:p>
            <a:pPr lvl="1"/>
            <a:r>
              <a:rPr lang="en-US" dirty="0" smtClean="0"/>
              <a:t>Control Model</a:t>
            </a:r>
          </a:p>
          <a:p>
            <a:pPr lvl="1"/>
            <a:r>
              <a:rPr lang="en-US" dirty="0" smtClean="0"/>
              <a:t>Job </a:t>
            </a:r>
            <a:r>
              <a:rPr lang="en-US" dirty="0"/>
              <a:t>Process Model</a:t>
            </a:r>
          </a:p>
          <a:p>
            <a:pPr lvl="1"/>
            <a:r>
              <a:rPr lang="en-US" dirty="0" smtClean="0"/>
              <a:t>DGS Report for DNB</a:t>
            </a:r>
            <a:endParaRPr lang="en-US" dirty="0"/>
          </a:p>
          <a:p>
            <a:r>
              <a:rPr lang="en-US" dirty="0"/>
              <a:t>Demo</a:t>
            </a:r>
          </a:p>
          <a:p>
            <a:r>
              <a:rPr lang="en-US" dirty="0"/>
              <a:t>Questions </a:t>
            </a:r>
            <a:endParaRPr lang="en-US" dirty="0" smtClean="0"/>
          </a:p>
          <a:p>
            <a:r>
              <a:rPr lang="en-US" dirty="0" smtClean="0"/>
              <a:t>Future </a:t>
            </a:r>
            <a:r>
              <a:rPr lang="en-US" dirty="0" smtClean="0"/>
              <a:t>Improvements</a:t>
            </a:r>
          </a:p>
          <a:p>
            <a:r>
              <a:rPr lang="en-US" dirty="0" smtClean="0"/>
              <a:t>Code base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866" y="1340565"/>
            <a:ext cx="9971319" cy="5359493"/>
          </a:xfr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dirty="0" smtClean="0"/>
              <a:t>Docker Images(Airflow + </a:t>
            </a:r>
            <a:r>
              <a:rPr lang="en-GB" dirty="0" err="1" smtClean="0"/>
              <a:t>Postgres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Dockerfiles</a:t>
            </a:r>
            <a:r>
              <a:rPr lang="en-GB" dirty="0"/>
              <a:t> 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github.com/Kulamanipradhan0/knab_dwh</a:t>
            </a:r>
            <a:endParaRPr lang="en-GB" dirty="0" smtClean="0"/>
          </a:p>
          <a:p>
            <a:pPr lvl="2"/>
            <a:r>
              <a:rPr lang="en-GB" dirty="0" err="1" smtClean="0"/>
              <a:t>Dockerfile_pg</a:t>
            </a:r>
            <a:endParaRPr lang="en-GB" dirty="0" smtClean="0"/>
          </a:p>
          <a:p>
            <a:pPr lvl="2"/>
            <a:r>
              <a:rPr lang="en-GB" dirty="0" err="1" smtClean="0"/>
              <a:t>Dockerfile_airflow</a:t>
            </a:r>
            <a:endParaRPr lang="en-GB" dirty="0" smtClean="0"/>
          </a:p>
          <a:p>
            <a:pPr lvl="1"/>
            <a:r>
              <a:rPr lang="en-GB" dirty="0" smtClean="0"/>
              <a:t>Images </a:t>
            </a:r>
            <a:r>
              <a:rPr lang="en-GB" dirty="0"/>
              <a:t>: https://hub.docker.com/repository/docker/mekpradhan/knab_dwh</a:t>
            </a:r>
            <a:endParaRPr lang="en-GB" dirty="0" smtClean="0"/>
          </a:p>
          <a:p>
            <a:r>
              <a:rPr lang="en-GB" dirty="0" smtClean="0"/>
              <a:t>DDL Code base : This is used to create all DB objects i.e. schema, users, tables, partitions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github.com/Kulamanipradhan0/knab_dwh/tree/main/db_scripts</a:t>
            </a:r>
            <a:endParaRPr lang="en-GB" dirty="0" smtClean="0"/>
          </a:p>
          <a:p>
            <a:r>
              <a:rPr lang="en-GB" dirty="0" smtClean="0"/>
              <a:t>ETL Repository : All code base related to staging, dimension, fact &amp; report loading</a:t>
            </a:r>
          </a:p>
          <a:p>
            <a:pPr lvl="1"/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github.com/Kulamanipradhan0/knab_dwh/tree/main/etl_repo</a:t>
            </a:r>
            <a:endParaRPr lang="en-GB" dirty="0" smtClean="0"/>
          </a:p>
          <a:p>
            <a:r>
              <a:rPr lang="en-GB" dirty="0" smtClean="0"/>
              <a:t>Sample Source Files : All sample flat files </a:t>
            </a:r>
          </a:p>
          <a:p>
            <a:pPr lvl="1"/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github.com/Kulamanipradhan0/knab_dwh/tree/main/src_files/polling</a:t>
            </a:r>
            <a:endParaRPr lang="en-GB" dirty="0" smtClean="0"/>
          </a:p>
          <a:p>
            <a:r>
              <a:rPr lang="en-GB" dirty="0" smtClean="0"/>
              <a:t>Airflow Dag file : Used for running the complete DWH batch</a:t>
            </a:r>
          </a:p>
          <a:p>
            <a:pPr lvl="1"/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github.com/Kulamanipradhan0/knab_dwh/tree/main/airflow/dags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Code </a:t>
            </a:r>
            <a:r>
              <a:rPr lang="en-GB" dirty="0" smtClean="0"/>
              <a:t>Base Links </a:t>
            </a:r>
            <a:r>
              <a:rPr lang="en-GB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45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866" y="1340565"/>
            <a:ext cx="9971319" cy="5359493"/>
          </a:xfr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GB" dirty="0" smtClean="0"/>
              <a:t>Loading data from Transaction to EOD Position </a:t>
            </a:r>
            <a:r>
              <a:rPr lang="en-GB" dirty="0" smtClean="0">
                <a:sym typeface="Wingdings" panose="05000000000000000000" pitchFamily="2" charset="2"/>
              </a:rPr>
              <a:t>: (Making sure all active customers are getting loaded everyday )</a:t>
            </a:r>
            <a:endParaRPr lang="en-GB" dirty="0" smtClean="0"/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github.com/Kulamanipradhan0/knab_dwh/blob/main/etl_repo/fact/fac_dwh_eod_position.sql</a:t>
            </a:r>
            <a:endParaRPr lang="en-GB" dirty="0" smtClean="0"/>
          </a:p>
          <a:p>
            <a:r>
              <a:rPr lang="en-GB" dirty="0" smtClean="0"/>
              <a:t>Data Validation Layer(nice to have). Ex: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github.com/Kulamanipradhan0/knab_dwh/blob/main/etl_repo/staging/staging_data_validation.sql</a:t>
            </a:r>
            <a:endParaRPr lang="en-GB" dirty="0" smtClean="0"/>
          </a:p>
          <a:p>
            <a:r>
              <a:rPr lang="en-GB" dirty="0" smtClean="0"/>
              <a:t>ETL </a:t>
            </a:r>
            <a:r>
              <a:rPr lang="en-GB" dirty="0"/>
              <a:t>Log files : During Job run ETL logs will be created in this directory.</a:t>
            </a:r>
          </a:p>
          <a:p>
            <a:pPr lvl="1"/>
            <a:r>
              <a:rPr lang="en-GB" dirty="0">
                <a:hlinkClick r:id="rId4"/>
              </a:rPr>
              <a:t>https://github.com/Kulamanipradhan0/knab_dwh/tree/main/log_files</a:t>
            </a:r>
            <a:endParaRPr lang="en-GB" dirty="0"/>
          </a:p>
          <a:p>
            <a:r>
              <a:rPr lang="en-GB" dirty="0"/>
              <a:t>SCD Type 2 Implementation </a:t>
            </a:r>
            <a:r>
              <a:rPr lang="en-GB" dirty="0" smtClean="0"/>
              <a:t>using SQL : </a:t>
            </a:r>
            <a:r>
              <a:rPr lang="en-GB" dirty="0"/>
              <a:t>(</a:t>
            </a:r>
            <a:r>
              <a:rPr lang="en-GB" dirty="0" err="1"/>
              <a:t>dim_customer</a:t>
            </a:r>
            <a:r>
              <a:rPr lang="en-GB" dirty="0"/>
              <a:t>)</a:t>
            </a:r>
          </a:p>
          <a:p>
            <a:pPr lvl="1"/>
            <a:r>
              <a:rPr lang="en-GB" dirty="0">
                <a:hlinkClick r:id="rId5"/>
              </a:rPr>
              <a:t>https://github.com/Kulamanipradhan0/knab_dwh/blob/main/etl_repo/dimension/dim_customer_type2_load.sql</a:t>
            </a:r>
            <a:endParaRPr lang="en-GB" dirty="0"/>
          </a:p>
          <a:p>
            <a:r>
              <a:rPr lang="en-GB" dirty="0"/>
              <a:t> Report Code : (</a:t>
            </a:r>
            <a:r>
              <a:rPr lang="en-GB" u="sng" dirty="0" err="1"/>
              <a:t>DNB_DGS_Last_Year_Report</a:t>
            </a:r>
            <a:r>
              <a:rPr lang="en-GB" u="sng" dirty="0"/>
              <a:t>)</a:t>
            </a:r>
          </a:p>
          <a:p>
            <a:pPr lvl="1"/>
            <a:r>
              <a:rPr lang="en-GB" dirty="0"/>
              <a:t>Main Job : </a:t>
            </a:r>
            <a:r>
              <a:rPr lang="en-GB" dirty="0">
                <a:hlinkClick r:id="rId6"/>
              </a:rPr>
              <a:t>https://github.com/Kulamanipradhan0/knab_dwh/blob/main/etl_repo/report/DNB_DGS_Last_Year_Report.py</a:t>
            </a:r>
            <a:endParaRPr lang="en-GB" dirty="0"/>
          </a:p>
          <a:p>
            <a:pPr lvl="1"/>
            <a:r>
              <a:rPr lang="en-GB" dirty="0"/>
              <a:t>SQL : </a:t>
            </a:r>
            <a:r>
              <a:rPr lang="en-GB" dirty="0">
                <a:hlinkClick r:id="rId7"/>
              </a:rPr>
              <a:t>https://github.com/Kulamanipradhan0/knab_dwh/blob/main/etl_repo/report/dnb_dgs_report_query.sql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Code </a:t>
            </a:r>
            <a:r>
              <a:rPr lang="en-GB" dirty="0" smtClean="0"/>
              <a:t>Base Links </a:t>
            </a:r>
            <a:r>
              <a:rPr lang="en-GB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78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266B3-A24B-6840-98F9-748A84108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492" y="316992"/>
            <a:ext cx="7169781" cy="6205156"/>
          </a:xfrm>
        </p:spPr>
      </p:pic>
    </p:spTree>
    <p:extLst>
      <p:ext uri="{BB962C8B-B14F-4D97-AF65-F5344CB8AC3E}">
        <p14:creationId xmlns:p14="http://schemas.microsoft.com/office/powerpoint/2010/main" val="238664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2356-1E69-224C-BB10-3756C04F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352" y="1024890"/>
            <a:ext cx="3921188" cy="902208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F10B9-9992-9B43-B135-EC8E72FB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352" y="2206752"/>
            <a:ext cx="4116260" cy="3708654"/>
          </a:xfrm>
        </p:spPr>
        <p:txBody>
          <a:bodyPr/>
          <a:lstStyle/>
          <a:p>
            <a:r>
              <a:rPr lang="en-US" dirty="0"/>
              <a:t>Kulamani Pradhan</a:t>
            </a:r>
          </a:p>
          <a:p>
            <a:pPr lvl="1"/>
            <a:r>
              <a:rPr lang="en-US" dirty="0"/>
              <a:t>Native from India</a:t>
            </a:r>
          </a:p>
          <a:p>
            <a:pPr lvl="1"/>
            <a:r>
              <a:rPr lang="en-US" dirty="0"/>
              <a:t>Bachelor of Engineering in Information Technology</a:t>
            </a:r>
          </a:p>
          <a:p>
            <a:pPr lvl="1"/>
            <a:r>
              <a:rPr lang="en-US" dirty="0"/>
              <a:t>Professional experience &gt; 7 years</a:t>
            </a:r>
          </a:p>
          <a:p>
            <a:pPr lvl="1"/>
            <a:r>
              <a:rPr lang="en-US" dirty="0" smtClean="0"/>
              <a:t>BI Developer</a:t>
            </a:r>
            <a:endParaRPr lang="en-US" dirty="0"/>
          </a:p>
          <a:p>
            <a:pPr lvl="1"/>
            <a:r>
              <a:rPr lang="en-US" dirty="0"/>
              <a:t>Hobbies include playing cricket, cooking.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1D8AA-9AB7-9948-AC2D-F50B89373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24" y="1024890"/>
            <a:ext cx="4780788" cy="478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30A5C641-0BF6-124F-B9B2-C55FB1608FD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30A5C641-0BF6-124F-B9B2-C55FB1608F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8420A-7812-2F4F-A440-137C7D6A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02C9A5-716F-45E6-800B-D4D02CE26F90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365E3-428A-4948-B854-7AE3CC410E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Situation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D307A-4F9E-4749-A916-499177BB16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2994ECE7-9A92-784D-A21D-3209008F5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lIns="0" tIns="0" rIns="0" bIns="0" anchor="t"/>
          <a:lstStyle/>
          <a:p>
            <a:pPr marL="0" indent="0">
              <a:buNone/>
            </a:pPr>
            <a:r>
              <a:rPr lang="en-NL" sz="1100" dirty="0"/>
              <a:t>Don is the COO at Knab. He is responsible for complying with DNB regulations, one of which is around the DGS (Deposito </a:t>
            </a:r>
            <a:r>
              <a:rPr lang="en-NL" sz="1100" dirty="0" err="1"/>
              <a:t>Garantie</a:t>
            </a:r>
            <a:r>
              <a:rPr lang="en-NL" sz="1100" dirty="0"/>
              <a:t> </a:t>
            </a:r>
            <a:r>
              <a:rPr lang="en-NL" sz="1100" dirty="0" err="1"/>
              <a:t>Stelsel</a:t>
            </a:r>
            <a:r>
              <a:rPr lang="en-NL" sz="1100" dirty="0"/>
              <a:t>). The DNB guarantees a maximum amount of € 100K per person in case the bank goes bankrupt.</a:t>
            </a:r>
          </a:p>
          <a:p>
            <a:pPr marL="0" indent="0">
              <a:buNone/>
            </a:pPr>
            <a:r>
              <a:rPr lang="en-NL" sz="1100" dirty="0"/>
              <a:t>In order for the DNB to make good on that promise, they want to know exactly how much money they would need to pay out. So Don wants to give them a list of all customers and the amount of money that is guaranteed by the DNB for those customers at the end of last year.</a:t>
            </a:r>
            <a:endParaRPr lang="en-NL" sz="1100" dirty="0">
              <a:ea typeface="Verdana"/>
            </a:endParaRPr>
          </a:p>
          <a:p>
            <a:pPr marL="0" indent="0">
              <a:buNone/>
            </a:pPr>
            <a:r>
              <a:rPr lang="en-NL" sz="1100" dirty="0"/>
              <a:t>What makes it slightly more interesting, there are multiple source databases with information about customers (CRM) and about financial transactions (let’s call them Fin) and customers can appear in multiple </a:t>
            </a:r>
            <a:r>
              <a:rPr lang="en-NL" sz="1100"/>
              <a:t>systems at once.</a:t>
            </a:r>
            <a:endParaRPr lang="en-NL" sz="1100">
              <a:ea typeface="Verdana"/>
            </a:endParaRPr>
          </a:p>
        </p:txBody>
      </p:sp>
      <p:sp>
        <p:nvSpPr>
          <p:cNvPr id="7" name="Vertical Text Placeholder 6">
            <a:extLst>
              <a:ext uri="{FF2B5EF4-FFF2-40B4-BE49-F238E27FC236}">
                <a16:creationId xmlns:a16="http://schemas.microsoft.com/office/drawing/2014/main" id="{687117B4-E28D-CD42-91F4-5E9BF26CC338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r>
              <a:rPr lang="en-US" sz="1100"/>
              <a:t>Describe which data you think should be used to answer </a:t>
            </a:r>
            <a:r>
              <a:rPr lang="en-NL" sz="1100"/>
              <a:t>Don’s</a:t>
            </a:r>
            <a:r>
              <a:rPr lang="en-US" sz="1100"/>
              <a:t> question</a:t>
            </a:r>
          </a:p>
          <a:p>
            <a:r>
              <a:rPr lang="en-US" sz="1100"/>
              <a:t>Draw a dimensional data model describing these data sets</a:t>
            </a:r>
          </a:p>
          <a:p>
            <a:r>
              <a:rPr lang="en-US" sz="1100"/>
              <a:t>Describe which controls you would implement to ensure the final result is correct.</a:t>
            </a:r>
          </a:p>
          <a:p>
            <a:r>
              <a:rPr lang="en-US" sz="1100"/>
              <a:t>Write a SQL query that produces the desired result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ADE4275-1AFF-8C48-8988-390DA570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NL"/>
              <a:t>Case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4F1FAF9B-C6E8-2A42-B2AB-D1775C041D2B}"/>
              </a:ext>
            </a:extLst>
          </p:cNvPr>
          <p:cNvSpPr/>
          <p:nvPr/>
        </p:nvSpPr>
        <p:spPr>
          <a:xfrm>
            <a:off x="861150" y="3821987"/>
            <a:ext cx="1534787" cy="10993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CRM A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3B14E560-DDE4-9F44-AC3B-DFA196AD0B4F}"/>
              </a:ext>
            </a:extLst>
          </p:cNvPr>
          <p:cNvSpPr/>
          <p:nvPr/>
        </p:nvSpPr>
        <p:spPr>
          <a:xfrm>
            <a:off x="861150" y="4953454"/>
            <a:ext cx="1534787" cy="10993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CRM B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0B6B90A5-7F53-4B4D-B882-7AF1A232F0E6}"/>
              </a:ext>
            </a:extLst>
          </p:cNvPr>
          <p:cNvSpPr/>
          <p:nvPr/>
        </p:nvSpPr>
        <p:spPr>
          <a:xfrm>
            <a:off x="3957060" y="3821987"/>
            <a:ext cx="1534787" cy="10993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Fin A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69389FD3-EA3D-8844-B5B5-82CD6E9262A7}"/>
              </a:ext>
            </a:extLst>
          </p:cNvPr>
          <p:cNvSpPr/>
          <p:nvPr/>
        </p:nvSpPr>
        <p:spPr>
          <a:xfrm>
            <a:off x="3957060" y="4953454"/>
            <a:ext cx="1534787" cy="10993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Fin B</a:t>
            </a:r>
          </a:p>
        </p:txBody>
      </p:sp>
    </p:spTree>
    <p:extLst>
      <p:ext uri="{BB962C8B-B14F-4D97-AF65-F5344CB8AC3E}">
        <p14:creationId xmlns:p14="http://schemas.microsoft.com/office/powerpoint/2010/main" val="15651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A1BDDE-EFBC-314F-8669-EB7A33D87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218298"/>
              </p:ext>
            </p:extLst>
          </p:nvPr>
        </p:nvGraphicFramePr>
        <p:xfrm>
          <a:off x="1939782" y="1776548"/>
          <a:ext cx="9268149" cy="485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High Level Solution : Approach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EACD9B-C0A8-7D47-BB64-C2D9B2A748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8463" y="4396934"/>
            <a:ext cx="1135466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85993B-C9BA-E848-BD0E-F962693CAA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869" y="2941855"/>
            <a:ext cx="1135466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7E09F1-2749-6940-89C1-33766CD3E0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35" y="2941855"/>
            <a:ext cx="1110136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BFF212-B6E5-F742-84B8-488D6D059D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2470" y="2941855"/>
            <a:ext cx="1172341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EDF090-2923-4D4E-A1C1-440F546426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3019" y="4386946"/>
            <a:ext cx="1334085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50" y="1591566"/>
            <a:ext cx="657279" cy="7265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85993B-C9BA-E848-BD0E-F962693CAA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3328" y="5705036"/>
            <a:ext cx="1049981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7E09F1-2749-6940-89C1-33766CD3E0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309" y="5705036"/>
            <a:ext cx="1015235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BFF212-B6E5-F742-84B8-488D6D059D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8544" y="5698381"/>
            <a:ext cx="1072122" cy="586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EDF090-2923-4D4E-A1C1-440F546426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929" y="4386945"/>
            <a:ext cx="1159090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38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High Level Solution : Approach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0901" y="2007969"/>
            <a:ext cx="1200009" cy="27933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45" y="2952516"/>
            <a:ext cx="739005" cy="8169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9545" y="4809133"/>
            <a:ext cx="144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RAW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42872" y="4813015"/>
            <a:ext cx="172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Staging Layer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80909" y="2210835"/>
            <a:ext cx="1424190" cy="78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80910" y="2713476"/>
            <a:ext cx="1424189" cy="44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41" idx="1"/>
          </p:cNvCxnSpPr>
          <p:nvPr/>
        </p:nvCxnSpPr>
        <p:spPr>
          <a:xfrm>
            <a:off x="2180910" y="3404634"/>
            <a:ext cx="1424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180909" y="3656325"/>
            <a:ext cx="1424190" cy="32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180910" y="3808725"/>
            <a:ext cx="1424189" cy="53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99709" y="30944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6"/>
                </a:solidFill>
              </a:rPr>
              <a:t>Python</a:t>
            </a:r>
            <a:endParaRPr lang="en-GB" b="1" dirty="0">
              <a:solidFill>
                <a:schemeClr val="accent6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355" y="2530538"/>
            <a:ext cx="1447721" cy="1748191"/>
          </a:xfrm>
          <a:prstGeom prst="rect">
            <a:avLst/>
          </a:prstGeom>
        </p:spPr>
      </p:pic>
      <p:sp>
        <p:nvSpPr>
          <p:cNvPr id="34" name="Can 33"/>
          <p:cNvSpPr/>
          <p:nvPr/>
        </p:nvSpPr>
        <p:spPr>
          <a:xfrm>
            <a:off x="7495393" y="2226075"/>
            <a:ext cx="1978042" cy="2357120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3605100" y="2007969"/>
            <a:ext cx="1137938" cy="279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</a:t>
            </a:r>
            <a:r>
              <a:rPr lang="en-GB" sz="1400" dirty="0" smtClean="0"/>
              <a:t>Validations</a:t>
            </a:r>
            <a:endParaRPr lang="en-GB" sz="1400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480" y="3073022"/>
            <a:ext cx="1611711" cy="96702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394" y="2938283"/>
            <a:ext cx="946099" cy="946099"/>
          </a:xfrm>
          <a:prstGeom prst="rect">
            <a:avLst/>
          </a:prstGeom>
        </p:spPr>
      </p:pic>
      <p:cxnSp>
        <p:nvCxnSpPr>
          <p:cNvPr id="71" name="Straight Arrow Connector 70"/>
          <p:cNvCxnSpPr>
            <a:stCxn id="34" idx="4"/>
            <a:endCxn id="70" idx="1"/>
          </p:cNvCxnSpPr>
          <p:nvPr/>
        </p:nvCxnSpPr>
        <p:spPr>
          <a:xfrm>
            <a:off x="9473435" y="3404635"/>
            <a:ext cx="875959" cy="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750926" y="4801299"/>
            <a:ext cx="172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Warehouse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104151" y="4799425"/>
            <a:ext cx="14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/>
                </a:solidFill>
              </a:rPr>
              <a:t>Reporting</a:t>
            </a:r>
            <a:endParaRPr lang="en-GB" b="1" dirty="0">
              <a:solidFill>
                <a:schemeClr val="accent6"/>
              </a:solidFill>
            </a:endParaRPr>
          </a:p>
        </p:txBody>
      </p:sp>
      <p:cxnSp>
        <p:nvCxnSpPr>
          <p:cNvPr id="28" name="Straight Arrow Connector 27"/>
          <p:cNvCxnSpPr>
            <a:stCxn id="41" idx="3"/>
            <a:endCxn id="33" idx="1"/>
          </p:cNvCxnSpPr>
          <p:nvPr/>
        </p:nvCxnSpPr>
        <p:spPr>
          <a:xfrm>
            <a:off x="4743038" y="3404634"/>
            <a:ext cx="652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3"/>
            <a:endCxn id="34" idx="2"/>
          </p:cNvCxnSpPr>
          <p:nvPr/>
        </p:nvCxnSpPr>
        <p:spPr>
          <a:xfrm>
            <a:off x="6843076" y="3404634"/>
            <a:ext cx="6523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43076" y="305157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6"/>
                </a:solidFill>
              </a:rPr>
              <a:t>SQL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71301" y="30944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6"/>
                </a:solidFill>
              </a:rPr>
              <a:t>Python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40772" y="30944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6"/>
                </a:solidFill>
              </a:rPr>
              <a:t>Python</a:t>
            </a:r>
            <a:endParaRPr lang="en-GB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C006A-2597-DA48-8B7C-0DB563267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81" y="1515291"/>
            <a:ext cx="9390465" cy="4694316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CRM system is an internal OLTP system of </a:t>
            </a:r>
            <a:r>
              <a:rPr lang="en-US" dirty="0" err="1" smtClean="0"/>
              <a:t>Knab</a:t>
            </a:r>
            <a:r>
              <a:rPr lang="en-US" dirty="0" smtClean="0"/>
              <a:t>. If we have external files then approach </a:t>
            </a:r>
            <a:r>
              <a:rPr lang="en-US" dirty="0" smtClean="0"/>
              <a:t>will change.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f</a:t>
            </a:r>
            <a:r>
              <a:rPr lang="en-US" dirty="0" smtClean="0"/>
              <a:t>inancial transaction is related to an account and that account must belong to a customer. A customer can have multiple accounts on their name.</a:t>
            </a:r>
            <a:endParaRPr lang="en-US" dirty="0"/>
          </a:p>
          <a:p>
            <a:pPr lvl="1"/>
            <a:r>
              <a:rPr lang="en-US" dirty="0" smtClean="0"/>
              <a:t>We will </a:t>
            </a:r>
            <a:r>
              <a:rPr lang="en-US" dirty="0" smtClean="0"/>
              <a:t>receive an acknowledgement file with filename &amp; record count </a:t>
            </a:r>
            <a:r>
              <a:rPr lang="en-US" dirty="0" smtClean="0"/>
              <a:t>of each and every source files. </a:t>
            </a:r>
            <a:endParaRPr lang="en-US" dirty="0" smtClean="0"/>
          </a:p>
          <a:p>
            <a:pPr lvl="1"/>
            <a:r>
              <a:rPr lang="en-US" dirty="0" smtClean="0"/>
              <a:t>We will </a:t>
            </a:r>
            <a:r>
              <a:rPr lang="en-US" dirty="0" smtClean="0"/>
              <a:t>receive an account file with opening balance and closing balance in it on daily basis. </a:t>
            </a:r>
            <a:endParaRPr lang="en-US" dirty="0" smtClean="0"/>
          </a:p>
          <a:p>
            <a:pPr lvl="1"/>
            <a:r>
              <a:rPr lang="en-US" dirty="0" smtClean="0"/>
              <a:t>DNB </a:t>
            </a:r>
            <a:r>
              <a:rPr lang="en-US" dirty="0" smtClean="0"/>
              <a:t>is giving guarantee 100K per customer, doesn’t matter how many accounts that customer has.</a:t>
            </a:r>
          </a:p>
          <a:p>
            <a:pPr lvl="1"/>
            <a:r>
              <a:rPr lang="en-US" dirty="0" smtClean="0"/>
              <a:t>All attributes </a:t>
            </a:r>
            <a:r>
              <a:rPr lang="en-US" dirty="0" smtClean="0"/>
              <a:t>within </a:t>
            </a:r>
            <a:r>
              <a:rPr lang="en-US" dirty="0" smtClean="0"/>
              <a:t>staging </a:t>
            </a:r>
            <a:r>
              <a:rPr lang="en-US" dirty="0" smtClean="0"/>
              <a:t>table.</a:t>
            </a:r>
          </a:p>
          <a:p>
            <a:pPr lvl="1"/>
            <a:r>
              <a:rPr lang="en-US" dirty="0" smtClean="0"/>
              <a:t>Flat file are in csv format and both </a:t>
            </a:r>
            <a:r>
              <a:rPr lang="en-US" dirty="0" err="1" smtClean="0"/>
              <a:t>crm_a</a:t>
            </a:r>
            <a:r>
              <a:rPr lang="en-US" dirty="0" smtClean="0"/>
              <a:t> &amp; </a:t>
            </a:r>
            <a:r>
              <a:rPr lang="en-US" dirty="0" err="1" smtClean="0"/>
              <a:t>crm_b</a:t>
            </a:r>
            <a:r>
              <a:rPr lang="en-US" dirty="0" smtClean="0"/>
              <a:t> has similar structure. Same for </a:t>
            </a:r>
            <a:r>
              <a:rPr lang="en-US" dirty="0" err="1" smtClean="0"/>
              <a:t>fin_txn_a</a:t>
            </a:r>
            <a:r>
              <a:rPr lang="en-US" dirty="0" smtClean="0"/>
              <a:t> &amp; </a:t>
            </a:r>
            <a:r>
              <a:rPr lang="en-US" dirty="0" err="1" smtClean="0"/>
              <a:t>fin_txn_b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</a:t>
            </a:r>
            <a:r>
              <a:rPr lang="en-US" dirty="0" smtClean="0"/>
              <a:t>Staging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1" y="1779246"/>
            <a:ext cx="10623666" cy="35124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8115" y="6013642"/>
            <a:ext cx="81483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rgbClr val="0070C0"/>
                </a:solidFill>
              </a:rPr>
              <a:t>Staging Loading Job :</a:t>
            </a:r>
          </a:p>
          <a:p>
            <a:r>
              <a:rPr lang="en-GB" sz="1400" dirty="0" smtClean="0">
                <a:hlinkClick r:id="rId3"/>
              </a:rPr>
              <a:t>https</a:t>
            </a:r>
            <a:r>
              <a:rPr lang="en-GB" sz="1400" dirty="0">
                <a:hlinkClick r:id="rId3"/>
              </a:rPr>
              <a:t>://</a:t>
            </a:r>
            <a:r>
              <a:rPr lang="en-GB" sz="1400" dirty="0" smtClean="0">
                <a:hlinkClick r:id="rId3"/>
              </a:rPr>
              <a:t>github.com/Kulamanipradhan0/knab_dwh/blob/main/etl_repo/staging/stg_load.py</a:t>
            </a:r>
            <a:endParaRPr lang="en-GB" sz="1400" dirty="0" smtClean="0"/>
          </a:p>
          <a:p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29765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Data </a:t>
            </a:r>
            <a:r>
              <a:rPr lang="en-US" dirty="0" smtClean="0"/>
              <a:t>Validations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9782" y="1353312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Data Completeness Validation</a:t>
            </a:r>
          </a:p>
          <a:p>
            <a:pPr lvl="1"/>
            <a:r>
              <a:rPr lang="en-GB" dirty="0" smtClean="0"/>
              <a:t>knab_dwh_ack.txt file containing (</a:t>
            </a:r>
            <a:r>
              <a:rPr lang="en-GB" dirty="0" err="1" smtClean="0"/>
              <a:t>file_name</a:t>
            </a:r>
            <a:r>
              <a:rPr lang="en-GB" dirty="0" smtClean="0"/>
              <a:t>, </a:t>
            </a:r>
            <a:r>
              <a:rPr lang="en-GB" dirty="0" err="1" smtClean="0"/>
              <a:t>record_count</a:t>
            </a:r>
            <a:r>
              <a:rPr lang="en-GB" dirty="0" smtClean="0"/>
              <a:t>)</a:t>
            </a:r>
          </a:p>
          <a:p>
            <a:r>
              <a:rPr lang="en-GB" dirty="0" smtClean="0"/>
              <a:t>Data Correctness Validation</a:t>
            </a:r>
            <a:endParaRPr lang="en-GB" dirty="0"/>
          </a:p>
          <a:p>
            <a:pPr lvl="1"/>
            <a:r>
              <a:rPr lang="en-GB" i="1" dirty="0" smtClean="0"/>
              <a:t>Mandatory Constraints </a:t>
            </a:r>
            <a:r>
              <a:rPr lang="en-GB" i="1" dirty="0" smtClean="0">
                <a:solidFill>
                  <a:srgbClr val="00B0F0"/>
                </a:solidFill>
              </a:rPr>
              <a:t>(</a:t>
            </a:r>
            <a:r>
              <a:rPr lang="en-GB" i="1" dirty="0" err="1" smtClean="0">
                <a:solidFill>
                  <a:srgbClr val="00B0F0"/>
                </a:solidFill>
              </a:rPr>
              <a:t>customer_id</a:t>
            </a:r>
            <a:r>
              <a:rPr lang="en-GB" i="1" dirty="0" smtClean="0">
                <a:solidFill>
                  <a:srgbClr val="00B0F0"/>
                </a:solidFill>
              </a:rPr>
              <a:t> , </a:t>
            </a:r>
            <a:r>
              <a:rPr lang="en-GB" i="1" dirty="0" err="1" smtClean="0">
                <a:solidFill>
                  <a:srgbClr val="00B0F0"/>
                </a:solidFill>
              </a:rPr>
              <a:t>account_no</a:t>
            </a:r>
            <a:r>
              <a:rPr lang="en-GB" i="1" dirty="0" smtClean="0">
                <a:solidFill>
                  <a:srgbClr val="00B0F0"/>
                </a:solidFill>
              </a:rPr>
              <a:t> </a:t>
            </a:r>
            <a:r>
              <a:rPr lang="en-GB" i="1" dirty="0" err="1" smtClean="0">
                <a:solidFill>
                  <a:srgbClr val="00B0F0"/>
                </a:solidFill>
              </a:rPr>
              <a:t>etc</a:t>
            </a:r>
            <a:r>
              <a:rPr lang="en-GB" i="1" dirty="0" smtClean="0">
                <a:solidFill>
                  <a:srgbClr val="00B0F0"/>
                </a:solidFill>
              </a:rPr>
              <a:t>)</a:t>
            </a:r>
          </a:p>
          <a:p>
            <a:pPr lvl="1"/>
            <a:r>
              <a:rPr lang="en-GB" dirty="0"/>
              <a:t>Data-Type </a:t>
            </a:r>
            <a:r>
              <a:rPr lang="en-GB" dirty="0" smtClean="0"/>
              <a:t>Constraints </a:t>
            </a:r>
            <a:r>
              <a:rPr lang="en-GB" dirty="0" smtClean="0">
                <a:solidFill>
                  <a:srgbClr val="00B0F0"/>
                </a:solidFill>
              </a:rPr>
              <a:t>(</a:t>
            </a:r>
            <a:r>
              <a:rPr lang="en-GB" dirty="0" err="1" smtClean="0">
                <a:solidFill>
                  <a:srgbClr val="00B0F0"/>
                </a:solidFill>
              </a:rPr>
              <a:t>Txn</a:t>
            </a:r>
            <a:r>
              <a:rPr lang="en-GB" dirty="0" smtClean="0">
                <a:solidFill>
                  <a:srgbClr val="00B0F0"/>
                </a:solidFill>
              </a:rPr>
              <a:t> Amount must be Numeric)</a:t>
            </a:r>
            <a:endParaRPr lang="en-GB" dirty="0">
              <a:solidFill>
                <a:srgbClr val="00B0F0"/>
              </a:solidFill>
            </a:endParaRPr>
          </a:p>
          <a:p>
            <a:pPr lvl="1"/>
            <a:r>
              <a:rPr lang="en-GB" dirty="0"/>
              <a:t>Duplicate </a:t>
            </a:r>
            <a:r>
              <a:rPr lang="en-GB" dirty="0" smtClean="0"/>
              <a:t>Record Constraints </a:t>
            </a:r>
            <a:endParaRPr lang="en-GB" dirty="0"/>
          </a:p>
          <a:p>
            <a:pPr lvl="1"/>
            <a:r>
              <a:rPr lang="en-GB" i="1" dirty="0" smtClean="0"/>
              <a:t>Attribute Value level </a:t>
            </a:r>
            <a:r>
              <a:rPr lang="en-GB" dirty="0" smtClean="0"/>
              <a:t>Constraints </a:t>
            </a:r>
            <a:r>
              <a:rPr lang="en-GB" dirty="0" smtClean="0">
                <a:solidFill>
                  <a:srgbClr val="00B0F0"/>
                </a:solidFill>
              </a:rPr>
              <a:t>(</a:t>
            </a:r>
            <a:r>
              <a:rPr lang="en-GB" dirty="0" err="1" smtClean="0">
                <a:solidFill>
                  <a:srgbClr val="00B0F0"/>
                </a:solidFill>
              </a:rPr>
              <a:t>customer_id</a:t>
            </a:r>
            <a:r>
              <a:rPr lang="en-GB" dirty="0" smtClean="0">
                <a:solidFill>
                  <a:srgbClr val="00B0F0"/>
                </a:solidFill>
              </a:rPr>
              <a:t> must starts with “CA”)</a:t>
            </a:r>
            <a:endParaRPr lang="en-GB" i="1" dirty="0" smtClean="0">
              <a:solidFill>
                <a:srgbClr val="00B0F0"/>
              </a:solidFill>
            </a:endParaRPr>
          </a:p>
          <a:p>
            <a:pPr lvl="1"/>
            <a:r>
              <a:rPr lang="en-GB" i="1" dirty="0" smtClean="0"/>
              <a:t>Date/Time Format </a:t>
            </a:r>
            <a:r>
              <a:rPr lang="en-GB" dirty="0" smtClean="0"/>
              <a:t>Constraints </a:t>
            </a:r>
            <a:r>
              <a:rPr lang="en-GB" dirty="0" smtClean="0">
                <a:solidFill>
                  <a:srgbClr val="00B0F0"/>
                </a:solidFill>
              </a:rPr>
              <a:t>(Ex : </a:t>
            </a:r>
            <a:r>
              <a:rPr lang="en-GB" dirty="0" err="1" smtClean="0">
                <a:solidFill>
                  <a:srgbClr val="00B0F0"/>
                </a:solidFill>
              </a:rPr>
              <a:t>yyyy</a:t>
            </a:r>
            <a:r>
              <a:rPr lang="en-GB" dirty="0" smtClean="0">
                <a:solidFill>
                  <a:srgbClr val="00B0F0"/>
                </a:solidFill>
              </a:rPr>
              <a:t>-mm-</a:t>
            </a:r>
            <a:r>
              <a:rPr lang="en-GB" dirty="0" err="1" smtClean="0">
                <a:solidFill>
                  <a:srgbClr val="00B0F0"/>
                </a:solidFill>
              </a:rPr>
              <a:t>dd</a:t>
            </a:r>
            <a:r>
              <a:rPr lang="en-GB" dirty="0">
                <a:solidFill>
                  <a:srgbClr val="00B0F0"/>
                </a:solidFill>
              </a:rPr>
              <a:t>)</a:t>
            </a:r>
            <a:endParaRPr lang="en-GB" i="1" dirty="0">
              <a:solidFill>
                <a:srgbClr val="00B0F0"/>
              </a:solidFill>
            </a:endParaRPr>
          </a:p>
          <a:p>
            <a:pPr lvl="1"/>
            <a:r>
              <a:rPr lang="en-GB" dirty="0"/>
              <a:t>Referential Integrity </a:t>
            </a:r>
            <a:r>
              <a:rPr lang="en-GB" dirty="0" smtClean="0"/>
              <a:t>Constraints </a:t>
            </a:r>
            <a:endParaRPr lang="en-GB" dirty="0"/>
          </a:p>
          <a:p>
            <a:r>
              <a:rPr lang="en-GB" dirty="0"/>
              <a:t>Storing bad records in </a:t>
            </a:r>
            <a:r>
              <a:rPr lang="en-GB" dirty="0" err="1"/>
              <a:t>error_log</a:t>
            </a:r>
            <a:r>
              <a:rPr lang="en-GB" dirty="0"/>
              <a:t> table to monitor and discuss with source systems to fix if required.</a:t>
            </a:r>
          </a:p>
        </p:txBody>
      </p:sp>
    </p:spTree>
    <p:extLst>
      <p:ext uri="{BB962C8B-B14F-4D97-AF65-F5344CB8AC3E}">
        <p14:creationId xmlns:p14="http://schemas.microsoft.com/office/powerpoint/2010/main" val="32478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_.17EHrF6whtKAUY9to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iU_.fDPpD9kJYx6U4J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7qvjkPSSGXdZpWZY4q8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T670U9LQVWErRVWUNo0B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kI1wY6uTZiuNay_Y77X.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z4jRfaw9pZagkPh4mqN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DWbwvTRJKe1AZ9ZvH2Y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z41fAORvi_Ib19AZShm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z41fAORvi_Ib19AZShm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7F_KE4TOyZb6Zdim4qk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cd677kRICsQQmM06.3y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h1dcnERMuWwMYIdAB6m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zYKmLYwSfetZvBuL4dv6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sATC3tlAcu_UbLNJWcAF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A0pBE4Q9C0yg0aS_RX.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sATC3tlAcu_UbLNJWcA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Knab Theme">
  <a:themeElements>
    <a:clrScheme name="Daan">
      <a:dk1>
        <a:srgbClr val="000000"/>
      </a:dk1>
      <a:lt1>
        <a:srgbClr val="FFFFFF"/>
      </a:lt1>
      <a:dk2>
        <a:srgbClr val="003B5A"/>
      </a:dk2>
      <a:lt2>
        <a:srgbClr val="EEF2F2"/>
      </a:lt2>
      <a:accent1>
        <a:srgbClr val="00A3A7"/>
      </a:accent1>
      <a:accent2>
        <a:srgbClr val="DEE0E3"/>
      </a:accent2>
      <a:accent3>
        <a:srgbClr val="003B5A"/>
      </a:accent3>
      <a:accent4>
        <a:srgbClr val="E85875"/>
      </a:accent4>
      <a:accent5>
        <a:srgbClr val="FBC037"/>
      </a:accent5>
      <a:accent6>
        <a:srgbClr val="00BFC4"/>
      </a:accent6>
      <a:hlink>
        <a:srgbClr val="004F76"/>
      </a:hlink>
      <a:folHlink>
        <a:srgbClr val="EA6881"/>
      </a:folHlink>
    </a:clrScheme>
    <a:fontScheme name="Kna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Knab Theme" id="{26AB789D-961D-9245-B629-CEE60EBD2278}" vid="{916A9AD8-B5B9-2E40-BD3B-DFB7C56B02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1211</TotalTime>
  <Words>1063</Words>
  <Application>Microsoft Office PowerPoint</Application>
  <PresentationFormat>Widescreen</PresentationFormat>
  <Paragraphs>161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Century Gothic</vt:lpstr>
      <vt:lpstr>Segoe UI Light</vt:lpstr>
      <vt:lpstr>Verdana</vt:lpstr>
      <vt:lpstr>Wingdings</vt:lpstr>
      <vt:lpstr>Wingdings 3</vt:lpstr>
      <vt:lpstr>Wisp</vt:lpstr>
      <vt:lpstr>Knab Theme</vt:lpstr>
      <vt:lpstr>think-cell Slide</vt:lpstr>
      <vt:lpstr>Microsoft Excel Worksheet</vt:lpstr>
      <vt:lpstr> Financial Data Warehouse</vt:lpstr>
      <vt:lpstr>Agenda</vt:lpstr>
      <vt:lpstr>About me</vt:lpstr>
      <vt:lpstr>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Data Warehouse</dc:title>
  <dc:creator>Microsoft Office User</dc:creator>
  <cp:lastModifiedBy>Pradhan, Kulamani</cp:lastModifiedBy>
  <cp:revision>128</cp:revision>
  <dcterms:created xsi:type="dcterms:W3CDTF">2021-08-07T16:07:04Z</dcterms:created>
  <dcterms:modified xsi:type="dcterms:W3CDTF">2021-09-01T18:07:08Z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1069954118</vt:i4>
  </property>
  <property fmtid="{D5CDD505-2E9C-101B-9397-08002B2CF9AE}" pid="3" name="_NewReviewCycle">
    <vt:lpwstr/>
  </property>
  <property fmtid="{D5CDD505-2E9C-101B-9397-08002B2CF9AE}" pid="4" name="_EmailSubject">
    <vt:lpwstr>ta ppt</vt:lpwstr>
  </property>
  <property fmtid="{D5CDD505-2E9C-101B-9397-08002B2CF9AE}" pid="5" name="_AuthorEmail">
    <vt:lpwstr>Kulamani.Pradhan@abnamroclearing.com</vt:lpwstr>
  </property>
  <property fmtid="{D5CDD505-2E9C-101B-9397-08002B2CF9AE}" pid="6" name="_AuthorEmailDisplayName">
    <vt:lpwstr>Pradhan, Kulamani</vt:lpwstr>
  </property>
</Properties>
</file>