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56" y="-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964AE-29B6-4DA5-A5FF-B033D96FBEB4}"/>
              </a:ext>
            </a:extLst>
          </p:cNvPr>
          <p:cNvCxnSpPr>
            <a:cxnSpLocks/>
          </p:cNvCxnSpPr>
          <p:nvPr/>
        </p:nvCxnSpPr>
        <p:spPr>
          <a:xfrm flipV="1">
            <a:off x="3890523" y="2220547"/>
            <a:ext cx="3837053" cy="654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6A5C2-7092-419F-923B-3DB2D8AF3020}"/>
              </a:ext>
            </a:extLst>
          </p:cNvPr>
          <p:cNvCxnSpPr/>
          <p:nvPr/>
        </p:nvCxnSpPr>
        <p:spPr>
          <a:xfrm flipV="1">
            <a:off x="510988" y="1837765"/>
            <a:ext cx="3706853" cy="7888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5B6E3-419B-4CCE-AE9B-82399ECBAB43}"/>
              </a:ext>
            </a:extLst>
          </p:cNvPr>
          <p:cNvCxnSpPr>
            <a:cxnSpLocks/>
          </p:cNvCxnSpPr>
          <p:nvPr/>
        </p:nvCxnSpPr>
        <p:spPr>
          <a:xfrm flipV="1">
            <a:off x="3119904" y="5263173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DDB44-5848-4175-A34E-E5411427B0B6}"/>
              </a:ext>
            </a:extLst>
          </p:cNvPr>
          <p:cNvSpPr txBox="1"/>
          <p:nvPr/>
        </p:nvSpPr>
        <p:spPr>
          <a:xfrm>
            <a:off x="3810186" y="486335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2EC02-6A9A-41DF-B74F-736B04CD75A5}"/>
              </a:ext>
            </a:extLst>
          </p:cNvPr>
          <p:cNvCxnSpPr>
            <a:cxnSpLocks/>
          </p:cNvCxnSpPr>
          <p:nvPr/>
        </p:nvCxnSpPr>
        <p:spPr>
          <a:xfrm flipV="1">
            <a:off x="2832847" y="1945341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B18053-8ACC-49BA-802B-E10268588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577789" y="1497106"/>
            <a:ext cx="1658416" cy="153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BA03E-A84F-4E07-9C83-5527F6350283}"/>
              </a:ext>
            </a:extLst>
          </p:cNvPr>
          <p:cNvCxnSpPr/>
          <p:nvPr/>
        </p:nvCxnSpPr>
        <p:spPr>
          <a:xfrm flipH="1">
            <a:off x="923471" y="232634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B5D3BC-EFA7-4DE1-AD00-C77735D2D03B}"/>
              </a:ext>
            </a:extLst>
          </p:cNvPr>
          <p:cNvSpPr txBox="1"/>
          <p:nvPr/>
        </p:nvSpPr>
        <p:spPr>
          <a:xfrm>
            <a:off x="3523129" y="1545525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97F98-F388-4CF8-8D2A-A49A61713E0E}"/>
              </a:ext>
            </a:extLst>
          </p:cNvPr>
          <p:cNvSpPr txBox="1"/>
          <p:nvPr/>
        </p:nvSpPr>
        <p:spPr>
          <a:xfrm>
            <a:off x="735239" y="214167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72E3CB-6031-4064-A815-C377788A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658605" y="4428567"/>
            <a:ext cx="1658416" cy="15329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65E4F-16F2-4E2B-9CA7-8C84711A4DE1}"/>
              </a:ext>
            </a:extLst>
          </p:cNvPr>
          <p:cNvCxnSpPr/>
          <p:nvPr/>
        </p:nvCxnSpPr>
        <p:spPr>
          <a:xfrm flipH="1">
            <a:off x="914400" y="499871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6099C-4790-4951-B4AC-20B8020CDE87}"/>
              </a:ext>
            </a:extLst>
          </p:cNvPr>
          <p:cNvSpPr txBox="1"/>
          <p:nvPr/>
        </p:nvSpPr>
        <p:spPr>
          <a:xfrm>
            <a:off x="735239" y="481404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EC1A2-85B8-4C71-A6FD-FF33802D792B}"/>
              </a:ext>
            </a:extLst>
          </p:cNvPr>
          <p:cNvSpPr/>
          <p:nvPr/>
        </p:nvSpPr>
        <p:spPr>
          <a:xfrm>
            <a:off x="5011218" y="1545525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AA5F4-365E-41D2-A20C-A5294F8EE645}"/>
              </a:ext>
            </a:extLst>
          </p:cNvPr>
          <p:cNvCxnSpPr>
            <a:cxnSpLocks/>
          </p:cNvCxnSpPr>
          <p:nvPr/>
        </p:nvCxnSpPr>
        <p:spPr>
          <a:xfrm flipH="1">
            <a:off x="4464317" y="2273446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23899A-DC04-478A-AA36-6DD1F8BF8194}"/>
              </a:ext>
            </a:extLst>
          </p:cNvPr>
          <p:cNvCxnSpPr>
            <a:cxnSpLocks/>
          </p:cNvCxnSpPr>
          <p:nvPr/>
        </p:nvCxnSpPr>
        <p:spPr>
          <a:xfrm flipV="1">
            <a:off x="6571077" y="2244772"/>
            <a:ext cx="546901" cy="1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788-5847-4207-9CC1-8D866D110B05}"/>
              </a:ext>
            </a:extLst>
          </p:cNvPr>
          <p:cNvSpPr txBox="1"/>
          <p:nvPr/>
        </p:nvSpPr>
        <p:spPr>
          <a:xfrm>
            <a:off x="4217841" y="208878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32C02-DC68-421B-9343-55BB6EECE76F}"/>
              </a:ext>
            </a:extLst>
          </p:cNvPr>
          <p:cNvSpPr txBox="1"/>
          <p:nvPr/>
        </p:nvSpPr>
        <p:spPr>
          <a:xfrm>
            <a:off x="7059709" y="2043956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E512-ADA8-4D24-9108-8FFE178837E4}"/>
              </a:ext>
            </a:extLst>
          </p:cNvPr>
          <p:cNvCxnSpPr>
            <a:cxnSpLocks/>
          </p:cNvCxnSpPr>
          <p:nvPr/>
        </p:nvCxnSpPr>
        <p:spPr>
          <a:xfrm flipH="1">
            <a:off x="5244034" y="2271667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4C0F72-38B8-4252-ACEC-21830F265394}"/>
              </a:ext>
            </a:extLst>
          </p:cNvPr>
          <p:cNvSpPr txBox="1"/>
          <p:nvPr/>
        </p:nvSpPr>
        <p:spPr>
          <a:xfrm>
            <a:off x="5768734" y="205292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2CBF3-E3F0-4C21-BE89-D54ED8983C7F}"/>
              </a:ext>
            </a:extLst>
          </p:cNvPr>
          <p:cNvSpPr txBox="1"/>
          <p:nvPr/>
        </p:nvSpPr>
        <p:spPr>
          <a:xfrm>
            <a:off x="1481444" y="3126015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3D COLLINEAR</a:t>
            </a:r>
            <a:endParaRPr lang="en-IN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02F9F-B741-470F-B16D-07336C466066}"/>
              </a:ext>
            </a:extLst>
          </p:cNvPr>
          <p:cNvSpPr txBox="1"/>
          <p:nvPr/>
        </p:nvSpPr>
        <p:spPr>
          <a:xfrm>
            <a:off x="4865594" y="3121499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2D COLLINEAR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61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14606-4AA0-4A13-8547-171EE46C3EC6}"/>
              </a:ext>
            </a:extLst>
          </p:cNvPr>
          <p:cNvCxnSpPr/>
          <p:nvPr/>
        </p:nvCxnSpPr>
        <p:spPr>
          <a:xfrm flipV="1">
            <a:off x="4622800" y="2590800"/>
            <a:ext cx="2225040" cy="20726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42027-AD74-404C-83B7-4F47AF571079}"/>
              </a:ext>
            </a:extLst>
          </p:cNvPr>
          <p:cNvCxnSpPr>
            <a:cxnSpLocks/>
          </p:cNvCxnSpPr>
          <p:nvPr/>
        </p:nvCxnSpPr>
        <p:spPr>
          <a:xfrm>
            <a:off x="4622800" y="4663440"/>
            <a:ext cx="3027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C0C84B-14E2-40F5-8439-016BAB24C87C}"/>
              </a:ext>
            </a:extLst>
          </p:cNvPr>
          <p:cNvSpPr/>
          <p:nvPr/>
        </p:nvSpPr>
        <p:spPr>
          <a:xfrm rot="19025440">
            <a:off x="4957408" y="3072310"/>
            <a:ext cx="1320800" cy="5079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3650A83-A6F9-4309-96BD-9FB7EA343F1C}"/>
              </a:ext>
            </a:extLst>
          </p:cNvPr>
          <p:cNvSpPr/>
          <p:nvPr/>
        </p:nvSpPr>
        <p:spPr>
          <a:xfrm>
            <a:off x="4733365" y="4253305"/>
            <a:ext cx="681318" cy="838200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/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8642-4711-4ADE-A254-FA324CD09628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790739" y="3512341"/>
            <a:ext cx="524271" cy="595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C64A9-09DC-4E74-A9BD-66339C42DB85}"/>
              </a:ext>
            </a:extLst>
          </p:cNvPr>
          <p:cNvCxnSpPr/>
          <p:nvPr/>
        </p:nvCxnSpPr>
        <p:spPr>
          <a:xfrm flipV="1">
            <a:off x="4122734" y="4053217"/>
            <a:ext cx="9144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D3411-223E-4376-9DBE-7D7C1E046A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44877" y="1989172"/>
            <a:ext cx="0" cy="1151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55681-70DF-4A8A-9C00-D098ABA3AB2E}"/>
              </a:ext>
            </a:extLst>
          </p:cNvPr>
          <p:cNvCxnSpPr>
            <a:stCxn id="9" idx="2"/>
          </p:cNvCxnSpPr>
          <p:nvPr/>
        </p:nvCxnSpPr>
        <p:spPr>
          <a:xfrm>
            <a:off x="5790739" y="3512341"/>
            <a:ext cx="0" cy="9599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02F981AB-BD6B-41FB-B937-A612DE1C51D7}"/>
              </a:ext>
            </a:extLst>
          </p:cNvPr>
          <p:cNvSpPr/>
          <p:nvPr/>
        </p:nvSpPr>
        <p:spPr>
          <a:xfrm rot="6768391">
            <a:off x="5338911" y="3276973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/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26A7648-74B7-4F5A-AEAA-F5310440A900}"/>
              </a:ext>
            </a:extLst>
          </p:cNvPr>
          <p:cNvSpPr txBox="1"/>
          <p:nvPr/>
        </p:nvSpPr>
        <p:spPr>
          <a:xfrm>
            <a:off x="6290806" y="387575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43447-8A1E-46F0-B66A-6DF9E5A2049D}"/>
              </a:ext>
            </a:extLst>
          </p:cNvPr>
          <p:cNvSpPr txBox="1"/>
          <p:nvPr/>
        </p:nvSpPr>
        <p:spPr>
          <a:xfrm>
            <a:off x="5195134" y="1546033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5642EE-9E3E-445E-8550-E27764E53FF7}"/>
              </a:ext>
            </a:extLst>
          </p:cNvPr>
          <p:cNvSpPr txBox="1"/>
          <p:nvPr/>
        </p:nvSpPr>
        <p:spPr>
          <a:xfrm rot="19114609">
            <a:off x="3910284" y="4009939"/>
            <a:ext cx="96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F(SF)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452F6-3BC5-4C69-8D77-E72F05696CF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70189" y="2214922"/>
            <a:ext cx="774688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454616-2CE8-483C-B48A-F08B3B2926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4877" y="2214922"/>
            <a:ext cx="1016232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9C442732-9E03-42E7-9457-332CC1F77188}"/>
              </a:ext>
            </a:extLst>
          </p:cNvPr>
          <p:cNvSpPr/>
          <p:nvPr/>
        </p:nvSpPr>
        <p:spPr>
          <a:xfrm rot="18092286">
            <a:off x="5125488" y="2471342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/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/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WSin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blipFill>
                <a:blip r:embed="rId5"/>
                <a:stretch>
                  <a:fillRect l="-10194" r="-485" b="-17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/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WCos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blipFill>
                <a:blip r:embed="rId6"/>
                <a:stretch>
                  <a:fillRect l="-9483" b="-1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3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EA7EB4-82AE-4AB6-B246-5475718AB2FD}"/>
              </a:ext>
            </a:extLst>
          </p:cNvPr>
          <p:cNvSpPr/>
          <p:nvPr/>
        </p:nvSpPr>
        <p:spPr>
          <a:xfrm>
            <a:off x="4186518" y="1703294"/>
            <a:ext cx="3424517" cy="34245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74B42-FF4D-4A2B-8B69-8B5D0C76F370}"/>
              </a:ext>
            </a:extLst>
          </p:cNvPr>
          <p:cNvCxnSpPr/>
          <p:nvPr/>
        </p:nvCxnSpPr>
        <p:spPr>
          <a:xfrm>
            <a:off x="2994214" y="5100919"/>
            <a:ext cx="561190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182895-BF08-4DA8-9F60-A93E53EC9AE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898777" y="1703294"/>
            <a:ext cx="0" cy="34245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E6861-893E-43BF-AE3B-A31F6D9D921D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86518" y="3415553"/>
            <a:ext cx="342451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FC70A-17EE-4860-9E14-9783C940A9D7}"/>
              </a:ext>
            </a:extLst>
          </p:cNvPr>
          <p:cNvCxnSpPr>
            <a:endCxn id="2" idx="0"/>
          </p:cNvCxnSpPr>
          <p:nvPr/>
        </p:nvCxnSpPr>
        <p:spPr>
          <a:xfrm>
            <a:off x="5898777" y="493058"/>
            <a:ext cx="0" cy="1210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365D5-81C4-482E-8D14-79217081049B}"/>
              </a:ext>
            </a:extLst>
          </p:cNvPr>
          <p:cNvCxnSpPr>
            <a:endCxn id="2" idx="2"/>
          </p:cNvCxnSpPr>
          <p:nvPr/>
        </p:nvCxnSpPr>
        <p:spPr>
          <a:xfrm>
            <a:off x="2501153" y="3415553"/>
            <a:ext cx="168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622876-827A-4DD8-9626-BF9391555D1D}"/>
              </a:ext>
            </a:extLst>
          </p:cNvPr>
          <p:cNvCxnSpPr/>
          <p:nvPr/>
        </p:nvCxnSpPr>
        <p:spPr>
          <a:xfrm>
            <a:off x="5898777" y="3415553"/>
            <a:ext cx="421341" cy="16853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3D423394-F1F2-4F14-8C98-32F919145247}"/>
              </a:ext>
            </a:extLst>
          </p:cNvPr>
          <p:cNvSpPr/>
          <p:nvPr/>
        </p:nvSpPr>
        <p:spPr>
          <a:xfrm rot="5000088">
            <a:off x="5448972" y="2949391"/>
            <a:ext cx="1120585" cy="1138516"/>
          </a:xfrm>
          <a:prstGeom prst="arc">
            <a:avLst>
              <a:gd name="adj1" fmla="val 15986741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/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DC94FE9-23C8-46D5-B9F5-A1A82A47F4B2}"/>
              </a:ext>
            </a:extLst>
          </p:cNvPr>
          <p:cNvSpPr txBox="1"/>
          <p:nvPr/>
        </p:nvSpPr>
        <p:spPr>
          <a:xfrm>
            <a:off x="5641886" y="1792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8BB1D1-D128-4537-9BAB-2AA820B9D6E0}"/>
              </a:ext>
            </a:extLst>
          </p:cNvPr>
          <p:cNvSpPr txBox="1"/>
          <p:nvPr/>
        </p:nvSpPr>
        <p:spPr>
          <a:xfrm>
            <a:off x="2147141" y="315394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0DE0D-033D-4DBC-A6FB-971B8D87751C}"/>
              </a:ext>
            </a:extLst>
          </p:cNvPr>
          <p:cNvCxnSpPr/>
          <p:nvPr/>
        </p:nvCxnSpPr>
        <p:spPr>
          <a:xfrm flipH="1" flipV="1">
            <a:off x="6320118" y="5100919"/>
            <a:ext cx="295695" cy="1048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C75437-EFAD-438C-B211-91B77FA35600}"/>
              </a:ext>
            </a:extLst>
          </p:cNvPr>
          <p:cNvSpPr txBox="1"/>
          <p:nvPr/>
        </p:nvSpPr>
        <p:spPr>
          <a:xfrm>
            <a:off x="6567860" y="570845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9A24CA-A8C5-47AE-90FD-187835B59901}"/>
              </a:ext>
            </a:extLst>
          </p:cNvPr>
          <p:cNvSpPr txBox="1"/>
          <p:nvPr/>
        </p:nvSpPr>
        <p:spPr>
          <a:xfrm>
            <a:off x="5429880" y="336984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57B6E-5D3D-4241-B678-7A2F3BA5E063}"/>
              </a:ext>
            </a:extLst>
          </p:cNvPr>
          <p:cNvSpPr txBox="1"/>
          <p:nvPr/>
        </p:nvSpPr>
        <p:spPr>
          <a:xfrm>
            <a:off x="6235044" y="45499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D9E4F0-DC22-4B35-8363-0BDD94D768EA}"/>
              </a:ext>
            </a:extLst>
          </p:cNvPr>
          <p:cNvSpPr txBox="1"/>
          <p:nvPr/>
        </p:nvSpPr>
        <p:spPr>
          <a:xfrm>
            <a:off x="5473237" y="461500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6E41CA-FC28-4F35-83AD-6388D62210ED}"/>
              </a:ext>
            </a:extLst>
          </p:cNvPr>
          <p:cNvSpPr/>
          <p:nvPr/>
        </p:nvSpPr>
        <p:spPr>
          <a:xfrm>
            <a:off x="5825606" y="3327228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2A62BF7-BF96-44DC-92EB-0D49C21B5678}"/>
              </a:ext>
            </a:extLst>
          </p:cNvPr>
          <p:cNvSpPr/>
          <p:nvPr/>
        </p:nvSpPr>
        <p:spPr>
          <a:xfrm>
            <a:off x="6251836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F3D047-2765-4F84-8BF8-E3B80863A397}"/>
              </a:ext>
            </a:extLst>
          </p:cNvPr>
          <p:cNvSpPr/>
          <p:nvPr/>
        </p:nvSpPr>
        <p:spPr>
          <a:xfrm>
            <a:off x="5814307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62B09B6-1680-4C9F-8B77-510660C35D86}"/>
              </a:ext>
            </a:extLst>
          </p:cNvPr>
          <p:cNvSpPr/>
          <p:nvPr/>
        </p:nvSpPr>
        <p:spPr>
          <a:xfrm rot="16200000">
            <a:off x="6073041" y="5253649"/>
            <a:ext cx="68448" cy="43548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CDAE8C-354A-4B8C-9DFF-DC2AA8467A7D}"/>
              </a:ext>
            </a:extLst>
          </p:cNvPr>
          <p:cNvSpPr txBox="1"/>
          <p:nvPr/>
        </p:nvSpPr>
        <p:spPr>
          <a:xfrm>
            <a:off x="5925758" y="5676445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</a:t>
            </a:r>
            <a:endParaRPr lang="en-IN" sz="2800" b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0E78C-1D7A-42E3-BC74-6AC14AEFADAE}"/>
              </a:ext>
            </a:extLst>
          </p:cNvPr>
          <p:cNvCxnSpPr>
            <a:cxnSpLocks/>
            <a:stCxn id="58" idx="4"/>
            <a:endCxn id="36" idx="0"/>
          </p:cNvCxnSpPr>
          <p:nvPr/>
        </p:nvCxnSpPr>
        <p:spPr>
          <a:xfrm>
            <a:off x="5887477" y="5138222"/>
            <a:ext cx="2047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8997D6-78C8-410A-BA4B-C27C63D5B55C}"/>
              </a:ext>
            </a:extLst>
          </p:cNvPr>
          <p:cNvCxnSpPr>
            <a:cxnSpLocks/>
            <a:stCxn id="53" idx="4"/>
            <a:endCxn id="36" idx="2"/>
          </p:cNvCxnSpPr>
          <p:nvPr/>
        </p:nvCxnSpPr>
        <p:spPr>
          <a:xfrm>
            <a:off x="6325006" y="5138222"/>
            <a:ext cx="0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819549-DC71-4D47-96FF-1BCA64097885}"/>
              </a:ext>
            </a:extLst>
          </p:cNvPr>
          <p:cNvCxnSpPr>
            <a:cxnSpLocks/>
          </p:cNvCxnSpPr>
          <p:nvPr/>
        </p:nvCxnSpPr>
        <p:spPr>
          <a:xfrm flipH="1">
            <a:off x="6354182" y="5138222"/>
            <a:ext cx="1362338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711BC0-BF8E-4FBB-972D-0E565188650D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6325006" y="5138222"/>
            <a:ext cx="0" cy="100754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444DE441-FF1B-4019-AE81-2FA9DBBF3368}"/>
              </a:ext>
            </a:extLst>
          </p:cNvPr>
          <p:cNvSpPr/>
          <p:nvPr/>
        </p:nvSpPr>
        <p:spPr>
          <a:xfrm rot="3375329">
            <a:off x="5890508" y="4707220"/>
            <a:ext cx="851681" cy="626269"/>
          </a:xfrm>
          <a:prstGeom prst="arc">
            <a:avLst>
              <a:gd name="adj1" fmla="val 19622945"/>
              <a:gd name="adj2" fmla="val 10622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/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/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blipFill>
                <a:blip r:embed="rId4"/>
                <a:stretch>
                  <a:fillRect l="-8911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/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blipFill>
                <a:blip r:embed="rId5"/>
                <a:stretch>
                  <a:fillRect l="-9424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0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58431-4D10-4881-9B6A-5CCE33F8E23A}"/>
              </a:ext>
            </a:extLst>
          </p:cNvPr>
          <p:cNvCxnSpPr>
            <a:cxnSpLocks/>
            <a:stCxn id="3" idx="6"/>
          </p:cNvCxnSpPr>
          <p:nvPr/>
        </p:nvCxnSpPr>
        <p:spPr>
          <a:xfrm flipH="1" flipV="1">
            <a:off x="7625976" y="1500692"/>
            <a:ext cx="1492624" cy="27297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CF6BCA-73AA-46F1-9C85-8ECAB388FB1B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2565400" y="4230445"/>
            <a:ext cx="65532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A2B4B-6E58-448A-B2B2-67CF08155D44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5842000" y="3732904"/>
            <a:ext cx="0" cy="99508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5978B2-1C28-49E6-8654-CCCF03DA96F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525094" y="4230446"/>
            <a:ext cx="2316906" cy="35181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27DDDBBF-E750-4BB7-9A34-20CE0A297BB0}"/>
              </a:ext>
            </a:extLst>
          </p:cNvPr>
          <p:cNvSpPr/>
          <p:nvPr/>
        </p:nvSpPr>
        <p:spPr>
          <a:xfrm>
            <a:off x="2565400" y="3732904"/>
            <a:ext cx="6553200" cy="995082"/>
          </a:xfrm>
          <a:prstGeom prst="donut">
            <a:avLst>
              <a:gd name="adj" fmla="val 4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892A1-C857-4841-A381-1FDE8D16BEE7}"/>
              </a:ext>
            </a:extLst>
          </p:cNvPr>
          <p:cNvSpPr txBox="1"/>
          <p:nvPr/>
        </p:nvSpPr>
        <p:spPr>
          <a:xfrm>
            <a:off x="4735844" y="420476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85CFB9-AFCC-42C1-9C43-FB9F155E442B}"/>
              </a:ext>
            </a:extLst>
          </p:cNvPr>
          <p:cNvCxnSpPr>
            <a:stCxn id="3" idx="6"/>
          </p:cNvCxnSpPr>
          <p:nvPr/>
        </p:nvCxnSpPr>
        <p:spPr>
          <a:xfrm flipV="1">
            <a:off x="9118600" y="1320800"/>
            <a:ext cx="0" cy="29096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5CE373D-8E2B-47A5-B8AF-97D5D80495DB}"/>
              </a:ext>
            </a:extLst>
          </p:cNvPr>
          <p:cNvSpPr/>
          <p:nvPr/>
        </p:nvSpPr>
        <p:spPr>
          <a:xfrm rot="18114890">
            <a:off x="8398605" y="2752000"/>
            <a:ext cx="934720" cy="954981"/>
          </a:xfrm>
          <a:prstGeom prst="arc">
            <a:avLst>
              <a:gd name="adj1" fmla="val 16200000"/>
              <a:gd name="adj2" fmla="val 20853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/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5393011-A623-4814-A8DD-35C89BB20670}"/>
              </a:ext>
            </a:extLst>
          </p:cNvPr>
          <p:cNvSpPr/>
          <p:nvPr/>
        </p:nvSpPr>
        <p:spPr>
          <a:xfrm>
            <a:off x="7792719" y="1930400"/>
            <a:ext cx="23368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1A633-5919-49A4-B800-BB53463647D4}"/>
              </a:ext>
            </a:extLst>
          </p:cNvPr>
          <p:cNvCxnSpPr>
            <a:cxnSpLocks/>
          </p:cNvCxnSpPr>
          <p:nvPr/>
        </p:nvCxnSpPr>
        <p:spPr>
          <a:xfrm flipH="1">
            <a:off x="9669838" y="2047240"/>
            <a:ext cx="13656" cy="214229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42652F-8173-4904-8DE1-2F1AFE305B2B}"/>
              </a:ext>
            </a:extLst>
          </p:cNvPr>
          <p:cNvSpPr txBox="1"/>
          <p:nvPr/>
        </p:nvSpPr>
        <p:spPr>
          <a:xfrm>
            <a:off x="9738576" y="296788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898A4-171B-4B40-92AC-ADB3E9679733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7899518" y="2164080"/>
            <a:ext cx="10041" cy="904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A4669D-61FC-412C-A68B-FB5F06B364D0}"/>
              </a:ext>
            </a:extLst>
          </p:cNvPr>
          <p:cNvSpPr txBox="1"/>
          <p:nvPr/>
        </p:nvSpPr>
        <p:spPr>
          <a:xfrm>
            <a:off x="7642988" y="2938186"/>
            <a:ext cx="44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FC3884-394B-4E29-B6AF-8EECB66BFB0A}"/>
              </a:ext>
            </a:extLst>
          </p:cNvPr>
          <p:cNvCxnSpPr>
            <a:cxnSpLocks/>
          </p:cNvCxnSpPr>
          <p:nvPr/>
        </p:nvCxnSpPr>
        <p:spPr>
          <a:xfrm flipH="1" flipV="1">
            <a:off x="9171999" y="4236864"/>
            <a:ext cx="750266" cy="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6E65B3-34DE-4DE4-8109-FBDD9F98E1A5}"/>
              </a:ext>
            </a:extLst>
          </p:cNvPr>
          <p:cNvSpPr txBox="1"/>
          <p:nvPr/>
        </p:nvSpPr>
        <p:spPr>
          <a:xfrm>
            <a:off x="10036955" y="3942418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6B1986-4830-48BF-B555-714A585259AD}"/>
              </a:ext>
            </a:extLst>
          </p:cNvPr>
          <p:cNvCxnSpPr>
            <a:stCxn id="24" idx="6"/>
          </p:cNvCxnSpPr>
          <p:nvPr/>
        </p:nvCxnSpPr>
        <p:spPr>
          <a:xfrm>
            <a:off x="8026399" y="2047240"/>
            <a:ext cx="218440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011CA1-6E9C-416C-A80F-AC456FE45F44}"/>
              </a:ext>
            </a:extLst>
          </p:cNvPr>
          <p:cNvCxnSpPr>
            <a:cxnSpLocks/>
          </p:cNvCxnSpPr>
          <p:nvPr/>
        </p:nvCxnSpPr>
        <p:spPr>
          <a:xfrm flipV="1">
            <a:off x="8026399" y="2043353"/>
            <a:ext cx="658358" cy="7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/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blipFill>
                <a:blip r:embed="rId3"/>
                <a:stretch>
                  <a:fillRect l="-4734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EF2D046-2CB0-444D-82C8-3FC91CA6C8AF}"/>
              </a:ext>
            </a:extLst>
          </p:cNvPr>
          <p:cNvSpPr txBox="1"/>
          <p:nvPr/>
        </p:nvSpPr>
        <p:spPr>
          <a:xfrm>
            <a:off x="7180383" y="1789520"/>
            <a:ext cx="64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CG</a:t>
            </a:r>
            <a:endParaRPr lang="en-IN" sz="2800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01E5F-D309-43DD-B30F-00ED8672978D}"/>
              </a:ext>
            </a:extLst>
          </p:cNvPr>
          <p:cNvCxnSpPr>
            <a:cxnSpLocks/>
          </p:cNvCxnSpPr>
          <p:nvPr/>
        </p:nvCxnSpPr>
        <p:spPr>
          <a:xfrm flipV="1">
            <a:off x="9118600" y="4315969"/>
            <a:ext cx="0" cy="824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EC2C72-762B-46EF-A235-EA56B9323451}"/>
              </a:ext>
            </a:extLst>
          </p:cNvPr>
          <p:cNvSpPr txBox="1"/>
          <p:nvPr/>
        </p:nvSpPr>
        <p:spPr>
          <a:xfrm>
            <a:off x="8941606" y="50797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8969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7D38B3-A56F-44EB-86E8-761E5C44CC5A}"/>
              </a:ext>
            </a:extLst>
          </p:cNvPr>
          <p:cNvSpPr/>
          <p:nvPr/>
        </p:nvSpPr>
        <p:spPr>
          <a:xfrm flipH="1">
            <a:off x="6329082" y="2458601"/>
            <a:ext cx="403412" cy="22858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76F4F05-868E-4A41-AA86-70FDA55B3429}"/>
              </a:ext>
            </a:extLst>
          </p:cNvPr>
          <p:cNvSpPr/>
          <p:nvPr/>
        </p:nvSpPr>
        <p:spPr>
          <a:xfrm>
            <a:off x="9197787" y="2449636"/>
            <a:ext cx="403412" cy="24651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70F98-6319-498B-A46E-4E0FBDBB9144}"/>
              </a:ext>
            </a:extLst>
          </p:cNvPr>
          <p:cNvSpPr/>
          <p:nvPr/>
        </p:nvSpPr>
        <p:spPr>
          <a:xfrm>
            <a:off x="6329082" y="3281083"/>
            <a:ext cx="3272118" cy="1317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5A62D-AD5B-4A8C-8F23-20799CACB0DD}"/>
              </a:ext>
            </a:extLst>
          </p:cNvPr>
          <p:cNvSpPr/>
          <p:nvPr/>
        </p:nvSpPr>
        <p:spPr>
          <a:xfrm>
            <a:off x="6844552" y="2268071"/>
            <a:ext cx="2241177" cy="1013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169BF-A603-4063-BF92-8FE7ABFF0D47}"/>
              </a:ext>
            </a:extLst>
          </p:cNvPr>
          <p:cNvSpPr/>
          <p:nvPr/>
        </p:nvSpPr>
        <p:spPr>
          <a:xfrm>
            <a:off x="6329082" y="4204447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BE6F30-869E-48F4-9300-E85E3F893964}"/>
              </a:ext>
            </a:extLst>
          </p:cNvPr>
          <p:cNvSpPr/>
          <p:nvPr/>
        </p:nvSpPr>
        <p:spPr>
          <a:xfrm>
            <a:off x="8928847" y="4204447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D657A-9F6E-44C9-A2F4-896F2A30F939}"/>
              </a:ext>
            </a:extLst>
          </p:cNvPr>
          <p:cNvSpPr/>
          <p:nvPr/>
        </p:nvSpPr>
        <p:spPr>
          <a:xfrm>
            <a:off x="6472516" y="4598894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11FDA-01B5-4F27-82B7-9913FF54DA54}"/>
              </a:ext>
            </a:extLst>
          </p:cNvPr>
          <p:cNvSpPr/>
          <p:nvPr/>
        </p:nvSpPr>
        <p:spPr>
          <a:xfrm>
            <a:off x="9081246" y="4598894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63346-A0C2-472B-BB84-99A027803F69}"/>
              </a:ext>
            </a:extLst>
          </p:cNvPr>
          <p:cNvCxnSpPr/>
          <p:nvPr/>
        </p:nvCxnSpPr>
        <p:spPr>
          <a:xfrm>
            <a:off x="2944905" y="4993343"/>
            <a:ext cx="7799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F679EF-49DE-4C4B-8E8C-AE40ED657D34}"/>
              </a:ext>
            </a:extLst>
          </p:cNvPr>
          <p:cNvSpPr/>
          <p:nvPr/>
        </p:nvSpPr>
        <p:spPr>
          <a:xfrm>
            <a:off x="7010399" y="2493336"/>
            <a:ext cx="1918447" cy="61181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C0447F-81E3-4AFB-A572-D9AF382FEF6E}"/>
              </a:ext>
            </a:extLst>
          </p:cNvPr>
          <p:cNvCxnSpPr>
            <a:endCxn id="8" idx="2"/>
          </p:cNvCxnSpPr>
          <p:nvPr/>
        </p:nvCxnSpPr>
        <p:spPr>
          <a:xfrm flipV="1">
            <a:off x="6651812" y="4993343"/>
            <a:ext cx="8963" cy="887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B60F0A-608D-4F52-B078-B9B7FE8FB2DD}"/>
              </a:ext>
            </a:extLst>
          </p:cNvPr>
          <p:cNvCxnSpPr/>
          <p:nvPr/>
        </p:nvCxnSpPr>
        <p:spPr>
          <a:xfrm flipV="1">
            <a:off x="9269505" y="4993343"/>
            <a:ext cx="8963" cy="887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46D27C-1708-4AF9-AF04-ABC40069649B}"/>
              </a:ext>
            </a:extLst>
          </p:cNvPr>
          <p:cNvCxnSpPr/>
          <p:nvPr/>
        </p:nvCxnSpPr>
        <p:spPr>
          <a:xfrm>
            <a:off x="7965140" y="1873624"/>
            <a:ext cx="0" cy="3469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77718B-A283-42AA-9658-C991E2127DD6}"/>
              </a:ext>
            </a:extLst>
          </p:cNvPr>
          <p:cNvCxnSpPr>
            <a:cxnSpLocks/>
          </p:cNvCxnSpPr>
          <p:nvPr/>
        </p:nvCxnSpPr>
        <p:spPr>
          <a:xfrm>
            <a:off x="4670612" y="3499595"/>
            <a:ext cx="5325035" cy="235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803FC6A-B199-4C12-9348-86FF170F9D08}"/>
              </a:ext>
            </a:extLst>
          </p:cNvPr>
          <p:cNvSpPr/>
          <p:nvPr/>
        </p:nvSpPr>
        <p:spPr>
          <a:xfrm>
            <a:off x="7866528" y="3437421"/>
            <a:ext cx="179294" cy="19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D300A5-BC0C-4869-A152-D652BCB48ED6}"/>
              </a:ext>
            </a:extLst>
          </p:cNvPr>
          <p:cNvSpPr txBox="1"/>
          <p:nvPr/>
        </p:nvSpPr>
        <p:spPr>
          <a:xfrm>
            <a:off x="7956175" y="3499595"/>
            <a:ext cx="64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CG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C7BA3F-3B0B-458D-BE78-AF25ACDD10E7}"/>
              </a:ext>
            </a:extLst>
          </p:cNvPr>
          <p:cNvSpPr txBox="1"/>
          <p:nvPr/>
        </p:nvSpPr>
        <p:spPr>
          <a:xfrm>
            <a:off x="6358261" y="5807498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Ra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6E5769-0F5A-44A7-B193-46B7419BC581}"/>
              </a:ext>
            </a:extLst>
          </p:cNvPr>
          <p:cNvSpPr txBox="1"/>
          <p:nvPr/>
        </p:nvSpPr>
        <p:spPr>
          <a:xfrm>
            <a:off x="8984917" y="5807498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Rb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182FE-4983-4EF3-80E4-C79C6BCCDCD6}"/>
              </a:ext>
            </a:extLst>
          </p:cNvPr>
          <p:cNvCxnSpPr/>
          <p:nvPr/>
        </p:nvCxnSpPr>
        <p:spPr>
          <a:xfrm>
            <a:off x="7965140" y="3629030"/>
            <a:ext cx="0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6CFC3B-ACC5-4799-B065-6226D0152279}"/>
              </a:ext>
            </a:extLst>
          </p:cNvPr>
          <p:cNvSpPr txBox="1"/>
          <p:nvPr/>
        </p:nvSpPr>
        <p:spPr>
          <a:xfrm>
            <a:off x="7956175" y="4022815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22699A-A423-4CB5-9671-363159CA6CD3}"/>
              </a:ext>
            </a:extLst>
          </p:cNvPr>
          <p:cNvCxnSpPr/>
          <p:nvPr/>
        </p:nvCxnSpPr>
        <p:spPr>
          <a:xfrm>
            <a:off x="8045822" y="3523129"/>
            <a:ext cx="1021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485A0-8E98-4357-B2C7-D3A6FDACF3A7}"/>
                  </a:ext>
                </a:extLst>
              </p:cNvPr>
              <p:cNvSpPr txBox="1"/>
              <p:nvPr/>
            </p:nvSpPr>
            <p:spPr>
              <a:xfrm>
                <a:off x="7965140" y="3010005"/>
                <a:ext cx="1030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485A0-8E98-4357-B2C7-D3A6FDAC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40" y="3010005"/>
                <a:ext cx="1030476" cy="523220"/>
              </a:xfrm>
              <a:prstGeom prst="rect">
                <a:avLst/>
              </a:prstGeom>
              <a:blipFill>
                <a:blip r:embed="rId2"/>
                <a:stretch>
                  <a:fillRect l="-4734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2EFFB5-0D22-43CD-92E8-498C8D6EDF06}"/>
              </a:ext>
            </a:extLst>
          </p:cNvPr>
          <p:cNvCxnSpPr/>
          <p:nvPr/>
        </p:nvCxnSpPr>
        <p:spPr>
          <a:xfrm>
            <a:off x="3899647" y="2774577"/>
            <a:ext cx="40654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8ECF-BB3A-4DE9-9471-C57673F065E1}"/>
              </a:ext>
            </a:extLst>
          </p:cNvPr>
          <p:cNvCxnSpPr/>
          <p:nvPr/>
        </p:nvCxnSpPr>
        <p:spPr>
          <a:xfrm>
            <a:off x="3890682" y="2458601"/>
            <a:ext cx="0" cy="6465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0FA291-6D59-419F-9D69-1FA9005D3583}"/>
              </a:ext>
            </a:extLst>
          </p:cNvPr>
          <p:cNvSpPr txBox="1"/>
          <p:nvPr/>
        </p:nvSpPr>
        <p:spPr>
          <a:xfrm>
            <a:off x="4980071" y="2311281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92C322-983C-4C3E-A0EB-1DA57F45ED22}"/>
              </a:ext>
            </a:extLst>
          </p:cNvPr>
          <p:cNvCxnSpPr>
            <a:cxnSpLocks/>
          </p:cNvCxnSpPr>
          <p:nvPr/>
        </p:nvCxnSpPr>
        <p:spPr>
          <a:xfrm flipV="1">
            <a:off x="4926768" y="3552885"/>
            <a:ext cx="0" cy="14404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471992-73EA-4DAA-86CE-1900A96B28E7}"/>
              </a:ext>
            </a:extLst>
          </p:cNvPr>
          <p:cNvSpPr txBox="1"/>
          <p:nvPr/>
        </p:nvSpPr>
        <p:spPr>
          <a:xfrm>
            <a:off x="4903780" y="393835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1F30C4-115A-43EF-A963-2CBCA3BE4D59}"/>
              </a:ext>
            </a:extLst>
          </p:cNvPr>
          <p:cNvCxnSpPr/>
          <p:nvPr/>
        </p:nvCxnSpPr>
        <p:spPr>
          <a:xfrm flipH="1">
            <a:off x="5271158" y="4993343"/>
            <a:ext cx="1066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45E565-2884-4F98-A17B-68D73C04BAA0}"/>
              </a:ext>
            </a:extLst>
          </p:cNvPr>
          <p:cNvCxnSpPr/>
          <p:nvPr/>
        </p:nvCxnSpPr>
        <p:spPr>
          <a:xfrm flipH="1">
            <a:off x="7866528" y="4993343"/>
            <a:ext cx="1066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C3B26B1-35E7-4831-A6B3-0BAF7DD78DB0}"/>
              </a:ext>
            </a:extLst>
          </p:cNvPr>
          <p:cNvSpPr txBox="1"/>
          <p:nvPr/>
        </p:nvSpPr>
        <p:spPr>
          <a:xfrm>
            <a:off x="5650712" y="4993343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1E5058-E3D7-4BFC-8306-B6AF2BAD6731}"/>
              </a:ext>
            </a:extLst>
          </p:cNvPr>
          <p:cNvSpPr txBox="1"/>
          <p:nvPr/>
        </p:nvSpPr>
        <p:spPr>
          <a:xfrm>
            <a:off x="8263167" y="5002379"/>
            <a:ext cx="50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fb</a:t>
            </a:r>
            <a:endParaRPr lang="en-IN" sz="2800" b="1"/>
          </a:p>
        </p:txBody>
      </p:sp>
      <p:sp>
        <p:nvSpPr>
          <p:cNvPr id="63" name="Arrow: Curved Up 62">
            <a:extLst>
              <a:ext uri="{FF2B5EF4-FFF2-40B4-BE49-F238E27FC236}">
                <a16:creationId xmlns:a16="http://schemas.microsoft.com/office/drawing/2014/main" id="{4F664B7D-A63E-474B-8108-D60A88927CE8}"/>
              </a:ext>
            </a:extLst>
          </p:cNvPr>
          <p:cNvSpPr/>
          <p:nvPr/>
        </p:nvSpPr>
        <p:spPr>
          <a:xfrm rot="16200000">
            <a:off x="10169917" y="2953337"/>
            <a:ext cx="502019" cy="6465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3259FE-DE54-4600-A0D9-03D983C0239B}"/>
              </a:ext>
            </a:extLst>
          </p:cNvPr>
          <p:cNvCxnSpPr/>
          <p:nvPr/>
        </p:nvCxnSpPr>
        <p:spPr>
          <a:xfrm>
            <a:off x="6723528" y="5615246"/>
            <a:ext cx="24652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CD55D7-5E2F-4E9E-BCF3-DD39EC5E3625}"/>
              </a:ext>
            </a:extLst>
          </p:cNvPr>
          <p:cNvSpPr txBox="1"/>
          <p:nvPr/>
        </p:nvSpPr>
        <p:spPr>
          <a:xfrm>
            <a:off x="7708937" y="5578392"/>
            <a:ext cx="60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2393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allout: Line 92">
            <a:extLst>
              <a:ext uri="{FF2B5EF4-FFF2-40B4-BE49-F238E27FC236}">
                <a16:creationId xmlns:a16="http://schemas.microsoft.com/office/drawing/2014/main" id="{74E28657-E42C-4746-9CC7-4238541F5F47}"/>
              </a:ext>
            </a:extLst>
          </p:cNvPr>
          <p:cNvSpPr/>
          <p:nvPr/>
        </p:nvSpPr>
        <p:spPr>
          <a:xfrm rot="20336272">
            <a:off x="7607212" y="1296278"/>
            <a:ext cx="403412" cy="24651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Callout: Line 91">
            <a:extLst>
              <a:ext uri="{FF2B5EF4-FFF2-40B4-BE49-F238E27FC236}">
                <a16:creationId xmlns:a16="http://schemas.microsoft.com/office/drawing/2014/main" id="{AFB18B6C-202E-486C-ADA1-2E046BA23C5C}"/>
              </a:ext>
            </a:extLst>
          </p:cNvPr>
          <p:cNvSpPr/>
          <p:nvPr/>
        </p:nvSpPr>
        <p:spPr>
          <a:xfrm rot="20296946" flipH="1">
            <a:off x="4972191" y="2339934"/>
            <a:ext cx="403412" cy="22858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879DFA-98D0-4B7D-A223-9846A8A35021}"/>
              </a:ext>
            </a:extLst>
          </p:cNvPr>
          <p:cNvSpPr/>
          <p:nvPr/>
        </p:nvSpPr>
        <p:spPr>
          <a:xfrm rot="20319972">
            <a:off x="5371351" y="1434951"/>
            <a:ext cx="2241177" cy="1013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34ACA0B-373D-4DB9-897E-0963D8C0C3AE}"/>
              </a:ext>
            </a:extLst>
          </p:cNvPr>
          <p:cNvSpPr/>
          <p:nvPr/>
        </p:nvSpPr>
        <p:spPr>
          <a:xfrm rot="20310209">
            <a:off x="5537198" y="1660216"/>
            <a:ext cx="1918447" cy="61181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C40645-97F7-418B-881D-FD6915297E00}"/>
              </a:ext>
            </a:extLst>
          </p:cNvPr>
          <p:cNvSpPr/>
          <p:nvPr/>
        </p:nvSpPr>
        <p:spPr>
          <a:xfrm rot="20297944">
            <a:off x="5268258" y="2349343"/>
            <a:ext cx="3272118" cy="1317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1227F-DA00-4BAF-B301-ABAA47C55DE4}"/>
              </a:ext>
            </a:extLst>
          </p:cNvPr>
          <p:cNvSpPr/>
          <p:nvPr/>
        </p:nvSpPr>
        <p:spPr>
          <a:xfrm rot="20314001">
            <a:off x="5866264" y="4082003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81EA6B-326A-4BF7-90DD-BE68037D7AF1}"/>
              </a:ext>
            </a:extLst>
          </p:cNvPr>
          <p:cNvSpPr/>
          <p:nvPr/>
        </p:nvSpPr>
        <p:spPr>
          <a:xfrm rot="20288570">
            <a:off x="8254085" y="3116170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E1C66E-7FA1-4341-BB09-5ED623B7D451}"/>
              </a:ext>
            </a:extLst>
          </p:cNvPr>
          <p:cNvCxnSpPr>
            <a:cxnSpLocks/>
          </p:cNvCxnSpPr>
          <p:nvPr/>
        </p:nvCxnSpPr>
        <p:spPr>
          <a:xfrm flipV="1">
            <a:off x="2621280" y="2820927"/>
            <a:ext cx="7579359" cy="30383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A50D5D-DB6B-4F4C-91B3-5F48C53B88E2}"/>
              </a:ext>
            </a:extLst>
          </p:cNvPr>
          <p:cNvCxnSpPr>
            <a:cxnSpLocks/>
          </p:cNvCxnSpPr>
          <p:nvPr/>
        </p:nvCxnSpPr>
        <p:spPr>
          <a:xfrm flipV="1">
            <a:off x="4670612" y="1717040"/>
            <a:ext cx="4361628" cy="1782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B8E6E9-C28B-4082-8570-82DAFA47D198}"/>
              </a:ext>
            </a:extLst>
          </p:cNvPr>
          <p:cNvCxnSpPr>
            <a:cxnSpLocks/>
          </p:cNvCxnSpPr>
          <p:nvPr/>
        </p:nvCxnSpPr>
        <p:spPr>
          <a:xfrm>
            <a:off x="6035015" y="852160"/>
            <a:ext cx="1209040" cy="30073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383D9E4-432A-4F93-92D0-15C256D2408D}"/>
              </a:ext>
            </a:extLst>
          </p:cNvPr>
          <p:cNvSpPr/>
          <p:nvPr/>
        </p:nvSpPr>
        <p:spPr>
          <a:xfrm>
            <a:off x="6672132" y="2557793"/>
            <a:ext cx="179294" cy="19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02674-7749-4067-A3C0-064E93A84B1E}"/>
              </a:ext>
            </a:extLst>
          </p:cNvPr>
          <p:cNvSpPr txBox="1"/>
          <p:nvPr/>
        </p:nvSpPr>
        <p:spPr>
          <a:xfrm>
            <a:off x="6746698" y="2585606"/>
            <a:ext cx="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CG</a:t>
            </a:r>
            <a:endParaRPr lang="en-IN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0C1573-E7B7-4BF4-A6F0-CAC7880319B7}"/>
              </a:ext>
            </a:extLst>
          </p:cNvPr>
          <p:cNvSpPr txBox="1"/>
          <p:nvPr/>
        </p:nvSpPr>
        <p:spPr>
          <a:xfrm rot="19871049">
            <a:off x="6324539" y="5159142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Ra</a:t>
            </a:r>
            <a:endParaRPr lang="en-IN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606A8A-8F5D-444F-924B-FEAC8C3EC75D}"/>
              </a:ext>
            </a:extLst>
          </p:cNvPr>
          <p:cNvSpPr txBox="1"/>
          <p:nvPr/>
        </p:nvSpPr>
        <p:spPr>
          <a:xfrm rot="20285470">
            <a:off x="8768125" y="4430260"/>
            <a:ext cx="47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Rb</a:t>
            </a:r>
            <a:endParaRPr lang="en-IN" sz="2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6D77EF8-15E0-4E18-87A4-041767A72769}"/>
              </a:ext>
            </a:extLst>
          </p:cNvPr>
          <p:cNvCxnSpPr>
            <a:cxnSpLocks/>
          </p:cNvCxnSpPr>
          <p:nvPr/>
        </p:nvCxnSpPr>
        <p:spPr>
          <a:xfrm flipH="1" flipV="1">
            <a:off x="9036158" y="1735686"/>
            <a:ext cx="488856" cy="1287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B1A1CEE-9845-4801-88FA-A22E07EA1F91}"/>
              </a:ext>
            </a:extLst>
          </p:cNvPr>
          <p:cNvSpPr txBox="1"/>
          <p:nvPr/>
        </p:nvSpPr>
        <p:spPr>
          <a:xfrm rot="20309815">
            <a:off x="9241623" y="204201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A63D1D-2272-4584-874D-3A710B9E2AC9}"/>
              </a:ext>
            </a:extLst>
          </p:cNvPr>
          <p:cNvCxnSpPr>
            <a:cxnSpLocks/>
          </p:cNvCxnSpPr>
          <p:nvPr/>
        </p:nvCxnSpPr>
        <p:spPr>
          <a:xfrm flipH="1">
            <a:off x="6118744" y="4445863"/>
            <a:ext cx="1151783" cy="6100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DD2340-564F-4D13-B0EA-29F2204983EA}"/>
              </a:ext>
            </a:extLst>
          </p:cNvPr>
          <p:cNvCxnSpPr>
            <a:cxnSpLocks/>
          </p:cNvCxnSpPr>
          <p:nvPr/>
        </p:nvCxnSpPr>
        <p:spPr>
          <a:xfrm flipH="1">
            <a:off x="8494951" y="3482385"/>
            <a:ext cx="944256" cy="406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/>
              <p:nvPr/>
            </p:nvSpPr>
            <p:spPr>
              <a:xfrm rot="21392371">
                <a:off x="7496490" y="2314933"/>
                <a:ext cx="10304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000" b="1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2371">
                <a:off x="7496490" y="2314933"/>
                <a:ext cx="1030476" cy="400110"/>
              </a:xfrm>
              <a:prstGeom prst="rect">
                <a:avLst/>
              </a:prstGeom>
              <a:blipFill>
                <a:blip r:embed="rId2"/>
                <a:stretch>
                  <a:fillRect t="-1299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D0F5CF-ACAB-4DF2-8CC2-0A578F01ACB2}"/>
              </a:ext>
            </a:extLst>
          </p:cNvPr>
          <p:cNvCxnSpPr>
            <a:cxnSpLocks/>
          </p:cNvCxnSpPr>
          <p:nvPr/>
        </p:nvCxnSpPr>
        <p:spPr>
          <a:xfrm flipV="1">
            <a:off x="6835977" y="2561978"/>
            <a:ext cx="915788" cy="4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2AE1B9-FE6E-49BC-AC5A-B3729F9A1AFB}"/>
              </a:ext>
            </a:extLst>
          </p:cNvPr>
          <p:cNvCxnSpPr>
            <a:cxnSpLocks/>
          </p:cNvCxnSpPr>
          <p:nvPr/>
        </p:nvCxnSpPr>
        <p:spPr>
          <a:xfrm flipV="1">
            <a:off x="2621280" y="5739485"/>
            <a:ext cx="7780020" cy="12210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Arc 106">
            <a:extLst>
              <a:ext uri="{FF2B5EF4-FFF2-40B4-BE49-F238E27FC236}">
                <a16:creationId xmlns:a16="http://schemas.microsoft.com/office/drawing/2014/main" id="{2183B6EB-CD2E-4A66-B9F8-9C9523141FF2}"/>
              </a:ext>
            </a:extLst>
          </p:cNvPr>
          <p:cNvSpPr/>
          <p:nvPr/>
        </p:nvSpPr>
        <p:spPr>
          <a:xfrm>
            <a:off x="3444080" y="5392248"/>
            <a:ext cx="667199" cy="84256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/>
              <p:nvPr/>
            </p:nvSpPr>
            <p:spPr>
              <a:xfrm>
                <a:off x="4102701" y="5312113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1" y="5312113"/>
                <a:ext cx="3061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F67AD1-5DC0-45B4-B6B8-0F2170486073}"/>
              </a:ext>
            </a:extLst>
          </p:cNvPr>
          <p:cNvCxnSpPr>
            <a:cxnSpLocks/>
          </p:cNvCxnSpPr>
          <p:nvPr/>
        </p:nvCxnSpPr>
        <p:spPr>
          <a:xfrm>
            <a:off x="6786499" y="2703604"/>
            <a:ext cx="475569" cy="122996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1A28928-A59A-4758-AA7B-62163C8700D8}"/>
              </a:ext>
            </a:extLst>
          </p:cNvPr>
          <p:cNvCxnSpPr>
            <a:cxnSpLocks/>
          </p:cNvCxnSpPr>
          <p:nvPr/>
        </p:nvCxnSpPr>
        <p:spPr>
          <a:xfrm flipH="1">
            <a:off x="5605656" y="2663370"/>
            <a:ext cx="1130026" cy="44688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5D728F-D396-473C-B640-37380130779B}"/>
              </a:ext>
            </a:extLst>
          </p:cNvPr>
          <p:cNvSpPr txBox="1"/>
          <p:nvPr/>
        </p:nvSpPr>
        <p:spPr>
          <a:xfrm rot="21389788">
            <a:off x="6383060" y="3090871"/>
            <a:ext cx="58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W</a:t>
            </a:r>
            <a:endParaRPr lang="en-IN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330450-45BE-43D7-9D03-0BB519FB9999}"/>
                  </a:ext>
                </a:extLst>
              </p:cNvPr>
              <p:cNvSpPr txBox="1"/>
              <p:nvPr/>
            </p:nvSpPr>
            <p:spPr>
              <a:xfrm rot="20279456">
                <a:off x="7019481" y="2808062"/>
                <a:ext cx="218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330450-45BE-43D7-9D03-0BB519FB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9456">
                <a:off x="7019481" y="2808062"/>
                <a:ext cx="2186803" cy="369332"/>
              </a:xfrm>
              <a:prstGeom prst="rect">
                <a:avLst/>
              </a:prstGeom>
              <a:blipFill>
                <a:blip r:embed="rId4"/>
                <a:stretch>
                  <a:fillRect r="-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/>
              <p:nvPr/>
            </p:nvSpPr>
            <p:spPr>
              <a:xfrm rot="20229615">
                <a:off x="5716693" y="2545601"/>
                <a:ext cx="791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𝐖𝐬𝐢𝐧</m:t>
                          </m:r>
                        </m:fName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9615">
                <a:off x="5716693" y="2545601"/>
                <a:ext cx="791115" cy="369332"/>
              </a:xfrm>
              <a:prstGeom prst="rect">
                <a:avLst/>
              </a:prstGeom>
              <a:blipFill>
                <a:blip r:embed="rId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>
            <a:extLst>
              <a:ext uri="{FF2B5EF4-FFF2-40B4-BE49-F238E27FC236}">
                <a16:creationId xmlns:a16="http://schemas.microsoft.com/office/drawing/2014/main" id="{7FC90776-DD87-480C-98DC-1D7863D91CE4}"/>
              </a:ext>
            </a:extLst>
          </p:cNvPr>
          <p:cNvSpPr/>
          <p:nvPr/>
        </p:nvSpPr>
        <p:spPr>
          <a:xfrm rot="5400000">
            <a:off x="6395147" y="2571399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AFC600-7D57-4365-9E25-14D553BDEA88}"/>
              </a:ext>
            </a:extLst>
          </p:cNvPr>
          <p:cNvCxnSpPr>
            <a:cxnSpLocks/>
          </p:cNvCxnSpPr>
          <p:nvPr/>
        </p:nvCxnSpPr>
        <p:spPr>
          <a:xfrm>
            <a:off x="6766953" y="2748239"/>
            <a:ext cx="76847" cy="1258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/>
              <p:nvPr/>
            </p:nvSpPr>
            <p:spPr>
              <a:xfrm>
                <a:off x="6846947" y="3377705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7" y="3377705"/>
                <a:ext cx="218008" cy="307777"/>
              </a:xfrm>
              <a:prstGeom prst="rect">
                <a:avLst/>
              </a:prstGeom>
              <a:blipFill>
                <a:blip r:embed="rId6"/>
                <a:stretch>
                  <a:fillRect l="-27778" r="-27778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7874E8-CB56-4EC9-BD6B-2B64FCE2F31F}"/>
              </a:ext>
            </a:extLst>
          </p:cNvPr>
          <p:cNvCxnSpPr>
            <a:cxnSpLocks/>
          </p:cNvCxnSpPr>
          <p:nvPr/>
        </p:nvCxnSpPr>
        <p:spPr>
          <a:xfrm flipV="1">
            <a:off x="1910080" y="2001520"/>
            <a:ext cx="4604461" cy="1858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0CFD216-773E-4B0A-901D-80D7D4B890DD}"/>
              </a:ext>
            </a:extLst>
          </p:cNvPr>
          <p:cNvCxnSpPr>
            <a:cxnSpLocks/>
          </p:cNvCxnSpPr>
          <p:nvPr/>
        </p:nvCxnSpPr>
        <p:spPr>
          <a:xfrm>
            <a:off x="1758781" y="3577883"/>
            <a:ext cx="253402" cy="6465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F1469B4-28A5-48D1-A379-3B86D35328B8}"/>
              </a:ext>
            </a:extLst>
          </p:cNvPr>
          <p:cNvSpPr txBox="1"/>
          <p:nvPr/>
        </p:nvSpPr>
        <p:spPr>
          <a:xfrm rot="20280694">
            <a:off x="3514707" y="266891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3397518-DEBC-44E1-A0D7-39DB2533E1E3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6126592" y="4462813"/>
            <a:ext cx="25362" cy="10225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CF5C6F-8136-41B4-9F51-7ADC518239B1}"/>
              </a:ext>
            </a:extLst>
          </p:cNvPr>
          <p:cNvCxnSpPr>
            <a:cxnSpLocks/>
          </p:cNvCxnSpPr>
          <p:nvPr/>
        </p:nvCxnSpPr>
        <p:spPr>
          <a:xfrm flipH="1" flipV="1">
            <a:off x="8500608" y="3483573"/>
            <a:ext cx="27008" cy="12639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179174D-DBB3-4649-97FD-4C5DF4F55A36}"/>
              </a:ext>
            </a:extLst>
          </p:cNvPr>
          <p:cNvCxnSpPr>
            <a:cxnSpLocks/>
          </p:cNvCxnSpPr>
          <p:nvPr/>
        </p:nvCxnSpPr>
        <p:spPr>
          <a:xfrm flipH="1" flipV="1">
            <a:off x="6140667" y="4477681"/>
            <a:ext cx="359945" cy="755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E98312-951F-44C5-8109-3B3526D5F41B}"/>
              </a:ext>
            </a:extLst>
          </p:cNvPr>
          <p:cNvCxnSpPr>
            <a:cxnSpLocks/>
          </p:cNvCxnSpPr>
          <p:nvPr/>
        </p:nvCxnSpPr>
        <p:spPr>
          <a:xfrm flipH="1" flipV="1">
            <a:off x="8551209" y="3510250"/>
            <a:ext cx="360289" cy="983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1CC00D-CC0B-42AF-B62E-D99032382520}"/>
                  </a:ext>
                </a:extLst>
              </p:cNvPr>
              <p:cNvSpPr txBox="1"/>
              <p:nvPr/>
            </p:nvSpPr>
            <p:spPr>
              <a:xfrm>
                <a:off x="5110821" y="5140781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1CC00D-CC0B-42AF-B62E-D9903238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21" y="5140781"/>
                <a:ext cx="1148067" cy="707886"/>
              </a:xfrm>
              <a:prstGeom prst="rect">
                <a:avLst/>
              </a:prstGeom>
              <a:blipFill>
                <a:blip r:embed="rId7"/>
                <a:stretch>
                  <a:fillRect l="-5291" t="-4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C4AAA81-A95F-43A6-BDFC-C85B9635B8D1}"/>
                  </a:ext>
                </a:extLst>
              </p:cNvPr>
              <p:cNvSpPr txBox="1"/>
              <p:nvPr/>
            </p:nvSpPr>
            <p:spPr>
              <a:xfrm rot="21439707">
                <a:off x="7466913" y="4505883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C4AAA81-A95F-43A6-BDFC-C85B9635B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9707">
                <a:off x="7466913" y="4505883"/>
                <a:ext cx="1148067" cy="707886"/>
              </a:xfrm>
              <a:prstGeom prst="rect">
                <a:avLst/>
              </a:prstGeom>
              <a:blipFill>
                <a:blip r:embed="rId8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6B58D6-6C4E-48E0-A7C5-F2898466FE4E}"/>
                  </a:ext>
                </a:extLst>
              </p:cNvPr>
              <p:cNvSpPr txBox="1"/>
              <p:nvPr/>
            </p:nvSpPr>
            <p:spPr>
              <a:xfrm>
                <a:off x="6300245" y="4455072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6B58D6-6C4E-48E0-A7C5-F2898466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45" y="4455072"/>
                <a:ext cx="1148067" cy="707886"/>
              </a:xfrm>
              <a:prstGeom prst="rect">
                <a:avLst/>
              </a:prstGeom>
              <a:blipFill>
                <a:blip r:embed="rId9"/>
                <a:stretch>
                  <a:fillRect l="-5851" t="-5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D0512BF-3D2F-4ABA-939D-F97E05623410}"/>
                  </a:ext>
                </a:extLst>
              </p:cNvPr>
              <p:cNvSpPr txBox="1"/>
              <p:nvPr/>
            </p:nvSpPr>
            <p:spPr>
              <a:xfrm rot="21413426">
                <a:off x="8772063" y="3463905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D0512BF-3D2F-4ABA-939D-F97E0562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3426">
                <a:off x="8772063" y="3463905"/>
                <a:ext cx="1148067" cy="707886"/>
              </a:xfrm>
              <a:prstGeom prst="rect">
                <a:avLst/>
              </a:prstGeom>
              <a:blipFill>
                <a:blip r:embed="rId10"/>
                <a:stretch>
                  <a:fillRect l="-5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 154">
            <a:extLst>
              <a:ext uri="{FF2B5EF4-FFF2-40B4-BE49-F238E27FC236}">
                <a16:creationId xmlns:a16="http://schemas.microsoft.com/office/drawing/2014/main" id="{8810D9B3-7672-4353-BABF-5147A5C515C3}"/>
              </a:ext>
            </a:extLst>
          </p:cNvPr>
          <p:cNvSpPr/>
          <p:nvPr/>
        </p:nvSpPr>
        <p:spPr>
          <a:xfrm rot="5400000">
            <a:off x="5728770" y="4232932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B6F25B0-0BC2-4CF2-94D1-51F0E34C13A9}"/>
                  </a:ext>
                </a:extLst>
              </p:cNvPr>
              <p:cNvSpPr txBox="1"/>
              <p:nvPr/>
            </p:nvSpPr>
            <p:spPr>
              <a:xfrm>
                <a:off x="6205745" y="5067066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B6F25B0-0BC2-4CF2-94D1-51F0E34C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45" y="5067066"/>
                <a:ext cx="218008" cy="307777"/>
              </a:xfrm>
              <a:prstGeom prst="rect">
                <a:avLst/>
              </a:prstGeom>
              <a:blipFill>
                <a:blip r:embed="rId11"/>
                <a:stretch>
                  <a:fillRect l="-27778" r="-27778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Arc 159">
            <a:extLst>
              <a:ext uri="{FF2B5EF4-FFF2-40B4-BE49-F238E27FC236}">
                <a16:creationId xmlns:a16="http://schemas.microsoft.com/office/drawing/2014/main" id="{806702D2-291A-496C-9CBA-331B99AA9405}"/>
              </a:ext>
            </a:extLst>
          </p:cNvPr>
          <p:cNvSpPr/>
          <p:nvPr/>
        </p:nvSpPr>
        <p:spPr>
          <a:xfrm rot="5400000">
            <a:off x="8099409" y="3334898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0F7B44-E3CB-40D3-B076-48C780A8EDEC}"/>
                  </a:ext>
                </a:extLst>
              </p:cNvPr>
              <p:cNvSpPr txBox="1"/>
              <p:nvPr/>
            </p:nvSpPr>
            <p:spPr>
              <a:xfrm>
                <a:off x="8551209" y="4141204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0F7B44-E3CB-40D3-B076-48C780A8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09" y="4141204"/>
                <a:ext cx="218008" cy="307777"/>
              </a:xfrm>
              <a:prstGeom prst="rect">
                <a:avLst/>
              </a:prstGeom>
              <a:blipFill>
                <a:blip r:embed="rId12"/>
                <a:stretch>
                  <a:fillRect l="-27778" r="-27778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D1B34AC-5A94-46C5-86D1-98316B60BBA3}"/>
              </a:ext>
            </a:extLst>
          </p:cNvPr>
          <p:cNvCxnSpPr>
            <a:cxnSpLocks/>
          </p:cNvCxnSpPr>
          <p:nvPr/>
        </p:nvCxnSpPr>
        <p:spPr>
          <a:xfrm flipV="1">
            <a:off x="6817669" y="2240981"/>
            <a:ext cx="949406" cy="36560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/>
              <p:nvPr/>
            </p:nvSpPr>
            <p:spPr>
              <a:xfrm rot="20273459">
                <a:off x="6640753" y="2047530"/>
                <a:ext cx="1210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b="1"/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3459">
                <a:off x="6640753" y="2047530"/>
                <a:ext cx="1210524" cy="369332"/>
              </a:xfrm>
              <a:prstGeom prst="rect">
                <a:avLst/>
              </a:prstGeom>
              <a:blipFill>
                <a:blip r:embed="rId13"/>
                <a:stretch>
                  <a:fillRect l="-4808" b="-12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97C17C03-D508-4782-98FB-CD726B2160E0}"/>
              </a:ext>
            </a:extLst>
          </p:cNvPr>
          <p:cNvSpPr/>
          <p:nvPr/>
        </p:nvSpPr>
        <p:spPr>
          <a:xfrm rot="14887624">
            <a:off x="10326772" y="2333726"/>
            <a:ext cx="502019" cy="6465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7C40645-97F7-418B-881D-FD6915297E00}"/>
              </a:ext>
            </a:extLst>
          </p:cNvPr>
          <p:cNvSpPr/>
          <p:nvPr/>
        </p:nvSpPr>
        <p:spPr>
          <a:xfrm rot="20297944">
            <a:off x="4708003" y="793606"/>
            <a:ext cx="3272118" cy="32329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E1C66E-7FA1-4341-BB09-5ED623B7D451}"/>
              </a:ext>
            </a:extLst>
          </p:cNvPr>
          <p:cNvCxnSpPr>
            <a:cxnSpLocks/>
          </p:cNvCxnSpPr>
          <p:nvPr/>
        </p:nvCxnSpPr>
        <p:spPr>
          <a:xfrm flipV="1">
            <a:off x="2576456" y="3444119"/>
            <a:ext cx="7579359" cy="30383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A50D5D-DB6B-4F4C-91B3-5F48C53B88E2}"/>
              </a:ext>
            </a:extLst>
          </p:cNvPr>
          <p:cNvCxnSpPr>
            <a:cxnSpLocks/>
          </p:cNvCxnSpPr>
          <p:nvPr/>
        </p:nvCxnSpPr>
        <p:spPr>
          <a:xfrm flipV="1">
            <a:off x="4267202" y="1470651"/>
            <a:ext cx="4361628" cy="1782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B8E6E9-C28B-4082-8570-82DAFA47D198}"/>
              </a:ext>
            </a:extLst>
          </p:cNvPr>
          <p:cNvCxnSpPr>
            <a:cxnSpLocks/>
          </p:cNvCxnSpPr>
          <p:nvPr/>
        </p:nvCxnSpPr>
        <p:spPr>
          <a:xfrm>
            <a:off x="5630035" y="601214"/>
            <a:ext cx="1390371" cy="346013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202674-7749-4067-A3C0-064E93A84B1E}"/>
              </a:ext>
            </a:extLst>
          </p:cNvPr>
          <p:cNvSpPr txBox="1"/>
          <p:nvPr/>
        </p:nvSpPr>
        <p:spPr>
          <a:xfrm>
            <a:off x="6343288" y="2339217"/>
            <a:ext cx="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CG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/>
              <p:nvPr/>
            </p:nvSpPr>
            <p:spPr>
              <a:xfrm rot="21392371">
                <a:off x="7093080" y="2068544"/>
                <a:ext cx="10304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000" b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2371">
                <a:off x="7093080" y="2068544"/>
                <a:ext cx="1030476" cy="400110"/>
              </a:xfrm>
              <a:prstGeom prst="rect">
                <a:avLst/>
              </a:prstGeom>
              <a:blipFill>
                <a:blip r:embed="rId2"/>
                <a:stretch>
                  <a:fillRect t="-1299" b="-19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D0F5CF-ACAB-4DF2-8CC2-0A578F01ACB2}"/>
              </a:ext>
            </a:extLst>
          </p:cNvPr>
          <p:cNvCxnSpPr>
            <a:cxnSpLocks/>
          </p:cNvCxnSpPr>
          <p:nvPr/>
        </p:nvCxnSpPr>
        <p:spPr>
          <a:xfrm flipV="1">
            <a:off x="6432567" y="2315589"/>
            <a:ext cx="915788" cy="4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2AE1B9-FE6E-49BC-AC5A-B3729F9A1AFB}"/>
              </a:ext>
            </a:extLst>
          </p:cNvPr>
          <p:cNvCxnSpPr>
            <a:cxnSpLocks/>
          </p:cNvCxnSpPr>
          <p:nvPr/>
        </p:nvCxnSpPr>
        <p:spPr>
          <a:xfrm flipV="1">
            <a:off x="2576456" y="6362677"/>
            <a:ext cx="7780020" cy="12210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Arc 106">
            <a:extLst>
              <a:ext uri="{FF2B5EF4-FFF2-40B4-BE49-F238E27FC236}">
                <a16:creationId xmlns:a16="http://schemas.microsoft.com/office/drawing/2014/main" id="{2183B6EB-CD2E-4A66-B9F8-9C9523141FF2}"/>
              </a:ext>
            </a:extLst>
          </p:cNvPr>
          <p:cNvSpPr/>
          <p:nvPr/>
        </p:nvSpPr>
        <p:spPr>
          <a:xfrm>
            <a:off x="3399256" y="6015440"/>
            <a:ext cx="667199" cy="84256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/>
              <p:nvPr/>
            </p:nvSpPr>
            <p:spPr>
              <a:xfrm>
                <a:off x="4057877" y="5935305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77" y="5935305"/>
                <a:ext cx="3061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F67AD1-5DC0-45B4-B6B8-0F2170486073}"/>
              </a:ext>
            </a:extLst>
          </p:cNvPr>
          <p:cNvCxnSpPr>
            <a:cxnSpLocks/>
          </p:cNvCxnSpPr>
          <p:nvPr/>
        </p:nvCxnSpPr>
        <p:spPr>
          <a:xfrm>
            <a:off x="6383089" y="2457215"/>
            <a:ext cx="475569" cy="122996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1A28928-A59A-4758-AA7B-62163C8700D8}"/>
              </a:ext>
            </a:extLst>
          </p:cNvPr>
          <p:cNvCxnSpPr>
            <a:cxnSpLocks/>
          </p:cNvCxnSpPr>
          <p:nvPr/>
        </p:nvCxnSpPr>
        <p:spPr>
          <a:xfrm flipH="1">
            <a:off x="5202246" y="2416981"/>
            <a:ext cx="1130026" cy="44688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5D728F-D396-473C-B640-37380130779B}"/>
              </a:ext>
            </a:extLst>
          </p:cNvPr>
          <p:cNvSpPr txBox="1"/>
          <p:nvPr/>
        </p:nvSpPr>
        <p:spPr>
          <a:xfrm rot="21389788">
            <a:off x="5979650" y="2844482"/>
            <a:ext cx="58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W</a:t>
            </a:r>
            <a:endParaRPr lang="en-IN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/>
              <p:nvPr/>
            </p:nvSpPr>
            <p:spPr>
              <a:xfrm rot="20229615">
                <a:off x="5071423" y="2299040"/>
                <a:ext cx="791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𝐖𝐬𝐢𝐧</m:t>
                          </m:r>
                        </m:fName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9615">
                <a:off x="5071423" y="2299040"/>
                <a:ext cx="791115" cy="369332"/>
              </a:xfrm>
              <a:prstGeom prst="rect">
                <a:avLst/>
              </a:prstGeom>
              <a:blipFill>
                <a:blip r:embed="rId4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>
            <a:extLst>
              <a:ext uri="{FF2B5EF4-FFF2-40B4-BE49-F238E27FC236}">
                <a16:creationId xmlns:a16="http://schemas.microsoft.com/office/drawing/2014/main" id="{7FC90776-DD87-480C-98DC-1D7863D91CE4}"/>
              </a:ext>
            </a:extLst>
          </p:cNvPr>
          <p:cNvSpPr/>
          <p:nvPr/>
        </p:nvSpPr>
        <p:spPr>
          <a:xfrm rot="5400000">
            <a:off x="5965397" y="2253524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/>
              <p:nvPr/>
            </p:nvSpPr>
            <p:spPr>
              <a:xfrm>
                <a:off x="6417197" y="3059830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97" y="3059830"/>
                <a:ext cx="218008" cy="307777"/>
              </a:xfrm>
              <a:prstGeom prst="rect">
                <a:avLst/>
              </a:prstGeom>
              <a:blipFill>
                <a:blip r:embed="rId5"/>
                <a:stretch>
                  <a:fillRect l="-28571" r="-31429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D1B34AC-5A94-46C5-86D1-98316B60BBA3}"/>
              </a:ext>
            </a:extLst>
          </p:cNvPr>
          <p:cNvCxnSpPr>
            <a:cxnSpLocks/>
          </p:cNvCxnSpPr>
          <p:nvPr/>
        </p:nvCxnSpPr>
        <p:spPr>
          <a:xfrm flipV="1">
            <a:off x="6414259" y="1994592"/>
            <a:ext cx="949406" cy="36560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/>
              <p:nvPr/>
            </p:nvSpPr>
            <p:spPr>
              <a:xfrm rot="20273459">
                <a:off x="6401409" y="1630424"/>
                <a:ext cx="1210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b="1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3459">
                <a:off x="6401409" y="1630424"/>
                <a:ext cx="1210524" cy="369332"/>
              </a:xfrm>
              <a:prstGeom prst="rect">
                <a:avLst/>
              </a:prstGeom>
              <a:blipFill>
                <a:blip r:embed="rId6"/>
                <a:stretch>
                  <a:fillRect l="-4831" b="-12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8F2B67-B6EE-456B-8A23-3585CBF98CEE}"/>
              </a:ext>
            </a:extLst>
          </p:cNvPr>
          <p:cNvCxnSpPr/>
          <p:nvPr/>
        </p:nvCxnSpPr>
        <p:spPr>
          <a:xfrm flipH="1" flipV="1">
            <a:off x="6282771" y="4174076"/>
            <a:ext cx="127379" cy="3227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73EC85-8A66-4B23-861A-8389A167DDC1}"/>
              </a:ext>
            </a:extLst>
          </p:cNvPr>
          <p:cNvCxnSpPr/>
          <p:nvPr/>
        </p:nvCxnSpPr>
        <p:spPr>
          <a:xfrm flipH="1" flipV="1">
            <a:off x="7573242" y="3657241"/>
            <a:ext cx="127379" cy="3227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rapezoid 6">
            <a:extLst>
              <a:ext uri="{FF2B5EF4-FFF2-40B4-BE49-F238E27FC236}">
                <a16:creationId xmlns:a16="http://schemas.microsoft.com/office/drawing/2014/main" id="{10C0E80E-BA40-4B24-B3F7-0911914A8F57}"/>
              </a:ext>
            </a:extLst>
          </p:cNvPr>
          <p:cNvSpPr/>
          <p:nvPr/>
        </p:nvSpPr>
        <p:spPr>
          <a:xfrm rot="14946846">
            <a:off x="5322936" y="4700088"/>
            <a:ext cx="677312" cy="28841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rapezoid 59">
            <a:extLst>
              <a:ext uri="{FF2B5EF4-FFF2-40B4-BE49-F238E27FC236}">
                <a16:creationId xmlns:a16="http://schemas.microsoft.com/office/drawing/2014/main" id="{7BD16F2F-8C7A-4B5A-B447-044B1E582ECD}"/>
              </a:ext>
            </a:extLst>
          </p:cNvPr>
          <p:cNvSpPr/>
          <p:nvPr/>
        </p:nvSpPr>
        <p:spPr>
          <a:xfrm rot="14946846" flipV="1">
            <a:off x="8133393" y="3584571"/>
            <a:ext cx="656370" cy="2640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AFC600-7D57-4365-9E25-14D553BDEA88}"/>
              </a:ext>
            </a:extLst>
          </p:cNvPr>
          <p:cNvCxnSpPr>
            <a:cxnSpLocks/>
          </p:cNvCxnSpPr>
          <p:nvPr/>
        </p:nvCxnSpPr>
        <p:spPr>
          <a:xfrm>
            <a:off x="6363543" y="2501850"/>
            <a:ext cx="53734" cy="157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E4CD47-6BC6-4A9B-9CFF-8BD744044F43}"/>
              </a:ext>
            </a:extLst>
          </p:cNvPr>
          <p:cNvCxnSpPr>
            <a:cxnSpLocks/>
          </p:cNvCxnSpPr>
          <p:nvPr/>
        </p:nvCxnSpPr>
        <p:spPr>
          <a:xfrm flipV="1">
            <a:off x="5787359" y="3736797"/>
            <a:ext cx="2541885" cy="10291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2C5CEA-8018-4A5F-9242-87A804667316}"/>
              </a:ext>
            </a:extLst>
          </p:cNvPr>
          <p:cNvCxnSpPr>
            <a:cxnSpLocks/>
          </p:cNvCxnSpPr>
          <p:nvPr/>
        </p:nvCxnSpPr>
        <p:spPr>
          <a:xfrm flipV="1">
            <a:off x="8461578" y="4070313"/>
            <a:ext cx="2043862" cy="5247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1CD0B3-2425-41E8-A8DA-A29E1D3F8F50}"/>
              </a:ext>
            </a:extLst>
          </p:cNvPr>
          <p:cNvCxnSpPr>
            <a:cxnSpLocks/>
          </p:cNvCxnSpPr>
          <p:nvPr/>
        </p:nvCxnSpPr>
        <p:spPr>
          <a:xfrm flipV="1">
            <a:off x="5889196" y="5083853"/>
            <a:ext cx="4575604" cy="4380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515940-2D55-4BE1-B0DF-89AD192C4B3F}"/>
              </a:ext>
            </a:extLst>
          </p:cNvPr>
          <p:cNvCxnSpPr>
            <a:cxnSpLocks/>
          </p:cNvCxnSpPr>
          <p:nvPr/>
        </p:nvCxnSpPr>
        <p:spPr>
          <a:xfrm flipV="1">
            <a:off x="9973584" y="4129431"/>
            <a:ext cx="1" cy="95228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EEA315-A3D5-4A7F-9EE1-8C43C6370D5C}"/>
              </a:ext>
            </a:extLst>
          </p:cNvPr>
          <p:cNvSpPr txBox="1"/>
          <p:nvPr/>
        </p:nvSpPr>
        <p:spPr>
          <a:xfrm>
            <a:off x="9902843" y="4223836"/>
            <a:ext cx="55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e</a:t>
            </a:r>
            <a:endParaRPr lang="en-IN" sz="3600" b="1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F71E27-614D-4E8D-9F7F-822F8B75D4BC}"/>
              </a:ext>
            </a:extLst>
          </p:cNvPr>
          <p:cNvCxnSpPr>
            <a:cxnSpLocks/>
          </p:cNvCxnSpPr>
          <p:nvPr/>
        </p:nvCxnSpPr>
        <p:spPr>
          <a:xfrm flipH="1" flipV="1">
            <a:off x="7276987" y="4633170"/>
            <a:ext cx="359944" cy="947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2CDB483-2540-47C1-86BA-04CB9D8484E1}"/>
                  </a:ext>
                </a:extLst>
              </p:cNvPr>
              <p:cNvSpPr txBox="1"/>
              <p:nvPr/>
            </p:nvSpPr>
            <p:spPr>
              <a:xfrm rot="20248945">
                <a:off x="6681088" y="2529553"/>
                <a:ext cx="218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2CDB483-2540-47C1-86BA-04CB9D84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48945">
                <a:off x="6681088" y="2529553"/>
                <a:ext cx="2186803" cy="369332"/>
              </a:xfrm>
              <a:prstGeom prst="rect">
                <a:avLst/>
              </a:prstGeom>
              <a:blipFill>
                <a:blip r:embed="rId7"/>
                <a:stretch>
                  <a:fillRect r="-5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04AD9EB-B440-4A2A-A1F1-AC8AE4539862}"/>
              </a:ext>
            </a:extLst>
          </p:cNvPr>
          <p:cNvSpPr txBox="1"/>
          <p:nvPr/>
        </p:nvSpPr>
        <p:spPr>
          <a:xfrm rot="20178505">
            <a:off x="7501860" y="5430924"/>
            <a:ext cx="48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520BEB-D778-42B5-BF78-64AF1AE06004}"/>
              </a:ext>
            </a:extLst>
          </p:cNvPr>
          <p:cNvCxnSpPr>
            <a:cxnSpLocks/>
          </p:cNvCxnSpPr>
          <p:nvPr/>
        </p:nvCxnSpPr>
        <p:spPr>
          <a:xfrm flipH="1" flipV="1">
            <a:off x="7257546" y="4633170"/>
            <a:ext cx="19441" cy="140294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116EB9-05E6-4B51-8AFF-3CAF6CBBE6BA}"/>
              </a:ext>
            </a:extLst>
          </p:cNvPr>
          <p:cNvCxnSpPr>
            <a:cxnSpLocks/>
          </p:cNvCxnSpPr>
          <p:nvPr/>
        </p:nvCxnSpPr>
        <p:spPr>
          <a:xfrm flipH="1">
            <a:off x="7247548" y="4618541"/>
            <a:ext cx="1169103" cy="3488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5E7C8B7C-BC6D-41D9-88BE-AA48E671C347}"/>
              </a:ext>
            </a:extLst>
          </p:cNvPr>
          <p:cNvSpPr/>
          <p:nvPr/>
        </p:nvSpPr>
        <p:spPr>
          <a:xfrm rot="5400000">
            <a:off x="6903434" y="4622188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B79DA4E-07A1-49AC-B146-94DFA9EFAC6C}"/>
                  </a:ext>
                </a:extLst>
              </p:cNvPr>
              <p:cNvSpPr txBox="1"/>
              <p:nvPr/>
            </p:nvSpPr>
            <p:spPr>
              <a:xfrm>
                <a:off x="7306372" y="5360260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B79DA4E-07A1-49AC-B146-94DFA9EF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72" y="5360260"/>
                <a:ext cx="218008" cy="307777"/>
              </a:xfrm>
              <a:prstGeom prst="rect">
                <a:avLst/>
              </a:prstGeom>
              <a:blipFill>
                <a:blip r:embed="rId8"/>
                <a:stretch>
                  <a:fillRect l="-28571" r="-31429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6383D9E4-432A-4F93-92D0-15C256D2408D}"/>
              </a:ext>
            </a:extLst>
          </p:cNvPr>
          <p:cNvSpPr/>
          <p:nvPr/>
        </p:nvSpPr>
        <p:spPr>
          <a:xfrm>
            <a:off x="6265515" y="2311618"/>
            <a:ext cx="179294" cy="191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D4C6CA-2F17-4403-8096-3EC607A892EA}"/>
                  </a:ext>
                </a:extLst>
              </p:cNvPr>
              <p:cNvSpPr txBox="1"/>
              <p:nvPr/>
            </p:nvSpPr>
            <p:spPr>
              <a:xfrm>
                <a:off x="6591088" y="5851433"/>
                <a:ext cx="1306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3200" b="1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D4C6CA-2F17-4403-8096-3EC607A8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88" y="5851433"/>
                <a:ext cx="1306909" cy="584775"/>
              </a:xfrm>
              <a:prstGeom prst="rect">
                <a:avLst/>
              </a:prstGeom>
              <a:blipFill>
                <a:blip r:embed="rId9"/>
                <a:stretch>
                  <a:fillRect l="-11628" t="-12500" b="-34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F6BC07-0783-4D79-9478-DB827200BCD7}"/>
              </a:ext>
            </a:extLst>
          </p:cNvPr>
          <p:cNvCxnSpPr>
            <a:cxnSpLocks/>
          </p:cNvCxnSpPr>
          <p:nvPr/>
        </p:nvCxnSpPr>
        <p:spPr>
          <a:xfrm flipV="1">
            <a:off x="5834801" y="3886910"/>
            <a:ext cx="2519302" cy="10366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EEFB9BB-B893-4F81-81DB-D0D42D382D03}"/>
              </a:ext>
            </a:extLst>
          </p:cNvPr>
          <p:cNvSpPr txBox="1"/>
          <p:nvPr/>
        </p:nvSpPr>
        <p:spPr>
          <a:xfrm rot="20226730">
            <a:off x="6946922" y="4132614"/>
            <a:ext cx="48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8E501A-5632-4CA5-860D-217157B4ECDF}"/>
                  </a:ext>
                </a:extLst>
              </p:cNvPr>
              <p:cNvSpPr txBox="1"/>
              <p:nvPr/>
            </p:nvSpPr>
            <p:spPr>
              <a:xfrm rot="21448290">
                <a:off x="8341986" y="4305864"/>
                <a:ext cx="1369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3200" b="1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8E501A-5632-4CA5-860D-217157B4E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8290">
                <a:off x="8341986" y="4305864"/>
                <a:ext cx="1369793" cy="584775"/>
              </a:xfrm>
              <a:prstGeom prst="rect">
                <a:avLst/>
              </a:prstGeom>
              <a:blipFill>
                <a:blip r:embed="rId10"/>
                <a:stretch>
                  <a:fillRect l="-11304" t="-5607" b="-30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Curved Up 105">
            <a:extLst>
              <a:ext uri="{FF2B5EF4-FFF2-40B4-BE49-F238E27FC236}">
                <a16:creationId xmlns:a16="http://schemas.microsoft.com/office/drawing/2014/main" id="{AF0182F8-4FF8-4B0D-AB5C-1DCAA0D4D8E8}"/>
              </a:ext>
            </a:extLst>
          </p:cNvPr>
          <p:cNvSpPr/>
          <p:nvPr/>
        </p:nvSpPr>
        <p:spPr>
          <a:xfrm rot="14887624">
            <a:off x="10300375" y="2890446"/>
            <a:ext cx="502019" cy="6465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5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A360E2-E835-40D0-AACA-B2E7C98A3871}"/>
              </a:ext>
            </a:extLst>
          </p:cNvPr>
          <p:cNvSpPr/>
          <p:nvPr/>
        </p:nvSpPr>
        <p:spPr>
          <a:xfrm rot="161749">
            <a:off x="4837131" y="2130572"/>
            <a:ext cx="2689412" cy="2519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2F2F1C-7376-4879-9AA1-8A239D20F91E}"/>
              </a:ext>
            </a:extLst>
          </p:cNvPr>
          <p:cNvSpPr/>
          <p:nvPr/>
        </p:nvSpPr>
        <p:spPr>
          <a:xfrm rot="161749">
            <a:off x="5271919" y="2502607"/>
            <a:ext cx="1819835" cy="17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D9BE36-DC12-43F5-9F9F-3EC2876CC083}"/>
              </a:ext>
            </a:extLst>
          </p:cNvPr>
          <p:cNvSpPr/>
          <p:nvPr/>
        </p:nvSpPr>
        <p:spPr>
          <a:xfrm rot="161749">
            <a:off x="3621741" y="2130572"/>
            <a:ext cx="5280212" cy="2109734"/>
          </a:xfrm>
          <a:custGeom>
            <a:avLst/>
            <a:gdLst>
              <a:gd name="connsiteX0" fmla="*/ 0 w 5280212"/>
              <a:gd name="connsiteY0" fmla="*/ 2114718 h 2114718"/>
              <a:gd name="connsiteX1" fmla="*/ 1470212 w 5280212"/>
              <a:gd name="connsiteY1" fmla="*/ 492106 h 2114718"/>
              <a:gd name="connsiteX2" fmla="*/ 2196353 w 5280212"/>
              <a:gd name="connsiteY2" fmla="*/ 79730 h 2114718"/>
              <a:gd name="connsiteX3" fmla="*/ 2877671 w 5280212"/>
              <a:gd name="connsiteY3" fmla="*/ 25941 h 2114718"/>
              <a:gd name="connsiteX4" fmla="*/ 3550024 w 5280212"/>
              <a:gd name="connsiteY4" fmla="*/ 384530 h 2114718"/>
              <a:gd name="connsiteX5" fmla="*/ 5280212 w 5280212"/>
              <a:gd name="connsiteY5" fmla="*/ 1774059 h 2114718"/>
              <a:gd name="connsiteX0" fmla="*/ 0 w 5280212"/>
              <a:gd name="connsiteY0" fmla="*/ 2121939 h 2121939"/>
              <a:gd name="connsiteX1" fmla="*/ 1470212 w 5280212"/>
              <a:gd name="connsiteY1" fmla="*/ 499327 h 2121939"/>
              <a:gd name="connsiteX2" fmla="*/ 2190257 w 5280212"/>
              <a:gd name="connsiteY2" fmla="*/ 68663 h 2121939"/>
              <a:gd name="connsiteX3" fmla="*/ 2877671 w 5280212"/>
              <a:gd name="connsiteY3" fmla="*/ 33162 h 2121939"/>
              <a:gd name="connsiteX4" fmla="*/ 3550024 w 5280212"/>
              <a:gd name="connsiteY4" fmla="*/ 391751 h 2121939"/>
              <a:gd name="connsiteX5" fmla="*/ 5280212 w 5280212"/>
              <a:gd name="connsiteY5" fmla="*/ 1781280 h 2121939"/>
              <a:gd name="connsiteX0" fmla="*/ 0 w 5280212"/>
              <a:gd name="connsiteY0" fmla="*/ 2103266 h 2103266"/>
              <a:gd name="connsiteX1" fmla="*/ 1470212 w 5280212"/>
              <a:gd name="connsiteY1" fmla="*/ 480654 h 2103266"/>
              <a:gd name="connsiteX2" fmla="*/ 2190257 w 5280212"/>
              <a:gd name="connsiteY2" fmla="*/ 49990 h 2103266"/>
              <a:gd name="connsiteX3" fmla="*/ 2932535 w 5280212"/>
              <a:gd name="connsiteY3" fmla="*/ 44969 h 2103266"/>
              <a:gd name="connsiteX4" fmla="*/ 3550024 w 5280212"/>
              <a:gd name="connsiteY4" fmla="*/ 373078 h 2103266"/>
              <a:gd name="connsiteX5" fmla="*/ 5280212 w 5280212"/>
              <a:gd name="connsiteY5" fmla="*/ 1762607 h 2103266"/>
              <a:gd name="connsiteX0" fmla="*/ 0 w 5280212"/>
              <a:gd name="connsiteY0" fmla="*/ 2109734 h 2109734"/>
              <a:gd name="connsiteX1" fmla="*/ 1470212 w 5280212"/>
              <a:gd name="connsiteY1" fmla="*/ 487122 h 2109734"/>
              <a:gd name="connsiteX2" fmla="*/ 2190257 w 5280212"/>
              <a:gd name="connsiteY2" fmla="*/ 56458 h 2109734"/>
              <a:gd name="connsiteX3" fmla="*/ 2932535 w 5280212"/>
              <a:gd name="connsiteY3" fmla="*/ 51437 h 2109734"/>
              <a:gd name="connsiteX4" fmla="*/ 3671944 w 5280212"/>
              <a:gd name="connsiteY4" fmla="*/ 483178 h 2109734"/>
              <a:gd name="connsiteX5" fmla="*/ 5280212 w 5280212"/>
              <a:gd name="connsiteY5" fmla="*/ 1769075 h 210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212" h="2109734">
                <a:moveTo>
                  <a:pt x="0" y="2109734"/>
                </a:moveTo>
                <a:cubicBezTo>
                  <a:pt x="552076" y="1468010"/>
                  <a:pt x="1105169" y="829335"/>
                  <a:pt x="1470212" y="487122"/>
                </a:cubicBezTo>
                <a:cubicBezTo>
                  <a:pt x="1835255" y="144909"/>
                  <a:pt x="1946536" y="129072"/>
                  <a:pt x="2190257" y="56458"/>
                </a:cubicBezTo>
                <a:cubicBezTo>
                  <a:pt x="2433978" y="-16156"/>
                  <a:pt x="2685587" y="-19683"/>
                  <a:pt x="2932535" y="51437"/>
                </a:cubicBezTo>
                <a:cubicBezTo>
                  <a:pt x="3179483" y="122557"/>
                  <a:pt x="3280665" y="196905"/>
                  <a:pt x="3671944" y="483178"/>
                </a:cubicBezTo>
                <a:cubicBezTo>
                  <a:pt x="4063224" y="769451"/>
                  <a:pt x="4615329" y="1219987"/>
                  <a:pt x="5280212" y="176907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583C9-4BFF-4F4E-B89F-66D6D518C267}"/>
              </a:ext>
            </a:extLst>
          </p:cNvPr>
          <p:cNvSpPr/>
          <p:nvPr/>
        </p:nvSpPr>
        <p:spPr>
          <a:xfrm>
            <a:off x="5161821" y="2363774"/>
            <a:ext cx="138723" cy="1328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AB976-8D68-495B-AEFF-6606094D8FB6}"/>
              </a:ext>
            </a:extLst>
          </p:cNvPr>
          <p:cNvSpPr/>
          <p:nvPr/>
        </p:nvSpPr>
        <p:spPr>
          <a:xfrm>
            <a:off x="6993767" y="2363774"/>
            <a:ext cx="138723" cy="1328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C479B3-63BC-46E4-82A4-B374E92ACC5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5273928" y="2455747"/>
            <a:ext cx="923217" cy="9588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9F1363-C047-450E-BE1B-DEDBC87BEAEF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6168266" y="2477196"/>
            <a:ext cx="845817" cy="927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98DC333F-066F-4CCF-8FA9-A21C0A40FB81}"/>
              </a:ext>
            </a:extLst>
          </p:cNvPr>
          <p:cNvSpPr/>
          <p:nvPr/>
        </p:nvSpPr>
        <p:spPr>
          <a:xfrm rot="18090093">
            <a:off x="5683910" y="3012939"/>
            <a:ext cx="1089345" cy="1192641"/>
          </a:xfrm>
          <a:prstGeom prst="arc">
            <a:avLst>
              <a:gd name="adj1" fmla="val 17718329"/>
              <a:gd name="adj2" fmla="val 2110095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3F4693-1B1D-4A7B-846C-C128A75352DF}"/>
                  </a:ext>
                </a:extLst>
              </p:cNvPr>
              <p:cNvSpPr txBox="1"/>
              <p:nvPr/>
            </p:nvSpPr>
            <p:spPr>
              <a:xfrm>
                <a:off x="6061084" y="2691905"/>
                <a:ext cx="230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3F4693-1B1D-4A7B-846C-C128A753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84" y="2691905"/>
                <a:ext cx="230832" cy="307777"/>
              </a:xfrm>
              <a:prstGeom prst="rect">
                <a:avLst/>
              </a:prstGeom>
              <a:blipFill>
                <a:blip r:embed="rId2"/>
                <a:stretch>
                  <a:fillRect l="-36842" r="-39474" b="-3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3BFF154A-EE74-4985-A2A3-E72687DB0307}"/>
              </a:ext>
            </a:extLst>
          </p:cNvPr>
          <p:cNvSpPr/>
          <p:nvPr/>
        </p:nvSpPr>
        <p:spPr>
          <a:xfrm rot="18357324">
            <a:off x="4804335" y="1842153"/>
            <a:ext cx="2342784" cy="2009743"/>
          </a:xfrm>
          <a:prstGeom prst="arc">
            <a:avLst>
              <a:gd name="adj1" fmla="val 17388297"/>
              <a:gd name="adj2" fmla="val 6279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DEF2F-AB0F-471F-BBF6-28C2C43E6B21}"/>
              </a:ext>
            </a:extLst>
          </p:cNvPr>
          <p:cNvCxnSpPr/>
          <p:nvPr/>
        </p:nvCxnSpPr>
        <p:spPr>
          <a:xfrm flipH="1" flipV="1">
            <a:off x="6639560" y="1696720"/>
            <a:ext cx="43180" cy="215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C40513-EA95-43C8-B45E-C80E5D3F9306}"/>
              </a:ext>
            </a:extLst>
          </p:cNvPr>
          <p:cNvCxnSpPr/>
          <p:nvPr/>
        </p:nvCxnSpPr>
        <p:spPr>
          <a:xfrm flipH="1">
            <a:off x="6504940" y="1912260"/>
            <a:ext cx="180340" cy="40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6AABD56-886E-49AD-9CBD-0CF122A7142F}"/>
              </a:ext>
            </a:extLst>
          </p:cNvPr>
          <p:cNvSpPr txBox="1"/>
          <p:nvPr/>
        </p:nvSpPr>
        <p:spPr>
          <a:xfrm>
            <a:off x="3297514" y="3606868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T2</a:t>
            </a:r>
            <a:endParaRPr lang="en-IN" sz="2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900830-0D3A-4BAB-A874-26B39BBF63CF}"/>
              </a:ext>
            </a:extLst>
          </p:cNvPr>
          <p:cNvSpPr txBox="1"/>
          <p:nvPr/>
        </p:nvSpPr>
        <p:spPr>
          <a:xfrm>
            <a:off x="8741333" y="3606868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T1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93036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c 42">
            <a:extLst>
              <a:ext uri="{FF2B5EF4-FFF2-40B4-BE49-F238E27FC236}">
                <a16:creationId xmlns:a16="http://schemas.microsoft.com/office/drawing/2014/main" id="{A74DAD09-5ADB-41EE-91D7-A1C9A76BF624}"/>
              </a:ext>
            </a:extLst>
          </p:cNvPr>
          <p:cNvSpPr/>
          <p:nvPr/>
        </p:nvSpPr>
        <p:spPr>
          <a:xfrm rot="4093449">
            <a:off x="5849266" y="2291321"/>
            <a:ext cx="1089345" cy="1192641"/>
          </a:xfrm>
          <a:prstGeom prst="arc">
            <a:avLst>
              <a:gd name="adj1" fmla="val 17718329"/>
              <a:gd name="adj2" fmla="val 1901759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F195E5C-99F6-4ACB-B783-AE1D69A36B21}"/>
              </a:ext>
            </a:extLst>
          </p:cNvPr>
          <p:cNvSpPr/>
          <p:nvPr/>
        </p:nvSpPr>
        <p:spPr>
          <a:xfrm rot="13755444">
            <a:off x="5061777" y="2366158"/>
            <a:ext cx="1089345" cy="1192641"/>
          </a:xfrm>
          <a:prstGeom prst="arc">
            <a:avLst>
              <a:gd name="adj1" fmla="val 17585930"/>
              <a:gd name="adj2" fmla="val 1901759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976411-3E38-40FA-9701-6672B3F6433B}"/>
              </a:ext>
            </a:extLst>
          </p:cNvPr>
          <p:cNvCxnSpPr>
            <a:cxnSpLocks/>
          </p:cNvCxnSpPr>
          <p:nvPr/>
        </p:nvCxnSpPr>
        <p:spPr>
          <a:xfrm flipV="1">
            <a:off x="5991897" y="2671916"/>
            <a:ext cx="3319" cy="11272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3BFF154A-EE74-4985-A2A3-E72687DB0307}"/>
              </a:ext>
            </a:extLst>
          </p:cNvPr>
          <p:cNvSpPr/>
          <p:nvPr/>
        </p:nvSpPr>
        <p:spPr>
          <a:xfrm rot="18357324">
            <a:off x="4727176" y="2746941"/>
            <a:ext cx="2342784" cy="2089635"/>
          </a:xfrm>
          <a:prstGeom prst="arc">
            <a:avLst>
              <a:gd name="adj1" fmla="val 17388297"/>
              <a:gd name="adj2" fmla="val 39947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877FF1-DB31-4058-97B9-5F45EFC4B17D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5303673" y="2917699"/>
            <a:ext cx="693715" cy="8975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EC752-B116-4328-8AB2-F365BE6E5B4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97388" y="2931169"/>
            <a:ext cx="692900" cy="88404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22418FCC-1015-47E2-B239-A0F08D976FBF}"/>
              </a:ext>
            </a:extLst>
          </p:cNvPr>
          <p:cNvSpPr/>
          <p:nvPr/>
        </p:nvSpPr>
        <p:spPr>
          <a:xfrm rot="18090093">
            <a:off x="5507126" y="3366507"/>
            <a:ext cx="1089345" cy="1192641"/>
          </a:xfrm>
          <a:prstGeom prst="arc">
            <a:avLst>
              <a:gd name="adj1" fmla="val 17718329"/>
              <a:gd name="adj2" fmla="val 2110095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A485AE-25AE-4F19-A2C5-DBDAD35CEC18}"/>
                  </a:ext>
                </a:extLst>
              </p:cNvPr>
              <p:cNvSpPr txBox="1"/>
              <p:nvPr/>
            </p:nvSpPr>
            <p:spPr>
              <a:xfrm>
                <a:off x="5835040" y="3152000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A485AE-25AE-4F19-A2C5-DBDAD35C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040" y="3152000"/>
                <a:ext cx="322524" cy="276999"/>
              </a:xfrm>
              <a:prstGeom prst="rect">
                <a:avLst/>
              </a:prstGeom>
              <a:blipFill>
                <a:blip r:embed="rId2"/>
                <a:stretch>
                  <a:fillRect l="-16981" r="-16981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E8273-9C88-4411-A261-BCE39D88946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996302" y="2708730"/>
            <a:ext cx="0" cy="443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EC9381-37B0-43CD-9E7C-AD2E1552998E}"/>
              </a:ext>
            </a:extLst>
          </p:cNvPr>
          <p:cNvCxnSpPr/>
          <p:nvPr/>
        </p:nvCxnSpPr>
        <p:spPr>
          <a:xfrm flipH="1">
            <a:off x="4849906" y="2930366"/>
            <a:ext cx="453767" cy="360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0F83CA-DDDB-4363-811A-68B8D090D8E5}"/>
              </a:ext>
            </a:extLst>
          </p:cNvPr>
          <p:cNvCxnSpPr>
            <a:cxnSpLocks/>
          </p:cNvCxnSpPr>
          <p:nvPr/>
        </p:nvCxnSpPr>
        <p:spPr>
          <a:xfrm>
            <a:off x="6678039" y="2917699"/>
            <a:ext cx="374341" cy="372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5D5EEA-BCC0-46EA-8F15-11CCD305AFD8}"/>
              </a:ext>
            </a:extLst>
          </p:cNvPr>
          <p:cNvSpPr txBox="1"/>
          <p:nvPr/>
        </p:nvSpPr>
        <p:spPr>
          <a:xfrm>
            <a:off x="4442000" y="3303167"/>
            <a:ext cx="6347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b="1"/>
              <a:t>T + dT</a:t>
            </a:r>
            <a:endParaRPr lang="en-IN" sz="2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8AD2FD-0CB6-4F11-9749-51CFC6723063}"/>
              </a:ext>
            </a:extLst>
          </p:cNvPr>
          <p:cNvSpPr txBox="1"/>
          <p:nvPr/>
        </p:nvSpPr>
        <p:spPr>
          <a:xfrm>
            <a:off x="7025302" y="3275111"/>
            <a:ext cx="1266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/>
              <a:t>T</a:t>
            </a:r>
            <a:endParaRPr lang="en-IN" sz="20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F1552A-20B6-4489-962A-C7AFBB57483C}"/>
              </a:ext>
            </a:extLst>
          </p:cNvPr>
          <p:cNvCxnSpPr>
            <a:cxnSpLocks/>
          </p:cNvCxnSpPr>
          <p:nvPr/>
        </p:nvCxnSpPr>
        <p:spPr>
          <a:xfrm>
            <a:off x="5574789" y="2708731"/>
            <a:ext cx="8451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2FA8BE-2B27-4947-8B67-4B0BB6176B16}"/>
                  </a:ext>
                </a:extLst>
              </p:cNvPr>
              <p:cNvSpPr txBox="1"/>
              <p:nvPr/>
            </p:nvSpPr>
            <p:spPr>
              <a:xfrm>
                <a:off x="6296501" y="2341671"/>
                <a:ext cx="69289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𝒅𝑵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2FA8BE-2B27-4947-8B67-4B0BB617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01" y="2341671"/>
                <a:ext cx="692899" cy="307777"/>
              </a:xfrm>
              <a:prstGeom prst="rect">
                <a:avLst/>
              </a:prstGeom>
              <a:blipFill>
                <a:blip r:embed="rId3"/>
                <a:stretch>
                  <a:fillRect l="-4310" b="-188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7319A6-0625-4378-B9D6-A032988A1D6C}"/>
                  </a:ext>
                </a:extLst>
              </p:cNvPr>
              <p:cNvSpPr txBox="1"/>
              <p:nvPr/>
            </p:nvSpPr>
            <p:spPr>
              <a:xfrm>
                <a:off x="5608599" y="2857585"/>
                <a:ext cx="35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7319A6-0625-4378-B9D6-A032988A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99" y="2857585"/>
                <a:ext cx="359907" cy="276999"/>
              </a:xfrm>
              <a:prstGeom prst="rect">
                <a:avLst/>
              </a:prstGeom>
              <a:blipFill>
                <a:blip r:embed="rId4"/>
                <a:stretch>
                  <a:fillRect l="-16949" r="-15254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20191B-B018-4AEE-90D6-2D4F08F4CED4}"/>
              </a:ext>
            </a:extLst>
          </p:cNvPr>
          <p:cNvCxnSpPr>
            <a:cxnSpLocks/>
          </p:cNvCxnSpPr>
          <p:nvPr/>
        </p:nvCxnSpPr>
        <p:spPr>
          <a:xfrm>
            <a:off x="4278263" y="2903939"/>
            <a:ext cx="102541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3BFA10-B509-46FC-A6FF-BB11CD5C2FE4}"/>
              </a:ext>
            </a:extLst>
          </p:cNvPr>
          <p:cNvCxnSpPr>
            <a:cxnSpLocks/>
          </p:cNvCxnSpPr>
          <p:nvPr/>
        </p:nvCxnSpPr>
        <p:spPr>
          <a:xfrm>
            <a:off x="6690288" y="2917699"/>
            <a:ext cx="102541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6726FA-6B16-4414-9BEA-D542487B4AB5}"/>
                  </a:ext>
                </a:extLst>
              </p:cNvPr>
              <p:cNvSpPr txBox="1"/>
              <p:nvPr/>
            </p:nvSpPr>
            <p:spPr>
              <a:xfrm>
                <a:off x="4415154" y="2909836"/>
                <a:ext cx="564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6726FA-6B16-4414-9BEA-D542487B4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54" y="2909836"/>
                <a:ext cx="564578" cy="276999"/>
              </a:xfrm>
              <a:prstGeom prst="rect">
                <a:avLst/>
              </a:prstGeom>
              <a:blipFill>
                <a:blip r:embed="rId5"/>
                <a:stretch>
                  <a:fillRect l="-9677" t="-2174" r="-967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F7A166-F862-4F67-B84B-E96349AAF4F0}"/>
                  </a:ext>
                </a:extLst>
              </p:cNvPr>
              <p:cNvSpPr txBox="1"/>
              <p:nvPr/>
            </p:nvSpPr>
            <p:spPr>
              <a:xfrm>
                <a:off x="6970399" y="2909836"/>
                <a:ext cx="564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F7A166-F862-4F67-B84B-E96349A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99" y="2909836"/>
                <a:ext cx="564578" cy="276999"/>
              </a:xfrm>
              <a:prstGeom prst="rect">
                <a:avLst/>
              </a:prstGeom>
              <a:blipFill>
                <a:blip r:embed="rId6"/>
                <a:stretch>
                  <a:fillRect l="-9677" t="-2174" r="-967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3C049D-0927-4B56-9191-ADFB2DAF3914}"/>
              </a:ext>
            </a:extLst>
          </p:cNvPr>
          <p:cNvCxnSpPr>
            <a:cxnSpLocks/>
          </p:cNvCxnSpPr>
          <p:nvPr/>
        </p:nvCxnSpPr>
        <p:spPr>
          <a:xfrm>
            <a:off x="6690288" y="2917699"/>
            <a:ext cx="127642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CF7CD1-E688-4613-B5E8-8B407D486C03}"/>
              </a:ext>
            </a:extLst>
          </p:cNvPr>
          <p:cNvCxnSpPr>
            <a:cxnSpLocks/>
          </p:cNvCxnSpPr>
          <p:nvPr/>
        </p:nvCxnSpPr>
        <p:spPr>
          <a:xfrm>
            <a:off x="6690288" y="2903939"/>
            <a:ext cx="0" cy="9112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5CC12D-AB5F-4933-894E-8746F0AFA519}"/>
              </a:ext>
            </a:extLst>
          </p:cNvPr>
          <p:cNvCxnSpPr>
            <a:cxnSpLocks/>
          </p:cNvCxnSpPr>
          <p:nvPr/>
        </p:nvCxnSpPr>
        <p:spPr>
          <a:xfrm>
            <a:off x="5311221" y="2903939"/>
            <a:ext cx="11239" cy="9503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5A4825-3AE5-4CD4-807F-8A2F6B991792}"/>
              </a:ext>
            </a:extLst>
          </p:cNvPr>
          <p:cNvCxnSpPr>
            <a:cxnSpLocks/>
          </p:cNvCxnSpPr>
          <p:nvPr/>
        </p:nvCxnSpPr>
        <p:spPr>
          <a:xfrm flipH="1">
            <a:off x="4088130" y="2909319"/>
            <a:ext cx="123433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9A048A-FB98-4E60-9765-9ECA49E1F756}"/>
                  </a:ext>
                </a:extLst>
              </p:cNvPr>
              <p:cNvSpPr txBox="1"/>
              <p:nvPr/>
            </p:nvSpPr>
            <p:spPr>
              <a:xfrm>
                <a:off x="6575575" y="3833790"/>
                <a:ext cx="982641" cy="4606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/>
                  <a:t>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IN" sz="20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0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9A048A-FB98-4E60-9765-9ECA49E1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575" y="3833790"/>
                <a:ext cx="982641" cy="460639"/>
              </a:xfrm>
              <a:prstGeom prst="rect">
                <a:avLst/>
              </a:prstGeom>
              <a:blipFill>
                <a:blip r:embed="rId7"/>
                <a:stretch>
                  <a:fillRect l="-15337" b="-155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DE4BFE-ADA9-4C58-938A-B17CB7C2EEE7}"/>
                  </a:ext>
                </a:extLst>
              </p:cNvPr>
              <p:cNvSpPr txBox="1"/>
              <p:nvPr/>
            </p:nvSpPr>
            <p:spPr>
              <a:xfrm>
                <a:off x="7512950" y="2464400"/>
                <a:ext cx="1064394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/>
                  <a:t>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IN" sz="20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0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DE4BFE-ADA9-4C58-938A-B17CB7C2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50" y="2464400"/>
                <a:ext cx="1064394" cy="460639"/>
              </a:xfrm>
              <a:prstGeom prst="rect">
                <a:avLst/>
              </a:prstGeom>
              <a:blipFill>
                <a:blip r:embed="rId8"/>
                <a:stretch>
                  <a:fillRect l="-14286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EEB155-97ED-4189-8C99-0C0A1EAFC303}"/>
                  </a:ext>
                </a:extLst>
              </p:cNvPr>
              <p:cNvSpPr txBox="1"/>
              <p:nvPr/>
            </p:nvSpPr>
            <p:spPr>
              <a:xfrm>
                <a:off x="3995486" y="3854290"/>
                <a:ext cx="1686359" cy="4606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/>
                  <a:t>(T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IN" sz="2000" b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IN" sz="20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0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EEB155-97ED-4189-8C99-0C0A1EAF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86" y="3854290"/>
                <a:ext cx="1686359" cy="460639"/>
              </a:xfrm>
              <a:prstGeom prst="rect">
                <a:avLst/>
              </a:prstGeom>
              <a:blipFill>
                <a:blip r:embed="rId9"/>
                <a:stretch>
                  <a:fillRect l="-8602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E0C440-218F-45BC-B1A0-54D1B1A26F86}"/>
                  </a:ext>
                </a:extLst>
              </p:cNvPr>
              <p:cNvSpPr txBox="1"/>
              <p:nvPr/>
            </p:nvSpPr>
            <p:spPr>
              <a:xfrm>
                <a:off x="3374587" y="2355139"/>
                <a:ext cx="1617430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/>
                  <a:t>(T+dT)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IN" sz="20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sz="2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0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E0C440-218F-45BC-B1A0-54D1B1A2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87" y="2355139"/>
                <a:ext cx="1617430" cy="460639"/>
              </a:xfrm>
              <a:prstGeom prst="rect">
                <a:avLst/>
              </a:prstGeom>
              <a:blipFill>
                <a:blip r:embed="rId10"/>
                <a:stretch>
                  <a:fillRect l="-9811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495EF-0BA9-4878-8A7E-7C4B88113954}"/>
              </a:ext>
            </a:extLst>
          </p:cNvPr>
          <p:cNvCxnSpPr/>
          <p:nvPr/>
        </p:nvCxnSpPr>
        <p:spPr>
          <a:xfrm>
            <a:off x="1730188" y="2250141"/>
            <a:ext cx="1864659" cy="101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C42D7-57BA-4352-AA21-C856091A9B97}"/>
              </a:ext>
            </a:extLst>
          </p:cNvPr>
          <p:cNvCxnSpPr/>
          <p:nvPr/>
        </p:nvCxnSpPr>
        <p:spPr>
          <a:xfrm flipV="1">
            <a:off x="3585882" y="1891552"/>
            <a:ext cx="1407459" cy="138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51DC3-D643-4FBF-8B1C-A2A9D721BF4A}"/>
              </a:ext>
            </a:extLst>
          </p:cNvPr>
          <p:cNvCxnSpPr/>
          <p:nvPr/>
        </p:nvCxnSpPr>
        <p:spPr>
          <a:xfrm flipV="1">
            <a:off x="3594847" y="3263152"/>
            <a:ext cx="0" cy="995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57714F-7D0C-4F48-8583-46DA07C7C56D}"/>
              </a:ext>
            </a:extLst>
          </p:cNvPr>
          <p:cNvCxnSpPr/>
          <p:nvPr/>
        </p:nvCxnSpPr>
        <p:spPr>
          <a:xfrm flipH="1">
            <a:off x="3594847" y="2581834"/>
            <a:ext cx="1846729" cy="69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91EF8-D062-4F19-84B7-5631A9326883}"/>
              </a:ext>
            </a:extLst>
          </p:cNvPr>
          <p:cNvCxnSpPr/>
          <p:nvPr/>
        </p:nvCxnSpPr>
        <p:spPr>
          <a:xfrm flipH="1">
            <a:off x="1730187" y="3272117"/>
            <a:ext cx="1873625" cy="358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0327C-4C5D-460D-B3DA-2648344961AA}"/>
              </a:ext>
            </a:extLst>
          </p:cNvPr>
          <p:cNvSpPr/>
          <p:nvPr/>
        </p:nvSpPr>
        <p:spPr>
          <a:xfrm>
            <a:off x="3518647" y="3195916"/>
            <a:ext cx="138953" cy="147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4AEF4-B9BE-47C2-AD9D-D09D0736F45E}"/>
              </a:ext>
            </a:extLst>
          </p:cNvPr>
          <p:cNvSpPr txBox="1"/>
          <p:nvPr/>
        </p:nvSpPr>
        <p:spPr>
          <a:xfrm>
            <a:off x="1541954" y="3159023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</a:t>
            </a:r>
            <a:endParaRPr lang="en-I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C681-7F1B-48D1-BD20-D7EF6C6CB55C}"/>
              </a:ext>
            </a:extLst>
          </p:cNvPr>
          <p:cNvSpPr txBox="1"/>
          <p:nvPr/>
        </p:nvSpPr>
        <p:spPr>
          <a:xfrm>
            <a:off x="1541954" y="175949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</a:t>
            </a:r>
            <a:endParaRPr lang="en-IN" sz="3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A1ADE-CE69-4E03-98FB-9D11CE710BBC}"/>
              </a:ext>
            </a:extLst>
          </p:cNvPr>
          <p:cNvSpPr txBox="1"/>
          <p:nvPr/>
        </p:nvSpPr>
        <p:spPr>
          <a:xfrm>
            <a:off x="3397649" y="421789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EB5-C7D1-4C6F-84F1-E451D7000815}"/>
              </a:ext>
            </a:extLst>
          </p:cNvPr>
          <p:cNvSpPr txBox="1"/>
          <p:nvPr/>
        </p:nvSpPr>
        <p:spPr>
          <a:xfrm>
            <a:off x="5419137" y="225014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  <a:endParaRPr lang="en-IN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44CA5-F5E1-4C87-9F0D-AE50B364E629}"/>
              </a:ext>
            </a:extLst>
          </p:cNvPr>
          <p:cNvSpPr txBox="1"/>
          <p:nvPr/>
        </p:nvSpPr>
        <p:spPr>
          <a:xfrm>
            <a:off x="4944007" y="153882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26F8-762C-4C68-83C4-237B3AA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439271" y="349482"/>
            <a:ext cx="6158752" cy="5692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267F2-5F9D-4195-B327-F69435CE9BD8}"/>
              </a:ext>
            </a:extLst>
          </p:cNvPr>
          <p:cNvSpPr txBox="1"/>
          <p:nvPr/>
        </p:nvSpPr>
        <p:spPr>
          <a:xfrm>
            <a:off x="1317797" y="6051316"/>
            <a:ext cx="44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3D CONCURRENT</a:t>
            </a:r>
            <a:endParaRPr lang="en-IN" sz="36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B2A95-CA03-4223-8C74-0FFD21CA8B48}"/>
              </a:ext>
            </a:extLst>
          </p:cNvPr>
          <p:cNvSpPr/>
          <p:nvPr/>
        </p:nvSpPr>
        <p:spPr>
          <a:xfrm>
            <a:off x="8798857" y="2542528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0D1D6-8E6D-4A24-BA20-1CE910175D7B}"/>
              </a:ext>
            </a:extLst>
          </p:cNvPr>
          <p:cNvCxnSpPr/>
          <p:nvPr/>
        </p:nvCxnSpPr>
        <p:spPr>
          <a:xfrm flipH="1" flipV="1">
            <a:off x="8086165" y="2123600"/>
            <a:ext cx="1228164" cy="93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1360C-AF4A-4F1D-BB8D-81028E48912F}"/>
              </a:ext>
            </a:extLst>
          </p:cNvPr>
          <p:cNvCxnSpPr>
            <a:cxnSpLocks/>
          </p:cNvCxnSpPr>
          <p:nvPr/>
        </p:nvCxnSpPr>
        <p:spPr>
          <a:xfrm flipV="1">
            <a:off x="7888940" y="3056965"/>
            <a:ext cx="1425389" cy="28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69962-4E53-40D7-A272-B22D4E56608E}"/>
              </a:ext>
            </a:extLst>
          </p:cNvPr>
          <p:cNvCxnSpPr/>
          <p:nvPr/>
        </p:nvCxnSpPr>
        <p:spPr>
          <a:xfrm flipH="1">
            <a:off x="9314329" y="2834916"/>
            <a:ext cx="1497106" cy="22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0679F-8087-4408-AA5D-F0B62CA475DE}"/>
              </a:ext>
            </a:extLst>
          </p:cNvPr>
          <p:cNvCxnSpPr/>
          <p:nvPr/>
        </p:nvCxnSpPr>
        <p:spPr>
          <a:xfrm flipH="1" flipV="1">
            <a:off x="9314329" y="3071445"/>
            <a:ext cx="1550895" cy="75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CC62E-30AC-4036-AC94-B9AEA21C7904}"/>
              </a:ext>
            </a:extLst>
          </p:cNvPr>
          <p:cNvCxnSpPr>
            <a:cxnSpLocks/>
          </p:cNvCxnSpPr>
          <p:nvPr/>
        </p:nvCxnSpPr>
        <p:spPr>
          <a:xfrm flipV="1">
            <a:off x="9296399" y="2156527"/>
            <a:ext cx="578211" cy="88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46707-2530-450A-851C-E1382108C10A}"/>
              </a:ext>
            </a:extLst>
          </p:cNvPr>
          <p:cNvCxnSpPr>
            <a:cxnSpLocks/>
          </p:cNvCxnSpPr>
          <p:nvPr/>
        </p:nvCxnSpPr>
        <p:spPr>
          <a:xfrm flipH="1" flipV="1">
            <a:off x="9278469" y="3053515"/>
            <a:ext cx="1568826" cy="76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0EF8E30-66E7-418E-A99B-0B14EC9A2653}"/>
              </a:ext>
            </a:extLst>
          </p:cNvPr>
          <p:cNvSpPr/>
          <p:nvPr/>
        </p:nvSpPr>
        <p:spPr>
          <a:xfrm>
            <a:off x="9245486" y="2998905"/>
            <a:ext cx="110417" cy="109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4438-523E-4F80-A559-2048B35BFE63}"/>
              </a:ext>
            </a:extLst>
          </p:cNvPr>
          <p:cNvSpPr txBox="1"/>
          <p:nvPr/>
        </p:nvSpPr>
        <p:spPr>
          <a:xfrm>
            <a:off x="7328537" y="4066220"/>
            <a:ext cx="44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2D CONCURRENT</a:t>
            </a:r>
            <a:endParaRPr lang="en-IN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A3BAC-16D1-4A91-B798-5C4DB7A81292}"/>
              </a:ext>
            </a:extLst>
          </p:cNvPr>
          <p:cNvSpPr txBox="1"/>
          <p:nvPr/>
        </p:nvSpPr>
        <p:spPr>
          <a:xfrm>
            <a:off x="7607811" y="3144834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37588-62A5-4F0B-BEA4-7868AB08E128}"/>
              </a:ext>
            </a:extLst>
          </p:cNvPr>
          <p:cNvSpPr txBox="1"/>
          <p:nvPr/>
        </p:nvSpPr>
        <p:spPr>
          <a:xfrm>
            <a:off x="7808257" y="181685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18C15-6967-4751-8732-FCBCFCACCB8E}"/>
              </a:ext>
            </a:extLst>
          </p:cNvPr>
          <p:cNvSpPr txBox="1"/>
          <p:nvPr/>
        </p:nvSpPr>
        <p:spPr>
          <a:xfrm>
            <a:off x="9811871" y="194866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89357-0A2E-465B-9965-D8C36BB21B32}"/>
              </a:ext>
            </a:extLst>
          </p:cNvPr>
          <p:cNvSpPr txBox="1"/>
          <p:nvPr/>
        </p:nvSpPr>
        <p:spPr>
          <a:xfrm>
            <a:off x="10784561" y="263577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73AA6-0FB1-4851-AE8D-E6D80B35F205}"/>
              </a:ext>
            </a:extLst>
          </p:cNvPr>
          <p:cNvSpPr txBox="1"/>
          <p:nvPr/>
        </p:nvSpPr>
        <p:spPr>
          <a:xfrm>
            <a:off x="10832639" y="3651882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61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2581835" y="2303929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2563905" y="5100917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1DD56-C2EF-44A0-8712-9A00C407BD23}"/>
              </a:ext>
            </a:extLst>
          </p:cNvPr>
          <p:cNvCxnSpPr>
            <a:cxnSpLocks/>
          </p:cNvCxnSpPr>
          <p:nvPr/>
        </p:nvCxnSpPr>
        <p:spPr>
          <a:xfrm>
            <a:off x="3487271" y="2330822"/>
            <a:ext cx="4652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D5D96-EF3B-488C-970E-3FA181733405}"/>
              </a:ext>
            </a:extLst>
          </p:cNvPr>
          <p:cNvCxnSpPr>
            <a:cxnSpLocks/>
          </p:cNvCxnSpPr>
          <p:nvPr/>
        </p:nvCxnSpPr>
        <p:spPr>
          <a:xfrm flipV="1">
            <a:off x="7180729" y="2303929"/>
            <a:ext cx="941295" cy="277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D204-F5AC-4F88-9507-22AF2787C1F9}"/>
              </a:ext>
            </a:extLst>
          </p:cNvPr>
          <p:cNvCxnSpPr>
            <a:cxnSpLocks/>
          </p:cNvCxnSpPr>
          <p:nvPr/>
        </p:nvCxnSpPr>
        <p:spPr>
          <a:xfrm flipV="1">
            <a:off x="2581835" y="2357718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6F57749-5A7C-4826-A3E4-51D536A0E283}"/>
              </a:ext>
            </a:extLst>
          </p:cNvPr>
          <p:cNvSpPr/>
          <p:nvPr/>
        </p:nvSpPr>
        <p:spPr>
          <a:xfrm rot="20026470">
            <a:off x="2587537" y="4426925"/>
            <a:ext cx="842683" cy="941293"/>
          </a:xfrm>
          <a:prstGeom prst="arc">
            <a:avLst>
              <a:gd name="adj1" fmla="val 16200000"/>
              <a:gd name="adj2" fmla="val 32274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81B41E7-6BA5-41FD-875F-00E8B9F81AE4}"/>
              </a:ext>
            </a:extLst>
          </p:cNvPr>
          <p:cNvSpPr/>
          <p:nvPr/>
        </p:nvSpPr>
        <p:spPr>
          <a:xfrm rot="1586059">
            <a:off x="3200399" y="4432456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/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/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/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/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/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/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784413" y="202154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766483" y="481852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9CB77-6D60-4609-9687-B7401B8F28D1}"/>
              </a:ext>
            </a:extLst>
          </p:cNvPr>
          <p:cNvCxnSpPr/>
          <p:nvPr/>
        </p:nvCxnSpPr>
        <p:spPr>
          <a:xfrm flipV="1">
            <a:off x="10712822" y="200361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8C228-E6D2-4E48-A757-F31827C24110}"/>
              </a:ext>
            </a:extLst>
          </p:cNvPr>
          <p:cNvCxnSpPr>
            <a:cxnSpLocks/>
          </p:cNvCxnSpPr>
          <p:nvPr/>
        </p:nvCxnSpPr>
        <p:spPr>
          <a:xfrm>
            <a:off x="6095998" y="480059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6BA55-4343-450F-85CA-8B4711226B81}"/>
              </a:ext>
            </a:extLst>
          </p:cNvPr>
          <p:cNvCxnSpPr>
            <a:cxnSpLocks/>
          </p:cNvCxnSpPr>
          <p:nvPr/>
        </p:nvCxnSpPr>
        <p:spPr>
          <a:xfrm flipV="1">
            <a:off x="6078069" y="2057401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8815FF8-FF8A-4EE5-86DB-E43AA7ED958B}"/>
              </a:ext>
            </a:extLst>
          </p:cNvPr>
          <p:cNvSpPr/>
          <p:nvPr/>
        </p:nvSpPr>
        <p:spPr>
          <a:xfrm rot="1586059">
            <a:off x="6746512" y="4143922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/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/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/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/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/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/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/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DEBC6-9BA6-4217-A139-6D61D8A260C7}"/>
              </a:ext>
            </a:extLst>
          </p:cNvPr>
          <p:cNvCxnSpPr/>
          <p:nvPr/>
        </p:nvCxnSpPr>
        <p:spPr>
          <a:xfrm flipV="1">
            <a:off x="4177553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FDDDD-DC3A-4E05-8CA3-583B5ACD14A3}"/>
              </a:ext>
            </a:extLst>
          </p:cNvPr>
          <p:cNvCxnSpPr/>
          <p:nvPr/>
        </p:nvCxnSpPr>
        <p:spPr>
          <a:xfrm flipH="1">
            <a:off x="2796989" y="3514165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F4D0E-EC78-4200-A61D-0C612E4216A7}"/>
              </a:ext>
            </a:extLst>
          </p:cNvPr>
          <p:cNvCxnSpPr/>
          <p:nvPr/>
        </p:nvCxnSpPr>
        <p:spPr>
          <a:xfrm flipH="1">
            <a:off x="4069977" y="3496236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7D9A1-8705-4A4B-AADB-B51672B4A53B}"/>
              </a:ext>
            </a:extLst>
          </p:cNvPr>
          <p:cNvCxnSpPr/>
          <p:nvPr/>
        </p:nvCxnSpPr>
        <p:spPr>
          <a:xfrm>
            <a:off x="4177553" y="3496236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436886-BE9D-4EEB-B015-7C81DBD72B7D}"/>
              </a:ext>
            </a:extLst>
          </p:cNvPr>
          <p:cNvSpPr txBox="1"/>
          <p:nvPr/>
        </p:nvSpPr>
        <p:spPr>
          <a:xfrm>
            <a:off x="5241129" y="1124798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D77-840D-456D-80C0-2B24F38FEE5B}"/>
              </a:ext>
            </a:extLst>
          </p:cNvPr>
          <p:cNvSpPr txBox="1"/>
          <p:nvPr/>
        </p:nvSpPr>
        <p:spPr>
          <a:xfrm>
            <a:off x="2456328" y="427616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FA02-858F-4586-ACE5-53B1A64A34B7}"/>
              </a:ext>
            </a:extLst>
          </p:cNvPr>
          <p:cNvSpPr txBox="1"/>
          <p:nvPr/>
        </p:nvSpPr>
        <p:spPr>
          <a:xfrm>
            <a:off x="3881744" y="493465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19A9-122B-45A3-BBBB-33D4F09B5D9C}"/>
              </a:ext>
            </a:extLst>
          </p:cNvPr>
          <p:cNvSpPr txBox="1"/>
          <p:nvPr/>
        </p:nvSpPr>
        <p:spPr>
          <a:xfrm>
            <a:off x="4432969" y="493628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F6BEE-7425-40B2-ACA1-B59E761AC118}"/>
              </a:ext>
            </a:extLst>
          </p:cNvPr>
          <p:cNvCxnSpPr/>
          <p:nvPr/>
        </p:nvCxnSpPr>
        <p:spPr>
          <a:xfrm flipV="1">
            <a:off x="7694997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2EDD3-A87F-4D92-8E68-4019EF8D2157}"/>
              </a:ext>
            </a:extLst>
          </p:cNvPr>
          <p:cNvCxnSpPr/>
          <p:nvPr/>
        </p:nvCxnSpPr>
        <p:spPr>
          <a:xfrm flipH="1">
            <a:off x="7443986" y="1552926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D4924-666D-4FF4-A6D5-2FD8F07FC318}"/>
              </a:ext>
            </a:extLst>
          </p:cNvPr>
          <p:cNvCxnSpPr/>
          <p:nvPr/>
        </p:nvCxnSpPr>
        <p:spPr>
          <a:xfrm flipH="1">
            <a:off x="7335203" y="2415171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95C624-E3AE-46C2-AFC6-24A8B22648B9}"/>
              </a:ext>
            </a:extLst>
          </p:cNvPr>
          <p:cNvCxnSpPr/>
          <p:nvPr/>
        </p:nvCxnSpPr>
        <p:spPr>
          <a:xfrm>
            <a:off x="7335203" y="3890685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83F56-51D4-4D68-87B5-65A9F670D8C0}"/>
              </a:ext>
            </a:extLst>
          </p:cNvPr>
          <p:cNvCxnSpPr>
            <a:cxnSpLocks/>
          </p:cNvCxnSpPr>
          <p:nvPr/>
        </p:nvCxnSpPr>
        <p:spPr>
          <a:xfrm flipH="1" flipV="1">
            <a:off x="7684827" y="3496237"/>
            <a:ext cx="10170" cy="19543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439C7E-B822-4AC0-81F6-88A094DABEA3}"/>
              </a:ext>
            </a:extLst>
          </p:cNvPr>
          <p:cNvSpPr txBox="1"/>
          <p:nvPr/>
        </p:nvSpPr>
        <p:spPr>
          <a:xfrm>
            <a:off x="8259773" y="237176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9A842-6BFE-4558-B040-B74BD6EB2190}"/>
              </a:ext>
            </a:extLst>
          </p:cNvPr>
          <p:cNvSpPr txBox="1"/>
          <p:nvPr/>
        </p:nvSpPr>
        <p:spPr>
          <a:xfrm>
            <a:off x="7736489" y="155089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A4C1-2609-47F7-8F7C-A19EF332B899}"/>
              </a:ext>
            </a:extLst>
          </p:cNvPr>
          <p:cNvSpPr txBox="1"/>
          <p:nvPr/>
        </p:nvSpPr>
        <p:spPr>
          <a:xfrm>
            <a:off x="7699850" y="401455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77052-6623-479D-BB23-CF8AEF79B9E4}"/>
              </a:ext>
            </a:extLst>
          </p:cNvPr>
          <p:cNvSpPr txBox="1"/>
          <p:nvPr/>
        </p:nvSpPr>
        <p:spPr>
          <a:xfrm>
            <a:off x="7067521" y="409848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91739-8051-43DB-BB62-5413356DD5C5}"/>
              </a:ext>
            </a:extLst>
          </p:cNvPr>
          <p:cNvSpPr txBox="1"/>
          <p:nvPr/>
        </p:nvSpPr>
        <p:spPr>
          <a:xfrm>
            <a:off x="6930091" y="280023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7764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4EE065-9239-4A4B-8D19-2E9F83D7FCC8}"/>
              </a:ext>
            </a:extLst>
          </p:cNvPr>
          <p:cNvCxnSpPr/>
          <p:nvPr/>
        </p:nvCxnSpPr>
        <p:spPr>
          <a:xfrm flipV="1">
            <a:off x="4186518" y="2303929"/>
            <a:ext cx="0" cy="2572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41D36-E9DB-4681-AFB1-BDF453A93418}"/>
              </a:ext>
            </a:extLst>
          </p:cNvPr>
          <p:cNvCxnSpPr>
            <a:cxnSpLocks/>
          </p:cNvCxnSpPr>
          <p:nvPr/>
        </p:nvCxnSpPr>
        <p:spPr>
          <a:xfrm flipV="1">
            <a:off x="4168588" y="4858870"/>
            <a:ext cx="26625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E9ADB-108E-41DB-83F3-4C91E4D1A35F}"/>
              </a:ext>
            </a:extLst>
          </p:cNvPr>
          <p:cNvCxnSpPr/>
          <p:nvPr/>
        </p:nvCxnSpPr>
        <p:spPr>
          <a:xfrm flipV="1">
            <a:off x="4204449" y="2877670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988B2-A58F-4D15-AF7E-B9BA51498AB5}"/>
              </a:ext>
            </a:extLst>
          </p:cNvPr>
          <p:cNvSpPr txBox="1"/>
          <p:nvPr/>
        </p:nvSpPr>
        <p:spPr>
          <a:xfrm>
            <a:off x="5241129" y="24605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955C510-B1D3-444D-8712-2C0B11F097A2}"/>
              </a:ext>
            </a:extLst>
          </p:cNvPr>
          <p:cNvSpPr/>
          <p:nvPr/>
        </p:nvSpPr>
        <p:spPr>
          <a:xfrm rot="797460">
            <a:off x="4079002" y="4419600"/>
            <a:ext cx="627524" cy="618561"/>
          </a:xfrm>
          <a:prstGeom prst="arc">
            <a:avLst>
              <a:gd name="adj1" fmla="val 16200000"/>
              <a:gd name="adj2" fmla="val 3771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/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/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/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blipFill>
                <a:blip r:embed="rId4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B16F7-BFB2-4B0B-ABBB-E6FF41DEC07A}"/>
              </a:ext>
            </a:extLst>
          </p:cNvPr>
          <p:cNvCxnSpPr/>
          <p:nvPr/>
        </p:nvCxnSpPr>
        <p:spPr>
          <a:xfrm flipV="1">
            <a:off x="5692588" y="1918447"/>
            <a:ext cx="1111624" cy="1685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7C4BCC-AB11-4F09-91EB-1201DC5E8FA2}"/>
              </a:ext>
            </a:extLst>
          </p:cNvPr>
          <p:cNvCxnSpPr/>
          <p:nvPr/>
        </p:nvCxnSpPr>
        <p:spPr>
          <a:xfrm>
            <a:off x="5683624" y="3603812"/>
            <a:ext cx="0" cy="1640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DCF12-FDA5-418C-86D5-9413580F7557}"/>
              </a:ext>
            </a:extLst>
          </p:cNvPr>
          <p:cNvCxnSpPr/>
          <p:nvPr/>
        </p:nvCxnSpPr>
        <p:spPr>
          <a:xfrm flipH="1" flipV="1">
            <a:off x="3863788" y="2985247"/>
            <a:ext cx="1828800" cy="61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D2D098C-F2D3-425D-8BA5-97FE2ECF9612}"/>
              </a:ext>
            </a:extLst>
          </p:cNvPr>
          <p:cNvSpPr/>
          <p:nvPr/>
        </p:nvSpPr>
        <p:spPr>
          <a:xfrm rot="18078918">
            <a:off x="5322779" y="3119720"/>
            <a:ext cx="627524" cy="618561"/>
          </a:xfrm>
          <a:prstGeom prst="arc">
            <a:avLst>
              <a:gd name="adj1" fmla="val 13511865"/>
              <a:gd name="adj2" fmla="val 1486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F7941F-97DE-4D1B-BD45-C5C140BF7517}"/>
              </a:ext>
            </a:extLst>
          </p:cNvPr>
          <p:cNvSpPr/>
          <p:nvPr/>
        </p:nvSpPr>
        <p:spPr>
          <a:xfrm rot="12346563">
            <a:off x="5378827" y="3463792"/>
            <a:ext cx="627524" cy="618561"/>
          </a:xfrm>
          <a:prstGeom prst="arc">
            <a:avLst>
              <a:gd name="adj1" fmla="val 14863273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6E3548-C6C9-4FAD-BA5F-C8706E0FD020}"/>
              </a:ext>
            </a:extLst>
          </p:cNvPr>
          <p:cNvSpPr/>
          <p:nvPr/>
        </p:nvSpPr>
        <p:spPr>
          <a:xfrm rot="4187491">
            <a:off x="5406198" y="3322049"/>
            <a:ext cx="627524" cy="618561"/>
          </a:xfrm>
          <a:prstGeom prst="arc">
            <a:avLst>
              <a:gd name="adj1" fmla="val 13426454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/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/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/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9CC756E-7E06-49AB-B6E6-F4EC1CA79501}"/>
              </a:ext>
            </a:extLst>
          </p:cNvPr>
          <p:cNvSpPr txBox="1"/>
          <p:nvPr/>
        </p:nvSpPr>
        <p:spPr>
          <a:xfrm>
            <a:off x="6799002" y="156212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989EC-C2BA-4EA1-8095-30C33F102612}"/>
              </a:ext>
            </a:extLst>
          </p:cNvPr>
          <p:cNvSpPr txBox="1"/>
          <p:nvPr/>
        </p:nvSpPr>
        <p:spPr>
          <a:xfrm>
            <a:off x="5495391" y="515536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ED45C-6567-41D5-A629-D351A5337B48}"/>
              </a:ext>
            </a:extLst>
          </p:cNvPr>
          <p:cNvSpPr txBox="1"/>
          <p:nvPr/>
        </p:nvSpPr>
        <p:spPr>
          <a:xfrm>
            <a:off x="3492533" y="269409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0117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9FA463-6142-4615-B8AA-D3D16621CAFC}"/>
              </a:ext>
            </a:extLst>
          </p:cNvPr>
          <p:cNvCxnSpPr>
            <a:cxnSpLocks/>
          </p:cNvCxnSpPr>
          <p:nvPr/>
        </p:nvCxnSpPr>
        <p:spPr>
          <a:xfrm>
            <a:off x="3316941" y="2339788"/>
            <a:ext cx="0" cy="189155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FB716-661A-468E-B925-6B79D1E356E0}"/>
              </a:ext>
            </a:extLst>
          </p:cNvPr>
          <p:cNvCxnSpPr>
            <a:cxnSpLocks/>
          </p:cNvCxnSpPr>
          <p:nvPr/>
        </p:nvCxnSpPr>
        <p:spPr>
          <a:xfrm flipV="1">
            <a:off x="2115671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6C55E-62D0-443C-9E68-42CEAA18B4FB}"/>
              </a:ext>
            </a:extLst>
          </p:cNvPr>
          <p:cNvCxnSpPr/>
          <p:nvPr/>
        </p:nvCxnSpPr>
        <p:spPr>
          <a:xfrm>
            <a:off x="3316941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857F28-F6DE-41C6-BFE8-149F3F0D5997}"/>
              </a:ext>
            </a:extLst>
          </p:cNvPr>
          <p:cNvCxnSpPr>
            <a:cxnSpLocks/>
          </p:cNvCxnSpPr>
          <p:nvPr/>
        </p:nvCxnSpPr>
        <p:spPr>
          <a:xfrm flipV="1">
            <a:off x="4312024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6EEA3-4DE8-4929-AF40-2FA2CA9218A5}"/>
              </a:ext>
            </a:extLst>
          </p:cNvPr>
          <p:cNvCxnSpPr/>
          <p:nvPr/>
        </p:nvCxnSpPr>
        <p:spPr>
          <a:xfrm>
            <a:off x="5513294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DAF506-6BE5-475B-8603-7095C468F436}"/>
              </a:ext>
            </a:extLst>
          </p:cNvPr>
          <p:cNvCxnSpPr>
            <a:cxnSpLocks/>
          </p:cNvCxnSpPr>
          <p:nvPr/>
        </p:nvCxnSpPr>
        <p:spPr>
          <a:xfrm>
            <a:off x="4312024" y="2339788"/>
            <a:ext cx="0" cy="1882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2474E-7473-4FCC-96EE-4FE35420A54C}"/>
              </a:ext>
            </a:extLst>
          </p:cNvPr>
          <p:cNvCxnSpPr>
            <a:cxnSpLocks/>
          </p:cNvCxnSpPr>
          <p:nvPr/>
        </p:nvCxnSpPr>
        <p:spPr>
          <a:xfrm>
            <a:off x="5513294" y="2330824"/>
            <a:ext cx="0" cy="189155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CDD91-D6EE-4B25-B603-2FFB5A95C8D3}"/>
              </a:ext>
            </a:extLst>
          </p:cNvPr>
          <p:cNvCxnSpPr/>
          <p:nvPr/>
        </p:nvCxnSpPr>
        <p:spPr>
          <a:xfrm>
            <a:off x="3316941" y="2338444"/>
            <a:ext cx="2196353" cy="8964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DA87DE-518B-402A-8C9C-6BD28AF70E54}"/>
              </a:ext>
            </a:extLst>
          </p:cNvPr>
          <p:cNvCxnSpPr/>
          <p:nvPr/>
        </p:nvCxnSpPr>
        <p:spPr>
          <a:xfrm>
            <a:off x="2115670" y="4222376"/>
            <a:ext cx="4392707" cy="8965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9212A76-8642-4328-9FC4-0D9B6AC73678}"/>
              </a:ext>
            </a:extLst>
          </p:cNvPr>
          <p:cNvSpPr/>
          <p:nvPr/>
        </p:nvSpPr>
        <p:spPr>
          <a:xfrm>
            <a:off x="1943100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C4563C-1778-4648-98B9-B295872FC6FA}"/>
              </a:ext>
            </a:extLst>
          </p:cNvPr>
          <p:cNvSpPr/>
          <p:nvPr/>
        </p:nvSpPr>
        <p:spPr>
          <a:xfrm>
            <a:off x="6336927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177CDE-4C90-40B3-8D9B-495E5CBFD9B1}"/>
              </a:ext>
            </a:extLst>
          </p:cNvPr>
          <p:cNvSpPr/>
          <p:nvPr/>
        </p:nvSpPr>
        <p:spPr>
          <a:xfrm>
            <a:off x="194310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1AC2E-1405-42FE-9BF1-6F4B3254EE60}"/>
              </a:ext>
            </a:extLst>
          </p:cNvPr>
          <p:cNvSpPr/>
          <p:nvPr/>
        </p:nvSpPr>
        <p:spPr>
          <a:xfrm>
            <a:off x="219964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64690-E1F6-4B87-8C85-203BBE048FBE}"/>
              </a:ext>
            </a:extLst>
          </p:cNvPr>
          <p:cNvSpPr txBox="1"/>
          <p:nvPr/>
        </p:nvSpPr>
        <p:spPr>
          <a:xfrm>
            <a:off x="1739204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CA00C-8D7A-423F-9D62-1DAA4916EBF9}"/>
              </a:ext>
            </a:extLst>
          </p:cNvPr>
          <p:cNvSpPr txBox="1"/>
          <p:nvPr/>
        </p:nvSpPr>
        <p:spPr>
          <a:xfrm>
            <a:off x="3103689" y="182992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31EA9-3DEC-48C6-83AC-CB616FA72A2B}"/>
              </a:ext>
            </a:extLst>
          </p:cNvPr>
          <p:cNvSpPr txBox="1"/>
          <p:nvPr/>
        </p:nvSpPr>
        <p:spPr>
          <a:xfrm>
            <a:off x="4141745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73DE8-DB2D-47F1-891A-FD78792B9087}"/>
              </a:ext>
            </a:extLst>
          </p:cNvPr>
          <p:cNvSpPr txBox="1"/>
          <p:nvPr/>
        </p:nvSpPr>
        <p:spPr>
          <a:xfrm>
            <a:off x="5325061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E71A1-5721-4965-8AEC-4F6B7F612F2C}"/>
              </a:ext>
            </a:extLst>
          </p:cNvPr>
          <p:cNvSpPr txBox="1"/>
          <p:nvPr/>
        </p:nvSpPr>
        <p:spPr>
          <a:xfrm>
            <a:off x="3146692" y="420005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8AFE9-C461-42AE-95FD-511BB2A1F10B}"/>
              </a:ext>
            </a:extLst>
          </p:cNvPr>
          <p:cNvSpPr txBox="1"/>
          <p:nvPr/>
        </p:nvSpPr>
        <p:spPr>
          <a:xfrm>
            <a:off x="4325956" y="41642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EABFF-6C44-4948-9B85-2345BD9C5A99}"/>
              </a:ext>
            </a:extLst>
          </p:cNvPr>
          <p:cNvSpPr txBox="1"/>
          <p:nvPr/>
        </p:nvSpPr>
        <p:spPr>
          <a:xfrm>
            <a:off x="5335791" y="418243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29ABE-F892-42DC-84F5-657C634705DD}"/>
              </a:ext>
            </a:extLst>
          </p:cNvPr>
          <p:cNvSpPr txBox="1"/>
          <p:nvPr/>
        </p:nvSpPr>
        <p:spPr>
          <a:xfrm>
            <a:off x="6479746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9DABF7-99D3-4035-B7B8-C9F37B0F9B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552897" y="2347408"/>
            <a:ext cx="739025" cy="5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7083C6-01C9-4151-9E28-7C398E9AB311}"/>
              </a:ext>
            </a:extLst>
          </p:cNvPr>
          <p:cNvCxnSpPr>
            <a:cxnSpLocks/>
          </p:cNvCxnSpPr>
          <p:nvPr/>
        </p:nvCxnSpPr>
        <p:spPr>
          <a:xfrm>
            <a:off x="4312023" y="4249511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FA256B-3296-4CF5-8F69-B640457E7517}"/>
              </a:ext>
            </a:extLst>
          </p:cNvPr>
          <p:cNvSpPr txBox="1"/>
          <p:nvPr/>
        </p:nvSpPr>
        <p:spPr>
          <a:xfrm>
            <a:off x="1444728" y="2060249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200 N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C8F6A2-A745-4139-8AA3-64DD07EA9486}"/>
              </a:ext>
            </a:extLst>
          </p:cNvPr>
          <p:cNvSpPr txBox="1"/>
          <p:nvPr/>
        </p:nvSpPr>
        <p:spPr>
          <a:xfrm>
            <a:off x="3739429" y="4705656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BDD34170-A75D-4CF0-B15D-59D910629875}"/>
              </a:ext>
            </a:extLst>
          </p:cNvPr>
          <p:cNvSpPr/>
          <p:nvPr/>
        </p:nvSpPr>
        <p:spPr>
          <a:xfrm rot="16200000">
            <a:off x="3007029" y="3375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5E762F3C-B07A-42F8-AFC7-208FD6C822E5}"/>
              </a:ext>
            </a:extLst>
          </p:cNvPr>
          <p:cNvSpPr/>
          <p:nvPr/>
        </p:nvSpPr>
        <p:spPr>
          <a:xfrm>
            <a:off x="3473970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BE9EC4FD-BE32-4D61-90F7-4A09629ECC6B}"/>
              </a:ext>
            </a:extLst>
          </p:cNvPr>
          <p:cNvSpPr/>
          <p:nvPr/>
        </p:nvSpPr>
        <p:spPr>
          <a:xfrm rot="10800000">
            <a:off x="2482939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642CED-C9C1-4975-96D5-118760745A81}"/>
              </a:ext>
            </a:extLst>
          </p:cNvPr>
          <p:cNvSpPr txBox="1"/>
          <p:nvPr/>
        </p:nvSpPr>
        <p:spPr>
          <a:xfrm>
            <a:off x="2485787" y="436710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FB702B-6394-41B7-9039-5F655CF3CC46}"/>
              </a:ext>
            </a:extLst>
          </p:cNvPr>
          <p:cNvSpPr txBox="1"/>
          <p:nvPr/>
        </p:nvSpPr>
        <p:spPr>
          <a:xfrm>
            <a:off x="2690765" y="339183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F(dc)</a:t>
            </a:r>
            <a:endParaRPr lang="en-IN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72C17-2029-4120-B65A-718A0AC98426}"/>
              </a:ext>
            </a:extLst>
          </p:cNvPr>
          <p:cNvSpPr txBox="1"/>
          <p:nvPr/>
        </p:nvSpPr>
        <p:spPr>
          <a:xfrm>
            <a:off x="3506914" y="4373587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F(df)</a:t>
            </a:r>
            <a:endParaRPr lang="en-IN" sz="1600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56E151-F053-4CBC-9C59-D7343AA49FF0}"/>
              </a:ext>
            </a:extLst>
          </p:cNvPr>
          <p:cNvCxnSpPr/>
          <p:nvPr/>
        </p:nvCxnSpPr>
        <p:spPr>
          <a:xfrm>
            <a:off x="7853680" y="2321859"/>
            <a:ext cx="0" cy="192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39A14-AD3F-43CE-99B5-599170B26F0C}"/>
              </a:ext>
            </a:extLst>
          </p:cNvPr>
          <p:cNvCxnSpPr>
            <a:cxnSpLocks/>
          </p:cNvCxnSpPr>
          <p:nvPr/>
        </p:nvCxnSpPr>
        <p:spPr>
          <a:xfrm>
            <a:off x="7853679" y="2321858"/>
            <a:ext cx="2599117" cy="1927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3D287A-E142-4B09-ACB9-7741E2420324}"/>
              </a:ext>
            </a:extLst>
          </p:cNvPr>
          <p:cNvCxnSpPr/>
          <p:nvPr/>
        </p:nvCxnSpPr>
        <p:spPr>
          <a:xfrm>
            <a:off x="7853680" y="4249511"/>
            <a:ext cx="25991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B990BE-8D49-49F3-B3CD-96165CB084C2}"/>
              </a:ext>
            </a:extLst>
          </p:cNvPr>
          <p:cNvCxnSpPr/>
          <p:nvPr/>
        </p:nvCxnSpPr>
        <p:spPr>
          <a:xfrm flipV="1">
            <a:off x="7853679" y="3285564"/>
            <a:ext cx="1299558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5A5CC-1000-474A-AD80-4B84B2EE677E}"/>
              </a:ext>
            </a:extLst>
          </p:cNvPr>
          <p:cNvCxnSpPr>
            <a:cxnSpLocks/>
          </p:cNvCxnSpPr>
          <p:nvPr/>
        </p:nvCxnSpPr>
        <p:spPr>
          <a:xfrm>
            <a:off x="9153237" y="3285564"/>
            <a:ext cx="0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1453EE-0FC3-41B3-BC05-A6B890312F9A}"/>
              </a:ext>
            </a:extLst>
          </p:cNvPr>
          <p:cNvCxnSpPr>
            <a:cxnSpLocks/>
          </p:cNvCxnSpPr>
          <p:nvPr/>
        </p:nvCxnSpPr>
        <p:spPr>
          <a:xfrm>
            <a:off x="10445176" y="4243235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08AB9E-1747-4425-8930-EB6C56A41D0F}"/>
              </a:ext>
            </a:extLst>
          </p:cNvPr>
          <p:cNvSpPr/>
          <p:nvPr/>
        </p:nvSpPr>
        <p:spPr>
          <a:xfrm>
            <a:off x="7513320" y="2330824"/>
            <a:ext cx="347977" cy="192765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B2D2-BB94-4301-A58F-B9EF2DE0D289}"/>
              </a:ext>
            </a:extLst>
          </p:cNvPr>
          <p:cNvSpPr txBox="1"/>
          <p:nvPr/>
        </p:nvSpPr>
        <p:spPr>
          <a:xfrm>
            <a:off x="7690424" y="416106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07DF21-3F90-403B-9940-7F60FACCC3BD}"/>
              </a:ext>
            </a:extLst>
          </p:cNvPr>
          <p:cNvSpPr txBox="1"/>
          <p:nvPr/>
        </p:nvSpPr>
        <p:spPr>
          <a:xfrm>
            <a:off x="7699772" y="189021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CA011B-00FC-4EF4-B876-369A5CD9F91C}"/>
              </a:ext>
            </a:extLst>
          </p:cNvPr>
          <p:cNvSpPr txBox="1"/>
          <p:nvPr/>
        </p:nvSpPr>
        <p:spPr>
          <a:xfrm>
            <a:off x="8966391" y="275774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D280E-8DBA-44A0-8D27-97CEB369F7D5}"/>
              </a:ext>
            </a:extLst>
          </p:cNvPr>
          <p:cNvSpPr txBox="1"/>
          <p:nvPr/>
        </p:nvSpPr>
        <p:spPr>
          <a:xfrm>
            <a:off x="8984022" y="418245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9CAAD3-598F-4D2B-B886-9F2D4952D76C}"/>
              </a:ext>
            </a:extLst>
          </p:cNvPr>
          <p:cNvSpPr txBox="1"/>
          <p:nvPr/>
        </p:nvSpPr>
        <p:spPr>
          <a:xfrm>
            <a:off x="10454193" y="39607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78" name="Arrow: Notched Right 77">
            <a:extLst>
              <a:ext uri="{FF2B5EF4-FFF2-40B4-BE49-F238E27FC236}">
                <a16:creationId xmlns:a16="http://schemas.microsoft.com/office/drawing/2014/main" id="{BDF05A6D-27EF-4C97-A468-EB848FB44DE1}"/>
              </a:ext>
            </a:extLst>
          </p:cNvPr>
          <p:cNvSpPr/>
          <p:nvPr/>
        </p:nvSpPr>
        <p:spPr>
          <a:xfrm rot="5400000">
            <a:off x="8839369" y="3661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Notched Right 78">
            <a:extLst>
              <a:ext uri="{FF2B5EF4-FFF2-40B4-BE49-F238E27FC236}">
                <a16:creationId xmlns:a16="http://schemas.microsoft.com/office/drawing/2014/main" id="{92D6BB89-FA88-4B94-9A2C-87752612DE6F}"/>
              </a:ext>
            </a:extLst>
          </p:cNvPr>
          <p:cNvSpPr/>
          <p:nvPr/>
        </p:nvSpPr>
        <p:spPr>
          <a:xfrm rot="8654953">
            <a:off x="8243980" y="356602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Notched Right 79">
            <a:extLst>
              <a:ext uri="{FF2B5EF4-FFF2-40B4-BE49-F238E27FC236}">
                <a16:creationId xmlns:a16="http://schemas.microsoft.com/office/drawing/2014/main" id="{C3866836-2AEA-47C1-B38D-819DCCBF1A5C}"/>
              </a:ext>
            </a:extLst>
          </p:cNvPr>
          <p:cNvSpPr/>
          <p:nvPr/>
        </p:nvSpPr>
        <p:spPr>
          <a:xfrm rot="12960457">
            <a:off x="8140962" y="259786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10431A36-007C-4697-94D4-251E52CC7594}"/>
              </a:ext>
            </a:extLst>
          </p:cNvPr>
          <p:cNvSpPr/>
          <p:nvPr/>
        </p:nvSpPr>
        <p:spPr>
          <a:xfrm rot="2143500">
            <a:off x="9448711" y="356595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BA60FA97-720E-42A6-A31E-1CF9E7312235}"/>
              </a:ext>
            </a:extLst>
          </p:cNvPr>
          <p:cNvSpPr/>
          <p:nvPr/>
        </p:nvSpPr>
        <p:spPr>
          <a:xfrm>
            <a:off x="8309132" y="408430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Notched Right 82">
            <a:extLst>
              <a:ext uri="{FF2B5EF4-FFF2-40B4-BE49-F238E27FC236}">
                <a16:creationId xmlns:a16="http://schemas.microsoft.com/office/drawing/2014/main" id="{CF152F95-BEE4-4E92-8712-6B1073950583}"/>
              </a:ext>
            </a:extLst>
          </p:cNvPr>
          <p:cNvSpPr/>
          <p:nvPr/>
        </p:nvSpPr>
        <p:spPr>
          <a:xfrm rot="10800000">
            <a:off x="9388804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DC08D7-54AB-43CB-A365-4A640DE84D68}"/>
              </a:ext>
            </a:extLst>
          </p:cNvPr>
          <p:cNvSpPr txBox="1"/>
          <p:nvPr/>
        </p:nvSpPr>
        <p:spPr>
          <a:xfrm>
            <a:off x="8481918" y="243130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F(bc)</a:t>
            </a:r>
            <a:endParaRPr lang="en-IN" sz="16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911BC-2A1B-4005-83F8-521936C50D24}"/>
              </a:ext>
            </a:extLst>
          </p:cNvPr>
          <p:cNvSpPr txBox="1"/>
          <p:nvPr/>
        </p:nvSpPr>
        <p:spPr>
          <a:xfrm>
            <a:off x="9701306" y="3348125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DE0E-C1B2-4768-B84E-F53B58020F75}"/>
              </a:ext>
            </a:extLst>
          </p:cNvPr>
          <p:cNvSpPr txBox="1"/>
          <p:nvPr/>
        </p:nvSpPr>
        <p:spPr>
          <a:xfrm>
            <a:off x="8230908" y="432456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7FE509-CD59-4CD3-8410-7C827938FDB8}"/>
              </a:ext>
            </a:extLst>
          </p:cNvPr>
          <p:cNvSpPr txBox="1"/>
          <p:nvPr/>
        </p:nvSpPr>
        <p:spPr>
          <a:xfrm>
            <a:off x="9476619" y="4282103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F(de)</a:t>
            </a:r>
            <a:endParaRPr lang="en-IN" sz="160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EB293-9C3B-42F3-8689-ABC13307BF2A}"/>
              </a:ext>
            </a:extLst>
          </p:cNvPr>
          <p:cNvSpPr txBox="1"/>
          <p:nvPr/>
        </p:nvSpPr>
        <p:spPr>
          <a:xfrm>
            <a:off x="8007588" y="3296860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F(ac)</a:t>
            </a:r>
            <a:endParaRPr lang="en-IN" sz="16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A6960-F088-4EE2-82F0-125C95A96363}"/>
              </a:ext>
            </a:extLst>
          </p:cNvPr>
          <p:cNvSpPr txBox="1"/>
          <p:nvPr/>
        </p:nvSpPr>
        <p:spPr>
          <a:xfrm>
            <a:off x="9161645" y="3690464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F(cd)</a:t>
            </a:r>
            <a:endParaRPr lang="en-IN" sz="1600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E17294-F898-4DFB-8CCE-944D1638D51E}"/>
              </a:ext>
            </a:extLst>
          </p:cNvPr>
          <p:cNvSpPr txBox="1"/>
          <p:nvPr/>
        </p:nvSpPr>
        <p:spPr>
          <a:xfrm>
            <a:off x="9823616" y="4681150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835F5AA1-BD3A-42E9-96E1-A9BC2C27996F}"/>
              </a:ext>
            </a:extLst>
          </p:cNvPr>
          <p:cNvSpPr/>
          <p:nvPr/>
        </p:nvSpPr>
        <p:spPr>
          <a:xfrm>
            <a:off x="5687282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01DADDAA-2473-4C22-89D0-E497C21B800E}"/>
              </a:ext>
            </a:extLst>
          </p:cNvPr>
          <p:cNvSpPr/>
          <p:nvPr/>
        </p:nvSpPr>
        <p:spPr>
          <a:xfrm rot="10800000">
            <a:off x="4696251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56F11FB0-FFBE-4880-A1CD-648488B6FB84}"/>
              </a:ext>
            </a:extLst>
          </p:cNvPr>
          <p:cNvSpPr/>
          <p:nvPr/>
        </p:nvSpPr>
        <p:spPr>
          <a:xfrm rot="16200000">
            <a:off x="3988813" y="280768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Notched Right 93">
            <a:extLst>
              <a:ext uri="{FF2B5EF4-FFF2-40B4-BE49-F238E27FC236}">
                <a16:creationId xmlns:a16="http://schemas.microsoft.com/office/drawing/2014/main" id="{EA36DE4D-6518-44C1-B036-4E5172116442}"/>
              </a:ext>
            </a:extLst>
          </p:cNvPr>
          <p:cNvSpPr/>
          <p:nvPr/>
        </p:nvSpPr>
        <p:spPr>
          <a:xfrm>
            <a:off x="4546843" y="2182823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Notched Right 94">
            <a:extLst>
              <a:ext uri="{FF2B5EF4-FFF2-40B4-BE49-F238E27FC236}">
                <a16:creationId xmlns:a16="http://schemas.microsoft.com/office/drawing/2014/main" id="{498C0A11-AE54-4697-9EF3-CC626928BFD0}"/>
              </a:ext>
            </a:extLst>
          </p:cNvPr>
          <p:cNvSpPr/>
          <p:nvPr/>
        </p:nvSpPr>
        <p:spPr>
          <a:xfrm rot="10800000">
            <a:off x="3555812" y="218222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2F4D92-0E30-46BD-A96E-199AEB8BC994}"/>
              </a:ext>
            </a:extLst>
          </p:cNvPr>
          <p:cNvSpPr txBox="1"/>
          <p:nvPr/>
        </p:nvSpPr>
        <p:spPr>
          <a:xfrm>
            <a:off x="4353665" y="286666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F(ef)</a:t>
            </a:r>
            <a:endParaRPr lang="en-IN" sz="16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81C37-13D5-43EB-93CE-739EFCBA5094}"/>
              </a:ext>
            </a:extLst>
          </p:cNvPr>
          <p:cNvSpPr txBox="1"/>
          <p:nvPr/>
        </p:nvSpPr>
        <p:spPr>
          <a:xfrm>
            <a:off x="4772585" y="432938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F(fh)</a:t>
            </a:r>
            <a:endParaRPr lang="en-IN" sz="16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5A17F-B686-439D-8827-F7CEA2A5716E}"/>
              </a:ext>
            </a:extLst>
          </p:cNvPr>
          <p:cNvSpPr txBox="1"/>
          <p:nvPr/>
        </p:nvSpPr>
        <p:spPr>
          <a:xfrm>
            <a:off x="5644830" y="432901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F(hb)</a:t>
            </a:r>
            <a:endParaRPr lang="en-IN" sz="16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07F4AD-A7F5-4569-9CE2-D871336E54D7}"/>
              </a:ext>
            </a:extLst>
          </p:cNvPr>
          <p:cNvSpPr txBox="1"/>
          <p:nvPr/>
        </p:nvSpPr>
        <p:spPr>
          <a:xfrm>
            <a:off x="3574665" y="191357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254F3E-2BBE-4C93-96DD-6BCC2C59290C}"/>
              </a:ext>
            </a:extLst>
          </p:cNvPr>
          <p:cNvSpPr txBox="1"/>
          <p:nvPr/>
        </p:nvSpPr>
        <p:spPr>
          <a:xfrm>
            <a:off x="4545891" y="189097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F(eg)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28112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275EB-7949-4907-9791-405220884208}"/>
              </a:ext>
            </a:extLst>
          </p:cNvPr>
          <p:cNvSpPr/>
          <p:nvPr/>
        </p:nvSpPr>
        <p:spPr>
          <a:xfrm>
            <a:off x="4917440" y="2814320"/>
            <a:ext cx="210312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A0840-150F-4F04-B543-F068A84F8D55}"/>
              </a:ext>
            </a:extLst>
          </p:cNvPr>
          <p:cNvCxnSpPr/>
          <p:nvPr/>
        </p:nvCxnSpPr>
        <p:spPr>
          <a:xfrm flipH="1">
            <a:off x="3190240" y="3840480"/>
            <a:ext cx="1534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C899BB-D7A0-435F-95A7-96D59E86F7FF}"/>
              </a:ext>
            </a:extLst>
          </p:cNvPr>
          <p:cNvCxnSpPr>
            <a:cxnSpLocks/>
          </p:cNvCxnSpPr>
          <p:nvPr/>
        </p:nvCxnSpPr>
        <p:spPr>
          <a:xfrm>
            <a:off x="7142480" y="3388360"/>
            <a:ext cx="1544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625D7B-CFC4-489A-8040-90B7049E3EF4}"/>
              </a:ext>
            </a:extLst>
          </p:cNvPr>
          <p:cNvCxnSpPr>
            <a:cxnSpLocks/>
          </p:cNvCxnSpPr>
          <p:nvPr/>
        </p:nvCxnSpPr>
        <p:spPr>
          <a:xfrm>
            <a:off x="5963920" y="1717040"/>
            <a:ext cx="0" cy="1097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975ED2-B117-4EC2-88A9-7675853E0DB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963920" y="3921760"/>
            <a:ext cx="5080" cy="1107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5C5EC7-0CC6-4F4B-9444-EA09EAAECF91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3921760"/>
            <a:ext cx="746760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AD0DA-54B8-47C0-983E-CAC02D98062D}"/>
              </a:ext>
            </a:extLst>
          </p:cNvPr>
          <p:cNvSpPr txBox="1"/>
          <p:nvPr/>
        </p:nvSpPr>
        <p:spPr>
          <a:xfrm>
            <a:off x="3548493" y="3347740"/>
            <a:ext cx="124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F(SL)</a:t>
            </a:r>
            <a:endParaRPr lang="en-IN" sz="2800" b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7CD2BF-4549-41AC-AB2C-2078696196B2}"/>
              </a:ext>
            </a:extLst>
          </p:cNvPr>
          <p:cNvSpPr txBox="1"/>
          <p:nvPr/>
        </p:nvSpPr>
        <p:spPr>
          <a:xfrm>
            <a:off x="8067040" y="281432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0F0FB-B3EF-4FBD-907D-0D603CA53540}"/>
              </a:ext>
            </a:extLst>
          </p:cNvPr>
          <p:cNvSpPr txBox="1"/>
          <p:nvPr/>
        </p:nvSpPr>
        <p:spPr>
          <a:xfrm>
            <a:off x="5708302" y="128526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7FDCD-E9B5-4335-A227-1CCA68739305}"/>
              </a:ext>
            </a:extLst>
          </p:cNvPr>
          <p:cNvSpPr txBox="1"/>
          <p:nvPr/>
        </p:nvSpPr>
        <p:spPr>
          <a:xfrm>
            <a:off x="5780231" y="502920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194DA1-3897-46BF-B3EA-7DC12B2C27FF}"/>
              </a:ext>
            </a:extLst>
          </p:cNvPr>
          <p:cNvSpPr txBox="1"/>
          <p:nvPr/>
        </p:nvSpPr>
        <p:spPr>
          <a:xfrm>
            <a:off x="6720839" y="4767590"/>
            <a:ext cx="6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N’</a:t>
            </a:r>
            <a:endParaRPr lang="en-IN" sz="2800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57FCDD8-0D8D-4EEF-96A4-954DC6D83F1F}"/>
              </a:ext>
            </a:extLst>
          </p:cNvPr>
          <p:cNvSpPr/>
          <p:nvPr/>
        </p:nvSpPr>
        <p:spPr>
          <a:xfrm flipV="1">
            <a:off x="5252316" y="3243581"/>
            <a:ext cx="1423208" cy="1457959"/>
          </a:xfrm>
          <a:prstGeom prst="arc">
            <a:avLst>
              <a:gd name="adj1" fmla="val 16200000"/>
              <a:gd name="adj2" fmla="val 1845576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/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70288-230A-4EAD-8CAB-91B829F9B2AF}"/>
              </a:ext>
            </a:extLst>
          </p:cNvPr>
          <p:cNvCxnSpPr/>
          <p:nvPr/>
        </p:nvCxnSpPr>
        <p:spPr>
          <a:xfrm>
            <a:off x="3007360" y="3921760"/>
            <a:ext cx="604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270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112</cp:revision>
  <dcterms:created xsi:type="dcterms:W3CDTF">2023-01-27T09:13:56Z</dcterms:created>
  <dcterms:modified xsi:type="dcterms:W3CDTF">2023-02-11T17:54:25Z</dcterms:modified>
</cp:coreProperties>
</file>