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C06F-9454-4841-A820-D8EE8D78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4DD85-CA25-4FF8-A3B7-6EE0EFC6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FD82-A7FB-4D80-94CB-39B9E5BD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E19C-C123-4666-8750-95657CB2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F4FE-35E7-4D35-8B1D-33919B68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DB7B-B2F5-4D09-85F8-BE2FF3F3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4A10-5C98-4FC0-9EC5-45A605FD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6425-3EFF-4536-BA47-A54D2F16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60A4-F9F6-456F-9073-D221D76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46AA-5508-4B93-B152-749A936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45D33-50C6-41DF-91BA-0A91F2B3A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02F48-0C76-4BDC-9BE6-96524FD8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A4D1-2AE8-453F-8DCB-5C6CFEEF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CF88-F03E-497F-85FA-A55685ED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882A-EEC6-4970-8070-3ADEF45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F6EA-490B-4903-9412-20C7247F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4E16-603C-42A8-8629-FC948B9D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3764-33D4-48C3-87D3-FD3E2EB3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69DB-B89D-462A-9842-0FBCC16C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1335-3DBA-42C2-A1D6-A440C890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3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AC15-DE51-4A75-ABE0-70B4273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DE79-D8C1-4375-A058-825D2F4F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43C4-DFDA-4B09-BBD0-68C2524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C7E9-8704-4C99-80DE-0190FAFB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2A4E-D1A0-4D00-9B72-28A73178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A20-25BF-49BD-9316-09FA9D07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1632-C4EA-4B26-A1EA-171762893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765CC-F309-45E9-B6DF-B97E43EF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D6F6-678A-4DB4-A103-14721B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57DF-FBEF-4801-9304-4703923F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34C7-2D0D-4BF1-8A06-97725EBC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320C-EF5A-47E3-91AA-F43EE8E0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9378-7D11-47A3-9A43-6151FBFE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2B1B2-429B-4F2D-8A0A-8ED26C35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8E687-35DE-45C0-A186-B134F432E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52A12-BB63-441D-8325-C4E83A707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499B1-3C7D-4DEF-8D49-6D224543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A9EE2-860D-42AD-8978-23C822AA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02E39-C1CD-4556-8EEA-7F4BEC8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DF8-2211-40C6-AD70-36AEA7E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3FE75-0D88-45BA-9ED6-FDD3729A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97513-D122-4865-9896-02892EE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9A05-D6E7-41A3-96B3-DD1BCCC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C7B5C-E224-409C-A6B2-E87DBAE9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1B0FA-B910-47A1-A06F-ABC0D490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2FC8-73F7-4EBD-95E4-73BD7E49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3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D321-A92E-4B6B-9547-E097D094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29F6-0F26-48CD-8FC3-AE4A252D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B6B9C-218A-4B4B-A5C4-680DC952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E1EE6-C03C-4104-998A-49FE0C69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9170-1660-42C8-8526-CF3B214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AFA57-7E3C-417C-9068-17C503BD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95F1-839D-48CC-A993-25845D20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9536-8A4D-4DC8-91FA-7F20F904E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E254-1A0E-45FD-985C-73C2B31F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E67F-CBDA-4E76-A618-45F8E58B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59C40-7E43-4F5F-A6AD-22991D7E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81F9-59B7-455E-87B1-CCCD4C91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9AC8-94A8-49EE-95AE-D6485CCC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41B7-A30F-4984-AE04-F159E21F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678E-A071-4D2E-B619-A7C24CF5A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B403-B843-48A6-8662-3D0CEC75C9C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A8E7-1E7A-4923-991B-5B2542FE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CAB5-7ADF-4401-B6FC-ACDAFCF6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8383B5D-A6AC-4A86-98B6-2F94C262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31400">
            <a:off x="5867400" y="4331112"/>
            <a:ext cx="513337" cy="651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7F96CA-5D60-4910-A236-C4691D49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65168">
            <a:off x="3932126" y="2395391"/>
            <a:ext cx="513337" cy="6515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ADB8FE-ABC8-4374-ABCD-7652E7BD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61173">
            <a:off x="7307553" y="3326968"/>
            <a:ext cx="513337" cy="65154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21A6BA-5D1F-41A1-9084-2A0CE7297100}"/>
              </a:ext>
            </a:extLst>
          </p:cNvPr>
          <p:cNvSpPr/>
          <p:nvPr/>
        </p:nvSpPr>
        <p:spPr>
          <a:xfrm>
            <a:off x="4068184" y="1307124"/>
            <a:ext cx="3379694" cy="1039906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000C21-052F-4E30-B706-177C89CEF9DE}"/>
              </a:ext>
            </a:extLst>
          </p:cNvPr>
          <p:cNvSpPr/>
          <p:nvPr/>
        </p:nvSpPr>
        <p:spPr>
          <a:xfrm>
            <a:off x="7447878" y="2338065"/>
            <a:ext cx="448235" cy="2644589"/>
          </a:xfrm>
          <a:custGeom>
            <a:avLst/>
            <a:gdLst>
              <a:gd name="connsiteX0" fmla="*/ 0 w 448235"/>
              <a:gd name="connsiteY0" fmla="*/ 0 h 2644589"/>
              <a:gd name="connsiteX1" fmla="*/ 89647 w 448235"/>
              <a:gd name="connsiteY1" fmla="*/ 1210236 h 2644589"/>
              <a:gd name="connsiteX2" fmla="*/ 448235 w 448235"/>
              <a:gd name="connsiteY2" fmla="*/ 2644589 h 264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2644589">
                <a:moveTo>
                  <a:pt x="0" y="0"/>
                </a:moveTo>
                <a:cubicBezTo>
                  <a:pt x="7470" y="384735"/>
                  <a:pt x="14941" y="769471"/>
                  <a:pt x="89647" y="1210236"/>
                </a:cubicBezTo>
                <a:cubicBezTo>
                  <a:pt x="164353" y="1651001"/>
                  <a:pt x="306294" y="2147795"/>
                  <a:pt x="448235" y="2644589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A12FA15-483F-42A4-8B23-1631C38E416F}"/>
              </a:ext>
            </a:extLst>
          </p:cNvPr>
          <p:cNvSpPr/>
          <p:nvPr/>
        </p:nvSpPr>
        <p:spPr>
          <a:xfrm>
            <a:off x="4068184" y="1307124"/>
            <a:ext cx="448235" cy="2644589"/>
          </a:xfrm>
          <a:custGeom>
            <a:avLst/>
            <a:gdLst>
              <a:gd name="connsiteX0" fmla="*/ 0 w 448235"/>
              <a:gd name="connsiteY0" fmla="*/ 0 h 2644589"/>
              <a:gd name="connsiteX1" fmla="*/ 89647 w 448235"/>
              <a:gd name="connsiteY1" fmla="*/ 1210236 h 2644589"/>
              <a:gd name="connsiteX2" fmla="*/ 448235 w 448235"/>
              <a:gd name="connsiteY2" fmla="*/ 2644589 h 264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2644589">
                <a:moveTo>
                  <a:pt x="0" y="0"/>
                </a:moveTo>
                <a:cubicBezTo>
                  <a:pt x="7470" y="384735"/>
                  <a:pt x="14941" y="769471"/>
                  <a:pt x="89647" y="1210236"/>
                </a:cubicBezTo>
                <a:cubicBezTo>
                  <a:pt x="164353" y="1651001"/>
                  <a:pt x="306294" y="2147795"/>
                  <a:pt x="448235" y="2644589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E9830FF-D6A4-435B-B3CF-9B4F965261F6}"/>
              </a:ext>
            </a:extLst>
          </p:cNvPr>
          <p:cNvSpPr/>
          <p:nvPr/>
        </p:nvSpPr>
        <p:spPr>
          <a:xfrm>
            <a:off x="4516419" y="3942748"/>
            <a:ext cx="3379694" cy="1039906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7438C2-F28C-408A-8010-42EA69EDA283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5914913" y="1943618"/>
            <a:ext cx="143435" cy="170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15D069-775B-4A63-A309-C4230EAEF425}"/>
              </a:ext>
            </a:extLst>
          </p:cNvPr>
          <p:cNvCxnSpPr>
            <a:cxnSpLocks/>
          </p:cNvCxnSpPr>
          <p:nvPr/>
        </p:nvCxnSpPr>
        <p:spPr>
          <a:xfrm flipH="1">
            <a:off x="5867400" y="2113948"/>
            <a:ext cx="189453" cy="76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A4113F-E606-4064-975D-FEB97B2B4652}"/>
              </a:ext>
            </a:extLst>
          </p:cNvPr>
          <p:cNvSpPr txBox="1"/>
          <p:nvPr/>
        </p:nvSpPr>
        <p:spPr>
          <a:xfrm>
            <a:off x="3900544" y="92456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51A04-AEFC-4F8F-9487-F58583D35FC9}"/>
              </a:ext>
            </a:extLst>
          </p:cNvPr>
          <p:cNvSpPr txBox="1"/>
          <p:nvPr/>
        </p:nvSpPr>
        <p:spPr>
          <a:xfrm>
            <a:off x="7838583" y="4958448"/>
            <a:ext cx="284731" cy="37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10B0A-7AD2-4794-AAC0-AC4E1184A9F1}"/>
              </a:ext>
            </a:extLst>
          </p:cNvPr>
          <p:cNvSpPr txBox="1"/>
          <p:nvPr/>
        </p:nvSpPr>
        <p:spPr>
          <a:xfrm>
            <a:off x="7325958" y="196211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9D63A-4797-453D-A682-87B84EF98575}"/>
              </a:ext>
            </a:extLst>
          </p:cNvPr>
          <p:cNvSpPr txBox="1"/>
          <p:nvPr/>
        </p:nvSpPr>
        <p:spPr>
          <a:xfrm>
            <a:off x="4337675" y="399603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F32EC0-2F30-4DD8-B3C9-100E889C9B13}"/>
              </a:ext>
            </a:extLst>
          </p:cNvPr>
          <p:cNvCxnSpPr/>
          <p:nvPr/>
        </p:nvCxnSpPr>
        <p:spPr>
          <a:xfrm>
            <a:off x="5628640" y="1424263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E8DA2-DCFE-46BE-85F4-8BCECD9C62F1}"/>
              </a:ext>
            </a:extLst>
          </p:cNvPr>
          <p:cNvCxnSpPr/>
          <p:nvPr/>
        </p:nvCxnSpPr>
        <p:spPr>
          <a:xfrm>
            <a:off x="6502400" y="4314586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1222C6-8C68-40E5-971E-1EA12F0F8979}"/>
              </a:ext>
            </a:extLst>
          </p:cNvPr>
          <p:cNvSpPr txBox="1"/>
          <p:nvPr/>
        </p:nvSpPr>
        <p:spPr>
          <a:xfrm>
            <a:off x="5405377" y="2512578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3FF2A-695A-4A86-A0DF-3FD1524EB8CF}"/>
              </a:ext>
            </a:extLst>
          </p:cNvPr>
          <p:cNvSpPr txBox="1"/>
          <p:nvPr/>
        </p:nvSpPr>
        <p:spPr>
          <a:xfrm>
            <a:off x="6249874" y="3946334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74AD3F-8224-4DAF-A71B-C1FC7EC8595D}"/>
              </a:ext>
            </a:extLst>
          </p:cNvPr>
          <p:cNvSpPr txBox="1"/>
          <p:nvPr/>
        </p:nvSpPr>
        <p:spPr>
          <a:xfrm>
            <a:off x="4383789" y="1022594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Isothermal Heat Addition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BE5D8-8638-42F0-A253-A6E75698A323}"/>
              </a:ext>
            </a:extLst>
          </p:cNvPr>
          <p:cNvSpPr txBox="1"/>
          <p:nvPr/>
        </p:nvSpPr>
        <p:spPr>
          <a:xfrm rot="5400000">
            <a:off x="6704158" y="3402543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Adiabatic expansion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05B089-12B3-43C1-8935-EC2FB316277F}"/>
              </a:ext>
            </a:extLst>
          </p:cNvPr>
          <p:cNvSpPr txBox="1"/>
          <p:nvPr/>
        </p:nvSpPr>
        <p:spPr>
          <a:xfrm rot="16200000">
            <a:off x="2286326" y="2620991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Adiabatic Compression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CA747-1932-4418-86DB-6749758C4AB9}"/>
              </a:ext>
            </a:extLst>
          </p:cNvPr>
          <p:cNvSpPr txBox="1"/>
          <p:nvPr/>
        </p:nvSpPr>
        <p:spPr>
          <a:xfrm>
            <a:off x="4884937" y="5378549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Isothermal Heat rejection</a:t>
            </a:r>
          </a:p>
        </p:txBody>
      </p:sp>
    </p:spTree>
    <p:extLst>
      <p:ext uri="{BB962C8B-B14F-4D97-AF65-F5344CB8AC3E}">
        <p14:creationId xmlns:p14="http://schemas.microsoft.com/office/powerpoint/2010/main" val="269573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C2171A8-72CE-4B4C-B975-FB67C7F8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2515">
            <a:off x="5300326" y="2381864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561-92AA-4FBE-B70B-8AC4E8C36B1D}"/>
              </a:ext>
            </a:extLst>
          </p:cNvPr>
          <p:cNvCxnSpPr/>
          <p:nvPr/>
        </p:nvCxnSpPr>
        <p:spPr>
          <a:xfrm>
            <a:off x="3840480" y="2712720"/>
            <a:ext cx="364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A0EFD-10AB-4093-BAB0-DBBDC0D91DF1}"/>
              </a:ext>
            </a:extLst>
          </p:cNvPr>
          <p:cNvCxnSpPr/>
          <p:nvPr/>
        </p:nvCxnSpPr>
        <p:spPr>
          <a:xfrm>
            <a:off x="3850640" y="2834640"/>
            <a:ext cx="0" cy="300557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C225A3-BD65-4A08-9CDA-2D4588FDA039}"/>
              </a:ext>
            </a:extLst>
          </p:cNvPr>
          <p:cNvCxnSpPr/>
          <p:nvPr/>
        </p:nvCxnSpPr>
        <p:spPr>
          <a:xfrm>
            <a:off x="7447280" y="2834640"/>
            <a:ext cx="0" cy="300557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3F4DC9-3883-459A-9BD0-6888C6D1A254}"/>
              </a:ext>
            </a:extLst>
          </p:cNvPr>
          <p:cNvSpPr/>
          <p:nvPr/>
        </p:nvSpPr>
        <p:spPr>
          <a:xfrm>
            <a:off x="3789680" y="5943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483324-5809-4F61-A86C-45BDBEB8A2FF}"/>
              </a:ext>
            </a:extLst>
          </p:cNvPr>
          <p:cNvSpPr/>
          <p:nvPr/>
        </p:nvSpPr>
        <p:spPr>
          <a:xfrm>
            <a:off x="7386320" y="595376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B5787-E392-4276-9B00-3F0C6E64F067}"/>
              </a:ext>
            </a:extLst>
          </p:cNvPr>
          <p:cNvSpPr txBox="1"/>
          <p:nvPr/>
        </p:nvSpPr>
        <p:spPr>
          <a:xfrm>
            <a:off x="2067676" y="2528054"/>
            <a:ext cx="10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P1 , P2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AA7593-49FB-4924-BF76-E08FD071F25A}"/>
              </a:ext>
            </a:extLst>
          </p:cNvPr>
          <p:cNvCxnSpPr>
            <a:cxnSpLocks/>
          </p:cNvCxnSpPr>
          <p:nvPr/>
        </p:nvCxnSpPr>
        <p:spPr>
          <a:xfrm flipH="1">
            <a:off x="3119120" y="2712720"/>
            <a:ext cx="62992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ECDC2C0-4829-4B97-909F-A870828BB8FF}"/>
              </a:ext>
            </a:extLst>
          </p:cNvPr>
          <p:cNvSpPr/>
          <p:nvPr/>
        </p:nvSpPr>
        <p:spPr>
          <a:xfrm>
            <a:off x="2966720" y="2641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C25284-EA5B-43B7-908E-DFD20421D162}"/>
              </a:ext>
            </a:extLst>
          </p:cNvPr>
          <p:cNvSpPr txBox="1"/>
          <p:nvPr/>
        </p:nvSpPr>
        <p:spPr>
          <a:xfrm>
            <a:off x="3637335" y="6095984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B50EE-78E6-4186-9690-A894CF9CF51E}"/>
              </a:ext>
            </a:extLst>
          </p:cNvPr>
          <p:cNvSpPr txBox="1"/>
          <p:nvPr/>
        </p:nvSpPr>
        <p:spPr>
          <a:xfrm>
            <a:off x="7233975" y="6095984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6F8381-0C7A-418D-B9F5-92E6034BF6DB}"/>
              </a:ext>
            </a:extLst>
          </p:cNvPr>
          <p:cNvSpPr/>
          <p:nvPr/>
        </p:nvSpPr>
        <p:spPr>
          <a:xfrm>
            <a:off x="3904846" y="2794000"/>
            <a:ext cx="3496327" cy="3150886"/>
          </a:xfrm>
          <a:custGeom>
            <a:avLst/>
            <a:gdLst>
              <a:gd name="connsiteX0" fmla="*/ 240434 w 3496327"/>
              <a:gd name="connsiteY0" fmla="*/ 0 h 3150886"/>
              <a:gd name="connsiteX1" fmla="*/ 6754 w 3496327"/>
              <a:gd name="connsiteY1" fmla="*/ 264160 h 3150886"/>
              <a:gd name="connsiteX2" fmla="*/ 474114 w 3496327"/>
              <a:gd name="connsiteY2" fmla="*/ 10160 h 3150886"/>
              <a:gd name="connsiteX3" fmla="*/ 6754 w 3496327"/>
              <a:gd name="connsiteY3" fmla="*/ 436880 h 3150886"/>
              <a:gd name="connsiteX4" fmla="*/ 687474 w 3496327"/>
              <a:gd name="connsiteY4" fmla="*/ 30480 h 3150886"/>
              <a:gd name="connsiteX5" fmla="*/ 27074 w 3496327"/>
              <a:gd name="connsiteY5" fmla="*/ 609600 h 3150886"/>
              <a:gd name="connsiteX6" fmla="*/ 931314 w 3496327"/>
              <a:gd name="connsiteY6" fmla="*/ 20320 h 3150886"/>
              <a:gd name="connsiteX7" fmla="*/ 27074 w 3496327"/>
              <a:gd name="connsiteY7" fmla="*/ 802640 h 3150886"/>
              <a:gd name="connsiteX8" fmla="*/ 1154834 w 3496327"/>
              <a:gd name="connsiteY8" fmla="*/ 81280 h 3150886"/>
              <a:gd name="connsiteX9" fmla="*/ 27074 w 3496327"/>
              <a:gd name="connsiteY9" fmla="*/ 1036320 h 3150886"/>
              <a:gd name="connsiteX10" fmla="*/ 1469794 w 3496327"/>
              <a:gd name="connsiteY10" fmla="*/ 40640 h 3150886"/>
              <a:gd name="connsiteX11" fmla="*/ 47394 w 3496327"/>
              <a:gd name="connsiteY11" fmla="*/ 1239520 h 3150886"/>
              <a:gd name="connsiteX12" fmla="*/ 1723794 w 3496327"/>
              <a:gd name="connsiteY12" fmla="*/ 50800 h 3150886"/>
              <a:gd name="connsiteX13" fmla="*/ 47394 w 3496327"/>
              <a:gd name="connsiteY13" fmla="*/ 1524000 h 3150886"/>
              <a:gd name="connsiteX14" fmla="*/ 1987954 w 3496327"/>
              <a:gd name="connsiteY14" fmla="*/ 60960 h 3150886"/>
              <a:gd name="connsiteX15" fmla="*/ 77874 w 3496327"/>
              <a:gd name="connsiteY15" fmla="*/ 1747520 h 3150886"/>
              <a:gd name="connsiteX16" fmla="*/ 2323234 w 3496327"/>
              <a:gd name="connsiteY16" fmla="*/ 20320 h 3150886"/>
              <a:gd name="connsiteX17" fmla="*/ 27074 w 3496327"/>
              <a:gd name="connsiteY17" fmla="*/ 2011680 h 3150886"/>
              <a:gd name="connsiteX18" fmla="*/ 2577234 w 3496327"/>
              <a:gd name="connsiteY18" fmla="*/ 30480 h 3150886"/>
              <a:gd name="connsiteX19" fmla="*/ 47394 w 3496327"/>
              <a:gd name="connsiteY19" fmla="*/ 2214880 h 3150886"/>
              <a:gd name="connsiteX20" fmla="*/ 2861714 w 3496327"/>
              <a:gd name="connsiteY20" fmla="*/ 30480 h 3150886"/>
              <a:gd name="connsiteX21" fmla="*/ 88034 w 3496327"/>
              <a:gd name="connsiteY21" fmla="*/ 2397760 h 3150886"/>
              <a:gd name="connsiteX22" fmla="*/ 3075074 w 3496327"/>
              <a:gd name="connsiteY22" fmla="*/ 50800 h 3150886"/>
              <a:gd name="connsiteX23" fmla="*/ 77874 w 3496327"/>
              <a:gd name="connsiteY23" fmla="*/ 2661920 h 3150886"/>
              <a:gd name="connsiteX24" fmla="*/ 3369714 w 3496327"/>
              <a:gd name="connsiteY24" fmla="*/ 40640 h 3150886"/>
              <a:gd name="connsiteX25" fmla="*/ 88034 w 3496327"/>
              <a:gd name="connsiteY25" fmla="*/ 2905760 h 3150886"/>
              <a:gd name="connsiteX26" fmla="*/ 3450994 w 3496327"/>
              <a:gd name="connsiteY26" fmla="*/ 223520 h 3150886"/>
              <a:gd name="connsiteX27" fmla="*/ 250594 w 3496327"/>
              <a:gd name="connsiteY27" fmla="*/ 3078480 h 3150886"/>
              <a:gd name="connsiteX28" fmla="*/ 3440834 w 3496327"/>
              <a:gd name="connsiteY28" fmla="*/ 487680 h 3150886"/>
              <a:gd name="connsiteX29" fmla="*/ 545234 w 3496327"/>
              <a:gd name="connsiteY29" fmla="*/ 3098800 h 3150886"/>
              <a:gd name="connsiteX30" fmla="*/ 3461154 w 3496327"/>
              <a:gd name="connsiteY30" fmla="*/ 751840 h 3150886"/>
              <a:gd name="connsiteX31" fmla="*/ 860194 w 3496327"/>
              <a:gd name="connsiteY31" fmla="*/ 3119120 h 3150886"/>
              <a:gd name="connsiteX32" fmla="*/ 3461154 w 3496327"/>
              <a:gd name="connsiteY32" fmla="*/ 1005840 h 3150886"/>
              <a:gd name="connsiteX33" fmla="*/ 1154834 w 3496327"/>
              <a:gd name="connsiteY33" fmla="*/ 3149600 h 3150886"/>
              <a:gd name="connsiteX34" fmla="*/ 3481474 w 3496327"/>
              <a:gd name="connsiteY34" fmla="*/ 1270000 h 3150886"/>
              <a:gd name="connsiteX35" fmla="*/ 1459634 w 3496327"/>
              <a:gd name="connsiteY35" fmla="*/ 3149600 h 3150886"/>
              <a:gd name="connsiteX36" fmla="*/ 3461154 w 3496327"/>
              <a:gd name="connsiteY36" fmla="*/ 1544320 h 3150886"/>
              <a:gd name="connsiteX37" fmla="*/ 1774594 w 3496327"/>
              <a:gd name="connsiteY37" fmla="*/ 3149600 h 3150886"/>
              <a:gd name="connsiteX38" fmla="*/ 3461154 w 3496327"/>
              <a:gd name="connsiteY38" fmla="*/ 1828800 h 3150886"/>
              <a:gd name="connsiteX39" fmla="*/ 2079394 w 3496327"/>
              <a:gd name="connsiteY39" fmla="*/ 3149600 h 3150886"/>
              <a:gd name="connsiteX40" fmla="*/ 3481474 w 3496327"/>
              <a:gd name="connsiteY40" fmla="*/ 2092960 h 3150886"/>
              <a:gd name="connsiteX41" fmla="*/ 2394354 w 3496327"/>
              <a:gd name="connsiteY41" fmla="*/ 3149600 h 3150886"/>
              <a:gd name="connsiteX42" fmla="*/ 3471314 w 3496327"/>
              <a:gd name="connsiteY42" fmla="*/ 2316480 h 3150886"/>
              <a:gd name="connsiteX43" fmla="*/ 2709314 w 3496327"/>
              <a:gd name="connsiteY43" fmla="*/ 3139440 h 3150886"/>
              <a:gd name="connsiteX44" fmla="*/ 3491634 w 3496327"/>
              <a:gd name="connsiteY44" fmla="*/ 2611120 h 3150886"/>
              <a:gd name="connsiteX45" fmla="*/ 3054754 w 3496327"/>
              <a:gd name="connsiteY45" fmla="*/ 3119120 h 3150886"/>
              <a:gd name="connsiteX46" fmla="*/ 3471314 w 3496327"/>
              <a:gd name="connsiteY46" fmla="*/ 2915920 h 315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496327" h="3150886">
                <a:moveTo>
                  <a:pt x="240434" y="0"/>
                </a:moveTo>
                <a:cubicBezTo>
                  <a:pt x="104120" y="131233"/>
                  <a:pt x="-32193" y="262467"/>
                  <a:pt x="6754" y="264160"/>
                </a:cubicBezTo>
                <a:cubicBezTo>
                  <a:pt x="45701" y="265853"/>
                  <a:pt x="474114" y="-18627"/>
                  <a:pt x="474114" y="10160"/>
                </a:cubicBezTo>
                <a:cubicBezTo>
                  <a:pt x="474114" y="38947"/>
                  <a:pt x="-28806" y="433493"/>
                  <a:pt x="6754" y="436880"/>
                </a:cubicBezTo>
                <a:cubicBezTo>
                  <a:pt x="42314" y="440267"/>
                  <a:pt x="684087" y="1693"/>
                  <a:pt x="687474" y="30480"/>
                </a:cubicBezTo>
                <a:cubicBezTo>
                  <a:pt x="690861" y="59267"/>
                  <a:pt x="-13566" y="611293"/>
                  <a:pt x="27074" y="609600"/>
                </a:cubicBezTo>
                <a:cubicBezTo>
                  <a:pt x="67714" y="607907"/>
                  <a:pt x="931314" y="-11853"/>
                  <a:pt x="931314" y="20320"/>
                </a:cubicBezTo>
                <a:cubicBezTo>
                  <a:pt x="931314" y="52493"/>
                  <a:pt x="-10179" y="792480"/>
                  <a:pt x="27074" y="802640"/>
                </a:cubicBezTo>
                <a:cubicBezTo>
                  <a:pt x="64327" y="812800"/>
                  <a:pt x="1154834" y="42333"/>
                  <a:pt x="1154834" y="81280"/>
                </a:cubicBezTo>
                <a:cubicBezTo>
                  <a:pt x="1154834" y="120227"/>
                  <a:pt x="-25419" y="1043093"/>
                  <a:pt x="27074" y="1036320"/>
                </a:cubicBezTo>
                <a:cubicBezTo>
                  <a:pt x="79567" y="1029547"/>
                  <a:pt x="1466407" y="6773"/>
                  <a:pt x="1469794" y="40640"/>
                </a:cubicBezTo>
                <a:cubicBezTo>
                  <a:pt x="1473181" y="74507"/>
                  <a:pt x="5061" y="1237827"/>
                  <a:pt x="47394" y="1239520"/>
                </a:cubicBezTo>
                <a:cubicBezTo>
                  <a:pt x="89727" y="1241213"/>
                  <a:pt x="1723794" y="3387"/>
                  <a:pt x="1723794" y="50800"/>
                </a:cubicBezTo>
                <a:cubicBezTo>
                  <a:pt x="1723794" y="98213"/>
                  <a:pt x="3367" y="1522307"/>
                  <a:pt x="47394" y="1524000"/>
                </a:cubicBezTo>
                <a:cubicBezTo>
                  <a:pt x="91421" y="1525693"/>
                  <a:pt x="1982874" y="23707"/>
                  <a:pt x="1987954" y="60960"/>
                </a:cubicBezTo>
                <a:cubicBezTo>
                  <a:pt x="1993034" y="98213"/>
                  <a:pt x="21994" y="1754293"/>
                  <a:pt x="77874" y="1747520"/>
                </a:cubicBezTo>
                <a:cubicBezTo>
                  <a:pt x="133754" y="1740747"/>
                  <a:pt x="2331701" y="-23707"/>
                  <a:pt x="2323234" y="20320"/>
                </a:cubicBezTo>
                <a:cubicBezTo>
                  <a:pt x="2314767" y="64347"/>
                  <a:pt x="-15259" y="2009987"/>
                  <a:pt x="27074" y="2011680"/>
                </a:cubicBezTo>
                <a:cubicBezTo>
                  <a:pt x="69407" y="2013373"/>
                  <a:pt x="2573847" y="-3387"/>
                  <a:pt x="2577234" y="30480"/>
                </a:cubicBezTo>
                <a:cubicBezTo>
                  <a:pt x="2580621" y="64347"/>
                  <a:pt x="-19" y="2214880"/>
                  <a:pt x="47394" y="2214880"/>
                </a:cubicBezTo>
                <a:cubicBezTo>
                  <a:pt x="94807" y="2214880"/>
                  <a:pt x="2854941" y="0"/>
                  <a:pt x="2861714" y="30480"/>
                </a:cubicBezTo>
                <a:cubicBezTo>
                  <a:pt x="2868487" y="60960"/>
                  <a:pt x="52474" y="2394373"/>
                  <a:pt x="88034" y="2397760"/>
                </a:cubicBezTo>
                <a:cubicBezTo>
                  <a:pt x="123594" y="2401147"/>
                  <a:pt x="3076767" y="6773"/>
                  <a:pt x="3075074" y="50800"/>
                </a:cubicBezTo>
                <a:cubicBezTo>
                  <a:pt x="3073381" y="94827"/>
                  <a:pt x="28767" y="2663613"/>
                  <a:pt x="77874" y="2661920"/>
                </a:cubicBezTo>
                <a:cubicBezTo>
                  <a:pt x="126981" y="2660227"/>
                  <a:pt x="3368021" y="0"/>
                  <a:pt x="3369714" y="40640"/>
                </a:cubicBezTo>
                <a:cubicBezTo>
                  <a:pt x="3371407" y="81280"/>
                  <a:pt x="74487" y="2875280"/>
                  <a:pt x="88034" y="2905760"/>
                </a:cubicBezTo>
                <a:cubicBezTo>
                  <a:pt x="101581" y="2936240"/>
                  <a:pt x="3423901" y="194733"/>
                  <a:pt x="3450994" y="223520"/>
                </a:cubicBezTo>
                <a:cubicBezTo>
                  <a:pt x="3478087" y="252307"/>
                  <a:pt x="252287" y="3034453"/>
                  <a:pt x="250594" y="3078480"/>
                </a:cubicBezTo>
                <a:cubicBezTo>
                  <a:pt x="248901" y="3122507"/>
                  <a:pt x="3391727" y="484293"/>
                  <a:pt x="3440834" y="487680"/>
                </a:cubicBezTo>
                <a:cubicBezTo>
                  <a:pt x="3489941" y="491067"/>
                  <a:pt x="541847" y="3054773"/>
                  <a:pt x="545234" y="3098800"/>
                </a:cubicBezTo>
                <a:cubicBezTo>
                  <a:pt x="548621" y="3142827"/>
                  <a:pt x="3408661" y="748453"/>
                  <a:pt x="3461154" y="751840"/>
                </a:cubicBezTo>
                <a:cubicBezTo>
                  <a:pt x="3513647" y="755227"/>
                  <a:pt x="860194" y="3076787"/>
                  <a:pt x="860194" y="3119120"/>
                </a:cubicBezTo>
                <a:cubicBezTo>
                  <a:pt x="860194" y="3161453"/>
                  <a:pt x="3412047" y="1000760"/>
                  <a:pt x="3461154" y="1005840"/>
                </a:cubicBezTo>
                <a:cubicBezTo>
                  <a:pt x="3510261" y="1010920"/>
                  <a:pt x="1151447" y="3105573"/>
                  <a:pt x="1154834" y="3149600"/>
                </a:cubicBezTo>
                <a:cubicBezTo>
                  <a:pt x="1158221" y="3193627"/>
                  <a:pt x="3430674" y="1270000"/>
                  <a:pt x="3481474" y="1270000"/>
                </a:cubicBezTo>
                <a:cubicBezTo>
                  <a:pt x="3532274" y="1270000"/>
                  <a:pt x="1463021" y="3103880"/>
                  <a:pt x="1459634" y="3149600"/>
                </a:cubicBezTo>
                <a:cubicBezTo>
                  <a:pt x="1456247" y="3195320"/>
                  <a:pt x="3408661" y="1544320"/>
                  <a:pt x="3461154" y="1544320"/>
                </a:cubicBezTo>
                <a:cubicBezTo>
                  <a:pt x="3513647" y="1544320"/>
                  <a:pt x="1774594" y="3102187"/>
                  <a:pt x="1774594" y="3149600"/>
                </a:cubicBezTo>
                <a:cubicBezTo>
                  <a:pt x="1774594" y="3197013"/>
                  <a:pt x="3410354" y="1828800"/>
                  <a:pt x="3461154" y="1828800"/>
                </a:cubicBezTo>
                <a:cubicBezTo>
                  <a:pt x="3511954" y="1828800"/>
                  <a:pt x="2076007" y="3105573"/>
                  <a:pt x="2079394" y="3149600"/>
                </a:cubicBezTo>
                <a:cubicBezTo>
                  <a:pt x="2082781" y="3193627"/>
                  <a:pt x="3428981" y="2092960"/>
                  <a:pt x="3481474" y="2092960"/>
                </a:cubicBezTo>
                <a:cubicBezTo>
                  <a:pt x="3533967" y="2092960"/>
                  <a:pt x="2396047" y="3112347"/>
                  <a:pt x="2394354" y="3149600"/>
                </a:cubicBezTo>
                <a:cubicBezTo>
                  <a:pt x="2392661" y="3186853"/>
                  <a:pt x="3418821" y="2318173"/>
                  <a:pt x="3471314" y="2316480"/>
                </a:cubicBezTo>
                <a:cubicBezTo>
                  <a:pt x="3523807" y="2314787"/>
                  <a:pt x="2705927" y="3090333"/>
                  <a:pt x="2709314" y="3139440"/>
                </a:cubicBezTo>
                <a:cubicBezTo>
                  <a:pt x="2712701" y="3188547"/>
                  <a:pt x="3434061" y="2614507"/>
                  <a:pt x="3491634" y="2611120"/>
                </a:cubicBezTo>
                <a:cubicBezTo>
                  <a:pt x="3549207" y="2607733"/>
                  <a:pt x="3058141" y="3068320"/>
                  <a:pt x="3054754" y="3119120"/>
                </a:cubicBezTo>
                <a:cubicBezTo>
                  <a:pt x="3051367" y="3169920"/>
                  <a:pt x="3263034" y="3081867"/>
                  <a:pt x="3471314" y="2915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0B55F9-561E-4E10-B1CE-0669D4E05F0C}"/>
              </a:ext>
            </a:extLst>
          </p:cNvPr>
          <p:cNvSpPr txBox="1"/>
          <p:nvPr/>
        </p:nvSpPr>
        <p:spPr>
          <a:xfrm>
            <a:off x="4185859" y="1798433"/>
            <a:ext cx="275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Constant Pressure Expansion</a:t>
            </a:r>
          </a:p>
        </p:txBody>
      </p:sp>
    </p:spTree>
    <p:extLst>
      <p:ext uri="{BB962C8B-B14F-4D97-AF65-F5344CB8AC3E}">
        <p14:creationId xmlns:p14="http://schemas.microsoft.com/office/powerpoint/2010/main" val="98397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498F6A6-BFF9-40F8-9430-70A3BC93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7664">
            <a:off x="5423098" y="3653160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977515-B001-4954-9B8C-B56CFF7F5BC2}"/>
              </a:ext>
            </a:extLst>
          </p:cNvPr>
          <p:cNvSpPr/>
          <p:nvPr/>
        </p:nvSpPr>
        <p:spPr>
          <a:xfrm>
            <a:off x="4118984" y="2812526"/>
            <a:ext cx="3196215" cy="1698507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C75E82-2315-4CFF-8A30-420A5373EEFD}"/>
              </a:ext>
            </a:extLst>
          </p:cNvPr>
          <p:cNvCxnSpPr/>
          <p:nvPr/>
        </p:nvCxnSpPr>
        <p:spPr>
          <a:xfrm>
            <a:off x="4118984" y="2905760"/>
            <a:ext cx="0" cy="300557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BCE43-3753-43D6-91A9-456C82CD7F45}"/>
              </a:ext>
            </a:extLst>
          </p:cNvPr>
          <p:cNvCxnSpPr>
            <a:cxnSpLocks/>
          </p:cNvCxnSpPr>
          <p:nvPr/>
        </p:nvCxnSpPr>
        <p:spPr>
          <a:xfrm>
            <a:off x="7315199" y="4612640"/>
            <a:ext cx="0" cy="129869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4A31704-602D-439A-8B4B-A894A8E3C112}"/>
              </a:ext>
            </a:extLst>
          </p:cNvPr>
          <p:cNvSpPr/>
          <p:nvPr/>
        </p:nvSpPr>
        <p:spPr>
          <a:xfrm>
            <a:off x="4053840" y="5943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EEC4A3-5395-497D-A164-7F8BB3D5A475}"/>
              </a:ext>
            </a:extLst>
          </p:cNvPr>
          <p:cNvSpPr/>
          <p:nvPr/>
        </p:nvSpPr>
        <p:spPr>
          <a:xfrm>
            <a:off x="7254240" y="595376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C6003-9961-4447-8FC2-FF6EB1B9DE36}"/>
              </a:ext>
            </a:extLst>
          </p:cNvPr>
          <p:cNvSpPr txBox="1"/>
          <p:nvPr/>
        </p:nvSpPr>
        <p:spPr>
          <a:xfrm>
            <a:off x="390149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AFB5B-C93D-4BBE-9CA6-E088A85A8079}"/>
              </a:ext>
            </a:extLst>
          </p:cNvPr>
          <p:cNvSpPr txBox="1"/>
          <p:nvPr/>
        </p:nvSpPr>
        <p:spPr>
          <a:xfrm>
            <a:off x="712221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40708C-F3F1-4398-BEBC-464E84EFB07A}"/>
              </a:ext>
            </a:extLst>
          </p:cNvPr>
          <p:cNvCxnSpPr>
            <a:cxnSpLocks/>
          </p:cNvCxnSpPr>
          <p:nvPr/>
        </p:nvCxnSpPr>
        <p:spPr>
          <a:xfrm flipH="1">
            <a:off x="3164840" y="2812526"/>
            <a:ext cx="8890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B15B9C-1552-4025-94D8-4C658D068B29}"/>
              </a:ext>
            </a:extLst>
          </p:cNvPr>
          <p:cNvCxnSpPr>
            <a:cxnSpLocks/>
          </p:cNvCxnSpPr>
          <p:nvPr/>
        </p:nvCxnSpPr>
        <p:spPr>
          <a:xfrm flipH="1" flipV="1">
            <a:off x="3164840" y="4511033"/>
            <a:ext cx="3957375" cy="83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9739F8E-1AF7-4813-9B04-C692F9127FB7}"/>
              </a:ext>
            </a:extLst>
          </p:cNvPr>
          <p:cNvSpPr/>
          <p:nvPr/>
        </p:nvSpPr>
        <p:spPr>
          <a:xfrm>
            <a:off x="2966720" y="443992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E862B5-D17A-4887-BC5C-991C4DD362B5}"/>
              </a:ext>
            </a:extLst>
          </p:cNvPr>
          <p:cNvSpPr/>
          <p:nvPr/>
        </p:nvSpPr>
        <p:spPr>
          <a:xfrm>
            <a:off x="2966720" y="27432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CA972-1A4D-4B7D-8ECB-C8BE78E1518F}"/>
              </a:ext>
            </a:extLst>
          </p:cNvPr>
          <p:cNvSpPr txBox="1"/>
          <p:nvPr/>
        </p:nvSpPr>
        <p:spPr>
          <a:xfrm>
            <a:off x="2479154" y="4330550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A6612-9B60-4A3E-B4FE-39E0A148920A}"/>
              </a:ext>
            </a:extLst>
          </p:cNvPr>
          <p:cNvSpPr txBox="1"/>
          <p:nvPr/>
        </p:nvSpPr>
        <p:spPr>
          <a:xfrm>
            <a:off x="2524871" y="2636220"/>
            <a:ext cx="4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A509EF-CA44-499D-91ED-FDD7859524C3}"/>
              </a:ext>
            </a:extLst>
          </p:cNvPr>
          <p:cNvSpPr/>
          <p:nvPr/>
        </p:nvSpPr>
        <p:spPr>
          <a:xfrm>
            <a:off x="4148861" y="3037840"/>
            <a:ext cx="3116605" cy="2909427"/>
          </a:xfrm>
          <a:custGeom>
            <a:avLst/>
            <a:gdLst>
              <a:gd name="connsiteX0" fmla="*/ 47219 w 3116605"/>
              <a:gd name="connsiteY0" fmla="*/ 0 h 2909427"/>
              <a:gd name="connsiteX1" fmla="*/ 6579 w 3116605"/>
              <a:gd name="connsiteY1" fmla="*/ 284480 h 2909427"/>
              <a:gd name="connsiteX2" fmla="*/ 169139 w 3116605"/>
              <a:gd name="connsiteY2" fmla="*/ 111760 h 2909427"/>
              <a:gd name="connsiteX3" fmla="*/ 37059 w 3116605"/>
              <a:gd name="connsiteY3" fmla="*/ 558800 h 2909427"/>
              <a:gd name="connsiteX4" fmla="*/ 301219 w 3116605"/>
              <a:gd name="connsiteY4" fmla="*/ 233680 h 2909427"/>
              <a:gd name="connsiteX5" fmla="*/ 47219 w 3116605"/>
              <a:gd name="connsiteY5" fmla="*/ 833120 h 2909427"/>
              <a:gd name="connsiteX6" fmla="*/ 423139 w 3116605"/>
              <a:gd name="connsiteY6" fmla="*/ 386080 h 2909427"/>
              <a:gd name="connsiteX7" fmla="*/ 57379 w 3116605"/>
              <a:gd name="connsiteY7" fmla="*/ 1087120 h 2909427"/>
              <a:gd name="connsiteX8" fmla="*/ 585699 w 3116605"/>
              <a:gd name="connsiteY8" fmla="*/ 487680 h 2909427"/>
              <a:gd name="connsiteX9" fmla="*/ 47219 w 3116605"/>
              <a:gd name="connsiteY9" fmla="*/ 1320800 h 2909427"/>
              <a:gd name="connsiteX10" fmla="*/ 717779 w 3116605"/>
              <a:gd name="connsiteY10" fmla="*/ 609600 h 2909427"/>
              <a:gd name="connsiteX11" fmla="*/ 57379 w 3116605"/>
              <a:gd name="connsiteY11" fmla="*/ 1554480 h 2909427"/>
              <a:gd name="connsiteX12" fmla="*/ 870179 w 3116605"/>
              <a:gd name="connsiteY12" fmla="*/ 741680 h 2909427"/>
              <a:gd name="connsiteX13" fmla="*/ 26899 w 3116605"/>
              <a:gd name="connsiteY13" fmla="*/ 1778000 h 2909427"/>
              <a:gd name="connsiteX14" fmla="*/ 1063219 w 3116605"/>
              <a:gd name="connsiteY14" fmla="*/ 853440 h 2909427"/>
              <a:gd name="connsiteX15" fmla="*/ 37059 w 3116605"/>
              <a:gd name="connsiteY15" fmla="*/ 1940560 h 2909427"/>
              <a:gd name="connsiteX16" fmla="*/ 1225779 w 3116605"/>
              <a:gd name="connsiteY16" fmla="*/ 965200 h 2909427"/>
              <a:gd name="connsiteX17" fmla="*/ 47219 w 3116605"/>
              <a:gd name="connsiteY17" fmla="*/ 2133600 h 2909427"/>
              <a:gd name="connsiteX18" fmla="*/ 1449299 w 3116605"/>
              <a:gd name="connsiteY18" fmla="*/ 1076960 h 2909427"/>
              <a:gd name="connsiteX19" fmla="*/ 77699 w 3116605"/>
              <a:gd name="connsiteY19" fmla="*/ 2326640 h 2909427"/>
              <a:gd name="connsiteX20" fmla="*/ 1632179 w 3116605"/>
              <a:gd name="connsiteY20" fmla="*/ 1158240 h 2909427"/>
              <a:gd name="connsiteX21" fmla="*/ 67539 w 3116605"/>
              <a:gd name="connsiteY21" fmla="*/ 2529840 h 2909427"/>
              <a:gd name="connsiteX22" fmla="*/ 1855699 w 3116605"/>
              <a:gd name="connsiteY22" fmla="*/ 1239520 h 2909427"/>
              <a:gd name="connsiteX23" fmla="*/ 87859 w 3116605"/>
              <a:gd name="connsiteY23" fmla="*/ 2743200 h 2909427"/>
              <a:gd name="connsiteX24" fmla="*/ 2079219 w 3116605"/>
              <a:gd name="connsiteY24" fmla="*/ 1300480 h 2909427"/>
              <a:gd name="connsiteX25" fmla="*/ 230099 w 3116605"/>
              <a:gd name="connsiteY25" fmla="*/ 2854960 h 2909427"/>
              <a:gd name="connsiteX26" fmla="*/ 2292579 w 3116605"/>
              <a:gd name="connsiteY26" fmla="*/ 1391920 h 2909427"/>
              <a:gd name="connsiteX27" fmla="*/ 514579 w 3116605"/>
              <a:gd name="connsiteY27" fmla="*/ 2885440 h 2909427"/>
              <a:gd name="connsiteX28" fmla="*/ 2495779 w 3116605"/>
              <a:gd name="connsiteY28" fmla="*/ 1412240 h 2909427"/>
              <a:gd name="connsiteX29" fmla="*/ 849859 w 3116605"/>
              <a:gd name="connsiteY29" fmla="*/ 2865120 h 2909427"/>
              <a:gd name="connsiteX30" fmla="*/ 2698979 w 3116605"/>
              <a:gd name="connsiteY30" fmla="*/ 1483360 h 2909427"/>
              <a:gd name="connsiteX31" fmla="*/ 1195299 w 3116605"/>
              <a:gd name="connsiteY31" fmla="*/ 2854960 h 2909427"/>
              <a:gd name="connsiteX32" fmla="*/ 2902179 w 3116605"/>
              <a:gd name="connsiteY32" fmla="*/ 1524000 h 2909427"/>
              <a:gd name="connsiteX33" fmla="*/ 1479779 w 3116605"/>
              <a:gd name="connsiteY33" fmla="*/ 2865120 h 2909427"/>
              <a:gd name="connsiteX34" fmla="*/ 3064739 w 3116605"/>
              <a:gd name="connsiteY34" fmla="*/ 1595120 h 2909427"/>
              <a:gd name="connsiteX35" fmla="*/ 1774419 w 3116605"/>
              <a:gd name="connsiteY35" fmla="*/ 2844800 h 2909427"/>
              <a:gd name="connsiteX36" fmla="*/ 3115539 w 3116605"/>
              <a:gd name="connsiteY36" fmla="*/ 1778000 h 2909427"/>
              <a:gd name="connsiteX37" fmla="*/ 2018259 w 3116605"/>
              <a:gd name="connsiteY37" fmla="*/ 2834640 h 2909427"/>
              <a:gd name="connsiteX38" fmla="*/ 3095219 w 3116605"/>
              <a:gd name="connsiteY38" fmla="*/ 1991360 h 2909427"/>
              <a:gd name="connsiteX39" fmla="*/ 2292579 w 3116605"/>
              <a:gd name="connsiteY39" fmla="*/ 2865120 h 2909427"/>
              <a:gd name="connsiteX40" fmla="*/ 3074899 w 3116605"/>
              <a:gd name="connsiteY40" fmla="*/ 2225040 h 2909427"/>
              <a:gd name="connsiteX41" fmla="*/ 2577059 w 3116605"/>
              <a:gd name="connsiteY41" fmla="*/ 2875280 h 2909427"/>
              <a:gd name="connsiteX42" fmla="*/ 3095219 w 3116605"/>
              <a:gd name="connsiteY42" fmla="*/ 2468880 h 2909427"/>
              <a:gd name="connsiteX43" fmla="*/ 2841219 w 3116605"/>
              <a:gd name="connsiteY43" fmla="*/ 2895600 h 2909427"/>
              <a:gd name="connsiteX44" fmla="*/ 3064739 w 3116605"/>
              <a:gd name="connsiteY44" fmla="*/ 2763520 h 290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116605" h="2909427">
                <a:moveTo>
                  <a:pt x="47219" y="0"/>
                </a:moveTo>
                <a:cubicBezTo>
                  <a:pt x="16739" y="132926"/>
                  <a:pt x="-13741" y="265853"/>
                  <a:pt x="6579" y="284480"/>
                </a:cubicBezTo>
                <a:cubicBezTo>
                  <a:pt x="26899" y="303107"/>
                  <a:pt x="164059" y="66040"/>
                  <a:pt x="169139" y="111760"/>
                </a:cubicBezTo>
                <a:cubicBezTo>
                  <a:pt x="174219" y="157480"/>
                  <a:pt x="15046" y="538480"/>
                  <a:pt x="37059" y="558800"/>
                </a:cubicBezTo>
                <a:cubicBezTo>
                  <a:pt x="59072" y="579120"/>
                  <a:pt x="299526" y="187960"/>
                  <a:pt x="301219" y="233680"/>
                </a:cubicBezTo>
                <a:cubicBezTo>
                  <a:pt x="302912" y="279400"/>
                  <a:pt x="26899" y="807720"/>
                  <a:pt x="47219" y="833120"/>
                </a:cubicBezTo>
                <a:cubicBezTo>
                  <a:pt x="67539" y="858520"/>
                  <a:pt x="421446" y="343747"/>
                  <a:pt x="423139" y="386080"/>
                </a:cubicBezTo>
                <a:cubicBezTo>
                  <a:pt x="424832" y="428413"/>
                  <a:pt x="30286" y="1070187"/>
                  <a:pt x="57379" y="1087120"/>
                </a:cubicBezTo>
                <a:cubicBezTo>
                  <a:pt x="84472" y="1104053"/>
                  <a:pt x="587392" y="448733"/>
                  <a:pt x="585699" y="487680"/>
                </a:cubicBezTo>
                <a:cubicBezTo>
                  <a:pt x="584006" y="526627"/>
                  <a:pt x="25206" y="1300480"/>
                  <a:pt x="47219" y="1320800"/>
                </a:cubicBezTo>
                <a:cubicBezTo>
                  <a:pt x="69232" y="1341120"/>
                  <a:pt x="716086" y="570653"/>
                  <a:pt x="717779" y="609600"/>
                </a:cubicBezTo>
                <a:cubicBezTo>
                  <a:pt x="719472" y="648547"/>
                  <a:pt x="31979" y="1532467"/>
                  <a:pt x="57379" y="1554480"/>
                </a:cubicBezTo>
                <a:cubicBezTo>
                  <a:pt x="82779" y="1576493"/>
                  <a:pt x="875259" y="704427"/>
                  <a:pt x="870179" y="741680"/>
                </a:cubicBezTo>
                <a:cubicBezTo>
                  <a:pt x="865099" y="778933"/>
                  <a:pt x="-5274" y="1759373"/>
                  <a:pt x="26899" y="1778000"/>
                </a:cubicBezTo>
                <a:cubicBezTo>
                  <a:pt x="59072" y="1796627"/>
                  <a:pt x="1061526" y="826347"/>
                  <a:pt x="1063219" y="853440"/>
                </a:cubicBezTo>
                <a:cubicBezTo>
                  <a:pt x="1064912" y="880533"/>
                  <a:pt x="9966" y="1921933"/>
                  <a:pt x="37059" y="1940560"/>
                </a:cubicBezTo>
                <a:cubicBezTo>
                  <a:pt x="64152" y="1959187"/>
                  <a:pt x="1224086" y="933027"/>
                  <a:pt x="1225779" y="965200"/>
                </a:cubicBezTo>
                <a:cubicBezTo>
                  <a:pt x="1227472" y="997373"/>
                  <a:pt x="9966" y="2114973"/>
                  <a:pt x="47219" y="2133600"/>
                </a:cubicBezTo>
                <a:cubicBezTo>
                  <a:pt x="84472" y="2152227"/>
                  <a:pt x="1444219" y="1044787"/>
                  <a:pt x="1449299" y="1076960"/>
                </a:cubicBezTo>
                <a:cubicBezTo>
                  <a:pt x="1454379" y="1109133"/>
                  <a:pt x="47219" y="2313093"/>
                  <a:pt x="77699" y="2326640"/>
                </a:cubicBezTo>
                <a:cubicBezTo>
                  <a:pt x="108179" y="2340187"/>
                  <a:pt x="1633872" y="1124373"/>
                  <a:pt x="1632179" y="1158240"/>
                </a:cubicBezTo>
                <a:cubicBezTo>
                  <a:pt x="1630486" y="1192107"/>
                  <a:pt x="30286" y="2516293"/>
                  <a:pt x="67539" y="2529840"/>
                </a:cubicBezTo>
                <a:cubicBezTo>
                  <a:pt x="104792" y="2543387"/>
                  <a:pt x="1852312" y="1203960"/>
                  <a:pt x="1855699" y="1239520"/>
                </a:cubicBezTo>
                <a:cubicBezTo>
                  <a:pt x="1859086" y="1275080"/>
                  <a:pt x="50606" y="2733040"/>
                  <a:pt x="87859" y="2743200"/>
                </a:cubicBezTo>
                <a:cubicBezTo>
                  <a:pt x="125112" y="2753360"/>
                  <a:pt x="2055512" y="1281853"/>
                  <a:pt x="2079219" y="1300480"/>
                </a:cubicBezTo>
                <a:cubicBezTo>
                  <a:pt x="2102926" y="1319107"/>
                  <a:pt x="194539" y="2839720"/>
                  <a:pt x="230099" y="2854960"/>
                </a:cubicBezTo>
                <a:cubicBezTo>
                  <a:pt x="265659" y="2870200"/>
                  <a:pt x="2245166" y="1386840"/>
                  <a:pt x="2292579" y="1391920"/>
                </a:cubicBezTo>
                <a:cubicBezTo>
                  <a:pt x="2339992" y="1397000"/>
                  <a:pt x="480712" y="2882053"/>
                  <a:pt x="514579" y="2885440"/>
                </a:cubicBezTo>
                <a:cubicBezTo>
                  <a:pt x="548446" y="2888827"/>
                  <a:pt x="2439899" y="1415627"/>
                  <a:pt x="2495779" y="1412240"/>
                </a:cubicBezTo>
                <a:cubicBezTo>
                  <a:pt x="2551659" y="1408853"/>
                  <a:pt x="815992" y="2853267"/>
                  <a:pt x="849859" y="2865120"/>
                </a:cubicBezTo>
                <a:cubicBezTo>
                  <a:pt x="883726" y="2876973"/>
                  <a:pt x="2641406" y="1485053"/>
                  <a:pt x="2698979" y="1483360"/>
                </a:cubicBezTo>
                <a:cubicBezTo>
                  <a:pt x="2756552" y="1481667"/>
                  <a:pt x="1161432" y="2848187"/>
                  <a:pt x="1195299" y="2854960"/>
                </a:cubicBezTo>
                <a:cubicBezTo>
                  <a:pt x="1229166" y="2861733"/>
                  <a:pt x="2854766" y="1522307"/>
                  <a:pt x="2902179" y="1524000"/>
                </a:cubicBezTo>
                <a:cubicBezTo>
                  <a:pt x="2949592" y="1525693"/>
                  <a:pt x="1452686" y="2853267"/>
                  <a:pt x="1479779" y="2865120"/>
                </a:cubicBezTo>
                <a:cubicBezTo>
                  <a:pt x="1506872" y="2876973"/>
                  <a:pt x="3015632" y="1598507"/>
                  <a:pt x="3064739" y="1595120"/>
                </a:cubicBezTo>
                <a:cubicBezTo>
                  <a:pt x="3113846" y="1591733"/>
                  <a:pt x="1765952" y="2814320"/>
                  <a:pt x="1774419" y="2844800"/>
                </a:cubicBezTo>
                <a:cubicBezTo>
                  <a:pt x="1782886" y="2875280"/>
                  <a:pt x="3074899" y="1779693"/>
                  <a:pt x="3115539" y="1778000"/>
                </a:cubicBezTo>
                <a:cubicBezTo>
                  <a:pt x="3156179" y="1776307"/>
                  <a:pt x="2021646" y="2799080"/>
                  <a:pt x="2018259" y="2834640"/>
                </a:cubicBezTo>
                <a:cubicBezTo>
                  <a:pt x="2014872" y="2870200"/>
                  <a:pt x="3049499" y="1986280"/>
                  <a:pt x="3095219" y="1991360"/>
                </a:cubicBezTo>
                <a:cubicBezTo>
                  <a:pt x="3140939" y="1996440"/>
                  <a:pt x="2295966" y="2826173"/>
                  <a:pt x="2292579" y="2865120"/>
                </a:cubicBezTo>
                <a:cubicBezTo>
                  <a:pt x="2289192" y="2904067"/>
                  <a:pt x="3027486" y="2223347"/>
                  <a:pt x="3074899" y="2225040"/>
                </a:cubicBezTo>
                <a:cubicBezTo>
                  <a:pt x="3122312" y="2226733"/>
                  <a:pt x="2573672" y="2834640"/>
                  <a:pt x="2577059" y="2875280"/>
                </a:cubicBezTo>
                <a:cubicBezTo>
                  <a:pt x="2580446" y="2915920"/>
                  <a:pt x="3051192" y="2465493"/>
                  <a:pt x="3095219" y="2468880"/>
                </a:cubicBezTo>
                <a:cubicBezTo>
                  <a:pt x="3139246" y="2472267"/>
                  <a:pt x="2846299" y="2846493"/>
                  <a:pt x="2841219" y="2895600"/>
                </a:cubicBezTo>
                <a:cubicBezTo>
                  <a:pt x="2836139" y="2944707"/>
                  <a:pt x="2950439" y="2854113"/>
                  <a:pt x="3064739" y="2763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BA9B1D-A76C-4740-866B-854A4D21B5D0}"/>
              </a:ext>
            </a:extLst>
          </p:cNvPr>
          <p:cNvSpPr txBox="1"/>
          <p:nvPr/>
        </p:nvSpPr>
        <p:spPr>
          <a:xfrm>
            <a:off x="4185859" y="1798433"/>
            <a:ext cx="275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Constant Temperature Expansion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83EC84-31EC-4689-9D87-669B367164F7}"/>
              </a:ext>
            </a:extLst>
          </p:cNvPr>
          <p:cNvSpPr txBox="1"/>
          <p:nvPr/>
        </p:nvSpPr>
        <p:spPr>
          <a:xfrm rot="1654770">
            <a:off x="5053181" y="3485236"/>
            <a:ext cx="17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PV = Constant</a:t>
            </a:r>
          </a:p>
        </p:txBody>
      </p:sp>
    </p:spTree>
    <p:extLst>
      <p:ext uri="{BB962C8B-B14F-4D97-AF65-F5344CB8AC3E}">
        <p14:creationId xmlns:p14="http://schemas.microsoft.com/office/powerpoint/2010/main" val="21781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498F6A6-BFF9-40F8-9430-70A3BC93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7664">
            <a:off x="5461321" y="3402940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977515-B001-4954-9B8C-B56CFF7F5BC2}"/>
              </a:ext>
            </a:extLst>
          </p:cNvPr>
          <p:cNvSpPr/>
          <p:nvPr/>
        </p:nvSpPr>
        <p:spPr>
          <a:xfrm>
            <a:off x="4109723" y="1948923"/>
            <a:ext cx="3196214" cy="2531631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C75E82-2315-4CFF-8A30-420A5373EEFD}"/>
              </a:ext>
            </a:extLst>
          </p:cNvPr>
          <p:cNvCxnSpPr>
            <a:cxnSpLocks/>
          </p:cNvCxnSpPr>
          <p:nvPr/>
        </p:nvCxnSpPr>
        <p:spPr>
          <a:xfrm>
            <a:off x="4109723" y="2031992"/>
            <a:ext cx="9261" cy="387934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BCE43-3753-43D6-91A9-456C82CD7F45}"/>
              </a:ext>
            </a:extLst>
          </p:cNvPr>
          <p:cNvCxnSpPr>
            <a:cxnSpLocks/>
          </p:cNvCxnSpPr>
          <p:nvPr/>
        </p:nvCxnSpPr>
        <p:spPr>
          <a:xfrm>
            <a:off x="7315199" y="4612640"/>
            <a:ext cx="0" cy="129869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4A31704-602D-439A-8B4B-A894A8E3C112}"/>
              </a:ext>
            </a:extLst>
          </p:cNvPr>
          <p:cNvSpPr/>
          <p:nvPr/>
        </p:nvSpPr>
        <p:spPr>
          <a:xfrm>
            <a:off x="4053840" y="5943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EEC4A3-5395-497D-A164-7F8BB3D5A475}"/>
              </a:ext>
            </a:extLst>
          </p:cNvPr>
          <p:cNvSpPr/>
          <p:nvPr/>
        </p:nvSpPr>
        <p:spPr>
          <a:xfrm>
            <a:off x="7254240" y="595376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C6003-9961-4447-8FC2-FF6EB1B9DE36}"/>
              </a:ext>
            </a:extLst>
          </p:cNvPr>
          <p:cNvSpPr txBox="1"/>
          <p:nvPr/>
        </p:nvSpPr>
        <p:spPr>
          <a:xfrm>
            <a:off x="390149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AFB5B-C93D-4BBE-9CA6-E088A85A8079}"/>
              </a:ext>
            </a:extLst>
          </p:cNvPr>
          <p:cNvSpPr txBox="1"/>
          <p:nvPr/>
        </p:nvSpPr>
        <p:spPr>
          <a:xfrm>
            <a:off x="712221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40708C-F3F1-4398-BEBC-464E84EFB07A}"/>
              </a:ext>
            </a:extLst>
          </p:cNvPr>
          <p:cNvCxnSpPr>
            <a:cxnSpLocks/>
          </p:cNvCxnSpPr>
          <p:nvPr/>
        </p:nvCxnSpPr>
        <p:spPr>
          <a:xfrm flipH="1">
            <a:off x="3164840" y="1969246"/>
            <a:ext cx="8890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B15B9C-1552-4025-94D8-4C658D068B29}"/>
              </a:ext>
            </a:extLst>
          </p:cNvPr>
          <p:cNvCxnSpPr>
            <a:cxnSpLocks/>
          </p:cNvCxnSpPr>
          <p:nvPr/>
        </p:nvCxnSpPr>
        <p:spPr>
          <a:xfrm flipH="1" flipV="1">
            <a:off x="3164840" y="4511033"/>
            <a:ext cx="3957375" cy="83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9739F8E-1AF7-4813-9B04-C692F9127FB7}"/>
              </a:ext>
            </a:extLst>
          </p:cNvPr>
          <p:cNvSpPr/>
          <p:nvPr/>
        </p:nvSpPr>
        <p:spPr>
          <a:xfrm>
            <a:off x="2966720" y="443992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E862B5-D17A-4887-BC5C-991C4DD362B5}"/>
              </a:ext>
            </a:extLst>
          </p:cNvPr>
          <p:cNvSpPr/>
          <p:nvPr/>
        </p:nvSpPr>
        <p:spPr>
          <a:xfrm>
            <a:off x="2966720" y="189992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CA972-1A4D-4B7D-8ECB-C8BE78E1518F}"/>
              </a:ext>
            </a:extLst>
          </p:cNvPr>
          <p:cNvSpPr txBox="1"/>
          <p:nvPr/>
        </p:nvSpPr>
        <p:spPr>
          <a:xfrm>
            <a:off x="2479154" y="4330550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A6612-9B60-4A3E-B4FE-39E0A148920A}"/>
              </a:ext>
            </a:extLst>
          </p:cNvPr>
          <p:cNvSpPr txBox="1"/>
          <p:nvPr/>
        </p:nvSpPr>
        <p:spPr>
          <a:xfrm>
            <a:off x="2524871" y="1792940"/>
            <a:ext cx="4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BA9B1D-A76C-4740-866B-854A4D21B5D0}"/>
              </a:ext>
            </a:extLst>
          </p:cNvPr>
          <p:cNvSpPr txBox="1"/>
          <p:nvPr/>
        </p:nvSpPr>
        <p:spPr>
          <a:xfrm>
            <a:off x="4917497" y="2329923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Adiabatic Expansion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28E117-53E5-4328-BF6B-54C67F5CD9F2}"/>
              </a:ext>
            </a:extLst>
          </p:cNvPr>
          <p:cNvSpPr/>
          <p:nvPr/>
        </p:nvSpPr>
        <p:spPr>
          <a:xfrm>
            <a:off x="4163051" y="2164080"/>
            <a:ext cx="3083829" cy="3771505"/>
          </a:xfrm>
          <a:custGeom>
            <a:avLst/>
            <a:gdLst>
              <a:gd name="connsiteX0" fmla="*/ 12709 w 3083829"/>
              <a:gd name="connsiteY0" fmla="*/ 0 h 3771505"/>
              <a:gd name="connsiteX1" fmla="*/ 12709 w 3083829"/>
              <a:gd name="connsiteY1" fmla="*/ 304800 h 3771505"/>
              <a:gd name="connsiteX2" fmla="*/ 144789 w 3083829"/>
              <a:gd name="connsiteY2" fmla="*/ 132080 h 3771505"/>
              <a:gd name="connsiteX3" fmla="*/ 12709 w 3083829"/>
              <a:gd name="connsiteY3" fmla="*/ 609600 h 3771505"/>
              <a:gd name="connsiteX4" fmla="*/ 266709 w 3083829"/>
              <a:gd name="connsiteY4" fmla="*/ 375920 h 3771505"/>
              <a:gd name="connsiteX5" fmla="*/ 33029 w 3083829"/>
              <a:gd name="connsiteY5" fmla="*/ 843280 h 3771505"/>
              <a:gd name="connsiteX6" fmla="*/ 398789 w 3083829"/>
              <a:gd name="connsiteY6" fmla="*/ 609600 h 3771505"/>
              <a:gd name="connsiteX7" fmla="*/ 22869 w 3083829"/>
              <a:gd name="connsiteY7" fmla="*/ 1087120 h 3771505"/>
              <a:gd name="connsiteX8" fmla="*/ 530869 w 3083829"/>
              <a:gd name="connsiteY8" fmla="*/ 721360 h 3771505"/>
              <a:gd name="connsiteX9" fmla="*/ 53349 w 3083829"/>
              <a:gd name="connsiteY9" fmla="*/ 1310640 h 3771505"/>
              <a:gd name="connsiteX10" fmla="*/ 642629 w 3083829"/>
              <a:gd name="connsiteY10" fmla="*/ 873760 h 3771505"/>
              <a:gd name="connsiteX11" fmla="*/ 33029 w 3083829"/>
              <a:gd name="connsiteY11" fmla="*/ 1605280 h 3771505"/>
              <a:gd name="connsiteX12" fmla="*/ 774709 w 3083829"/>
              <a:gd name="connsiteY12" fmla="*/ 1036320 h 3771505"/>
              <a:gd name="connsiteX13" fmla="*/ 63509 w 3083829"/>
              <a:gd name="connsiteY13" fmla="*/ 1828800 h 3771505"/>
              <a:gd name="connsiteX14" fmla="*/ 937269 w 3083829"/>
              <a:gd name="connsiteY14" fmla="*/ 1168400 h 3771505"/>
              <a:gd name="connsiteX15" fmla="*/ 43189 w 3083829"/>
              <a:gd name="connsiteY15" fmla="*/ 2133600 h 3771505"/>
              <a:gd name="connsiteX16" fmla="*/ 1089669 w 3083829"/>
              <a:gd name="connsiteY16" fmla="*/ 1341120 h 3771505"/>
              <a:gd name="connsiteX17" fmla="*/ 73669 w 3083829"/>
              <a:gd name="connsiteY17" fmla="*/ 2346960 h 3771505"/>
              <a:gd name="connsiteX18" fmla="*/ 1231909 w 3083829"/>
              <a:gd name="connsiteY18" fmla="*/ 1493520 h 3771505"/>
              <a:gd name="connsiteX19" fmla="*/ 33029 w 3083829"/>
              <a:gd name="connsiteY19" fmla="*/ 2621280 h 3771505"/>
              <a:gd name="connsiteX20" fmla="*/ 1394469 w 3083829"/>
              <a:gd name="connsiteY20" fmla="*/ 1605280 h 3771505"/>
              <a:gd name="connsiteX21" fmla="*/ 43189 w 3083829"/>
              <a:gd name="connsiteY21" fmla="*/ 2875280 h 3771505"/>
              <a:gd name="connsiteX22" fmla="*/ 1587509 w 3083829"/>
              <a:gd name="connsiteY22" fmla="*/ 1747520 h 3771505"/>
              <a:gd name="connsiteX23" fmla="*/ 43189 w 3083829"/>
              <a:gd name="connsiteY23" fmla="*/ 3119120 h 3771505"/>
              <a:gd name="connsiteX24" fmla="*/ 1821189 w 3083829"/>
              <a:gd name="connsiteY24" fmla="*/ 1869440 h 3771505"/>
              <a:gd name="connsiteX25" fmla="*/ 53349 w 3083829"/>
              <a:gd name="connsiteY25" fmla="*/ 3362960 h 3771505"/>
              <a:gd name="connsiteX26" fmla="*/ 2004069 w 3083829"/>
              <a:gd name="connsiteY26" fmla="*/ 1991360 h 3771505"/>
              <a:gd name="connsiteX27" fmla="*/ 83829 w 3083829"/>
              <a:gd name="connsiteY27" fmla="*/ 3637280 h 3771505"/>
              <a:gd name="connsiteX28" fmla="*/ 2217429 w 3083829"/>
              <a:gd name="connsiteY28" fmla="*/ 2082800 h 3771505"/>
              <a:gd name="connsiteX29" fmla="*/ 297189 w 3083829"/>
              <a:gd name="connsiteY29" fmla="*/ 3718560 h 3771505"/>
              <a:gd name="connsiteX30" fmla="*/ 2440949 w 3083829"/>
              <a:gd name="connsiteY30" fmla="*/ 2184400 h 3771505"/>
              <a:gd name="connsiteX31" fmla="*/ 642629 w 3083829"/>
              <a:gd name="connsiteY31" fmla="*/ 3738880 h 3771505"/>
              <a:gd name="connsiteX32" fmla="*/ 2664469 w 3083829"/>
              <a:gd name="connsiteY32" fmla="*/ 2235200 h 3771505"/>
              <a:gd name="connsiteX33" fmla="*/ 947429 w 3083829"/>
              <a:gd name="connsiteY33" fmla="*/ 3769360 h 3771505"/>
              <a:gd name="connsiteX34" fmla="*/ 2867669 w 3083829"/>
              <a:gd name="connsiteY34" fmla="*/ 2326640 h 3771505"/>
              <a:gd name="connsiteX35" fmla="*/ 1313189 w 3083829"/>
              <a:gd name="connsiteY35" fmla="*/ 3749040 h 3771505"/>
              <a:gd name="connsiteX36" fmla="*/ 3040389 w 3083829"/>
              <a:gd name="connsiteY36" fmla="*/ 2438400 h 3771505"/>
              <a:gd name="connsiteX37" fmla="*/ 1638309 w 3083829"/>
              <a:gd name="connsiteY37" fmla="*/ 3769360 h 3771505"/>
              <a:gd name="connsiteX38" fmla="*/ 3050549 w 3083829"/>
              <a:gd name="connsiteY38" fmla="*/ 2682240 h 3771505"/>
              <a:gd name="connsiteX39" fmla="*/ 1953269 w 3083829"/>
              <a:gd name="connsiteY39" fmla="*/ 3738880 h 3771505"/>
              <a:gd name="connsiteX40" fmla="*/ 3081029 w 3083829"/>
              <a:gd name="connsiteY40" fmla="*/ 2885440 h 3771505"/>
              <a:gd name="connsiteX41" fmla="*/ 2217429 w 3083829"/>
              <a:gd name="connsiteY41" fmla="*/ 3728720 h 3771505"/>
              <a:gd name="connsiteX42" fmla="*/ 3081029 w 3083829"/>
              <a:gd name="connsiteY42" fmla="*/ 3159760 h 3771505"/>
              <a:gd name="connsiteX43" fmla="*/ 2512069 w 3083829"/>
              <a:gd name="connsiteY43" fmla="*/ 3749040 h 3771505"/>
              <a:gd name="connsiteX44" fmla="*/ 3050549 w 3083829"/>
              <a:gd name="connsiteY44" fmla="*/ 3464560 h 3771505"/>
              <a:gd name="connsiteX45" fmla="*/ 2816869 w 3083829"/>
              <a:gd name="connsiteY45" fmla="*/ 3759200 h 3771505"/>
              <a:gd name="connsiteX46" fmla="*/ 3070869 w 3083829"/>
              <a:gd name="connsiteY46" fmla="*/ 3688080 h 377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83829" h="3771505">
                <a:moveTo>
                  <a:pt x="12709" y="0"/>
                </a:moveTo>
                <a:cubicBezTo>
                  <a:pt x="1702" y="141393"/>
                  <a:pt x="-9304" y="282787"/>
                  <a:pt x="12709" y="304800"/>
                </a:cubicBezTo>
                <a:cubicBezTo>
                  <a:pt x="34722" y="326813"/>
                  <a:pt x="144789" y="81280"/>
                  <a:pt x="144789" y="132080"/>
                </a:cubicBezTo>
                <a:cubicBezTo>
                  <a:pt x="144789" y="182880"/>
                  <a:pt x="-7611" y="568960"/>
                  <a:pt x="12709" y="609600"/>
                </a:cubicBezTo>
                <a:cubicBezTo>
                  <a:pt x="33029" y="650240"/>
                  <a:pt x="263322" y="336973"/>
                  <a:pt x="266709" y="375920"/>
                </a:cubicBezTo>
                <a:cubicBezTo>
                  <a:pt x="270096" y="414867"/>
                  <a:pt x="11016" y="804333"/>
                  <a:pt x="33029" y="843280"/>
                </a:cubicBezTo>
                <a:cubicBezTo>
                  <a:pt x="55042" y="882227"/>
                  <a:pt x="400482" y="568960"/>
                  <a:pt x="398789" y="609600"/>
                </a:cubicBezTo>
                <a:cubicBezTo>
                  <a:pt x="397096" y="650240"/>
                  <a:pt x="856" y="1068493"/>
                  <a:pt x="22869" y="1087120"/>
                </a:cubicBezTo>
                <a:cubicBezTo>
                  <a:pt x="44882" y="1105747"/>
                  <a:pt x="525789" y="684107"/>
                  <a:pt x="530869" y="721360"/>
                </a:cubicBezTo>
                <a:cubicBezTo>
                  <a:pt x="535949" y="758613"/>
                  <a:pt x="34722" y="1285240"/>
                  <a:pt x="53349" y="1310640"/>
                </a:cubicBezTo>
                <a:cubicBezTo>
                  <a:pt x="71976" y="1336040"/>
                  <a:pt x="646016" y="824653"/>
                  <a:pt x="642629" y="873760"/>
                </a:cubicBezTo>
                <a:cubicBezTo>
                  <a:pt x="639242" y="922867"/>
                  <a:pt x="11016" y="1578187"/>
                  <a:pt x="33029" y="1605280"/>
                </a:cubicBezTo>
                <a:cubicBezTo>
                  <a:pt x="55042" y="1632373"/>
                  <a:pt x="769629" y="999067"/>
                  <a:pt x="774709" y="1036320"/>
                </a:cubicBezTo>
                <a:cubicBezTo>
                  <a:pt x="779789" y="1073573"/>
                  <a:pt x="36416" y="1806787"/>
                  <a:pt x="63509" y="1828800"/>
                </a:cubicBezTo>
                <a:cubicBezTo>
                  <a:pt x="90602" y="1850813"/>
                  <a:pt x="940656" y="1117600"/>
                  <a:pt x="937269" y="1168400"/>
                </a:cubicBezTo>
                <a:cubicBezTo>
                  <a:pt x="933882" y="1219200"/>
                  <a:pt x="17789" y="2104813"/>
                  <a:pt x="43189" y="2133600"/>
                </a:cubicBezTo>
                <a:cubicBezTo>
                  <a:pt x="68589" y="2162387"/>
                  <a:pt x="1084589" y="1305560"/>
                  <a:pt x="1089669" y="1341120"/>
                </a:cubicBezTo>
                <a:cubicBezTo>
                  <a:pt x="1094749" y="1376680"/>
                  <a:pt x="49962" y="2321560"/>
                  <a:pt x="73669" y="2346960"/>
                </a:cubicBezTo>
                <a:cubicBezTo>
                  <a:pt x="97376" y="2372360"/>
                  <a:pt x="1238682" y="1447800"/>
                  <a:pt x="1231909" y="1493520"/>
                </a:cubicBezTo>
                <a:cubicBezTo>
                  <a:pt x="1225136" y="1539240"/>
                  <a:pt x="5936" y="2602653"/>
                  <a:pt x="33029" y="2621280"/>
                </a:cubicBezTo>
                <a:cubicBezTo>
                  <a:pt x="60122" y="2639907"/>
                  <a:pt x="1392776" y="1562947"/>
                  <a:pt x="1394469" y="1605280"/>
                </a:cubicBezTo>
                <a:cubicBezTo>
                  <a:pt x="1396162" y="1647613"/>
                  <a:pt x="11016" y="2851573"/>
                  <a:pt x="43189" y="2875280"/>
                </a:cubicBezTo>
                <a:cubicBezTo>
                  <a:pt x="75362" y="2898987"/>
                  <a:pt x="1587509" y="1706880"/>
                  <a:pt x="1587509" y="1747520"/>
                </a:cubicBezTo>
                <a:cubicBezTo>
                  <a:pt x="1587509" y="1788160"/>
                  <a:pt x="4242" y="3098800"/>
                  <a:pt x="43189" y="3119120"/>
                </a:cubicBezTo>
                <a:cubicBezTo>
                  <a:pt x="82136" y="3139440"/>
                  <a:pt x="1819496" y="1828800"/>
                  <a:pt x="1821189" y="1869440"/>
                </a:cubicBezTo>
                <a:cubicBezTo>
                  <a:pt x="1822882" y="1910080"/>
                  <a:pt x="22869" y="3342640"/>
                  <a:pt x="53349" y="3362960"/>
                </a:cubicBezTo>
                <a:cubicBezTo>
                  <a:pt x="83829" y="3383280"/>
                  <a:pt x="1998989" y="1945640"/>
                  <a:pt x="2004069" y="1991360"/>
                </a:cubicBezTo>
                <a:cubicBezTo>
                  <a:pt x="2009149" y="2037080"/>
                  <a:pt x="48269" y="3622040"/>
                  <a:pt x="83829" y="3637280"/>
                </a:cubicBezTo>
                <a:cubicBezTo>
                  <a:pt x="119389" y="3652520"/>
                  <a:pt x="2181869" y="2069253"/>
                  <a:pt x="2217429" y="2082800"/>
                </a:cubicBezTo>
                <a:cubicBezTo>
                  <a:pt x="2252989" y="2096347"/>
                  <a:pt x="259936" y="3701627"/>
                  <a:pt x="297189" y="3718560"/>
                </a:cubicBezTo>
                <a:cubicBezTo>
                  <a:pt x="334442" y="3735493"/>
                  <a:pt x="2383376" y="2181013"/>
                  <a:pt x="2440949" y="2184400"/>
                </a:cubicBezTo>
                <a:cubicBezTo>
                  <a:pt x="2498522" y="2187787"/>
                  <a:pt x="605376" y="3730413"/>
                  <a:pt x="642629" y="3738880"/>
                </a:cubicBezTo>
                <a:cubicBezTo>
                  <a:pt x="679882" y="3747347"/>
                  <a:pt x="2613669" y="2230120"/>
                  <a:pt x="2664469" y="2235200"/>
                </a:cubicBezTo>
                <a:cubicBezTo>
                  <a:pt x="2715269" y="2240280"/>
                  <a:pt x="913562" y="3754120"/>
                  <a:pt x="947429" y="3769360"/>
                </a:cubicBezTo>
                <a:cubicBezTo>
                  <a:pt x="981296" y="3784600"/>
                  <a:pt x="2806709" y="2330027"/>
                  <a:pt x="2867669" y="2326640"/>
                </a:cubicBezTo>
                <a:cubicBezTo>
                  <a:pt x="2928629" y="2323253"/>
                  <a:pt x="1284402" y="3730413"/>
                  <a:pt x="1313189" y="3749040"/>
                </a:cubicBezTo>
                <a:cubicBezTo>
                  <a:pt x="1341976" y="3767667"/>
                  <a:pt x="2986202" y="2435013"/>
                  <a:pt x="3040389" y="2438400"/>
                </a:cubicBezTo>
                <a:cubicBezTo>
                  <a:pt x="3094576" y="2441787"/>
                  <a:pt x="1636616" y="3728720"/>
                  <a:pt x="1638309" y="3769360"/>
                </a:cubicBezTo>
                <a:cubicBezTo>
                  <a:pt x="1640002" y="3810000"/>
                  <a:pt x="2998056" y="2687320"/>
                  <a:pt x="3050549" y="2682240"/>
                </a:cubicBezTo>
                <a:cubicBezTo>
                  <a:pt x="3103042" y="2677160"/>
                  <a:pt x="1948189" y="3705013"/>
                  <a:pt x="1953269" y="3738880"/>
                </a:cubicBezTo>
                <a:cubicBezTo>
                  <a:pt x="1958349" y="3772747"/>
                  <a:pt x="3037002" y="2887133"/>
                  <a:pt x="3081029" y="2885440"/>
                </a:cubicBezTo>
                <a:cubicBezTo>
                  <a:pt x="3125056" y="2883747"/>
                  <a:pt x="2217429" y="3683000"/>
                  <a:pt x="2217429" y="3728720"/>
                </a:cubicBezTo>
                <a:cubicBezTo>
                  <a:pt x="2217429" y="3774440"/>
                  <a:pt x="3031922" y="3156373"/>
                  <a:pt x="3081029" y="3159760"/>
                </a:cubicBezTo>
                <a:cubicBezTo>
                  <a:pt x="3130136" y="3163147"/>
                  <a:pt x="2517149" y="3698240"/>
                  <a:pt x="2512069" y="3749040"/>
                </a:cubicBezTo>
                <a:cubicBezTo>
                  <a:pt x="2506989" y="3799840"/>
                  <a:pt x="2999749" y="3462867"/>
                  <a:pt x="3050549" y="3464560"/>
                </a:cubicBezTo>
                <a:cubicBezTo>
                  <a:pt x="3101349" y="3466253"/>
                  <a:pt x="2813482" y="3721947"/>
                  <a:pt x="2816869" y="3759200"/>
                </a:cubicBezTo>
                <a:cubicBezTo>
                  <a:pt x="2820256" y="3796453"/>
                  <a:pt x="2945562" y="3742266"/>
                  <a:pt x="3070869" y="36880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5BBD297-3490-4261-82A9-C9965EF2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02800">
            <a:off x="5563767" y="2791218"/>
            <a:ext cx="513337" cy="6515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DACBEB-2099-4B4E-91A5-4A976434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86089">
            <a:off x="5060159" y="1732344"/>
            <a:ext cx="513337" cy="6515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1BE50A-09D3-4FB6-9EEC-46C87BB7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1688">
            <a:off x="6148674" y="4043692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A37990-EE6B-42FB-836C-9FB800934E55}"/>
              </a:ext>
            </a:extLst>
          </p:cNvPr>
          <p:cNvSpPr/>
          <p:nvPr/>
        </p:nvSpPr>
        <p:spPr>
          <a:xfrm>
            <a:off x="4051466" y="2460860"/>
            <a:ext cx="4151641" cy="2368278"/>
          </a:xfrm>
          <a:custGeom>
            <a:avLst/>
            <a:gdLst>
              <a:gd name="connsiteX0" fmla="*/ 0 w 2196353"/>
              <a:gd name="connsiteY0" fmla="*/ 1371600 h 1371600"/>
              <a:gd name="connsiteX1" fmla="*/ 1308847 w 2196353"/>
              <a:gd name="connsiteY1" fmla="*/ 1084729 h 1371600"/>
              <a:gd name="connsiteX2" fmla="*/ 2196353 w 2196353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353" h="1371600">
                <a:moveTo>
                  <a:pt x="0" y="1371600"/>
                </a:moveTo>
                <a:cubicBezTo>
                  <a:pt x="471394" y="1342464"/>
                  <a:pt x="942788" y="1313329"/>
                  <a:pt x="1308847" y="1084729"/>
                </a:cubicBezTo>
                <a:cubicBezTo>
                  <a:pt x="1674906" y="856129"/>
                  <a:pt x="1935629" y="428064"/>
                  <a:pt x="219635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4BDD082-B0B3-4291-B243-835C2E9FCA6D}"/>
              </a:ext>
            </a:extLst>
          </p:cNvPr>
          <p:cNvSpPr/>
          <p:nvPr/>
        </p:nvSpPr>
        <p:spPr>
          <a:xfrm>
            <a:off x="4033536" y="2469825"/>
            <a:ext cx="4185533" cy="2368278"/>
          </a:xfrm>
          <a:custGeom>
            <a:avLst/>
            <a:gdLst>
              <a:gd name="connsiteX0" fmla="*/ 0 w 2214283"/>
              <a:gd name="connsiteY0" fmla="*/ 1371600 h 1371600"/>
              <a:gd name="connsiteX1" fmla="*/ 860612 w 2214283"/>
              <a:gd name="connsiteY1" fmla="*/ 421341 h 1371600"/>
              <a:gd name="connsiteX2" fmla="*/ 2214283 w 2214283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283" h="1371600">
                <a:moveTo>
                  <a:pt x="0" y="1371600"/>
                </a:moveTo>
                <a:cubicBezTo>
                  <a:pt x="245782" y="1010770"/>
                  <a:pt x="491565" y="649941"/>
                  <a:pt x="860612" y="421341"/>
                </a:cubicBezTo>
                <a:cubicBezTo>
                  <a:pt x="1229659" y="192741"/>
                  <a:pt x="1721971" y="96370"/>
                  <a:pt x="221428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79E1C3-89AD-4572-9FD6-ED197D5E1205}"/>
              </a:ext>
            </a:extLst>
          </p:cNvPr>
          <p:cNvSpPr/>
          <p:nvPr/>
        </p:nvSpPr>
        <p:spPr>
          <a:xfrm>
            <a:off x="4017574" y="2019897"/>
            <a:ext cx="4185533" cy="2818206"/>
          </a:xfrm>
          <a:custGeom>
            <a:avLst/>
            <a:gdLst>
              <a:gd name="connsiteX0" fmla="*/ 0 w 2205318"/>
              <a:gd name="connsiteY0" fmla="*/ 1628470 h 1628470"/>
              <a:gd name="connsiteX1" fmla="*/ 457200 w 2205318"/>
              <a:gd name="connsiteY1" fmla="*/ 104470 h 1628470"/>
              <a:gd name="connsiteX2" fmla="*/ 2205318 w 2205318"/>
              <a:gd name="connsiteY2" fmla="*/ 256870 h 162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1628470">
                <a:moveTo>
                  <a:pt x="0" y="1628470"/>
                </a:moveTo>
                <a:cubicBezTo>
                  <a:pt x="44823" y="980770"/>
                  <a:pt x="89647" y="333070"/>
                  <a:pt x="457200" y="104470"/>
                </a:cubicBezTo>
                <a:cubicBezTo>
                  <a:pt x="824753" y="-124130"/>
                  <a:pt x="1515035" y="66370"/>
                  <a:pt x="2205318" y="25687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4C684-0D19-48B7-9A3E-8FFD7A00D6BC}"/>
              </a:ext>
            </a:extLst>
          </p:cNvPr>
          <p:cNvSpPr txBox="1"/>
          <p:nvPr/>
        </p:nvSpPr>
        <p:spPr>
          <a:xfrm>
            <a:off x="3777146" y="486205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03EE5-EE4C-4B02-ADD0-AC01BF91EF31}"/>
              </a:ext>
            </a:extLst>
          </p:cNvPr>
          <p:cNvSpPr txBox="1"/>
          <p:nvPr/>
        </p:nvSpPr>
        <p:spPr>
          <a:xfrm>
            <a:off x="8219069" y="2261203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454230-2E35-492C-BBC5-447137A8CD4A}"/>
              </a:ext>
            </a:extLst>
          </p:cNvPr>
          <p:cNvSpPr txBox="1"/>
          <p:nvPr/>
        </p:nvSpPr>
        <p:spPr>
          <a:xfrm>
            <a:off x="6360249" y="4435904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39EBB-ECA0-4A2C-9C42-6116C95B190F}"/>
              </a:ext>
            </a:extLst>
          </p:cNvPr>
          <p:cNvSpPr txBox="1"/>
          <p:nvPr/>
        </p:nvSpPr>
        <p:spPr>
          <a:xfrm>
            <a:off x="5607771" y="2659198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0E6354-2337-4571-A7A5-39071C7834FB}"/>
              </a:ext>
            </a:extLst>
          </p:cNvPr>
          <p:cNvSpPr txBox="1"/>
          <p:nvPr/>
        </p:nvSpPr>
        <p:spPr>
          <a:xfrm>
            <a:off x="5188348" y="1529322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6161D-DDB6-4A48-9305-160255B47D0B}"/>
              </a:ext>
            </a:extLst>
          </p:cNvPr>
          <p:cNvSpPr txBox="1"/>
          <p:nvPr/>
        </p:nvSpPr>
        <p:spPr>
          <a:xfrm>
            <a:off x="3621741" y="5387788"/>
            <a:ext cx="466164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Paths (1-a-2), (2-b-1), (2-c-1) are all reversible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9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8ED40A3B-4E58-487C-9FAA-20D5F5DC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12362">
            <a:off x="3801954" y="3321261"/>
            <a:ext cx="513337" cy="6515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841DB52-5F39-467B-8216-7E0DC066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37579">
            <a:off x="6610295" y="3504483"/>
            <a:ext cx="513337" cy="65154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E369C20-6123-43C7-A0CF-76D0D6E9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85821">
            <a:off x="5137334" y="4775148"/>
            <a:ext cx="513337" cy="6515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38DFBF-1E48-4782-B3A2-9FF13EC9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02174">
            <a:off x="5202836" y="2043596"/>
            <a:ext cx="513337" cy="65154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DF744-C7C3-450E-A327-6D0B957A3DF1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EB92-0826-4F06-9AAA-C55E5A8D1C48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D0008C-68D5-4A89-8CF9-1AB5945C11EC}"/>
              </a:ext>
            </a:extLst>
          </p:cNvPr>
          <p:cNvCxnSpPr/>
          <p:nvPr/>
        </p:nvCxnSpPr>
        <p:spPr>
          <a:xfrm flipV="1">
            <a:off x="4061011" y="2348753"/>
            <a:ext cx="0" cy="2770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6E164-F384-43C2-92D2-485468B57D14}"/>
              </a:ext>
            </a:extLst>
          </p:cNvPr>
          <p:cNvCxnSpPr>
            <a:cxnSpLocks/>
          </p:cNvCxnSpPr>
          <p:nvPr/>
        </p:nvCxnSpPr>
        <p:spPr>
          <a:xfrm>
            <a:off x="4034119" y="5100918"/>
            <a:ext cx="28507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18E828-0C79-43A0-8142-CEE123AEB862}"/>
              </a:ext>
            </a:extLst>
          </p:cNvPr>
          <p:cNvCxnSpPr>
            <a:cxnSpLocks/>
          </p:cNvCxnSpPr>
          <p:nvPr/>
        </p:nvCxnSpPr>
        <p:spPr>
          <a:xfrm>
            <a:off x="4069976" y="2375646"/>
            <a:ext cx="277905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95C30D-6014-4198-A24D-AB371D576843}"/>
              </a:ext>
            </a:extLst>
          </p:cNvPr>
          <p:cNvCxnSpPr/>
          <p:nvPr/>
        </p:nvCxnSpPr>
        <p:spPr>
          <a:xfrm flipV="1">
            <a:off x="6858000" y="2348753"/>
            <a:ext cx="0" cy="2770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7A02D7-DCD4-4BFE-8343-41AE9A4025A1}"/>
              </a:ext>
            </a:extLst>
          </p:cNvPr>
          <p:cNvCxnSpPr/>
          <p:nvPr/>
        </p:nvCxnSpPr>
        <p:spPr>
          <a:xfrm>
            <a:off x="4052046" y="5235389"/>
            <a:ext cx="0" cy="6185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986B4-DB9E-4CAC-930E-D1DC43558542}"/>
              </a:ext>
            </a:extLst>
          </p:cNvPr>
          <p:cNvCxnSpPr/>
          <p:nvPr/>
        </p:nvCxnSpPr>
        <p:spPr>
          <a:xfrm>
            <a:off x="6840073" y="5253316"/>
            <a:ext cx="0" cy="6185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91B939-F60C-4181-9122-8E5A95D16135}"/>
              </a:ext>
            </a:extLst>
          </p:cNvPr>
          <p:cNvCxnSpPr>
            <a:cxnSpLocks/>
          </p:cNvCxnSpPr>
          <p:nvPr/>
        </p:nvCxnSpPr>
        <p:spPr>
          <a:xfrm flipH="1">
            <a:off x="3128682" y="2375646"/>
            <a:ext cx="83371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3F4911-41A4-43B3-92AF-20D801A2A7A8}"/>
              </a:ext>
            </a:extLst>
          </p:cNvPr>
          <p:cNvCxnSpPr>
            <a:cxnSpLocks/>
          </p:cNvCxnSpPr>
          <p:nvPr/>
        </p:nvCxnSpPr>
        <p:spPr>
          <a:xfrm flipH="1">
            <a:off x="3128682" y="5091952"/>
            <a:ext cx="83371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C02ECE8-2D2F-4E05-9D70-5B99F381A8D6}"/>
              </a:ext>
            </a:extLst>
          </p:cNvPr>
          <p:cNvSpPr/>
          <p:nvPr/>
        </p:nvSpPr>
        <p:spPr>
          <a:xfrm>
            <a:off x="2966720" y="2303332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D861EC-34B2-48F3-B743-0D7C0D3B2929}"/>
              </a:ext>
            </a:extLst>
          </p:cNvPr>
          <p:cNvSpPr/>
          <p:nvPr/>
        </p:nvSpPr>
        <p:spPr>
          <a:xfrm>
            <a:off x="2946401" y="5025916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1F4471-B7C9-4F96-9569-4B6C072CC85D}"/>
              </a:ext>
            </a:extLst>
          </p:cNvPr>
          <p:cNvSpPr/>
          <p:nvPr/>
        </p:nvSpPr>
        <p:spPr>
          <a:xfrm>
            <a:off x="3991087" y="5958844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48BFE4-162B-4135-9199-808D3CE36860}"/>
              </a:ext>
            </a:extLst>
          </p:cNvPr>
          <p:cNvSpPr/>
          <p:nvPr/>
        </p:nvSpPr>
        <p:spPr>
          <a:xfrm>
            <a:off x="6762978" y="5958844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6342BA-3403-44C3-97EB-CBE8A166D4A7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FAA83A-95EA-48FE-BF0C-9A75C036829C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958E13-133F-4772-9D68-18A8F7110445}"/>
              </a:ext>
            </a:extLst>
          </p:cNvPr>
          <p:cNvCxnSpPr/>
          <p:nvPr/>
        </p:nvCxnSpPr>
        <p:spPr>
          <a:xfrm>
            <a:off x="5113701" y="1838010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46863A-7845-4FA3-8944-6B03165E9033}"/>
              </a:ext>
            </a:extLst>
          </p:cNvPr>
          <p:cNvCxnSpPr/>
          <p:nvPr/>
        </p:nvCxnSpPr>
        <p:spPr>
          <a:xfrm>
            <a:off x="5987461" y="4728333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CB4292-408E-4044-83F5-FBBAC2C5CAA1}"/>
              </a:ext>
            </a:extLst>
          </p:cNvPr>
          <p:cNvSpPr txBox="1"/>
          <p:nvPr/>
        </p:nvSpPr>
        <p:spPr>
          <a:xfrm>
            <a:off x="4882733" y="2836865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94F0BF-704E-47E5-9F32-E3D00095CF82}"/>
              </a:ext>
            </a:extLst>
          </p:cNvPr>
          <p:cNvSpPr txBox="1"/>
          <p:nvPr/>
        </p:nvSpPr>
        <p:spPr>
          <a:xfrm>
            <a:off x="5734935" y="4360081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0B3B6D-06A5-4F9A-8B9D-C478F530C961}"/>
              </a:ext>
            </a:extLst>
          </p:cNvPr>
          <p:cNvSpPr txBox="1"/>
          <p:nvPr/>
        </p:nvSpPr>
        <p:spPr>
          <a:xfrm>
            <a:off x="2498676" y="2184701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0B4143-CB07-4459-A69B-F6A335BA8E78}"/>
              </a:ext>
            </a:extLst>
          </p:cNvPr>
          <p:cNvSpPr txBox="1"/>
          <p:nvPr/>
        </p:nvSpPr>
        <p:spPr>
          <a:xfrm>
            <a:off x="2561361" y="4892352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E70B26-B173-4586-A969-64C05C538B01}"/>
              </a:ext>
            </a:extLst>
          </p:cNvPr>
          <p:cNvSpPr txBox="1"/>
          <p:nvPr/>
        </p:nvSpPr>
        <p:spPr>
          <a:xfrm>
            <a:off x="6623404" y="6064582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3867D3-4BA9-452F-8A01-F9DE1B67E842}"/>
              </a:ext>
            </a:extLst>
          </p:cNvPr>
          <p:cNvSpPr txBox="1"/>
          <p:nvPr/>
        </p:nvSpPr>
        <p:spPr>
          <a:xfrm>
            <a:off x="3824618" y="6051918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  <a:r>
              <a:rPr lang="en-IN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111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DAF0450-1818-490A-90A7-D2A43BFE3171}"/>
              </a:ext>
            </a:extLst>
          </p:cNvPr>
          <p:cNvSpPr/>
          <p:nvPr/>
        </p:nvSpPr>
        <p:spPr>
          <a:xfrm>
            <a:off x="5811390" y="1819835"/>
            <a:ext cx="1476916" cy="3523130"/>
          </a:xfrm>
          <a:custGeom>
            <a:avLst/>
            <a:gdLst>
              <a:gd name="connsiteX0" fmla="*/ 1317812 w 1317812"/>
              <a:gd name="connsiteY0" fmla="*/ 3325906 h 3325906"/>
              <a:gd name="connsiteX1" fmla="*/ 0 w 1317812"/>
              <a:gd name="connsiteY1" fmla="*/ 0 h 332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7812" h="3325906">
                <a:moveTo>
                  <a:pt x="1317812" y="3325906"/>
                </a:moveTo>
                <a:cubicBezTo>
                  <a:pt x="832223" y="1928159"/>
                  <a:pt x="346635" y="530412"/>
                  <a:pt x="0" y="0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CC057FF-C08E-4E5E-B00F-60109465B713}"/>
              </a:ext>
            </a:extLst>
          </p:cNvPr>
          <p:cNvSpPr/>
          <p:nvPr/>
        </p:nvSpPr>
        <p:spPr>
          <a:xfrm>
            <a:off x="3863788" y="1819835"/>
            <a:ext cx="1604683" cy="3514165"/>
          </a:xfrm>
          <a:custGeom>
            <a:avLst/>
            <a:gdLst>
              <a:gd name="connsiteX0" fmla="*/ 0 w 1604683"/>
              <a:gd name="connsiteY0" fmla="*/ 3514165 h 3514165"/>
              <a:gd name="connsiteX1" fmla="*/ 1138518 w 1604683"/>
              <a:gd name="connsiteY1" fmla="*/ 663389 h 3514165"/>
              <a:gd name="connsiteX2" fmla="*/ 1604683 w 1604683"/>
              <a:gd name="connsiteY2" fmla="*/ 0 h 351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4683" h="3514165">
                <a:moveTo>
                  <a:pt x="0" y="3514165"/>
                </a:moveTo>
                <a:cubicBezTo>
                  <a:pt x="435535" y="2381624"/>
                  <a:pt x="871071" y="1249083"/>
                  <a:pt x="1138518" y="663389"/>
                </a:cubicBezTo>
                <a:cubicBezTo>
                  <a:pt x="1405965" y="77695"/>
                  <a:pt x="1505324" y="38847"/>
                  <a:pt x="1604683" y="0"/>
                </a:cubicBezTo>
              </a:path>
            </a:pathLst>
          </a:custGeom>
          <a:ln w="571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0360F0-9545-4530-A57A-6D09AF6C9B8A}"/>
              </a:ext>
            </a:extLst>
          </p:cNvPr>
          <p:cNvSpPr/>
          <p:nvPr/>
        </p:nvSpPr>
        <p:spPr>
          <a:xfrm>
            <a:off x="4046220" y="1943100"/>
            <a:ext cx="3040399" cy="3489960"/>
          </a:xfrm>
          <a:custGeom>
            <a:avLst/>
            <a:gdLst>
              <a:gd name="connsiteX0" fmla="*/ 1539240 w 3040399"/>
              <a:gd name="connsiteY0" fmla="*/ 0 h 3489960"/>
              <a:gd name="connsiteX1" fmla="*/ 1661160 w 3040399"/>
              <a:gd name="connsiteY1" fmla="*/ 76200 h 3489960"/>
              <a:gd name="connsiteX2" fmla="*/ 1409700 w 3040399"/>
              <a:gd name="connsiteY2" fmla="*/ 91440 h 3489960"/>
              <a:gd name="connsiteX3" fmla="*/ 1722120 w 3040399"/>
              <a:gd name="connsiteY3" fmla="*/ 190500 h 3489960"/>
              <a:gd name="connsiteX4" fmla="*/ 1325880 w 3040399"/>
              <a:gd name="connsiteY4" fmla="*/ 213360 h 3489960"/>
              <a:gd name="connsiteX5" fmla="*/ 1783080 w 3040399"/>
              <a:gd name="connsiteY5" fmla="*/ 297180 h 3489960"/>
              <a:gd name="connsiteX6" fmla="*/ 1303020 w 3040399"/>
              <a:gd name="connsiteY6" fmla="*/ 350520 h 3489960"/>
              <a:gd name="connsiteX7" fmla="*/ 1836420 w 3040399"/>
              <a:gd name="connsiteY7" fmla="*/ 426720 h 3489960"/>
              <a:gd name="connsiteX8" fmla="*/ 1188720 w 3040399"/>
              <a:gd name="connsiteY8" fmla="*/ 487680 h 3489960"/>
              <a:gd name="connsiteX9" fmla="*/ 1905000 w 3040399"/>
              <a:gd name="connsiteY9" fmla="*/ 556260 h 3489960"/>
              <a:gd name="connsiteX10" fmla="*/ 1135380 w 3040399"/>
              <a:gd name="connsiteY10" fmla="*/ 609600 h 3489960"/>
              <a:gd name="connsiteX11" fmla="*/ 1958340 w 3040399"/>
              <a:gd name="connsiteY11" fmla="*/ 701040 h 3489960"/>
              <a:gd name="connsiteX12" fmla="*/ 1051560 w 3040399"/>
              <a:gd name="connsiteY12" fmla="*/ 754380 h 3489960"/>
              <a:gd name="connsiteX13" fmla="*/ 2065020 w 3040399"/>
              <a:gd name="connsiteY13" fmla="*/ 853440 h 3489960"/>
              <a:gd name="connsiteX14" fmla="*/ 975360 w 3040399"/>
              <a:gd name="connsiteY14" fmla="*/ 929640 h 3489960"/>
              <a:gd name="connsiteX15" fmla="*/ 2103120 w 3040399"/>
              <a:gd name="connsiteY15" fmla="*/ 1005840 h 3489960"/>
              <a:gd name="connsiteX16" fmla="*/ 929640 w 3040399"/>
              <a:gd name="connsiteY16" fmla="*/ 1112520 h 3489960"/>
              <a:gd name="connsiteX17" fmla="*/ 2148840 w 3040399"/>
              <a:gd name="connsiteY17" fmla="*/ 1173480 h 3489960"/>
              <a:gd name="connsiteX18" fmla="*/ 853440 w 3040399"/>
              <a:gd name="connsiteY18" fmla="*/ 1280160 h 3489960"/>
              <a:gd name="connsiteX19" fmla="*/ 2247900 w 3040399"/>
              <a:gd name="connsiteY19" fmla="*/ 1356360 h 3489960"/>
              <a:gd name="connsiteX20" fmla="*/ 784860 w 3040399"/>
              <a:gd name="connsiteY20" fmla="*/ 1432560 h 3489960"/>
              <a:gd name="connsiteX21" fmla="*/ 2301240 w 3040399"/>
              <a:gd name="connsiteY21" fmla="*/ 1546860 h 3489960"/>
              <a:gd name="connsiteX22" fmla="*/ 708660 w 3040399"/>
              <a:gd name="connsiteY22" fmla="*/ 1630680 h 3489960"/>
              <a:gd name="connsiteX23" fmla="*/ 2377440 w 3040399"/>
              <a:gd name="connsiteY23" fmla="*/ 1729740 h 3489960"/>
              <a:gd name="connsiteX24" fmla="*/ 624840 w 3040399"/>
              <a:gd name="connsiteY24" fmla="*/ 1844040 h 3489960"/>
              <a:gd name="connsiteX25" fmla="*/ 2484120 w 3040399"/>
              <a:gd name="connsiteY25" fmla="*/ 1973580 h 3489960"/>
              <a:gd name="connsiteX26" fmla="*/ 541020 w 3040399"/>
              <a:gd name="connsiteY26" fmla="*/ 2095500 h 3489960"/>
              <a:gd name="connsiteX27" fmla="*/ 2560320 w 3040399"/>
              <a:gd name="connsiteY27" fmla="*/ 2202180 h 3489960"/>
              <a:gd name="connsiteX28" fmla="*/ 472440 w 3040399"/>
              <a:gd name="connsiteY28" fmla="*/ 2286000 h 3489960"/>
              <a:gd name="connsiteX29" fmla="*/ 2667000 w 3040399"/>
              <a:gd name="connsiteY29" fmla="*/ 2423160 h 3489960"/>
              <a:gd name="connsiteX30" fmla="*/ 381000 w 3040399"/>
              <a:gd name="connsiteY30" fmla="*/ 2468880 h 3489960"/>
              <a:gd name="connsiteX31" fmla="*/ 2758440 w 3040399"/>
              <a:gd name="connsiteY31" fmla="*/ 2674620 h 3489960"/>
              <a:gd name="connsiteX32" fmla="*/ 289560 w 3040399"/>
              <a:gd name="connsiteY32" fmla="*/ 2743200 h 3489960"/>
              <a:gd name="connsiteX33" fmla="*/ 2842260 w 3040399"/>
              <a:gd name="connsiteY33" fmla="*/ 2857500 h 3489960"/>
              <a:gd name="connsiteX34" fmla="*/ 205740 w 3040399"/>
              <a:gd name="connsiteY34" fmla="*/ 2964180 h 3489960"/>
              <a:gd name="connsiteX35" fmla="*/ 2903220 w 3040399"/>
              <a:gd name="connsiteY35" fmla="*/ 3040380 h 3489960"/>
              <a:gd name="connsiteX36" fmla="*/ 129540 w 3040399"/>
              <a:gd name="connsiteY36" fmla="*/ 3162300 h 3489960"/>
              <a:gd name="connsiteX37" fmla="*/ 2956560 w 3040399"/>
              <a:gd name="connsiteY37" fmla="*/ 3208020 h 3489960"/>
              <a:gd name="connsiteX38" fmla="*/ 53340 w 3040399"/>
              <a:gd name="connsiteY38" fmla="*/ 3337560 h 3489960"/>
              <a:gd name="connsiteX39" fmla="*/ 3040380 w 3040399"/>
              <a:gd name="connsiteY39" fmla="*/ 3390900 h 3489960"/>
              <a:gd name="connsiteX40" fmla="*/ 0 w 3040399"/>
              <a:gd name="connsiteY40" fmla="*/ 3489960 h 348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40399" h="3489960">
                <a:moveTo>
                  <a:pt x="1539240" y="0"/>
                </a:moveTo>
                <a:cubicBezTo>
                  <a:pt x="1610995" y="30480"/>
                  <a:pt x="1682750" y="60960"/>
                  <a:pt x="1661160" y="76200"/>
                </a:cubicBezTo>
                <a:cubicBezTo>
                  <a:pt x="1639570" y="91440"/>
                  <a:pt x="1399540" y="72390"/>
                  <a:pt x="1409700" y="91440"/>
                </a:cubicBezTo>
                <a:cubicBezTo>
                  <a:pt x="1419860" y="110490"/>
                  <a:pt x="1736090" y="170180"/>
                  <a:pt x="1722120" y="190500"/>
                </a:cubicBezTo>
                <a:cubicBezTo>
                  <a:pt x="1708150" y="210820"/>
                  <a:pt x="1315720" y="195580"/>
                  <a:pt x="1325880" y="213360"/>
                </a:cubicBezTo>
                <a:cubicBezTo>
                  <a:pt x="1336040" y="231140"/>
                  <a:pt x="1786890" y="274320"/>
                  <a:pt x="1783080" y="297180"/>
                </a:cubicBezTo>
                <a:cubicBezTo>
                  <a:pt x="1779270" y="320040"/>
                  <a:pt x="1294130" y="328930"/>
                  <a:pt x="1303020" y="350520"/>
                </a:cubicBezTo>
                <a:cubicBezTo>
                  <a:pt x="1311910" y="372110"/>
                  <a:pt x="1855470" y="403860"/>
                  <a:pt x="1836420" y="426720"/>
                </a:cubicBezTo>
                <a:cubicBezTo>
                  <a:pt x="1817370" y="449580"/>
                  <a:pt x="1177290" y="466090"/>
                  <a:pt x="1188720" y="487680"/>
                </a:cubicBezTo>
                <a:cubicBezTo>
                  <a:pt x="1200150" y="509270"/>
                  <a:pt x="1913890" y="535940"/>
                  <a:pt x="1905000" y="556260"/>
                </a:cubicBezTo>
                <a:cubicBezTo>
                  <a:pt x="1896110" y="576580"/>
                  <a:pt x="1126490" y="585470"/>
                  <a:pt x="1135380" y="609600"/>
                </a:cubicBezTo>
                <a:cubicBezTo>
                  <a:pt x="1144270" y="633730"/>
                  <a:pt x="1972310" y="676910"/>
                  <a:pt x="1958340" y="701040"/>
                </a:cubicBezTo>
                <a:cubicBezTo>
                  <a:pt x="1944370" y="725170"/>
                  <a:pt x="1033780" y="728980"/>
                  <a:pt x="1051560" y="754380"/>
                </a:cubicBezTo>
                <a:cubicBezTo>
                  <a:pt x="1069340" y="779780"/>
                  <a:pt x="2077720" y="824230"/>
                  <a:pt x="2065020" y="853440"/>
                </a:cubicBezTo>
                <a:cubicBezTo>
                  <a:pt x="2052320" y="882650"/>
                  <a:pt x="969010" y="904240"/>
                  <a:pt x="975360" y="929640"/>
                </a:cubicBezTo>
                <a:cubicBezTo>
                  <a:pt x="981710" y="955040"/>
                  <a:pt x="2110740" y="975360"/>
                  <a:pt x="2103120" y="1005840"/>
                </a:cubicBezTo>
                <a:cubicBezTo>
                  <a:pt x="2095500" y="1036320"/>
                  <a:pt x="922020" y="1084580"/>
                  <a:pt x="929640" y="1112520"/>
                </a:cubicBezTo>
                <a:cubicBezTo>
                  <a:pt x="937260" y="1140460"/>
                  <a:pt x="2161540" y="1145540"/>
                  <a:pt x="2148840" y="1173480"/>
                </a:cubicBezTo>
                <a:cubicBezTo>
                  <a:pt x="2136140" y="1201420"/>
                  <a:pt x="836930" y="1249680"/>
                  <a:pt x="853440" y="1280160"/>
                </a:cubicBezTo>
                <a:cubicBezTo>
                  <a:pt x="869950" y="1310640"/>
                  <a:pt x="2259330" y="1330960"/>
                  <a:pt x="2247900" y="1356360"/>
                </a:cubicBezTo>
                <a:cubicBezTo>
                  <a:pt x="2236470" y="1381760"/>
                  <a:pt x="775970" y="1400810"/>
                  <a:pt x="784860" y="1432560"/>
                </a:cubicBezTo>
                <a:cubicBezTo>
                  <a:pt x="793750" y="1464310"/>
                  <a:pt x="2313940" y="1513840"/>
                  <a:pt x="2301240" y="1546860"/>
                </a:cubicBezTo>
                <a:cubicBezTo>
                  <a:pt x="2288540" y="1579880"/>
                  <a:pt x="695960" y="1600200"/>
                  <a:pt x="708660" y="1630680"/>
                </a:cubicBezTo>
                <a:cubicBezTo>
                  <a:pt x="721360" y="1661160"/>
                  <a:pt x="2391410" y="1694180"/>
                  <a:pt x="2377440" y="1729740"/>
                </a:cubicBezTo>
                <a:cubicBezTo>
                  <a:pt x="2363470" y="1765300"/>
                  <a:pt x="607060" y="1803400"/>
                  <a:pt x="624840" y="1844040"/>
                </a:cubicBezTo>
                <a:cubicBezTo>
                  <a:pt x="642620" y="1884680"/>
                  <a:pt x="2498090" y="1931670"/>
                  <a:pt x="2484120" y="1973580"/>
                </a:cubicBezTo>
                <a:cubicBezTo>
                  <a:pt x="2470150" y="2015490"/>
                  <a:pt x="528320" y="2057400"/>
                  <a:pt x="541020" y="2095500"/>
                </a:cubicBezTo>
                <a:cubicBezTo>
                  <a:pt x="553720" y="2133600"/>
                  <a:pt x="2571750" y="2170430"/>
                  <a:pt x="2560320" y="2202180"/>
                </a:cubicBezTo>
                <a:cubicBezTo>
                  <a:pt x="2548890" y="2233930"/>
                  <a:pt x="454660" y="2249170"/>
                  <a:pt x="472440" y="2286000"/>
                </a:cubicBezTo>
                <a:cubicBezTo>
                  <a:pt x="490220" y="2322830"/>
                  <a:pt x="2682240" y="2392680"/>
                  <a:pt x="2667000" y="2423160"/>
                </a:cubicBezTo>
                <a:cubicBezTo>
                  <a:pt x="2651760" y="2453640"/>
                  <a:pt x="365760" y="2426970"/>
                  <a:pt x="381000" y="2468880"/>
                </a:cubicBezTo>
                <a:cubicBezTo>
                  <a:pt x="396240" y="2510790"/>
                  <a:pt x="2773680" y="2628900"/>
                  <a:pt x="2758440" y="2674620"/>
                </a:cubicBezTo>
                <a:cubicBezTo>
                  <a:pt x="2743200" y="2720340"/>
                  <a:pt x="275590" y="2712720"/>
                  <a:pt x="289560" y="2743200"/>
                </a:cubicBezTo>
                <a:cubicBezTo>
                  <a:pt x="303530" y="2773680"/>
                  <a:pt x="2856230" y="2820670"/>
                  <a:pt x="2842260" y="2857500"/>
                </a:cubicBezTo>
                <a:cubicBezTo>
                  <a:pt x="2828290" y="2894330"/>
                  <a:pt x="195580" y="2933700"/>
                  <a:pt x="205740" y="2964180"/>
                </a:cubicBezTo>
                <a:cubicBezTo>
                  <a:pt x="215900" y="2994660"/>
                  <a:pt x="2915920" y="3007360"/>
                  <a:pt x="2903220" y="3040380"/>
                </a:cubicBezTo>
                <a:cubicBezTo>
                  <a:pt x="2890520" y="3073400"/>
                  <a:pt x="120650" y="3134360"/>
                  <a:pt x="129540" y="3162300"/>
                </a:cubicBezTo>
                <a:cubicBezTo>
                  <a:pt x="138430" y="3190240"/>
                  <a:pt x="2969260" y="3178810"/>
                  <a:pt x="2956560" y="3208020"/>
                </a:cubicBezTo>
                <a:cubicBezTo>
                  <a:pt x="2943860" y="3237230"/>
                  <a:pt x="39370" y="3307080"/>
                  <a:pt x="53340" y="3337560"/>
                </a:cubicBezTo>
                <a:cubicBezTo>
                  <a:pt x="67310" y="3368040"/>
                  <a:pt x="3049270" y="3365500"/>
                  <a:pt x="3040380" y="3390900"/>
                </a:cubicBezTo>
                <a:cubicBezTo>
                  <a:pt x="3031490" y="3416300"/>
                  <a:pt x="1515745" y="3453130"/>
                  <a:pt x="0" y="3489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DF744-C7C3-450E-A327-6D0B957A3DF1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EB92-0826-4F06-9AAA-C55E5A8D1C48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D6342BA-3403-44C3-97EB-CBE8A166D4A7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</a:t>
            </a:r>
            <a:endParaRPr lang="en-IN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FAA83A-95EA-48FE-BF0C-9A75C036829C}"/>
              </a:ext>
            </a:extLst>
          </p:cNvPr>
          <p:cNvSpPr txBox="1"/>
          <p:nvPr/>
        </p:nvSpPr>
        <p:spPr>
          <a:xfrm>
            <a:off x="8692188" y="581536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IN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4C4D543-18BC-4DF8-84A8-F8C45D3C1929}"/>
              </a:ext>
            </a:extLst>
          </p:cNvPr>
          <p:cNvSpPr/>
          <p:nvPr/>
        </p:nvSpPr>
        <p:spPr>
          <a:xfrm>
            <a:off x="3951405" y="1885053"/>
            <a:ext cx="3211395" cy="3554351"/>
          </a:xfrm>
          <a:custGeom>
            <a:avLst/>
            <a:gdLst>
              <a:gd name="connsiteX0" fmla="*/ 10995 w 3211395"/>
              <a:gd name="connsiteY0" fmla="*/ 3502735 h 3554351"/>
              <a:gd name="connsiteX1" fmla="*/ 91677 w 3211395"/>
              <a:gd name="connsiteY1" fmla="*/ 3341371 h 3554351"/>
              <a:gd name="connsiteX2" fmla="*/ 683348 w 3211395"/>
              <a:gd name="connsiteY2" fmla="*/ 1799441 h 3554351"/>
              <a:gd name="connsiteX3" fmla="*/ 1373630 w 3211395"/>
              <a:gd name="connsiteY3" fmla="*/ 248547 h 3554351"/>
              <a:gd name="connsiteX4" fmla="*/ 1741183 w 3211395"/>
              <a:gd name="connsiteY4" fmla="*/ 42359 h 3554351"/>
              <a:gd name="connsiteX5" fmla="*/ 2081842 w 3211395"/>
              <a:gd name="connsiteY5" fmla="*/ 660923 h 3554351"/>
              <a:gd name="connsiteX6" fmla="*/ 2664548 w 3211395"/>
              <a:gd name="connsiteY6" fmla="*/ 2104241 h 3554351"/>
              <a:gd name="connsiteX7" fmla="*/ 3211395 w 3211395"/>
              <a:gd name="connsiteY7" fmla="*/ 3529629 h 35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1395" h="3554351">
                <a:moveTo>
                  <a:pt x="10995" y="3502735"/>
                </a:moveTo>
                <a:cubicBezTo>
                  <a:pt x="-4694" y="3563994"/>
                  <a:pt x="-20382" y="3625253"/>
                  <a:pt x="91677" y="3341371"/>
                </a:cubicBezTo>
                <a:cubicBezTo>
                  <a:pt x="203736" y="3057489"/>
                  <a:pt x="469689" y="2314912"/>
                  <a:pt x="683348" y="1799441"/>
                </a:cubicBezTo>
                <a:cubicBezTo>
                  <a:pt x="897007" y="1283970"/>
                  <a:pt x="1197324" y="541394"/>
                  <a:pt x="1373630" y="248547"/>
                </a:cubicBezTo>
                <a:cubicBezTo>
                  <a:pt x="1549936" y="-44300"/>
                  <a:pt x="1623148" y="-26370"/>
                  <a:pt x="1741183" y="42359"/>
                </a:cubicBezTo>
                <a:cubicBezTo>
                  <a:pt x="1859218" y="111088"/>
                  <a:pt x="1927948" y="317276"/>
                  <a:pt x="2081842" y="660923"/>
                </a:cubicBezTo>
                <a:cubicBezTo>
                  <a:pt x="2235736" y="1004570"/>
                  <a:pt x="2476289" y="1626123"/>
                  <a:pt x="2664548" y="2104241"/>
                </a:cubicBezTo>
                <a:cubicBezTo>
                  <a:pt x="2852807" y="2582359"/>
                  <a:pt x="3032101" y="3055994"/>
                  <a:pt x="3211395" y="3529629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0ED110-5F48-4E7D-808D-42435AF53339}"/>
              </a:ext>
            </a:extLst>
          </p:cNvPr>
          <p:cNvCxnSpPr>
            <a:cxnSpLocks/>
          </p:cNvCxnSpPr>
          <p:nvPr/>
        </p:nvCxnSpPr>
        <p:spPr>
          <a:xfrm flipH="1">
            <a:off x="3007360" y="5425888"/>
            <a:ext cx="95504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E5E8A-6EA0-4B9C-BF39-7FE99611EDED}"/>
              </a:ext>
            </a:extLst>
          </p:cNvPr>
          <p:cNvCxnSpPr>
            <a:cxnSpLocks/>
          </p:cNvCxnSpPr>
          <p:nvPr/>
        </p:nvCxnSpPr>
        <p:spPr>
          <a:xfrm flipV="1">
            <a:off x="3596640" y="4564380"/>
            <a:ext cx="678180" cy="87502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71CE79-F824-43C5-BEED-4E01AD7B2721}"/>
              </a:ext>
            </a:extLst>
          </p:cNvPr>
          <p:cNvCxnSpPr>
            <a:cxnSpLocks/>
          </p:cNvCxnSpPr>
          <p:nvPr/>
        </p:nvCxnSpPr>
        <p:spPr>
          <a:xfrm>
            <a:off x="4274820" y="4564380"/>
            <a:ext cx="258318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ADDDDB-582D-437A-834B-B1CC0CD8409D}"/>
              </a:ext>
            </a:extLst>
          </p:cNvPr>
          <p:cNvSpPr/>
          <p:nvPr/>
        </p:nvSpPr>
        <p:spPr>
          <a:xfrm>
            <a:off x="6835140" y="3985260"/>
            <a:ext cx="777240" cy="571500"/>
          </a:xfrm>
          <a:custGeom>
            <a:avLst/>
            <a:gdLst>
              <a:gd name="connsiteX0" fmla="*/ 0 w 777240"/>
              <a:gd name="connsiteY0" fmla="*/ 571500 h 571500"/>
              <a:gd name="connsiteX1" fmla="*/ 457200 w 777240"/>
              <a:gd name="connsiteY1" fmla="*/ 403860 h 571500"/>
              <a:gd name="connsiteX2" fmla="*/ 777240 w 777240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571500">
                <a:moveTo>
                  <a:pt x="0" y="571500"/>
                </a:moveTo>
                <a:cubicBezTo>
                  <a:pt x="163830" y="535305"/>
                  <a:pt x="327660" y="499110"/>
                  <a:pt x="457200" y="403860"/>
                </a:cubicBezTo>
                <a:cubicBezTo>
                  <a:pt x="586740" y="308610"/>
                  <a:pt x="695960" y="142240"/>
                  <a:pt x="777240" y="0"/>
                </a:cubicBezTo>
              </a:path>
            </a:pathLst>
          </a:cu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C33599-EE5B-4D9F-8C42-7C3933807752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302001" y="3684494"/>
            <a:ext cx="1332752" cy="174729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B4B0DF-4FE2-41F6-A2D8-2C03FCE5B930}"/>
              </a:ext>
            </a:extLst>
          </p:cNvPr>
          <p:cNvCxnSpPr>
            <a:cxnSpLocks/>
          </p:cNvCxnSpPr>
          <p:nvPr/>
        </p:nvCxnSpPr>
        <p:spPr>
          <a:xfrm>
            <a:off x="4602480" y="3699734"/>
            <a:ext cx="19126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B3FECE-1A06-4BFA-B2B6-E55A6676960B}"/>
              </a:ext>
            </a:extLst>
          </p:cNvPr>
          <p:cNvSpPr/>
          <p:nvPr/>
        </p:nvSpPr>
        <p:spPr>
          <a:xfrm>
            <a:off x="6515100" y="3143250"/>
            <a:ext cx="777240" cy="571500"/>
          </a:xfrm>
          <a:custGeom>
            <a:avLst/>
            <a:gdLst>
              <a:gd name="connsiteX0" fmla="*/ 0 w 777240"/>
              <a:gd name="connsiteY0" fmla="*/ 571500 h 571500"/>
              <a:gd name="connsiteX1" fmla="*/ 457200 w 777240"/>
              <a:gd name="connsiteY1" fmla="*/ 403860 h 571500"/>
              <a:gd name="connsiteX2" fmla="*/ 777240 w 777240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571500">
                <a:moveTo>
                  <a:pt x="0" y="571500"/>
                </a:moveTo>
                <a:cubicBezTo>
                  <a:pt x="163830" y="535305"/>
                  <a:pt x="327660" y="499110"/>
                  <a:pt x="457200" y="403860"/>
                </a:cubicBezTo>
                <a:cubicBezTo>
                  <a:pt x="586740" y="308610"/>
                  <a:pt x="695960" y="142240"/>
                  <a:pt x="777240" y="0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52648D-C9E1-4987-B9AF-77090A57AEF5}"/>
              </a:ext>
            </a:extLst>
          </p:cNvPr>
          <p:cNvSpPr txBox="1"/>
          <p:nvPr/>
        </p:nvSpPr>
        <p:spPr>
          <a:xfrm>
            <a:off x="4924224" y="4585456"/>
            <a:ext cx="11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 = P atm</a:t>
            </a:r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BCCDDB-FED5-42CB-92C6-65E433494958}"/>
              </a:ext>
            </a:extLst>
          </p:cNvPr>
          <p:cNvSpPr txBox="1"/>
          <p:nvPr/>
        </p:nvSpPr>
        <p:spPr>
          <a:xfrm>
            <a:off x="4971214" y="3716762"/>
            <a:ext cx="11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 = 10 bar</a:t>
            </a:r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DD8B24-6FFC-4E48-B54B-C39EAF117C98}"/>
              </a:ext>
            </a:extLst>
          </p:cNvPr>
          <p:cNvSpPr txBox="1"/>
          <p:nvPr/>
        </p:nvSpPr>
        <p:spPr>
          <a:xfrm>
            <a:off x="4990752" y="1461886"/>
            <a:ext cx="1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 = 225 bar</a:t>
            </a:r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93E9E9-B03B-4C86-9490-27A24DBE7FA0}"/>
              </a:ext>
            </a:extLst>
          </p:cNvPr>
          <p:cNvCxnSpPr>
            <a:cxnSpLocks/>
          </p:cNvCxnSpPr>
          <p:nvPr/>
        </p:nvCxnSpPr>
        <p:spPr>
          <a:xfrm flipH="1">
            <a:off x="6515100" y="5001892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F3CE701-9F26-4354-9DB1-2ED0AF8B7394}"/>
              </a:ext>
            </a:extLst>
          </p:cNvPr>
          <p:cNvSpPr txBox="1"/>
          <p:nvPr/>
        </p:nvSpPr>
        <p:spPr>
          <a:xfrm>
            <a:off x="3037356" y="2988335"/>
            <a:ext cx="166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Liquid Region</a:t>
            </a:r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434F2A-2819-485E-8E91-92DFF3E8D8F6}"/>
              </a:ext>
            </a:extLst>
          </p:cNvPr>
          <p:cNvSpPr txBox="1"/>
          <p:nvPr/>
        </p:nvSpPr>
        <p:spPr>
          <a:xfrm>
            <a:off x="8364065" y="4969626"/>
            <a:ext cx="166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Wet Region</a:t>
            </a:r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EAB931-8F90-4DEF-9F58-850322E2A571}"/>
              </a:ext>
            </a:extLst>
          </p:cNvPr>
          <p:cNvSpPr txBox="1"/>
          <p:nvPr/>
        </p:nvSpPr>
        <p:spPr>
          <a:xfrm>
            <a:off x="7980456" y="3613759"/>
            <a:ext cx="166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Vapor Region</a:t>
            </a:r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EAECA9-A668-49FB-9633-D4C784774BEE}"/>
              </a:ext>
            </a:extLst>
          </p:cNvPr>
          <p:cNvCxnSpPr>
            <a:cxnSpLocks/>
          </p:cNvCxnSpPr>
          <p:nvPr/>
        </p:nvCxnSpPr>
        <p:spPr>
          <a:xfrm flipH="1">
            <a:off x="5557101" y="1865365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BB30C1A-118B-45EF-A103-496FF81FBC3F}"/>
              </a:ext>
            </a:extLst>
          </p:cNvPr>
          <p:cNvSpPr txBox="1"/>
          <p:nvPr/>
        </p:nvSpPr>
        <p:spPr>
          <a:xfrm>
            <a:off x="7318362" y="1689780"/>
            <a:ext cx="166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Critical point</a:t>
            </a:r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F644F4-2D2E-40A0-83C7-95790C8BE547}"/>
              </a:ext>
            </a:extLst>
          </p:cNvPr>
          <p:cNvSpPr txBox="1"/>
          <p:nvPr/>
        </p:nvSpPr>
        <p:spPr>
          <a:xfrm>
            <a:off x="3459480" y="544958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endParaRPr lang="en-IN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C99345-EE4B-4CB7-9283-30F1DF774BE6}"/>
              </a:ext>
            </a:extLst>
          </p:cNvPr>
          <p:cNvSpPr txBox="1"/>
          <p:nvPr/>
        </p:nvSpPr>
        <p:spPr>
          <a:xfrm>
            <a:off x="4213860" y="456438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D43162-2AE7-44E5-8E25-C8334185DBD0}"/>
              </a:ext>
            </a:extLst>
          </p:cNvPr>
          <p:cNvSpPr txBox="1"/>
          <p:nvPr/>
        </p:nvSpPr>
        <p:spPr>
          <a:xfrm>
            <a:off x="6583680" y="457200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C52DF2-F6DD-489B-9078-1AFDB348B9E9}"/>
              </a:ext>
            </a:extLst>
          </p:cNvPr>
          <p:cNvSpPr txBox="1"/>
          <p:nvPr/>
        </p:nvSpPr>
        <p:spPr>
          <a:xfrm>
            <a:off x="7444740" y="360957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</a:t>
            </a:r>
            <a:endParaRPr lang="en-IN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F67839-6B94-4623-925D-B3DA1D16C71D}"/>
              </a:ext>
            </a:extLst>
          </p:cNvPr>
          <p:cNvSpPr txBox="1"/>
          <p:nvPr/>
        </p:nvSpPr>
        <p:spPr>
          <a:xfrm>
            <a:off x="7120455" y="28202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8</a:t>
            </a:r>
            <a:endParaRPr lang="en-IN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96AEF-0EFC-4AD1-ADAE-271427B81B32}"/>
              </a:ext>
            </a:extLst>
          </p:cNvPr>
          <p:cNvSpPr txBox="1"/>
          <p:nvPr/>
        </p:nvSpPr>
        <p:spPr>
          <a:xfrm>
            <a:off x="6276973" y="370510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7</a:t>
            </a:r>
            <a:endParaRPr lang="en-IN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3453CB-D2E3-43EA-938E-583DCE34AA23}"/>
              </a:ext>
            </a:extLst>
          </p:cNvPr>
          <p:cNvSpPr txBox="1"/>
          <p:nvPr/>
        </p:nvSpPr>
        <p:spPr>
          <a:xfrm>
            <a:off x="4536637" y="366697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6</a:t>
            </a:r>
            <a:endParaRPr lang="en-IN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76C9B3-7EC7-4CEE-A946-1F0F51A2BC21}"/>
              </a:ext>
            </a:extLst>
          </p:cNvPr>
          <p:cNvSpPr txBox="1"/>
          <p:nvPr/>
        </p:nvSpPr>
        <p:spPr>
          <a:xfrm>
            <a:off x="3133090" y="544603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5</a:t>
            </a:r>
            <a:endParaRPr lang="en-IN" b="1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FF3009-8FC3-42D8-B765-14412DC300EF}"/>
              </a:ext>
            </a:extLst>
          </p:cNvPr>
          <p:cNvCxnSpPr>
            <a:cxnSpLocks/>
          </p:cNvCxnSpPr>
          <p:nvPr/>
        </p:nvCxnSpPr>
        <p:spPr>
          <a:xfrm flipH="1">
            <a:off x="6320355" y="2820213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3C3AEF8-65F7-46E5-B2E6-2E32532B5E97}"/>
              </a:ext>
            </a:extLst>
          </p:cNvPr>
          <p:cNvSpPr txBox="1"/>
          <p:nvPr/>
        </p:nvSpPr>
        <p:spPr>
          <a:xfrm>
            <a:off x="7997866" y="2573082"/>
            <a:ext cx="16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Saturated Vapour Line</a:t>
            </a:r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98313A-4EE4-4BF2-8530-59E81FD07DA4}"/>
              </a:ext>
            </a:extLst>
          </p:cNvPr>
          <p:cNvSpPr txBox="1"/>
          <p:nvPr/>
        </p:nvSpPr>
        <p:spPr>
          <a:xfrm>
            <a:off x="3239159" y="1748908"/>
            <a:ext cx="16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Saturated Vapour Line</a:t>
            </a:r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CE9F66-75F2-4AA5-BAE1-AC23164DA62C}"/>
              </a:ext>
            </a:extLst>
          </p:cNvPr>
          <p:cNvCxnSpPr>
            <a:cxnSpLocks/>
          </p:cNvCxnSpPr>
          <p:nvPr/>
        </p:nvCxnSpPr>
        <p:spPr>
          <a:xfrm>
            <a:off x="4700319" y="2072073"/>
            <a:ext cx="505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F1D2AF5-5E22-49C8-B596-B4D9C5C52E7B}"/>
              </a:ext>
            </a:extLst>
          </p:cNvPr>
          <p:cNvCxnSpPr>
            <a:cxnSpLocks/>
          </p:cNvCxnSpPr>
          <p:nvPr/>
        </p:nvCxnSpPr>
        <p:spPr>
          <a:xfrm flipV="1">
            <a:off x="2392622" y="4564381"/>
            <a:ext cx="1810690" cy="7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C7AC33D-D9C9-460E-B2E0-AC9D6078F8A9}"/>
              </a:ext>
            </a:extLst>
          </p:cNvPr>
          <p:cNvSpPr txBox="1"/>
          <p:nvPr/>
        </p:nvSpPr>
        <p:spPr>
          <a:xfrm>
            <a:off x="811141" y="4372094"/>
            <a:ext cx="166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T_sat at P_atm</a:t>
            </a:r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CD34DAB-B799-47CA-84A5-C74492B2C425}"/>
              </a:ext>
            </a:extLst>
          </p:cNvPr>
          <p:cNvCxnSpPr>
            <a:cxnSpLocks/>
          </p:cNvCxnSpPr>
          <p:nvPr/>
        </p:nvCxnSpPr>
        <p:spPr>
          <a:xfrm flipV="1">
            <a:off x="2436775" y="3710493"/>
            <a:ext cx="2023681" cy="12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3DD4E18-894F-45FB-9501-195272ECCCEC}"/>
              </a:ext>
            </a:extLst>
          </p:cNvPr>
          <p:cNvSpPr txBox="1"/>
          <p:nvPr/>
        </p:nvSpPr>
        <p:spPr>
          <a:xfrm>
            <a:off x="707568" y="3523111"/>
            <a:ext cx="18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T_sat at P_10bar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0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127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15</cp:revision>
  <dcterms:created xsi:type="dcterms:W3CDTF">2023-01-22T14:08:47Z</dcterms:created>
  <dcterms:modified xsi:type="dcterms:W3CDTF">2023-01-25T15:38:59Z</dcterms:modified>
</cp:coreProperties>
</file>