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103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Adobe Hebrew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12</cp:revision>
  <dcterms:created xsi:type="dcterms:W3CDTF">2023-01-27T09:13:56Z</dcterms:created>
  <dcterms:modified xsi:type="dcterms:W3CDTF">2023-01-29T17:46:34Z</dcterms:modified>
</cp:coreProperties>
</file>