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D8923-658C-4A0F-A2FA-2A112969D0A9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CB9B8-8BDB-4F68-9A38-B1DC131CB387}"/>
              </a:ext>
            </a:extLst>
          </p:cNvPr>
          <p:cNvSpPr/>
          <p:nvPr/>
        </p:nvSpPr>
        <p:spPr>
          <a:xfrm>
            <a:off x="7826188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ECBD7-DCA2-436E-9C7C-AF8959909038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31E89-CA08-4F30-9B73-404C022E0431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5B39B-6D95-476B-B2DB-5D7E00BA2C8A}"/>
              </a:ext>
            </a:extLst>
          </p:cNvPr>
          <p:cNvCxnSpPr/>
          <p:nvPr/>
        </p:nvCxnSpPr>
        <p:spPr>
          <a:xfrm>
            <a:off x="9269505" y="869575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28447-F07B-4DB0-B90E-B3C89814308A}"/>
              </a:ext>
            </a:extLst>
          </p:cNvPr>
          <p:cNvCxnSpPr/>
          <p:nvPr/>
        </p:nvCxnSpPr>
        <p:spPr>
          <a:xfrm>
            <a:off x="7297272" y="3487269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49182B-8D4E-4E46-8CCB-A9DCC1D9F63E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3FA49-CD1B-4541-AF00-28DC3D29DFA5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67228-6B2E-4481-A8A8-2AFA37CCA9F5}"/>
              </a:ext>
            </a:extLst>
          </p:cNvPr>
          <p:cNvCxnSpPr>
            <a:cxnSpLocks/>
          </p:cNvCxnSpPr>
          <p:nvPr/>
        </p:nvCxnSpPr>
        <p:spPr>
          <a:xfrm>
            <a:off x="2008094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5398C-C576-41BF-B4E3-C99F698A291B}"/>
              </a:ext>
            </a:extLst>
          </p:cNvPr>
          <p:cNvCxnSpPr>
            <a:cxnSpLocks/>
          </p:cNvCxnSpPr>
          <p:nvPr/>
        </p:nvCxnSpPr>
        <p:spPr>
          <a:xfrm>
            <a:off x="1712258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B8838-F59B-4877-A266-A5EAD999BD0B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2231C-F03A-473D-A631-056ECB8E75F5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12D51-54F5-4356-B5E2-7DF9B092FD1C}"/>
              </a:ext>
            </a:extLst>
          </p:cNvPr>
          <p:cNvSpPr txBox="1"/>
          <p:nvPr/>
        </p:nvSpPr>
        <p:spPr>
          <a:xfrm>
            <a:off x="6723649" y="319428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AD6DA-9993-4D06-9642-B431480E0F9D}"/>
              </a:ext>
            </a:extLst>
          </p:cNvPr>
          <p:cNvSpPr txBox="1"/>
          <p:nvPr/>
        </p:nvSpPr>
        <p:spPr>
          <a:xfrm>
            <a:off x="8790015" y="3233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54BF-91F1-4FA0-86F2-EB48E3031EF9}"/>
              </a:ext>
            </a:extLst>
          </p:cNvPr>
          <p:cNvSpPr txBox="1"/>
          <p:nvPr/>
        </p:nvSpPr>
        <p:spPr>
          <a:xfrm>
            <a:off x="815667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7B4C8-1D35-4B1D-8173-97EC76DC29D5}"/>
              </a:ext>
            </a:extLst>
          </p:cNvPr>
          <p:cNvCxnSpPr>
            <a:cxnSpLocks/>
          </p:cNvCxnSpPr>
          <p:nvPr/>
        </p:nvCxnSpPr>
        <p:spPr>
          <a:xfrm>
            <a:off x="1712258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752AE-4D85-4D0D-A3F8-2AB62989DD58}"/>
              </a:ext>
            </a:extLst>
          </p:cNvPr>
          <p:cNvSpPr txBox="1"/>
          <p:nvPr/>
        </p:nvSpPr>
        <p:spPr>
          <a:xfrm>
            <a:off x="831172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1CEC-282F-49C9-BD04-3C18A5E893CA}"/>
              </a:ext>
            </a:extLst>
          </p:cNvPr>
          <p:cNvSpPr txBox="1"/>
          <p:nvPr/>
        </p:nvSpPr>
        <p:spPr>
          <a:xfrm>
            <a:off x="2292417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10B905-595F-49A4-AB01-B92758998CD0}"/>
              </a:ext>
            </a:extLst>
          </p:cNvPr>
          <p:cNvCxnSpPr>
            <a:cxnSpLocks/>
          </p:cNvCxnSpPr>
          <p:nvPr/>
        </p:nvCxnSpPr>
        <p:spPr>
          <a:xfrm>
            <a:off x="3484967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B4E13-0169-4766-A4FD-7FF843A09A4D}"/>
              </a:ext>
            </a:extLst>
          </p:cNvPr>
          <p:cNvSpPr txBox="1"/>
          <p:nvPr/>
        </p:nvSpPr>
        <p:spPr>
          <a:xfrm>
            <a:off x="3769290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42C62-2A3A-443E-8DF1-61097AFB8E4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789C0-F840-4E25-9832-65CF366C79A0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9928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BB8A2E-EAF3-446F-ADDC-5D1C037C3DD8}"/>
              </a:ext>
            </a:extLst>
          </p:cNvPr>
          <p:cNvSpPr txBox="1"/>
          <p:nvPr/>
        </p:nvSpPr>
        <p:spPr>
          <a:xfrm>
            <a:off x="3894556" y="267095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C9EB6-C9A1-4868-9E18-A9FC895B3EBD}"/>
              </a:ext>
            </a:extLst>
          </p:cNvPr>
          <p:cNvCxnSpPr>
            <a:cxnSpLocks/>
          </p:cNvCxnSpPr>
          <p:nvPr/>
        </p:nvCxnSpPr>
        <p:spPr>
          <a:xfrm>
            <a:off x="9307606" y="2525805"/>
            <a:ext cx="5849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A17B89-7707-437F-94BD-245387E2ADA1}"/>
              </a:ext>
            </a:extLst>
          </p:cNvPr>
          <p:cNvSpPr txBox="1"/>
          <p:nvPr/>
        </p:nvSpPr>
        <p:spPr>
          <a:xfrm>
            <a:off x="9140212" y="243676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787C8A-6DDA-4951-BB58-BB7C93D67680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1F349F-71C2-4DBD-9491-D4D1A79DDF2D}"/>
              </a:ext>
            </a:extLst>
          </p:cNvPr>
          <p:cNvSpPr/>
          <p:nvPr/>
        </p:nvSpPr>
        <p:spPr>
          <a:xfrm>
            <a:off x="3371122" y="3429000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01D576-5170-4D89-914C-FC4C36E0FF0C}"/>
              </a:ext>
            </a:extLst>
          </p:cNvPr>
          <p:cNvSpPr/>
          <p:nvPr/>
        </p:nvSpPr>
        <p:spPr>
          <a:xfrm>
            <a:off x="9180253" y="33776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3280-C634-4904-901C-1FA03D063A3F}"/>
              </a:ext>
            </a:extLst>
          </p:cNvPr>
          <p:cNvSpPr txBox="1"/>
          <p:nvPr/>
        </p:nvSpPr>
        <p:spPr>
          <a:xfrm>
            <a:off x="3179199" y="34474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577D6-991A-4A30-A0E8-94E4C684A457}"/>
              </a:ext>
            </a:extLst>
          </p:cNvPr>
          <p:cNvSpPr txBox="1"/>
          <p:nvPr/>
        </p:nvSpPr>
        <p:spPr>
          <a:xfrm>
            <a:off x="8951017" y="336704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F5F86-5136-4A18-A92F-4FE5F863D0CD}"/>
              </a:ext>
            </a:extLst>
          </p:cNvPr>
          <p:cNvCxnSpPr>
            <a:cxnSpLocks/>
          </p:cNvCxnSpPr>
          <p:nvPr/>
        </p:nvCxnSpPr>
        <p:spPr>
          <a:xfrm>
            <a:off x="7826188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89B7-4C58-4AD8-8802-CB9D2F77237D}"/>
              </a:ext>
            </a:extLst>
          </p:cNvPr>
          <p:cNvCxnSpPr>
            <a:cxnSpLocks/>
          </p:cNvCxnSpPr>
          <p:nvPr/>
        </p:nvCxnSpPr>
        <p:spPr>
          <a:xfrm>
            <a:off x="7530352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8A107D-5674-45F9-8CBC-7931311E5ECF}"/>
              </a:ext>
            </a:extLst>
          </p:cNvPr>
          <p:cNvSpPr txBox="1"/>
          <p:nvPr/>
        </p:nvSpPr>
        <p:spPr>
          <a:xfrm>
            <a:off x="6633761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A4272-F811-46D3-811B-BBC579FE47A7}"/>
              </a:ext>
            </a:extLst>
          </p:cNvPr>
          <p:cNvCxnSpPr>
            <a:cxnSpLocks/>
          </p:cNvCxnSpPr>
          <p:nvPr/>
        </p:nvCxnSpPr>
        <p:spPr>
          <a:xfrm>
            <a:off x="7530352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9395FD-EAD6-46E5-A55D-73F20DD57FE2}"/>
              </a:ext>
            </a:extLst>
          </p:cNvPr>
          <p:cNvSpPr txBox="1"/>
          <p:nvPr/>
        </p:nvSpPr>
        <p:spPr>
          <a:xfrm>
            <a:off x="6649266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4EA0D-0D26-4569-A459-5D1273AAEE73}"/>
              </a:ext>
            </a:extLst>
          </p:cNvPr>
          <p:cNvSpPr txBox="1"/>
          <p:nvPr/>
        </p:nvSpPr>
        <p:spPr>
          <a:xfrm>
            <a:off x="8110511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613E2-4CC9-4364-BF93-580BCA9D4DBE}"/>
              </a:ext>
            </a:extLst>
          </p:cNvPr>
          <p:cNvCxnSpPr>
            <a:cxnSpLocks/>
          </p:cNvCxnSpPr>
          <p:nvPr/>
        </p:nvCxnSpPr>
        <p:spPr>
          <a:xfrm>
            <a:off x="9303061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44E34F-1A29-4E6E-A154-3772387C2F16}"/>
              </a:ext>
            </a:extLst>
          </p:cNvPr>
          <p:cNvSpPr txBox="1"/>
          <p:nvPr/>
        </p:nvSpPr>
        <p:spPr>
          <a:xfrm>
            <a:off x="9587384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994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9D94E-ED23-4194-8EE7-010C085B27C6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C277-82DB-4D53-8362-125AB947AFE4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8536-B9B7-43E9-A2A5-E01283FD228B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F70E6D-BD25-4B57-836F-AA211E14CC1D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58862-E5BC-48D8-B3C5-FD9575B73228}"/>
              </a:ext>
            </a:extLst>
          </p:cNvPr>
          <p:cNvCxnSpPr>
            <a:cxnSpLocks/>
          </p:cNvCxnSpPr>
          <p:nvPr/>
        </p:nvCxnSpPr>
        <p:spPr>
          <a:xfrm>
            <a:off x="1424718" y="1577788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F23D0A-63E6-424F-A2A9-D43DB9DF6BB3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457B6-F911-453E-A73B-19DDEF403574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5D35-41DF-4AF0-9463-75542E925260}"/>
              </a:ext>
            </a:extLst>
          </p:cNvPr>
          <p:cNvSpPr txBox="1"/>
          <p:nvPr/>
        </p:nvSpPr>
        <p:spPr>
          <a:xfrm>
            <a:off x="688950" y="323910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4284-1EC1-4A4F-AABC-CA8BCB1E0035}"/>
              </a:ext>
            </a:extLst>
          </p:cNvPr>
          <p:cNvCxnSpPr>
            <a:cxnSpLocks/>
          </p:cNvCxnSpPr>
          <p:nvPr/>
        </p:nvCxnSpPr>
        <p:spPr>
          <a:xfrm>
            <a:off x="1998960" y="5977825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BEBF7-BAE7-4C96-A94E-BCD256216B7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3C784-3586-4D70-B188-C1BD40FCD52B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29573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F615A4-6B2F-4389-84B3-C299A48F33EE}"/>
              </a:ext>
            </a:extLst>
          </p:cNvPr>
          <p:cNvSpPr txBox="1"/>
          <p:nvPr/>
        </p:nvSpPr>
        <p:spPr>
          <a:xfrm>
            <a:off x="3891282" y="38954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43A4E-37B7-46DF-B82C-EF6058587F2B}"/>
              </a:ext>
            </a:extLst>
          </p:cNvPr>
          <p:cNvSpPr/>
          <p:nvPr/>
        </p:nvSpPr>
        <p:spPr>
          <a:xfrm>
            <a:off x="3371122" y="340210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6158B-9478-46DB-815B-DB340CBAD365}"/>
              </a:ext>
            </a:extLst>
          </p:cNvPr>
          <p:cNvSpPr txBox="1"/>
          <p:nvPr/>
        </p:nvSpPr>
        <p:spPr>
          <a:xfrm>
            <a:off x="3458434" y="3383732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80F7BE-F72F-41F3-BF6E-2183637D3F1B}"/>
              </a:ext>
            </a:extLst>
          </p:cNvPr>
          <p:cNvCxnSpPr>
            <a:cxnSpLocks/>
          </p:cNvCxnSpPr>
          <p:nvPr/>
        </p:nvCxnSpPr>
        <p:spPr>
          <a:xfrm>
            <a:off x="1990163" y="887506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C5577-B4B8-40F9-B108-43460A9AE19B}"/>
              </a:ext>
            </a:extLst>
          </p:cNvPr>
          <p:cNvCxnSpPr>
            <a:cxnSpLocks/>
          </p:cNvCxnSpPr>
          <p:nvPr/>
        </p:nvCxnSpPr>
        <p:spPr>
          <a:xfrm flipH="1">
            <a:off x="1952305" y="5429733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30B76-9CF8-433E-B54B-116327C664CA}"/>
              </a:ext>
            </a:extLst>
          </p:cNvPr>
          <p:cNvSpPr txBox="1"/>
          <p:nvPr/>
        </p:nvSpPr>
        <p:spPr>
          <a:xfrm>
            <a:off x="3417609" y="53339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73E32-D89A-48F4-AE19-700713F1E498}"/>
              </a:ext>
            </a:extLst>
          </p:cNvPr>
          <p:cNvSpPr txBox="1"/>
          <p:nvPr/>
        </p:nvSpPr>
        <p:spPr>
          <a:xfrm>
            <a:off x="5425274" y="3359937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9726-0624-46EA-8A66-B93B720FBA0C}"/>
              </a:ext>
            </a:extLst>
          </p:cNvPr>
          <p:cNvSpPr txBox="1"/>
          <p:nvPr/>
        </p:nvSpPr>
        <p:spPr>
          <a:xfrm>
            <a:off x="1528191" y="36428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9FDE-49FF-46D7-952C-AA5F22CF5911}"/>
              </a:ext>
            </a:extLst>
          </p:cNvPr>
          <p:cNvSpPr txBox="1"/>
          <p:nvPr/>
        </p:nvSpPr>
        <p:spPr>
          <a:xfrm>
            <a:off x="5590590" y="513787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573FC-D98A-487B-900F-C859DBB64EDE}"/>
              </a:ext>
            </a:extLst>
          </p:cNvPr>
          <p:cNvSpPr txBox="1"/>
          <p:nvPr/>
        </p:nvSpPr>
        <p:spPr>
          <a:xfrm>
            <a:off x="1675730" y="5320666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C99E-29AD-4FE7-8DC4-CB541685B58E}"/>
              </a:ext>
            </a:extLst>
          </p:cNvPr>
          <p:cNvSpPr txBox="1"/>
          <p:nvPr/>
        </p:nvSpPr>
        <p:spPr>
          <a:xfrm>
            <a:off x="2980642" y="600202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65F33F-96CF-4DAB-A294-97F754A9BD2F}"/>
              </a:ext>
            </a:extLst>
          </p:cNvPr>
          <p:cNvSpPr/>
          <p:nvPr/>
        </p:nvSpPr>
        <p:spPr>
          <a:xfrm>
            <a:off x="7635986" y="1553630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078BF-AD1A-4997-85E7-E2043F91471F}"/>
              </a:ext>
            </a:extLst>
          </p:cNvPr>
          <p:cNvCxnSpPr/>
          <p:nvPr/>
        </p:nvCxnSpPr>
        <p:spPr>
          <a:xfrm>
            <a:off x="9079303" y="845418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3B2EBA-CBEE-442F-B6DE-B71F93F5ED8A}"/>
              </a:ext>
            </a:extLst>
          </p:cNvPr>
          <p:cNvCxnSpPr/>
          <p:nvPr/>
        </p:nvCxnSpPr>
        <p:spPr>
          <a:xfrm>
            <a:off x="7169823" y="3476559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6BD05-0AA4-452A-9A8F-18AC7E599E37}"/>
              </a:ext>
            </a:extLst>
          </p:cNvPr>
          <p:cNvCxnSpPr>
            <a:cxnSpLocks/>
          </p:cNvCxnSpPr>
          <p:nvPr/>
        </p:nvCxnSpPr>
        <p:spPr>
          <a:xfrm>
            <a:off x="7052610" y="1553630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B77038-E0B6-4A80-8C1D-B6BADF77ECC3}"/>
              </a:ext>
            </a:extLst>
          </p:cNvPr>
          <p:cNvSpPr txBox="1"/>
          <p:nvPr/>
        </p:nvSpPr>
        <p:spPr>
          <a:xfrm>
            <a:off x="10616266" y="317297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1F3D7-A5DF-4BDD-B731-61895587BA81}"/>
              </a:ext>
            </a:extLst>
          </p:cNvPr>
          <p:cNvSpPr txBox="1"/>
          <p:nvPr/>
        </p:nvSpPr>
        <p:spPr>
          <a:xfrm>
            <a:off x="8608534" y="33055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ABB4D-16BB-4B1F-9E5E-FF18350B62BA}"/>
              </a:ext>
            </a:extLst>
          </p:cNvPr>
          <p:cNvSpPr txBox="1"/>
          <p:nvPr/>
        </p:nvSpPr>
        <p:spPr>
          <a:xfrm>
            <a:off x="6316842" y="321494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4FA00-FD8C-44C9-874B-8D92655F0B76}"/>
              </a:ext>
            </a:extLst>
          </p:cNvPr>
          <p:cNvCxnSpPr>
            <a:cxnSpLocks/>
          </p:cNvCxnSpPr>
          <p:nvPr/>
        </p:nvCxnSpPr>
        <p:spPr>
          <a:xfrm>
            <a:off x="7626852" y="5953667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4FA125-206E-4789-B45A-65A71C5CB10D}"/>
              </a:ext>
            </a:extLst>
          </p:cNvPr>
          <p:cNvSpPr/>
          <p:nvPr/>
        </p:nvSpPr>
        <p:spPr>
          <a:xfrm>
            <a:off x="8999014" y="3377947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52A25-E0C7-4086-8C84-AE864B8DC2BE}"/>
              </a:ext>
            </a:extLst>
          </p:cNvPr>
          <p:cNvSpPr txBox="1"/>
          <p:nvPr/>
        </p:nvSpPr>
        <p:spPr>
          <a:xfrm>
            <a:off x="9086326" y="3359574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1632C9-3909-48F9-A0A8-4E3494D5337A}"/>
              </a:ext>
            </a:extLst>
          </p:cNvPr>
          <p:cNvCxnSpPr>
            <a:cxnSpLocks/>
          </p:cNvCxnSpPr>
          <p:nvPr/>
        </p:nvCxnSpPr>
        <p:spPr>
          <a:xfrm>
            <a:off x="7618055" y="863348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96FFF3-B5CF-468B-9145-C0D5EEB01BA7}"/>
              </a:ext>
            </a:extLst>
          </p:cNvPr>
          <p:cNvCxnSpPr>
            <a:cxnSpLocks/>
          </p:cNvCxnSpPr>
          <p:nvPr/>
        </p:nvCxnSpPr>
        <p:spPr>
          <a:xfrm flipH="1">
            <a:off x="7580197" y="5405575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40E8A8-3370-4D99-92DA-63564D042677}"/>
              </a:ext>
            </a:extLst>
          </p:cNvPr>
          <p:cNvSpPr txBox="1"/>
          <p:nvPr/>
        </p:nvSpPr>
        <p:spPr>
          <a:xfrm>
            <a:off x="9045501" y="509241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0C96A-84AC-40D2-A1F8-D1F2AFBAD047}"/>
              </a:ext>
            </a:extLst>
          </p:cNvPr>
          <p:cNvSpPr txBox="1"/>
          <p:nvPr/>
        </p:nvSpPr>
        <p:spPr>
          <a:xfrm>
            <a:off x="11053166" y="333577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B8011-3B4C-49CB-9D5C-AF378D61842A}"/>
              </a:ext>
            </a:extLst>
          </p:cNvPr>
          <p:cNvSpPr txBox="1"/>
          <p:nvPr/>
        </p:nvSpPr>
        <p:spPr>
          <a:xfrm>
            <a:off x="7156083" y="34012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E1672-267B-4C44-AE99-0049D950906E}"/>
              </a:ext>
            </a:extLst>
          </p:cNvPr>
          <p:cNvSpPr txBox="1"/>
          <p:nvPr/>
        </p:nvSpPr>
        <p:spPr>
          <a:xfrm>
            <a:off x="11210904" y="513787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6F57D-6D5E-4018-A982-920D915BA984}"/>
              </a:ext>
            </a:extLst>
          </p:cNvPr>
          <p:cNvSpPr txBox="1"/>
          <p:nvPr/>
        </p:nvSpPr>
        <p:spPr>
          <a:xfrm>
            <a:off x="7303622" y="5296508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7EB34-2290-4C9E-994F-6C6E6CA32ADA}"/>
              </a:ext>
            </a:extLst>
          </p:cNvPr>
          <p:cNvSpPr txBox="1"/>
          <p:nvPr/>
        </p:nvSpPr>
        <p:spPr>
          <a:xfrm>
            <a:off x="8608534" y="59778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E09108-076B-4CF7-B891-FED3A895CF9A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E870F-ABFB-449A-AEF3-4DEFBE33C4EB}"/>
              </a:ext>
            </a:extLst>
          </p:cNvPr>
          <p:cNvSpPr txBox="1"/>
          <p:nvPr/>
        </p:nvSpPr>
        <p:spPr>
          <a:xfrm>
            <a:off x="8282591" y="187184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5274F2-28CD-4ABA-82A1-2244338BC516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2E7135-81AE-458F-8130-9B295AA264C8}"/>
              </a:ext>
            </a:extLst>
          </p:cNvPr>
          <p:cNvCxnSpPr>
            <a:cxnSpLocks/>
          </p:cNvCxnSpPr>
          <p:nvPr/>
        </p:nvCxnSpPr>
        <p:spPr>
          <a:xfrm>
            <a:off x="7660878" y="2311260"/>
            <a:ext cx="2231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71FB0-B7C4-4867-BFE4-650379E0D40A}"/>
              </a:ext>
            </a:extLst>
          </p:cNvPr>
          <p:cNvCxnSpPr>
            <a:cxnSpLocks/>
          </p:cNvCxnSpPr>
          <p:nvPr/>
        </p:nvCxnSpPr>
        <p:spPr>
          <a:xfrm flipH="1" flipV="1">
            <a:off x="2339279" y="3493798"/>
            <a:ext cx="10448" cy="19400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6C267-82E3-4749-89F2-4F7150818CFB}"/>
              </a:ext>
            </a:extLst>
          </p:cNvPr>
          <p:cNvCxnSpPr>
            <a:cxnSpLocks/>
          </p:cNvCxnSpPr>
          <p:nvPr/>
        </p:nvCxnSpPr>
        <p:spPr>
          <a:xfrm flipH="1">
            <a:off x="7660878" y="4753021"/>
            <a:ext cx="14274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5A622-E0E6-4DBC-956A-007051DF619A}"/>
              </a:ext>
            </a:extLst>
          </p:cNvPr>
          <p:cNvSpPr txBox="1"/>
          <p:nvPr/>
        </p:nvSpPr>
        <p:spPr>
          <a:xfrm>
            <a:off x="2065025" y="4253323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D1 = d/2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380F4-A15A-4DAD-9195-C282246BDCA6}"/>
              </a:ext>
            </a:extLst>
          </p:cNvPr>
          <p:cNvSpPr txBox="1"/>
          <p:nvPr/>
        </p:nvSpPr>
        <p:spPr>
          <a:xfrm>
            <a:off x="7618055" y="4373512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D2 = b/2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280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F1346C-8E2A-4E39-9E99-480BD2B82568}"/>
              </a:ext>
            </a:extLst>
          </p:cNvPr>
          <p:cNvSpPr/>
          <p:nvPr/>
        </p:nvSpPr>
        <p:spPr>
          <a:xfrm>
            <a:off x="4122060" y="1884013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5FE1B-7585-4BDA-B0C0-FDF8E21BE366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72EE1-81E5-4092-B01E-A796FE44B1F9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158B6-CF31-49B8-89BE-98C8ED378C0F}"/>
              </a:ext>
            </a:extLst>
          </p:cNvPr>
          <p:cNvSpPr/>
          <p:nvPr/>
        </p:nvSpPr>
        <p:spPr>
          <a:xfrm>
            <a:off x="7212107" y="2474672"/>
            <a:ext cx="204483" cy="197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B95E7-4171-41D1-95A2-2F8CE68C3917}"/>
              </a:ext>
            </a:extLst>
          </p:cNvPr>
          <p:cNvCxnSpPr>
            <a:cxnSpLocks/>
          </p:cNvCxnSpPr>
          <p:nvPr/>
        </p:nvCxnSpPr>
        <p:spPr>
          <a:xfrm flipV="1">
            <a:off x="6060141" y="2571827"/>
            <a:ext cx="1254208" cy="1026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6AB260-021F-420E-A1AB-BB28BDD7434D}"/>
              </a:ext>
            </a:extLst>
          </p:cNvPr>
          <p:cNvSpPr txBox="1"/>
          <p:nvPr/>
        </p:nvSpPr>
        <p:spPr>
          <a:xfrm>
            <a:off x="6687245" y="288072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E4FC67-ADED-49F0-AF1F-704A32072FB7}"/>
              </a:ext>
            </a:extLst>
          </p:cNvPr>
          <p:cNvCxnSpPr>
            <a:cxnSpLocks/>
          </p:cNvCxnSpPr>
          <p:nvPr/>
        </p:nvCxnSpPr>
        <p:spPr>
          <a:xfrm>
            <a:off x="6060141" y="2547884"/>
            <a:ext cx="1248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D93CE8-8B16-41E0-B639-C00462B74511}"/>
              </a:ext>
            </a:extLst>
          </p:cNvPr>
          <p:cNvCxnSpPr>
            <a:cxnSpLocks/>
          </p:cNvCxnSpPr>
          <p:nvPr/>
        </p:nvCxnSpPr>
        <p:spPr>
          <a:xfrm>
            <a:off x="7308627" y="2547884"/>
            <a:ext cx="0" cy="10648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7306EE-F26C-4EF3-92B7-2D8C93C80528}"/>
              </a:ext>
            </a:extLst>
          </p:cNvPr>
          <p:cNvSpPr txBox="1"/>
          <p:nvPr/>
        </p:nvSpPr>
        <p:spPr>
          <a:xfrm>
            <a:off x="6492983" y="202466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FC62C-7658-48E8-A09F-17CE69CBC586}"/>
              </a:ext>
            </a:extLst>
          </p:cNvPr>
          <p:cNvSpPr txBox="1"/>
          <p:nvPr/>
        </p:nvSpPr>
        <p:spPr>
          <a:xfrm>
            <a:off x="7314348" y="27734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E89D-FB71-4D18-A073-D97AB391BDF5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C3E78-99C0-4919-99C4-883B403174E4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99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2CE001-2DD0-405A-B905-CDCF33C0B2FE}"/>
              </a:ext>
            </a:extLst>
          </p:cNvPr>
          <p:cNvSpPr/>
          <p:nvPr/>
        </p:nvSpPr>
        <p:spPr>
          <a:xfrm>
            <a:off x="3830291" y="1461246"/>
            <a:ext cx="4370052" cy="4285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DD685F-4126-4D39-AE4E-81CDF3F730A4}"/>
              </a:ext>
            </a:extLst>
          </p:cNvPr>
          <p:cNvSpPr/>
          <p:nvPr/>
        </p:nvSpPr>
        <p:spPr>
          <a:xfrm>
            <a:off x="4480560" y="2072640"/>
            <a:ext cx="3078480" cy="3102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D23F-AF8B-4320-890A-C8B0B233380D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9AA4B-961C-4EA3-8C42-60F19530213D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0273E-68CA-42F3-9D7D-AD0392F09BBB}"/>
              </a:ext>
            </a:extLst>
          </p:cNvPr>
          <p:cNvSpPr/>
          <p:nvPr/>
        </p:nvSpPr>
        <p:spPr>
          <a:xfrm>
            <a:off x="4670611" y="2259104"/>
            <a:ext cx="2707342" cy="2707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288ED-2B0C-413F-B19E-2486B6E7BAB7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689AA-8029-4A91-AC03-9C8AA0C5C267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6FF05-8FDF-4D9E-966B-B409ECB8E7D8}"/>
              </a:ext>
            </a:extLst>
          </p:cNvPr>
          <p:cNvCxnSpPr>
            <a:endCxn id="3" idx="7"/>
          </p:cNvCxnSpPr>
          <p:nvPr/>
        </p:nvCxnSpPr>
        <p:spPr>
          <a:xfrm flipV="1">
            <a:off x="6096000" y="2655585"/>
            <a:ext cx="885472" cy="9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FA3858-D1F0-4E51-B82F-E7C54D18BA51}"/>
              </a:ext>
            </a:extLst>
          </p:cNvPr>
          <p:cNvSpPr txBox="1"/>
          <p:nvPr/>
        </p:nvSpPr>
        <p:spPr>
          <a:xfrm>
            <a:off x="6538736" y="2946121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FE43-DDBE-4913-926F-5334EAFD62D1}"/>
              </a:ext>
            </a:extLst>
          </p:cNvPr>
          <p:cNvCxnSpPr>
            <a:cxnSpLocks/>
          </p:cNvCxnSpPr>
          <p:nvPr/>
        </p:nvCxnSpPr>
        <p:spPr>
          <a:xfrm flipH="1" flipV="1">
            <a:off x="5003978" y="2471810"/>
            <a:ext cx="1092022" cy="1152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478EFD-C0E8-498C-87FC-BFC29D20AC3F}"/>
              </a:ext>
            </a:extLst>
          </p:cNvPr>
          <p:cNvSpPr txBox="1"/>
          <p:nvPr/>
        </p:nvSpPr>
        <p:spPr>
          <a:xfrm rot="2932917">
            <a:off x="4822611" y="2872569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ρ+dρ</a:t>
            </a:r>
            <a:endParaRPr lang="en-IN" sz="2800" b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5EBCA-C59A-4F62-9601-ABF11ADDEC83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080995" y="3624072"/>
            <a:ext cx="1479369" cy="149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8526B7-B85D-4C83-81CD-B8742F810D0F}"/>
              </a:ext>
            </a:extLst>
          </p:cNvPr>
          <p:cNvSpPr txBox="1"/>
          <p:nvPr/>
        </p:nvSpPr>
        <p:spPr>
          <a:xfrm>
            <a:off x="6286051" y="402800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7132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146835-3C27-4B02-9716-DB72B792512D}"/>
              </a:ext>
            </a:extLst>
          </p:cNvPr>
          <p:cNvSpPr/>
          <p:nvPr/>
        </p:nvSpPr>
        <p:spPr>
          <a:xfrm>
            <a:off x="1136815" y="2039681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365B3-E60B-4E70-B65B-DC33D39D44E5}"/>
              </a:ext>
            </a:extLst>
          </p:cNvPr>
          <p:cNvCxnSpPr/>
          <p:nvPr/>
        </p:nvCxnSpPr>
        <p:spPr>
          <a:xfrm>
            <a:off x="3039037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2F294E-6129-4E0B-AD8C-985F173068A8}"/>
              </a:ext>
            </a:extLst>
          </p:cNvPr>
          <p:cNvSpPr txBox="1"/>
          <p:nvPr/>
        </p:nvSpPr>
        <p:spPr>
          <a:xfrm>
            <a:off x="2857381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8063-49CC-413D-B2F3-1BF1C2B2DA19}"/>
              </a:ext>
            </a:extLst>
          </p:cNvPr>
          <p:cNvSpPr txBox="1"/>
          <p:nvPr/>
        </p:nvSpPr>
        <p:spPr>
          <a:xfrm>
            <a:off x="5897045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7CA74-6E87-460D-BB0D-B39D1B40B26E}"/>
              </a:ext>
            </a:extLst>
          </p:cNvPr>
          <p:cNvCxnSpPr>
            <a:cxnSpLocks/>
          </p:cNvCxnSpPr>
          <p:nvPr/>
        </p:nvCxnSpPr>
        <p:spPr>
          <a:xfrm flipH="1">
            <a:off x="376520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896DC-6ED7-46CD-9EEE-B5FED349B1CF}"/>
              </a:ext>
            </a:extLst>
          </p:cNvPr>
          <p:cNvCxnSpPr/>
          <p:nvPr/>
        </p:nvCxnSpPr>
        <p:spPr>
          <a:xfrm>
            <a:off x="8911499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C200E-8F27-45E9-8607-CA7162A26AE6}"/>
              </a:ext>
            </a:extLst>
          </p:cNvPr>
          <p:cNvSpPr txBox="1"/>
          <p:nvPr/>
        </p:nvSpPr>
        <p:spPr>
          <a:xfrm>
            <a:off x="8729843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19A5-80C8-4B51-95F6-2A6EB1406268}"/>
              </a:ext>
            </a:extLst>
          </p:cNvPr>
          <p:cNvSpPr txBox="1"/>
          <p:nvPr/>
        </p:nvSpPr>
        <p:spPr>
          <a:xfrm>
            <a:off x="11733647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F9083-6FA2-49E0-83E2-F89DB504CE27}"/>
              </a:ext>
            </a:extLst>
          </p:cNvPr>
          <p:cNvCxnSpPr>
            <a:cxnSpLocks/>
          </p:cNvCxnSpPr>
          <p:nvPr/>
        </p:nvCxnSpPr>
        <p:spPr>
          <a:xfrm flipH="1">
            <a:off x="6248982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DBCAC-AC89-4CBF-AF80-CA4032288E0B}"/>
              </a:ext>
            </a:extLst>
          </p:cNvPr>
          <p:cNvSpPr/>
          <p:nvPr/>
        </p:nvSpPr>
        <p:spPr>
          <a:xfrm>
            <a:off x="6759680" y="2599768"/>
            <a:ext cx="4447073" cy="125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A9867E-E217-4973-8D7F-AC5340CE13AF}"/>
              </a:ext>
            </a:extLst>
          </p:cNvPr>
          <p:cNvCxnSpPr>
            <a:cxnSpLocks/>
          </p:cNvCxnSpPr>
          <p:nvPr/>
        </p:nvCxnSpPr>
        <p:spPr>
          <a:xfrm flipV="1">
            <a:off x="10089761" y="2743909"/>
            <a:ext cx="0" cy="9700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ABC309-C114-44A4-97DF-53891E63A15F}"/>
              </a:ext>
            </a:extLst>
          </p:cNvPr>
          <p:cNvSpPr txBox="1"/>
          <p:nvPr/>
        </p:nvSpPr>
        <p:spPr>
          <a:xfrm>
            <a:off x="10089761" y="290578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5209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248</Words>
  <Application>Microsoft Office PowerPoint</Application>
  <PresentationFormat>Widescreen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Adobe Hebrew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29</cp:revision>
  <dcterms:created xsi:type="dcterms:W3CDTF">2023-01-27T09:13:56Z</dcterms:created>
  <dcterms:modified xsi:type="dcterms:W3CDTF">2023-01-31T15:15:21Z</dcterms:modified>
</cp:coreProperties>
</file>