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964AE-29B6-4DA5-A5FF-B033D96FBEB4}"/>
              </a:ext>
            </a:extLst>
          </p:cNvPr>
          <p:cNvCxnSpPr>
            <a:cxnSpLocks/>
          </p:cNvCxnSpPr>
          <p:nvPr/>
        </p:nvCxnSpPr>
        <p:spPr>
          <a:xfrm flipV="1">
            <a:off x="3890523" y="2220547"/>
            <a:ext cx="3837053" cy="654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6A5C2-7092-419F-923B-3DB2D8AF3020}"/>
              </a:ext>
            </a:extLst>
          </p:cNvPr>
          <p:cNvCxnSpPr/>
          <p:nvPr/>
        </p:nvCxnSpPr>
        <p:spPr>
          <a:xfrm flipV="1">
            <a:off x="510988" y="1837765"/>
            <a:ext cx="3706853" cy="7888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65B6E3-419B-4CCE-AE9B-82399ECBAB43}"/>
              </a:ext>
            </a:extLst>
          </p:cNvPr>
          <p:cNvCxnSpPr>
            <a:cxnSpLocks/>
          </p:cNvCxnSpPr>
          <p:nvPr/>
        </p:nvCxnSpPr>
        <p:spPr>
          <a:xfrm flipV="1">
            <a:off x="3119904" y="5263173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BDDB44-5848-4175-A34E-E5411427B0B6}"/>
              </a:ext>
            </a:extLst>
          </p:cNvPr>
          <p:cNvSpPr txBox="1"/>
          <p:nvPr/>
        </p:nvSpPr>
        <p:spPr>
          <a:xfrm>
            <a:off x="3810186" y="486335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72EC02-6A9A-41DF-B74F-736B04CD75A5}"/>
              </a:ext>
            </a:extLst>
          </p:cNvPr>
          <p:cNvCxnSpPr>
            <a:cxnSpLocks/>
          </p:cNvCxnSpPr>
          <p:nvPr/>
        </p:nvCxnSpPr>
        <p:spPr>
          <a:xfrm flipV="1">
            <a:off x="2832847" y="1945341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9B18053-8ACC-49BA-802B-E10268588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577789" y="1497106"/>
            <a:ext cx="1658416" cy="153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5BA03E-A84F-4E07-9C83-5527F6350283}"/>
              </a:ext>
            </a:extLst>
          </p:cNvPr>
          <p:cNvCxnSpPr/>
          <p:nvPr/>
        </p:nvCxnSpPr>
        <p:spPr>
          <a:xfrm flipH="1">
            <a:off x="923471" y="232634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B5D3BC-EFA7-4DE1-AD00-C77735D2D03B}"/>
              </a:ext>
            </a:extLst>
          </p:cNvPr>
          <p:cNvSpPr txBox="1"/>
          <p:nvPr/>
        </p:nvSpPr>
        <p:spPr>
          <a:xfrm>
            <a:off x="3523129" y="1545525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97F98-F388-4CF8-8D2A-A49A61713E0E}"/>
              </a:ext>
            </a:extLst>
          </p:cNvPr>
          <p:cNvSpPr txBox="1"/>
          <p:nvPr/>
        </p:nvSpPr>
        <p:spPr>
          <a:xfrm>
            <a:off x="735239" y="214167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72E3CB-6031-4064-A815-C377788AD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658605" y="4428567"/>
            <a:ext cx="1658416" cy="153296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65E4F-16F2-4E2B-9CA7-8C84711A4DE1}"/>
              </a:ext>
            </a:extLst>
          </p:cNvPr>
          <p:cNvCxnSpPr/>
          <p:nvPr/>
        </p:nvCxnSpPr>
        <p:spPr>
          <a:xfrm flipH="1">
            <a:off x="914400" y="499871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F6099C-4790-4951-B4AC-20B8020CDE87}"/>
              </a:ext>
            </a:extLst>
          </p:cNvPr>
          <p:cNvSpPr txBox="1"/>
          <p:nvPr/>
        </p:nvSpPr>
        <p:spPr>
          <a:xfrm>
            <a:off x="735239" y="481404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FEC1A2-85B8-4C71-A6FD-FF33802D792B}"/>
              </a:ext>
            </a:extLst>
          </p:cNvPr>
          <p:cNvSpPr/>
          <p:nvPr/>
        </p:nvSpPr>
        <p:spPr>
          <a:xfrm>
            <a:off x="5011218" y="1545525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6AA5F4-365E-41D2-A20C-A5294F8EE645}"/>
              </a:ext>
            </a:extLst>
          </p:cNvPr>
          <p:cNvCxnSpPr>
            <a:cxnSpLocks/>
          </p:cNvCxnSpPr>
          <p:nvPr/>
        </p:nvCxnSpPr>
        <p:spPr>
          <a:xfrm flipH="1">
            <a:off x="4464317" y="2273446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23899A-DC04-478A-AA36-6DD1F8BF8194}"/>
              </a:ext>
            </a:extLst>
          </p:cNvPr>
          <p:cNvCxnSpPr>
            <a:cxnSpLocks/>
          </p:cNvCxnSpPr>
          <p:nvPr/>
        </p:nvCxnSpPr>
        <p:spPr>
          <a:xfrm flipV="1">
            <a:off x="6571077" y="2244772"/>
            <a:ext cx="546901" cy="18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658788-5847-4207-9CC1-8D866D110B05}"/>
              </a:ext>
            </a:extLst>
          </p:cNvPr>
          <p:cNvSpPr txBox="1"/>
          <p:nvPr/>
        </p:nvSpPr>
        <p:spPr>
          <a:xfrm>
            <a:off x="4217841" y="208878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F32C02-DC68-421B-9343-55BB6EECE76F}"/>
              </a:ext>
            </a:extLst>
          </p:cNvPr>
          <p:cNvSpPr txBox="1"/>
          <p:nvPr/>
        </p:nvSpPr>
        <p:spPr>
          <a:xfrm>
            <a:off x="7059709" y="2043956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FE512-ADA8-4D24-9108-8FFE178837E4}"/>
              </a:ext>
            </a:extLst>
          </p:cNvPr>
          <p:cNvCxnSpPr>
            <a:cxnSpLocks/>
          </p:cNvCxnSpPr>
          <p:nvPr/>
        </p:nvCxnSpPr>
        <p:spPr>
          <a:xfrm flipH="1">
            <a:off x="5244034" y="2271667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4C0F72-38B8-4252-ACEC-21830F265394}"/>
              </a:ext>
            </a:extLst>
          </p:cNvPr>
          <p:cNvSpPr txBox="1"/>
          <p:nvPr/>
        </p:nvSpPr>
        <p:spPr>
          <a:xfrm>
            <a:off x="5768734" y="205292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52CBF3-E3F0-4C21-BE89-D54ED8983C7F}"/>
              </a:ext>
            </a:extLst>
          </p:cNvPr>
          <p:cNvSpPr txBox="1"/>
          <p:nvPr/>
        </p:nvSpPr>
        <p:spPr>
          <a:xfrm>
            <a:off x="1481444" y="3126015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3D COLLINEAR</a:t>
            </a:r>
            <a:endParaRPr lang="en-IN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02F9F-B741-470F-B16D-07336C466066}"/>
              </a:ext>
            </a:extLst>
          </p:cNvPr>
          <p:cNvSpPr txBox="1"/>
          <p:nvPr/>
        </p:nvSpPr>
        <p:spPr>
          <a:xfrm>
            <a:off x="4865594" y="3121499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2D COLLINEAR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91610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814606-4AA0-4A13-8547-171EE46C3EC6}"/>
              </a:ext>
            </a:extLst>
          </p:cNvPr>
          <p:cNvCxnSpPr/>
          <p:nvPr/>
        </p:nvCxnSpPr>
        <p:spPr>
          <a:xfrm flipV="1">
            <a:off x="4622800" y="2590800"/>
            <a:ext cx="2225040" cy="20726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42027-AD74-404C-83B7-4F47AF571079}"/>
              </a:ext>
            </a:extLst>
          </p:cNvPr>
          <p:cNvCxnSpPr>
            <a:cxnSpLocks/>
          </p:cNvCxnSpPr>
          <p:nvPr/>
        </p:nvCxnSpPr>
        <p:spPr>
          <a:xfrm>
            <a:off x="4622800" y="4663440"/>
            <a:ext cx="3027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9C0C84B-14E2-40F5-8439-016BAB24C87C}"/>
              </a:ext>
            </a:extLst>
          </p:cNvPr>
          <p:cNvSpPr/>
          <p:nvPr/>
        </p:nvSpPr>
        <p:spPr>
          <a:xfrm rot="19025440">
            <a:off x="4957408" y="3072310"/>
            <a:ext cx="1320800" cy="5079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3650A83-A6F9-4309-96BD-9FB7EA343F1C}"/>
              </a:ext>
            </a:extLst>
          </p:cNvPr>
          <p:cNvSpPr/>
          <p:nvPr/>
        </p:nvSpPr>
        <p:spPr>
          <a:xfrm>
            <a:off x="4733365" y="4253305"/>
            <a:ext cx="681318" cy="838200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4D512-2A31-4FF1-811E-471AADB3DA55}"/>
                  </a:ext>
                </a:extLst>
              </p:cNvPr>
              <p:cNvSpPr txBox="1"/>
              <p:nvPr/>
            </p:nvSpPr>
            <p:spPr>
              <a:xfrm>
                <a:off x="5340902" y="4025328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4D512-2A31-4FF1-811E-471AADB3D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02" y="4025328"/>
                <a:ext cx="36869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8642-4711-4ADE-A254-FA324CD09628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790739" y="3512341"/>
            <a:ext cx="524271" cy="595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BC64A9-09DC-4E74-A9BD-66339C42DB85}"/>
              </a:ext>
            </a:extLst>
          </p:cNvPr>
          <p:cNvCxnSpPr/>
          <p:nvPr/>
        </p:nvCxnSpPr>
        <p:spPr>
          <a:xfrm flipV="1">
            <a:off x="4122734" y="4053217"/>
            <a:ext cx="914400" cy="83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1D3411-223E-4376-9DBE-7D7C1E046A3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44877" y="1989172"/>
            <a:ext cx="0" cy="1151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B55681-70DF-4A8A-9C00-D098ABA3AB2E}"/>
              </a:ext>
            </a:extLst>
          </p:cNvPr>
          <p:cNvCxnSpPr>
            <a:stCxn id="9" idx="2"/>
          </p:cNvCxnSpPr>
          <p:nvPr/>
        </p:nvCxnSpPr>
        <p:spPr>
          <a:xfrm>
            <a:off x="5790739" y="3512341"/>
            <a:ext cx="0" cy="95997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02F981AB-BD6B-41FB-B937-A612DE1C51D7}"/>
              </a:ext>
            </a:extLst>
          </p:cNvPr>
          <p:cNvSpPr/>
          <p:nvPr/>
        </p:nvSpPr>
        <p:spPr>
          <a:xfrm rot="6768391">
            <a:off x="5338911" y="3276973"/>
            <a:ext cx="681318" cy="838200"/>
          </a:xfrm>
          <a:prstGeom prst="arc">
            <a:avLst>
              <a:gd name="adj1" fmla="val 16200000"/>
              <a:gd name="adj2" fmla="val 1929422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82CE08-FA87-4787-B225-ACE4E4AC07C2}"/>
                  </a:ext>
                </a:extLst>
              </p:cNvPr>
              <p:cNvSpPr txBox="1"/>
              <p:nvPr/>
            </p:nvSpPr>
            <p:spPr>
              <a:xfrm>
                <a:off x="5840968" y="3876644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82CE08-FA87-4787-B225-ACE4E4AC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68" y="3876644"/>
                <a:ext cx="3686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26A7648-74B7-4F5A-AEAA-F5310440A900}"/>
              </a:ext>
            </a:extLst>
          </p:cNvPr>
          <p:cNvSpPr txBox="1"/>
          <p:nvPr/>
        </p:nvSpPr>
        <p:spPr>
          <a:xfrm>
            <a:off x="6290806" y="3875754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743447-8A1E-46F0-B66A-6DF9E5A2049D}"/>
              </a:ext>
            </a:extLst>
          </p:cNvPr>
          <p:cNvSpPr txBox="1"/>
          <p:nvPr/>
        </p:nvSpPr>
        <p:spPr>
          <a:xfrm>
            <a:off x="5195134" y="1546033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5642EE-9E3E-445E-8550-E27764E53FF7}"/>
              </a:ext>
            </a:extLst>
          </p:cNvPr>
          <p:cNvSpPr txBox="1"/>
          <p:nvPr/>
        </p:nvSpPr>
        <p:spPr>
          <a:xfrm rot="19114609">
            <a:off x="3910284" y="4009939"/>
            <a:ext cx="96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F(SF)</a:t>
            </a:r>
            <a:endParaRPr lang="en-IN" sz="2800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1452F6-3BC5-4C69-8D77-E72F05696CF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70189" y="2214922"/>
            <a:ext cx="774688" cy="92534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454616-2CE8-483C-B48A-F08B3B2926E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44877" y="2214922"/>
            <a:ext cx="1016232" cy="92534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9C442732-9E03-42E7-9457-332CC1F77188}"/>
              </a:ext>
            </a:extLst>
          </p:cNvPr>
          <p:cNvSpPr/>
          <p:nvPr/>
        </p:nvSpPr>
        <p:spPr>
          <a:xfrm rot="18092286">
            <a:off x="5125488" y="2471342"/>
            <a:ext cx="681318" cy="838200"/>
          </a:xfrm>
          <a:prstGeom prst="arc">
            <a:avLst>
              <a:gd name="adj1" fmla="val 16200000"/>
              <a:gd name="adj2" fmla="val 1929422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2ED6E2-107E-42BA-A588-9DA371C236D4}"/>
                  </a:ext>
                </a:extLst>
              </p:cNvPr>
              <p:cNvSpPr txBox="1"/>
              <p:nvPr/>
            </p:nvSpPr>
            <p:spPr>
              <a:xfrm>
                <a:off x="5028294" y="2089038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2ED6E2-107E-42BA-A588-9DA371C23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94" y="2089038"/>
                <a:ext cx="3686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428A8A-F336-4E0F-B636-DE2E93337DE5}"/>
                  </a:ext>
                </a:extLst>
              </p:cNvPr>
              <p:cNvSpPr txBox="1"/>
              <p:nvPr/>
            </p:nvSpPr>
            <p:spPr>
              <a:xfrm rot="19086360">
                <a:off x="6281851" y="1576308"/>
                <a:ext cx="12123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WSin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428A8A-F336-4E0F-B636-DE2E93337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86360">
                <a:off x="6281851" y="1576308"/>
                <a:ext cx="1212314" cy="523220"/>
              </a:xfrm>
              <a:prstGeom prst="rect">
                <a:avLst/>
              </a:prstGeom>
              <a:blipFill>
                <a:blip r:embed="rId5"/>
                <a:stretch>
                  <a:fillRect l="-10194" r="-485" b="-17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B89ED-616D-4415-9B1B-0C27F8945694}"/>
                  </a:ext>
                </a:extLst>
              </p:cNvPr>
              <p:cNvSpPr txBox="1"/>
              <p:nvPr/>
            </p:nvSpPr>
            <p:spPr>
              <a:xfrm rot="19479110">
                <a:off x="3862135" y="1804751"/>
                <a:ext cx="1355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WCos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B89ED-616D-4415-9B1B-0C27F894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79110">
                <a:off x="3862135" y="1804751"/>
                <a:ext cx="1355535" cy="523220"/>
              </a:xfrm>
              <a:prstGeom prst="rect">
                <a:avLst/>
              </a:prstGeom>
              <a:blipFill>
                <a:blip r:embed="rId6"/>
                <a:stretch>
                  <a:fillRect l="-9483" b="-17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93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EA7EB4-82AE-4AB6-B246-5475718AB2FD}"/>
              </a:ext>
            </a:extLst>
          </p:cNvPr>
          <p:cNvSpPr/>
          <p:nvPr/>
        </p:nvSpPr>
        <p:spPr>
          <a:xfrm>
            <a:off x="4186518" y="1703294"/>
            <a:ext cx="3424517" cy="34245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674B42-FF4D-4A2B-8B69-8B5D0C76F370}"/>
              </a:ext>
            </a:extLst>
          </p:cNvPr>
          <p:cNvCxnSpPr/>
          <p:nvPr/>
        </p:nvCxnSpPr>
        <p:spPr>
          <a:xfrm>
            <a:off x="2994214" y="5100919"/>
            <a:ext cx="561190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182895-BF08-4DA8-9F60-A93E53EC9AE8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5898777" y="1703294"/>
            <a:ext cx="0" cy="34245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1E6861-893E-43BF-AE3B-A31F6D9D921D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4186518" y="3415553"/>
            <a:ext cx="342451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5FC70A-17EE-4860-9E14-9783C940A9D7}"/>
              </a:ext>
            </a:extLst>
          </p:cNvPr>
          <p:cNvCxnSpPr>
            <a:endCxn id="2" idx="0"/>
          </p:cNvCxnSpPr>
          <p:nvPr/>
        </p:nvCxnSpPr>
        <p:spPr>
          <a:xfrm>
            <a:off x="5898777" y="493058"/>
            <a:ext cx="0" cy="1210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365D5-81C4-482E-8D14-79217081049B}"/>
              </a:ext>
            </a:extLst>
          </p:cNvPr>
          <p:cNvCxnSpPr>
            <a:endCxn id="2" idx="2"/>
          </p:cNvCxnSpPr>
          <p:nvPr/>
        </p:nvCxnSpPr>
        <p:spPr>
          <a:xfrm>
            <a:off x="2501153" y="3415553"/>
            <a:ext cx="1685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622876-827A-4DD8-9626-BF9391555D1D}"/>
              </a:ext>
            </a:extLst>
          </p:cNvPr>
          <p:cNvCxnSpPr/>
          <p:nvPr/>
        </p:nvCxnSpPr>
        <p:spPr>
          <a:xfrm>
            <a:off x="5898777" y="3415553"/>
            <a:ext cx="421341" cy="16853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3D423394-F1F2-4F14-8C98-32F919145247}"/>
              </a:ext>
            </a:extLst>
          </p:cNvPr>
          <p:cNvSpPr/>
          <p:nvPr/>
        </p:nvSpPr>
        <p:spPr>
          <a:xfrm rot="5000088">
            <a:off x="5448972" y="2949391"/>
            <a:ext cx="1120585" cy="1138516"/>
          </a:xfrm>
          <a:prstGeom prst="arc">
            <a:avLst>
              <a:gd name="adj1" fmla="val 15986741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F10648-2924-41F0-A8C4-B44E2AC34309}"/>
                  </a:ext>
                </a:extLst>
              </p:cNvPr>
              <p:cNvSpPr txBox="1"/>
              <p:nvPr/>
            </p:nvSpPr>
            <p:spPr>
              <a:xfrm>
                <a:off x="6459151" y="3805961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F10648-2924-41F0-A8C4-B44E2AC3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51" y="3805961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DC94FE9-23C8-46D5-B9F5-A1A82A47F4B2}"/>
              </a:ext>
            </a:extLst>
          </p:cNvPr>
          <p:cNvSpPr txBox="1"/>
          <p:nvPr/>
        </p:nvSpPr>
        <p:spPr>
          <a:xfrm>
            <a:off x="5641886" y="17929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8BB1D1-D128-4537-9BAB-2AA820B9D6E0}"/>
              </a:ext>
            </a:extLst>
          </p:cNvPr>
          <p:cNvSpPr txBox="1"/>
          <p:nvPr/>
        </p:nvSpPr>
        <p:spPr>
          <a:xfrm>
            <a:off x="2147141" y="3153942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60DE0D-033D-4DBC-A6FB-971B8D87751C}"/>
              </a:ext>
            </a:extLst>
          </p:cNvPr>
          <p:cNvCxnSpPr/>
          <p:nvPr/>
        </p:nvCxnSpPr>
        <p:spPr>
          <a:xfrm flipH="1" flipV="1">
            <a:off x="6320118" y="5100919"/>
            <a:ext cx="295695" cy="1048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C75437-EFAD-438C-B211-91B77FA35600}"/>
              </a:ext>
            </a:extLst>
          </p:cNvPr>
          <p:cNvSpPr txBox="1"/>
          <p:nvPr/>
        </p:nvSpPr>
        <p:spPr>
          <a:xfrm>
            <a:off x="6567860" y="5708456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9A24CA-A8C5-47AE-90FD-187835B59901}"/>
              </a:ext>
            </a:extLst>
          </p:cNvPr>
          <p:cNvSpPr txBox="1"/>
          <p:nvPr/>
        </p:nvSpPr>
        <p:spPr>
          <a:xfrm>
            <a:off x="5429880" y="3369844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57B6E-5D3D-4241-B678-7A2F3BA5E063}"/>
              </a:ext>
            </a:extLst>
          </p:cNvPr>
          <p:cNvSpPr txBox="1"/>
          <p:nvPr/>
        </p:nvSpPr>
        <p:spPr>
          <a:xfrm>
            <a:off x="6235044" y="4549999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O</a:t>
            </a:r>
            <a:endParaRPr lang="en-IN" sz="2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D9E4F0-DC22-4B35-8363-0BDD94D768EA}"/>
              </a:ext>
            </a:extLst>
          </p:cNvPr>
          <p:cNvSpPr txBox="1"/>
          <p:nvPr/>
        </p:nvSpPr>
        <p:spPr>
          <a:xfrm>
            <a:off x="5473237" y="4615002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6E41CA-FC28-4F35-83AD-6388D62210ED}"/>
              </a:ext>
            </a:extLst>
          </p:cNvPr>
          <p:cNvSpPr/>
          <p:nvPr/>
        </p:nvSpPr>
        <p:spPr>
          <a:xfrm>
            <a:off x="5825606" y="3327228"/>
            <a:ext cx="146339" cy="1558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2A62BF7-BF96-44DC-92EB-0D49C21B5678}"/>
              </a:ext>
            </a:extLst>
          </p:cNvPr>
          <p:cNvSpPr/>
          <p:nvPr/>
        </p:nvSpPr>
        <p:spPr>
          <a:xfrm>
            <a:off x="6251836" y="4982394"/>
            <a:ext cx="146339" cy="1558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F3D047-2765-4F84-8BF8-E3B80863A397}"/>
              </a:ext>
            </a:extLst>
          </p:cNvPr>
          <p:cNvSpPr/>
          <p:nvPr/>
        </p:nvSpPr>
        <p:spPr>
          <a:xfrm>
            <a:off x="5814307" y="4982394"/>
            <a:ext cx="146339" cy="1558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162B09B6-1680-4C9F-8B77-510660C35D86}"/>
              </a:ext>
            </a:extLst>
          </p:cNvPr>
          <p:cNvSpPr/>
          <p:nvPr/>
        </p:nvSpPr>
        <p:spPr>
          <a:xfrm rot="16200000">
            <a:off x="6073041" y="5253649"/>
            <a:ext cx="68448" cy="43548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CDAE8C-354A-4B8C-9DFF-DC2AA8467A7D}"/>
              </a:ext>
            </a:extLst>
          </p:cNvPr>
          <p:cNvSpPr txBox="1"/>
          <p:nvPr/>
        </p:nvSpPr>
        <p:spPr>
          <a:xfrm>
            <a:off x="5925758" y="5676445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</a:t>
            </a:r>
            <a:endParaRPr lang="en-IN" sz="2800" b="1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0E78C-1D7A-42E3-BC74-6AC14AEFADAE}"/>
              </a:ext>
            </a:extLst>
          </p:cNvPr>
          <p:cNvCxnSpPr>
            <a:cxnSpLocks/>
            <a:stCxn id="58" idx="4"/>
            <a:endCxn id="36" idx="0"/>
          </p:cNvCxnSpPr>
          <p:nvPr/>
        </p:nvCxnSpPr>
        <p:spPr>
          <a:xfrm>
            <a:off x="5887477" y="5138222"/>
            <a:ext cx="2047" cy="2989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A8997D6-78C8-410A-BA4B-C27C63D5B55C}"/>
              </a:ext>
            </a:extLst>
          </p:cNvPr>
          <p:cNvCxnSpPr>
            <a:cxnSpLocks/>
            <a:stCxn id="53" idx="4"/>
            <a:endCxn id="36" idx="2"/>
          </p:cNvCxnSpPr>
          <p:nvPr/>
        </p:nvCxnSpPr>
        <p:spPr>
          <a:xfrm>
            <a:off x="6325006" y="5138222"/>
            <a:ext cx="0" cy="2989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819549-DC71-4D47-96FF-1BCA64097885}"/>
              </a:ext>
            </a:extLst>
          </p:cNvPr>
          <p:cNvCxnSpPr>
            <a:cxnSpLocks/>
          </p:cNvCxnSpPr>
          <p:nvPr/>
        </p:nvCxnSpPr>
        <p:spPr>
          <a:xfrm flipH="1">
            <a:off x="6354182" y="5138222"/>
            <a:ext cx="1362338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711BC0-BF8E-4FBB-972D-0E565188650D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6325006" y="5138222"/>
            <a:ext cx="0" cy="100754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444DE441-FF1B-4019-AE81-2FA9DBBF3368}"/>
              </a:ext>
            </a:extLst>
          </p:cNvPr>
          <p:cNvSpPr/>
          <p:nvPr/>
        </p:nvSpPr>
        <p:spPr>
          <a:xfrm rot="3375329">
            <a:off x="5890508" y="4707220"/>
            <a:ext cx="851681" cy="626269"/>
          </a:xfrm>
          <a:prstGeom prst="arc">
            <a:avLst>
              <a:gd name="adj1" fmla="val 19622945"/>
              <a:gd name="adj2" fmla="val 10622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C656088-F2DD-413B-B71E-BE5FF81951B9}"/>
                  </a:ext>
                </a:extLst>
              </p:cNvPr>
              <p:cNvSpPr txBox="1"/>
              <p:nvPr/>
            </p:nvSpPr>
            <p:spPr>
              <a:xfrm>
                <a:off x="6572603" y="5284840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C656088-F2DD-413B-B71E-BE5FF819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03" y="5284840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9BE83B-54B9-4A6F-87E5-CB8618E508F0}"/>
                  </a:ext>
                </a:extLst>
              </p:cNvPr>
              <p:cNvSpPr txBox="1"/>
              <p:nvPr/>
            </p:nvSpPr>
            <p:spPr>
              <a:xfrm>
                <a:off x="7198674" y="5081595"/>
                <a:ext cx="1198565" cy="52322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9BE83B-54B9-4A6F-87E5-CB8618E5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74" y="5081595"/>
                <a:ext cx="1198565" cy="523220"/>
              </a:xfrm>
              <a:prstGeom prst="rect">
                <a:avLst/>
              </a:prstGeom>
              <a:blipFill>
                <a:blip r:embed="rId4"/>
                <a:stretch>
                  <a:fillRect l="-8911" t="-7692" b="-28571"/>
                </a:stretch>
              </a:blipFill>
              <a:ln w="381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139872-313A-493E-8EE1-5B9922F29681}"/>
                  </a:ext>
                </a:extLst>
              </p:cNvPr>
              <p:cNvSpPr txBox="1"/>
              <p:nvPr/>
            </p:nvSpPr>
            <p:spPr>
              <a:xfrm>
                <a:off x="5300699" y="6093829"/>
                <a:ext cx="1129799" cy="52322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139872-313A-493E-8EE1-5B9922F2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99" y="6093829"/>
                <a:ext cx="1129799" cy="523220"/>
              </a:xfrm>
              <a:prstGeom prst="rect">
                <a:avLst/>
              </a:prstGeom>
              <a:blipFill>
                <a:blip r:embed="rId5"/>
                <a:stretch>
                  <a:fillRect l="-9424" t="-7692" b="-28571"/>
                </a:stretch>
              </a:blipFill>
              <a:ln w="381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10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858431-4D10-4881-9B6A-5CCE33F8E23A}"/>
              </a:ext>
            </a:extLst>
          </p:cNvPr>
          <p:cNvCxnSpPr>
            <a:cxnSpLocks/>
            <a:stCxn id="3" idx="6"/>
          </p:cNvCxnSpPr>
          <p:nvPr/>
        </p:nvCxnSpPr>
        <p:spPr>
          <a:xfrm flipH="1" flipV="1">
            <a:off x="7625976" y="1500692"/>
            <a:ext cx="1492624" cy="27297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CF6BCA-73AA-46F1-9C85-8ECAB388FB1B}"/>
              </a:ext>
            </a:extLst>
          </p:cNvPr>
          <p:cNvCxnSpPr>
            <a:stCxn id="3" idx="2"/>
            <a:endCxn id="3" idx="6"/>
          </p:cNvCxnSpPr>
          <p:nvPr/>
        </p:nvCxnSpPr>
        <p:spPr>
          <a:xfrm>
            <a:off x="2565400" y="4230445"/>
            <a:ext cx="65532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CA2B4B-6E58-448A-B2B2-67CF08155D44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5842000" y="3732904"/>
            <a:ext cx="0" cy="99508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5978B2-1C28-49E6-8654-CCCF03DA96F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525094" y="4230446"/>
            <a:ext cx="2316906" cy="35181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27DDDBBF-E750-4BB7-9A34-20CE0A297BB0}"/>
              </a:ext>
            </a:extLst>
          </p:cNvPr>
          <p:cNvSpPr/>
          <p:nvPr/>
        </p:nvSpPr>
        <p:spPr>
          <a:xfrm>
            <a:off x="2565400" y="3732904"/>
            <a:ext cx="6553200" cy="995082"/>
          </a:xfrm>
          <a:prstGeom prst="donut">
            <a:avLst>
              <a:gd name="adj" fmla="val 4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3892A1-C857-4841-A381-1FDE8D16BEE7}"/>
              </a:ext>
            </a:extLst>
          </p:cNvPr>
          <p:cNvSpPr txBox="1"/>
          <p:nvPr/>
        </p:nvSpPr>
        <p:spPr>
          <a:xfrm>
            <a:off x="4735844" y="4204766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85CFB9-AFCC-42C1-9C43-FB9F155E442B}"/>
              </a:ext>
            </a:extLst>
          </p:cNvPr>
          <p:cNvCxnSpPr>
            <a:stCxn id="3" idx="6"/>
          </p:cNvCxnSpPr>
          <p:nvPr/>
        </p:nvCxnSpPr>
        <p:spPr>
          <a:xfrm flipV="1">
            <a:off x="9118600" y="1320800"/>
            <a:ext cx="0" cy="29096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E5CE373D-8E2B-47A5-B8AF-97D5D80495DB}"/>
              </a:ext>
            </a:extLst>
          </p:cNvPr>
          <p:cNvSpPr/>
          <p:nvPr/>
        </p:nvSpPr>
        <p:spPr>
          <a:xfrm rot="18114890">
            <a:off x="8398605" y="2752000"/>
            <a:ext cx="934720" cy="954981"/>
          </a:xfrm>
          <a:prstGeom prst="arc">
            <a:avLst>
              <a:gd name="adj1" fmla="val 16200000"/>
              <a:gd name="adj2" fmla="val 20853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E24599-0EF8-4A0D-B948-72C0A51360E4}"/>
                  </a:ext>
                </a:extLst>
              </p:cNvPr>
              <p:cNvSpPr txBox="1"/>
              <p:nvPr/>
            </p:nvSpPr>
            <p:spPr>
              <a:xfrm>
                <a:off x="8565764" y="2344735"/>
                <a:ext cx="30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E24599-0EF8-4A0D-B948-72C0A513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764" y="2344735"/>
                <a:ext cx="3061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65393011-A623-4814-A8DD-35C89BB20670}"/>
              </a:ext>
            </a:extLst>
          </p:cNvPr>
          <p:cNvSpPr/>
          <p:nvPr/>
        </p:nvSpPr>
        <p:spPr>
          <a:xfrm>
            <a:off x="7792719" y="1930400"/>
            <a:ext cx="23368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1A633-5919-49A4-B800-BB53463647D4}"/>
              </a:ext>
            </a:extLst>
          </p:cNvPr>
          <p:cNvCxnSpPr>
            <a:cxnSpLocks/>
          </p:cNvCxnSpPr>
          <p:nvPr/>
        </p:nvCxnSpPr>
        <p:spPr>
          <a:xfrm flipH="1">
            <a:off x="9669838" y="2047240"/>
            <a:ext cx="13656" cy="214229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542652F-8173-4904-8DE1-2F1AFE305B2B}"/>
              </a:ext>
            </a:extLst>
          </p:cNvPr>
          <p:cNvSpPr txBox="1"/>
          <p:nvPr/>
        </p:nvSpPr>
        <p:spPr>
          <a:xfrm>
            <a:off x="9738576" y="296788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898A4-171B-4B40-92AC-ADB3E9679733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7899518" y="2164080"/>
            <a:ext cx="10041" cy="904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A4669D-61FC-412C-A68B-FB5F06B364D0}"/>
              </a:ext>
            </a:extLst>
          </p:cNvPr>
          <p:cNvSpPr txBox="1"/>
          <p:nvPr/>
        </p:nvSpPr>
        <p:spPr>
          <a:xfrm>
            <a:off x="7642988" y="2938186"/>
            <a:ext cx="44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FC3884-394B-4E29-B6AF-8EECB66BFB0A}"/>
              </a:ext>
            </a:extLst>
          </p:cNvPr>
          <p:cNvCxnSpPr>
            <a:cxnSpLocks/>
          </p:cNvCxnSpPr>
          <p:nvPr/>
        </p:nvCxnSpPr>
        <p:spPr>
          <a:xfrm flipH="1" flipV="1">
            <a:off x="9171999" y="4236864"/>
            <a:ext cx="750266" cy="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6E65B3-34DE-4DE4-8109-FBDD9F98E1A5}"/>
              </a:ext>
            </a:extLst>
          </p:cNvPr>
          <p:cNvSpPr txBox="1"/>
          <p:nvPr/>
        </p:nvSpPr>
        <p:spPr>
          <a:xfrm>
            <a:off x="10036955" y="3942418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6B1986-4830-48BF-B555-714A585259AD}"/>
              </a:ext>
            </a:extLst>
          </p:cNvPr>
          <p:cNvCxnSpPr>
            <a:stCxn id="24" idx="6"/>
          </p:cNvCxnSpPr>
          <p:nvPr/>
        </p:nvCxnSpPr>
        <p:spPr>
          <a:xfrm>
            <a:off x="8026399" y="2047240"/>
            <a:ext cx="218440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011CA1-6E9C-416C-A80F-AC456FE45F44}"/>
              </a:ext>
            </a:extLst>
          </p:cNvPr>
          <p:cNvCxnSpPr>
            <a:cxnSpLocks/>
          </p:cNvCxnSpPr>
          <p:nvPr/>
        </p:nvCxnSpPr>
        <p:spPr>
          <a:xfrm flipV="1">
            <a:off x="8026399" y="2043353"/>
            <a:ext cx="658358" cy="7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D70238-EB01-4890-B84D-484B96F8370B}"/>
                  </a:ext>
                </a:extLst>
              </p:cNvPr>
              <p:cNvSpPr txBox="1"/>
              <p:nvPr/>
            </p:nvSpPr>
            <p:spPr>
              <a:xfrm>
                <a:off x="7911130" y="1476122"/>
                <a:ext cx="10304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sz="2800" b="1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D70238-EB01-4890-B84D-484B96F8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30" y="1476122"/>
                <a:ext cx="1030476" cy="523220"/>
              </a:xfrm>
              <a:prstGeom prst="rect">
                <a:avLst/>
              </a:prstGeom>
              <a:blipFill>
                <a:blip r:embed="rId3"/>
                <a:stretch>
                  <a:fillRect l="-4734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EF2D046-2CB0-444D-82C8-3FC91CA6C8AF}"/>
              </a:ext>
            </a:extLst>
          </p:cNvPr>
          <p:cNvSpPr txBox="1"/>
          <p:nvPr/>
        </p:nvSpPr>
        <p:spPr>
          <a:xfrm>
            <a:off x="7180383" y="1789520"/>
            <a:ext cx="64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CG</a:t>
            </a:r>
            <a:endParaRPr lang="en-IN" sz="2800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001E5F-D309-43DD-B30F-00ED8672978D}"/>
              </a:ext>
            </a:extLst>
          </p:cNvPr>
          <p:cNvCxnSpPr>
            <a:cxnSpLocks/>
          </p:cNvCxnSpPr>
          <p:nvPr/>
        </p:nvCxnSpPr>
        <p:spPr>
          <a:xfrm flipV="1">
            <a:off x="9118600" y="4315969"/>
            <a:ext cx="0" cy="824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FEC2C72-762B-46EF-A235-EA56B9323451}"/>
              </a:ext>
            </a:extLst>
          </p:cNvPr>
          <p:cNvSpPr txBox="1"/>
          <p:nvPr/>
        </p:nvSpPr>
        <p:spPr>
          <a:xfrm>
            <a:off x="8941606" y="5079799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8969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5495EF-0BA9-4878-8A7E-7C4B88113954}"/>
              </a:ext>
            </a:extLst>
          </p:cNvPr>
          <p:cNvCxnSpPr/>
          <p:nvPr/>
        </p:nvCxnSpPr>
        <p:spPr>
          <a:xfrm>
            <a:off x="1730188" y="2250141"/>
            <a:ext cx="1864659" cy="1013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0C42D7-57BA-4352-AA21-C856091A9B97}"/>
              </a:ext>
            </a:extLst>
          </p:cNvPr>
          <p:cNvCxnSpPr/>
          <p:nvPr/>
        </p:nvCxnSpPr>
        <p:spPr>
          <a:xfrm flipV="1">
            <a:off x="3585882" y="1891552"/>
            <a:ext cx="1407459" cy="138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51DC3-D643-4FBF-8B1C-A2A9D721BF4A}"/>
              </a:ext>
            </a:extLst>
          </p:cNvPr>
          <p:cNvCxnSpPr/>
          <p:nvPr/>
        </p:nvCxnSpPr>
        <p:spPr>
          <a:xfrm flipV="1">
            <a:off x="3594847" y="3263152"/>
            <a:ext cx="0" cy="995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57714F-7D0C-4F48-8583-46DA07C7C56D}"/>
              </a:ext>
            </a:extLst>
          </p:cNvPr>
          <p:cNvCxnSpPr/>
          <p:nvPr/>
        </p:nvCxnSpPr>
        <p:spPr>
          <a:xfrm flipH="1">
            <a:off x="3594847" y="2581834"/>
            <a:ext cx="1846729" cy="690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91EF8-D062-4F19-84B7-5631A9326883}"/>
              </a:ext>
            </a:extLst>
          </p:cNvPr>
          <p:cNvCxnSpPr/>
          <p:nvPr/>
        </p:nvCxnSpPr>
        <p:spPr>
          <a:xfrm flipH="1">
            <a:off x="1730187" y="3272117"/>
            <a:ext cx="1873625" cy="358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360327C-4C5D-460D-B3DA-2648344961AA}"/>
              </a:ext>
            </a:extLst>
          </p:cNvPr>
          <p:cNvSpPr/>
          <p:nvPr/>
        </p:nvSpPr>
        <p:spPr>
          <a:xfrm>
            <a:off x="3518647" y="3195916"/>
            <a:ext cx="138953" cy="1479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4AEF4-B9BE-47C2-AD9D-D09D0736F45E}"/>
              </a:ext>
            </a:extLst>
          </p:cNvPr>
          <p:cNvSpPr txBox="1"/>
          <p:nvPr/>
        </p:nvSpPr>
        <p:spPr>
          <a:xfrm>
            <a:off x="1541954" y="3159023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</a:t>
            </a:r>
            <a:endParaRPr lang="en-IN" sz="32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4C681-7F1B-48D1-BD20-D7EF6C6CB55C}"/>
              </a:ext>
            </a:extLst>
          </p:cNvPr>
          <p:cNvSpPr txBox="1"/>
          <p:nvPr/>
        </p:nvSpPr>
        <p:spPr>
          <a:xfrm>
            <a:off x="1541954" y="175949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</a:t>
            </a:r>
            <a:endParaRPr lang="en-IN" sz="3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A1ADE-CE69-4E03-98FB-9D11CE710BBC}"/>
              </a:ext>
            </a:extLst>
          </p:cNvPr>
          <p:cNvSpPr txBox="1"/>
          <p:nvPr/>
        </p:nvSpPr>
        <p:spPr>
          <a:xfrm>
            <a:off x="3397649" y="421789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</a:t>
            </a:r>
            <a:endParaRPr lang="en-IN" sz="3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56EB5-C7D1-4C6F-84F1-E451D7000815}"/>
              </a:ext>
            </a:extLst>
          </p:cNvPr>
          <p:cNvSpPr txBox="1"/>
          <p:nvPr/>
        </p:nvSpPr>
        <p:spPr>
          <a:xfrm>
            <a:off x="5419137" y="225014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</a:t>
            </a:r>
            <a:endParaRPr lang="en-IN" sz="3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44CA5-F5E1-4C87-9F0D-AE50B364E629}"/>
              </a:ext>
            </a:extLst>
          </p:cNvPr>
          <p:cNvSpPr txBox="1"/>
          <p:nvPr/>
        </p:nvSpPr>
        <p:spPr>
          <a:xfrm>
            <a:off x="4944007" y="153882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</a:t>
            </a:r>
            <a:endParaRPr lang="en-IN" sz="3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26F8-762C-4C68-83C4-237B3AAB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439271" y="349482"/>
            <a:ext cx="6158752" cy="56928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7267F2-5F9D-4195-B327-F69435CE9BD8}"/>
              </a:ext>
            </a:extLst>
          </p:cNvPr>
          <p:cNvSpPr txBox="1"/>
          <p:nvPr/>
        </p:nvSpPr>
        <p:spPr>
          <a:xfrm>
            <a:off x="1317797" y="6051316"/>
            <a:ext cx="44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3D CONCURRENT</a:t>
            </a:r>
            <a:endParaRPr lang="en-IN" sz="36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6B2A95-CA03-4223-8C74-0FFD21CA8B48}"/>
              </a:ext>
            </a:extLst>
          </p:cNvPr>
          <p:cNvSpPr/>
          <p:nvPr/>
        </p:nvSpPr>
        <p:spPr>
          <a:xfrm>
            <a:off x="8798857" y="2542528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90D1D6-8E6D-4A24-BA20-1CE910175D7B}"/>
              </a:ext>
            </a:extLst>
          </p:cNvPr>
          <p:cNvCxnSpPr/>
          <p:nvPr/>
        </p:nvCxnSpPr>
        <p:spPr>
          <a:xfrm flipH="1" flipV="1">
            <a:off x="8086165" y="2123600"/>
            <a:ext cx="1228164" cy="93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21360C-AF4A-4F1D-BB8D-81028E48912F}"/>
              </a:ext>
            </a:extLst>
          </p:cNvPr>
          <p:cNvCxnSpPr>
            <a:cxnSpLocks/>
          </p:cNvCxnSpPr>
          <p:nvPr/>
        </p:nvCxnSpPr>
        <p:spPr>
          <a:xfrm flipV="1">
            <a:off x="7888940" y="3056965"/>
            <a:ext cx="1425389" cy="286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B69962-4E53-40D7-A272-B22D4E56608E}"/>
              </a:ext>
            </a:extLst>
          </p:cNvPr>
          <p:cNvCxnSpPr/>
          <p:nvPr/>
        </p:nvCxnSpPr>
        <p:spPr>
          <a:xfrm flipH="1">
            <a:off x="9314329" y="2834916"/>
            <a:ext cx="1497106" cy="222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60679F-8087-4408-AA5D-F0B62CA475DE}"/>
              </a:ext>
            </a:extLst>
          </p:cNvPr>
          <p:cNvCxnSpPr/>
          <p:nvPr/>
        </p:nvCxnSpPr>
        <p:spPr>
          <a:xfrm flipH="1" flipV="1">
            <a:off x="9314329" y="3071445"/>
            <a:ext cx="1550895" cy="75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CCC62E-30AC-4036-AC94-B9AEA21C7904}"/>
              </a:ext>
            </a:extLst>
          </p:cNvPr>
          <p:cNvCxnSpPr>
            <a:cxnSpLocks/>
          </p:cNvCxnSpPr>
          <p:nvPr/>
        </p:nvCxnSpPr>
        <p:spPr>
          <a:xfrm flipV="1">
            <a:off x="9296399" y="2156527"/>
            <a:ext cx="578211" cy="882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246707-2530-450A-851C-E1382108C10A}"/>
              </a:ext>
            </a:extLst>
          </p:cNvPr>
          <p:cNvCxnSpPr>
            <a:cxnSpLocks/>
          </p:cNvCxnSpPr>
          <p:nvPr/>
        </p:nvCxnSpPr>
        <p:spPr>
          <a:xfrm flipH="1" flipV="1">
            <a:off x="9278469" y="3053515"/>
            <a:ext cx="1568826" cy="768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0EF8E30-66E7-418E-A99B-0B14EC9A2653}"/>
              </a:ext>
            </a:extLst>
          </p:cNvPr>
          <p:cNvSpPr/>
          <p:nvPr/>
        </p:nvSpPr>
        <p:spPr>
          <a:xfrm>
            <a:off x="9245486" y="2998905"/>
            <a:ext cx="110417" cy="109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FB4438-523E-4F80-A559-2048B35BFE63}"/>
              </a:ext>
            </a:extLst>
          </p:cNvPr>
          <p:cNvSpPr txBox="1"/>
          <p:nvPr/>
        </p:nvSpPr>
        <p:spPr>
          <a:xfrm>
            <a:off x="7328537" y="4066220"/>
            <a:ext cx="44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2D CONCURRENT</a:t>
            </a:r>
            <a:endParaRPr lang="en-IN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7A3BAC-16D1-4A91-B798-5C4DB7A81292}"/>
              </a:ext>
            </a:extLst>
          </p:cNvPr>
          <p:cNvSpPr txBox="1"/>
          <p:nvPr/>
        </p:nvSpPr>
        <p:spPr>
          <a:xfrm>
            <a:off x="7607811" y="3144834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C37588-62A5-4F0B-BEA4-7868AB08E128}"/>
              </a:ext>
            </a:extLst>
          </p:cNvPr>
          <p:cNvSpPr txBox="1"/>
          <p:nvPr/>
        </p:nvSpPr>
        <p:spPr>
          <a:xfrm>
            <a:off x="7808257" y="181685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18C15-6967-4751-8732-FCBCFCACCB8E}"/>
              </a:ext>
            </a:extLst>
          </p:cNvPr>
          <p:cNvSpPr txBox="1"/>
          <p:nvPr/>
        </p:nvSpPr>
        <p:spPr>
          <a:xfrm>
            <a:off x="9811871" y="194866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089357-0A2E-465B-9965-D8C36BB21B32}"/>
              </a:ext>
            </a:extLst>
          </p:cNvPr>
          <p:cNvSpPr txBox="1"/>
          <p:nvPr/>
        </p:nvSpPr>
        <p:spPr>
          <a:xfrm>
            <a:off x="10784561" y="263577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endParaRPr lang="en-IN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373AA6-0FB1-4851-AE8D-E6D80B35F205}"/>
              </a:ext>
            </a:extLst>
          </p:cNvPr>
          <p:cNvSpPr txBox="1"/>
          <p:nvPr/>
        </p:nvSpPr>
        <p:spPr>
          <a:xfrm>
            <a:off x="10832639" y="3651882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7161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2581835" y="2303929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2563905" y="5100917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31DD56-C2EF-44A0-8712-9A00C407BD23}"/>
              </a:ext>
            </a:extLst>
          </p:cNvPr>
          <p:cNvCxnSpPr>
            <a:cxnSpLocks/>
          </p:cNvCxnSpPr>
          <p:nvPr/>
        </p:nvCxnSpPr>
        <p:spPr>
          <a:xfrm>
            <a:off x="3487271" y="2330822"/>
            <a:ext cx="4652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BD5D96-EF3B-488C-970E-3FA181733405}"/>
              </a:ext>
            </a:extLst>
          </p:cNvPr>
          <p:cNvCxnSpPr>
            <a:cxnSpLocks/>
          </p:cNvCxnSpPr>
          <p:nvPr/>
        </p:nvCxnSpPr>
        <p:spPr>
          <a:xfrm flipV="1">
            <a:off x="7180729" y="2303929"/>
            <a:ext cx="941295" cy="2770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5D204-F5AC-4F88-9507-22AF2787C1F9}"/>
              </a:ext>
            </a:extLst>
          </p:cNvPr>
          <p:cNvCxnSpPr>
            <a:cxnSpLocks/>
          </p:cNvCxnSpPr>
          <p:nvPr/>
        </p:nvCxnSpPr>
        <p:spPr>
          <a:xfrm flipV="1">
            <a:off x="2581835" y="2357718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6F57749-5A7C-4826-A3E4-51D536A0E283}"/>
              </a:ext>
            </a:extLst>
          </p:cNvPr>
          <p:cNvSpPr/>
          <p:nvPr/>
        </p:nvSpPr>
        <p:spPr>
          <a:xfrm rot="20026470">
            <a:off x="2587537" y="4426925"/>
            <a:ext cx="842683" cy="941293"/>
          </a:xfrm>
          <a:prstGeom prst="arc">
            <a:avLst>
              <a:gd name="adj1" fmla="val 16200000"/>
              <a:gd name="adj2" fmla="val 32274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81B41E7-6BA5-41FD-875F-00E8B9F81AE4}"/>
              </a:ext>
            </a:extLst>
          </p:cNvPr>
          <p:cNvSpPr/>
          <p:nvPr/>
        </p:nvSpPr>
        <p:spPr>
          <a:xfrm rot="1586059">
            <a:off x="3200399" y="4432456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/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/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/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/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/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/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4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784413" y="202154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766483" y="481852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79CB77-6D60-4609-9687-B7401B8F28D1}"/>
              </a:ext>
            </a:extLst>
          </p:cNvPr>
          <p:cNvCxnSpPr/>
          <p:nvPr/>
        </p:nvCxnSpPr>
        <p:spPr>
          <a:xfrm flipV="1">
            <a:off x="10712822" y="200361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8C228-E6D2-4E48-A757-F31827C24110}"/>
              </a:ext>
            </a:extLst>
          </p:cNvPr>
          <p:cNvCxnSpPr>
            <a:cxnSpLocks/>
          </p:cNvCxnSpPr>
          <p:nvPr/>
        </p:nvCxnSpPr>
        <p:spPr>
          <a:xfrm>
            <a:off x="6095998" y="480059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86BA55-4343-450F-85CA-8B4711226B81}"/>
              </a:ext>
            </a:extLst>
          </p:cNvPr>
          <p:cNvCxnSpPr>
            <a:cxnSpLocks/>
          </p:cNvCxnSpPr>
          <p:nvPr/>
        </p:nvCxnSpPr>
        <p:spPr>
          <a:xfrm flipV="1">
            <a:off x="6078069" y="2057401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98815FF8-FF8A-4EE5-86DB-E43AA7ED958B}"/>
              </a:ext>
            </a:extLst>
          </p:cNvPr>
          <p:cNvSpPr/>
          <p:nvPr/>
        </p:nvSpPr>
        <p:spPr>
          <a:xfrm rot="1586059">
            <a:off x="6746512" y="4143922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/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/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/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/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/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/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/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10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7DEBC6-9BA6-4217-A139-6D61D8A260C7}"/>
              </a:ext>
            </a:extLst>
          </p:cNvPr>
          <p:cNvCxnSpPr/>
          <p:nvPr/>
        </p:nvCxnSpPr>
        <p:spPr>
          <a:xfrm flipV="1">
            <a:off x="4177553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CFDDDD-DC3A-4E05-8CA3-583B5ACD14A3}"/>
              </a:ext>
            </a:extLst>
          </p:cNvPr>
          <p:cNvCxnSpPr/>
          <p:nvPr/>
        </p:nvCxnSpPr>
        <p:spPr>
          <a:xfrm flipH="1">
            <a:off x="2796989" y="3514165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F4D0E-EC78-4200-A61D-0C612E4216A7}"/>
              </a:ext>
            </a:extLst>
          </p:cNvPr>
          <p:cNvCxnSpPr/>
          <p:nvPr/>
        </p:nvCxnSpPr>
        <p:spPr>
          <a:xfrm flipH="1">
            <a:off x="4069977" y="3496236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7D9A1-8705-4A4B-AADB-B51672B4A53B}"/>
              </a:ext>
            </a:extLst>
          </p:cNvPr>
          <p:cNvCxnSpPr/>
          <p:nvPr/>
        </p:nvCxnSpPr>
        <p:spPr>
          <a:xfrm>
            <a:off x="4177553" y="3496236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436886-BE9D-4EEB-B015-7C81DBD72B7D}"/>
              </a:ext>
            </a:extLst>
          </p:cNvPr>
          <p:cNvSpPr txBox="1"/>
          <p:nvPr/>
        </p:nvSpPr>
        <p:spPr>
          <a:xfrm>
            <a:off x="5241129" y="1124798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92D77-840D-456D-80C0-2B24F38FEE5B}"/>
              </a:ext>
            </a:extLst>
          </p:cNvPr>
          <p:cNvSpPr txBox="1"/>
          <p:nvPr/>
        </p:nvSpPr>
        <p:spPr>
          <a:xfrm>
            <a:off x="2456328" y="427616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95FA02-858F-4586-ACE5-53B1A64A34B7}"/>
              </a:ext>
            </a:extLst>
          </p:cNvPr>
          <p:cNvSpPr txBox="1"/>
          <p:nvPr/>
        </p:nvSpPr>
        <p:spPr>
          <a:xfrm>
            <a:off x="3881744" y="493465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9219A9-122B-45A3-BBBB-33D4F09B5D9C}"/>
              </a:ext>
            </a:extLst>
          </p:cNvPr>
          <p:cNvSpPr txBox="1"/>
          <p:nvPr/>
        </p:nvSpPr>
        <p:spPr>
          <a:xfrm>
            <a:off x="4432969" y="493628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F6BEE-7425-40B2-ACA1-B59E761AC118}"/>
              </a:ext>
            </a:extLst>
          </p:cNvPr>
          <p:cNvCxnSpPr/>
          <p:nvPr/>
        </p:nvCxnSpPr>
        <p:spPr>
          <a:xfrm flipV="1">
            <a:off x="7694997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62EDD3-A87F-4D92-8E68-4019EF8D2157}"/>
              </a:ext>
            </a:extLst>
          </p:cNvPr>
          <p:cNvCxnSpPr/>
          <p:nvPr/>
        </p:nvCxnSpPr>
        <p:spPr>
          <a:xfrm flipH="1">
            <a:off x="7443986" y="1552926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5D4924-666D-4FF4-A6D5-2FD8F07FC318}"/>
              </a:ext>
            </a:extLst>
          </p:cNvPr>
          <p:cNvCxnSpPr/>
          <p:nvPr/>
        </p:nvCxnSpPr>
        <p:spPr>
          <a:xfrm flipH="1">
            <a:off x="7335203" y="2415171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95C624-E3AE-46C2-AFC6-24A8B22648B9}"/>
              </a:ext>
            </a:extLst>
          </p:cNvPr>
          <p:cNvCxnSpPr/>
          <p:nvPr/>
        </p:nvCxnSpPr>
        <p:spPr>
          <a:xfrm>
            <a:off x="7335203" y="3890685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83F56-51D4-4D68-87B5-65A9F670D8C0}"/>
              </a:ext>
            </a:extLst>
          </p:cNvPr>
          <p:cNvCxnSpPr>
            <a:cxnSpLocks/>
          </p:cNvCxnSpPr>
          <p:nvPr/>
        </p:nvCxnSpPr>
        <p:spPr>
          <a:xfrm flipH="1" flipV="1">
            <a:off x="7684827" y="3496237"/>
            <a:ext cx="10170" cy="195430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439C7E-B822-4AC0-81F6-88A094DABEA3}"/>
              </a:ext>
            </a:extLst>
          </p:cNvPr>
          <p:cNvSpPr txBox="1"/>
          <p:nvPr/>
        </p:nvSpPr>
        <p:spPr>
          <a:xfrm>
            <a:off x="8259773" y="237176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9A842-6BFE-4558-B040-B74BD6EB2190}"/>
              </a:ext>
            </a:extLst>
          </p:cNvPr>
          <p:cNvSpPr txBox="1"/>
          <p:nvPr/>
        </p:nvSpPr>
        <p:spPr>
          <a:xfrm>
            <a:off x="7736489" y="155089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A4A4C1-2609-47F7-8F7C-A19EF332B899}"/>
              </a:ext>
            </a:extLst>
          </p:cNvPr>
          <p:cNvSpPr txBox="1"/>
          <p:nvPr/>
        </p:nvSpPr>
        <p:spPr>
          <a:xfrm>
            <a:off x="7699850" y="401455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77052-6623-479D-BB23-CF8AEF79B9E4}"/>
              </a:ext>
            </a:extLst>
          </p:cNvPr>
          <p:cNvSpPr txBox="1"/>
          <p:nvPr/>
        </p:nvSpPr>
        <p:spPr>
          <a:xfrm>
            <a:off x="7067521" y="409848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91739-8051-43DB-BB62-5413356DD5C5}"/>
              </a:ext>
            </a:extLst>
          </p:cNvPr>
          <p:cNvSpPr txBox="1"/>
          <p:nvPr/>
        </p:nvSpPr>
        <p:spPr>
          <a:xfrm>
            <a:off x="6930091" y="280023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7764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4EE065-9239-4A4B-8D19-2E9F83D7FCC8}"/>
              </a:ext>
            </a:extLst>
          </p:cNvPr>
          <p:cNvCxnSpPr/>
          <p:nvPr/>
        </p:nvCxnSpPr>
        <p:spPr>
          <a:xfrm flipV="1">
            <a:off x="4186518" y="2303929"/>
            <a:ext cx="0" cy="2572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B41D36-E9DB-4681-AFB1-BDF453A93418}"/>
              </a:ext>
            </a:extLst>
          </p:cNvPr>
          <p:cNvCxnSpPr>
            <a:cxnSpLocks/>
          </p:cNvCxnSpPr>
          <p:nvPr/>
        </p:nvCxnSpPr>
        <p:spPr>
          <a:xfrm flipV="1">
            <a:off x="4168588" y="4858870"/>
            <a:ext cx="266251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E9ADB-108E-41DB-83F3-4C91E4D1A35F}"/>
              </a:ext>
            </a:extLst>
          </p:cNvPr>
          <p:cNvCxnSpPr/>
          <p:nvPr/>
        </p:nvCxnSpPr>
        <p:spPr>
          <a:xfrm flipV="1">
            <a:off x="4204449" y="2877670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D988B2-A58F-4D15-AF7E-B9BA51498AB5}"/>
              </a:ext>
            </a:extLst>
          </p:cNvPr>
          <p:cNvSpPr txBox="1"/>
          <p:nvPr/>
        </p:nvSpPr>
        <p:spPr>
          <a:xfrm>
            <a:off x="5241129" y="24605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955C510-B1D3-444D-8712-2C0B11F097A2}"/>
              </a:ext>
            </a:extLst>
          </p:cNvPr>
          <p:cNvSpPr/>
          <p:nvPr/>
        </p:nvSpPr>
        <p:spPr>
          <a:xfrm rot="797460">
            <a:off x="4079002" y="4419600"/>
            <a:ext cx="627524" cy="618561"/>
          </a:xfrm>
          <a:prstGeom prst="arc">
            <a:avLst>
              <a:gd name="adj1" fmla="val 16200000"/>
              <a:gd name="adj2" fmla="val 3771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/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/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blipFill>
                <a:blip r:embed="rId3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/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blipFill>
                <a:blip r:embed="rId4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B16F7-BFB2-4B0B-ABBB-E6FF41DEC07A}"/>
              </a:ext>
            </a:extLst>
          </p:cNvPr>
          <p:cNvCxnSpPr/>
          <p:nvPr/>
        </p:nvCxnSpPr>
        <p:spPr>
          <a:xfrm flipV="1">
            <a:off x="5692588" y="1918447"/>
            <a:ext cx="1111624" cy="1685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7C4BCC-AB11-4F09-91EB-1201DC5E8FA2}"/>
              </a:ext>
            </a:extLst>
          </p:cNvPr>
          <p:cNvCxnSpPr/>
          <p:nvPr/>
        </p:nvCxnSpPr>
        <p:spPr>
          <a:xfrm>
            <a:off x="5683624" y="3603812"/>
            <a:ext cx="0" cy="1640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BDCF12-FDA5-418C-86D5-9413580F7557}"/>
              </a:ext>
            </a:extLst>
          </p:cNvPr>
          <p:cNvCxnSpPr/>
          <p:nvPr/>
        </p:nvCxnSpPr>
        <p:spPr>
          <a:xfrm flipH="1" flipV="1">
            <a:off x="3863788" y="2985247"/>
            <a:ext cx="1828800" cy="61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D2D098C-F2D3-425D-8BA5-97FE2ECF9612}"/>
              </a:ext>
            </a:extLst>
          </p:cNvPr>
          <p:cNvSpPr/>
          <p:nvPr/>
        </p:nvSpPr>
        <p:spPr>
          <a:xfrm rot="18078918">
            <a:off x="5322779" y="3119720"/>
            <a:ext cx="627524" cy="618561"/>
          </a:xfrm>
          <a:prstGeom prst="arc">
            <a:avLst>
              <a:gd name="adj1" fmla="val 13511865"/>
              <a:gd name="adj2" fmla="val 1486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6F7941F-97DE-4D1B-BD45-C5C140BF7517}"/>
              </a:ext>
            </a:extLst>
          </p:cNvPr>
          <p:cNvSpPr/>
          <p:nvPr/>
        </p:nvSpPr>
        <p:spPr>
          <a:xfrm rot="12346563">
            <a:off x="5378827" y="3463792"/>
            <a:ext cx="627524" cy="618561"/>
          </a:xfrm>
          <a:prstGeom prst="arc">
            <a:avLst>
              <a:gd name="adj1" fmla="val 14863273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96E3548-C6C9-4FAD-BA5F-C8706E0FD020}"/>
              </a:ext>
            </a:extLst>
          </p:cNvPr>
          <p:cNvSpPr/>
          <p:nvPr/>
        </p:nvSpPr>
        <p:spPr>
          <a:xfrm rot="4187491">
            <a:off x="5406198" y="3322049"/>
            <a:ext cx="627524" cy="618561"/>
          </a:xfrm>
          <a:prstGeom prst="arc">
            <a:avLst>
              <a:gd name="adj1" fmla="val 13426454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/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/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/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9CC756E-7E06-49AB-B6E6-F4EC1CA79501}"/>
              </a:ext>
            </a:extLst>
          </p:cNvPr>
          <p:cNvSpPr txBox="1"/>
          <p:nvPr/>
        </p:nvSpPr>
        <p:spPr>
          <a:xfrm>
            <a:off x="6799002" y="156212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989EC-C2BA-4EA1-8095-30C33F102612}"/>
              </a:ext>
            </a:extLst>
          </p:cNvPr>
          <p:cNvSpPr txBox="1"/>
          <p:nvPr/>
        </p:nvSpPr>
        <p:spPr>
          <a:xfrm>
            <a:off x="5495391" y="515536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ED45C-6567-41D5-A629-D351A5337B48}"/>
              </a:ext>
            </a:extLst>
          </p:cNvPr>
          <p:cNvSpPr txBox="1"/>
          <p:nvPr/>
        </p:nvSpPr>
        <p:spPr>
          <a:xfrm>
            <a:off x="3492533" y="269409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01170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9FA463-6142-4615-B8AA-D3D16621CAFC}"/>
              </a:ext>
            </a:extLst>
          </p:cNvPr>
          <p:cNvCxnSpPr>
            <a:cxnSpLocks/>
          </p:cNvCxnSpPr>
          <p:nvPr/>
        </p:nvCxnSpPr>
        <p:spPr>
          <a:xfrm>
            <a:off x="3316941" y="2339788"/>
            <a:ext cx="0" cy="189155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FB716-661A-468E-B925-6B79D1E356E0}"/>
              </a:ext>
            </a:extLst>
          </p:cNvPr>
          <p:cNvCxnSpPr>
            <a:cxnSpLocks/>
          </p:cNvCxnSpPr>
          <p:nvPr/>
        </p:nvCxnSpPr>
        <p:spPr>
          <a:xfrm flipV="1">
            <a:off x="2115671" y="2339788"/>
            <a:ext cx="1201270" cy="1891553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6C55E-62D0-443C-9E68-42CEAA18B4FB}"/>
              </a:ext>
            </a:extLst>
          </p:cNvPr>
          <p:cNvCxnSpPr/>
          <p:nvPr/>
        </p:nvCxnSpPr>
        <p:spPr>
          <a:xfrm>
            <a:off x="3316941" y="2330824"/>
            <a:ext cx="995083" cy="1891552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857F28-F6DE-41C6-BFE8-149F3F0D5997}"/>
              </a:ext>
            </a:extLst>
          </p:cNvPr>
          <p:cNvCxnSpPr>
            <a:cxnSpLocks/>
          </p:cNvCxnSpPr>
          <p:nvPr/>
        </p:nvCxnSpPr>
        <p:spPr>
          <a:xfrm flipV="1">
            <a:off x="4312024" y="2339788"/>
            <a:ext cx="1201270" cy="1891553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6EEA3-4DE8-4929-AF40-2FA2CA9218A5}"/>
              </a:ext>
            </a:extLst>
          </p:cNvPr>
          <p:cNvCxnSpPr/>
          <p:nvPr/>
        </p:nvCxnSpPr>
        <p:spPr>
          <a:xfrm>
            <a:off x="5513294" y="2330824"/>
            <a:ext cx="995083" cy="1891552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DAF506-6BE5-475B-8603-7095C468F436}"/>
              </a:ext>
            </a:extLst>
          </p:cNvPr>
          <p:cNvCxnSpPr>
            <a:cxnSpLocks/>
          </p:cNvCxnSpPr>
          <p:nvPr/>
        </p:nvCxnSpPr>
        <p:spPr>
          <a:xfrm>
            <a:off x="4312024" y="2339788"/>
            <a:ext cx="0" cy="1882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2474E-7473-4FCC-96EE-4FE35420A54C}"/>
              </a:ext>
            </a:extLst>
          </p:cNvPr>
          <p:cNvCxnSpPr>
            <a:cxnSpLocks/>
          </p:cNvCxnSpPr>
          <p:nvPr/>
        </p:nvCxnSpPr>
        <p:spPr>
          <a:xfrm>
            <a:off x="5513294" y="2330824"/>
            <a:ext cx="0" cy="189155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CDD91-D6EE-4B25-B603-2FFB5A95C8D3}"/>
              </a:ext>
            </a:extLst>
          </p:cNvPr>
          <p:cNvCxnSpPr/>
          <p:nvPr/>
        </p:nvCxnSpPr>
        <p:spPr>
          <a:xfrm>
            <a:off x="3316941" y="2338444"/>
            <a:ext cx="2196353" cy="8964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DA87DE-518B-402A-8C9C-6BD28AF70E54}"/>
              </a:ext>
            </a:extLst>
          </p:cNvPr>
          <p:cNvCxnSpPr/>
          <p:nvPr/>
        </p:nvCxnSpPr>
        <p:spPr>
          <a:xfrm>
            <a:off x="2115670" y="4222376"/>
            <a:ext cx="4392707" cy="8965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9212A76-8642-4328-9FC4-0D9B6AC73678}"/>
              </a:ext>
            </a:extLst>
          </p:cNvPr>
          <p:cNvSpPr/>
          <p:nvPr/>
        </p:nvSpPr>
        <p:spPr>
          <a:xfrm>
            <a:off x="1943100" y="4240305"/>
            <a:ext cx="358140" cy="263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C4563C-1778-4648-98B9-B295872FC6FA}"/>
              </a:ext>
            </a:extLst>
          </p:cNvPr>
          <p:cNvSpPr/>
          <p:nvPr/>
        </p:nvSpPr>
        <p:spPr>
          <a:xfrm>
            <a:off x="6336927" y="4240305"/>
            <a:ext cx="358140" cy="263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177CDE-4C90-40B3-8D9B-495E5CBFD9B1}"/>
              </a:ext>
            </a:extLst>
          </p:cNvPr>
          <p:cNvSpPr/>
          <p:nvPr/>
        </p:nvSpPr>
        <p:spPr>
          <a:xfrm>
            <a:off x="1943100" y="4512384"/>
            <a:ext cx="83820" cy="85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71AC2E-1405-42FE-9BF1-6F4B3254EE60}"/>
              </a:ext>
            </a:extLst>
          </p:cNvPr>
          <p:cNvSpPr/>
          <p:nvPr/>
        </p:nvSpPr>
        <p:spPr>
          <a:xfrm>
            <a:off x="2199640" y="4512384"/>
            <a:ext cx="83820" cy="85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64690-E1F6-4B87-8C85-203BBE048FBE}"/>
              </a:ext>
            </a:extLst>
          </p:cNvPr>
          <p:cNvSpPr txBox="1"/>
          <p:nvPr/>
        </p:nvSpPr>
        <p:spPr>
          <a:xfrm>
            <a:off x="1739204" y="384864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CA00C-8D7A-423F-9D62-1DAA4916EBF9}"/>
              </a:ext>
            </a:extLst>
          </p:cNvPr>
          <p:cNvSpPr txBox="1"/>
          <p:nvPr/>
        </p:nvSpPr>
        <p:spPr>
          <a:xfrm>
            <a:off x="3103689" y="182992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731EA9-3DEC-48C6-83AC-CB616FA72A2B}"/>
              </a:ext>
            </a:extLst>
          </p:cNvPr>
          <p:cNvSpPr txBox="1"/>
          <p:nvPr/>
        </p:nvSpPr>
        <p:spPr>
          <a:xfrm>
            <a:off x="4141745" y="17986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773DE8-DB2D-47F1-891A-FD78792B9087}"/>
              </a:ext>
            </a:extLst>
          </p:cNvPr>
          <p:cNvSpPr txBox="1"/>
          <p:nvPr/>
        </p:nvSpPr>
        <p:spPr>
          <a:xfrm>
            <a:off x="5325061" y="17986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E71A1-5721-4965-8AEC-4F6B7F612F2C}"/>
              </a:ext>
            </a:extLst>
          </p:cNvPr>
          <p:cNvSpPr txBox="1"/>
          <p:nvPr/>
        </p:nvSpPr>
        <p:spPr>
          <a:xfrm>
            <a:off x="3146692" y="420005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8AFE9-C461-42AE-95FD-511BB2A1F10B}"/>
              </a:ext>
            </a:extLst>
          </p:cNvPr>
          <p:cNvSpPr txBox="1"/>
          <p:nvPr/>
        </p:nvSpPr>
        <p:spPr>
          <a:xfrm>
            <a:off x="4325956" y="416426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EABFF-6C44-4948-9B85-2345BD9C5A99}"/>
              </a:ext>
            </a:extLst>
          </p:cNvPr>
          <p:cNvSpPr txBox="1"/>
          <p:nvPr/>
        </p:nvSpPr>
        <p:spPr>
          <a:xfrm>
            <a:off x="5335791" y="418243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29ABE-F892-42DC-84F5-657C634705DD}"/>
              </a:ext>
            </a:extLst>
          </p:cNvPr>
          <p:cNvSpPr txBox="1"/>
          <p:nvPr/>
        </p:nvSpPr>
        <p:spPr>
          <a:xfrm>
            <a:off x="6479746" y="384864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9DABF7-99D3-4035-B7B8-C9F37B0F9B10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552897" y="2347408"/>
            <a:ext cx="739025" cy="57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7083C6-01C9-4151-9E28-7C398E9AB311}"/>
              </a:ext>
            </a:extLst>
          </p:cNvPr>
          <p:cNvCxnSpPr>
            <a:cxnSpLocks/>
          </p:cNvCxnSpPr>
          <p:nvPr/>
        </p:nvCxnSpPr>
        <p:spPr>
          <a:xfrm>
            <a:off x="4312023" y="4249511"/>
            <a:ext cx="0" cy="542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DFA256B-3296-4CF5-8F69-B640457E7517}"/>
              </a:ext>
            </a:extLst>
          </p:cNvPr>
          <p:cNvSpPr txBox="1"/>
          <p:nvPr/>
        </p:nvSpPr>
        <p:spPr>
          <a:xfrm>
            <a:off x="1444728" y="2060249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200 N</a:t>
            </a:r>
            <a:endParaRPr lang="en-IN" sz="2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C8F6A2-A745-4139-8AA3-64DD07EA9486}"/>
              </a:ext>
            </a:extLst>
          </p:cNvPr>
          <p:cNvSpPr txBox="1"/>
          <p:nvPr/>
        </p:nvSpPr>
        <p:spPr>
          <a:xfrm>
            <a:off x="3739429" y="4705656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500 N</a:t>
            </a:r>
            <a:endParaRPr lang="en-IN" sz="2800" b="1"/>
          </a:p>
        </p:txBody>
      </p:sp>
      <p:sp>
        <p:nvSpPr>
          <p:cNvPr id="52" name="Arrow: Notched Right 51">
            <a:extLst>
              <a:ext uri="{FF2B5EF4-FFF2-40B4-BE49-F238E27FC236}">
                <a16:creationId xmlns:a16="http://schemas.microsoft.com/office/drawing/2014/main" id="{BDD34170-A75D-4CF0-B15D-59D910629875}"/>
              </a:ext>
            </a:extLst>
          </p:cNvPr>
          <p:cNvSpPr/>
          <p:nvPr/>
        </p:nvSpPr>
        <p:spPr>
          <a:xfrm rot="16200000">
            <a:off x="3007029" y="337580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5E762F3C-B07A-42F8-AFC7-208FD6C822E5}"/>
              </a:ext>
            </a:extLst>
          </p:cNvPr>
          <p:cNvSpPr/>
          <p:nvPr/>
        </p:nvSpPr>
        <p:spPr>
          <a:xfrm>
            <a:off x="3473970" y="4072377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Notched Right 53">
            <a:extLst>
              <a:ext uri="{FF2B5EF4-FFF2-40B4-BE49-F238E27FC236}">
                <a16:creationId xmlns:a16="http://schemas.microsoft.com/office/drawing/2014/main" id="{BE9EC4FD-BE32-4D61-90F7-4A09629ECC6B}"/>
              </a:ext>
            </a:extLst>
          </p:cNvPr>
          <p:cNvSpPr/>
          <p:nvPr/>
        </p:nvSpPr>
        <p:spPr>
          <a:xfrm rot="10800000">
            <a:off x="2482939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642CED-C9C1-4975-96D5-118760745A81}"/>
              </a:ext>
            </a:extLst>
          </p:cNvPr>
          <p:cNvSpPr txBox="1"/>
          <p:nvPr/>
        </p:nvSpPr>
        <p:spPr>
          <a:xfrm>
            <a:off x="2485787" y="436710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F(ad)</a:t>
            </a:r>
            <a:endParaRPr lang="en-IN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FB702B-6394-41B7-9039-5F655CF3CC46}"/>
              </a:ext>
            </a:extLst>
          </p:cNvPr>
          <p:cNvSpPr txBox="1"/>
          <p:nvPr/>
        </p:nvSpPr>
        <p:spPr>
          <a:xfrm>
            <a:off x="2690765" y="3391831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F(dc)</a:t>
            </a:r>
            <a:endParaRPr lang="en-IN" sz="16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B72C17-2029-4120-B65A-718A0AC98426}"/>
              </a:ext>
            </a:extLst>
          </p:cNvPr>
          <p:cNvSpPr txBox="1"/>
          <p:nvPr/>
        </p:nvSpPr>
        <p:spPr>
          <a:xfrm>
            <a:off x="3506914" y="4373587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F(df)</a:t>
            </a:r>
            <a:endParaRPr lang="en-IN" sz="1600" b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56E151-F053-4CBC-9C59-D7343AA49FF0}"/>
              </a:ext>
            </a:extLst>
          </p:cNvPr>
          <p:cNvCxnSpPr/>
          <p:nvPr/>
        </p:nvCxnSpPr>
        <p:spPr>
          <a:xfrm>
            <a:off x="7853680" y="2321859"/>
            <a:ext cx="0" cy="19276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839A14-AD3F-43CE-99B5-599170B26F0C}"/>
              </a:ext>
            </a:extLst>
          </p:cNvPr>
          <p:cNvCxnSpPr>
            <a:cxnSpLocks/>
          </p:cNvCxnSpPr>
          <p:nvPr/>
        </p:nvCxnSpPr>
        <p:spPr>
          <a:xfrm>
            <a:off x="7853679" y="2321858"/>
            <a:ext cx="2599117" cy="1927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3D287A-E142-4B09-ACB9-7741E2420324}"/>
              </a:ext>
            </a:extLst>
          </p:cNvPr>
          <p:cNvCxnSpPr/>
          <p:nvPr/>
        </p:nvCxnSpPr>
        <p:spPr>
          <a:xfrm>
            <a:off x="7853680" y="4249511"/>
            <a:ext cx="25991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B990BE-8D49-49F3-B3CD-96165CB084C2}"/>
              </a:ext>
            </a:extLst>
          </p:cNvPr>
          <p:cNvCxnSpPr/>
          <p:nvPr/>
        </p:nvCxnSpPr>
        <p:spPr>
          <a:xfrm flipV="1">
            <a:off x="7853679" y="3285564"/>
            <a:ext cx="1299558" cy="95474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E5A5CC-1000-474A-AD80-4B84B2EE677E}"/>
              </a:ext>
            </a:extLst>
          </p:cNvPr>
          <p:cNvCxnSpPr>
            <a:cxnSpLocks/>
          </p:cNvCxnSpPr>
          <p:nvPr/>
        </p:nvCxnSpPr>
        <p:spPr>
          <a:xfrm>
            <a:off x="9153237" y="3285564"/>
            <a:ext cx="0" cy="95474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51453EE-0FC3-41B3-BC05-A6B890312F9A}"/>
              </a:ext>
            </a:extLst>
          </p:cNvPr>
          <p:cNvCxnSpPr>
            <a:cxnSpLocks/>
          </p:cNvCxnSpPr>
          <p:nvPr/>
        </p:nvCxnSpPr>
        <p:spPr>
          <a:xfrm>
            <a:off x="10445176" y="4243235"/>
            <a:ext cx="0" cy="542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108AB9E-1747-4425-8930-EB6C56A41D0F}"/>
              </a:ext>
            </a:extLst>
          </p:cNvPr>
          <p:cNvSpPr/>
          <p:nvPr/>
        </p:nvSpPr>
        <p:spPr>
          <a:xfrm>
            <a:off x="7513320" y="2330824"/>
            <a:ext cx="347977" cy="1927652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F9B2D2-BB94-4301-A58F-B9EF2DE0D289}"/>
              </a:ext>
            </a:extLst>
          </p:cNvPr>
          <p:cNvSpPr txBox="1"/>
          <p:nvPr/>
        </p:nvSpPr>
        <p:spPr>
          <a:xfrm>
            <a:off x="7690424" y="416106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07DF21-3F90-403B-9940-7F60FACCC3BD}"/>
              </a:ext>
            </a:extLst>
          </p:cNvPr>
          <p:cNvSpPr txBox="1"/>
          <p:nvPr/>
        </p:nvSpPr>
        <p:spPr>
          <a:xfrm>
            <a:off x="7699772" y="189021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CA011B-00FC-4EF4-B876-369A5CD9F91C}"/>
              </a:ext>
            </a:extLst>
          </p:cNvPr>
          <p:cNvSpPr txBox="1"/>
          <p:nvPr/>
        </p:nvSpPr>
        <p:spPr>
          <a:xfrm>
            <a:off x="8966391" y="275774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4D280E-8DBA-44A0-8D27-97CEB369F7D5}"/>
              </a:ext>
            </a:extLst>
          </p:cNvPr>
          <p:cNvSpPr txBox="1"/>
          <p:nvPr/>
        </p:nvSpPr>
        <p:spPr>
          <a:xfrm>
            <a:off x="8984022" y="418245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9CAAD3-598F-4D2B-B886-9F2D4952D76C}"/>
              </a:ext>
            </a:extLst>
          </p:cNvPr>
          <p:cNvSpPr txBox="1"/>
          <p:nvPr/>
        </p:nvSpPr>
        <p:spPr>
          <a:xfrm>
            <a:off x="10454193" y="396076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78" name="Arrow: Notched Right 77">
            <a:extLst>
              <a:ext uri="{FF2B5EF4-FFF2-40B4-BE49-F238E27FC236}">
                <a16:creationId xmlns:a16="http://schemas.microsoft.com/office/drawing/2014/main" id="{BDF05A6D-27EF-4C97-A468-EB848FB44DE1}"/>
              </a:ext>
            </a:extLst>
          </p:cNvPr>
          <p:cNvSpPr/>
          <p:nvPr/>
        </p:nvSpPr>
        <p:spPr>
          <a:xfrm rot="5400000">
            <a:off x="8839369" y="366180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Notched Right 78">
            <a:extLst>
              <a:ext uri="{FF2B5EF4-FFF2-40B4-BE49-F238E27FC236}">
                <a16:creationId xmlns:a16="http://schemas.microsoft.com/office/drawing/2014/main" id="{92D6BB89-FA88-4B94-9A2C-87752612DE6F}"/>
              </a:ext>
            </a:extLst>
          </p:cNvPr>
          <p:cNvSpPr/>
          <p:nvPr/>
        </p:nvSpPr>
        <p:spPr>
          <a:xfrm rot="8654953">
            <a:off x="8243980" y="356602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row: Notched Right 79">
            <a:extLst>
              <a:ext uri="{FF2B5EF4-FFF2-40B4-BE49-F238E27FC236}">
                <a16:creationId xmlns:a16="http://schemas.microsoft.com/office/drawing/2014/main" id="{C3866836-2AEA-47C1-B38D-819DCCBF1A5C}"/>
              </a:ext>
            </a:extLst>
          </p:cNvPr>
          <p:cNvSpPr/>
          <p:nvPr/>
        </p:nvSpPr>
        <p:spPr>
          <a:xfrm rot="12960457">
            <a:off x="8140962" y="259786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Arrow: Notched Right 80">
            <a:extLst>
              <a:ext uri="{FF2B5EF4-FFF2-40B4-BE49-F238E27FC236}">
                <a16:creationId xmlns:a16="http://schemas.microsoft.com/office/drawing/2014/main" id="{10431A36-007C-4697-94D4-251E52CC7594}"/>
              </a:ext>
            </a:extLst>
          </p:cNvPr>
          <p:cNvSpPr/>
          <p:nvPr/>
        </p:nvSpPr>
        <p:spPr>
          <a:xfrm rot="2143500">
            <a:off x="9448711" y="3565951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row: Notched Right 81">
            <a:extLst>
              <a:ext uri="{FF2B5EF4-FFF2-40B4-BE49-F238E27FC236}">
                <a16:creationId xmlns:a16="http://schemas.microsoft.com/office/drawing/2014/main" id="{BA60FA97-720E-42A6-A31E-1CF9E7312235}"/>
              </a:ext>
            </a:extLst>
          </p:cNvPr>
          <p:cNvSpPr/>
          <p:nvPr/>
        </p:nvSpPr>
        <p:spPr>
          <a:xfrm>
            <a:off x="8309132" y="408430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Notched Right 82">
            <a:extLst>
              <a:ext uri="{FF2B5EF4-FFF2-40B4-BE49-F238E27FC236}">
                <a16:creationId xmlns:a16="http://schemas.microsoft.com/office/drawing/2014/main" id="{CF152F95-BEE4-4E92-8712-6B1073950583}"/>
              </a:ext>
            </a:extLst>
          </p:cNvPr>
          <p:cNvSpPr/>
          <p:nvPr/>
        </p:nvSpPr>
        <p:spPr>
          <a:xfrm rot="10800000">
            <a:off x="9388804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DC08D7-54AB-43CB-A365-4A640DE84D68}"/>
              </a:ext>
            </a:extLst>
          </p:cNvPr>
          <p:cNvSpPr txBox="1"/>
          <p:nvPr/>
        </p:nvSpPr>
        <p:spPr>
          <a:xfrm>
            <a:off x="8481918" y="2431308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F(bc)</a:t>
            </a:r>
            <a:endParaRPr lang="en-IN" sz="16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3911BC-2A1B-4005-83F8-521936C50D24}"/>
              </a:ext>
            </a:extLst>
          </p:cNvPr>
          <p:cNvSpPr txBox="1"/>
          <p:nvPr/>
        </p:nvSpPr>
        <p:spPr>
          <a:xfrm>
            <a:off x="9701306" y="3348125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F(ce)</a:t>
            </a:r>
            <a:endParaRPr lang="en-IN" sz="1600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86DE0E-C1B2-4768-B84E-F53B58020F75}"/>
              </a:ext>
            </a:extLst>
          </p:cNvPr>
          <p:cNvSpPr txBox="1"/>
          <p:nvPr/>
        </p:nvSpPr>
        <p:spPr>
          <a:xfrm>
            <a:off x="8230908" y="4324569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F(ad)</a:t>
            </a:r>
            <a:endParaRPr lang="en-IN" sz="16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7FE509-CD59-4CD3-8410-7C827938FDB8}"/>
              </a:ext>
            </a:extLst>
          </p:cNvPr>
          <p:cNvSpPr txBox="1"/>
          <p:nvPr/>
        </p:nvSpPr>
        <p:spPr>
          <a:xfrm>
            <a:off x="9476619" y="4282103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F(de)</a:t>
            </a:r>
            <a:endParaRPr lang="en-IN" sz="160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7EB293-9C3B-42F3-8689-ABC13307BF2A}"/>
              </a:ext>
            </a:extLst>
          </p:cNvPr>
          <p:cNvSpPr txBox="1"/>
          <p:nvPr/>
        </p:nvSpPr>
        <p:spPr>
          <a:xfrm>
            <a:off x="8007588" y="3296860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F(ac)</a:t>
            </a:r>
            <a:endParaRPr lang="en-IN" sz="1600" b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A6960-F088-4EE2-82F0-125C95A96363}"/>
              </a:ext>
            </a:extLst>
          </p:cNvPr>
          <p:cNvSpPr txBox="1"/>
          <p:nvPr/>
        </p:nvSpPr>
        <p:spPr>
          <a:xfrm>
            <a:off x="9161645" y="3690464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F(cd)</a:t>
            </a:r>
            <a:endParaRPr lang="en-IN" sz="1600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E17294-F898-4DFB-8CCE-944D1638D51E}"/>
              </a:ext>
            </a:extLst>
          </p:cNvPr>
          <p:cNvSpPr txBox="1"/>
          <p:nvPr/>
        </p:nvSpPr>
        <p:spPr>
          <a:xfrm>
            <a:off x="9823616" y="4681150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500 N</a:t>
            </a:r>
            <a:endParaRPr lang="en-IN" sz="2800" b="1"/>
          </a:p>
        </p:txBody>
      </p:sp>
      <p:sp>
        <p:nvSpPr>
          <p:cNvPr id="91" name="Arrow: Notched Right 90">
            <a:extLst>
              <a:ext uri="{FF2B5EF4-FFF2-40B4-BE49-F238E27FC236}">
                <a16:creationId xmlns:a16="http://schemas.microsoft.com/office/drawing/2014/main" id="{835F5AA1-BD3A-42E9-96E1-A9BC2C27996F}"/>
              </a:ext>
            </a:extLst>
          </p:cNvPr>
          <p:cNvSpPr/>
          <p:nvPr/>
        </p:nvSpPr>
        <p:spPr>
          <a:xfrm>
            <a:off x="5687282" y="4072377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Notched Right 91">
            <a:extLst>
              <a:ext uri="{FF2B5EF4-FFF2-40B4-BE49-F238E27FC236}">
                <a16:creationId xmlns:a16="http://schemas.microsoft.com/office/drawing/2014/main" id="{01DADDAA-2473-4C22-89D0-E497C21B800E}"/>
              </a:ext>
            </a:extLst>
          </p:cNvPr>
          <p:cNvSpPr/>
          <p:nvPr/>
        </p:nvSpPr>
        <p:spPr>
          <a:xfrm rot="10800000">
            <a:off x="4696251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Notched Right 92">
            <a:extLst>
              <a:ext uri="{FF2B5EF4-FFF2-40B4-BE49-F238E27FC236}">
                <a16:creationId xmlns:a16="http://schemas.microsoft.com/office/drawing/2014/main" id="{56F11FB0-FFBE-4880-A1CD-648488B6FB84}"/>
              </a:ext>
            </a:extLst>
          </p:cNvPr>
          <p:cNvSpPr/>
          <p:nvPr/>
        </p:nvSpPr>
        <p:spPr>
          <a:xfrm rot="16200000">
            <a:off x="3988813" y="280768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Notched Right 93">
            <a:extLst>
              <a:ext uri="{FF2B5EF4-FFF2-40B4-BE49-F238E27FC236}">
                <a16:creationId xmlns:a16="http://schemas.microsoft.com/office/drawing/2014/main" id="{EA36DE4D-6518-44C1-B036-4E5172116442}"/>
              </a:ext>
            </a:extLst>
          </p:cNvPr>
          <p:cNvSpPr/>
          <p:nvPr/>
        </p:nvSpPr>
        <p:spPr>
          <a:xfrm>
            <a:off x="4546843" y="2182823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Arrow: Notched Right 94">
            <a:extLst>
              <a:ext uri="{FF2B5EF4-FFF2-40B4-BE49-F238E27FC236}">
                <a16:creationId xmlns:a16="http://schemas.microsoft.com/office/drawing/2014/main" id="{498C0A11-AE54-4697-9EF3-CC626928BFD0}"/>
              </a:ext>
            </a:extLst>
          </p:cNvPr>
          <p:cNvSpPr/>
          <p:nvPr/>
        </p:nvSpPr>
        <p:spPr>
          <a:xfrm rot="10800000">
            <a:off x="3555812" y="2182221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2F4D92-0E30-46BD-A96E-199AEB8BC994}"/>
              </a:ext>
            </a:extLst>
          </p:cNvPr>
          <p:cNvSpPr txBox="1"/>
          <p:nvPr/>
        </p:nvSpPr>
        <p:spPr>
          <a:xfrm>
            <a:off x="4353665" y="2866668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F(ef)</a:t>
            </a:r>
            <a:endParaRPr lang="en-IN" sz="1600" b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81C37-13D5-43EB-93CE-739EFCBA5094}"/>
              </a:ext>
            </a:extLst>
          </p:cNvPr>
          <p:cNvSpPr txBox="1"/>
          <p:nvPr/>
        </p:nvSpPr>
        <p:spPr>
          <a:xfrm>
            <a:off x="4772585" y="432938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F(fh)</a:t>
            </a:r>
            <a:endParaRPr lang="en-IN" sz="16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05A17F-B686-439D-8827-F7CEA2A5716E}"/>
              </a:ext>
            </a:extLst>
          </p:cNvPr>
          <p:cNvSpPr txBox="1"/>
          <p:nvPr/>
        </p:nvSpPr>
        <p:spPr>
          <a:xfrm>
            <a:off x="5644830" y="4329011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F(hb)</a:t>
            </a:r>
            <a:endParaRPr lang="en-IN" sz="1600" b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07F4AD-A7F5-4569-9CE2-D871336E54D7}"/>
              </a:ext>
            </a:extLst>
          </p:cNvPr>
          <p:cNvSpPr txBox="1"/>
          <p:nvPr/>
        </p:nvSpPr>
        <p:spPr>
          <a:xfrm>
            <a:off x="3574665" y="1913579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F(ce)</a:t>
            </a:r>
            <a:endParaRPr lang="en-IN" sz="16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254F3E-2BBE-4C93-96DD-6BCC2C59290C}"/>
              </a:ext>
            </a:extLst>
          </p:cNvPr>
          <p:cNvSpPr txBox="1"/>
          <p:nvPr/>
        </p:nvSpPr>
        <p:spPr>
          <a:xfrm>
            <a:off x="4545891" y="189097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F(eg)</a:t>
            </a: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28112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A275EB-7949-4907-9791-405220884208}"/>
              </a:ext>
            </a:extLst>
          </p:cNvPr>
          <p:cNvSpPr/>
          <p:nvPr/>
        </p:nvSpPr>
        <p:spPr>
          <a:xfrm>
            <a:off x="4917440" y="2814320"/>
            <a:ext cx="210312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DA0840-150F-4F04-B543-F068A84F8D55}"/>
              </a:ext>
            </a:extLst>
          </p:cNvPr>
          <p:cNvCxnSpPr/>
          <p:nvPr/>
        </p:nvCxnSpPr>
        <p:spPr>
          <a:xfrm flipH="1">
            <a:off x="3190240" y="3840480"/>
            <a:ext cx="1534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C899BB-D7A0-435F-95A7-96D59E86F7FF}"/>
              </a:ext>
            </a:extLst>
          </p:cNvPr>
          <p:cNvCxnSpPr>
            <a:cxnSpLocks/>
          </p:cNvCxnSpPr>
          <p:nvPr/>
        </p:nvCxnSpPr>
        <p:spPr>
          <a:xfrm>
            <a:off x="7142480" y="3388360"/>
            <a:ext cx="1544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B625D7B-CFC4-489A-8040-90B7049E3EF4}"/>
              </a:ext>
            </a:extLst>
          </p:cNvPr>
          <p:cNvCxnSpPr>
            <a:cxnSpLocks/>
          </p:cNvCxnSpPr>
          <p:nvPr/>
        </p:nvCxnSpPr>
        <p:spPr>
          <a:xfrm>
            <a:off x="5963920" y="1717040"/>
            <a:ext cx="0" cy="1097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9975ED2-B117-4EC2-88A9-7675853E0DB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5963920" y="3921760"/>
            <a:ext cx="5080" cy="1107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5C5EC7-0CC6-4F4B-9444-EA09EAAECF91}"/>
              </a:ext>
            </a:extLst>
          </p:cNvPr>
          <p:cNvCxnSpPr>
            <a:cxnSpLocks/>
          </p:cNvCxnSpPr>
          <p:nvPr/>
        </p:nvCxnSpPr>
        <p:spPr>
          <a:xfrm flipH="1" flipV="1">
            <a:off x="5974080" y="3921760"/>
            <a:ext cx="746760" cy="1005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CFAD0DA-54B8-47C0-983E-CAC02D98062D}"/>
              </a:ext>
            </a:extLst>
          </p:cNvPr>
          <p:cNvSpPr txBox="1"/>
          <p:nvPr/>
        </p:nvSpPr>
        <p:spPr>
          <a:xfrm>
            <a:off x="3548493" y="3347740"/>
            <a:ext cx="124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F(SL)</a:t>
            </a:r>
            <a:endParaRPr lang="en-IN" sz="2800" b="1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7CD2BF-4549-41AC-AB2C-2078696196B2}"/>
              </a:ext>
            </a:extLst>
          </p:cNvPr>
          <p:cNvSpPr txBox="1"/>
          <p:nvPr/>
        </p:nvSpPr>
        <p:spPr>
          <a:xfrm>
            <a:off x="8067040" y="281432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00F0FB-B3EF-4FBD-907D-0D603CA53540}"/>
              </a:ext>
            </a:extLst>
          </p:cNvPr>
          <p:cNvSpPr txBox="1"/>
          <p:nvPr/>
        </p:nvSpPr>
        <p:spPr>
          <a:xfrm>
            <a:off x="5708302" y="128526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C7FDCD-E9B5-4335-A227-1CCA68739305}"/>
              </a:ext>
            </a:extLst>
          </p:cNvPr>
          <p:cNvSpPr txBox="1"/>
          <p:nvPr/>
        </p:nvSpPr>
        <p:spPr>
          <a:xfrm>
            <a:off x="5780231" y="502920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194DA1-3897-46BF-B3EA-7DC12B2C27FF}"/>
              </a:ext>
            </a:extLst>
          </p:cNvPr>
          <p:cNvSpPr txBox="1"/>
          <p:nvPr/>
        </p:nvSpPr>
        <p:spPr>
          <a:xfrm>
            <a:off x="6720839" y="4767590"/>
            <a:ext cx="66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N’</a:t>
            </a:r>
            <a:endParaRPr lang="en-IN" sz="2800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57FCDD8-0D8D-4EEF-96A4-954DC6D83F1F}"/>
              </a:ext>
            </a:extLst>
          </p:cNvPr>
          <p:cNvSpPr/>
          <p:nvPr/>
        </p:nvSpPr>
        <p:spPr>
          <a:xfrm flipV="1">
            <a:off x="5252316" y="3243581"/>
            <a:ext cx="1423208" cy="1457959"/>
          </a:xfrm>
          <a:prstGeom prst="arc">
            <a:avLst>
              <a:gd name="adj1" fmla="val 16200000"/>
              <a:gd name="adj2" fmla="val 1845576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F57E6-63BC-42FC-A72B-C8A3F1DF2C6D}"/>
                  </a:ext>
                </a:extLst>
              </p:cNvPr>
              <p:cNvSpPr txBox="1"/>
              <p:nvPr/>
            </p:nvSpPr>
            <p:spPr>
              <a:xfrm>
                <a:off x="6095191" y="4649927"/>
                <a:ext cx="360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F57E6-63BC-42FC-A72B-C8A3F1DF2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1" y="4649927"/>
                <a:ext cx="36067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70288-230A-4EAD-8CAB-91B829F9B2AF}"/>
              </a:ext>
            </a:extLst>
          </p:cNvPr>
          <p:cNvCxnSpPr/>
          <p:nvPr/>
        </p:nvCxnSpPr>
        <p:spPr>
          <a:xfrm>
            <a:off x="3007360" y="3921760"/>
            <a:ext cx="604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185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95</cp:revision>
  <dcterms:created xsi:type="dcterms:W3CDTF">2023-01-27T09:13:56Z</dcterms:created>
  <dcterms:modified xsi:type="dcterms:W3CDTF">2023-02-10T02:13:50Z</dcterms:modified>
</cp:coreProperties>
</file>