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D8923-658C-4A0F-A2FA-2A112969D0A9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CB9B8-8BDB-4F68-9A38-B1DC131CB387}"/>
              </a:ext>
            </a:extLst>
          </p:cNvPr>
          <p:cNvSpPr/>
          <p:nvPr/>
        </p:nvSpPr>
        <p:spPr>
          <a:xfrm>
            <a:off x="7826188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ECBD7-DCA2-436E-9C7C-AF8959909038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31E89-CA08-4F30-9B73-404C022E0431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5B39B-6D95-476B-B2DB-5D7E00BA2C8A}"/>
              </a:ext>
            </a:extLst>
          </p:cNvPr>
          <p:cNvCxnSpPr/>
          <p:nvPr/>
        </p:nvCxnSpPr>
        <p:spPr>
          <a:xfrm>
            <a:off x="9269505" y="869575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28447-F07B-4DB0-B90E-B3C89814308A}"/>
              </a:ext>
            </a:extLst>
          </p:cNvPr>
          <p:cNvCxnSpPr/>
          <p:nvPr/>
        </p:nvCxnSpPr>
        <p:spPr>
          <a:xfrm>
            <a:off x="7297272" y="3487269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49182B-8D4E-4E46-8CCB-A9DCC1D9F63E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3FA49-CD1B-4541-AF00-28DC3D29DFA5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67228-6B2E-4481-A8A8-2AFA37CCA9F5}"/>
              </a:ext>
            </a:extLst>
          </p:cNvPr>
          <p:cNvCxnSpPr>
            <a:cxnSpLocks/>
          </p:cNvCxnSpPr>
          <p:nvPr/>
        </p:nvCxnSpPr>
        <p:spPr>
          <a:xfrm>
            <a:off x="2008094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5398C-C576-41BF-B4E3-C99F698A291B}"/>
              </a:ext>
            </a:extLst>
          </p:cNvPr>
          <p:cNvCxnSpPr>
            <a:cxnSpLocks/>
          </p:cNvCxnSpPr>
          <p:nvPr/>
        </p:nvCxnSpPr>
        <p:spPr>
          <a:xfrm>
            <a:off x="1712258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B8838-F59B-4877-A266-A5EAD999BD0B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2231C-F03A-473D-A631-056ECB8E75F5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12D51-54F5-4356-B5E2-7DF9B092FD1C}"/>
              </a:ext>
            </a:extLst>
          </p:cNvPr>
          <p:cNvSpPr txBox="1"/>
          <p:nvPr/>
        </p:nvSpPr>
        <p:spPr>
          <a:xfrm>
            <a:off x="6723649" y="319428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AD6DA-9993-4D06-9642-B431480E0F9D}"/>
              </a:ext>
            </a:extLst>
          </p:cNvPr>
          <p:cNvSpPr txBox="1"/>
          <p:nvPr/>
        </p:nvSpPr>
        <p:spPr>
          <a:xfrm>
            <a:off x="8790015" y="3233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54BF-91F1-4FA0-86F2-EB48E3031EF9}"/>
              </a:ext>
            </a:extLst>
          </p:cNvPr>
          <p:cNvSpPr txBox="1"/>
          <p:nvPr/>
        </p:nvSpPr>
        <p:spPr>
          <a:xfrm>
            <a:off x="815667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7B4C8-1D35-4B1D-8173-97EC76DC29D5}"/>
              </a:ext>
            </a:extLst>
          </p:cNvPr>
          <p:cNvCxnSpPr>
            <a:cxnSpLocks/>
          </p:cNvCxnSpPr>
          <p:nvPr/>
        </p:nvCxnSpPr>
        <p:spPr>
          <a:xfrm>
            <a:off x="1712258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752AE-4D85-4D0D-A3F8-2AB62989DD58}"/>
              </a:ext>
            </a:extLst>
          </p:cNvPr>
          <p:cNvSpPr txBox="1"/>
          <p:nvPr/>
        </p:nvSpPr>
        <p:spPr>
          <a:xfrm>
            <a:off x="831172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1CEC-282F-49C9-BD04-3C18A5E893CA}"/>
              </a:ext>
            </a:extLst>
          </p:cNvPr>
          <p:cNvSpPr txBox="1"/>
          <p:nvPr/>
        </p:nvSpPr>
        <p:spPr>
          <a:xfrm>
            <a:off x="2292417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10B905-595F-49A4-AB01-B92758998CD0}"/>
              </a:ext>
            </a:extLst>
          </p:cNvPr>
          <p:cNvCxnSpPr>
            <a:cxnSpLocks/>
          </p:cNvCxnSpPr>
          <p:nvPr/>
        </p:nvCxnSpPr>
        <p:spPr>
          <a:xfrm>
            <a:off x="3484967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B4E13-0169-4766-A4FD-7FF843A09A4D}"/>
              </a:ext>
            </a:extLst>
          </p:cNvPr>
          <p:cNvSpPr txBox="1"/>
          <p:nvPr/>
        </p:nvSpPr>
        <p:spPr>
          <a:xfrm>
            <a:off x="3769290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42C62-2A3A-443E-8DF1-61097AFB8E4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789C0-F840-4E25-9832-65CF366C79A0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9928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BB8A2E-EAF3-446F-ADDC-5D1C037C3DD8}"/>
              </a:ext>
            </a:extLst>
          </p:cNvPr>
          <p:cNvSpPr txBox="1"/>
          <p:nvPr/>
        </p:nvSpPr>
        <p:spPr>
          <a:xfrm>
            <a:off x="3894556" y="267095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C9EB6-C9A1-4868-9E18-A9FC895B3EBD}"/>
              </a:ext>
            </a:extLst>
          </p:cNvPr>
          <p:cNvCxnSpPr>
            <a:cxnSpLocks/>
          </p:cNvCxnSpPr>
          <p:nvPr/>
        </p:nvCxnSpPr>
        <p:spPr>
          <a:xfrm>
            <a:off x="9307606" y="2525805"/>
            <a:ext cx="5849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A17B89-7707-437F-94BD-245387E2ADA1}"/>
              </a:ext>
            </a:extLst>
          </p:cNvPr>
          <p:cNvSpPr txBox="1"/>
          <p:nvPr/>
        </p:nvSpPr>
        <p:spPr>
          <a:xfrm>
            <a:off x="9140212" y="243676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787C8A-6DDA-4951-BB58-BB7C93D67680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1F349F-71C2-4DBD-9491-D4D1A79DDF2D}"/>
              </a:ext>
            </a:extLst>
          </p:cNvPr>
          <p:cNvSpPr/>
          <p:nvPr/>
        </p:nvSpPr>
        <p:spPr>
          <a:xfrm>
            <a:off x="3371122" y="3429000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01D576-5170-4D89-914C-FC4C36E0FF0C}"/>
              </a:ext>
            </a:extLst>
          </p:cNvPr>
          <p:cNvSpPr/>
          <p:nvPr/>
        </p:nvSpPr>
        <p:spPr>
          <a:xfrm>
            <a:off x="9180253" y="33776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3280-C634-4904-901C-1FA03D063A3F}"/>
              </a:ext>
            </a:extLst>
          </p:cNvPr>
          <p:cNvSpPr txBox="1"/>
          <p:nvPr/>
        </p:nvSpPr>
        <p:spPr>
          <a:xfrm>
            <a:off x="3179199" y="34474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577D6-991A-4A30-A0E8-94E4C684A457}"/>
              </a:ext>
            </a:extLst>
          </p:cNvPr>
          <p:cNvSpPr txBox="1"/>
          <p:nvPr/>
        </p:nvSpPr>
        <p:spPr>
          <a:xfrm>
            <a:off x="8951017" y="336704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F5F86-5136-4A18-A92F-4FE5F863D0CD}"/>
              </a:ext>
            </a:extLst>
          </p:cNvPr>
          <p:cNvCxnSpPr>
            <a:cxnSpLocks/>
          </p:cNvCxnSpPr>
          <p:nvPr/>
        </p:nvCxnSpPr>
        <p:spPr>
          <a:xfrm>
            <a:off x="7826188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89B7-4C58-4AD8-8802-CB9D2F77237D}"/>
              </a:ext>
            </a:extLst>
          </p:cNvPr>
          <p:cNvCxnSpPr>
            <a:cxnSpLocks/>
          </p:cNvCxnSpPr>
          <p:nvPr/>
        </p:nvCxnSpPr>
        <p:spPr>
          <a:xfrm>
            <a:off x="7530352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8A107D-5674-45F9-8CBC-7931311E5ECF}"/>
              </a:ext>
            </a:extLst>
          </p:cNvPr>
          <p:cNvSpPr txBox="1"/>
          <p:nvPr/>
        </p:nvSpPr>
        <p:spPr>
          <a:xfrm>
            <a:off x="6633761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A4272-F811-46D3-811B-BBC579FE47A7}"/>
              </a:ext>
            </a:extLst>
          </p:cNvPr>
          <p:cNvCxnSpPr>
            <a:cxnSpLocks/>
          </p:cNvCxnSpPr>
          <p:nvPr/>
        </p:nvCxnSpPr>
        <p:spPr>
          <a:xfrm>
            <a:off x="7530352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9395FD-EAD6-46E5-A55D-73F20DD57FE2}"/>
              </a:ext>
            </a:extLst>
          </p:cNvPr>
          <p:cNvSpPr txBox="1"/>
          <p:nvPr/>
        </p:nvSpPr>
        <p:spPr>
          <a:xfrm>
            <a:off x="6649266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4EA0D-0D26-4569-A459-5D1273AAEE73}"/>
              </a:ext>
            </a:extLst>
          </p:cNvPr>
          <p:cNvSpPr txBox="1"/>
          <p:nvPr/>
        </p:nvSpPr>
        <p:spPr>
          <a:xfrm>
            <a:off x="8110511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613E2-4CC9-4364-BF93-580BCA9D4DBE}"/>
              </a:ext>
            </a:extLst>
          </p:cNvPr>
          <p:cNvCxnSpPr>
            <a:cxnSpLocks/>
          </p:cNvCxnSpPr>
          <p:nvPr/>
        </p:nvCxnSpPr>
        <p:spPr>
          <a:xfrm>
            <a:off x="9303061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44E34F-1A29-4E6E-A154-3772387C2F16}"/>
              </a:ext>
            </a:extLst>
          </p:cNvPr>
          <p:cNvSpPr txBox="1"/>
          <p:nvPr/>
        </p:nvSpPr>
        <p:spPr>
          <a:xfrm>
            <a:off x="9587384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994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9D94E-ED23-4194-8EE7-010C085B27C6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C277-82DB-4D53-8362-125AB947AFE4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8536-B9B7-43E9-A2A5-E01283FD228B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F70E6D-BD25-4B57-836F-AA211E14CC1D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58862-E5BC-48D8-B3C5-FD9575B73228}"/>
              </a:ext>
            </a:extLst>
          </p:cNvPr>
          <p:cNvCxnSpPr>
            <a:cxnSpLocks/>
          </p:cNvCxnSpPr>
          <p:nvPr/>
        </p:nvCxnSpPr>
        <p:spPr>
          <a:xfrm>
            <a:off x="1424718" y="1577788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F23D0A-63E6-424F-A2A9-D43DB9DF6BB3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457B6-F911-453E-A73B-19DDEF403574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5D35-41DF-4AF0-9463-75542E925260}"/>
              </a:ext>
            </a:extLst>
          </p:cNvPr>
          <p:cNvSpPr txBox="1"/>
          <p:nvPr/>
        </p:nvSpPr>
        <p:spPr>
          <a:xfrm>
            <a:off x="688950" y="323910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4284-1EC1-4A4F-AABC-CA8BCB1E0035}"/>
              </a:ext>
            </a:extLst>
          </p:cNvPr>
          <p:cNvCxnSpPr>
            <a:cxnSpLocks/>
          </p:cNvCxnSpPr>
          <p:nvPr/>
        </p:nvCxnSpPr>
        <p:spPr>
          <a:xfrm>
            <a:off x="1998960" y="5977825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BEBF7-BAE7-4C96-A94E-BCD256216B7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3C784-3586-4D70-B188-C1BD40FCD52B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29573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F615A4-6B2F-4389-84B3-C299A48F33EE}"/>
              </a:ext>
            </a:extLst>
          </p:cNvPr>
          <p:cNvSpPr txBox="1"/>
          <p:nvPr/>
        </p:nvSpPr>
        <p:spPr>
          <a:xfrm>
            <a:off x="3891282" y="38954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43A4E-37B7-46DF-B82C-EF6058587F2B}"/>
              </a:ext>
            </a:extLst>
          </p:cNvPr>
          <p:cNvSpPr/>
          <p:nvPr/>
        </p:nvSpPr>
        <p:spPr>
          <a:xfrm>
            <a:off x="3371122" y="340210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6158B-9478-46DB-815B-DB340CBAD365}"/>
              </a:ext>
            </a:extLst>
          </p:cNvPr>
          <p:cNvSpPr txBox="1"/>
          <p:nvPr/>
        </p:nvSpPr>
        <p:spPr>
          <a:xfrm>
            <a:off x="3458434" y="3383732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80F7BE-F72F-41F3-BF6E-2183637D3F1B}"/>
              </a:ext>
            </a:extLst>
          </p:cNvPr>
          <p:cNvCxnSpPr>
            <a:cxnSpLocks/>
          </p:cNvCxnSpPr>
          <p:nvPr/>
        </p:nvCxnSpPr>
        <p:spPr>
          <a:xfrm>
            <a:off x="1990163" y="887506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C5577-B4B8-40F9-B108-43460A9AE19B}"/>
              </a:ext>
            </a:extLst>
          </p:cNvPr>
          <p:cNvCxnSpPr>
            <a:cxnSpLocks/>
          </p:cNvCxnSpPr>
          <p:nvPr/>
        </p:nvCxnSpPr>
        <p:spPr>
          <a:xfrm flipH="1">
            <a:off x="1952305" y="5429733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30B76-9CF8-433E-B54B-116327C664CA}"/>
              </a:ext>
            </a:extLst>
          </p:cNvPr>
          <p:cNvSpPr txBox="1"/>
          <p:nvPr/>
        </p:nvSpPr>
        <p:spPr>
          <a:xfrm>
            <a:off x="3417609" y="53339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73E32-D89A-48F4-AE19-700713F1E498}"/>
              </a:ext>
            </a:extLst>
          </p:cNvPr>
          <p:cNvSpPr txBox="1"/>
          <p:nvPr/>
        </p:nvSpPr>
        <p:spPr>
          <a:xfrm>
            <a:off x="5425274" y="3359937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9726-0624-46EA-8A66-B93B720FBA0C}"/>
              </a:ext>
            </a:extLst>
          </p:cNvPr>
          <p:cNvSpPr txBox="1"/>
          <p:nvPr/>
        </p:nvSpPr>
        <p:spPr>
          <a:xfrm>
            <a:off x="1528191" y="36428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9FDE-49FF-46D7-952C-AA5F22CF5911}"/>
              </a:ext>
            </a:extLst>
          </p:cNvPr>
          <p:cNvSpPr txBox="1"/>
          <p:nvPr/>
        </p:nvSpPr>
        <p:spPr>
          <a:xfrm>
            <a:off x="5590590" y="513787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573FC-D98A-487B-900F-C859DBB64EDE}"/>
              </a:ext>
            </a:extLst>
          </p:cNvPr>
          <p:cNvSpPr txBox="1"/>
          <p:nvPr/>
        </p:nvSpPr>
        <p:spPr>
          <a:xfrm>
            <a:off x="1675730" y="5320666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C99E-29AD-4FE7-8DC4-CB541685B58E}"/>
              </a:ext>
            </a:extLst>
          </p:cNvPr>
          <p:cNvSpPr txBox="1"/>
          <p:nvPr/>
        </p:nvSpPr>
        <p:spPr>
          <a:xfrm>
            <a:off x="2980642" y="600202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65F33F-96CF-4DAB-A294-97F754A9BD2F}"/>
              </a:ext>
            </a:extLst>
          </p:cNvPr>
          <p:cNvSpPr/>
          <p:nvPr/>
        </p:nvSpPr>
        <p:spPr>
          <a:xfrm>
            <a:off x="7635986" y="1553630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078BF-AD1A-4997-85E7-E2043F91471F}"/>
              </a:ext>
            </a:extLst>
          </p:cNvPr>
          <p:cNvCxnSpPr/>
          <p:nvPr/>
        </p:nvCxnSpPr>
        <p:spPr>
          <a:xfrm>
            <a:off x="9079303" y="845418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3B2EBA-CBEE-442F-B6DE-B71F93F5ED8A}"/>
              </a:ext>
            </a:extLst>
          </p:cNvPr>
          <p:cNvCxnSpPr/>
          <p:nvPr/>
        </p:nvCxnSpPr>
        <p:spPr>
          <a:xfrm>
            <a:off x="7169823" y="3476559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6BD05-0AA4-452A-9A8F-18AC7E599E37}"/>
              </a:ext>
            </a:extLst>
          </p:cNvPr>
          <p:cNvCxnSpPr>
            <a:cxnSpLocks/>
          </p:cNvCxnSpPr>
          <p:nvPr/>
        </p:nvCxnSpPr>
        <p:spPr>
          <a:xfrm>
            <a:off x="7052610" y="1553630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B77038-E0B6-4A80-8C1D-B6BADF77ECC3}"/>
              </a:ext>
            </a:extLst>
          </p:cNvPr>
          <p:cNvSpPr txBox="1"/>
          <p:nvPr/>
        </p:nvSpPr>
        <p:spPr>
          <a:xfrm>
            <a:off x="10616266" y="317297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1F3D7-A5DF-4BDD-B731-61895587BA81}"/>
              </a:ext>
            </a:extLst>
          </p:cNvPr>
          <p:cNvSpPr txBox="1"/>
          <p:nvPr/>
        </p:nvSpPr>
        <p:spPr>
          <a:xfrm>
            <a:off x="8608534" y="33055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ABB4D-16BB-4B1F-9E5E-FF18350B62BA}"/>
              </a:ext>
            </a:extLst>
          </p:cNvPr>
          <p:cNvSpPr txBox="1"/>
          <p:nvPr/>
        </p:nvSpPr>
        <p:spPr>
          <a:xfrm>
            <a:off x="6316842" y="321494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4FA00-FD8C-44C9-874B-8D92655F0B76}"/>
              </a:ext>
            </a:extLst>
          </p:cNvPr>
          <p:cNvCxnSpPr>
            <a:cxnSpLocks/>
          </p:cNvCxnSpPr>
          <p:nvPr/>
        </p:nvCxnSpPr>
        <p:spPr>
          <a:xfrm>
            <a:off x="7626852" y="5953667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4FA125-206E-4789-B45A-65A71C5CB10D}"/>
              </a:ext>
            </a:extLst>
          </p:cNvPr>
          <p:cNvSpPr/>
          <p:nvPr/>
        </p:nvSpPr>
        <p:spPr>
          <a:xfrm>
            <a:off x="8999014" y="3377947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52A25-E0C7-4086-8C84-AE864B8DC2BE}"/>
              </a:ext>
            </a:extLst>
          </p:cNvPr>
          <p:cNvSpPr txBox="1"/>
          <p:nvPr/>
        </p:nvSpPr>
        <p:spPr>
          <a:xfrm>
            <a:off x="9086326" y="3359574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1632C9-3909-48F9-A0A8-4E3494D5337A}"/>
              </a:ext>
            </a:extLst>
          </p:cNvPr>
          <p:cNvCxnSpPr>
            <a:cxnSpLocks/>
          </p:cNvCxnSpPr>
          <p:nvPr/>
        </p:nvCxnSpPr>
        <p:spPr>
          <a:xfrm>
            <a:off x="7618055" y="863348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96FFF3-B5CF-468B-9145-C0D5EEB01BA7}"/>
              </a:ext>
            </a:extLst>
          </p:cNvPr>
          <p:cNvCxnSpPr>
            <a:cxnSpLocks/>
          </p:cNvCxnSpPr>
          <p:nvPr/>
        </p:nvCxnSpPr>
        <p:spPr>
          <a:xfrm flipH="1">
            <a:off x="7580197" y="5405575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40E8A8-3370-4D99-92DA-63564D042677}"/>
              </a:ext>
            </a:extLst>
          </p:cNvPr>
          <p:cNvSpPr txBox="1"/>
          <p:nvPr/>
        </p:nvSpPr>
        <p:spPr>
          <a:xfrm>
            <a:off x="9045501" y="509241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0C96A-84AC-40D2-A1F8-D1F2AFBAD047}"/>
              </a:ext>
            </a:extLst>
          </p:cNvPr>
          <p:cNvSpPr txBox="1"/>
          <p:nvPr/>
        </p:nvSpPr>
        <p:spPr>
          <a:xfrm>
            <a:off x="11053166" y="333577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B8011-3B4C-49CB-9D5C-AF378D61842A}"/>
              </a:ext>
            </a:extLst>
          </p:cNvPr>
          <p:cNvSpPr txBox="1"/>
          <p:nvPr/>
        </p:nvSpPr>
        <p:spPr>
          <a:xfrm>
            <a:off x="7156083" y="34012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E1672-267B-4C44-AE99-0049D950906E}"/>
              </a:ext>
            </a:extLst>
          </p:cNvPr>
          <p:cNvSpPr txBox="1"/>
          <p:nvPr/>
        </p:nvSpPr>
        <p:spPr>
          <a:xfrm>
            <a:off x="11210904" y="513787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6F57D-6D5E-4018-A982-920D915BA984}"/>
              </a:ext>
            </a:extLst>
          </p:cNvPr>
          <p:cNvSpPr txBox="1"/>
          <p:nvPr/>
        </p:nvSpPr>
        <p:spPr>
          <a:xfrm>
            <a:off x="7303622" y="5296508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7EB34-2290-4C9E-994F-6C6E6CA32ADA}"/>
              </a:ext>
            </a:extLst>
          </p:cNvPr>
          <p:cNvSpPr txBox="1"/>
          <p:nvPr/>
        </p:nvSpPr>
        <p:spPr>
          <a:xfrm>
            <a:off x="8608534" y="59778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E09108-076B-4CF7-B891-FED3A895CF9A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E870F-ABFB-449A-AEF3-4DEFBE33C4EB}"/>
              </a:ext>
            </a:extLst>
          </p:cNvPr>
          <p:cNvSpPr txBox="1"/>
          <p:nvPr/>
        </p:nvSpPr>
        <p:spPr>
          <a:xfrm>
            <a:off x="8282591" y="187184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5274F2-28CD-4ABA-82A1-2244338BC516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2E7135-81AE-458F-8130-9B295AA264C8}"/>
              </a:ext>
            </a:extLst>
          </p:cNvPr>
          <p:cNvCxnSpPr>
            <a:cxnSpLocks/>
          </p:cNvCxnSpPr>
          <p:nvPr/>
        </p:nvCxnSpPr>
        <p:spPr>
          <a:xfrm>
            <a:off x="7660878" y="2311260"/>
            <a:ext cx="2231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71FB0-B7C4-4867-BFE4-650379E0D40A}"/>
              </a:ext>
            </a:extLst>
          </p:cNvPr>
          <p:cNvCxnSpPr>
            <a:cxnSpLocks/>
          </p:cNvCxnSpPr>
          <p:nvPr/>
        </p:nvCxnSpPr>
        <p:spPr>
          <a:xfrm flipH="1" flipV="1">
            <a:off x="2339279" y="3493798"/>
            <a:ext cx="10448" cy="19400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6C267-82E3-4749-89F2-4F7150818CFB}"/>
              </a:ext>
            </a:extLst>
          </p:cNvPr>
          <p:cNvCxnSpPr>
            <a:cxnSpLocks/>
          </p:cNvCxnSpPr>
          <p:nvPr/>
        </p:nvCxnSpPr>
        <p:spPr>
          <a:xfrm flipH="1">
            <a:off x="7660878" y="4753021"/>
            <a:ext cx="14274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5A622-E0E6-4DBC-956A-007051DF619A}"/>
              </a:ext>
            </a:extLst>
          </p:cNvPr>
          <p:cNvSpPr txBox="1"/>
          <p:nvPr/>
        </p:nvSpPr>
        <p:spPr>
          <a:xfrm>
            <a:off x="2065025" y="4253323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D1 = d/2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380F4-A15A-4DAD-9195-C282246BDCA6}"/>
              </a:ext>
            </a:extLst>
          </p:cNvPr>
          <p:cNvSpPr txBox="1"/>
          <p:nvPr/>
        </p:nvSpPr>
        <p:spPr>
          <a:xfrm>
            <a:off x="7618055" y="4373512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D2 = b/2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280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F1346C-8E2A-4E39-9E99-480BD2B82568}"/>
              </a:ext>
            </a:extLst>
          </p:cNvPr>
          <p:cNvSpPr/>
          <p:nvPr/>
        </p:nvSpPr>
        <p:spPr>
          <a:xfrm>
            <a:off x="4122060" y="1884013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5FE1B-7585-4BDA-B0C0-FDF8E21BE366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72EE1-81E5-4092-B01E-A796FE44B1F9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158B6-CF31-49B8-89BE-98C8ED378C0F}"/>
              </a:ext>
            </a:extLst>
          </p:cNvPr>
          <p:cNvSpPr/>
          <p:nvPr/>
        </p:nvSpPr>
        <p:spPr>
          <a:xfrm>
            <a:off x="7212107" y="2474672"/>
            <a:ext cx="204483" cy="197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B95E7-4171-41D1-95A2-2F8CE68C3917}"/>
              </a:ext>
            </a:extLst>
          </p:cNvPr>
          <p:cNvCxnSpPr>
            <a:cxnSpLocks/>
          </p:cNvCxnSpPr>
          <p:nvPr/>
        </p:nvCxnSpPr>
        <p:spPr>
          <a:xfrm flipV="1">
            <a:off x="6060141" y="2571827"/>
            <a:ext cx="1254208" cy="1026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6AB260-021F-420E-A1AB-BB28BDD7434D}"/>
              </a:ext>
            </a:extLst>
          </p:cNvPr>
          <p:cNvSpPr txBox="1"/>
          <p:nvPr/>
        </p:nvSpPr>
        <p:spPr>
          <a:xfrm>
            <a:off x="6687245" y="288072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E4FC67-ADED-49F0-AF1F-704A32072FB7}"/>
              </a:ext>
            </a:extLst>
          </p:cNvPr>
          <p:cNvCxnSpPr>
            <a:cxnSpLocks/>
          </p:cNvCxnSpPr>
          <p:nvPr/>
        </p:nvCxnSpPr>
        <p:spPr>
          <a:xfrm>
            <a:off x="6060141" y="2547884"/>
            <a:ext cx="1248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D93CE8-8B16-41E0-B639-C00462B74511}"/>
              </a:ext>
            </a:extLst>
          </p:cNvPr>
          <p:cNvCxnSpPr>
            <a:cxnSpLocks/>
          </p:cNvCxnSpPr>
          <p:nvPr/>
        </p:nvCxnSpPr>
        <p:spPr>
          <a:xfrm>
            <a:off x="7308627" y="2547884"/>
            <a:ext cx="0" cy="10648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7306EE-F26C-4EF3-92B7-2D8C93C80528}"/>
              </a:ext>
            </a:extLst>
          </p:cNvPr>
          <p:cNvSpPr txBox="1"/>
          <p:nvPr/>
        </p:nvSpPr>
        <p:spPr>
          <a:xfrm>
            <a:off x="6492983" y="202466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FC62C-7658-48E8-A09F-17CE69CBC586}"/>
              </a:ext>
            </a:extLst>
          </p:cNvPr>
          <p:cNvSpPr txBox="1"/>
          <p:nvPr/>
        </p:nvSpPr>
        <p:spPr>
          <a:xfrm>
            <a:off x="7314348" y="27734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E89D-FB71-4D18-A073-D97AB391BDF5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C3E78-99C0-4919-99C4-883B403174E4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99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2CE001-2DD0-405A-B905-CDCF33C0B2FE}"/>
              </a:ext>
            </a:extLst>
          </p:cNvPr>
          <p:cNvSpPr/>
          <p:nvPr/>
        </p:nvSpPr>
        <p:spPr>
          <a:xfrm>
            <a:off x="3830291" y="1461246"/>
            <a:ext cx="4370052" cy="4285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DD685F-4126-4D39-AE4E-81CDF3F730A4}"/>
              </a:ext>
            </a:extLst>
          </p:cNvPr>
          <p:cNvSpPr/>
          <p:nvPr/>
        </p:nvSpPr>
        <p:spPr>
          <a:xfrm>
            <a:off x="4480560" y="2072640"/>
            <a:ext cx="3078480" cy="3102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D23F-AF8B-4320-890A-C8B0B233380D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9AA4B-961C-4EA3-8C42-60F19530213D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0273E-68CA-42F3-9D7D-AD0392F09BBB}"/>
              </a:ext>
            </a:extLst>
          </p:cNvPr>
          <p:cNvSpPr/>
          <p:nvPr/>
        </p:nvSpPr>
        <p:spPr>
          <a:xfrm>
            <a:off x="4670611" y="2259104"/>
            <a:ext cx="2707342" cy="2707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288ED-2B0C-413F-B19E-2486B6E7BAB7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689AA-8029-4A91-AC03-9C8AA0C5C267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6FF05-8FDF-4D9E-966B-B409ECB8E7D8}"/>
              </a:ext>
            </a:extLst>
          </p:cNvPr>
          <p:cNvCxnSpPr>
            <a:endCxn id="3" idx="7"/>
          </p:cNvCxnSpPr>
          <p:nvPr/>
        </p:nvCxnSpPr>
        <p:spPr>
          <a:xfrm flipV="1">
            <a:off x="6096000" y="2655585"/>
            <a:ext cx="885472" cy="9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FA3858-D1F0-4E51-B82F-E7C54D18BA51}"/>
              </a:ext>
            </a:extLst>
          </p:cNvPr>
          <p:cNvSpPr txBox="1"/>
          <p:nvPr/>
        </p:nvSpPr>
        <p:spPr>
          <a:xfrm>
            <a:off x="6538736" y="2946121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FE43-DDBE-4913-926F-5334EAFD62D1}"/>
              </a:ext>
            </a:extLst>
          </p:cNvPr>
          <p:cNvCxnSpPr>
            <a:cxnSpLocks/>
          </p:cNvCxnSpPr>
          <p:nvPr/>
        </p:nvCxnSpPr>
        <p:spPr>
          <a:xfrm flipH="1" flipV="1">
            <a:off x="5003978" y="2471810"/>
            <a:ext cx="1092022" cy="1152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478EFD-C0E8-498C-87FC-BFC29D20AC3F}"/>
              </a:ext>
            </a:extLst>
          </p:cNvPr>
          <p:cNvSpPr txBox="1"/>
          <p:nvPr/>
        </p:nvSpPr>
        <p:spPr>
          <a:xfrm rot="2932917">
            <a:off x="4822611" y="2872569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ρ+dρ</a:t>
            </a:r>
            <a:endParaRPr lang="en-IN" sz="2800" b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5EBCA-C59A-4F62-9601-ABF11ADDEC83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080995" y="3624072"/>
            <a:ext cx="1479369" cy="149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8526B7-B85D-4C83-81CD-B8742F810D0F}"/>
              </a:ext>
            </a:extLst>
          </p:cNvPr>
          <p:cNvSpPr txBox="1"/>
          <p:nvPr/>
        </p:nvSpPr>
        <p:spPr>
          <a:xfrm>
            <a:off x="6286051" y="402800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7132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146835-3C27-4B02-9716-DB72B792512D}"/>
              </a:ext>
            </a:extLst>
          </p:cNvPr>
          <p:cNvSpPr/>
          <p:nvPr/>
        </p:nvSpPr>
        <p:spPr>
          <a:xfrm>
            <a:off x="1136815" y="2039681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365B3-E60B-4E70-B65B-DC33D39D44E5}"/>
              </a:ext>
            </a:extLst>
          </p:cNvPr>
          <p:cNvCxnSpPr/>
          <p:nvPr/>
        </p:nvCxnSpPr>
        <p:spPr>
          <a:xfrm>
            <a:off x="3039037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2F294E-6129-4E0B-AD8C-985F173068A8}"/>
              </a:ext>
            </a:extLst>
          </p:cNvPr>
          <p:cNvSpPr txBox="1"/>
          <p:nvPr/>
        </p:nvSpPr>
        <p:spPr>
          <a:xfrm>
            <a:off x="2857381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8063-49CC-413D-B2F3-1BF1C2B2DA19}"/>
              </a:ext>
            </a:extLst>
          </p:cNvPr>
          <p:cNvSpPr txBox="1"/>
          <p:nvPr/>
        </p:nvSpPr>
        <p:spPr>
          <a:xfrm>
            <a:off x="5897045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7CA74-6E87-460D-BB0D-B39D1B40B26E}"/>
              </a:ext>
            </a:extLst>
          </p:cNvPr>
          <p:cNvCxnSpPr>
            <a:cxnSpLocks/>
          </p:cNvCxnSpPr>
          <p:nvPr/>
        </p:nvCxnSpPr>
        <p:spPr>
          <a:xfrm flipH="1">
            <a:off x="376520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896DC-6ED7-46CD-9EEE-B5FED349B1CF}"/>
              </a:ext>
            </a:extLst>
          </p:cNvPr>
          <p:cNvCxnSpPr/>
          <p:nvPr/>
        </p:nvCxnSpPr>
        <p:spPr>
          <a:xfrm>
            <a:off x="8911499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C200E-8F27-45E9-8607-CA7162A26AE6}"/>
              </a:ext>
            </a:extLst>
          </p:cNvPr>
          <p:cNvSpPr txBox="1"/>
          <p:nvPr/>
        </p:nvSpPr>
        <p:spPr>
          <a:xfrm>
            <a:off x="8729843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19A5-80C8-4B51-95F6-2A6EB1406268}"/>
              </a:ext>
            </a:extLst>
          </p:cNvPr>
          <p:cNvSpPr txBox="1"/>
          <p:nvPr/>
        </p:nvSpPr>
        <p:spPr>
          <a:xfrm>
            <a:off x="11733647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F9083-6FA2-49E0-83E2-F89DB504CE27}"/>
              </a:ext>
            </a:extLst>
          </p:cNvPr>
          <p:cNvCxnSpPr>
            <a:cxnSpLocks/>
          </p:cNvCxnSpPr>
          <p:nvPr/>
        </p:nvCxnSpPr>
        <p:spPr>
          <a:xfrm flipH="1">
            <a:off x="6248982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DBCAC-AC89-4CBF-AF80-CA4032288E0B}"/>
              </a:ext>
            </a:extLst>
          </p:cNvPr>
          <p:cNvSpPr/>
          <p:nvPr/>
        </p:nvSpPr>
        <p:spPr>
          <a:xfrm>
            <a:off x="6759680" y="2599768"/>
            <a:ext cx="4447073" cy="125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A9867E-E217-4973-8D7F-AC5340CE13AF}"/>
              </a:ext>
            </a:extLst>
          </p:cNvPr>
          <p:cNvCxnSpPr>
            <a:cxnSpLocks/>
          </p:cNvCxnSpPr>
          <p:nvPr/>
        </p:nvCxnSpPr>
        <p:spPr>
          <a:xfrm flipV="1">
            <a:off x="10089761" y="2743909"/>
            <a:ext cx="0" cy="9700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ABC309-C114-44A4-97DF-53891E63A15F}"/>
              </a:ext>
            </a:extLst>
          </p:cNvPr>
          <p:cNvSpPr txBox="1"/>
          <p:nvPr/>
        </p:nvSpPr>
        <p:spPr>
          <a:xfrm>
            <a:off x="10089761" y="290578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52090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26FBBBE-9BAF-4BC6-AE89-C128C041E6B5}"/>
              </a:ext>
            </a:extLst>
          </p:cNvPr>
          <p:cNvSpPr/>
          <p:nvPr/>
        </p:nvSpPr>
        <p:spPr>
          <a:xfrm>
            <a:off x="40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92A007F-F8FE-45BD-B636-981FE094E463}"/>
              </a:ext>
            </a:extLst>
          </p:cNvPr>
          <p:cNvSpPr/>
          <p:nvPr/>
        </p:nvSpPr>
        <p:spPr>
          <a:xfrm>
            <a:off x="421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8419E-240F-4276-B63B-BED5BCDAFEF5}"/>
              </a:ext>
            </a:extLst>
          </p:cNvPr>
          <p:cNvSpPr/>
          <p:nvPr/>
        </p:nvSpPr>
        <p:spPr>
          <a:xfrm>
            <a:off x="636494" y="1039906"/>
            <a:ext cx="3810000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B3BD74-B0C8-4219-9F12-3F6D170C9A04}"/>
              </a:ext>
            </a:extLst>
          </p:cNvPr>
          <p:cNvCxnSpPr>
            <a:cxnSpLocks/>
          </p:cNvCxnSpPr>
          <p:nvPr/>
        </p:nvCxnSpPr>
        <p:spPr>
          <a:xfrm>
            <a:off x="2541494" y="484094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8718FEC-6EAC-479A-8BA0-24C561605A5C}"/>
              </a:ext>
            </a:extLst>
          </p:cNvPr>
          <p:cNvSpPr/>
          <p:nvPr/>
        </p:nvSpPr>
        <p:spPr>
          <a:xfrm>
            <a:off x="53967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5722423-A67F-48A7-BE91-98814E359A3C}"/>
              </a:ext>
            </a:extLst>
          </p:cNvPr>
          <p:cNvSpPr/>
          <p:nvPr/>
        </p:nvSpPr>
        <p:spPr>
          <a:xfrm>
            <a:off x="57015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1BDBB02-7F45-40BF-B0FD-73A072026888}"/>
              </a:ext>
            </a:extLst>
          </p:cNvPr>
          <p:cNvSpPr/>
          <p:nvPr/>
        </p:nvSpPr>
        <p:spPr>
          <a:xfrm>
            <a:off x="60063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C121CA-FD9E-4695-970A-EB180C8BD6FE}"/>
              </a:ext>
            </a:extLst>
          </p:cNvPr>
          <p:cNvSpPr/>
          <p:nvPr/>
        </p:nvSpPr>
        <p:spPr>
          <a:xfrm>
            <a:off x="715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7846C1-25DF-4054-A57D-89B5AE561577}"/>
              </a:ext>
            </a:extLst>
          </p:cNvPr>
          <p:cNvSpPr/>
          <p:nvPr/>
        </p:nvSpPr>
        <p:spPr>
          <a:xfrm>
            <a:off x="1096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EDF0F1-F6E5-467C-936A-3507BA90FBBC}"/>
              </a:ext>
            </a:extLst>
          </p:cNvPr>
          <p:cNvCxnSpPr>
            <a:cxnSpLocks/>
          </p:cNvCxnSpPr>
          <p:nvPr/>
        </p:nvCxnSpPr>
        <p:spPr>
          <a:xfrm>
            <a:off x="9291916" y="957446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F60C812F-04D7-4811-B07D-783D8A91FBF5}"/>
              </a:ext>
            </a:extLst>
          </p:cNvPr>
          <p:cNvSpPr/>
          <p:nvPr/>
        </p:nvSpPr>
        <p:spPr>
          <a:xfrm flipH="1" flipV="1">
            <a:off x="7301752" y="428528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B8BC943-AA96-4E07-AFF0-EDA82595ECB1}"/>
              </a:ext>
            </a:extLst>
          </p:cNvPr>
          <p:cNvSpPr/>
          <p:nvPr/>
        </p:nvSpPr>
        <p:spPr>
          <a:xfrm flipH="1" flipV="1">
            <a:off x="7301752" y="195445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89C61-236D-4F81-832B-8FBC898D4CBE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>
            <a:off x="738518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0CE36-6F7E-4428-8406-3C9D269617E4}"/>
              </a:ext>
            </a:extLst>
          </p:cNvPr>
          <p:cNvCxnSpPr/>
          <p:nvPr/>
        </p:nvCxnSpPr>
        <p:spPr>
          <a:xfrm>
            <a:off x="1119691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6A1849-870B-411E-B429-AD7A2C4757B6}"/>
              </a:ext>
            </a:extLst>
          </p:cNvPr>
          <p:cNvSpPr txBox="1"/>
          <p:nvPr/>
        </p:nvSpPr>
        <p:spPr>
          <a:xfrm>
            <a:off x="1609163" y="151325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Before Bending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548B9E-7F8A-4E6D-9C93-1EBB4FA0FEBE}"/>
              </a:ext>
            </a:extLst>
          </p:cNvPr>
          <p:cNvSpPr txBox="1"/>
          <p:nvPr/>
        </p:nvSpPr>
        <p:spPr>
          <a:xfrm>
            <a:off x="8359586" y="185750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After Bending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C1BA2B-ADA0-4D65-87EF-20507DC9D4A0}"/>
              </a:ext>
            </a:extLst>
          </p:cNvPr>
          <p:cNvSpPr/>
          <p:nvPr/>
        </p:nvSpPr>
        <p:spPr>
          <a:xfrm>
            <a:off x="2061882" y="2743200"/>
            <a:ext cx="1264024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C242A-905A-4381-97A9-6ACDC287354A}"/>
              </a:ext>
            </a:extLst>
          </p:cNvPr>
          <p:cNvSpPr txBox="1"/>
          <p:nvPr/>
        </p:nvSpPr>
        <p:spPr>
          <a:xfrm>
            <a:off x="1725703" y="4292316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before bending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4CBE199A-65A3-4E49-875F-061C5D29F951}"/>
              </a:ext>
            </a:extLst>
          </p:cNvPr>
          <p:cNvSpPr/>
          <p:nvPr/>
        </p:nvSpPr>
        <p:spPr>
          <a:xfrm>
            <a:off x="53967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D6DBED29-6A2B-4E2E-A71E-AC69664EBA63}"/>
              </a:ext>
            </a:extLst>
          </p:cNvPr>
          <p:cNvSpPr/>
          <p:nvPr/>
        </p:nvSpPr>
        <p:spPr>
          <a:xfrm>
            <a:off x="57015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6A75C692-726C-4A7A-B739-DEABA795D7E5}"/>
              </a:ext>
            </a:extLst>
          </p:cNvPr>
          <p:cNvSpPr/>
          <p:nvPr/>
        </p:nvSpPr>
        <p:spPr>
          <a:xfrm>
            <a:off x="60063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8DB2FB9F-68CE-4265-966C-08CFBA0067EC}"/>
              </a:ext>
            </a:extLst>
          </p:cNvPr>
          <p:cNvSpPr/>
          <p:nvPr/>
        </p:nvSpPr>
        <p:spPr>
          <a:xfrm flipV="1">
            <a:off x="8529921" y="2743200"/>
            <a:ext cx="1864659" cy="14791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80AD4E-D968-4227-966D-F463EC57176D}"/>
              </a:ext>
            </a:extLst>
          </p:cNvPr>
          <p:cNvSpPr txBox="1"/>
          <p:nvPr/>
        </p:nvSpPr>
        <p:spPr>
          <a:xfrm>
            <a:off x="8601638" y="441556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after bending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DB2512-5A68-4576-8E92-D00EB967B0CC}"/>
              </a:ext>
            </a:extLst>
          </p:cNvPr>
          <p:cNvCxnSpPr/>
          <p:nvPr/>
        </p:nvCxnSpPr>
        <p:spPr>
          <a:xfrm flipH="1">
            <a:off x="8359586" y="2563905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E8126E-C858-48DE-83E1-95622EF9D23D}"/>
              </a:ext>
            </a:extLst>
          </p:cNvPr>
          <p:cNvCxnSpPr>
            <a:cxnSpLocks/>
          </p:cNvCxnSpPr>
          <p:nvPr/>
        </p:nvCxnSpPr>
        <p:spPr>
          <a:xfrm>
            <a:off x="9596721" y="2563905"/>
            <a:ext cx="88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3D5B5A-FAF2-4658-8D19-C75644CA0FBB}"/>
              </a:ext>
            </a:extLst>
          </p:cNvPr>
          <p:cNvCxnSpPr>
            <a:cxnSpLocks/>
          </p:cNvCxnSpPr>
          <p:nvPr/>
        </p:nvCxnSpPr>
        <p:spPr>
          <a:xfrm>
            <a:off x="8476128" y="4372998"/>
            <a:ext cx="986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8373C0-7F69-4B12-9076-B2428F6E44DA}"/>
              </a:ext>
            </a:extLst>
          </p:cNvPr>
          <p:cNvCxnSpPr>
            <a:cxnSpLocks/>
          </p:cNvCxnSpPr>
          <p:nvPr/>
        </p:nvCxnSpPr>
        <p:spPr>
          <a:xfrm flipH="1">
            <a:off x="9596722" y="4372998"/>
            <a:ext cx="990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E0B293-1B5B-4BAA-B3EE-EC9BF20467C1}"/>
              </a:ext>
            </a:extLst>
          </p:cNvPr>
          <p:cNvSpPr txBox="1"/>
          <p:nvPr/>
        </p:nvSpPr>
        <p:spPr>
          <a:xfrm>
            <a:off x="3429000" y="2410578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 side – Top fibres are compressed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0883965-7CD3-4C0A-BD00-3E38ADF9215B}"/>
              </a:ext>
            </a:extLst>
          </p:cNvPr>
          <p:cNvSpPr/>
          <p:nvPr/>
        </p:nvSpPr>
        <p:spPr>
          <a:xfrm flipH="1" flipV="1">
            <a:off x="7301750" y="311987"/>
            <a:ext cx="3980329" cy="1317812"/>
          </a:xfrm>
          <a:prstGeom prst="arc">
            <a:avLst>
              <a:gd name="adj1" fmla="val 11066486"/>
              <a:gd name="adj2" fmla="val 21377554"/>
            </a:avLst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0FAE6D-9285-4D40-B556-7514D0D6623E}"/>
              </a:ext>
            </a:extLst>
          </p:cNvPr>
          <p:cNvSpPr txBox="1"/>
          <p:nvPr/>
        </p:nvSpPr>
        <p:spPr>
          <a:xfrm>
            <a:off x="3429000" y="3700645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 side – Bottom fibres are stretched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014869-464D-414C-804D-B81DEAC5D38D}"/>
              </a:ext>
            </a:extLst>
          </p:cNvPr>
          <p:cNvCxnSpPr/>
          <p:nvPr/>
        </p:nvCxnSpPr>
        <p:spPr>
          <a:xfrm>
            <a:off x="1725703" y="3482787"/>
            <a:ext cx="186465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C15034-146D-4C2A-A48E-A4234D83AB54}"/>
              </a:ext>
            </a:extLst>
          </p:cNvPr>
          <p:cNvSpPr txBox="1"/>
          <p:nvPr/>
        </p:nvSpPr>
        <p:spPr>
          <a:xfrm>
            <a:off x="152400" y="32712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</p:spTree>
    <p:extLst>
      <p:ext uri="{BB962C8B-B14F-4D97-AF65-F5344CB8AC3E}">
        <p14:creationId xmlns:p14="http://schemas.microsoft.com/office/powerpoint/2010/main" val="32094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8C9149-2DC0-4E90-9B3C-E75DA55AF76B}"/>
              </a:ext>
            </a:extLst>
          </p:cNvPr>
          <p:cNvSpPr/>
          <p:nvPr/>
        </p:nvSpPr>
        <p:spPr>
          <a:xfrm>
            <a:off x="252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EFDE7C2-9819-4907-A3C5-43B3246A99E2}"/>
              </a:ext>
            </a:extLst>
          </p:cNvPr>
          <p:cNvSpPr/>
          <p:nvPr/>
        </p:nvSpPr>
        <p:spPr>
          <a:xfrm>
            <a:off x="633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CBC8F64-CC4A-4EF9-93DE-74D39EB8397B}"/>
              </a:ext>
            </a:extLst>
          </p:cNvPr>
          <p:cNvSpPr/>
          <p:nvPr/>
        </p:nvSpPr>
        <p:spPr>
          <a:xfrm>
            <a:off x="2761129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1AA46A5C-0B69-48E3-ACE5-73CE93C8FF73}"/>
              </a:ext>
            </a:extLst>
          </p:cNvPr>
          <p:cNvSpPr/>
          <p:nvPr/>
        </p:nvSpPr>
        <p:spPr>
          <a:xfrm>
            <a:off x="3307976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1F4BDEA8-0E38-4C93-A45E-66D92D8E8C50}"/>
              </a:ext>
            </a:extLst>
          </p:cNvPr>
          <p:cNvSpPr/>
          <p:nvPr/>
        </p:nvSpPr>
        <p:spPr>
          <a:xfrm>
            <a:off x="3863787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D4BCF0DA-6F89-457F-B0D0-54A2464266F9}"/>
              </a:ext>
            </a:extLst>
          </p:cNvPr>
          <p:cNvSpPr/>
          <p:nvPr/>
        </p:nvSpPr>
        <p:spPr>
          <a:xfrm>
            <a:off x="4419599" y="198568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8D7BBB01-C405-46BC-9ECB-881DBDD33ABD}"/>
              </a:ext>
            </a:extLst>
          </p:cNvPr>
          <p:cNvSpPr/>
          <p:nvPr/>
        </p:nvSpPr>
        <p:spPr>
          <a:xfrm>
            <a:off x="4966445" y="197223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FE49C32C-F975-41F7-857F-6F77CB74935C}"/>
              </a:ext>
            </a:extLst>
          </p:cNvPr>
          <p:cNvSpPr/>
          <p:nvPr/>
        </p:nvSpPr>
        <p:spPr>
          <a:xfrm>
            <a:off x="5522256" y="195878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C0B2413B-370E-4E30-AC2F-7F893F50AD66}"/>
              </a:ext>
            </a:extLst>
          </p:cNvPr>
          <p:cNvSpPr/>
          <p:nvPr/>
        </p:nvSpPr>
        <p:spPr>
          <a:xfrm>
            <a:off x="6019798" y="1967750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04D102-A7A9-4A94-91CC-B9E454D8A5F8}"/>
              </a:ext>
            </a:extLst>
          </p:cNvPr>
          <p:cNvSpPr/>
          <p:nvPr/>
        </p:nvSpPr>
        <p:spPr>
          <a:xfrm>
            <a:off x="2761130" y="2223247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4FADE2-0AC5-4285-8873-326C98E4FC36}"/>
              </a:ext>
            </a:extLst>
          </p:cNvPr>
          <p:cNvSpPr/>
          <p:nvPr/>
        </p:nvSpPr>
        <p:spPr>
          <a:xfrm>
            <a:off x="7030568" y="2223246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2E74EE-C3A1-4D6A-AC9D-2BAF711CA229}"/>
              </a:ext>
            </a:extLst>
          </p:cNvPr>
          <p:cNvCxnSpPr>
            <a:cxnSpLocks/>
          </p:cNvCxnSpPr>
          <p:nvPr/>
        </p:nvCxnSpPr>
        <p:spPr>
          <a:xfrm flipV="1">
            <a:off x="8892986" y="2223248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37CC82-0ED6-4378-89D5-F483C67BBAA2}"/>
              </a:ext>
            </a:extLst>
          </p:cNvPr>
          <p:cNvCxnSpPr>
            <a:cxnSpLocks/>
          </p:cNvCxnSpPr>
          <p:nvPr/>
        </p:nvCxnSpPr>
        <p:spPr>
          <a:xfrm flipV="1">
            <a:off x="8229598" y="2223246"/>
            <a:ext cx="1308847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35E5C-E44E-411B-9AB2-6CFF6E2ED4BA}"/>
              </a:ext>
            </a:extLst>
          </p:cNvPr>
          <p:cNvCxnSpPr>
            <a:cxnSpLocks/>
          </p:cNvCxnSpPr>
          <p:nvPr/>
        </p:nvCxnSpPr>
        <p:spPr>
          <a:xfrm>
            <a:off x="8892986" y="2223246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D39AB-283A-46A8-9F70-475F62B1D74B}"/>
              </a:ext>
            </a:extLst>
          </p:cNvPr>
          <p:cNvCxnSpPr/>
          <p:nvPr/>
        </p:nvCxnSpPr>
        <p:spPr>
          <a:xfrm>
            <a:off x="8229598" y="3128681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1744F4-3734-4DCF-8B88-58FB38EEC838}"/>
              </a:ext>
            </a:extLst>
          </p:cNvPr>
          <p:cNvCxnSpPr/>
          <p:nvPr/>
        </p:nvCxnSpPr>
        <p:spPr>
          <a:xfrm>
            <a:off x="2528047" y="2671482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C422FB8-FBFE-44F3-AC16-71560E42BA73}"/>
              </a:ext>
            </a:extLst>
          </p:cNvPr>
          <p:cNvSpPr/>
          <p:nvPr/>
        </p:nvSpPr>
        <p:spPr>
          <a:xfrm>
            <a:off x="2743199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BFA0ABB7-F290-41BB-A31C-BBDE25C282B5}"/>
              </a:ext>
            </a:extLst>
          </p:cNvPr>
          <p:cNvSpPr/>
          <p:nvPr/>
        </p:nvSpPr>
        <p:spPr>
          <a:xfrm>
            <a:off x="3290046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E966B24A-D8F9-40F1-9109-233BC1D61B54}"/>
              </a:ext>
            </a:extLst>
          </p:cNvPr>
          <p:cNvSpPr/>
          <p:nvPr/>
        </p:nvSpPr>
        <p:spPr>
          <a:xfrm>
            <a:off x="3845857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FECEFC38-B894-4419-8D78-A689987D2632}"/>
              </a:ext>
            </a:extLst>
          </p:cNvPr>
          <p:cNvSpPr/>
          <p:nvPr/>
        </p:nvSpPr>
        <p:spPr>
          <a:xfrm>
            <a:off x="4401669" y="4397188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02E3D4FF-22FB-43E3-A179-7727EA838D57}"/>
              </a:ext>
            </a:extLst>
          </p:cNvPr>
          <p:cNvSpPr/>
          <p:nvPr/>
        </p:nvSpPr>
        <p:spPr>
          <a:xfrm>
            <a:off x="4948515" y="438374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622AF539-5BB4-405B-9A58-87371ED800D5}"/>
              </a:ext>
            </a:extLst>
          </p:cNvPr>
          <p:cNvSpPr/>
          <p:nvPr/>
        </p:nvSpPr>
        <p:spPr>
          <a:xfrm>
            <a:off x="5504326" y="437029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Circle: Hollow 68">
            <a:extLst>
              <a:ext uri="{FF2B5EF4-FFF2-40B4-BE49-F238E27FC236}">
                <a16:creationId xmlns:a16="http://schemas.microsoft.com/office/drawing/2014/main" id="{E668B679-0774-43BF-AA66-8889757D7289}"/>
              </a:ext>
            </a:extLst>
          </p:cNvPr>
          <p:cNvSpPr/>
          <p:nvPr/>
        </p:nvSpPr>
        <p:spPr>
          <a:xfrm>
            <a:off x="6001868" y="437925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695EB8-3043-411D-99F0-20C36D476F7D}"/>
              </a:ext>
            </a:extLst>
          </p:cNvPr>
          <p:cNvSpPr/>
          <p:nvPr/>
        </p:nvSpPr>
        <p:spPr>
          <a:xfrm>
            <a:off x="2743200" y="4634754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E4616C-14B7-40B4-8749-5188C6A710D2}"/>
              </a:ext>
            </a:extLst>
          </p:cNvPr>
          <p:cNvSpPr/>
          <p:nvPr/>
        </p:nvSpPr>
        <p:spPr>
          <a:xfrm>
            <a:off x="7012638" y="4634753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CF200CD-1AD3-4B61-8778-E53E47826512}"/>
              </a:ext>
            </a:extLst>
          </p:cNvPr>
          <p:cNvCxnSpPr>
            <a:cxnSpLocks/>
          </p:cNvCxnSpPr>
          <p:nvPr/>
        </p:nvCxnSpPr>
        <p:spPr>
          <a:xfrm flipV="1">
            <a:off x="8875056" y="4634755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15E0F6-7AC8-4AC2-8816-9428313B7C81}"/>
              </a:ext>
            </a:extLst>
          </p:cNvPr>
          <p:cNvCxnSpPr>
            <a:cxnSpLocks/>
          </p:cNvCxnSpPr>
          <p:nvPr/>
        </p:nvCxnSpPr>
        <p:spPr>
          <a:xfrm flipH="1" flipV="1">
            <a:off x="8229596" y="4634753"/>
            <a:ext cx="1308849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BA46C-C543-47EC-BE16-8CD32715BB2E}"/>
              </a:ext>
            </a:extLst>
          </p:cNvPr>
          <p:cNvCxnSpPr>
            <a:cxnSpLocks/>
          </p:cNvCxnSpPr>
          <p:nvPr/>
        </p:nvCxnSpPr>
        <p:spPr>
          <a:xfrm>
            <a:off x="8229597" y="4639235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D34672-C211-4A87-9614-D1B98FB3C6B4}"/>
              </a:ext>
            </a:extLst>
          </p:cNvPr>
          <p:cNvCxnSpPr/>
          <p:nvPr/>
        </p:nvCxnSpPr>
        <p:spPr>
          <a:xfrm>
            <a:off x="8875056" y="5540188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51F917-3E4D-4ECF-ADF1-5B10B8D2554F}"/>
              </a:ext>
            </a:extLst>
          </p:cNvPr>
          <p:cNvCxnSpPr/>
          <p:nvPr/>
        </p:nvCxnSpPr>
        <p:spPr>
          <a:xfrm>
            <a:off x="2510117" y="5082989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4B7AE9-AB51-48CD-B930-E0405A329D93}"/>
              </a:ext>
            </a:extLst>
          </p:cNvPr>
          <p:cNvSpPr/>
          <p:nvPr/>
        </p:nvSpPr>
        <p:spPr>
          <a:xfrm>
            <a:off x="2626659" y="4177553"/>
            <a:ext cx="116539" cy="1855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837080" y="24868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EF964C-55DB-4E60-83D9-AC1908F0D05E}"/>
              </a:ext>
            </a:extLst>
          </p:cNvPr>
          <p:cNvSpPr txBox="1"/>
          <p:nvPr/>
        </p:nvSpPr>
        <p:spPr>
          <a:xfrm>
            <a:off x="837080" y="489832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2D7BC9-9172-486E-9721-3E742E21D0A5}"/>
              </a:ext>
            </a:extLst>
          </p:cNvPr>
          <p:cNvSpPr txBox="1"/>
          <p:nvPr/>
        </p:nvSpPr>
        <p:spPr>
          <a:xfrm>
            <a:off x="6544230" y="551599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C311B0-2680-4447-86D3-7FC63B26E916}"/>
              </a:ext>
            </a:extLst>
          </p:cNvPr>
          <p:cNvSpPr txBox="1"/>
          <p:nvPr/>
        </p:nvSpPr>
        <p:spPr>
          <a:xfrm>
            <a:off x="6559917" y="144446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25BE8-4559-4F81-ACAC-00BF45BBE0BC}"/>
              </a:ext>
            </a:extLst>
          </p:cNvPr>
          <p:cNvSpPr txBox="1"/>
          <p:nvPr/>
        </p:nvSpPr>
        <p:spPr>
          <a:xfrm>
            <a:off x="6571129" y="309463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7623A2-70A2-4D52-AEB6-64D98C57A818}"/>
              </a:ext>
            </a:extLst>
          </p:cNvPr>
          <p:cNvSpPr txBox="1"/>
          <p:nvPr/>
        </p:nvSpPr>
        <p:spPr>
          <a:xfrm>
            <a:off x="6606984" y="43156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873DA8-3087-4385-9208-6E54E5120299}"/>
              </a:ext>
            </a:extLst>
          </p:cNvPr>
          <p:cNvSpPr txBox="1"/>
          <p:nvPr/>
        </p:nvSpPr>
        <p:spPr>
          <a:xfrm>
            <a:off x="8576982" y="2676599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CD12A9-0DFF-4D6E-8A00-A524E79AD002}"/>
              </a:ext>
            </a:extLst>
          </p:cNvPr>
          <p:cNvSpPr txBox="1"/>
          <p:nvPr/>
        </p:nvSpPr>
        <p:spPr>
          <a:xfrm>
            <a:off x="8928847" y="5082989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8428B9-BE1A-4A5C-A908-871E59C57A4E}"/>
              </a:ext>
            </a:extLst>
          </p:cNvPr>
          <p:cNvSpPr txBox="1"/>
          <p:nvPr/>
        </p:nvSpPr>
        <p:spPr>
          <a:xfrm>
            <a:off x="8572494" y="4475057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228101-4158-4850-B415-659ECAB130D4}"/>
              </a:ext>
            </a:extLst>
          </p:cNvPr>
          <p:cNvSpPr txBox="1"/>
          <p:nvPr/>
        </p:nvSpPr>
        <p:spPr>
          <a:xfrm>
            <a:off x="8892985" y="2063262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EF2205-1224-4C87-98E4-E68F674B1F9F}"/>
              </a:ext>
            </a:extLst>
          </p:cNvPr>
          <p:cNvSpPr txBox="1"/>
          <p:nvPr/>
        </p:nvSpPr>
        <p:spPr>
          <a:xfrm>
            <a:off x="6606983" y="185772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254F3A-4AB2-41A2-98B4-698089C76007}"/>
              </a:ext>
            </a:extLst>
          </p:cNvPr>
          <p:cNvSpPr txBox="1"/>
          <p:nvPr/>
        </p:nvSpPr>
        <p:spPr>
          <a:xfrm>
            <a:off x="8082798" y="327213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1D1570-867A-4CA6-BB30-158D079036D9}"/>
              </a:ext>
            </a:extLst>
          </p:cNvPr>
          <p:cNvSpPr txBox="1"/>
          <p:nvPr/>
        </p:nvSpPr>
        <p:spPr>
          <a:xfrm>
            <a:off x="8154515" y="5652248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1D3DE9-79DF-4213-BF46-7FD580363015}"/>
              </a:ext>
            </a:extLst>
          </p:cNvPr>
          <p:cNvSpPr txBox="1"/>
          <p:nvPr/>
        </p:nvSpPr>
        <p:spPr>
          <a:xfrm>
            <a:off x="6584574" y="400007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124224-6C74-45DA-9D74-58E32508D251}"/>
              </a:ext>
            </a:extLst>
          </p:cNvPr>
          <p:cNvSpPr txBox="1"/>
          <p:nvPr/>
        </p:nvSpPr>
        <p:spPr>
          <a:xfrm>
            <a:off x="3733795" y="320221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Simply supported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C0F8FA-4AD2-4D7A-B0DE-6910A1A80597}"/>
              </a:ext>
            </a:extLst>
          </p:cNvPr>
          <p:cNvSpPr txBox="1"/>
          <p:nvPr/>
        </p:nvSpPr>
        <p:spPr>
          <a:xfrm>
            <a:off x="3783112" y="563880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Cantilever</a:t>
            </a:r>
          </a:p>
        </p:txBody>
      </p:sp>
    </p:spTree>
    <p:extLst>
      <p:ext uri="{BB962C8B-B14F-4D97-AF65-F5344CB8AC3E}">
        <p14:creationId xmlns:p14="http://schemas.microsoft.com/office/powerpoint/2010/main" val="23527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1488590" y="300766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B56F1824-FFBF-4A39-A0FA-1809A04A3434}"/>
              </a:ext>
            </a:extLst>
          </p:cNvPr>
          <p:cNvSpPr/>
          <p:nvPr/>
        </p:nvSpPr>
        <p:spPr>
          <a:xfrm>
            <a:off x="3088344" y="1974031"/>
            <a:ext cx="3079374" cy="2436604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A191DB-4536-4462-8AB0-5FD338D24DE6}"/>
              </a:ext>
            </a:extLst>
          </p:cNvPr>
          <p:cNvCxnSpPr>
            <a:cxnSpLocks/>
          </p:cNvCxnSpPr>
          <p:nvPr/>
        </p:nvCxnSpPr>
        <p:spPr>
          <a:xfrm>
            <a:off x="3195920" y="3182472"/>
            <a:ext cx="619954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rapezoid 53">
            <a:extLst>
              <a:ext uri="{FF2B5EF4-FFF2-40B4-BE49-F238E27FC236}">
                <a16:creationId xmlns:a16="http://schemas.microsoft.com/office/drawing/2014/main" id="{42389834-026C-4F77-AC18-347990581232}"/>
              </a:ext>
            </a:extLst>
          </p:cNvPr>
          <p:cNvSpPr/>
          <p:nvPr/>
        </p:nvSpPr>
        <p:spPr>
          <a:xfrm>
            <a:off x="3554506" y="2288713"/>
            <a:ext cx="2156011" cy="284158"/>
          </a:xfrm>
          <a:prstGeom prst="trapezoid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02FAC-B799-4518-BFBE-791688E2BDED}"/>
              </a:ext>
            </a:extLst>
          </p:cNvPr>
          <p:cNvSpPr/>
          <p:nvPr/>
        </p:nvSpPr>
        <p:spPr>
          <a:xfrm>
            <a:off x="4421843" y="2288713"/>
            <a:ext cx="412376" cy="284157"/>
          </a:xfrm>
          <a:prstGeom prst="rect">
            <a:avLst/>
          </a:prstGeom>
          <a:pattFill prst="nar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287F33-B21E-4529-B8BF-672D80576BDB}"/>
              </a:ext>
            </a:extLst>
          </p:cNvPr>
          <p:cNvSpPr txBox="1"/>
          <p:nvPr/>
        </p:nvSpPr>
        <p:spPr>
          <a:xfrm>
            <a:off x="3695701" y="194670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BA1087-67CB-4DCD-92FD-6D864AED5F30}"/>
              </a:ext>
            </a:extLst>
          </p:cNvPr>
          <p:cNvCxnSpPr/>
          <p:nvPr/>
        </p:nvCxnSpPr>
        <p:spPr>
          <a:xfrm flipV="1">
            <a:off x="5151120" y="2572870"/>
            <a:ext cx="0" cy="6096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8C991-8D30-4CDB-B17C-4C5495CA81FC}"/>
              </a:ext>
            </a:extLst>
          </p:cNvPr>
          <p:cNvCxnSpPr>
            <a:cxnSpLocks/>
          </p:cNvCxnSpPr>
          <p:nvPr/>
        </p:nvCxnSpPr>
        <p:spPr>
          <a:xfrm flipV="1">
            <a:off x="6035040" y="1946706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F505A7-251F-49C3-A12C-EF7B50CCF661}"/>
              </a:ext>
            </a:extLst>
          </p:cNvPr>
          <p:cNvSpPr txBox="1"/>
          <p:nvPr/>
        </p:nvSpPr>
        <p:spPr>
          <a:xfrm>
            <a:off x="5031892" y="2664345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92203D-786A-441D-AD58-F854C98EE84A}"/>
              </a:ext>
            </a:extLst>
          </p:cNvPr>
          <p:cNvSpPr txBox="1"/>
          <p:nvPr/>
        </p:nvSpPr>
        <p:spPr>
          <a:xfrm>
            <a:off x="6013527" y="2379923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10134-BC37-4EB7-8009-A1CA3B8FE379}"/>
              </a:ext>
            </a:extLst>
          </p:cNvPr>
          <p:cNvCxnSpPr/>
          <p:nvPr/>
        </p:nvCxnSpPr>
        <p:spPr>
          <a:xfrm flipV="1">
            <a:off x="8321040" y="1974031"/>
            <a:ext cx="0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48611-7C48-4CC8-9F21-64D68CE43FF5}"/>
              </a:ext>
            </a:extLst>
          </p:cNvPr>
          <p:cNvCxnSpPr>
            <a:cxnSpLocks/>
          </p:cNvCxnSpPr>
          <p:nvPr/>
        </p:nvCxnSpPr>
        <p:spPr>
          <a:xfrm flipH="1">
            <a:off x="7340302" y="1974031"/>
            <a:ext cx="1948478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2D948-19BD-4F3F-BCB2-2A84A9A1A3B8}"/>
              </a:ext>
            </a:extLst>
          </p:cNvPr>
          <p:cNvCxnSpPr/>
          <p:nvPr/>
        </p:nvCxnSpPr>
        <p:spPr>
          <a:xfrm>
            <a:off x="8314541" y="1974031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F06303-62B2-480D-B7EB-C60C4E6D754D}"/>
              </a:ext>
            </a:extLst>
          </p:cNvPr>
          <p:cNvCxnSpPr/>
          <p:nvPr/>
        </p:nvCxnSpPr>
        <p:spPr>
          <a:xfrm>
            <a:off x="7346801" y="4410635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D4CF1A-7A4F-433F-B7FC-BB5A847DE849}"/>
              </a:ext>
            </a:extLst>
          </p:cNvPr>
          <p:cNvCxnSpPr>
            <a:cxnSpLocks/>
          </p:cNvCxnSpPr>
          <p:nvPr/>
        </p:nvCxnSpPr>
        <p:spPr>
          <a:xfrm>
            <a:off x="3167010" y="2430791"/>
            <a:ext cx="619954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38CFEC-8ABE-4A9C-A233-BD0201E65AD2}"/>
              </a:ext>
            </a:extLst>
          </p:cNvPr>
          <p:cNvCxnSpPr/>
          <p:nvPr/>
        </p:nvCxnSpPr>
        <p:spPr>
          <a:xfrm>
            <a:off x="8314541" y="2419809"/>
            <a:ext cx="600859" cy="10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596A4BC-A549-4E7A-A609-8AC241D7A3AD}"/>
              </a:ext>
            </a:extLst>
          </p:cNvPr>
          <p:cNvSpPr txBox="1"/>
          <p:nvPr/>
        </p:nvSpPr>
        <p:spPr>
          <a:xfrm>
            <a:off x="8291627" y="1468428"/>
            <a:ext cx="103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/>
              <a:t>σmax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44CB72-161B-4CA8-8A10-19659A679650}"/>
              </a:ext>
            </a:extLst>
          </p:cNvPr>
          <p:cNvSpPr txBox="1"/>
          <p:nvPr/>
        </p:nvSpPr>
        <p:spPr>
          <a:xfrm>
            <a:off x="8479636" y="1981939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B6AEDB4-0205-4C38-AF63-A2432DA66EF8}"/>
              </a:ext>
            </a:extLst>
          </p:cNvPr>
          <p:cNvCxnSpPr>
            <a:cxnSpLocks/>
          </p:cNvCxnSpPr>
          <p:nvPr/>
        </p:nvCxnSpPr>
        <p:spPr>
          <a:xfrm flipV="1">
            <a:off x="8057703" y="2469778"/>
            <a:ext cx="0" cy="7126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E5A1681-2137-49F1-B7C8-326AEB3F99ED}"/>
              </a:ext>
            </a:extLst>
          </p:cNvPr>
          <p:cNvSpPr txBox="1"/>
          <p:nvPr/>
        </p:nvSpPr>
        <p:spPr>
          <a:xfrm>
            <a:off x="7938475" y="2561253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451311-9E6D-4573-B585-269829BC8E6C}"/>
              </a:ext>
            </a:extLst>
          </p:cNvPr>
          <p:cNvCxnSpPr>
            <a:cxnSpLocks/>
          </p:cNvCxnSpPr>
          <p:nvPr/>
        </p:nvCxnSpPr>
        <p:spPr>
          <a:xfrm flipV="1">
            <a:off x="7653619" y="1940608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A4992-AFA7-47A0-83E8-3CF7431F9E8C}"/>
              </a:ext>
            </a:extLst>
          </p:cNvPr>
          <p:cNvSpPr txBox="1"/>
          <p:nvPr/>
        </p:nvSpPr>
        <p:spPr>
          <a:xfrm>
            <a:off x="7577869" y="2037917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</p:spTree>
    <p:extLst>
      <p:ext uri="{BB962C8B-B14F-4D97-AF65-F5344CB8AC3E}">
        <p14:creationId xmlns:p14="http://schemas.microsoft.com/office/powerpoint/2010/main" val="422435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310</Words>
  <Application>Microsoft Office PowerPoint</Application>
  <PresentationFormat>Widescreen</PresentationFormat>
  <Paragraphs>216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Adobe Hebrew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34</cp:revision>
  <dcterms:created xsi:type="dcterms:W3CDTF">2023-01-27T09:13:56Z</dcterms:created>
  <dcterms:modified xsi:type="dcterms:W3CDTF">2023-01-31T20:05:19Z</dcterms:modified>
</cp:coreProperties>
</file>