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9964AE-29B6-4DA5-A5FF-B033D96FBEB4}"/>
              </a:ext>
            </a:extLst>
          </p:cNvPr>
          <p:cNvCxnSpPr>
            <a:cxnSpLocks/>
          </p:cNvCxnSpPr>
          <p:nvPr/>
        </p:nvCxnSpPr>
        <p:spPr>
          <a:xfrm flipV="1">
            <a:off x="3890523" y="2220547"/>
            <a:ext cx="3837053" cy="654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06A5C2-7092-419F-923B-3DB2D8AF3020}"/>
              </a:ext>
            </a:extLst>
          </p:cNvPr>
          <p:cNvCxnSpPr/>
          <p:nvPr/>
        </p:nvCxnSpPr>
        <p:spPr>
          <a:xfrm flipV="1">
            <a:off x="510988" y="1837765"/>
            <a:ext cx="3706853" cy="7888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65B6E3-419B-4CCE-AE9B-82399ECBAB43}"/>
              </a:ext>
            </a:extLst>
          </p:cNvPr>
          <p:cNvCxnSpPr>
            <a:cxnSpLocks/>
          </p:cNvCxnSpPr>
          <p:nvPr/>
        </p:nvCxnSpPr>
        <p:spPr>
          <a:xfrm flipV="1">
            <a:off x="3119904" y="5263173"/>
            <a:ext cx="950259" cy="179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BDDB44-5848-4175-A34E-E5411427B0B6}"/>
              </a:ext>
            </a:extLst>
          </p:cNvPr>
          <p:cNvSpPr txBox="1"/>
          <p:nvPr/>
        </p:nvSpPr>
        <p:spPr>
          <a:xfrm>
            <a:off x="3810186" y="4863357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72EC02-6A9A-41DF-B74F-736B04CD75A5}"/>
              </a:ext>
            </a:extLst>
          </p:cNvPr>
          <p:cNvCxnSpPr>
            <a:cxnSpLocks/>
          </p:cNvCxnSpPr>
          <p:nvPr/>
        </p:nvCxnSpPr>
        <p:spPr>
          <a:xfrm flipV="1">
            <a:off x="2832847" y="1945341"/>
            <a:ext cx="950259" cy="179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9B18053-8ACC-49BA-802B-E10268588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9" t="17661" r="27788" b="14119"/>
          <a:stretch/>
        </p:blipFill>
        <p:spPr>
          <a:xfrm>
            <a:off x="1577789" y="1497106"/>
            <a:ext cx="1658416" cy="15329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5BA03E-A84F-4E07-9C83-5527F6350283}"/>
              </a:ext>
            </a:extLst>
          </p:cNvPr>
          <p:cNvCxnSpPr/>
          <p:nvPr/>
        </p:nvCxnSpPr>
        <p:spPr>
          <a:xfrm flipH="1">
            <a:off x="923471" y="2326343"/>
            <a:ext cx="1013012" cy="219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B5D3BC-EFA7-4DE1-AD00-C77735D2D03B}"/>
              </a:ext>
            </a:extLst>
          </p:cNvPr>
          <p:cNvSpPr txBox="1"/>
          <p:nvPr/>
        </p:nvSpPr>
        <p:spPr>
          <a:xfrm>
            <a:off x="3523129" y="1545525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97F98-F388-4CF8-8D2A-A49A61713E0E}"/>
              </a:ext>
            </a:extLst>
          </p:cNvPr>
          <p:cNvSpPr txBox="1"/>
          <p:nvPr/>
        </p:nvSpPr>
        <p:spPr>
          <a:xfrm>
            <a:off x="735239" y="2141677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72E3CB-6031-4064-A815-C377788AD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9" t="17661" r="27788" b="14119"/>
          <a:stretch/>
        </p:blipFill>
        <p:spPr>
          <a:xfrm>
            <a:off x="1658605" y="4428567"/>
            <a:ext cx="1658416" cy="153296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965E4F-16F2-4E2B-9CA7-8C84711A4DE1}"/>
              </a:ext>
            </a:extLst>
          </p:cNvPr>
          <p:cNvCxnSpPr/>
          <p:nvPr/>
        </p:nvCxnSpPr>
        <p:spPr>
          <a:xfrm flipH="1">
            <a:off x="914400" y="4998713"/>
            <a:ext cx="1013012" cy="219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F6099C-4790-4951-B4AC-20B8020CDE87}"/>
              </a:ext>
            </a:extLst>
          </p:cNvPr>
          <p:cNvSpPr txBox="1"/>
          <p:nvPr/>
        </p:nvSpPr>
        <p:spPr>
          <a:xfrm>
            <a:off x="735239" y="4814047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FEC1A2-85B8-4C71-A6FD-FF33802D792B}"/>
              </a:ext>
            </a:extLst>
          </p:cNvPr>
          <p:cNvSpPr/>
          <p:nvPr/>
        </p:nvSpPr>
        <p:spPr>
          <a:xfrm>
            <a:off x="5011218" y="1545525"/>
            <a:ext cx="1559859" cy="1398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6AA5F4-365E-41D2-A20C-A5294F8EE645}"/>
              </a:ext>
            </a:extLst>
          </p:cNvPr>
          <p:cNvCxnSpPr>
            <a:cxnSpLocks/>
          </p:cNvCxnSpPr>
          <p:nvPr/>
        </p:nvCxnSpPr>
        <p:spPr>
          <a:xfrm flipH="1">
            <a:off x="4464317" y="2273446"/>
            <a:ext cx="5471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23899A-DC04-478A-AA36-6DD1F8BF8194}"/>
              </a:ext>
            </a:extLst>
          </p:cNvPr>
          <p:cNvCxnSpPr>
            <a:cxnSpLocks/>
          </p:cNvCxnSpPr>
          <p:nvPr/>
        </p:nvCxnSpPr>
        <p:spPr>
          <a:xfrm flipV="1">
            <a:off x="6571077" y="2244772"/>
            <a:ext cx="546901" cy="18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658788-5847-4207-9CC1-8D866D110B05}"/>
              </a:ext>
            </a:extLst>
          </p:cNvPr>
          <p:cNvSpPr txBox="1"/>
          <p:nvPr/>
        </p:nvSpPr>
        <p:spPr>
          <a:xfrm>
            <a:off x="4217841" y="2088780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F32C02-DC68-421B-9343-55BB6EECE76F}"/>
              </a:ext>
            </a:extLst>
          </p:cNvPr>
          <p:cNvSpPr txBox="1"/>
          <p:nvPr/>
        </p:nvSpPr>
        <p:spPr>
          <a:xfrm>
            <a:off x="7059709" y="2043956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2FE512-ADA8-4D24-9108-8FFE178837E4}"/>
              </a:ext>
            </a:extLst>
          </p:cNvPr>
          <p:cNvCxnSpPr>
            <a:cxnSpLocks/>
          </p:cNvCxnSpPr>
          <p:nvPr/>
        </p:nvCxnSpPr>
        <p:spPr>
          <a:xfrm flipH="1">
            <a:off x="5244034" y="2271667"/>
            <a:ext cx="5471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4C0F72-38B8-4252-ACEC-21830F265394}"/>
              </a:ext>
            </a:extLst>
          </p:cNvPr>
          <p:cNvSpPr txBox="1"/>
          <p:nvPr/>
        </p:nvSpPr>
        <p:spPr>
          <a:xfrm>
            <a:off x="5768734" y="2052920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</a:t>
            </a:r>
            <a:endParaRPr lang="en-IN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52CBF3-E3F0-4C21-BE89-D54ED8983C7F}"/>
              </a:ext>
            </a:extLst>
          </p:cNvPr>
          <p:cNvSpPr txBox="1"/>
          <p:nvPr/>
        </p:nvSpPr>
        <p:spPr>
          <a:xfrm>
            <a:off x="1481444" y="3126015"/>
            <a:ext cx="18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3D COLLINEAR</a:t>
            </a:r>
            <a:endParaRPr lang="en-IN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02F9F-B741-470F-B16D-07336C466066}"/>
              </a:ext>
            </a:extLst>
          </p:cNvPr>
          <p:cNvSpPr txBox="1"/>
          <p:nvPr/>
        </p:nvSpPr>
        <p:spPr>
          <a:xfrm>
            <a:off x="4865594" y="3121499"/>
            <a:ext cx="18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2D COLLINEAR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91610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5495EF-0BA9-4878-8A7E-7C4B88113954}"/>
              </a:ext>
            </a:extLst>
          </p:cNvPr>
          <p:cNvCxnSpPr/>
          <p:nvPr/>
        </p:nvCxnSpPr>
        <p:spPr>
          <a:xfrm>
            <a:off x="1730188" y="2250141"/>
            <a:ext cx="1864659" cy="1013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0C42D7-57BA-4352-AA21-C856091A9B97}"/>
              </a:ext>
            </a:extLst>
          </p:cNvPr>
          <p:cNvCxnSpPr/>
          <p:nvPr/>
        </p:nvCxnSpPr>
        <p:spPr>
          <a:xfrm flipV="1">
            <a:off x="3585882" y="1891552"/>
            <a:ext cx="1407459" cy="1380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951DC3-D643-4FBF-8B1C-A2A9D721BF4A}"/>
              </a:ext>
            </a:extLst>
          </p:cNvPr>
          <p:cNvCxnSpPr/>
          <p:nvPr/>
        </p:nvCxnSpPr>
        <p:spPr>
          <a:xfrm flipV="1">
            <a:off x="3594847" y="3263152"/>
            <a:ext cx="0" cy="9950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57714F-7D0C-4F48-8583-46DA07C7C56D}"/>
              </a:ext>
            </a:extLst>
          </p:cNvPr>
          <p:cNvCxnSpPr/>
          <p:nvPr/>
        </p:nvCxnSpPr>
        <p:spPr>
          <a:xfrm flipH="1">
            <a:off x="3594847" y="2581834"/>
            <a:ext cx="1846729" cy="690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391EF8-D062-4F19-84B7-5631A9326883}"/>
              </a:ext>
            </a:extLst>
          </p:cNvPr>
          <p:cNvCxnSpPr/>
          <p:nvPr/>
        </p:nvCxnSpPr>
        <p:spPr>
          <a:xfrm flipH="1">
            <a:off x="1730187" y="3272117"/>
            <a:ext cx="1873625" cy="3585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360327C-4C5D-460D-B3DA-2648344961AA}"/>
              </a:ext>
            </a:extLst>
          </p:cNvPr>
          <p:cNvSpPr/>
          <p:nvPr/>
        </p:nvSpPr>
        <p:spPr>
          <a:xfrm>
            <a:off x="3518647" y="3195916"/>
            <a:ext cx="138953" cy="1479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4AEF4-B9BE-47C2-AD9D-D09D0736F45E}"/>
              </a:ext>
            </a:extLst>
          </p:cNvPr>
          <p:cNvSpPr txBox="1"/>
          <p:nvPr/>
        </p:nvSpPr>
        <p:spPr>
          <a:xfrm>
            <a:off x="1541954" y="3159023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P</a:t>
            </a:r>
            <a:endParaRPr lang="en-IN" sz="32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4C681-7F1B-48D1-BD20-D7EF6C6CB55C}"/>
              </a:ext>
            </a:extLst>
          </p:cNvPr>
          <p:cNvSpPr txBox="1"/>
          <p:nvPr/>
        </p:nvSpPr>
        <p:spPr>
          <a:xfrm>
            <a:off x="1541954" y="1759495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Q</a:t>
            </a:r>
            <a:endParaRPr lang="en-IN" sz="32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A1ADE-CE69-4E03-98FB-9D11CE710BBC}"/>
              </a:ext>
            </a:extLst>
          </p:cNvPr>
          <p:cNvSpPr txBox="1"/>
          <p:nvPr/>
        </p:nvSpPr>
        <p:spPr>
          <a:xfrm>
            <a:off x="3397649" y="4217891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R</a:t>
            </a:r>
            <a:endParaRPr lang="en-IN" sz="32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356EB5-C7D1-4C6F-84F1-E451D7000815}"/>
              </a:ext>
            </a:extLst>
          </p:cNvPr>
          <p:cNvSpPr txBox="1"/>
          <p:nvPr/>
        </p:nvSpPr>
        <p:spPr>
          <a:xfrm>
            <a:off x="5419137" y="2250141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S</a:t>
            </a:r>
            <a:endParaRPr lang="en-IN" sz="32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44CA5-F5E1-4C87-9F0D-AE50B364E629}"/>
              </a:ext>
            </a:extLst>
          </p:cNvPr>
          <p:cNvSpPr txBox="1"/>
          <p:nvPr/>
        </p:nvSpPr>
        <p:spPr>
          <a:xfrm>
            <a:off x="4944007" y="1538825"/>
            <a:ext cx="3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T</a:t>
            </a:r>
            <a:endParaRPr lang="en-IN" sz="3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D26F8-762C-4C68-83C4-237B3AAB3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99" t="17661" r="27788" b="14119"/>
          <a:stretch/>
        </p:blipFill>
        <p:spPr>
          <a:xfrm>
            <a:off x="439271" y="349482"/>
            <a:ext cx="6158752" cy="56928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7267F2-5F9D-4195-B327-F69435CE9BD8}"/>
              </a:ext>
            </a:extLst>
          </p:cNvPr>
          <p:cNvSpPr txBox="1"/>
          <p:nvPr/>
        </p:nvSpPr>
        <p:spPr>
          <a:xfrm>
            <a:off x="1317797" y="6051316"/>
            <a:ext cx="440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3D CONCURRENT</a:t>
            </a:r>
            <a:endParaRPr lang="en-IN" sz="36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6B2A95-CA03-4223-8C74-0FFD21CA8B48}"/>
              </a:ext>
            </a:extLst>
          </p:cNvPr>
          <p:cNvSpPr/>
          <p:nvPr/>
        </p:nvSpPr>
        <p:spPr>
          <a:xfrm>
            <a:off x="8798857" y="2542528"/>
            <a:ext cx="1559859" cy="1398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90D1D6-8E6D-4A24-BA20-1CE910175D7B}"/>
              </a:ext>
            </a:extLst>
          </p:cNvPr>
          <p:cNvCxnSpPr/>
          <p:nvPr/>
        </p:nvCxnSpPr>
        <p:spPr>
          <a:xfrm flipH="1" flipV="1">
            <a:off x="8086165" y="2123600"/>
            <a:ext cx="1228164" cy="933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21360C-AF4A-4F1D-BB8D-81028E48912F}"/>
              </a:ext>
            </a:extLst>
          </p:cNvPr>
          <p:cNvCxnSpPr>
            <a:cxnSpLocks/>
          </p:cNvCxnSpPr>
          <p:nvPr/>
        </p:nvCxnSpPr>
        <p:spPr>
          <a:xfrm flipV="1">
            <a:off x="7888940" y="3056965"/>
            <a:ext cx="1425389" cy="286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B69962-4E53-40D7-A272-B22D4E56608E}"/>
              </a:ext>
            </a:extLst>
          </p:cNvPr>
          <p:cNvCxnSpPr/>
          <p:nvPr/>
        </p:nvCxnSpPr>
        <p:spPr>
          <a:xfrm flipH="1">
            <a:off x="9314329" y="2834916"/>
            <a:ext cx="1497106" cy="222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60679F-8087-4408-AA5D-F0B62CA475DE}"/>
              </a:ext>
            </a:extLst>
          </p:cNvPr>
          <p:cNvCxnSpPr/>
          <p:nvPr/>
        </p:nvCxnSpPr>
        <p:spPr>
          <a:xfrm flipH="1" flipV="1">
            <a:off x="9314329" y="3071445"/>
            <a:ext cx="1550895" cy="75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CCC62E-30AC-4036-AC94-B9AEA21C7904}"/>
              </a:ext>
            </a:extLst>
          </p:cNvPr>
          <p:cNvCxnSpPr>
            <a:cxnSpLocks/>
          </p:cNvCxnSpPr>
          <p:nvPr/>
        </p:nvCxnSpPr>
        <p:spPr>
          <a:xfrm flipV="1">
            <a:off x="9296399" y="2156527"/>
            <a:ext cx="578211" cy="882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246707-2530-450A-851C-E1382108C10A}"/>
              </a:ext>
            </a:extLst>
          </p:cNvPr>
          <p:cNvCxnSpPr>
            <a:cxnSpLocks/>
          </p:cNvCxnSpPr>
          <p:nvPr/>
        </p:nvCxnSpPr>
        <p:spPr>
          <a:xfrm flipH="1" flipV="1">
            <a:off x="9278469" y="3053515"/>
            <a:ext cx="1568826" cy="768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0EF8E30-66E7-418E-A99B-0B14EC9A2653}"/>
              </a:ext>
            </a:extLst>
          </p:cNvPr>
          <p:cNvSpPr/>
          <p:nvPr/>
        </p:nvSpPr>
        <p:spPr>
          <a:xfrm>
            <a:off x="9245486" y="2998905"/>
            <a:ext cx="110417" cy="1092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FB4438-523E-4F80-A559-2048B35BFE63}"/>
              </a:ext>
            </a:extLst>
          </p:cNvPr>
          <p:cNvSpPr txBox="1"/>
          <p:nvPr/>
        </p:nvSpPr>
        <p:spPr>
          <a:xfrm>
            <a:off x="7328537" y="4066220"/>
            <a:ext cx="440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2D CONCURRENT</a:t>
            </a:r>
            <a:endParaRPr lang="en-IN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7A3BAC-16D1-4A91-B798-5C4DB7A81292}"/>
              </a:ext>
            </a:extLst>
          </p:cNvPr>
          <p:cNvSpPr txBox="1"/>
          <p:nvPr/>
        </p:nvSpPr>
        <p:spPr>
          <a:xfrm>
            <a:off x="7607811" y="3144834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</a:t>
            </a:r>
            <a:endParaRPr lang="en-IN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C37588-62A5-4F0B-BEA4-7868AB08E128}"/>
              </a:ext>
            </a:extLst>
          </p:cNvPr>
          <p:cNvSpPr txBox="1"/>
          <p:nvPr/>
        </p:nvSpPr>
        <p:spPr>
          <a:xfrm>
            <a:off x="7808257" y="1816859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endParaRPr lang="en-IN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18C15-6967-4751-8732-FCBCFCACCB8E}"/>
              </a:ext>
            </a:extLst>
          </p:cNvPr>
          <p:cNvSpPr txBox="1"/>
          <p:nvPr/>
        </p:nvSpPr>
        <p:spPr>
          <a:xfrm>
            <a:off x="9811871" y="1948669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</a:t>
            </a:r>
            <a:endParaRPr lang="en-IN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089357-0A2E-465B-9965-D8C36BB21B32}"/>
              </a:ext>
            </a:extLst>
          </p:cNvPr>
          <p:cNvSpPr txBox="1"/>
          <p:nvPr/>
        </p:nvSpPr>
        <p:spPr>
          <a:xfrm>
            <a:off x="10784561" y="2635770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endParaRPr lang="en-IN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373AA6-0FB1-4851-AE8D-E6D80B35F205}"/>
              </a:ext>
            </a:extLst>
          </p:cNvPr>
          <p:cNvSpPr txBox="1"/>
          <p:nvPr/>
        </p:nvSpPr>
        <p:spPr>
          <a:xfrm>
            <a:off x="10832639" y="3651882"/>
            <a:ext cx="3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71615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1005B-A222-4099-B47C-15670EA30894}"/>
              </a:ext>
            </a:extLst>
          </p:cNvPr>
          <p:cNvCxnSpPr/>
          <p:nvPr/>
        </p:nvCxnSpPr>
        <p:spPr>
          <a:xfrm flipV="1">
            <a:off x="2581835" y="2303929"/>
            <a:ext cx="905436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030D86-83BE-4A16-B40F-741EC654FFD6}"/>
              </a:ext>
            </a:extLst>
          </p:cNvPr>
          <p:cNvCxnSpPr>
            <a:cxnSpLocks/>
          </p:cNvCxnSpPr>
          <p:nvPr/>
        </p:nvCxnSpPr>
        <p:spPr>
          <a:xfrm>
            <a:off x="2563905" y="5100917"/>
            <a:ext cx="46526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31DD56-C2EF-44A0-8712-9A00C407BD23}"/>
              </a:ext>
            </a:extLst>
          </p:cNvPr>
          <p:cNvCxnSpPr>
            <a:cxnSpLocks/>
          </p:cNvCxnSpPr>
          <p:nvPr/>
        </p:nvCxnSpPr>
        <p:spPr>
          <a:xfrm>
            <a:off x="3487271" y="2330822"/>
            <a:ext cx="46526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BD5D96-EF3B-488C-970E-3FA181733405}"/>
              </a:ext>
            </a:extLst>
          </p:cNvPr>
          <p:cNvCxnSpPr>
            <a:cxnSpLocks/>
          </p:cNvCxnSpPr>
          <p:nvPr/>
        </p:nvCxnSpPr>
        <p:spPr>
          <a:xfrm flipV="1">
            <a:off x="7180729" y="2303929"/>
            <a:ext cx="941295" cy="2770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C5D204-F5AC-4F88-9507-22AF2787C1F9}"/>
              </a:ext>
            </a:extLst>
          </p:cNvPr>
          <p:cNvCxnSpPr>
            <a:cxnSpLocks/>
          </p:cNvCxnSpPr>
          <p:nvPr/>
        </p:nvCxnSpPr>
        <p:spPr>
          <a:xfrm flipV="1">
            <a:off x="2581835" y="2357718"/>
            <a:ext cx="5540189" cy="274319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76F57749-5A7C-4826-A3E4-51D536A0E283}"/>
              </a:ext>
            </a:extLst>
          </p:cNvPr>
          <p:cNvSpPr/>
          <p:nvPr/>
        </p:nvSpPr>
        <p:spPr>
          <a:xfrm rot="20026470">
            <a:off x="2587537" y="4426925"/>
            <a:ext cx="842683" cy="941293"/>
          </a:xfrm>
          <a:prstGeom prst="arc">
            <a:avLst>
              <a:gd name="adj1" fmla="val 16200000"/>
              <a:gd name="adj2" fmla="val 32274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F81B41E7-6BA5-41FD-875F-00E8B9F81AE4}"/>
              </a:ext>
            </a:extLst>
          </p:cNvPr>
          <p:cNvSpPr/>
          <p:nvPr/>
        </p:nvSpPr>
        <p:spPr>
          <a:xfrm rot="1586059">
            <a:off x="3200399" y="4432456"/>
            <a:ext cx="842683" cy="9412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EDD02D-AD56-45D0-94CC-1E194C118248}"/>
                  </a:ext>
                </a:extLst>
              </p:cNvPr>
              <p:cNvSpPr txBox="1"/>
              <p:nvPr/>
            </p:nvSpPr>
            <p:spPr>
              <a:xfrm>
                <a:off x="3164585" y="4000674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EDD02D-AD56-45D0-94CC-1E194C11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585" y="4000674"/>
                <a:ext cx="3764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C836C1-B89C-43B5-88B3-804C5A545F76}"/>
                  </a:ext>
                </a:extLst>
              </p:cNvPr>
              <p:cNvSpPr txBox="1"/>
              <p:nvPr/>
            </p:nvSpPr>
            <p:spPr>
              <a:xfrm>
                <a:off x="4038245" y="4444860"/>
                <a:ext cx="52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C836C1-B89C-43B5-88B3-804C5A54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45" y="4444860"/>
                <a:ext cx="52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8890DF-1C1E-40FA-BF81-8B547BF500DF}"/>
                  </a:ext>
                </a:extLst>
              </p:cNvPr>
              <p:cNvSpPr txBox="1"/>
              <p:nvPr/>
            </p:nvSpPr>
            <p:spPr>
              <a:xfrm>
                <a:off x="6230498" y="2659250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8890DF-1C1E-40FA-BF81-8B547BF5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498" y="2659250"/>
                <a:ext cx="3764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/>
              <p:nvPr/>
            </p:nvSpPr>
            <p:spPr>
              <a:xfrm>
                <a:off x="2796988" y="1997497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1997497"/>
                <a:ext cx="5826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/>
              <p:nvPr/>
            </p:nvSpPr>
            <p:spPr>
              <a:xfrm>
                <a:off x="6462638" y="5127812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38" y="5127812"/>
                <a:ext cx="5826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/>
              <p:nvPr/>
            </p:nvSpPr>
            <p:spPr>
              <a:xfrm>
                <a:off x="2234696" y="4982743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96" y="4982743"/>
                <a:ext cx="3764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9DC6513-06B4-432F-AC7A-54C23F6E1727}"/>
                  </a:ext>
                </a:extLst>
              </p:cNvPr>
              <p:cNvSpPr txBox="1"/>
              <p:nvPr/>
            </p:nvSpPr>
            <p:spPr>
              <a:xfrm>
                <a:off x="3352859" y="1873626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9DC6513-06B4-432F-AC7A-54C23F6E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59" y="1873626"/>
                <a:ext cx="3764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A748EA-77D2-4F9D-8AEE-0B9DCC59E8E8}"/>
                  </a:ext>
                </a:extLst>
              </p:cNvPr>
              <p:cNvSpPr txBox="1"/>
              <p:nvPr/>
            </p:nvSpPr>
            <p:spPr>
              <a:xfrm>
                <a:off x="8041431" y="1979567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A748EA-77D2-4F9D-8AEE-0B9DCC59E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431" y="1979567"/>
                <a:ext cx="37646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107E98F-C0C0-44BC-BD61-57D704707BFC}"/>
                  </a:ext>
                </a:extLst>
              </p:cNvPr>
              <p:cNvSpPr txBox="1"/>
              <p:nvPr/>
            </p:nvSpPr>
            <p:spPr>
              <a:xfrm>
                <a:off x="7115609" y="5033260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107E98F-C0C0-44BC-BD61-57D704707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609" y="5033260"/>
                <a:ext cx="37646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4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1005B-A222-4099-B47C-15670EA30894}"/>
              </a:ext>
            </a:extLst>
          </p:cNvPr>
          <p:cNvCxnSpPr/>
          <p:nvPr/>
        </p:nvCxnSpPr>
        <p:spPr>
          <a:xfrm flipV="1">
            <a:off x="784413" y="2021541"/>
            <a:ext cx="905436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030D86-83BE-4A16-B40F-741EC654FFD6}"/>
              </a:ext>
            </a:extLst>
          </p:cNvPr>
          <p:cNvCxnSpPr>
            <a:cxnSpLocks/>
          </p:cNvCxnSpPr>
          <p:nvPr/>
        </p:nvCxnSpPr>
        <p:spPr>
          <a:xfrm>
            <a:off x="766483" y="4818529"/>
            <a:ext cx="46526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/>
              <p:nvPr/>
            </p:nvSpPr>
            <p:spPr>
              <a:xfrm>
                <a:off x="999566" y="1715109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5F6C1C-1DE8-4A26-ACEC-75B8F5A3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66" y="1715109"/>
                <a:ext cx="5826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/>
              <p:nvPr/>
            </p:nvSpPr>
            <p:spPr>
              <a:xfrm>
                <a:off x="4665216" y="4845424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21C3C4-3E8D-42C4-99C6-05FCC67A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16" y="4845424"/>
                <a:ext cx="5826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/>
              <p:nvPr/>
            </p:nvSpPr>
            <p:spPr>
              <a:xfrm>
                <a:off x="437274" y="4700355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C8B802-FFD4-4A21-B18B-D3985D27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4" y="4700355"/>
                <a:ext cx="3764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79CB77-6D60-4609-9687-B7401B8F28D1}"/>
              </a:ext>
            </a:extLst>
          </p:cNvPr>
          <p:cNvCxnSpPr/>
          <p:nvPr/>
        </p:nvCxnSpPr>
        <p:spPr>
          <a:xfrm flipV="1">
            <a:off x="10712822" y="2003611"/>
            <a:ext cx="905436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8C228-E6D2-4E48-A757-F31827C24110}"/>
              </a:ext>
            </a:extLst>
          </p:cNvPr>
          <p:cNvCxnSpPr>
            <a:cxnSpLocks/>
          </p:cNvCxnSpPr>
          <p:nvPr/>
        </p:nvCxnSpPr>
        <p:spPr>
          <a:xfrm>
            <a:off x="6095998" y="4800599"/>
            <a:ext cx="46526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86BA55-4343-450F-85CA-8B4711226B81}"/>
              </a:ext>
            </a:extLst>
          </p:cNvPr>
          <p:cNvCxnSpPr>
            <a:cxnSpLocks/>
          </p:cNvCxnSpPr>
          <p:nvPr/>
        </p:nvCxnSpPr>
        <p:spPr>
          <a:xfrm flipV="1">
            <a:off x="6078069" y="2057401"/>
            <a:ext cx="5540189" cy="274319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98815FF8-FF8A-4EE5-86DB-E43AA7ED958B}"/>
              </a:ext>
            </a:extLst>
          </p:cNvPr>
          <p:cNvSpPr/>
          <p:nvPr/>
        </p:nvSpPr>
        <p:spPr>
          <a:xfrm rot="1586059">
            <a:off x="6746512" y="4143922"/>
            <a:ext cx="842683" cy="9412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3D1A5A-3326-4784-BE7E-0DC343ABA68E}"/>
                  </a:ext>
                </a:extLst>
              </p:cNvPr>
              <p:cNvSpPr txBox="1"/>
              <p:nvPr/>
            </p:nvSpPr>
            <p:spPr>
              <a:xfrm>
                <a:off x="7584358" y="4156326"/>
                <a:ext cx="52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3D1A5A-3326-4784-BE7E-0DC343ABA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358" y="4156326"/>
                <a:ext cx="5247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A29B0D-C891-4A78-9FC1-1401669AFEC2}"/>
                  </a:ext>
                </a:extLst>
              </p:cNvPr>
              <p:cNvSpPr txBox="1"/>
              <p:nvPr/>
            </p:nvSpPr>
            <p:spPr>
              <a:xfrm>
                <a:off x="10067392" y="2238329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A29B0D-C891-4A78-9FC1-1401669AF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392" y="2238329"/>
                <a:ext cx="3764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3CC47A-ED2F-4EDA-97F7-E89368AE8340}"/>
                  </a:ext>
                </a:extLst>
              </p:cNvPr>
              <p:cNvSpPr txBox="1"/>
              <p:nvPr/>
            </p:nvSpPr>
            <p:spPr>
              <a:xfrm>
                <a:off x="11407612" y="2251777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3CC47A-ED2F-4EDA-97F7-E89368AE8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612" y="2251777"/>
                <a:ext cx="58264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465D58-88B6-496A-B33A-D2E1AFC8023D}"/>
                  </a:ext>
                </a:extLst>
              </p:cNvPr>
              <p:cNvSpPr txBox="1"/>
              <p:nvPr/>
            </p:nvSpPr>
            <p:spPr>
              <a:xfrm>
                <a:off x="9653030" y="4739465"/>
                <a:ext cx="5826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465D58-88B6-496A-B33A-D2E1AFC80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030" y="4739465"/>
                <a:ext cx="58264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3AB7E-148D-4B70-BCE3-FFB95E1B2798}"/>
                  </a:ext>
                </a:extLst>
              </p:cNvPr>
              <p:cNvSpPr txBox="1"/>
              <p:nvPr/>
            </p:nvSpPr>
            <p:spPr>
              <a:xfrm>
                <a:off x="5904214" y="4775539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3AB7E-148D-4B70-BCE3-FFB95E1B2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214" y="4775539"/>
                <a:ext cx="37646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AA2DC3-2B94-4EF9-9DF8-4B30D57EE154}"/>
                  </a:ext>
                </a:extLst>
              </p:cNvPr>
              <p:cNvSpPr txBox="1"/>
              <p:nvPr/>
            </p:nvSpPr>
            <p:spPr>
              <a:xfrm>
                <a:off x="10578377" y="4700355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AA2DC3-2B94-4EF9-9DF8-4B30D57EE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377" y="4700355"/>
                <a:ext cx="37646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A82127-7DC1-47B3-BD85-0E0C52192CC3}"/>
                  </a:ext>
                </a:extLst>
              </p:cNvPr>
              <p:cNvSpPr txBox="1"/>
              <p:nvPr/>
            </p:nvSpPr>
            <p:spPr>
              <a:xfrm>
                <a:off x="11427791" y="1585121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A82127-7DC1-47B3-BD85-0E0C52192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791" y="1585121"/>
                <a:ext cx="37646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10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7DEBC6-9BA6-4217-A139-6D61D8A260C7}"/>
              </a:ext>
            </a:extLst>
          </p:cNvPr>
          <p:cNvCxnSpPr/>
          <p:nvPr/>
        </p:nvCxnSpPr>
        <p:spPr>
          <a:xfrm flipV="1">
            <a:off x="4177553" y="1550894"/>
            <a:ext cx="1129553" cy="1963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CFDDDD-DC3A-4E05-8CA3-583B5ACD14A3}"/>
              </a:ext>
            </a:extLst>
          </p:cNvPr>
          <p:cNvCxnSpPr/>
          <p:nvPr/>
        </p:nvCxnSpPr>
        <p:spPr>
          <a:xfrm flipH="1">
            <a:off x="2796989" y="3514165"/>
            <a:ext cx="1380564" cy="8695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3F4D0E-EC78-4200-A61D-0C612E4216A7}"/>
              </a:ext>
            </a:extLst>
          </p:cNvPr>
          <p:cNvCxnSpPr/>
          <p:nvPr/>
        </p:nvCxnSpPr>
        <p:spPr>
          <a:xfrm flipH="1">
            <a:off x="4069977" y="3496236"/>
            <a:ext cx="98612" cy="1515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47D9A1-8705-4A4B-AADB-B51672B4A53B}"/>
              </a:ext>
            </a:extLst>
          </p:cNvPr>
          <p:cNvCxnSpPr/>
          <p:nvPr/>
        </p:nvCxnSpPr>
        <p:spPr>
          <a:xfrm>
            <a:off x="4177553" y="3496236"/>
            <a:ext cx="349624" cy="1559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436886-BE9D-4EEB-B015-7C81DBD72B7D}"/>
              </a:ext>
            </a:extLst>
          </p:cNvPr>
          <p:cNvSpPr txBox="1"/>
          <p:nvPr/>
        </p:nvSpPr>
        <p:spPr>
          <a:xfrm>
            <a:off x="5241129" y="1124798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92D77-840D-456D-80C0-2B24F38FEE5B}"/>
              </a:ext>
            </a:extLst>
          </p:cNvPr>
          <p:cNvSpPr txBox="1"/>
          <p:nvPr/>
        </p:nvSpPr>
        <p:spPr>
          <a:xfrm>
            <a:off x="2456328" y="4276165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95FA02-858F-4586-ACE5-53B1A64A34B7}"/>
              </a:ext>
            </a:extLst>
          </p:cNvPr>
          <p:cNvSpPr txBox="1"/>
          <p:nvPr/>
        </p:nvSpPr>
        <p:spPr>
          <a:xfrm>
            <a:off x="3881744" y="4934653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9219A9-122B-45A3-BBBB-33D4F09B5D9C}"/>
              </a:ext>
            </a:extLst>
          </p:cNvPr>
          <p:cNvSpPr txBox="1"/>
          <p:nvPr/>
        </p:nvSpPr>
        <p:spPr>
          <a:xfrm>
            <a:off x="4432969" y="4936287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</a:t>
            </a:r>
            <a:endParaRPr lang="en-IN" sz="2800" b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4F6BEE-7425-40B2-ACA1-B59E761AC118}"/>
              </a:ext>
            </a:extLst>
          </p:cNvPr>
          <p:cNvCxnSpPr/>
          <p:nvPr/>
        </p:nvCxnSpPr>
        <p:spPr>
          <a:xfrm flipV="1">
            <a:off x="7694997" y="1550894"/>
            <a:ext cx="1129553" cy="1963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62EDD3-A87F-4D92-8E68-4019EF8D2157}"/>
              </a:ext>
            </a:extLst>
          </p:cNvPr>
          <p:cNvCxnSpPr/>
          <p:nvPr/>
        </p:nvCxnSpPr>
        <p:spPr>
          <a:xfrm flipH="1">
            <a:off x="7443986" y="1552926"/>
            <a:ext cx="1380564" cy="8695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5D4924-666D-4FF4-A6D5-2FD8F07FC318}"/>
              </a:ext>
            </a:extLst>
          </p:cNvPr>
          <p:cNvCxnSpPr/>
          <p:nvPr/>
        </p:nvCxnSpPr>
        <p:spPr>
          <a:xfrm flipH="1">
            <a:off x="7335203" y="2415171"/>
            <a:ext cx="98612" cy="1515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95C624-E3AE-46C2-AFC6-24A8B22648B9}"/>
              </a:ext>
            </a:extLst>
          </p:cNvPr>
          <p:cNvCxnSpPr/>
          <p:nvPr/>
        </p:nvCxnSpPr>
        <p:spPr>
          <a:xfrm>
            <a:off x="7335203" y="3890685"/>
            <a:ext cx="349624" cy="1559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B83F56-51D4-4D68-87B5-65A9F670D8C0}"/>
              </a:ext>
            </a:extLst>
          </p:cNvPr>
          <p:cNvCxnSpPr>
            <a:cxnSpLocks/>
          </p:cNvCxnSpPr>
          <p:nvPr/>
        </p:nvCxnSpPr>
        <p:spPr>
          <a:xfrm flipH="1" flipV="1">
            <a:off x="7684827" y="3496237"/>
            <a:ext cx="10170" cy="195430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439C7E-B822-4AC0-81F6-88A094DABEA3}"/>
              </a:ext>
            </a:extLst>
          </p:cNvPr>
          <p:cNvSpPr txBox="1"/>
          <p:nvPr/>
        </p:nvSpPr>
        <p:spPr>
          <a:xfrm>
            <a:off x="8259773" y="2371763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29A842-6BFE-4558-B040-B74BD6EB2190}"/>
              </a:ext>
            </a:extLst>
          </p:cNvPr>
          <p:cNvSpPr txBox="1"/>
          <p:nvPr/>
        </p:nvSpPr>
        <p:spPr>
          <a:xfrm>
            <a:off x="7736489" y="1550894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</a:t>
            </a:r>
            <a:endParaRPr lang="en-IN" sz="28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A4A4C1-2609-47F7-8F7C-A19EF332B899}"/>
              </a:ext>
            </a:extLst>
          </p:cNvPr>
          <p:cNvSpPr txBox="1"/>
          <p:nvPr/>
        </p:nvSpPr>
        <p:spPr>
          <a:xfrm>
            <a:off x="7699850" y="4014556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877052-6623-479D-BB23-CF8AEF79B9E4}"/>
              </a:ext>
            </a:extLst>
          </p:cNvPr>
          <p:cNvSpPr txBox="1"/>
          <p:nvPr/>
        </p:nvSpPr>
        <p:spPr>
          <a:xfrm>
            <a:off x="7067521" y="4098485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</a:t>
            </a:r>
            <a:endParaRPr lang="en-IN" sz="28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D91739-8051-43DB-BB62-5413356DD5C5}"/>
              </a:ext>
            </a:extLst>
          </p:cNvPr>
          <p:cNvSpPr txBox="1"/>
          <p:nvPr/>
        </p:nvSpPr>
        <p:spPr>
          <a:xfrm>
            <a:off x="6930091" y="2800237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77640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4EE065-9239-4A4B-8D19-2E9F83D7FCC8}"/>
              </a:ext>
            </a:extLst>
          </p:cNvPr>
          <p:cNvCxnSpPr/>
          <p:nvPr/>
        </p:nvCxnSpPr>
        <p:spPr>
          <a:xfrm flipV="1">
            <a:off x="4186518" y="2303929"/>
            <a:ext cx="0" cy="2572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B41D36-E9DB-4681-AFB1-BDF453A93418}"/>
              </a:ext>
            </a:extLst>
          </p:cNvPr>
          <p:cNvCxnSpPr>
            <a:cxnSpLocks/>
          </p:cNvCxnSpPr>
          <p:nvPr/>
        </p:nvCxnSpPr>
        <p:spPr>
          <a:xfrm flipV="1">
            <a:off x="4168588" y="4858870"/>
            <a:ext cx="266251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6E9ADB-108E-41DB-83F3-4C91E4D1A35F}"/>
              </a:ext>
            </a:extLst>
          </p:cNvPr>
          <p:cNvCxnSpPr/>
          <p:nvPr/>
        </p:nvCxnSpPr>
        <p:spPr>
          <a:xfrm flipV="1">
            <a:off x="4204449" y="2877670"/>
            <a:ext cx="1129553" cy="1963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D988B2-A58F-4D15-AF7E-B9BA51498AB5}"/>
              </a:ext>
            </a:extLst>
          </p:cNvPr>
          <p:cNvSpPr txBox="1"/>
          <p:nvPr/>
        </p:nvSpPr>
        <p:spPr>
          <a:xfrm>
            <a:off x="5241129" y="246053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955C510-B1D3-444D-8712-2C0B11F097A2}"/>
              </a:ext>
            </a:extLst>
          </p:cNvPr>
          <p:cNvSpPr/>
          <p:nvPr/>
        </p:nvSpPr>
        <p:spPr>
          <a:xfrm rot="797460">
            <a:off x="4079002" y="4419600"/>
            <a:ext cx="627524" cy="618561"/>
          </a:xfrm>
          <a:prstGeom prst="arc">
            <a:avLst>
              <a:gd name="adj1" fmla="val 16200000"/>
              <a:gd name="adj2" fmla="val 37713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F4E176-2ED1-4135-A0FB-7ADEBF4001D9}"/>
                  </a:ext>
                </a:extLst>
              </p:cNvPr>
              <p:cNvSpPr txBox="1"/>
              <p:nvPr/>
            </p:nvSpPr>
            <p:spPr>
              <a:xfrm>
                <a:off x="4598922" y="4205660"/>
                <a:ext cx="376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F4E176-2ED1-4135-A0FB-7ADEBF400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922" y="4205660"/>
                <a:ext cx="3764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C14CE7-D816-406C-A07C-D36E0AB1BEF0}"/>
                  </a:ext>
                </a:extLst>
              </p:cNvPr>
              <p:cNvSpPr txBox="1"/>
              <p:nvPr/>
            </p:nvSpPr>
            <p:spPr>
              <a:xfrm>
                <a:off x="6813087" y="4578790"/>
                <a:ext cx="1317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P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800" b="1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C14CE7-D816-406C-A07C-D36E0AB1B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087" y="4578790"/>
                <a:ext cx="1317901" cy="523220"/>
              </a:xfrm>
              <a:prstGeom prst="rect">
                <a:avLst/>
              </a:prstGeom>
              <a:blipFill>
                <a:blip r:embed="rId3"/>
                <a:stretch>
                  <a:fillRect l="-9722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2CAFA2-0991-4404-A52C-EA3EB7F37FD5}"/>
                  </a:ext>
                </a:extLst>
              </p:cNvPr>
              <p:cNvSpPr txBox="1"/>
              <p:nvPr/>
            </p:nvSpPr>
            <p:spPr>
              <a:xfrm>
                <a:off x="3657486" y="1841281"/>
                <a:ext cx="1317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P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IN" sz="2800" b="1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2CAFA2-0991-4404-A52C-EA3EB7F37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486" y="1841281"/>
                <a:ext cx="1317901" cy="523220"/>
              </a:xfrm>
              <a:prstGeom prst="rect">
                <a:avLst/>
              </a:prstGeom>
              <a:blipFill>
                <a:blip r:embed="rId4"/>
                <a:stretch>
                  <a:fillRect l="-9722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7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B16F7-BFB2-4B0B-ABBB-E6FF41DEC07A}"/>
              </a:ext>
            </a:extLst>
          </p:cNvPr>
          <p:cNvCxnSpPr/>
          <p:nvPr/>
        </p:nvCxnSpPr>
        <p:spPr>
          <a:xfrm flipV="1">
            <a:off x="5692588" y="1918447"/>
            <a:ext cx="1111624" cy="1685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7C4BCC-AB11-4F09-91EB-1201DC5E8FA2}"/>
              </a:ext>
            </a:extLst>
          </p:cNvPr>
          <p:cNvCxnSpPr/>
          <p:nvPr/>
        </p:nvCxnSpPr>
        <p:spPr>
          <a:xfrm>
            <a:off x="5683624" y="3603812"/>
            <a:ext cx="0" cy="1640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BDCF12-FDA5-418C-86D5-9413580F7557}"/>
              </a:ext>
            </a:extLst>
          </p:cNvPr>
          <p:cNvCxnSpPr/>
          <p:nvPr/>
        </p:nvCxnSpPr>
        <p:spPr>
          <a:xfrm flipH="1" flipV="1">
            <a:off x="3863788" y="2985247"/>
            <a:ext cx="1828800" cy="618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1D2D098C-F2D3-425D-8BA5-97FE2ECF9612}"/>
              </a:ext>
            </a:extLst>
          </p:cNvPr>
          <p:cNvSpPr/>
          <p:nvPr/>
        </p:nvSpPr>
        <p:spPr>
          <a:xfrm rot="18078918">
            <a:off x="5322779" y="3119720"/>
            <a:ext cx="627524" cy="618561"/>
          </a:xfrm>
          <a:prstGeom prst="arc">
            <a:avLst>
              <a:gd name="adj1" fmla="val 13511865"/>
              <a:gd name="adj2" fmla="val 14869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6F7941F-97DE-4D1B-BD45-C5C140BF7517}"/>
              </a:ext>
            </a:extLst>
          </p:cNvPr>
          <p:cNvSpPr/>
          <p:nvPr/>
        </p:nvSpPr>
        <p:spPr>
          <a:xfrm rot="12346563">
            <a:off x="5378827" y="3463792"/>
            <a:ext cx="627524" cy="618561"/>
          </a:xfrm>
          <a:prstGeom prst="arc">
            <a:avLst>
              <a:gd name="adj1" fmla="val 14863273"/>
              <a:gd name="adj2" fmla="val 13612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96E3548-C6C9-4FAD-BA5F-C8706E0FD020}"/>
              </a:ext>
            </a:extLst>
          </p:cNvPr>
          <p:cNvSpPr/>
          <p:nvPr/>
        </p:nvSpPr>
        <p:spPr>
          <a:xfrm rot="4187491">
            <a:off x="5406198" y="3322049"/>
            <a:ext cx="627524" cy="618561"/>
          </a:xfrm>
          <a:prstGeom prst="arc">
            <a:avLst>
              <a:gd name="adj1" fmla="val 13426454"/>
              <a:gd name="adj2" fmla="val 13612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2B3745-58A5-4289-87A6-368ED28E044E}"/>
                  </a:ext>
                </a:extLst>
              </p:cNvPr>
              <p:cNvSpPr txBox="1"/>
              <p:nvPr/>
            </p:nvSpPr>
            <p:spPr>
              <a:xfrm>
                <a:off x="4985943" y="3698525"/>
                <a:ext cx="425721" cy="540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2B3745-58A5-4289-87A6-368ED28E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943" y="3698525"/>
                <a:ext cx="425721" cy="540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394127-9188-4442-8005-EA5876F286D8}"/>
                  </a:ext>
                </a:extLst>
              </p:cNvPr>
              <p:cNvSpPr/>
              <p:nvPr/>
            </p:nvSpPr>
            <p:spPr>
              <a:xfrm>
                <a:off x="5292945" y="2645371"/>
                <a:ext cx="5100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IN" sz="280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394127-9188-4442-8005-EA5876F28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45" y="2645371"/>
                <a:ext cx="5100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64CF88-3DF6-42C7-BB44-CF3A02CDB8A9}"/>
                  </a:ext>
                </a:extLst>
              </p:cNvPr>
              <p:cNvSpPr/>
              <p:nvPr/>
            </p:nvSpPr>
            <p:spPr>
              <a:xfrm>
                <a:off x="5934532" y="3436915"/>
                <a:ext cx="4828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en-IN" sz="280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64CF88-3DF6-42C7-BB44-CF3A02CDB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532" y="3436915"/>
                <a:ext cx="4828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9CC756E-7E06-49AB-B6E6-F4EC1CA79501}"/>
              </a:ext>
            </a:extLst>
          </p:cNvPr>
          <p:cNvSpPr txBox="1"/>
          <p:nvPr/>
        </p:nvSpPr>
        <p:spPr>
          <a:xfrm>
            <a:off x="6799002" y="1562124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</a:t>
            </a:r>
            <a:endParaRPr lang="en-IN" sz="28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8989EC-C2BA-4EA1-8095-30C33F102612}"/>
              </a:ext>
            </a:extLst>
          </p:cNvPr>
          <p:cNvSpPr txBox="1"/>
          <p:nvPr/>
        </p:nvSpPr>
        <p:spPr>
          <a:xfrm>
            <a:off x="5495391" y="5155369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</a:t>
            </a:r>
            <a:endParaRPr lang="en-IN" sz="28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FED45C-6567-41D5-A629-D351A5337B48}"/>
              </a:ext>
            </a:extLst>
          </p:cNvPr>
          <p:cNvSpPr txBox="1"/>
          <p:nvPr/>
        </p:nvSpPr>
        <p:spPr>
          <a:xfrm>
            <a:off x="3492533" y="2694093"/>
            <a:ext cx="3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01170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65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82</cp:revision>
  <dcterms:created xsi:type="dcterms:W3CDTF">2023-01-27T09:13:56Z</dcterms:created>
  <dcterms:modified xsi:type="dcterms:W3CDTF">2023-02-08T16:30:09Z</dcterms:modified>
</cp:coreProperties>
</file>