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6FBBBE-9BAF-4BC6-AE89-C128C041E6B5}"/>
              </a:ext>
            </a:extLst>
          </p:cNvPr>
          <p:cNvSpPr/>
          <p:nvPr/>
        </p:nvSpPr>
        <p:spPr>
          <a:xfrm>
            <a:off x="40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92A007F-F8FE-45BD-B636-981FE094E463}"/>
              </a:ext>
            </a:extLst>
          </p:cNvPr>
          <p:cNvSpPr/>
          <p:nvPr/>
        </p:nvSpPr>
        <p:spPr>
          <a:xfrm>
            <a:off x="421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419E-240F-4276-B63B-BED5BCDAFEF5}"/>
              </a:ext>
            </a:extLst>
          </p:cNvPr>
          <p:cNvSpPr/>
          <p:nvPr/>
        </p:nvSpPr>
        <p:spPr>
          <a:xfrm>
            <a:off x="636494" y="1039906"/>
            <a:ext cx="3810000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B3BD74-B0C8-4219-9F12-3F6D170C9A04}"/>
              </a:ext>
            </a:extLst>
          </p:cNvPr>
          <p:cNvCxnSpPr>
            <a:cxnSpLocks/>
          </p:cNvCxnSpPr>
          <p:nvPr/>
        </p:nvCxnSpPr>
        <p:spPr>
          <a:xfrm>
            <a:off x="2541494" y="484094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8718FEC-6EAC-479A-8BA0-24C561605A5C}"/>
              </a:ext>
            </a:extLst>
          </p:cNvPr>
          <p:cNvSpPr/>
          <p:nvPr/>
        </p:nvSpPr>
        <p:spPr>
          <a:xfrm>
            <a:off x="53967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5722423-A67F-48A7-BE91-98814E359A3C}"/>
              </a:ext>
            </a:extLst>
          </p:cNvPr>
          <p:cNvSpPr/>
          <p:nvPr/>
        </p:nvSpPr>
        <p:spPr>
          <a:xfrm>
            <a:off x="57015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1BDBB02-7F45-40BF-B0FD-73A072026888}"/>
              </a:ext>
            </a:extLst>
          </p:cNvPr>
          <p:cNvSpPr/>
          <p:nvPr/>
        </p:nvSpPr>
        <p:spPr>
          <a:xfrm>
            <a:off x="60063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C121CA-FD9E-4695-970A-EB180C8BD6FE}"/>
              </a:ext>
            </a:extLst>
          </p:cNvPr>
          <p:cNvSpPr/>
          <p:nvPr/>
        </p:nvSpPr>
        <p:spPr>
          <a:xfrm>
            <a:off x="715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7846C1-25DF-4054-A57D-89B5AE561577}"/>
              </a:ext>
            </a:extLst>
          </p:cNvPr>
          <p:cNvSpPr/>
          <p:nvPr/>
        </p:nvSpPr>
        <p:spPr>
          <a:xfrm>
            <a:off x="1096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EDF0F1-F6E5-467C-936A-3507BA90FBBC}"/>
              </a:ext>
            </a:extLst>
          </p:cNvPr>
          <p:cNvCxnSpPr>
            <a:cxnSpLocks/>
          </p:cNvCxnSpPr>
          <p:nvPr/>
        </p:nvCxnSpPr>
        <p:spPr>
          <a:xfrm>
            <a:off x="9291916" y="957446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60C812F-04D7-4811-B07D-783D8A91FBF5}"/>
              </a:ext>
            </a:extLst>
          </p:cNvPr>
          <p:cNvSpPr/>
          <p:nvPr/>
        </p:nvSpPr>
        <p:spPr>
          <a:xfrm flipH="1" flipV="1">
            <a:off x="7301752" y="428528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B8BC943-AA96-4E07-AFF0-EDA82595ECB1}"/>
              </a:ext>
            </a:extLst>
          </p:cNvPr>
          <p:cNvSpPr/>
          <p:nvPr/>
        </p:nvSpPr>
        <p:spPr>
          <a:xfrm flipH="1" flipV="1">
            <a:off x="7301752" y="195445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89C61-236D-4F81-832B-8FBC898D4CBE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>
            <a:off x="738518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0CE36-6F7E-4428-8406-3C9D269617E4}"/>
              </a:ext>
            </a:extLst>
          </p:cNvPr>
          <p:cNvCxnSpPr/>
          <p:nvPr/>
        </p:nvCxnSpPr>
        <p:spPr>
          <a:xfrm>
            <a:off x="1119691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6A1849-870B-411E-B429-AD7A2C4757B6}"/>
              </a:ext>
            </a:extLst>
          </p:cNvPr>
          <p:cNvSpPr txBox="1"/>
          <p:nvPr/>
        </p:nvSpPr>
        <p:spPr>
          <a:xfrm>
            <a:off x="1609163" y="151325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Before Bending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8B9E-7F8A-4E6D-9C93-1EBB4FA0FEBE}"/>
              </a:ext>
            </a:extLst>
          </p:cNvPr>
          <p:cNvSpPr txBox="1"/>
          <p:nvPr/>
        </p:nvSpPr>
        <p:spPr>
          <a:xfrm>
            <a:off x="8359586" y="185750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After Bending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1BA2B-ADA0-4D65-87EF-20507DC9D4A0}"/>
              </a:ext>
            </a:extLst>
          </p:cNvPr>
          <p:cNvSpPr/>
          <p:nvPr/>
        </p:nvSpPr>
        <p:spPr>
          <a:xfrm>
            <a:off x="2061882" y="2743200"/>
            <a:ext cx="1264024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242A-905A-4381-97A9-6ACDC287354A}"/>
              </a:ext>
            </a:extLst>
          </p:cNvPr>
          <p:cNvSpPr txBox="1"/>
          <p:nvPr/>
        </p:nvSpPr>
        <p:spPr>
          <a:xfrm>
            <a:off x="1725703" y="4292316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before bending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4CBE199A-65A3-4E49-875F-061C5D29F951}"/>
              </a:ext>
            </a:extLst>
          </p:cNvPr>
          <p:cNvSpPr/>
          <p:nvPr/>
        </p:nvSpPr>
        <p:spPr>
          <a:xfrm>
            <a:off x="53967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6DBED29-6A2B-4E2E-A71E-AC69664EBA63}"/>
              </a:ext>
            </a:extLst>
          </p:cNvPr>
          <p:cNvSpPr/>
          <p:nvPr/>
        </p:nvSpPr>
        <p:spPr>
          <a:xfrm>
            <a:off x="57015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A75C692-726C-4A7A-B739-DEABA795D7E5}"/>
              </a:ext>
            </a:extLst>
          </p:cNvPr>
          <p:cNvSpPr/>
          <p:nvPr/>
        </p:nvSpPr>
        <p:spPr>
          <a:xfrm>
            <a:off x="60063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8DB2FB9F-68CE-4265-966C-08CFBA0067EC}"/>
              </a:ext>
            </a:extLst>
          </p:cNvPr>
          <p:cNvSpPr/>
          <p:nvPr/>
        </p:nvSpPr>
        <p:spPr>
          <a:xfrm flipV="1">
            <a:off x="8529921" y="2743200"/>
            <a:ext cx="1864659" cy="14791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0AD4E-D968-4227-966D-F463EC57176D}"/>
              </a:ext>
            </a:extLst>
          </p:cNvPr>
          <p:cNvSpPr txBox="1"/>
          <p:nvPr/>
        </p:nvSpPr>
        <p:spPr>
          <a:xfrm>
            <a:off x="8601638" y="441556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after bending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DB2512-5A68-4576-8E92-D00EB967B0CC}"/>
              </a:ext>
            </a:extLst>
          </p:cNvPr>
          <p:cNvCxnSpPr/>
          <p:nvPr/>
        </p:nvCxnSpPr>
        <p:spPr>
          <a:xfrm flipH="1">
            <a:off x="8359586" y="2563905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E8126E-C858-48DE-83E1-95622EF9D23D}"/>
              </a:ext>
            </a:extLst>
          </p:cNvPr>
          <p:cNvCxnSpPr>
            <a:cxnSpLocks/>
          </p:cNvCxnSpPr>
          <p:nvPr/>
        </p:nvCxnSpPr>
        <p:spPr>
          <a:xfrm>
            <a:off x="9596721" y="2563905"/>
            <a:ext cx="88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D5B5A-FAF2-4658-8D19-C75644CA0FBB}"/>
              </a:ext>
            </a:extLst>
          </p:cNvPr>
          <p:cNvCxnSpPr>
            <a:cxnSpLocks/>
          </p:cNvCxnSpPr>
          <p:nvPr/>
        </p:nvCxnSpPr>
        <p:spPr>
          <a:xfrm>
            <a:off x="8476128" y="4372998"/>
            <a:ext cx="986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8373C0-7F69-4B12-9076-B2428F6E44DA}"/>
              </a:ext>
            </a:extLst>
          </p:cNvPr>
          <p:cNvCxnSpPr>
            <a:cxnSpLocks/>
          </p:cNvCxnSpPr>
          <p:nvPr/>
        </p:nvCxnSpPr>
        <p:spPr>
          <a:xfrm flipH="1">
            <a:off x="9596722" y="4372998"/>
            <a:ext cx="990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E0B293-1B5B-4BAA-B3EE-EC9BF20467C1}"/>
              </a:ext>
            </a:extLst>
          </p:cNvPr>
          <p:cNvSpPr txBox="1"/>
          <p:nvPr/>
        </p:nvSpPr>
        <p:spPr>
          <a:xfrm>
            <a:off x="3429000" y="2410578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 side – Top fibres are compressed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0883965-7CD3-4C0A-BD00-3E38ADF9215B}"/>
              </a:ext>
            </a:extLst>
          </p:cNvPr>
          <p:cNvSpPr/>
          <p:nvPr/>
        </p:nvSpPr>
        <p:spPr>
          <a:xfrm flipH="1" flipV="1">
            <a:off x="7301750" y="311987"/>
            <a:ext cx="3980329" cy="1317812"/>
          </a:xfrm>
          <a:prstGeom prst="arc">
            <a:avLst>
              <a:gd name="adj1" fmla="val 11066486"/>
              <a:gd name="adj2" fmla="val 21377554"/>
            </a:avLst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FAE6D-9285-4D40-B556-7514D0D6623E}"/>
              </a:ext>
            </a:extLst>
          </p:cNvPr>
          <p:cNvSpPr txBox="1"/>
          <p:nvPr/>
        </p:nvSpPr>
        <p:spPr>
          <a:xfrm>
            <a:off x="3429000" y="3700645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 side – Bottom fibres are stretched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014869-464D-414C-804D-B81DEAC5D38D}"/>
              </a:ext>
            </a:extLst>
          </p:cNvPr>
          <p:cNvCxnSpPr/>
          <p:nvPr/>
        </p:nvCxnSpPr>
        <p:spPr>
          <a:xfrm>
            <a:off x="1725703" y="3482787"/>
            <a:ext cx="186465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15034-146D-4C2A-A48E-A4234D83AB54}"/>
              </a:ext>
            </a:extLst>
          </p:cNvPr>
          <p:cNvSpPr txBox="1"/>
          <p:nvPr/>
        </p:nvSpPr>
        <p:spPr>
          <a:xfrm>
            <a:off x="152400" y="32712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</p:spTree>
    <p:extLst>
      <p:ext uri="{BB962C8B-B14F-4D97-AF65-F5344CB8AC3E}">
        <p14:creationId xmlns:p14="http://schemas.microsoft.com/office/powerpoint/2010/main" val="32094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8C9149-2DC0-4E90-9B3C-E75DA55AF76B}"/>
              </a:ext>
            </a:extLst>
          </p:cNvPr>
          <p:cNvSpPr/>
          <p:nvPr/>
        </p:nvSpPr>
        <p:spPr>
          <a:xfrm>
            <a:off x="252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EFDE7C2-9819-4907-A3C5-43B3246A99E2}"/>
              </a:ext>
            </a:extLst>
          </p:cNvPr>
          <p:cNvSpPr/>
          <p:nvPr/>
        </p:nvSpPr>
        <p:spPr>
          <a:xfrm>
            <a:off x="633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CBC8F64-CC4A-4EF9-93DE-74D39EB8397B}"/>
              </a:ext>
            </a:extLst>
          </p:cNvPr>
          <p:cNvSpPr/>
          <p:nvPr/>
        </p:nvSpPr>
        <p:spPr>
          <a:xfrm>
            <a:off x="2761129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1AA46A5C-0B69-48E3-ACE5-73CE93C8FF73}"/>
              </a:ext>
            </a:extLst>
          </p:cNvPr>
          <p:cNvSpPr/>
          <p:nvPr/>
        </p:nvSpPr>
        <p:spPr>
          <a:xfrm>
            <a:off x="3307976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F4BDEA8-0E38-4C93-A45E-66D92D8E8C50}"/>
              </a:ext>
            </a:extLst>
          </p:cNvPr>
          <p:cNvSpPr/>
          <p:nvPr/>
        </p:nvSpPr>
        <p:spPr>
          <a:xfrm>
            <a:off x="3863787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D4BCF0DA-6F89-457F-B0D0-54A2464266F9}"/>
              </a:ext>
            </a:extLst>
          </p:cNvPr>
          <p:cNvSpPr/>
          <p:nvPr/>
        </p:nvSpPr>
        <p:spPr>
          <a:xfrm>
            <a:off x="4419599" y="198568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D7BBB01-C405-46BC-9ECB-881DBDD33ABD}"/>
              </a:ext>
            </a:extLst>
          </p:cNvPr>
          <p:cNvSpPr/>
          <p:nvPr/>
        </p:nvSpPr>
        <p:spPr>
          <a:xfrm>
            <a:off x="4966445" y="197223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FE49C32C-F975-41F7-857F-6F77CB74935C}"/>
              </a:ext>
            </a:extLst>
          </p:cNvPr>
          <p:cNvSpPr/>
          <p:nvPr/>
        </p:nvSpPr>
        <p:spPr>
          <a:xfrm>
            <a:off x="5522256" y="195878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C0B2413B-370E-4E30-AC2F-7F893F50AD66}"/>
              </a:ext>
            </a:extLst>
          </p:cNvPr>
          <p:cNvSpPr/>
          <p:nvPr/>
        </p:nvSpPr>
        <p:spPr>
          <a:xfrm>
            <a:off x="6019798" y="1967750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4D102-A7A9-4A94-91CC-B9E454D8A5F8}"/>
              </a:ext>
            </a:extLst>
          </p:cNvPr>
          <p:cNvSpPr/>
          <p:nvPr/>
        </p:nvSpPr>
        <p:spPr>
          <a:xfrm>
            <a:off x="2761130" y="2223247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FADE2-0AC5-4285-8873-326C98E4FC36}"/>
              </a:ext>
            </a:extLst>
          </p:cNvPr>
          <p:cNvSpPr/>
          <p:nvPr/>
        </p:nvSpPr>
        <p:spPr>
          <a:xfrm>
            <a:off x="7030568" y="2223246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E74EE-C3A1-4D6A-AC9D-2BAF711CA229}"/>
              </a:ext>
            </a:extLst>
          </p:cNvPr>
          <p:cNvCxnSpPr>
            <a:cxnSpLocks/>
          </p:cNvCxnSpPr>
          <p:nvPr/>
        </p:nvCxnSpPr>
        <p:spPr>
          <a:xfrm flipV="1">
            <a:off x="8892986" y="2223248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7CC82-0ED6-4378-89D5-F483C67BBAA2}"/>
              </a:ext>
            </a:extLst>
          </p:cNvPr>
          <p:cNvCxnSpPr>
            <a:cxnSpLocks/>
          </p:cNvCxnSpPr>
          <p:nvPr/>
        </p:nvCxnSpPr>
        <p:spPr>
          <a:xfrm flipV="1">
            <a:off x="8229598" y="2223246"/>
            <a:ext cx="1308847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35E5C-E44E-411B-9AB2-6CFF6E2ED4BA}"/>
              </a:ext>
            </a:extLst>
          </p:cNvPr>
          <p:cNvCxnSpPr>
            <a:cxnSpLocks/>
          </p:cNvCxnSpPr>
          <p:nvPr/>
        </p:nvCxnSpPr>
        <p:spPr>
          <a:xfrm>
            <a:off x="8892986" y="2223246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39AB-283A-46A8-9F70-475F62B1D74B}"/>
              </a:ext>
            </a:extLst>
          </p:cNvPr>
          <p:cNvCxnSpPr/>
          <p:nvPr/>
        </p:nvCxnSpPr>
        <p:spPr>
          <a:xfrm>
            <a:off x="8229598" y="3128681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744F4-3734-4DCF-8B88-58FB38EEC838}"/>
              </a:ext>
            </a:extLst>
          </p:cNvPr>
          <p:cNvCxnSpPr/>
          <p:nvPr/>
        </p:nvCxnSpPr>
        <p:spPr>
          <a:xfrm>
            <a:off x="2528047" y="2671482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C422FB8-FBFE-44F3-AC16-71560E42BA73}"/>
              </a:ext>
            </a:extLst>
          </p:cNvPr>
          <p:cNvSpPr/>
          <p:nvPr/>
        </p:nvSpPr>
        <p:spPr>
          <a:xfrm>
            <a:off x="2743199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BFA0ABB7-F290-41BB-A31C-BBDE25C282B5}"/>
              </a:ext>
            </a:extLst>
          </p:cNvPr>
          <p:cNvSpPr/>
          <p:nvPr/>
        </p:nvSpPr>
        <p:spPr>
          <a:xfrm>
            <a:off x="3290046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966B24A-D8F9-40F1-9109-233BC1D61B54}"/>
              </a:ext>
            </a:extLst>
          </p:cNvPr>
          <p:cNvSpPr/>
          <p:nvPr/>
        </p:nvSpPr>
        <p:spPr>
          <a:xfrm>
            <a:off x="3845857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FECEFC38-B894-4419-8D78-A689987D2632}"/>
              </a:ext>
            </a:extLst>
          </p:cNvPr>
          <p:cNvSpPr/>
          <p:nvPr/>
        </p:nvSpPr>
        <p:spPr>
          <a:xfrm>
            <a:off x="4401669" y="4397188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02E3D4FF-22FB-43E3-A179-7727EA838D57}"/>
              </a:ext>
            </a:extLst>
          </p:cNvPr>
          <p:cNvSpPr/>
          <p:nvPr/>
        </p:nvSpPr>
        <p:spPr>
          <a:xfrm>
            <a:off x="4948515" y="438374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622AF539-5BB4-405B-9A58-87371ED800D5}"/>
              </a:ext>
            </a:extLst>
          </p:cNvPr>
          <p:cNvSpPr/>
          <p:nvPr/>
        </p:nvSpPr>
        <p:spPr>
          <a:xfrm>
            <a:off x="5504326" y="437029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E668B679-0774-43BF-AA66-8889757D7289}"/>
              </a:ext>
            </a:extLst>
          </p:cNvPr>
          <p:cNvSpPr/>
          <p:nvPr/>
        </p:nvSpPr>
        <p:spPr>
          <a:xfrm>
            <a:off x="6001868" y="437925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695EB8-3043-411D-99F0-20C36D476F7D}"/>
              </a:ext>
            </a:extLst>
          </p:cNvPr>
          <p:cNvSpPr/>
          <p:nvPr/>
        </p:nvSpPr>
        <p:spPr>
          <a:xfrm>
            <a:off x="2743200" y="4634754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E4616C-14B7-40B4-8749-5188C6A710D2}"/>
              </a:ext>
            </a:extLst>
          </p:cNvPr>
          <p:cNvSpPr/>
          <p:nvPr/>
        </p:nvSpPr>
        <p:spPr>
          <a:xfrm>
            <a:off x="7012638" y="4634753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F200CD-1AD3-4B61-8778-E53E47826512}"/>
              </a:ext>
            </a:extLst>
          </p:cNvPr>
          <p:cNvCxnSpPr>
            <a:cxnSpLocks/>
          </p:cNvCxnSpPr>
          <p:nvPr/>
        </p:nvCxnSpPr>
        <p:spPr>
          <a:xfrm flipV="1">
            <a:off x="8875056" y="4634755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15E0F6-7AC8-4AC2-8816-9428313B7C81}"/>
              </a:ext>
            </a:extLst>
          </p:cNvPr>
          <p:cNvCxnSpPr>
            <a:cxnSpLocks/>
          </p:cNvCxnSpPr>
          <p:nvPr/>
        </p:nvCxnSpPr>
        <p:spPr>
          <a:xfrm flipH="1" flipV="1">
            <a:off x="8229596" y="4634753"/>
            <a:ext cx="1308849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46C-C543-47EC-BE16-8CD32715BB2E}"/>
              </a:ext>
            </a:extLst>
          </p:cNvPr>
          <p:cNvCxnSpPr>
            <a:cxnSpLocks/>
          </p:cNvCxnSpPr>
          <p:nvPr/>
        </p:nvCxnSpPr>
        <p:spPr>
          <a:xfrm>
            <a:off x="8229597" y="4639235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34672-C211-4A87-9614-D1B98FB3C6B4}"/>
              </a:ext>
            </a:extLst>
          </p:cNvPr>
          <p:cNvCxnSpPr/>
          <p:nvPr/>
        </p:nvCxnSpPr>
        <p:spPr>
          <a:xfrm>
            <a:off x="8875056" y="5540188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51F917-3E4D-4ECF-ADF1-5B10B8D2554F}"/>
              </a:ext>
            </a:extLst>
          </p:cNvPr>
          <p:cNvCxnSpPr/>
          <p:nvPr/>
        </p:nvCxnSpPr>
        <p:spPr>
          <a:xfrm>
            <a:off x="2510117" y="5082989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4B7AE9-AB51-48CD-B930-E0405A329D93}"/>
              </a:ext>
            </a:extLst>
          </p:cNvPr>
          <p:cNvSpPr/>
          <p:nvPr/>
        </p:nvSpPr>
        <p:spPr>
          <a:xfrm>
            <a:off x="2626659" y="4177553"/>
            <a:ext cx="116539" cy="185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837080" y="24868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EF964C-55DB-4E60-83D9-AC1908F0D05E}"/>
              </a:ext>
            </a:extLst>
          </p:cNvPr>
          <p:cNvSpPr txBox="1"/>
          <p:nvPr/>
        </p:nvSpPr>
        <p:spPr>
          <a:xfrm>
            <a:off x="837080" y="489832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BC9-9172-486E-9721-3E742E21D0A5}"/>
              </a:ext>
            </a:extLst>
          </p:cNvPr>
          <p:cNvSpPr txBox="1"/>
          <p:nvPr/>
        </p:nvSpPr>
        <p:spPr>
          <a:xfrm>
            <a:off x="6544230" y="551599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311B0-2680-4447-86D3-7FC63B26E916}"/>
              </a:ext>
            </a:extLst>
          </p:cNvPr>
          <p:cNvSpPr txBox="1"/>
          <p:nvPr/>
        </p:nvSpPr>
        <p:spPr>
          <a:xfrm>
            <a:off x="6559917" y="144446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25BE8-4559-4F81-ACAC-00BF45BBE0BC}"/>
              </a:ext>
            </a:extLst>
          </p:cNvPr>
          <p:cNvSpPr txBox="1"/>
          <p:nvPr/>
        </p:nvSpPr>
        <p:spPr>
          <a:xfrm>
            <a:off x="6571129" y="309463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623A2-70A2-4D52-AEB6-64D98C57A818}"/>
              </a:ext>
            </a:extLst>
          </p:cNvPr>
          <p:cNvSpPr txBox="1"/>
          <p:nvPr/>
        </p:nvSpPr>
        <p:spPr>
          <a:xfrm>
            <a:off x="6606984" y="43156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73DA8-3087-4385-9208-6E54E5120299}"/>
              </a:ext>
            </a:extLst>
          </p:cNvPr>
          <p:cNvSpPr txBox="1"/>
          <p:nvPr/>
        </p:nvSpPr>
        <p:spPr>
          <a:xfrm>
            <a:off x="8576982" y="2676599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12A9-0DFF-4D6E-8A00-A524E79AD002}"/>
              </a:ext>
            </a:extLst>
          </p:cNvPr>
          <p:cNvSpPr txBox="1"/>
          <p:nvPr/>
        </p:nvSpPr>
        <p:spPr>
          <a:xfrm>
            <a:off x="8928847" y="5082989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428B9-BE1A-4A5C-A908-871E59C57A4E}"/>
              </a:ext>
            </a:extLst>
          </p:cNvPr>
          <p:cNvSpPr txBox="1"/>
          <p:nvPr/>
        </p:nvSpPr>
        <p:spPr>
          <a:xfrm>
            <a:off x="8572494" y="4475057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228101-4158-4850-B415-659ECAB130D4}"/>
              </a:ext>
            </a:extLst>
          </p:cNvPr>
          <p:cNvSpPr txBox="1"/>
          <p:nvPr/>
        </p:nvSpPr>
        <p:spPr>
          <a:xfrm>
            <a:off x="8892985" y="2063262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F2205-1224-4C87-98E4-E68F674B1F9F}"/>
              </a:ext>
            </a:extLst>
          </p:cNvPr>
          <p:cNvSpPr txBox="1"/>
          <p:nvPr/>
        </p:nvSpPr>
        <p:spPr>
          <a:xfrm>
            <a:off x="6606983" y="185772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254F3A-4AB2-41A2-98B4-698089C76007}"/>
              </a:ext>
            </a:extLst>
          </p:cNvPr>
          <p:cNvSpPr txBox="1"/>
          <p:nvPr/>
        </p:nvSpPr>
        <p:spPr>
          <a:xfrm>
            <a:off x="8082798" y="32721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1D1570-867A-4CA6-BB30-158D079036D9}"/>
              </a:ext>
            </a:extLst>
          </p:cNvPr>
          <p:cNvSpPr txBox="1"/>
          <p:nvPr/>
        </p:nvSpPr>
        <p:spPr>
          <a:xfrm>
            <a:off x="8154515" y="56522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1D3DE9-79DF-4213-BF46-7FD580363015}"/>
              </a:ext>
            </a:extLst>
          </p:cNvPr>
          <p:cNvSpPr txBox="1"/>
          <p:nvPr/>
        </p:nvSpPr>
        <p:spPr>
          <a:xfrm>
            <a:off x="6584574" y="400007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24224-6C74-45DA-9D74-58E32508D251}"/>
              </a:ext>
            </a:extLst>
          </p:cNvPr>
          <p:cNvSpPr txBox="1"/>
          <p:nvPr/>
        </p:nvSpPr>
        <p:spPr>
          <a:xfrm>
            <a:off x="3733795" y="320221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Simply supported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C0F8FA-4AD2-4D7A-B0DE-6910A1A80597}"/>
              </a:ext>
            </a:extLst>
          </p:cNvPr>
          <p:cNvSpPr txBox="1"/>
          <p:nvPr/>
        </p:nvSpPr>
        <p:spPr>
          <a:xfrm>
            <a:off x="3783112" y="563880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Cantilever</a:t>
            </a:r>
          </a:p>
        </p:txBody>
      </p:sp>
    </p:spTree>
    <p:extLst>
      <p:ext uri="{BB962C8B-B14F-4D97-AF65-F5344CB8AC3E}">
        <p14:creationId xmlns:p14="http://schemas.microsoft.com/office/powerpoint/2010/main" val="23527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1488590" y="300766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56F1824-FFBF-4A39-A0FA-1809A04A3434}"/>
              </a:ext>
            </a:extLst>
          </p:cNvPr>
          <p:cNvSpPr/>
          <p:nvPr/>
        </p:nvSpPr>
        <p:spPr>
          <a:xfrm>
            <a:off x="3088344" y="1974031"/>
            <a:ext cx="3079374" cy="2436604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A191DB-4536-4462-8AB0-5FD338D24DE6}"/>
              </a:ext>
            </a:extLst>
          </p:cNvPr>
          <p:cNvCxnSpPr>
            <a:cxnSpLocks/>
          </p:cNvCxnSpPr>
          <p:nvPr/>
        </p:nvCxnSpPr>
        <p:spPr>
          <a:xfrm>
            <a:off x="3195920" y="3182472"/>
            <a:ext cx="619954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42389834-026C-4F77-AC18-347990581232}"/>
              </a:ext>
            </a:extLst>
          </p:cNvPr>
          <p:cNvSpPr/>
          <p:nvPr/>
        </p:nvSpPr>
        <p:spPr>
          <a:xfrm>
            <a:off x="3554506" y="2288713"/>
            <a:ext cx="2156011" cy="284158"/>
          </a:xfrm>
          <a:prstGeom prst="trapezoid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FAC-B799-4518-BFBE-791688E2BDED}"/>
              </a:ext>
            </a:extLst>
          </p:cNvPr>
          <p:cNvSpPr/>
          <p:nvPr/>
        </p:nvSpPr>
        <p:spPr>
          <a:xfrm>
            <a:off x="4421843" y="2288713"/>
            <a:ext cx="412376" cy="284157"/>
          </a:xfrm>
          <a:prstGeom prst="rect">
            <a:avLst/>
          </a:prstGeom>
          <a:pattFill prst="nar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87F33-B21E-4529-B8BF-672D80576BDB}"/>
              </a:ext>
            </a:extLst>
          </p:cNvPr>
          <p:cNvSpPr txBox="1"/>
          <p:nvPr/>
        </p:nvSpPr>
        <p:spPr>
          <a:xfrm>
            <a:off x="3695701" y="19467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1087-67CB-4DCD-92FD-6D864AED5F30}"/>
              </a:ext>
            </a:extLst>
          </p:cNvPr>
          <p:cNvCxnSpPr/>
          <p:nvPr/>
        </p:nvCxnSpPr>
        <p:spPr>
          <a:xfrm flipV="1">
            <a:off x="5151120" y="2572870"/>
            <a:ext cx="0" cy="6096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8C991-8D30-4CDB-B17C-4C5495CA81FC}"/>
              </a:ext>
            </a:extLst>
          </p:cNvPr>
          <p:cNvCxnSpPr>
            <a:cxnSpLocks/>
          </p:cNvCxnSpPr>
          <p:nvPr/>
        </p:nvCxnSpPr>
        <p:spPr>
          <a:xfrm flipV="1">
            <a:off x="6035040" y="1946706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F505A7-251F-49C3-A12C-EF7B50CCF661}"/>
              </a:ext>
            </a:extLst>
          </p:cNvPr>
          <p:cNvSpPr txBox="1"/>
          <p:nvPr/>
        </p:nvSpPr>
        <p:spPr>
          <a:xfrm>
            <a:off x="5031892" y="2664345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92203D-786A-441D-AD58-F854C98EE84A}"/>
              </a:ext>
            </a:extLst>
          </p:cNvPr>
          <p:cNvSpPr txBox="1"/>
          <p:nvPr/>
        </p:nvSpPr>
        <p:spPr>
          <a:xfrm>
            <a:off x="6013527" y="2379923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10134-BC37-4EB7-8009-A1CA3B8FE379}"/>
              </a:ext>
            </a:extLst>
          </p:cNvPr>
          <p:cNvCxnSpPr/>
          <p:nvPr/>
        </p:nvCxnSpPr>
        <p:spPr>
          <a:xfrm flipV="1">
            <a:off x="8321040" y="1974031"/>
            <a:ext cx="0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48611-7C48-4CC8-9F21-64D68CE43FF5}"/>
              </a:ext>
            </a:extLst>
          </p:cNvPr>
          <p:cNvCxnSpPr>
            <a:cxnSpLocks/>
          </p:cNvCxnSpPr>
          <p:nvPr/>
        </p:nvCxnSpPr>
        <p:spPr>
          <a:xfrm flipH="1">
            <a:off x="7340302" y="1974031"/>
            <a:ext cx="1948478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2D948-19BD-4F3F-BCB2-2A84A9A1A3B8}"/>
              </a:ext>
            </a:extLst>
          </p:cNvPr>
          <p:cNvCxnSpPr/>
          <p:nvPr/>
        </p:nvCxnSpPr>
        <p:spPr>
          <a:xfrm>
            <a:off x="8314541" y="1974031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F06303-62B2-480D-B7EB-C60C4E6D754D}"/>
              </a:ext>
            </a:extLst>
          </p:cNvPr>
          <p:cNvCxnSpPr/>
          <p:nvPr/>
        </p:nvCxnSpPr>
        <p:spPr>
          <a:xfrm>
            <a:off x="7346801" y="4410635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D4CF1A-7A4F-433F-B7FC-BB5A847DE849}"/>
              </a:ext>
            </a:extLst>
          </p:cNvPr>
          <p:cNvCxnSpPr>
            <a:cxnSpLocks/>
          </p:cNvCxnSpPr>
          <p:nvPr/>
        </p:nvCxnSpPr>
        <p:spPr>
          <a:xfrm>
            <a:off x="3167010" y="2430791"/>
            <a:ext cx="619954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8CFEC-8ABE-4A9C-A233-BD0201E65AD2}"/>
              </a:ext>
            </a:extLst>
          </p:cNvPr>
          <p:cNvCxnSpPr/>
          <p:nvPr/>
        </p:nvCxnSpPr>
        <p:spPr>
          <a:xfrm>
            <a:off x="8314541" y="2419809"/>
            <a:ext cx="600859" cy="10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96A4BC-A549-4E7A-A609-8AC241D7A3AD}"/>
              </a:ext>
            </a:extLst>
          </p:cNvPr>
          <p:cNvSpPr txBox="1"/>
          <p:nvPr/>
        </p:nvSpPr>
        <p:spPr>
          <a:xfrm>
            <a:off x="8291627" y="1468428"/>
            <a:ext cx="103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σmax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44CB72-161B-4CA8-8A10-19659A679650}"/>
              </a:ext>
            </a:extLst>
          </p:cNvPr>
          <p:cNvSpPr txBox="1"/>
          <p:nvPr/>
        </p:nvSpPr>
        <p:spPr>
          <a:xfrm>
            <a:off x="8479636" y="1981939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6AEDB4-0205-4C38-AF63-A2432DA66EF8}"/>
              </a:ext>
            </a:extLst>
          </p:cNvPr>
          <p:cNvCxnSpPr>
            <a:cxnSpLocks/>
          </p:cNvCxnSpPr>
          <p:nvPr/>
        </p:nvCxnSpPr>
        <p:spPr>
          <a:xfrm flipV="1">
            <a:off x="8057703" y="2469778"/>
            <a:ext cx="0" cy="7126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E5A1681-2137-49F1-B7C8-326AEB3F99ED}"/>
              </a:ext>
            </a:extLst>
          </p:cNvPr>
          <p:cNvSpPr txBox="1"/>
          <p:nvPr/>
        </p:nvSpPr>
        <p:spPr>
          <a:xfrm>
            <a:off x="7938475" y="2561253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451311-9E6D-4573-B585-269829BC8E6C}"/>
              </a:ext>
            </a:extLst>
          </p:cNvPr>
          <p:cNvCxnSpPr>
            <a:cxnSpLocks/>
          </p:cNvCxnSpPr>
          <p:nvPr/>
        </p:nvCxnSpPr>
        <p:spPr>
          <a:xfrm flipV="1">
            <a:off x="7653619" y="1940608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A4992-AFA7-47A0-83E8-3CF7431F9E8C}"/>
              </a:ext>
            </a:extLst>
          </p:cNvPr>
          <p:cNvSpPr txBox="1"/>
          <p:nvPr/>
        </p:nvSpPr>
        <p:spPr>
          <a:xfrm>
            <a:off x="7577869" y="2037917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</p:spTree>
    <p:extLst>
      <p:ext uri="{BB962C8B-B14F-4D97-AF65-F5344CB8AC3E}">
        <p14:creationId xmlns:p14="http://schemas.microsoft.com/office/powerpoint/2010/main" val="42243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BB311-0A8B-4291-BB3B-DC88540959AE}"/>
              </a:ext>
            </a:extLst>
          </p:cNvPr>
          <p:cNvSpPr/>
          <p:nvPr/>
        </p:nvSpPr>
        <p:spPr>
          <a:xfrm>
            <a:off x="1425388" y="1972235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742B7-4A91-473F-AE09-C244F955877B}"/>
              </a:ext>
            </a:extLst>
          </p:cNvPr>
          <p:cNvSpPr/>
          <p:nvPr/>
        </p:nvSpPr>
        <p:spPr>
          <a:xfrm>
            <a:off x="1425388" y="1972235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81548-0C3D-4359-93E0-FF0B7F33EC49}"/>
              </a:ext>
            </a:extLst>
          </p:cNvPr>
          <p:cNvSpPr/>
          <p:nvPr/>
        </p:nvSpPr>
        <p:spPr>
          <a:xfrm>
            <a:off x="4912659" y="3065929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8AFBA1-99CE-4177-8D54-62BC1842830A}"/>
              </a:ext>
            </a:extLst>
          </p:cNvPr>
          <p:cNvSpPr/>
          <p:nvPr/>
        </p:nvSpPr>
        <p:spPr>
          <a:xfrm>
            <a:off x="4159624" y="1972233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F81D2-30C1-44D2-9AE6-6904F942580A}"/>
              </a:ext>
            </a:extLst>
          </p:cNvPr>
          <p:cNvSpPr/>
          <p:nvPr/>
        </p:nvSpPr>
        <p:spPr>
          <a:xfrm>
            <a:off x="8588188" y="1972234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57DD2-B209-4841-8D17-DFA30DAB853B}"/>
              </a:ext>
            </a:extLst>
          </p:cNvPr>
          <p:cNvSpPr/>
          <p:nvPr/>
        </p:nvSpPr>
        <p:spPr>
          <a:xfrm>
            <a:off x="9188823" y="3065928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65F07-7C48-4476-8D2E-37704B6AB262}"/>
              </a:ext>
            </a:extLst>
          </p:cNvPr>
          <p:cNvSpPr txBox="1"/>
          <p:nvPr/>
        </p:nvSpPr>
        <p:spPr>
          <a:xfrm>
            <a:off x="2179881" y="22574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69A05-ADE3-4DB8-B767-AD4746B955AC}"/>
              </a:ext>
            </a:extLst>
          </p:cNvPr>
          <p:cNvSpPr txBox="1"/>
          <p:nvPr/>
        </p:nvSpPr>
        <p:spPr>
          <a:xfrm>
            <a:off x="2161951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159C1-492C-4669-AC5D-C8AD4BA616EC}"/>
              </a:ext>
            </a:extLst>
          </p:cNvPr>
          <p:cNvSpPr txBox="1"/>
          <p:nvPr/>
        </p:nvSpPr>
        <p:spPr>
          <a:xfrm>
            <a:off x="9261270" y="2248503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84747-E6EA-44C0-8A56-1FD614047C07}"/>
              </a:ext>
            </a:extLst>
          </p:cNvPr>
          <p:cNvSpPr txBox="1"/>
          <p:nvPr/>
        </p:nvSpPr>
        <p:spPr>
          <a:xfrm>
            <a:off x="9274717" y="3603807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DB97B3-D010-4DA5-8688-1F28E6F60D2B}"/>
              </a:ext>
            </a:extLst>
          </p:cNvPr>
          <p:cNvSpPr txBox="1"/>
          <p:nvPr/>
        </p:nvSpPr>
        <p:spPr>
          <a:xfrm>
            <a:off x="5685081" y="2241173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10C3E7-4900-49DA-8C9D-0EF4C71A71C7}"/>
              </a:ext>
            </a:extLst>
          </p:cNvPr>
          <p:cNvSpPr txBox="1"/>
          <p:nvPr/>
        </p:nvSpPr>
        <p:spPr>
          <a:xfrm>
            <a:off x="5667152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C8BED-38F5-40EA-A9D6-E10369F30477}"/>
              </a:ext>
            </a:extLst>
          </p:cNvPr>
          <p:cNvSpPr txBox="1"/>
          <p:nvPr/>
        </p:nvSpPr>
        <p:spPr>
          <a:xfrm>
            <a:off x="1398493" y="52014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Composite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EDE2C-C490-430C-8A2C-BA9BA2340427}"/>
              </a:ext>
            </a:extLst>
          </p:cNvPr>
          <p:cNvSpPr txBox="1"/>
          <p:nvPr/>
        </p:nvSpPr>
        <p:spPr>
          <a:xfrm>
            <a:off x="4894730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6F2352-621C-4664-88AA-66E5AC1D7578}"/>
              </a:ext>
            </a:extLst>
          </p:cNvPr>
          <p:cNvSpPr txBox="1"/>
          <p:nvPr/>
        </p:nvSpPr>
        <p:spPr>
          <a:xfrm>
            <a:off x="8695766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1FE6B-DEAC-4150-9414-9817A52B3775}"/>
              </a:ext>
            </a:extLst>
          </p:cNvPr>
          <p:cNvCxnSpPr/>
          <p:nvPr/>
        </p:nvCxnSpPr>
        <p:spPr>
          <a:xfrm>
            <a:off x="1425388" y="1739153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81FA4F-9CA2-4BC7-8545-4763179F5E80}"/>
              </a:ext>
            </a:extLst>
          </p:cNvPr>
          <p:cNvSpPr txBox="1"/>
          <p:nvPr/>
        </p:nvSpPr>
        <p:spPr>
          <a:xfrm>
            <a:off x="2188845" y="127135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C8BF4-E312-4DE9-BCE0-13A3544BB8B7}"/>
              </a:ext>
            </a:extLst>
          </p:cNvPr>
          <p:cNvCxnSpPr>
            <a:cxnSpLocks/>
          </p:cNvCxnSpPr>
          <p:nvPr/>
        </p:nvCxnSpPr>
        <p:spPr>
          <a:xfrm>
            <a:off x="4149202" y="1710623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EB23C-8D19-45EC-9F95-3FAD9C9F3C5B}"/>
              </a:ext>
            </a:extLst>
          </p:cNvPr>
          <p:cNvSpPr txBox="1"/>
          <p:nvPr/>
        </p:nvSpPr>
        <p:spPr>
          <a:xfrm>
            <a:off x="5449812" y="1187403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7D410-1B54-49BA-A677-8A5FEF203501}"/>
              </a:ext>
            </a:extLst>
          </p:cNvPr>
          <p:cNvCxnSpPr/>
          <p:nvPr/>
        </p:nvCxnSpPr>
        <p:spPr>
          <a:xfrm>
            <a:off x="8390965" y="3536576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7BC68-9FB1-4BA0-80FB-3C7E858FBA8F}"/>
              </a:ext>
            </a:extLst>
          </p:cNvPr>
          <p:cNvCxnSpPr>
            <a:cxnSpLocks/>
          </p:cNvCxnSpPr>
          <p:nvPr/>
        </p:nvCxnSpPr>
        <p:spPr>
          <a:xfrm flipH="1">
            <a:off x="9861177" y="3541058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6F4E90-65C8-4030-979C-30346BBD50F4}"/>
              </a:ext>
            </a:extLst>
          </p:cNvPr>
          <p:cNvSpPr txBox="1"/>
          <p:nvPr/>
        </p:nvSpPr>
        <p:spPr>
          <a:xfrm>
            <a:off x="10685930" y="3274966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512771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EF625-7220-4D1A-B937-879AF0B077E1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805478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B6D2A0-FA3B-4971-9E8A-39EB275A6C2D}"/>
              </a:ext>
            </a:extLst>
          </p:cNvPr>
          <p:cNvSpPr/>
          <p:nvPr/>
        </p:nvSpPr>
        <p:spPr>
          <a:xfrm>
            <a:off x="1828800" y="2232212"/>
            <a:ext cx="1775012" cy="30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6C367-7ADC-4E23-9FFE-2750080676C2}"/>
              </a:ext>
            </a:extLst>
          </p:cNvPr>
          <p:cNvSpPr/>
          <p:nvPr/>
        </p:nvSpPr>
        <p:spPr>
          <a:xfrm>
            <a:off x="1828800" y="1452282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E01AC-1F7F-45F4-8911-1FEE85BF6118}"/>
              </a:ext>
            </a:extLst>
          </p:cNvPr>
          <p:cNvSpPr/>
          <p:nvPr/>
        </p:nvSpPr>
        <p:spPr>
          <a:xfrm>
            <a:off x="1828800" y="5253318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61EB9E-5CBE-490B-A20E-0F638647435A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D0B9A-05CD-420A-B1FE-CC83ADED8C84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FE041-1219-4A25-A10B-D436D9760FB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5B9B1E-B1C7-432C-B4EA-97FC3054C76F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802A10-0798-491B-B905-2856F124A86A}"/>
              </a:ext>
            </a:extLst>
          </p:cNvPr>
          <p:cNvCxnSpPr/>
          <p:nvPr/>
        </p:nvCxnSpPr>
        <p:spPr>
          <a:xfrm>
            <a:off x="775447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9A3630-4463-4DA7-B638-5F46BF1F7607}"/>
              </a:ext>
            </a:extLst>
          </p:cNvPr>
          <p:cNvCxnSpPr>
            <a:cxnSpLocks/>
          </p:cNvCxnSpPr>
          <p:nvPr/>
        </p:nvCxnSpPr>
        <p:spPr>
          <a:xfrm flipH="1">
            <a:off x="6947647" y="1963271"/>
            <a:ext cx="1613647" cy="36038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E00E86-7CE7-4D87-8C64-DB2FBC59FA07}"/>
              </a:ext>
            </a:extLst>
          </p:cNvPr>
          <p:cNvCxnSpPr>
            <a:cxnSpLocks/>
          </p:cNvCxnSpPr>
          <p:nvPr/>
        </p:nvCxnSpPr>
        <p:spPr>
          <a:xfrm flipV="1">
            <a:off x="7754470" y="1452281"/>
            <a:ext cx="1577789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C681C-E8D2-4440-9685-D85BA95F565E}"/>
              </a:ext>
            </a:extLst>
          </p:cNvPr>
          <p:cNvCxnSpPr>
            <a:cxnSpLocks/>
          </p:cNvCxnSpPr>
          <p:nvPr/>
        </p:nvCxnSpPr>
        <p:spPr>
          <a:xfrm>
            <a:off x="6176682" y="6033248"/>
            <a:ext cx="157778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0B82E-6360-4F1E-AA6A-C77A5452DDC0}"/>
              </a:ext>
            </a:extLst>
          </p:cNvPr>
          <p:cNvCxnSpPr>
            <a:cxnSpLocks/>
          </p:cNvCxnSpPr>
          <p:nvPr/>
        </p:nvCxnSpPr>
        <p:spPr>
          <a:xfrm>
            <a:off x="8561294" y="1963270"/>
            <a:ext cx="5289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025C4-A856-4CD8-AA14-C7FA60A27422}"/>
              </a:ext>
            </a:extLst>
          </p:cNvPr>
          <p:cNvCxnSpPr/>
          <p:nvPr/>
        </p:nvCxnSpPr>
        <p:spPr>
          <a:xfrm flipH="1">
            <a:off x="9090212" y="1452281"/>
            <a:ext cx="242047" cy="5109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7EA448-1AE2-405E-BB0F-094BE5549477}"/>
              </a:ext>
            </a:extLst>
          </p:cNvPr>
          <p:cNvCxnSpPr>
            <a:cxnSpLocks/>
          </p:cNvCxnSpPr>
          <p:nvPr/>
        </p:nvCxnSpPr>
        <p:spPr>
          <a:xfrm flipH="1">
            <a:off x="6427694" y="5567082"/>
            <a:ext cx="51995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CB8A1A-F616-4A79-800E-F6F363318667}"/>
              </a:ext>
            </a:extLst>
          </p:cNvPr>
          <p:cNvCxnSpPr/>
          <p:nvPr/>
        </p:nvCxnSpPr>
        <p:spPr>
          <a:xfrm flipV="1">
            <a:off x="6176682" y="5567082"/>
            <a:ext cx="251012" cy="4661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BC37DE-77FE-4FEA-BE3E-1BC1AB659506}"/>
              </a:ext>
            </a:extLst>
          </p:cNvPr>
          <p:cNvSpPr txBox="1"/>
          <p:nvPr/>
        </p:nvSpPr>
        <p:spPr>
          <a:xfrm>
            <a:off x="9081246" y="184224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b="1"/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60B529-7B07-4E60-AA33-C4EC57C43A2E}"/>
              </a:ext>
            </a:extLst>
          </p:cNvPr>
          <p:cNvSpPr txBox="1"/>
          <p:nvPr/>
        </p:nvSpPr>
        <p:spPr>
          <a:xfrm>
            <a:off x="8256488" y="1460031"/>
            <a:ext cx="65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sz="1600" b="1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9E4146-F11E-4C21-98C1-FC51F19A3AB9}"/>
              </a:ext>
            </a:extLst>
          </p:cNvPr>
          <p:cNvCxnSpPr>
            <a:cxnSpLocks/>
          </p:cNvCxnSpPr>
          <p:nvPr/>
        </p:nvCxnSpPr>
        <p:spPr>
          <a:xfrm flipV="1">
            <a:off x="1506071" y="2232212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8C7FA-F377-4323-85FA-946E63D71466}"/>
              </a:ext>
            </a:extLst>
          </p:cNvPr>
          <p:cNvCxnSpPr/>
          <p:nvPr/>
        </p:nvCxnSpPr>
        <p:spPr>
          <a:xfrm flipV="1">
            <a:off x="1506071" y="1460031"/>
            <a:ext cx="0" cy="7721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E7C8A-B78D-4FEB-B5AC-54D81093E554}"/>
              </a:ext>
            </a:extLst>
          </p:cNvPr>
          <p:cNvCxnSpPr/>
          <p:nvPr/>
        </p:nvCxnSpPr>
        <p:spPr>
          <a:xfrm flipV="1">
            <a:off x="1515035" y="5253318"/>
            <a:ext cx="0" cy="77993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E008F2-958C-4235-8C67-E39F697D6356}"/>
              </a:ext>
            </a:extLst>
          </p:cNvPr>
          <p:cNvSpPr txBox="1"/>
          <p:nvPr/>
        </p:nvSpPr>
        <p:spPr>
          <a:xfrm>
            <a:off x="968191" y="155252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5BBB3-941F-428F-A52B-CA0CFEB76B48}"/>
              </a:ext>
            </a:extLst>
          </p:cNvPr>
          <p:cNvSpPr txBox="1"/>
          <p:nvPr/>
        </p:nvSpPr>
        <p:spPr>
          <a:xfrm>
            <a:off x="999565" y="538167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D472B3-548F-4426-9278-97D2562CDE8C}"/>
              </a:ext>
            </a:extLst>
          </p:cNvPr>
          <p:cNvSpPr txBox="1"/>
          <p:nvPr/>
        </p:nvSpPr>
        <p:spPr>
          <a:xfrm>
            <a:off x="833719" y="2737084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4129A1-4154-4314-9347-EB89D9DF8720}"/>
              </a:ext>
            </a:extLst>
          </p:cNvPr>
          <p:cNvCxnSpPr>
            <a:cxnSpLocks/>
          </p:cNvCxnSpPr>
          <p:nvPr/>
        </p:nvCxnSpPr>
        <p:spPr>
          <a:xfrm flipV="1">
            <a:off x="1506071" y="3720353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C3EF1-6A4A-44FE-A083-73ED58F479F8}"/>
              </a:ext>
            </a:extLst>
          </p:cNvPr>
          <p:cNvSpPr txBox="1"/>
          <p:nvPr/>
        </p:nvSpPr>
        <p:spPr>
          <a:xfrm>
            <a:off x="824766" y="4120079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038F60-3D6B-490A-B7B8-633EFD89D352}"/>
              </a:ext>
            </a:extLst>
          </p:cNvPr>
          <p:cNvSpPr txBox="1"/>
          <p:nvPr/>
        </p:nvSpPr>
        <p:spPr>
          <a:xfrm>
            <a:off x="1819832" y="1603258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422EC1-F986-4B15-90AD-6FED2A9C956B}"/>
              </a:ext>
            </a:extLst>
          </p:cNvPr>
          <p:cNvSpPr txBox="1"/>
          <p:nvPr/>
        </p:nvSpPr>
        <p:spPr>
          <a:xfrm>
            <a:off x="1779490" y="5389630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E41FA-2E2E-4AB6-923F-422CA752CEBD}"/>
              </a:ext>
            </a:extLst>
          </p:cNvPr>
          <p:cNvSpPr txBox="1"/>
          <p:nvPr/>
        </p:nvSpPr>
        <p:spPr>
          <a:xfrm>
            <a:off x="1792936" y="3458743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00607-06B8-41C6-BA78-31DE0583BB78}"/>
              </a:ext>
            </a:extLst>
          </p:cNvPr>
          <p:cNvSpPr txBox="1"/>
          <p:nvPr/>
        </p:nvSpPr>
        <p:spPr>
          <a:xfrm>
            <a:off x="9090212" y="35356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A7E559-B9D1-4613-8E99-515E7FE7D745}"/>
              </a:ext>
            </a:extLst>
          </p:cNvPr>
          <p:cNvSpPr txBox="1"/>
          <p:nvPr/>
        </p:nvSpPr>
        <p:spPr>
          <a:xfrm>
            <a:off x="6149788" y="612924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BE672-135C-4524-9612-0A68F2918BE9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</p:spTree>
    <p:extLst>
      <p:ext uri="{BB962C8B-B14F-4D97-AF65-F5344CB8AC3E}">
        <p14:creationId xmlns:p14="http://schemas.microsoft.com/office/powerpoint/2010/main" val="394383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A5575-BA4B-447E-960B-BAEC1AB70198}"/>
              </a:ext>
            </a:extLst>
          </p:cNvPr>
          <p:cNvSpPr/>
          <p:nvPr/>
        </p:nvSpPr>
        <p:spPr>
          <a:xfrm>
            <a:off x="1443317" y="1219199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0F1C3-C0A6-48AD-952D-C0DA0FD2A097}"/>
              </a:ext>
            </a:extLst>
          </p:cNvPr>
          <p:cNvSpPr/>
          <p:nvPr/>
        </p:nvSpPr>
        <p:spPr>
          <a:xfrm>
            <a:off x="1443317" y="1219199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8C4D7-F4A4-4A04-8BEA-FE4CE46F6143}"/>
              </a:ext>
            </a:extLst>
          </p:cNvPr>
          <p:cNvSpPr/>
          <p:nvPr/>
        </p:nvSpPr>
        <p:spPr>
          <a:xfrm>
            <a:off x="4930588" y="2312893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7F84-4D3F-476E-810B-11291424D317}"/>
              </a:ext>
            </a:extLst>
          </p:cNvPr>
          <p:cNvSpPr/>
          <p:nvPr/>
        </p:nvSpPr>
        <p:spPr>
          <a:xfrm>
            <a:off x="4177553" y="1219197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581F3-B091-4EF1-B550-5B4B2DAAD21B}"/>
              </a:ext>
            </a:extLst>
          </p:cNvPr>
          <p:cNvSpPr/>
          <p:nvPr/>
        </p:nvSpPr>
        <p:spPr>
          <a:xfrm>
            <a:off x="8606117" y="1219198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1B744-FDEB-413E-9989-263BD8B3C829}"/>
              </a:ext>
            </a:extLst>
          </p:cNvPr>
          <p:cNvSpPr/>
          <p:nvPr/>
        </p:nvSpPr>
        <p:spPr>
          <a:xfrm>
            <a:off x="9206752" y="2312892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DBFCE-A0AE-4BFA-9152-C008C08EFE31}"/>
              </a:ext>
            </a:extLst>
          </p:cNvPr>
          <p:cNvSpPr txBox="1"/>
          <p:nvPr/>
        </p:nvSpPr>
        <p:spPr>
          <a:xfrm>
            <a:off x="1695786" y="1395234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AF890-1032-421A-9777-DD3A67AE4768}"/>
              </a:ext>
            </a:extLst>
          </p:cNvPr>
          <p:cNvSpPr txBox="1"/>
          <p:nvPr/>
        </p:nvSpPr>
        <p:spPr>
          <a:xfrm>
            <a:off x="1443317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625AF3-DAA8-42AB-AFEA-7978E43CC273}"/>
              </a:ext>
            </a:extLst>
          </p:cNvPr>
          <p:cNvCxnSpPr/>
          <p:nvPr/>
        </p:nvCxnSpPr>
        <p:spPr>
          <a:xfrm>
            <a:off x="1443317" y="986117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2576A7-C472-4205-81B5-A042C29A1E63}"/>
              </a:ext>
            </a:extLst>
          </p:cNvPr>
          <p:cNvSpPr txBox="1"/>
          <p:nvPr/>
        </p:nvSpPr>
        <p:spPr>
          <a:xfrm>
            <a:off x="2206774" y="518315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5401D-E079-4900-A690-75965B760EC2}"/>
              </a:ext>
            </a:extLst>
          </p:cNvPr>
          <p:cNvCxnSpPr>
            <a:cxnSpLocks/>
          </p:cNvCxnSpPr>
          <p:nvPr/>
        </p:nvCxnSpPr>
        <p:spPr>
          <a:xfrm>
            <a:off x="4167131" y="957587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2B5424-8FC0-42AF-B321-B84D9D386425}"/>
              </a:ext>
            </a:extLst>
          </p:cNvPr>
          <p:cNvSpPr txBox="1"/>
          <p:nvPr/>
        </p:nvSpPr>
        <p:spPr>
          <a:xfrm>
            <a:off x="5467741" y="434367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EEBB05-1EDB-40E4-97F2-C2EAAE7452CD}"/>
              </a:ext>
            </a:extLst>
          </p:cNvPr>
          <p:cNvCxnSpPr/>
          <p:nvPr/>
        </p:nvCxnSpPr>
        <p:spPr>
          <a:xfrm>
            <a:off x="8408894" y="278354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A359C-6803-4471-BA9B-965C60BCF4A1}"/>
              </a:ext>
            </a:extLst>
          </p:cNvPr>
          <p:cNvCxnSpPr>
            <a:cxnSpLocks/>
          </p:cNvCxnSpPr>
          <p:nvPr/>
        </p:nvCxnSpPr>
        <p:spPr>
          <a:xfrm flipH="1">
            <a:off x="9879106" y="2788022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55CED6-E7B2-4183-82FF-5DCAB685BAAF}"/>
              </a:ext>
            </a:extLst>
          </p:cNvPr>
          <p:cNvSpPr txBox="1"/>
          <p:nvPr/>
        </p:nvSpPr>
        <p:spPr>
          <a:xfrm>
            <a:off x="10703859" y="2521930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4D5D57-261C-4345-B07D-3E1235D620E9}"/>
              </a:ext>
            </a:extLst>
          </p:cNvPr>
          <p:cNvSpPr/>
          <p:nvPr/>
        </p:nvSpPr>
        <p:spPr>
          <a:xfrm>
            <a:off x="4177553" y="4347880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28296-AEB9-4ABB-BBE5-585F1EECF656}"/>
              </a:ext>
            </a:extLst>
          </p:cNvPr>
          <p:cNvSpPr/>
          <p:nvPr/>
        </p:nvSpPr>
        <p:spPr>
          <a:xfrm>
            <a:off x="8606117" y="4347880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09501-D9F4-43C1-AE53-9EC124234BA5}"/>
              </a:ext>
            </a:extLst>
          </p:cNvPr>
          <p:cNvSpPr/>
          <p:nvPr/>
        </p:nvSpPr>
        <p:spPr>
          <a:xfrm>
            <a:off x="1443316" y="4369072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8D998-5E10-4D15-8B10-F7B81F4693B0}"/>
              </a:ext>
            </a:extLst>
          </p:cNvPr>
          <p:cNvSpPr txBox="1"/>
          <p:nvPr/>
        </p:nvSpPr>
        <p:spPr>
          <a:xfrm>
            <a:off x="1668892" y="4654309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7EA62-5651-45A9-8670-7C5BE594B0A7}"/>
              </a:ext>
            </a:extLst>
          </p:cNvPr>
          <p:cNvSpPr txBox="1"/>
          <p:nvPr/>
        </p:nvSpPr>
        <p:spPr>
          <a:xfrm>
            <a:off x="4930588" y="1456338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0C307-096D-4829-A90C-392C35D343DC}"/>
              </a:ext>
            </a:extLst>
          </p:cNvPr>
          <p:cNvSpPr txBox="1"/>
          <p:nvPr/>
        </p:nvSpPr>
        <p:spPr>
          <a:xfrm>
            <a:off x="4947789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1DB9D-4F5E-477C-A4AF-98BDD05D0B38}"/>
              </a:ext>
            </a:extLst>
          </p:cNvPr>
          <p:cNvSpPr txBox="1"/>
          <p:nvPr/>
        </p:nvSpPr>
        <p:spPr>
          <a:xfrm>
            <a:off x="4947789" y="4646146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EE4DF-7238-4725-B81E-ADD22E254D37}"/>
              </a:ext>
            </a:extLst>
          </p:cNvPr>
          <p:cNvSpPr txBox="1"/>
          <p:nvPr/>
        </p:nvSpPr>
        <p:spPr>
          <a:xfrm>
            <a:off x="8849622" y="141642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A80325-390B-47C0-A426-D0E28400763F}"/>
              </a:ext>
            </a:extLst>
          </p:cNvPr>
          <p:cNvSpPr txBox="1"/>
          <p:nvPr/>
        </p:nvSpPr>
        <p:spPr>
          <a:xfrm>
            <a:off x="8849622" y="464614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E459A-30AB-421E-BDAB-38AE5306AC81}"/>
              </a:ext>
            </a:extLst>
          </p:cNvPr>
          <p:cNvSpPr txBox="1"/>
          <p:nvPr/>
        </p:nvSpPr>
        <p:spPr>
          <a:xfrm rot="18252356">
            <a:off x="8863069" y="3054115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13CB1-3A0C-4A29-83E3-BAF879A73005}"/>
              </a:ext>
            </a:extLst>
          </p:cNvPr>
          <p:cNvCxnSpPr/>
          <p:nvPr/>
        </p:nvCxnSpPr>
        <p:spPr>
          <a:xfrm>
            <a:off x="4132730" y="342900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AA8E22-416F-4A6D-BE21-07C028A4D101}"/>
              </a:ext>
            </a:extLst>
          </p:cNvPr>
          <p:cNvCxnSpPr>
            <a:cxnSpLocks/>
          </p:cNvCxnSpPr>
          <p:nvPr/>
        </p:nvCxnSpPr>
        <p:spPr>
          <a:xfrm flipH="1">
            <a:off x="6789716" y="3408779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6A2543-6856-4C52-9485-A8B7308B213B}"/>
              </a:ext>
            </a:extLst>
          </p:cNvPr>
          <p:cNvSpPr txBox="1"/>
          <p:nvPr/>
        </p:nvSpPr>
        <p:spPr>
          <a:xfrm>
            <a:off x="7614469" y="3142687"/>
            <a:ext cx="4179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7DE32A-521D-437B-9C0A-6176F8919433}"/>
              </a:ext>
            </a:extLst>
          </p:cNvPr>
          <p:cNvCxnSpPr/>
          <p:nvPr/>
        </p:nvCxnSpPr>
        <p:spPr>
          <a:xfrm>
            <a:off x="8606117" y="975472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169A6-D22B-4A84-AFE2-E898962AD921}"/>
              </a:ext>
            </a:extLst>
          </p:cNvPr>
          <p:cNvSpPr txBox="1"/>
          <p:nvPr/>
        </p:nvSpPr>
        <p:spPr>
          <a:xfrm>
            <a:off x="9369574" y="5076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20288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454E36-D300-4DBD-8566-FD7FDF9F8914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9524998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86D7F24-89F2-44DD-A5AB-DF6B1C258DAD}"/>
              </a:ext>
            </a:extLst>
          </p:cNvPr>
          <p:cNvSpPr/>
          <p:nvPr/>
        </p:nvSpPr>
        <p:spPr>
          <a:xfrm>
            <a:off x="3168606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326F9-BCEE-45ED-A701-4A43E39754E6}"/>
              </a:ext>
            </a:extLst>
          </p:cNvPr>
          <p:cNvSpPr/>
          <p:nvPr/>
        </p:nvSpPr>
        <p:spPr>
          <a:xfrm>
            <a:off x="1577790" y="1429870"/>
            <a:ext cx="1577788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7C673-EF04-4102-872C-3D74672DFF73}"/>
              </a:ext>
            </a:extLst>
          </p:cNvPr>
          <p:cNvSpPr/>
          <p:nvPr/>
        </p:nvSpPr>
        <p:spPr>
          <a:xfrm>
            <a:off x="934362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8557A-0C83-401E-974F-C3AE6FA05938}"/>
              </a:ext>
            </a:extLst>
          </p:cNvPr>
          <p:cNvSpPr txBox="1"/>
          <p:nvPr/>
        </p:nvSpPr>
        <p:spPr>
          <a:xfrm rot="16200000">
            <a:off x="543408" y="3413917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90943-1449-488C-B25B-0089A0A10891}"/>
              </a:ext>
            </a:extLst>
          </p:cNvPr>
          <p:cNvSpPr txBox="1"/>
          <p:nvPr/>
        </p:nvSpPr>
        <p:spPr>
          <a:xfrm>
            <a:off x="1447802" y="3413917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536BC-933E-4440-A396-F8C708557CA5}"/>
              </a:ext>
            </a:extLst>
          </p:cNvPr>
          <p:cNvSpPr txBox="1"/>
          <p:nvPr/>
        </p:nvSpPr>
        <p:spPr>
          <a:xfrm rot="16200000">
            <a:off x="2784802" y="3458742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2B7EB8-E20E-4DCD-AA6F-A1EA22A1FDDF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A2BC5-C736-4E86-889D-BEB8E5EC31A8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9DBB1C-4A97-4ACB-B8BD-C5211C87368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B801AE-F0E6-4F68-92EA-250F0929E6D2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472EAE-19E6-4554-99F8-ADFA96FAE12A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3D50C2-6FF4-4DC6-89E5-F30C2D2DB3FB}"/>
              </a:ext>
            </a:extLst>
          </p:cNvPr>
          <p:cNvCxnSpPr/>
          <p:nvPr/>
        </p:nvCxnSpPr>
        <p:spPr>
          <a:xfrm>
            <a:off x="7243482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98AD3E-CAB3-4FC7-91A2-DE03B18CE963}"/>
              </a:ext>
            </a:extLst>
          </p:cNvPr>
          <p:cNvCxnSpPr>
            <a:cxnSpLocks/>
          </p:cNvCxnSpPr>
          <p:nvPr/>
        </p:nvCxnSpPr>
        <p:spPr>
          <a:xfrm flipH="1">
            <a:off x="6212541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0D8A63-3169-4231-B280-7C123500DE17}"/>
              </a:ext>
            </a:extLst>
          </p:cNvPr>
          <p:cNvCxnSpPr/>
          <p:nvPr/>
        </p:nvCxnSpPr>
        <p:spPr>
          <a:xfrm>
            <a:off x="7243482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5E105-A1BA-48BD-BBBE-585847A13871}"/>
              </a:ext>
            </a:extLst>
          </p:cNvPr>
          <p:cNvCxnSpPr>
            <a:cxnSpLocks/>
          </p:cNvCxnSpPr>
          <p:nvPr/>
        </p:nvCxnSpPr>
        <p:spPr>
          <a:xfrm>
            <a:off x="6212541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73A27-04D1-4E05-ADFF-73A5D2FB661E}"/>
              </a:ext>
            </a:extLst>
          </p:cNvPr>
          <p:cNvCxnSpPr/>
          <p:nvPr/>
        </p:nvCxnSpPr>
        <p:spPr>
          <a:xfrm>
            <a:off x="9905999" y="1477540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FD37CB-CBAC-4B0E-A459-E43A0C3E8481}"/>
              </a:ext>
            </a:extLst>
          </p:cNvPr>
          <p:cNvCxnSpPr>
            <a:cxnSpLocks/>
          </p:cNvCxnSpPr>
          <p:nvPr/>
        </p:nvCxnSpPr>
        <p:spPr>
          <a:xfrm flipH="1">
            <a:off x="7969624" y="1455127"/>
            <a:ext cx="3827931" cy="46033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DA4D10-4504-43C8-90EC-71AC00A6F51F}"/>
              </a:ext>
            </a:extLst>
          </p:cNvPr>
          <p:cNvCxnSpPr>
            <a:cxnSpLocks/>
          </p:cNvCxnSpPr>
          <p:nvPr/>
        </p:nvCxnSpPr>
        <p:spPr>
          <a:xfrm>
            <a:off x="9897034" y="1468575"/>
            <a:ext cx="189155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A8476B-03C4-45D8-BE46-ECE18D75E7E5}"/>
              </a:ext>
            </a:extLst>
          </p:cNvPr>
          <p:cNvCxnSpPr>
            <a:cxnSpLocks/>
          </p:cNvCxnSpPr>
          <p:nvPr/>
        </p:nvCxnSpPr>
        <p:spPr>
          <a:xfrm>
            <a:off x="7969624" y="6058506"/>
            <a:ext cx="19363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8F4FC9-857C-4D9C-B306-6BDD089999A2}"/>
              </a:ext>
            </a:extLst>
          </p:cNvPr>
          <p:cNvSpPr txBox="1"/>
          <p:nvPr/>
        </p:nvSpPr>
        <p:spPr>
          <a:xfrm>
            <a:off x="5795681" y="615501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Wood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950D8C-80BA-43FF-9C89-6BB129A3D8C9}"/>
              </a:ext>
            </a:extLst>
          </p:cNvPr>
          <p:cNvSpPr txBox="1"/>
          <p:nvPr/>
        </p:nvSpPr>
        <p:spPr>
          <a:xfrm>
            <a:off x="8090644" y="6136861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Steel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E4035-3953-474F-B35D-59B0642C2D2D}"/>
              </a:ext>
            </a:extLst>
          </p:cNvPr>
          <p:cNvSpPr txBox="1"/>
          <p:nvPr/>
        </p:nvSpPr>
        <p:spPr>
          <a:xfrm>
            <a:off x="9883589" y="831209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/>
              <a:t>σ</a:t>
            </a:r>
            <a:r>
              <a:rPr lang="en-US"/>
              <a:t>s   = </a:t>
            </a:r>
            <a:r>
              <a:rPr lang="en-US" sz="3600"/>
              <a:t>m</a:t>
            </a:r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E3AE4B-855C-48E3-B27B-FD0B09759BF3}"/>
              </a:ext>
            </a:extLst>
          </p:cNvPr>
          <p:cNvSpPr/>
          <p:nvPr/>
        </p:nvSpPr>
        <p:spPr>
          <a:xfrm>
            <a:off x="7412997" y="831209"/>
            <a:ext cx="601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39DF3E-16FE-46CD-97A1-8E3759F9A852}"/>
              </a:ext>
            </a:extLst>
          </p:cNvPr>
          <p:cNvCxnSpPr>
            <a:cxnSpLocks/>
          </p:cNvCxnSpPr>
          <p:nvPr/>
        </p:nvCxnSpPr>
        <p:spPr>
          <a:xfrm flipV="1">
            <a:off x="898105" y="1196543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6855B8-E24D-4CEE-AE27-6ECE970C631E}"/>
              </a:ext>
            </a:extLst>
          </p:cNvPr>
          <p:cNvSpPr txBox="1"/>
          <p:nvPr/>
        </p:nvSpPr>
        <p:spPr>
          <a:xfrm>
            <a:off x="958810" y="63115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8A4CAC-AAFC-4B81-9610-CDB735C86A63}"/>
              </a:ext>
            </a:extLst>
          </p:cNvPr>
          <p:cNvCxnSpPr>
            <a:cxnSpLocks/>
          </p:cNvCxnSpPr>
          <p:nvPr/>
        </p:nvCxnSpPr>
        <p:spPr>
          <a:xfrm flipV="1">
            <a:off x="3161682" y="1213085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AD325-E67F-4FE6-B327-9A927AB2EBCE}"/>
              </a:ext>
            </a:extLst>
          </p:cNvPr>
          <p:cNvCxnSpPr>
            <a:cxnSpLocks/>
          </p:cNvCxnSpPr>
          <p:nvPr/>
        </p:nvCxnSpPr>
        <p:spPr>
          <a:xfrm>
            <a:off x="1577790" y="1196544"/>
            <a:ext cx="1608746" cy="165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684ED-6017-4E12-A422-54F0D0389F22}"/>
              </a:ext>
            </a:extLst>
          </p:cNvPr>
          <p:cNvSpPr txBox="1"/>
          <p:nvPr/>
        </p:nvSpPr>
        <p:spPr>
          <a:xfrm>
            <a:off x="3239310" y="65010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B726A4-DBE4-48CD-9BFE-F5AB9F71B91A}"/>
              </a:ext>
            </a:extLst>
          </p:cNvPr>
          <p:cNvSpPr txBox="1"/>
          <p:nvPr/>
        </p:nvSpPr>
        <p:spPr>
          <a:xfrm>
            <a:off x="2136643" y="65979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2BC7E-63EE-494D-84C1-59C84E1DC116}"/>
              </a:ext>
            </a:extLst>
          </p:cNvPr>
          <p:cNvSpPr txBox="1"/>
          <p:nvPr/>
        </p:nvSpPr>
        <p:spPr>
          <a:xfrm>
            <a:off x="145878" y="345874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449363-7287-4780-8604-256B107CCD52}"/>
              </a:ext>
            </a:extLst>
          </p:cNvPr>
          <p:cNvCxnSpPr>
            <a:cxnSpLocks/>
          </p:cNvCxnSpPr>
          <p:nvPr/>
        </p:nvCxnSpPr>
        <p:spPr>
          <a:xfrm>
            <a:off x="646879" y="1438586"/>
            <a:ext cx="0" cy="46199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EA5BA-05CD-41FA-9475-4360719C297B}"/>
              </a:ext>
            </a:extLst>
          </p:cNvPr>
          <p:cNvSpPr/>
          <p:nvPr/>
        </p:nvSpPr>
        <p:spPr>
          <a:xfrm>
            <a:off x="2151530" y="2026023"/>
            <a:ext cx="1864658" cy="3281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270C5-AC72-4224-8A39-B6914C0CE648}"/>
              </a:ext>
            </a:extLst>
          </p:cNvPr>
          <p:cNvCxnSpPr/>
          <p:nvPr/>
        </p:nvCxnSpPr>
        <p:spPr>
          <a:xfrm>
            <a:off x="1640539" y="2026023"/>
            <a:ext cx="0" cy="32810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F88FEA-B789-4330-A7E6-CC19CA9A1B02}"/>
              </a:ext>
            </a:extLst>
          </p:cNvPr>
          <p:cNvCxnSpPr/>
          <p:nvPr/>
        </p:nvCxnSpPr>
        <p:spPr>
          <a:xfrm>
            <a:off x="2151530" y="1792941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5A8CF-7A92-4054-A741-8463473F733E}"/>
              </a:ext>
            </a:extLst>
          </p:cNvPr>
          <p:cNvSpPr txBox="1"/>
          <p:nvPr/>
        </p:nvSpPr>
        <p:spPr>
          <a:xfrm>
            <a:off x="2819402" y="126972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E6CCF-D688-4664-AECB-EBFD32325022}"/>
              </a:ext>
            </a:extLst>
          </p:cNvPr>
          <p:cNvSpPr txBox="1"/>
          <p:nvPr/>
        </p:nvSpPr>
        <p:spPr>
          <a:xfrm>
            <a:off x="1173255" y="369873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A15546-D431-4329-B3AF-9C3A4158F8D8}"/>
              </a:ext>
            </a:extLst>
          </p:cNvPr>
          <p:cNvCxnSpPr>
            <a:cxnSpLocks/>
          </p:cNvCxnSpPr>
          <p:nvPr/>
        </p:nvCxnSpPr>
        <p:spPr>
          <a:xfrm>
            <a:off x="1963270" y="2716306"/>
            <a:ext cx="2241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3B19A3-360F-43AC-872F-961A879C5E16}"/>
              </a:ext>
            </a:extLst>
          </p:cNvPr>
          <p:cNvCxnSpPr>
            <a:cxnSpLocks/>
          </p:cNvCxnSpPr>
          <p:nvPr/>
        </p:nvCxnSpPr>
        <p:spPr>
          <a:xfrm flipV="1">
            <a:off x="788894" y="3590365"/>
            <a:ext cx="6849036" cy="729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FFF42C-BF15-4991-B900-B2A3940CDE16}"/>
              </a:ext>
            </a:extLst>
          </p:cNvPr>
          <p:cNvCxnSpPr>
            <a:cxnSpLocks/>
          </p:cNvCxnSpPr>
          <p:nvPr/>
        </p:nvCxnSpPr>
        <p:spPr>
          <a:xfrm>
            <a:off x="2241176" y="2716306"/>
            <a:ext cx="0" cy="8740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0401A0-CEB4-4AD9-9ECC-10AB5C5242CE}"/>
              </a:ext>
            </a:extLst>
          </p:cNvPr>
          <p:cNvSpPr txBox="1"/>
          <p:nvPr/>
        </p:nvSpPr>
        <p:spPr>
          <a:xfrm>
            <a:off x="2180665" y="2914745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b="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B9BB78-431C-4C80-953A-52CF59414971}"/>
              </a:ext>
            </a:extLst>
          </p:cNvPr>
          <p:cNvCxnSpPr>
            <a:cxnSpLocks/>
          </p:cNvCxnSpPr>
          <p:nvPr/>
        </p:nvCxnSpPr>
        <p:spPr>
          <a:xfrm>
            <a:off x="3065930" y="2393577"/>
            <a:ext cx="0" cy="1223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BBA72B4-4E84-46B3-A70C-9AE48E704BD1}"/>
              </a:ext>
            </a:extLst>
          </p:cNvPr>
          <p:cNvSpPr txBox="1"/>
          <p:nvPr/>
        </p:nvSpPr>
        <p:spPr>
          <a:xfrm>
            <a:off x="2978519" y="274420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2800" b="1"/>
              <a:t>ӯ</a:t>
            </a:r>
            <a:endParaRPr lang="en-I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20D5AF6-AB17-480F-BDCE-563B726840B2}"/>
              </a:ext>
            </a:extLst>
          </p:cNvPr>
          <p:cNvSpPr/>
          <p:nvPr/>
        </p:nvSpPr>
        <p:spPr>
          <a:xfrm>
            <a:off x="3013964" y="2295202"/>
            <a:ext cx="103932" cy="98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A49D1-0B8A-4B77-B82D-1C440FB8698C}"/>
              </a:ext>
            </a:extLst>
          </p:cNvPr>
          <p:cNvSpPr txBox="1"/>
          <p:nvPr/>
        </p:nvSpPr>
        <p:spPr>
          <a:xfrm>
            <a:off x="3128709" y="2025816"/>
            <a:ext cx="44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G</a:t>
            </a:r>
            <a:endParaRPr lang="en-IN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68F067-3CC2-4FAF-AD5C-A296B3B44244}"/>
              </a:ext>
            </a:extLst>
          </p:cNvPr>
          <p:cNvSpPr txBox="1"/>
          <p:nvPr/>
        </p:nvSpPr>
        <p:spPr>
          <a:xfrm>
            <a:off x="1754840" y="173140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0DE527-4F6C-4A1F-802E-D77F590A33A5}"/>
              </a:ext>
            </a:extLst>
          </p:cNvPr>
          <p:cNvSpPr txBox="1"/>
          <p:nvPr/>
        </p:nvSpPr>
        <p:spPr>
          <a:xfrm>
            <a:off x="3910847" y="165805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2CEEBD-B293-4044-857D-451DE68C9E5E}"/>
              </a:ext>
            </a:extLst>
          </p:cNvPr>
          <p:cNvSpPr txBox="1"/>
          <p:nvPr/>
        </p:nvSpPr>
        <p:spPr>
          <a:xfrm>
            <a:off x="1565463" y="2420869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105C3-E2F9-49D0-B256-7B2D77D421C0}"/>
              </a:ext>
            </a:extLst>
          </p:cNvPr>
          <p:cNvSpPr txBox="1"/>
          <p:nvPr/>
        </p:nvSpPr>
        <p:spPr>
          <a:xfrm>
            <a:off x="4067728" y="24428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7FF015-7831-4CB3-89BC-640A037D95C8}"/>
              </a:ext>
            </a:extLst>
          </p:cNvPr>
          <p:cNvSpPr txBox="1"/>
          <p:nvPr/>
        </p:nvSpPr>
        <p:spPr>
          <a:xfrm>
            <a:off x="1727958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B6E118-A9D9-47DF-AFF2-372BAD1E4DCA}"/>
              </a:ext>
            </a:extLst>
          </p:cNvPr>
          <p:cNvSpPr txBox="1"/>
          <p:nvPr/>
        </p:nvSpPr>
        <p:spPr>
          <a:xfrm>
            <a:off x="3910847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5F8C5F-7763-4631-AD36-90BDC9469CED}"/>
              </a:ext>
            </a:extLst>
          </p:cNvPr>
          <p:cNvCxnSpPr/>
          <p:nvPr/>
        </p:nvCxnSpPr>
        <p:spPr>
          <a:xfrm>
            <a:off x="5495365" y="2026022"/>
            <a:ext cx="62753" cy="32810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C63C027-A037-4DBB-BA39-F7C380FB2CB0}"/>
              </a:ext>
            </a:extLst>
          </p:cNvPr>
          <p:cNvSpPr/>
          <p:nvPr/>
        </p:nvSpPr>
        <p:spPr>
          <a:xfrm>
            <a:off x="4166347" y="2022757"/>
            <a:ext cx="2783541" cy="3281082"/>
          </a:xfrm>
          <a:prstGeom prst="arc">
            <a:avLst>
              <a:gd name="adj1" fmla="val 16048986"/>
              <a:gd name="adj2" fmla="val 5454491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73542-E4DA-45DB-BA28-8422686F0DBB}"/>
              </a:ext>
            </a:extLst>
          </p:cNvPr>
          <p:cNvSpPr txBox="1"/>
          <p:nvPr/>
        </p:nvSpPr>
        <p:spPr>
          <a:xfrm>
            <a:off x="7490017" y="3328755"/>
            <a:ext cx="8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NA</a:t>
            </a:r>
            <a:endParaRPr lang="en-IN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D9C626-DB4C-4A04-97EF-08644AA285B7}"/>
              </a:ext>
            </a:extLst>
          </p:cNvPr>
          <p:cNvCxnSpPr/>
          <p:nvPr/>
        </p:nvCxnSpPr>
        <p:spPr>
          <a:xfrm>
            <a:off x="6456842" y="1986481"/>
            <a:ext cx="80682" cy="331939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FA0EA-585E-47E8-8846-B7F6BA021AD8}"/>
              </a:ext>
            </a:extLst>
          </p:cNvPr>
          <p:cNvCxnSpPr>
            <a:cxnSpLocks/>
          </p:cNvCxnSpPr>
          <p:nvPr/>
        </p:nvCxnSpPr>
        <p:spPr>
          <a:xfrm flipH="1">
            <a:off x="5260052" y="2442883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8C0BB9-D000-4DF4-A340-F5376FDA5736}"/>
              </a:ext>
            </a:extLst>
          </p:cNvPr>
          <p:cNvCxnSpPr>
            <a:cxnSpLocks/>
          </p:cNvCxnSpPr>
          <p:nvPr/>
        </p:nvCxnSpPr>
        <p:spPr>
          <a:xfrm flipH="1">
            <a:off x="5260052" y="4836460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780099-46CC-475B-B544-B2698C85CAE4}"/>
              </a:ext>
            </a:extLst>
          </p:cNvPr>
          <p:cNvCxnSpPr>
            <a:cxnSpLocks/>
          </p:cNvCxnSpPr>
          <p:nvPr/>
        </p:nvCxnSpPr>
        <p:spPr>
          <a:xfrm>
            <a:off x="5325035" y="2442883"/>
            <a:ext cx="0" cy="11654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/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/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82D39B-A5E8-45E3-8BDB-CF892AEBDFA2}"/>
              </a:ext>
            </a:extLst>
          </p:cNvPr>
          <p:cNvCxnSpPr>
            <a:cxnSpLocks/>
          </p:cNvCxnSpPr>
          <p:nvPr/>
        </p:nvCxnSpPr>
        <p:spPr>
          <a:xfrm>
            <a:off x="5325035" y="3617257"/>
            <a:ext cx="17930" cy="1219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F01D6F5-C7B8-41E9-8F3A-114B2C4DBD8E}"/>
              </a:ext>
            </a:extLst>
          </p:cNvPr>
          <p:cNvCxnSpPr/>
          <p:nvPr/>
        </p:nvCxnSpPr>
        <p:spPr>
          <a:xfrm rot="5400000" flipH="1" flipV="1">
            <a:off x="6398564" y="1891560"/>
            <a:ext cx="649942" cy="45270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/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6F6B7C2-1A78-4DC2-B3A2-801CA2DCADBD}"/>
              </a:ext>
            </a:extLst>
          </p:cNvPr>
          <p:cNvSpPr txBox="1"/>
          <p:nvPr/>
        </p:nvSpPr>
        <p:spPr>
          <a:xfrm>
            <a:off x="7048507" y="1559441"/>
            <a:ext cx="71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avg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/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C15E3B70-845F-4AEB-85A8-848305F5D7D6}"/>
              </a:ext>
            </a:extLst>
          </p:cNvPr>
          <p:cNvSpPr txBox="1"/>
          <p:nvPr/>
        </p:nvSpPr>
        <p:spPr>
          <a:xfrm>
            <a:off x="7253584" y="2856057"/>
            <a:ext cx="86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max</a:t>
            </a:r>
            <a:endParaRPr lang="en-IN" b="1"/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16461167-80BD-4660-8A1D-CB31FE0E22C0}"/>
              </a:ext>
            </a:extLst>
          </p:cNvPr>
          <p:cNvCxnSpPr>
            <a:cxnSpLocks/>
          </p:cNvCxnSpPr>
          <p:nvPr/>
        </p:nvCxnSpPr>
        <p:spPr>
          <a:xfrm flipV="1">
            <a:off x="6946543" y="3313067"/>
            <a:ext cx="307041" cy="2760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6DA0D-AAC9-472C-A749-CF9953235A37}"/>
              </a:ext>
            </a:extLst>
          </p:cNvPr>
          <p:cNvSpPr/>
          <p:nvPr/>
        </p:nvSpPr>
        <p:spPr>
          <a:xfrm>
            <a:off x="8584297" y="3218349"/>
            <a:ext cx="1864658" cy="723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24B65F-1805-45B6-89FE-12DB087C6F11}"/>
              </a:ext>
            </a:extLst>
          </p:cNvPr>
          <p:cNvCxnSpPr/>
          <p:nvPr/>
        </p:nvCxnSpPr>
        <p:spPr>
          <a:xfrm>
            <a:off x="8574737" y="3081218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8F762E9-FBAF-4897-878E-8C464B83528D}"/>
              </a:ext>
            </a:extLst>
          </p:cNvPr>
          <p:cNvSpPr txBox="1"/>
          <p:nvPr/>
        </p:nvSpPr>
        <p:spPr>
          <a:xfrm>
            <a:off x="9242609" y="255799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A9317-16F5-4D10-ABD4-631F25F79F75}"/>
              </a:ext>
            </a:extLst>
          </p:cNvPr>
          <p:cNvSpPr txBox="1"/>
          <p:nvPr/>
        </p:nvSpPr>
        <p:spPr>
          <a:xfrm>
            <a:off x="8178059" y="283856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0B2F59-493A-4DC9-852F-555787A570F9}"/>
              </a:ext>
            </a:extLst>
          </p:cNvPr>
          <p:cNvSpPr txBox="1"/>
          <p:nvPr/>
        </p:nvSpPr>
        <p:spPr>
          <a:xfrm>
            <a:off x="10326280" y="279313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203855-7276-4A9B-B915-F44D30DFB6CC}"/>
              </a:ext>
            </a:extLst>
          </p:cNvPr>
          <p:cNvSpPr txBox="1"/>
          <p:nvPr/>
        </p:nvSpPr>
        <p:spPr>
          <a:xfrm>
            <a:off x="8203836" y="38091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068331-B20C-478C-B4B1-1CDED8DEE99D}"/>
              </a:ext>
            </a:extLst>
          </p:cNvPr>
          <p:cNvSpPr txBox="1"/>
          <p:nvPr/>
        </p:nvSpPr>
        <p:spPr>
          <a:xfrm>
            <a:off x="10318971" y="3827940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826F8-B433-4EDD-B30B-837534E84B8D}"/>
              </a:ext>
            </a:extLst>
          </p:cNvPr>
          <p:cNvCxnSpPr>
            <a:cxnSpLocks/>
          </p:cNvCxnSpPr>
          <p:nvPr/>
        </p:nvCxnSpPr>
        <p:spPr>
          <a:xfrm>
            <a:off x="10584545" y="3218349"/>
            <a:ext cx="0" cy="7232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/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852E31-6F30-4D6C-805C-1CCFBFDA2C29}"/>
              </a:ext>
            </a:extLst>
          </p:cNvPr>
          <p:cNvCxnSpPr>
            <a:cxnSpLocks/>
          </p:cNvCxnSpPr>
          <p:nvPr/>
        </p:nvCxnSpPr>
        <p:spPr>
          <a:xfrm>
            <a:off x="1111626" y="2076537"/>
            <a:ext cx="0" cy="15797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/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57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528571" y="3176119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214434" y="2059705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448461" y="3414665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427868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409938" y="255313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87727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418903" y="4238494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840245" y="1916635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64480" y="3355470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3014621" y="3315129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97615" y="306689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553375" y="145005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113233" y="451266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88056" y="211607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114105" y="208654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114106" y="418633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89966" y="416176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66937" y="247148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352703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932189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932189" y="2475960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730340" y="2554978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721375" y="4258272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703446" y="2554978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448562" y="2535345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</p:cNvCxnSpPr>
          <p:nvPr/>
        </p:nvCxnSpPr>
        <p:spPr>
          <a:xfrm>
            <a:off x="5809800" y="3299048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6415705" y="303295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93364" y="3314437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609271" y="303743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809800" y="2059705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58837" y="238676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443324" y="2940780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923" t="-1980" r="-4615" b="-5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74345" y="417338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216568" y="419346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89166" y="20979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425027" y="420673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77858" y="249188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63624" y="420224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7EAB49-89ED-4E6F-AE1A-B2C3245D3B35}"/>
              </a:ext>
            </a:extLst>
          </p:cNvPr>
          <p:cNvSpPr txBox="1"/>
          <p:nvPr/>
        </p:nvSpPr>
        <p:spPr>
          <a:xfrm>
            <a:off x="4936495" y="16102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846465" y="2784293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838156" y="3297491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39414D2-FCF8-4539-B3AA-002F4A85D4FA}"/>
              </a:ext>
            </a:extLst>
          </p:cNvPr>
          <p:cNvSpPr txBox="1"/>
          <p:nvPr/>
        </p:nvSpPr>
        <p:spPr>
          <a:xfrm>
            <a:off x="6741801" y="23727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69968" y="4773146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3FF1F4-D2F4-4041-AE76-B23B3B4B0127}"/>
              </a:ext>
            </a:extLst>
          </p:cNvPr>
          <p:cNvSpPr txBox="1"/>
          <p:nvPr/>
        </p:nvSpPr>
        <p:spPr>
          <a:xfrm>
            <a:off x="6900098" y="2467763"/>
            <a:ext cx="29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810441" y="4933057"/>
            <a:ext cx="3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77219" y="249338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85822" y="248136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171394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171393" y="262133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162428" y="103413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318876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036161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036160" y="262133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027195" y="103413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183643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171393" y="103413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318876" y="192840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162427" y="262133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318876" y="351560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8736575" y="148801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8736575" y="147452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0573936" y="147452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8791991" y="165650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8829372" y="185969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8937970" y="20628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8973936" y="22604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034818" y="24390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083441" y="26078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108513" y="277112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176198" y="292091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191314" y="308034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268590" y="32517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322377" y="339518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7660406" y="75295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036159" y="260784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171447" y="4434144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159965" y="4432341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157000" y="5994596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692112" y="4613216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185684" y="442559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176721" y="4432341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173756" y="5994596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667977" y="4567053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157000" y="4425598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703978" y="4593799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606315" y="6452380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168927" y="5990698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8819174" y="4787658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8943378" y="501142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034818" y="52186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143016" y="541753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233702" y="5623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325142" y="5821401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404102" y="602134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536135" y="6211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8996626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238849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0898421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140644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0846048" y="183771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088271" y="185779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8945161" y="183819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239715" y="185761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9911808" y="53746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9947044" y="9786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034372" y="51675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109224" y="10067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7857764" y="256142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099987" y="258150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8645284" y="97541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8637740" y="1425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0484492" y="9995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0493560" y="14168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9947044" y="252991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9982655" y="217903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881089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rc 271">
            <a:extLst>
              <a:ext uri="{FF2B5EF4-FFF2-40B4-BE49-F238E27FC236}">
                <a16:creationId xmlns:a16="http://schemas.microsoft.com/office/drawing/2014/main" id="{BA397228-7B01-49A4-8A6F-2236892C3E2D}"/>
              </a:ext>
            </a:extLst>
          </p:cNvPr>
          <p:cNvSpPr/>
          <p:nvPr/>
        </p:nvSpPr>
        <p:spPr>
          <a:xfrm rot="18701405">
            <a:off x="4878186" y="5452241"/>
            <a:ext cx="789732" cy="725862"/>
          </a:xfrm>
          <a:prstGeom prst="arc">
            <a:avLst>
              <a:gd name="adj1" fmla="val 18724257"/>
              <a:gd name="adj2" fmla="val 2094696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2309D96-39EF-4FA7-A4A9-DBC43346510D}"/>
              </a:ext>
            </a:extLst>
          </p:cNvPr>
          <p:cNvCxnSpPr>
            <a:cxnSpLocks/>
          </p:cNvCxnSpPr>
          <p:nvPr/>
        </p:nvCxnSpPr>
        <p:spPr>
          <a:xfrm flipH="1">
            <a:off x="3046082" y="430746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0F1DD83-923D-498F-8CFB-28C2F4CE5D04}"/>
              </a:ext>
            </a:extLst>
          </p:cNvPr>
          <p:cNvCxnSpPr>
            <a:cxnSpLocks/>
          </p:cNvCxnSpPr>
          <p:nvPr/>
        </p:nvCxnSpPr>
        <p:spPr>
          <a:xfrm flipH="1">
            <a:off x="3021100" y="428072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472810" y="217342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158673" y="1057011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392700" y="241197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372107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354177" y="1550436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31966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363142" y="323580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784484" y="913941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08719" y="2352776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2958860" y="2312435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41854" y="2064202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497614" y="44735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057472" y="350996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32295" y="111337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058344" y="1083854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058345" y="318364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34205" y="315907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11176" y="146878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296942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876428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876428" y="147326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674579" y="1552284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665614" y="3255578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647685" y="1552284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392801" y="1532651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5754039" y="2288695"/>
            <a:ext cx="1530577" cy="7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7284616" y="2027085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37603" y="2311743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553510" y="2034744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754039" y="1057011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83475" y="1643852"/>
            <a:ext cx="789732" cy="725862"/>
          </a:xfrm>
          <a:prstGeom prst="arc">
            <a:avLst>
              <a:gd name="adj1" fmla="val 17346437"/>
              <a:gd name="adj2" fmla="val 2060235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387563" y="1938086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107" t="-2000" r="-4580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18584" y="317069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160807" y="319077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33405" y="109528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369266" y="320404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22097" y="148918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07863" y="319954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790704" y="1781599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782395" y="2294797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14207" y="37704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754680" y="3930363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tx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21458" y="149069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30061" y="147867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693328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693327" y="242016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684362" y="83296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840810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558095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558094" y="242016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549129" y="83296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705577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693327" y="83296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840810" y="172723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684361" y="242016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840810" y="331443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9258509" y="128684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9258509" y="12733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1095870" y="127335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9313925" y="145533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9351306" y="165852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9459904" y="186170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9495870" y="20592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556752" y="22378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605375" y="24066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630447" y="256995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698132" y="271974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713248" y="287917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790524" y="30505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844311" y="319401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8182340" y="55178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558093" y="240667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401552" y="446520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390070" y="4463405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387105" y="6025660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922217" y="4644280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415789" y="4456662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406826" y="4463405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403861" y="6025660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898082" y="4598117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387105" y="4456662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934083" y="4624863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836420" y="6483444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399032" y="6021762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9049279" y="48187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9173483" y="504249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264923" y="524968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373121" y="544859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463807" y="5654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555247" y="5852465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634207" y="605240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766240" y="6242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9518560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760783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1420355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662578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1367982" y="163654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610205" y="165662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9467095" y="163702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761649" y="1656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10433742" y="33629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10468978" y="7774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556306" y="31558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631158" y="8055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8379698" y="236025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621921" y="238033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9167218" y="7742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9159674" y="122427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1006426" y="79837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1015494" y="12156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10468978" y="23287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10504589" y="197786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FB0E216-B615-4688-BAA5-8187776B7509}"/>
              </a:ext>
            </a:extLst>
          </p:cNvPr>
          <p:cNvCxnSpPr>
            <a:cxnSpLocks/>
          </p:cNvCxnSpPr>
          <p:nvPr/>
        </p:nvCxnSpPr>
        <p:spPr>
          <a:xfrm flipV="1">
            <a:off x="2134136" y="913941"/>
            <a:ext cx="0" cy="644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6D0407B-8459-4D6B-B997-2E961B89C932}"/>
              </a:ext>
            </a:extLst>
          </p:cNvPr>
          <p:cNvCxnSpPr>
            <a:cxnSpLocks/>
          </p:cNvCxnSpPr>
          <p:nvPr/>
        </p:nvCxnSpPr>
        <p:spPr>
          <a:xfrm>
            <a:off x="2134136" y="3226368"/>
            <a:ext cx="0" cy="658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6853E27-9276-43F7-B933-2D688D2A0DF9}"/>
              </a:ext>
            </a:extLst>
          </p:cNvPr>
          <p:cNvSpPr txBox="1"/>
          <p:nvPr/>
        </p:nvSpPr>
        <p:spPr>
          <a:xfrm>
            <a:off x="1902499" y="463253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C6C1630-7E2D-4351-B6B1-F14B4E334B25}"/>
              </a:ext>
            </a:extLst>
          </p:cNvPr>
          <p:cNvSpPr txBox="1"/>
          <p:nvPr/>
        </p:nvSpPr>
        <p:spPr>
          <a:xfrm>
            <a:off x="1817395" y="378375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580C7B-053C-4AB8-A3CD-54532B628A19}"/>
              </a:ext>
            </a:extLst>
          </p:cNvPr>
          <p:cNvCxnSpPr>
            <a:cxnSpLocks/>
          </p:cNvCxnSpPr>
          <p:nvPr/>
        </p:nvCxnSpPr>
        <p:spPr>
          <a:xfrm flipH="1" flipV="1">
            <a:off x="4916650" y="536053"/>
            <a:ext cx="837390" cy="176220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213F5D2-0140-4775-9F80-2330B961131E}"/>
              </a:ext>
            </a:extLst>
          </p:cNvPr>
          <p:cNvSpPr txBox="1"/>
          <p:nvPr/>
        </p:nvSpPr>
        <p:spPr>
          <a:xfrm>
            <a:off x="4583204" y="-9241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A6B7CF-E8B6-452E-91BB-5D8D754D2C07}"/>
              </a:ext>
            </a:extLst>
          </p:cNvPr>
          <p:cNvSpPr txBox="1"/>
          <p:nvPr/>
        </p:nvSpPr>
        <p:spPr>
          <a:xfrm>
            <a:off x="4723677" y="67499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ty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/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𝒏𝒙</m:t>
                        </m:r>
                      </m:sub>
                    </m:sSub>
                    <m:r>
                      <a:rPr lang="en-IN" sz="2400" b="1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𝒏𝒚</m:t>
                        </m:r>
                      </m:sub>
                    </m:sSub>
                  </m:oMath>
                </a14:m>
                <a:r>
                  <a:rPr lang="en-IN" sz="2400" b="1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blipFill>
                <a:blip r:embed="rId6"/>
                <a:stretch>
                  <a:fillRect l="-7937" t="-12500" r="-11508" b="-14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5865DCB-1A1B-4678-8712-A3F6044C69A1}"/>
              </a:ext>
            </a:extLst>
          </p:cNvPr>
          <p:cNvCxnSpPr>
            <a:cxnSpLocks/>
            <a:endCxn id="175" idx="2"/>
          </p:cNvCxnSpPr>
          <p:nvPr/>
        </p:nvCxnSpPr>
        <p:spPr>
          <a:xfrm flipH="1" flipV="1">
            <a:off x="5755772" y="815826"/>
            <a:ext cx="25966" cy="1468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DCD2DBA-698E-42A9-9AAC-EC676F598425}"/>
              </a:ext>
            </a:extLst>
          </p:cNvPr>
          <p:cNvSpPr txBox="1"/>
          <p:nvPr/>
        </p:nvSpPr>
        <p:spPr>
          <a:xfrm>
            <a:off x="5468902" y="29260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85B43744-0E75-4638-9B13-9A77D0A53B15}"/>
              </a:ext>
            </a:extLst>
          </p:cNvPr>
          <p:cNvSpPr/>
          <p:nvPr/>
        </p:nvSpPr>
        <p:spPr>
          <a:xfrm rot="20662357">
            <a:off x="5360135" y="1948812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/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blipFill>
                <a:blip r:embed="rId7"/>
                <a:stretch>
                  <a:fillRect l="-4065" t="-3478" r="-6504" b="-608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Arc 178">
            <a:extLst>
              <a:ext uri="{FF2B5EF4-FFF2-40B4-BE49-F238E27FC236}">
                <a16:creationId xmlns:a16="http://schemas.microsoft.com/office/drawing/2014/main" id="{997EC411-F5C0-452B-888F-7623D16377A7}"/>
              </a:ext>
            </a:extLst>
          </p:cNvPr>
          <p:cNvSpPr/>
          <p:nvPr/>
        </p:nvSpPr>
        <p:spPr>
          <a:xfrm rot="2357455">
            <a:off x="5538260" y="1765390"/>
            <a:ext cx="915273" cy="678540"/>
          </a:xfrm>
          <a:prstGeom prst="arc">
            <a:avLst>
              <a:gd name="adj1" fmla="val 18231721"/>
              <a:gd name="adj2" fmla="val 2084685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/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B2FDEE-CCFF-43A3-BC97-DB1A8038F981}"/>
              </a:ext>
            </a:extLst>
          </p:cNvPr>
          <p:cNvCxnSpPr>
            <a:cxnSpLocks/>
            <a:stCxn id="266" idx="5"/>
          </p:cNvCxnSpPr>
          <p:nvPr/>
        </p:nvCxnSpPr>
        <p:spPr>
          <a:xfrm>
            <a:off x="4885867" y="4318306"/>
            <a:ext cx="601372" cy="427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D5D8475-0188-4625-8AF7-8A4AF94AA809}"/>
              </a:ext>
            </a:extLst>
          </p:cNvPr>
          <p:cNvCxnSpPr>
            <a:cxnSpLocks/>
            <a:stCxn id="252" idx="0"/>
          </p:cNvCxnSpPr>
          <p:nvPr/>
        </p:nvCxnSpPr>
        <p:spPr>
          <a:xfrm flipH="1" flipV="1">
            <a:off x="5447023" y="4746062"/>
            <a:ext cx="49182" cy="1534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AB1A0B-B717-4444-B347-E9A7703C3C48}"/>
              </a:ext>
            </a:extLst>
          </p:cNvPr>
          <p:cNvCxnSpPr>
            <a:cxnSpLocks/>
          </p:cNvCxnSpPr>
          <p:nvPr/>
        </p:nvCxnSpPr>
        <p:spPr>
          <a:xfrm flipH="1">
            <a:off x="3622471" y="6333259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D23E827-7D93-4D75-A5E8-13D270D72006}"/>
              </a:ext>
            </a:extLst>
          </p:cNvPr>
          <p:cNvCxnSpPr>
            <a:cxnSpLocks/>
          </p:cNvCxnSpPr>
          <p:nvPr/>
        </p:nvCxnSpPr>
        <p:spPr>
          <a:xfrm flipH="1" flipV="1">
            <a:off x="3040170" y="4305669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41422D5-5A7F-4326-8303-3318FEF13673}"/>
              </a:ext>
            </a:extLst>
          </p:cNvPr>
          <p:cNvCxnSpPr>
            <a:cxnSpLocks/>
          </p:cNvCxnSpPr>
          <p:nvPr/>
        </p:nvCxnSpPr>
        <p:spPr>
          <a:xfrm flipH="1" flipV="1">
            <a:off x="4877531" y="4292180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FC5EC79-5E4D-4EF7-B610-A877CF95DEC9}"/>
              </a:ext>
            </a:extLst>
          </p:cNvPr>
          <p:cNvCxnSpPr>
            <a:cxnSpLocks/>
          </p:cNvCxnSpPr>
          <p:nvPr/>
        </p:nvCxnSpPr>
        <p:spPr>
          <a:xfrm flipH="1">
            <a:off x="3095586" y="44741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2DBDB0-3831-4E7C-AA8F-B86BDA3B3CCF}"/>
              </a:ext>
            </a:extLst>
          </p:cNvPr>
          <p:cNvCxnSpPr>
            <a:cxnSpLocks/>
          </p:cNvCxnSpPr>
          <p:nvPr/>
        </p:nvCxnSpPr>
        <p:spPr>
          <a:xfrm flipH="1">
            <a:off x="3132967" y="4677344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4B3CFEB-D76B-4438-88A6-B198259A1A22}"/>
              </a:ext>
            </a:extLst>
          </p:cNvPr>
          <p:cNvCxnSpPr>
            <a:cxnSpLocks/>
          </p:cNvCxnSpPr>
          <p:nvPr/>
        </p:nvCxnSpPr>
        <p:spPr>
          <a:xfrm flipH="1">
            <a:off x="3241565" y="488053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F3E945B-27F7-470D-AD0B-0D6DF94D6226}"/>
              </a:ext>
            </a:extLst>
          </p:cNvPr>
          <p:cNvCxnSpPr>
            <a:cxnSpLocks/>
          </p:cNvCxnSpPr>
          <p:nvPr/>
        </p:nvCxnSpPr>
        <p:spPr>
          <a:xfrm flipH="1">
            <a:off x="3277531" y="50781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E585C2F-580F-4D5B-8424-0B7ED8B404A6}"/>
              </a:ext>
            </a:extLst>
          </p:cNvPr>
          <p:cNvCxnSpPr>
            <a:cxnSpLocks/>
          </p:cNvCxnSpPr>
          <p:nvPr/>
        </p:nvCxnSpPr>
        <p:spPr>
          <a:xfrm flipH="1">
            <a:off x="3338413" y="52567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69A485D-9454-4D38-84C6-2635D9FA99C6}"/>
              </a:ext>
            </a:extLst>
          </p:cNvPr>
          <p:cNvCxnSpPr>
            <a:cxnSpLocks/>
          </p:cNvCxnSpPr>
          <p:nvPr/>
        </p:nvCxnSpPr>
        <p:spPr>
          <a:xfrm flipH="1">
            <a:off x="3387036" y="54255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7D4F83-51C7-4603-BBDC-D00A355771B7}"/>
              </a:ext>
            </a:extLst>
          </p:cNvPr>
          <p:cNvCxnSpPr>
            <a:cxnSpLocks/>
          </p:cNvCxnSpPr>
          <p:nvPr/>
        </p:nvCxnSpPr>
        <p:spPr>
          <a:xfrm flipH="1">
            <a:off x="3412108" y="558877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24D026E-4422-47E1-8A35-F6A310146014}"/>
              </a:ext>
            </a:extLst>
          </p:cNvPr>
          <p:cNvCxnSpPr>
            <a:cxnSpLocks/>
          </p:cNvCxnSpPr>
          <p:nvPr/>
        </p:nvCxnSpPr>
        <p:spPr>
          <a:xfrm flipH="1">
            <a:off x="3479793" y="5738571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D91ACA7-F70E-4AC9-9FEE-9B0C2CCB5EE5}"/>
              </a:ext>
            </a:extLst>
          </p:cNvPr>
          <p:cNvCxnSpPr>
            <a:cxnSpLocks/>
          </p:cNvCxnSpPr>
          <p:nvPr/>
        </p:nvCxnSpPr>
        <p:spPr>
          <a:xfrm flipH="1">
            <a:off x="3494909" y="589799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BC690DE-3625-45AC-A9E6-90F9544BD010}"/>
              </a:ext>
            </a:extLst>
          </p:cNvPr>
          <p:cNvCxnSpPr>
            <a:cxnSpLocks/>
          </p:cNvCxnSpPr>
          <p:nvPr/>
        </p:nvCxnSpPr>
        <p:spPr>
          <a:xfrm flipH="1">
            <a:off x="3572185" y="60694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C51039E-414B-4651-8E97-125B179944CF}"/>
              </a:ext>
            </a:extLst>
          </p:cNvPr>
          <p:cNvCxnSpPr>
            <a:cxnSpLocks/>
          </p:cNvCxnSpPr>
          <p:nvPr/>
        </p:nvCxnSpPr>
        <p:spPr>
          <a:xfrm flipH="1">
            <a:off x="3625972" y="621283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C07379-05DD-4786-8F9A-D9FF4CA81E9D}"/>
              </a:ext>
            </a:extLst>
          </p:cNvPr>
          <p:cNvSpPr txBox="1"/>
          <p:nvPr/>
        </p:nvSpPr>
        <p:spPr>
          <a:xfrm>
            <a:off x="3300221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3DF752E-FE32-4944-9B34-6E0240D634F1}"/>
              </a:ext>
            </a:extLst>
          </p:cNvPr>
          <p:cNvSpPr/>
          <p:nvPr/>
        </p:nvSpPr>
        <p:spPr>
          <a:xfrm>
            <a:off x="3542444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CAFE24D-1436-493B-ABCE-531BF9192B28}"/>
              </a:ext>
            </a:extLst>
          </p:cNvPr>
          <p:cNvSpPr txBox="1"/>
          <p:nvPr/>
        </p:nvSpPr>
        <p:spPr>
          <a:xfrm>
            <a:off x="5202016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433515C-C17A-4D9E-96AC-6C5D07240E1C}"/>
              </a:ext>
            </a:extLst>
          </p:cNvPr>
          <p:cNvSpPr/>
          <p:nvPr/>
        </p:nvSpPr>
        <p:spPr>
          <a:xfrm>
            <a:off x="5444239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D68B09-94B8-4ADB-80B4-BDB40FE28B7A}"/>
              </a:ext>
            </a:extLst>
          </p:cNvPr>
          <p:cNvSpPr txBox="1"/>
          <p:nvPr/>
        </p:nvSpPr>
        <p:spPr>
          <a:xfrm>
            <a:off x="5405769" y="4309561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1F8BE11-54A8-48B1-A6FB-C4EF5C7828A5}"/>
              </a:ext>
            </a:extLst>
          </p:cNvPr>
          <p:cNvSpPr txBox="1"/>
          <p:nvPr/>
        </p:nvSpPr>
        <p:spPr>
          <a:xfrm>
            <a:off x="3248756" y="46558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58CD34F-1ACC-4B6E-B017-DB97F9E39F5B}"/>
              </a:ext>
            </a:extLst>
          </p:cNvPr>
          <p:cNvSpPr txBox="1"/>
          <p:nvPr/>
        </p:nvSpPr>
        <p:spPr>
          <a:xfrm>
            <a:off x="2671522" y="385564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41268CBB-A0CB-4E36-8DAF-76262536B827}"/>
              </a:ext>
            </a:extLst>
          </p:cNvPr>
          <p:cNvSpPr/>
          <p:nvPr/>
        </p:nvSpPr>
        <p:spPr>
          <a:xfrm>
            <a:off x="4797155" y="423451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9DDFC0B-66EC-406C-AB9A-2D87483E44D5}"/>
              </a:ext>
            </a:extLst>
          </p:cNvPr>
          <p:cNvSpPr txBox="1"/>
          <p:nvPr/>
        </p:nvSpPr>
        <p:spPr>
          <a:xfrm>
            <a:off x="4635139" y="382073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/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blipFill>
                <a:blip r:embed="rId9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53640AB-A70D-4B2B-9819-F25F054C2742}"/>
              </a:ext>
            </a:extLst>
          </p:cNvPr>
          <p:cNvSpPr/>
          <p:nvPr/>
        </p:nvSpPr>
        <p:spPr>
          <a:xfrm>
            <a:off x="363618" y="2778299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1B040F5-3BFC-4B0B-B9BF-04BBB4D07000}"/>
              </a:ext>
            </a:extLst>
          </p:cNvPr>
          <p:cNvSpPr txBox="1"/>
          <p:nvPr/>
        </p:nvSpPr>
        <p:spPr>
          <a:xfrm>
            <a:off x="471911" y="279412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275" name="Circle: Hollow 274">
            <a:extLst>
              <a:ext uri="{FF2B5EF4-FFF2-40B4-BE49-F238E27FC236}">
                <a16:creationId xmlns:a16="http://schemas.microsoft.com/office/drawing/2014/main" id="{4884F9B3-2D58-4F26-8EFF-6C92382BB0C9}"/>
              </a:ext>
            </a:extLst>
          </p:cNvPr>
          <p:cNvSpPr/>
          <p:nvPr/>
        </p:nvSpPr>
        <p:spPr>
          <a:xfrm>
            <a:off x="2589876" y="5581632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E195A81-5325-482A-B297-30C390EAD428}"/>
              </a:ext>
            </a:extLst>
          </p:cNvPr>
          <p:cNvSpPr txBox="1"/>
          <p:nvPr/>
        </p:nvSpPr>
        <p:spPr>
          <a:xfrm>
            <a:off x="2698169" y="559746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277" name="Circle: Hollow 276">
            <a:extLst>
              <a:ext uri="{FF2B5EF4-FFF2-40B4-BE49-F238E27FC236}">
                <a16:creationId xmlns:a16="http://schemas.microsoft.com/office/drawing/2014/main" id="{CA9FE1AB-8DF4-49B4-8A36-0ABC5AE07B85}"/>
              </a:ext>
            </a:extLst>
          </p:cNvPr>
          <p:cNvSpPr/>
          <p:nvPr/>
        </p:nvSpPr>
        <p:spPr>
          <a:xfrm>
            <a:off x="6814393" y="299130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00AE28B-7C67-4659-8AEF-1A23CFBDF3F7}"/>
              </a:ext>
            </a:extLst>
          </p:cNvPr>
          <p:cNvSpPr txBox="1"/>
          <p:nvPr/>
        </p:nvSpPr>
        <p:spPr>
          <a:xfrm>
            <a:off x="6922686" y="300713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</a:t>
            </a:r>
            <a:endParaRPr lang="en-IN" sz="2800" b="1"/>
          </a:p>
        </p:txBody>
      </p:sp>
      <p:sp>
        <p:nvSpPr>
          <p:cNvPr id="279" name="Circle: Hollow 278">
            <a:extLst>
              <a:ext uri="{FF2B5EF4-FFF2-40B4-BE49-F238E27FC236}">
                <a16:creationId xmlns:a16="http://schemas.microsoft.com/office/drawing/2014/main" id="{A961CCF3-8B5C-4B96-9401-E02A35F6045D}"/>
              </a:ext>
            </a:extLst>
          </p:cNvPr>
          <p:cNvSpPr/>
          <p:nvPr/>
        </p:nvSpPr>
        <p:spPr>
          <a:xfrm>
            <a:off x="7598972" y="5539493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79D7B5A-FDB8-4365-A115-A09160900E24}"/>
              </a:ext>
            </a:extLst>
          </p:cNvPr>
          <p:cNvSpPr txBox="1"/>
          <p:nvPr/>
        </p:nvSpPr>
        <p:spPr>
          <a:xfrm>
            <a:off x="7707265" y="555532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4</a:t>
            </a:r>
            <a:endParaRPr lang="en-IN" sz="2800" b="1"/>
          </a:p>
        </p:txBody>
      </p:sp>
      <p:sp>
        <p:nvSpPr>
          <p:cNvPr id="281" name="Circle: Hollow 280">
            <a:extLst>
              <a:ext uri="{FF2B5EF4-FFF2-40B4-BE49-F238E27FC236}">
                <a16:creationId xmlns:a16="http://schemas.microsoft.com/office/drawing/2014/main" id="{9E190E30-D962-4CE3-BA90-BC6CF6BC637E}"/>
              </a:ext>
            </a:extLst>
          </p:cNvPr>
          <p:cNvSpPr/>
          <p:nvPr/>
        </p:nvSpPr>
        <p:spPr>
          <a:xfrm>
            <a:off x="8735090" y="297195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F251F19-5BFE-4C36-8AA8-F575B8CAA12B}"/>
              </a:ext>
            </a:extLst>
          </p:cNvPr>
          <p:cNvSpPr txBox="1"/>
          <p:nvPr/>
        </p:nvSpPr>
        <p:spPr>
          <a:xfrm>
            <a:off x="8843383" y="298778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5</a:t>
            </a:r>
            <a:endParaRPr lang="en-IN" sz="2800" b="1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6ED8E57-2537-4E84-8178-540E50455041}"/>
              </a:ext>
            </a:extLst>
          </p:cNvPr>
          <p:cNvCxnSpPr>
            <a:cxnSpLocks/>
          </p:cNvCxnSpPr>
          <p:nvPr/>
        </p:nvCxnSpPr>
        <p:spPr>
          <a:xfrm flipV="1">
            <a:off x="3622471" y="4746061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BC2E771-10A3-4477-8EC2-B9AACA450FE7}"/>
              </a:ext>
            </a:extLst>
          </p:cNvPr>
          <p:cNvCxnSpPr>
            <a:cxnSpLocks/>
            <a:stCxn id="264" idx="5"/>
          </p:cNvCxnSpPr>
          <p:nvPr/>
        </p:nvCxnSpPr>
        <p:spPr>
          <a:xfrm>
            <a:off x="3030047" y="4326887"/>
            <a:ext cx="573395" cy="414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D939DD5B-918B-48E6-9A60-B03FA1C73E02}"/>
              </a:ext>
            </a:extLst>
          </p:cNvPr>
          <p:cNvSpPr/>
          <p:nvPr/>
        </p:nvSpPr>
        <p:spPr>
          <a:xfrm>
            <a:off x="3573025" y="469246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F1045ED-37DC-43E9-9074-5C621151EC8A}"/>
              </a:ext>
            </a:extLst>
          </p:cNvPr>
          <p:cNvSpPr/>
          <p:nvPr/>
        </p:nvSpPr>
        <p:spPr>
          <a:xfrm>
            <a:off x="2941335" y="424309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DA7ED23-0E0C-4A7B-A5D5-EEE2CE1079DB}"/>
              </a:ext>
            </a:extLst>
          </p:cNvPr>
          <p:cNvCxnSpPr>
            <a:cxnSpLocks/>
          </p:cNvCxnSpPr>
          <p:nvPr/>
        </p:nvCxnSpPr>
        <p:spPr>
          <a:xfrm flipH="1">
            <a:off x="3622471" y="4746060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881A14EF-8BF4-45F1-9049-394A9DE0528C}"/>
              </a:ext>
            </a:extLst>
          </p:cNvPr>
          <p:cNvSpPr/>
          <p:nvPr/>
        </p:nvSpPr>
        <p:spPr>
          <a:xfrm>
            <a:off x="5391866" y="467544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513</Words>
  <Application>Microsoft Office PowerPoint</Application>
  <PresentationFormat>Widescreen</PresentationFormat>
  <Paragraphs>372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Hebrew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56</cp:revision>
  <dcterms:created xsi:type="dcterms:W3CDTF">2023-01-27T09:13:56Z</dcterms:created>
  <dcterms:modified xsi:type="dcterms:W3CDTF">2023-02-01T20:40:26Z</dcterms:modified>
</cp:coreProperties>
</file>