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142B8A-A4A9-4A79-BB71-ABECD59C4BCA}"/>
              </a:ext>
            </a:extLst>
          </p:cNvPr>
          <p:cNvSpPr/>
          <p:nvPr/>
        </p:nvSpPr>
        <p:spPr>
          <a:xfrm>
            <a:off x="6669739" y="618567"/>
            <a:ext cx="3953438" cy="244288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167FB2-E8FC-4A20-B4E5-25796F60B1B9}"/>
              </a:ext>
            </a:extLst>
          </p:cNvPr>
          <p:cNvSpPr/>
          <p:nvPr/>
        </p:nvSpPr>
        <p:spPr>
          <a:xfrm>
            <a:off x="3263152" y="4688541"/>
            <a:ext cx="412377" cy="995083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56B3B2-CAAB-48D5-BB1D-7810DD030DB4}"/>
              </a:ext>
            </a:extLst>
          </p:cNvPr>
          <p:cNvSpPr/>
          <p:nvPr/>
        </p:nvSpPr>
        <p:spPr>
          <a:xfrm>
            <a:off x="2169459" y="1075764"/>
            <a:ext cx="1497106" cy="1461247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EDAD51-D3E6-46B4-904C-348BBD136220}"/>
              </a:ext>
            </a:extLst>
          </p:cNvPr>
          <p:cNvSpPr/>
          <p:nvPr/>
        </p:nvSpPr>
        <p:spPr>
          <a:xfrm>
            <a:off x="3254188" y="1067923"/>
            <a:ext cx="1497106" cy="1461247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D13A483-4D24-40CF-BDE1-4A168F1C61FB}"/>
              </a:ext>
            </a:extLst>
          </p:cNvPr>
          <p:cNvSpPr/>
          <p:nvPr/>
        </p:nvSpPr>
        <p:spPr>
          <a:xfrm>
            <a:off x="1461247" y="618567"/>
            <a:ext cx="3971365" cy="2442882"/>
          </a:xfrm>
          <a:prstGeom prst="frame">
            <a:avLst>
              <a:gd name="adj1" fmla="val 26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A232DBEE-697B-4B43-8DCD-787B9537C973}"/>
              </a:ext>
            </a:extLst>
          </p:cNvPr>
          <p:cNvSpPr/>
          <p:nvPr/>
        </p:nvSpPr>
        <p:spPr>
          <a:xfrm>
            <a:off x="1461247" y="3917578"/>
            <a:ext cx="3971365" cy="2442882"/>
          </a:xfrm>
          <a:prstGeom prst="frame">
            <a:avLst>
              <a:gd name="adj1" fmla="val 26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A7C22DD4-899B-47D2-9D85-1B095E746404}"/>
              </a:ext>
            </a:extLst>
          </p:cNvPr>
          <p:cNvSpPr/>
          <p:nvPr/>
        </p:nvSpPr>
        <p:spPr>
          <a:xfrm>
            <a:off x="6651812" y="618567"/>
            <a:ext cx="3971365" cy="2442882"/>
          </a:xfrm>
          <a:prstGeom prst="frame">
            <a:avLst>
              <a:gd name="adj1" fmla="val 26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C35FDC75-7D30-4D93-B078-010676C10590}"/>
              </a:ext>
            </a:extLst>
          </p:cNvPr>
          <p:cNvSpPr/>
          <p:nvPr/>
        </p:nvSpPr>
        <p:spPr>
          <a:xfrm>
            <a:off x="6741457" y="3917578"/>
            <a:ext cx="3971365" cy="2442882"/>
          </a:xfrm>
          <a:prstGeom prst="frame">
            <a:avLst>
              <a:gd name="adj1" fmla="val 26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D7E90D4F-76AD-466B-B655-12B263F13396}"/>
              </a:ext>
            </a:extLst>
          </p:cNvPr>
          <p:cNvSpPr/>
          <p:nvPr/>
        </p:nvSpPr>
        <p:spPr>
          <a:xfrm>
            <a:off x="2106706" y="1006290"/>
            <a:ext cx="1622612" cy="1595717"/>
          </a:xfrm>
          <a:prstGeom prst="donut">
            <a:avLst>
              <a:gd name="adj" fmla="val 364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1C5574B9-B616-4FE5-B757-532B9E1B8036}"/>
              </a:ext>
            </a:extLst>
          </p:cNvPr>
          <p:cNvSpPr/>
          <p:nvPr/>
        </p:nvSpPr>
        <p:spPr>
          <a:xfrm>
            <a:off x="3191435" y="1006290"/>
            <a:ext cx="1622612" cy="1595717"/>
          </a:xfrm>
          <a:prstGeom prst="donut">
            <a:avLst>
              <a:gd name="adj" fmla="val 364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0716EFCD-ACB9-4189-8063-385AA6ED635B}"/>
              </a:ext>
            </a:extLst>
          </p:cNvPr>
          <p:cNvSpPr/>
          <p:nvPr/>
        </p:nvSpPr>
        <p:spPr>
          <a:xfrm>
            <a:off x="2106706" y="4368055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23AFE5CE-77EB-4A01-B8AC-45C63C7CB80E}"/>
              </a:ext>
            </a:extLst>
          </p:cNvPr>
          <p:cNvSpPr/>
          <p:nvPr/>
        </p:nvSpPr>
        <p:spPr>
          <a:xfrm>
            <a:off x="3191435" y="4368055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1E514BE3-D1A6-4F49-B6A5-410BEE03E13C}"/>
              </a:ext>
            </a:extLst>
          </p:cNvPr>
          <p:cNvSpPr/>
          <p:nvPr/>
        </p:nvSpPr>
        <p:spPr>
          <a:xfrm>
            <a:off x="7915833" y="4341160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38C5AA9C-E603-4C12-9B4F-903E4972364A}"/>
              </a:ext>
            </a:extLst>
          </p:cNvPr>
          <p:cNvSpPr/>
          <p:nvPr/>
        </p:nvSpPr>
        <p:spPr>
          <a:xfrm>
            <a:off x="8305795" y="4700865"/>
            <a:ext cx="842683" cy="862854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4482B0-7CAB-4BE0-A13B-1E057961BB48}"/>
              </a:ext>
            </a:extLst>
          </p:cNvPr>
          <p:cNvSpPr/>
          <p:nvPr/>
        </p:nvSpPr>
        <p:spPr>
          <a:xfrm>
            <a:off x="7377951" y="1067923"/>
            <a:ext cx="1497106" cy="1461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03DCE9-1494-4C0F-87BF-DD6AC38D22C1}"/>
              </a:ext>
            </a:extLst>
          </p:cNvPr>
          <p:cNvSpPr/>
          <p:nvPr/>
        </p:nvSpPr>
        <p:spPr>
          <a:xfrm>
            <a:off x="8462680" y="1078012"/>
            <a:ext cx="1497106" cy="1461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D27BB4A3-A734-4E77-8EFC-098ED9B4BEB4}"/>
              </a:ext>
            </a:extLst>
          </p:cNvPr>
          <p:cNvSpPr/>
          <p:nvPr/>
        </p:nvSpPr>
        <p:spPr>
          <a:xfrm>
            <a:off x="8399929" y="1006290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61A638CF-C2E0-4322-BA5A-1A918866C1CB}"/>
              </a:ext>
            </a:extLst>
          </p:cNvPr>
          <p:cNvSpPr/>
          <p:nvPr/>
        </p:nvSpPr>
        <p:spPr>
          <a:xfrm>
            <a:off x="7315200" y="1006290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6EA8-EBA6-46D5-9FF9-A4D70A170BFB}"/>
              </a:ext>
            </a:extLst>
          </p:cNvPr>
          <p:cNvSpPr txBox="1"/>
          <p:nvPr/>
        </p:nvSpPr>
        <p:spPr>
          <a:xfrm>
            <a:off x="1900517" y="894228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2C7F9E-F8E4-4344-9906-320F3A796AEB}"/>
              </a:ext>
            </a:extLst>
          </p:cNvPr>
          <p:cNvSpPr txBox="1"/>
          <p:nvPr/>
        </p:nvSpPr>
        <p:spPr>
          <a:xfrm>
            <a:off x="1900517" y="4201689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2230-D22D-4E01-A188-78EF84B81FB4}"/>
              </a:ext>
            </a:extLst>
          </p:cNvPr>
          <p:cNvSpPr txBox="1"/>
          <p:nvPr/>
        </p:nvSpPr>
        <p:spPr>
          <a:xfrm>
            <a:off x="7678262" y="4201689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D3B257-EC9E-40BF-82AA-B6A27283DD57}"/>
              </a:ext>
            </a:extLst>
          </p:cNvPr>
          <p:cNvSpPr txBox="1"/>
          <p:nvPr/>
        </p:nvSpPr>
        <p:spPr>
          <a:xfrm>
            <a:off x="7203140" y="733476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14D54-C923-4802-B181-8BE664011C3F}"/>
              </a:ext>
            </a:extLst>
          </p:cNvPr>
          <p:cNvSpPr txBox="1"/>
          <p:nvPr/>
        </p:nvSpPr>
        <p:spPr>
          <a:xfrm>
            <a:off x="4540616" y="4165321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991B35-5618-4A8A-B43A-A8290E65D278}"/>
              </a:ext>
            </a:extLst>
          </p:cNvPr>
          <p:cNvSpPr txBox="1"/>
          <p:nvPr/>
        </p:nvSpPr>
        <p:spPr>
          <a:xfrm>
            <a:off x="8489570" y="5063939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13BE17-5906-487A-9890-DA2394E3BB1C}"/>
              </a:ext>
            </a:extLst>
          </p:cNvPr>
          <p:cNvSpPr txBox="1"/>
          <p:nvPr/>
        </p:nvSpPr>
        <p:spPr>
          <a:xfrm>
            <a:off x="4513728" y="894228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0F7DC4-1ED9-4F9A-A3A1-7DB1FE99FD71}"/>
              </a:ext>
            </a:extLst>
          </p:cNvPr>
          <p:cNvSpPr txBox="1"/>
          <p:nvPr/>
        </p:nvSpPr>
        <p:spPr>
          <a:xfrm>
            <a:off x="9654993" y="733476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61E395-CB84-460E-B9FE-052DDAF9CD7B}"/>
              </a:ext>
            </a:extLst>
          </p:cNvPr>
          <p:cNvSpPr txBox="1"/>
          <p:nvPr/>
        </p:nvSpPr>
        <p:spPr>
          <a:xfrm>
            <a:off x="4957478" y="95347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FB235-C5C4-4B41-AD9B-D617963EAC1C}"/>
              </a:ext>
            </a:extLst>
          </p:cNvPr>
          <p:cNvSpPr txBox="1"/>
          <p:nvPr/>
        </p:nvSpPr>
        <p:spPr>
          <a:xfrm>
            <a:off x="4955232" y="3394358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8CED52-F8D4-4CD8-A16D-1C1ADA1621BF}"/>
              </a:ext>
            </a:extLst>
          </p:cNvPr>
          <p:cNvSpPr txBox="1"/>
          <p:nvPr/>
        </p:nvSpPr>
        <p:spPr>
          <a:xfrm>
            <a:off x="10255621" y="3394358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20D033-40A3-4B82-9D45-E154416201D3}"/>
              </a:ext>
            </a:extLst>
          </p:cNvPr>
          <p:cNvSpPr txBox="1"/>
          <p:nvPr/>
        </p:nvSpPr>
        <p:spPr>
          <a:xfrm>
            <a:off x="10217515" y="95347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3E332B-CCCD-45B1-9165-2BEE657E7990}"/>
                  </a:ext>
                </a:extLst>
              </p:cNvPr>
              <p:cNvSpPr txBox="1"/>
              <p:nvPr/>
            </p:nvSpPr>
            <p:spPr>
              <a:xfrm>
                <a:off x="3065930" y="2506339"/>
                <a:ext cx="8695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E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b="1"/>
                  <a:t>F</a:t>
                </a:r>
                <a:endParaRPr lang="en-IN" sz="28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3E332B-CCCD-45B1-9165-2BEE657E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30" y="2506339"/>
                <a:ext cx="869577" cy="523220"/>
              </a:xfrm>
              <a:prstGeom prst="rect">
                <a:avLst/>
              </a:prstGeom>
              <a:blipFill>
                <a:blip r:embed="rId2"/>
                <a:stretch>
                  <a:fillRect l="-7692" t="-10465" r="-8392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960B16-9DB8-44ED-8B54-64647231342F}"/>
                  </a:ext>
                </a:extLst>
              </p:cNvPr>
              <p:cNvSpPr txBox="1"/>
              <p:nvPr/>
            </p:nvSpPr>
            <p:spPr>
              <a:xfrm>
                <a:off x="3034551" y="5837240"/>
                <a:ext cx="8695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E</a:t>
                </a:r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b="1"/>
                  <a:t>F</a:t>
                </a:r>
                <a:endParaRPr lang="en-IN" sz="2800" b="1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960B16-9DB8-44ED-8B54-646472313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51" y="5837240"/>
                <a:ext cx="869577" cy="523220"/>
              </a:xfrm>
              <a:prstGeom prst="rect">
                <a:avLst/>
              </a:prstGeom>
              <a:blipFill>
                <a:blip r:embed="rId3"/>
                <a:stretch>
                  <a:fillRect l="-8451" t="-11765" r="-8451" b="-34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A1F56D-8222-4455-B518-6622EA28D8F5}"/>
                  </a:ext>
                </a:extLst>
              </p:cNvPr>
              <p:cNvSpPr txBox="1"/>
              <p:nvPr/>
            </p:nvSpPr>
            <p:spPr>
              <a:xfrm>
                <a:off x="8175803" y="3072653"/>
                <a:ext cx="11026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A1F56D-8222-4455-B518-6622EA28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03" y="3072653"/>
                <a:ext cx="11026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326A9A-9069-43ED-8A58-585390C99778}"/>
                  </a:ext>
                </a:extLst>
              </p:cNvPr>
              <p:cNvSpPr txBox="1"/>
              <p:nvPr/>
            </p:nvSpPr>
            <p:spPr>
              <a:xfrm>
                <a:off x="8175803" y="5887059"/>
                <a:ext cx="12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⊂</m:t>
                      </m:r>
                      <m:acc>
                        <m:accPr>
                          <m:chr m:val="̅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326A9A-9069-43ED-8A58-585390C9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03" y="5887059"/>
                <a:ext cx="12505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DBC5A0-E6D0-415B-9623-5EA62C3FF3B1}"/>
              </a:ext>
            </a:extLst>
          </p:cNvPr>
          <p:cNvCxnSpPr/>
          <p:nvPr/>
        </p:nvCxnSpPr>
        <p:spPr>
          <a:xfrm flipV="1">
            <a:off x="997808" y="797859"/>
            <a:ext cx="0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9C1C68-2722-445B-A783-90B0CE0C533F}"/>
              </a:ext>
            </a:extLst>
          </p:cNvPr>
          <p:cNvCxnSpPr>
            <a:cxnSpLocks/>
          </p:cNvCxnSpPr>
          <p:nvPr/>
        </p:nvCxnSpPr>
        <p:spPr>
          <a:xfrm>
            <a:off x="997808" y="3585883"/>
            <a:ext cx="26625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BEDF15-849D-438B-9442-9D6458B0B2E5}"/>
              </a:ext>
            </a:extLst>
          </p:cNvPr>
          <p:cNvCxnSpPr/>
          <p:nvPr/>
        </p:nvCxnSpPr>
        <p:spPr>
          <a:xfrm flipV="1">
            <a:off x="4795336" y="824753"/>
            <a:ext cx="0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933239-5096-4BDF-AF47-EBE2027BF6CF}"/>
              </a:ext>
            </a:extLst>
          </p:cNvPr>
          <p:cNvCxnSpPr>
            <a:cxnSpLocks/>
          </p:cNvCxnSpPr>
          <p:nvPr/>
        </p:nvCxnSpPr>
        <p:spPr>
          <a:xfrm>
            <a:off x="4795336" y="3612777"/>
            <a:ext cx="26625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4EE9D7-973D-47DF-BEBB-04F360F1D52F}"/>
              </a:ext>
            </a:extLst>
          </p:cNvPr>
          <p:cNvCxnSpPr/>
          <p:nvPr/>
        </p:nvCxnSpPr>
        <p:spPr>
          <a:xfrm flipV="1">
            <a:off x="8579223" y="824753"/>
            <a:ext cx="0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79FF9B-ACD9-4C9F-812F-EF6B08B3A616}"/>
              </a:ext>
            </a:extLst>
          </p:cNvPr>
          <p:cNvCxnSpPr>
            <a:cxnSpLocks/>
          </p:cNvCxnSpPr>
          <p:nvPr/>
        </p:nvCxnSpPr>
        <p:spPr>
          <a:xfrm>
            <a:off x="8579223" y="3612777"/>
            <a:ext cx="26625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C902CA-C6B6-42C7-851A-654AB0442D4A}"/>
              </a:ext>
            </a:extLst>
          </p:cNvPr>
          <p:cNvSpPr/>
          <p:nvPr/>
        </p:nvSpPr>
        <p:spPr>
          <a:xfrm>
            <a:off x="1365360" y="1693936"/>
            <a:ext cx="2178427" cy="1578182"/>
          </a:xfrm>
          <a:custGeom>
            <a:avLst/>
            <a:gdLst>
              <a:gd name="connsiteX0" fmla="*/ 0 w 2232212"/>
              <a:gd name="connsiteY0" fmla="*/ 1452677 h 1578183"/>
              <a:gd name="connsiteX1" fmla="*/ 251012 w 2232212"/>
              <a:gd name="connsiteY1" fmla="*/ 394 h 1578183"/>
              <a:gd name="connsiteX2" fmla="*/ 1272989 w 2232212"/>
              <a:gd name="connsiteY2" fmla="*/ 1309241 h 1578183"/>
              <a:gd name="connsiteX3" fmla="*/ 2232212 w 2232212"/>
              <a:gd name="connsiteY3" fmla="*/ 1578183 h 157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12" h="1578183">
                <a:moveTo>
                  <a:pt x="0" y="1452677"/>
                </a:moveTo>
                <a:cubicBezTo>
                  <a:pt x="19423" y="738488"/>
                  <a:pt x="38847" y="24300"/>
                  <a:pt x="251012" y="394"/>
                </a:cubicBezTo>
                <a:cubicBezTo>
                  <a:pt x="463177" y="-23512"/>
                  <a:pt x="942789" y="1046276"/>
                  <a:pt x="1272989" y="1309241"/>
                </a:cubicBezTo>
                <a:cubicBezTo>
                  <a:pt x="1603189" y="1572206"/>
                  <a:pt x="1917700" y="1575194"/>
                  <a:pt x="2232212" y="157818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F9A63D-F60C-4159-A24C-E1355EAAEDC7}"/>
              </a:ext>
            </a:extLst>
          </p:cNvPr>
          <p:cNvSpPr/>
          <p:nvPr/>
        </p:nvSpPr>
        <p:spPr>
          <a:xfrm>
            <a:off x="4974631" y="1857878"/>
            <a:ext cx="2321859" cy="1459063"/>
          </a:xfrm>
          <a:custGeom>
            <a:avLst/>
            <a:gdLst>
              <a:gd name="connsiteX0" fmla="*/ 0 w 2321859"/>
              <a:gd name="connsiteY0" fmla="*/ 1450098 h 1459063"/>
              <a:gd name="connsiteX1" fmla="*/ 636494 w 2321859"/>
              <a:gd name="connsiteY1" fmla="*/ 1190122 h 1459063"/>
              <a:gd name="connsiteX2" fmla="*/ 977153 w 2321859"/>
              <a:gd name="connsiteY2" fmla="*/ 204004 h 1459063"/>
              <a:gd name="connsiteX3" fmla="*/ 1111624 w 2321859"/>
              <a:gd name="connsiteY3" fmla="*/ 6781 h 1459063"/>
              <a:gd name="connsiteX4" fmla="*/ 1255059 w 2321859"/>
              <a:gd name="connsiteY4" fmla="*/ 87463 h 1459063"/>
              <a:gd name="connsiteX5" fmla="*/ 1398494 w 2321859"/>
              <a:gd name="connsiteY5" fmla="*/ 481910 h 1459063"/>
              <a:gd name="connsiteX6" fmla="*/ 1586753 w 2321859"/>
              <a:gd name="connsiteY6" fmla="*/ 1172192 h 1459063"/>
              <a:gd name="connsiteX7" fmla="*/ 1909483 w 2321859"/>
              <a:gd name="connsiteY7" fmla="*/ 1405275 h 1459063"/>
              <a:gd name="connsiteX8" fmla="*/ 2321859 w 2321859"/>
              <a:gd name="connsiteY8" fmla="*/ 1459063 h 145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1859" h="1459063">
                <a:moveTo>
                  <a:pt x="0" y="1450098"/>
                </a:moveTo>
                <a:cubicBezTo>
                  <a:pt x="236817" y="1423951"/>
                  <a:pt x="473635" y="1397804"/>
                  <a:pt x="636494" y="1190122"/>
                </a:cubicBezTo>
                <a:cubicBezTo>
                  <a:pt x="799353" y="982440"/>
                  <a:pt x="897965" y="401227"/>
                  <a:pt x="977153" y="204004"/>
                </a:cubicBezTo>
                <a:cubicBezTo>
                  <a:pt x="1056341" y="6780"/>
                  <a:pt x="1065306" y="26204"/>
                  <a:pt x="1111624" y="6781"/>
                </a:cubicBezTo>
                <a:cubicBezTo>
                  <a:pt x="1157942" y="-12642"/>
                  <a:pt x="1207247" y="8275"/>
                  <a:pt x="1255059" y="87463"/>
                </a:cubicBezTo>
                <a:cubicBezTo>
                  <a:pt x="1302871" y="166651"/>
                  <a:pt x="1343212" y="301122"/>
                  <a:pt x="1398494" y="481910"/>
                </a:cubicBezTo>
                <a:cubicBezTo>
                  <a:pt x="1453776" y="662698"/>
                  <a:pt x="1501588" y="1018298"/>
                  <a:pt x="1586753" y="1172192"/>
                </a:cubicBezTo>
                <a:cubicBezTo>
                  <a:pt x="1671918" y="1326086"/>
                  <a:pt x="1786965" y="1357463"/>
                  <a:pt x="1909483" y="1405275"/>
                </a:cubicBezTo>
                <a:cubicBezTo>
                  <a:pt x="2032001" y="1453087"/>
                  <a:pt x="2176930" y="1456075"/>
                  <a:pt x="2321859" y="14590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305BD1-CC47-4BD7-BD40-849363FDD605}"/>
              </a:ext>
            </a:extLst>
          </p:cNvPr>
          <p:cNvSpPr/>
          <p:nvPr/>
        </p:nvSpPr>
        <p:spPr>
          <a:xfrm>
            <a:off x="8812308" y="1747724"/>
            <a:ext cx="2268068" cy="1653744"/>
          </a:xfrm>
          <a:custGeom>
            <a:avLst/>
            <a:gdLst>
              <a:gd name="connsiteX0" fmla="*/ 0 w 2232212"/>
              <a:gd name="connsiteY0" fmla="*/ 1582032 h 1670509"/>
              <a:gd name="connsiteX1" fmla="*/ 1048870 w 2232212"/>
              <a:gd name="connsiteY1" fmla="*/ 1178620 h 1670509"/>
              <a:gd name="connsiteX2" fmla="*/ 1577788 w 2232212"/>
              <a:gd name="connsiteY2" fmla="*/ 165609 h 1670509"/>
              <a:gd name="connsiteX3" fmla="*/ 1748118 w 2232212"/>
              <a:gd name="connsiteY3" fmla="*/ 4244 h 1670509"/>
              <a:gd name="connsiteX4" fmla="*/ 1891553 w 2232212"/>
              <a:gd name="connsiteY4" fmla="*/ 192503 h 1670509"/>
              <a:gd name="connsiteX5" fmla="*/ 2142565 w 2232212"/>
              <a:gd name="connsiteY5" fmla="*/ 1483420 h 1670509"/>
              <a:gd name="connsiteX6" fmla="*/ 2232212 w 2232212"/>
              <a:gd name="connsiteY6" fmla="*/ 1635820 h 16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2212" h="1670509">
                <a:moveTo>
                  <a:pt x="0" y="1582032"/>
                </a:moveTo>
                <a:cubicBezTo>
                  <a:pt x="392952" y="1498361"/>
                  <a:pt x="785905" y="1414690"/>
                  <a:pt x="1048870" y="1178620"/>
                </a:cubicBezTo>
                <a:cubicBezTo>
                  <a:pt x="1311835" y="942549"/>
                  <a:pt x="1461247" y="361338"/>
                  <a:pt x="1577788" y="165609"/>
                </a:cubicBezTo>
                <a:cubicBezTo>
                  <a:pt x="1694329" y="-30120"/>
                  <a:pt x="1695824" y="-238"/>
                  <a:pt x="1748118" y="4244"/>
                </a:cubicBezTo>
                <a:cubicBezTo>
                  <a:pt x="1800412" y="8726"/>
                  <a:pt x="1825812" y="-54026"/>
                  <a:pt x="1891553" y="192503"/>
                </a:cubicBezTo>
                <a:cubicBezTo>
                  <a:pt x="1957294" y="439032"/>
                  <a:pt x="2085789" y="1242867"/>
                  <a:pt x="2142565" y="1483420"/>
                </a:cubicBezTo>
                <a:cubicBezTo>
                  <a:pt x="2199341" y="1723973"/>
                  <a:pt x="2215776" y="1679896"/>
                  <a:pt x="2232212" y="1635820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5DE1DFA6-862D-4910-A950-A9DCF618EF5E}"/>
              </a:ext>
            </a:extLst>
          </p:cNvPr>
          <p:cNvSpPr/>
          <p:nvPr/>
        </p:nvSpPr>
        <p:spPr>
          <a:xfrm rot="2412389">
            <a:off x="2324582" y="2645911"/>
            <a:ext cx="259977" cy="3946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01E81FB2-626A-48E2-804B-9FD08CB4DA2C}"/>
              </a:ext>
            </a:extLst>
          </p:cNvPr>
          <p:cNvSpPr/>
          <p:nvPr/>
        </p:nvSpPr>
        <p:spPr>
          <a:xfrm rot="9113731">
            <a:off x="9365260" y="2908096"/>
            <a:ext cx="259977" cy="3946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4CBAC7-511F-4369-9195-B336A5D29BF0}"/>
              </a:ext>
            </a:extLst>
          </p:cNvPr>
          <p:cNvSpPr txBox="1"/>
          <p:nvPr/>
        </p:nvSpPr>
        <p:spPr>
          <a:xfrm>
            <a:off x="886720" y="3677132"/>
            <a:ext cx="288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Positively skewed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51DBDF-92CC-4EB6-9B82-F84A49D0D110}"/>
              </a:ext>
            </a:extLst>
          </p:cNvPr>
          <p:cNvSpPr txBox="1"/>
          <p:nvPr/>
        </p:nvSpPr>
        <p:spPr>
          <a:xfrm>
            <a:off x="4260182" y="3659202"/>
            <a:ext cx="384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Symmetrically skewed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1C0EEF-0C99-4937-86A7-FE82F0392F78}"/>
              </a:ext>
            </a:extLst>
          </p:cNvPr>
          <p:cNvSpPr txBox="1"/>
          <p:nvPr/>
        </p:nvSpPr>
        <p:spPr>
          <a:xfrm>
            <a:off x="8193745" y="3677132"/>
            <a:ext cx="3433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Negatively skewed</a:t>
            </a:r>
            <a:endParaRPr lang="en-I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011F5-7ECF-41C5-B69B-B6D39CF14449}"/>
                  </a:ext>
                </a:extLst>
              </p:cNvPr>
              <p:cNvSpPr txBox="1"/>
              <p:nvPr/>
            </p:nvSpPr>
            <p:spPr>
              <a:xfrm>
                <a:off x="8100585" y="4318495"/>
                <a:ext cx="4040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Mean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/>
                  <a:t> Median</a:t>
                </a:r>
                <a:r>
                  <a:rPr lang="en-US" sz="2800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800" b="1"/>
                  <a:t>Mode</a:t>
                </a:r>
                <a:endParaRPr lang="en-IN" sz="2800" b="1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011F5-7ECF-41C5-B69B-B6D39CF14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85" y="4318495"/>
                <a:ext cx="4040352" cy="523220"/>
              </a:xfrm>
              <a:prstGeom prst="rect">
                <a:avLst/>
              </a:prstGeom>
              <a:blipFill>
                <a:blip r:embed="rId2"/>
                <a:stretch>
                  <a:fillRect l="-1508" t="-10465" r="-1207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2A1991F2-A64B-435C-81DF-3F4DA66E4515}"/>
              </a:ext>
            </a:extLst>
          </p:cNvPr>
          <p:cNvSpPr txBox="1"/>
          <p:nvPr/>
        </p:nvSpPr>
        <p:spPr>
          <a:xfrm>
            <a:off x="4269145" y="4282637"/>
            <a:ext cx="38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Mean=Median=Mode</a:t>
            </a:r>
            <a:endParaRPr lang="en-I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0ED926-AF69-49DC-9B7D-CAC3101B4380}"/>
                  </a:ext>
                </a:extLst>
              </p:cNvPr>
              <p:cNvSpPr txBox="1"/>
              <p:nvPr/>
            </p:nvSpPr>
            <p:spPr>
              <a:xfrm>
                <a:off x="268942" y="4309530"/>
                <a:ext cx="3971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Mode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/>
                  <a:t> Median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/>
                  <a:t> Mean</a:t>
                </a:r>
                <a:endParaRPr lang="en-IN" sz="2800" b="1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0ED926-AF69-49DC-9B7D-CAC3101B4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2" y="4309530"/>
                <a:ext cx="3971360" cy="523220"/>
              </a:xfrm>
              <a:prstGeom prst="rect">
                <a:avLst/>
              </a:prstGeom>
              <a:blipFill>
                <a:blip r:embed="rId3"/>
                <a:stretch>
                  <a:fillRect l="-2301" t="-11628" r="-2147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ame 14">
            <a:extLst>
              <a:ext uri="{FF2B5EF4-FFF2-40B4-BE49-F238E27FC236}">
                <a16:creationId xmlns:a16="http://schemas.microsoft.com/office/drawing/2014/main" id="{17AD5491-7C60-421A-BB0C-983ECD7313BE}"/>
              </a:ext>
            </a:extLst>
          </p:cNvPr>
          <p:cNvSpPr/>
          <p:nvPr/>
        </p:nvSpPr>
        <p:spPr>
          <a:xfrm>
            <a:off x="268942" y="681318"/>
            <a:ext cx="4040351" cy="4160397"/>
          </a:xfrm>
          <a:prstGeom prst="frame">
            <a:avLst>
              <a:gd name="adj1" fmla="val 1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Frame 70">
            <a:extLst>
              <a:ext uri="{FF2B5EF4-FFF2-40B4-BE49-F238E27FC236}">
                <a16:creationId xmlns:a16="http://schemas.microsoft.com/office/drawing/2014/main" id="{4FA0BBC0-A166-40C7-B80E-FC76E23B03E9}"/>
              </a:ext>
            </a:extLst>
          </p:cNvPr>
          <p:cNvSpPr/>
          <p:nvPr/>
        </p:nvSpPr>
        <p:spPr>
          <a:xfrm>
            <a:off x="4408882" y="681318"/>
            <a:ext cx="3555030" cy="4160397"/>
          </a:xfrm>
          <a:prstGeom prst="frame">
            <a:avLst>
              <a:gd name="adj1" fmla="val 1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2" name="Frame 71">
            <a:extLst>
              <a:ext uri="{FF2B5EF4-FFF2-40B4-BE49-F238E27FC236}">
                <a16:creationId xmlns:a16="http://schemas.microsoft.com/office/drawing/2014/main" id="{55F6A025-60A5-4640-B76E-23A75183F2B7}"/>
              </a:ext>
            </a:extLst>
          </p:cNvPr>
          <p:cNvSpPr/>
          <p:nvPr/>
        </p:nvSpPr>
        <p:spPr>
          <a:xfrm>
            <a:off x="8046795" y="681318"/>
            <a:ext cx="4040351" cy="4160397"/>
          </a:xfrm>
          <a:prstGeom prst="frame">
            <a:avLst>
              <a:gd name="adj1" fmla="val 1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45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63</cp:revision>
  <dcterms:created xsi:type="dcterms:W3CDTF">2023-01-27T09:13:56Z</dcterms:created>
  <dcterms:modified xsi:type="dcterms:W3CDTF">2023-02-02T14:54:05Z</dcterms:modified>
</cp:coreProperties>
</file>