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5115-6C22-4E32-958F-1F6770058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9FA36-C6E9-470E-A3C7-782AD5112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C9F38-3710-41EF-B665-64AB2995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4498-1180-4AA7-AF96-17AA0D7F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E0F21-57D2-43B6-BF0A-42B0C1D0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41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2B2A-7B83-4064-AA7E-936AD1D2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78FAA-911F-45A3-9A77-52210D914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1E07-C08C-43A2-8CAB-844D0A39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85AD4-F8C3-4C53-B7C8-8A596CD2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0340B-2372-45CC-BD54-CD5E7016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B4BD86-2B77-4B73-8199-49AE4C817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0E0C0-FE2A-41A6-8275-73698732D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13C7D-8A6D-4C57-A484-89B1C4A8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178FF-721C-4974-B563-A7484DB1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8EC58-4F93-45DB-852C-86F279A0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80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9EA2-4B6E-4F12-89E2-A44117D3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1D2A2-E8F8-4314-91F7-F06D75B12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FA03C-F1D0-4656-B89F-498EAF53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D04A3-5F8B-4FA5-A192-602D01AD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2F0DC-3B00-43DF-9823-33B4A94C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81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0FEB-ECA5-4D2E-8AAE-FC677A8A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F77E2-C8ED-4518-8810-9402C2B0C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B75F8-2624-4A60-8CA8-312BC882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CFBBB-DFE5-4B03-B469-3B7005CF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00B1D-06AA-4BA7-98F5-9AD48346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86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5195-389E-41D2-8824-2014A7B1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1E3FF-7308-414E-8253-D11AD193A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725F7-48B5-41D8-96F9-AF1461639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2051A-3D57-49EB-97A5-AABD59CA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B91D3-B1C7-4E88-B96C-2F81A7D7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953D2-4C7B-4ACA-8C30-A3E8F5E5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7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2FA9-C4BE-4325-8453-1D87F1A3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1EEF4-3E48-4054-8764-42C4D8EA2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627D0-8F89-4E82-A73D-B4131723F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7F951-F115-47D4-BEC2-A6295AA71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C1A27-C86E-4562-8957-B259CE9A9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72543-F320-4998-ABAA-5499B04C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B1946-E7AD-4EC8-9D16-8E231697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6E27F-E461-464F-8927-5211DC95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44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8797-D22B-4027-B921-9BC396D5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FF49A-5376-4E49-82F7-FF67525B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4226B-97AD-4081-B07C-D6C7CB8B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0553F-B764-471C-9E0E-922086B3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68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9583E-E977-470F-AB0B-4F8BAFB0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E4A98-D950-4B19-B84D-A8E99E7E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EA905-06DD-4406-9608-A1FFCDB5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16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689B-D94A-48E5-87EB-6B9ED66D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5EAD4-BFCB-438A-8FF0-E1A279E5D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D0CAE-943B-49AA-B876-80DA12AC3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A7BF5-C54E-46CF-9C2B-A19C9C7F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21C37-F52F-403D-A2F0-B521AB9A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2E31C-DE91-4DC9-88B0-A9D5887B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29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7BC2-A21B-4D9B-8113-7874979C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D1ABB-8E36-4706-876A-C5F8C32A6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76259-14A9-4D29-8928-C95DA285B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A1DCD-DCAB-451B-95F7-3F45079D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5312B-7C52-4D0A-8B66-B2BC668B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AF75B-24C0-42EF-8D2B-DB9974B1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71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B6AABA-3528-47A9-9E64-65D0E418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FE823-46BF-4E27-A987-82406172F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1CFD9-41A4-46C8-A591-DD233B407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02788-B3D0-4CAD-96CC-4B452FA47DBC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DFE68-CC7D-4546-B012-75EB5AD6E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14EDD-B9AB-4B0C-B790-67103D4FC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60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C99C4BF-32D7-4D13-BCF8-E0095F4DC987}"/>
              </a:ext>
            </a:extLst>
          </p:cNvPr>
          <p:cNvSpPr/>
          <p:nvPr/>
        </p:nvSpPr>
        <p:spPr>
          <a:xfrm>
            <a:off x="4087906" y="1872572"/>
            <a:ext cx="4303059" cy="3407640"/>
          </a:xfrm>
          <a:custGeom>
            <a:avLst/>
            <a:gdLst>
              <a:gd name="connsiteX0" fmla="*/ 0 w 4303059"/>
              <a:gd name="connsiteY0" fmla="*/ 3407640 h 3407640"/>
              <a:gd name="connsiteX1" fmla="*/ 672353 w 4303059"/>
              <a:gd name="connsiteY1" fmla="*/ 512040 h 3407640"/>
              <a:gd name="connsiteX2" fmla="*/ 1013012 w 4303059"/>
              <a:gd name="connsiteY2" fmla="*/ 646510 h 3407640"/>
              <a:gd name="connsiteX3" fmla="*/ 1102659 w 4303059"/>
              <a:gd name="connsiteY3" fmla="*/ 691334 h 3407640"/>
              <a:gd name="connsiteX4" fmla="*/ 1470212 w 4303059"/>
              <a:gd name="connsiteY4" fmla="*/ 709263 h 3407640"/>
              <a:gd name="connsiteX5" fmla="*/ 2303929 w 4303059"/>
              <a:gd name="connsiteY5" fmla="*/ 314816 h 3407640"/>
              <a:gd name="connsiteX6" fmla="*/ 3182470 w 4303059"/>
              <a:gd name="connsiteY6" fmla="*/ 1052 h 3407640"/>
              <a:gd name="connsiteX7" fmla="*/ 4303059 w 4303059"/>
              <a:gd name="connsiteY7" fmla="*/ 216204 h 340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03059" h="3407640">
                <a:moveTo>
                  <a:pt x="0" y="3407640"/>
                </a:moveTo>
                <a:cubicBezTo>
                  <a:pt x="251759" y="2189934"/>
                  <a:pt x="503518" y="972228"/>
                  <a:pt x="672353" y="512040"/>
                </a:cubicBezTo>
                <a:cubicBezTo>
                  <a:pt x="841188" y="51852"/>
                  <a:pt x="941294" y="616628"/>
                  <a:pt x="1013012" y="646510"/>
                </a:cubicBezTo>
                <a:cubicBezTo>
                  <a:pt x="1084730" y="676392"/>
                  <a:pt x="1026459" y="680875"/>
                  <a:pt x="1102659" y="691334"/>
                </a:cubicBezTo>
                <a:cubicBezTo>
                  <a:pt x="1178859" y="701793"/>
                  <a:pt x="1270000" y="772016"/>
                  <a:pt x="1470212" y="709263"/>
                </a:cubicBezTo>
                <a:cubicBezTo>
                  <a:pt x="1670424" y="646510"/>
                  <a:pt x="2018553" y="432851"/>
                  <a:pt x="2303929" y="314816"/>
                </a:cubicBezTo>
                <a:cubicBezTo>
                  <a:pt x="2589305" y="196781"/>
                  <a:pt x="2849282" y="17487"/>
                  <a:pt x="3182470" y="1052"/>
                </a:cubicBezTo>
                <a:cubicBezTo>
                  <a:pt x="3515658" y="-15383"/>
                  <a:pt x="4078941" y="165404"/>
                  <a:pt x="4303059" y="216204"/>
                </a:cubicBezTo>
              </a:path>
            </a:pathLst>
          </a:custGeom>
          <a:ln w="571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1D455CF-DE69-4DEE-9705-6FBADFF7084C}"/>
              </a:ext>
            </a:extLst>
          </p:cNvPr>
          <p:cNvSpPr/>
          <p:nvPr/>
        </p:nvSpPr>
        <p:spPr>
          <a:xfrm rot="1383601">
            <a:off x="4495801" y="1981200"/>
            <a:ext cx="1344705" cy="914400"/>
          </a:xfrm>
          <a:prstGeom prst="arc">
            <a:avLst>
              <a:gd name="adj1" fmla="val 53414"/>
              <a:gd name="adj2" fmla="val 0"/>
            </a:avLst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8DADC1-607B-43B4-BAB5-36528457BDB7}"/>
              </a:ext>
            </a:extLst>
          </p:cNvPr>
          <p:cNvCxnSpPr/>
          <p:nvPr/>
        </p:nvCxnSpPr>
        <p:spPr>
          <a:xfrm>
            <a:off x="5862918" y="2744974"/>
            <a:ext cx="8785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F349D1E-8975-40B5-8CCE-BCB0E70CCBD1}"/>
              </a:ext>
            </a:extLst>
          </p:cNvPr>
          <p:cNvSpPr/>
          <p:nvPr/>
        </p:nvSpPr>
        <p:spPr>
          <a:xfrm>
            <a:off x="6795246" y="2404315"/>
            <a:ext cx="1927412" cy="889324"/>
          </a:xfrm>
          <a:custGeom>
            <a:avLst/>
            <a:gdLst>
              <a:gd name="connsiteX0" fmla="*/ 0 w 1927412"/>
              <a:gd name="connsiteY0" fmla="*/ 889324 h 889324"/>
              <a:gd name="connsiteX1" fmla="*/ 215153 w 1927412"/>
              <a:gd name="connsiteY1" fmla="*/ 10783 h 889324"/>
              <a:gd name="connsiteX2" fmla="*/ 340659 w 1927412"/>
              <a:gd name="connsiteY2" fmla="*/ 405230 h 889324"/>
              <a:gd name="connsiteX3" fmla="*/ 376518 w 1927412"/>
              <a:gd name="connsiteY3" fmla="*/ 485913 h 889324"/>
              <a:gd name="connsiteX4" fmla="*/ 421341 w 1927412"/>
              <a:gd name="connsiteY4" fmla="*/ 512807 h 889324"/>
              <a:gd name="connsiteX5" fmla="*/ 475130 w 1927412"/>
              <a:gd name="connsiteY5" fmla="*/ 450054 h 889324"/>
              <a:gd name="connsiteX6" fmla="*/ 493059 w 1927412"/>
              <a:gd name="connsiteY6" fmla="*/ 369371 h 889324"/>
              <a:gd name="connsiteX7" fmla="*/ 528918 w 1927412"/>
              <a:gd name="connsiteY7" fmla="*/ 450054 h 889324"/>
              <a:gd name="connsiteX8" fmla="*/ 555812 w 1927412"/>
              <a:gd name="connsiteY8" fmla="*/ 548666 h 889324"/>
              <a:gd name="connsiteX9" fmla="*/ 600636 w 1927412"/>
              <a:gd name="connsiteY9" fmla="*/ 432124 h 889324"/>
              <a:gd name="connsiteX10" fmla="*/ 663389 w 1927412"/>
              <a:gd name="connsiteY10" fmla="*/ 467983 h 889324"/>
              <a:gd name="connsiteX11" fmla="*/ 672353 w 1927412"/>
              <a:gd name="connsiteY11" fmla="*/ 485913 h 889324"/>
              <a:gd name="connsiteX12" fmla="*/ 690283 w 1927412"/>
              <a:gd name="connsiteY12" fmla="*/ 566595 h 889324"/>
              <a:gd name="connsiteX13" fmla="*/ 726141 w 1927412"/>
              <a:gd name="connsiteY13" fmla="*/ 494877 h 889324"/>
              <a:gd name="connsiteX14" fmla="*/ 735106 w 1927412"/>
              <a:gd name="connsiteY14" fmla="*/ 432124 h 889324"/>
              <a:gd name="connsiteX15" fmla="*/ 779930 w 1927412"/>
              <a:gd name="connsiteY15" fmla="*/ 485913 h 889324"/>
              <a:gd name="connsiteX16" fmla="*/ 797859 w 1927412"/>
              <a:gd name="connsiteY16" fmla="*/ 512807 h 889324"/>
              <a:gd name="connsiteX17" fmla="*/ 878541 w 1927412"/>
              <a:gd name="connsiteY17" fmla="*/ 485913 h 889324"/>
              <a:gd name="connsiteX18" fmla="*/ 941294 w 1927412"/>
              <a:gd name="connsiteY18" fmla="*/ 467983 h 889324"/>
              <a:gd name="connsiteX19" fmla="*/ 995083 w 1927412"/>
              <a:gd name="connsiteY19" fmla="*/ 503842 h 889324"/>
              <a:gd name="connsiteX20" fmla="*/ 1013012 w 1927412"/>
              <a:gd name="connsiteY20" fmla="*/ 566595 h 889324"/>
              <a:gd name="connsiteX21" fmla="*/ 1075765 w 1927412"/>
              <a:gd name="connsiteY21" fmla="*/ 494877 h 889324"/>
              <a:gd name="connsiteX22" fmla="*/ 1084730 w 1927412"/>
              <a:gd name="connsiteY22" fmla="*/ 467983 h 889324"/>
              <a:gd name="connsiteX23" fmla="*/ 1201271 w 1927412"/>
              <a:gd name="connsiteY23" fmla="*/ 459018 h 889324"/>
              <a:gd name="connsiteX24" fmla="*/ 1255059 w 1927412"/>
              <a:gd name="connsiteY24" fmla="*/ 503842 h 889324"/>
              <a:gd name="connsiteX25" fmla="*/ 1443318 w 1927412"/>
              <a:gd name="connsiteY25" fmla="*/ 485913 h 889324"/>
              <a:gd name="connsiteX26" fmla="*/ 1443318 w 1927412"/>
              <a:gd name="connsiteY26" fmla="*/ 485913 h 889324"/>
              <a:gd name="connsiteX27" fmla="*/ 1506071 w 1927412"/>
              <a:gd name="connsiteY27" fmla="*/ 467983 h 889324"/>
              <a:gd name="connsiteX28" fmla="*/ 1649506 w 1927412"/>
              <a:gd name="connsiteY28" fmla="*/ 503842 h 889324"/>
              <a:gd name="connsiteX29" fmla="*/ 1703294 w 1927412"/>
              <a:gd name="connsiteY29" fmla="*/ 521771 h 889324"/>
              <a:gd name="connsiteX30" fmla="*/ 1801906 w 1927412"/>
              <a:gd name="connsiteY30" fmla="*/ 306618 h 889324"/>
              <a:gd name="connsiteX31" fmla="*/ 1927412 w 1927412"/>
              <a:gd name="connsiteY31" fmla="*/ 109395 h 88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27412" h="889324">
                <a:moveTo>
                  <a:pt x="0" y="889324"/>
                </a:moveTo>
                <a:cubicBezTo>
                  <a:pt x="79188" y="490394"/>
                  <a:pt x="158377" y="91465"/>
                  <a:pt x="215153" y="10783"/>
                </a:cubicBezTo>
                <a:cubicBezTo>
                  <a:pt x="271930" y="-69899"/>
                  <a:pt x="313765" y="326042"/>
                  <a:pt x="340659" y="405230"/>
                </a:cubicBezTo>
                <a:cubicBezTo>
                  <a:pt x="367553" y="484418"/>
                  <a:pt x="376518" y="485913"/>
                  <a:pt x="376518" y="485913"/>
                </a:cubicBezTo>
                <a:cubicBezTo>
                  <a:pt x="389965" y="503842"/>
                  <a:pt x="404906" y="518783"/>
                  <a:pt x="421341" y="512807"/>
                </a:cubicBezTo>
                <a:cubicBezTo>
                  <a:pt x="437776" y="506831"/>
                  <a:pt x="463177" y="473960"/>
                  <a:pt x="475130" y="450054"/>
                </a:cubicBezTo>
                <a:cubicBezTo>
                  <a:pt x="487083" y="426148"/>
                  <a:pt x="484094" y="369371"/>
                  <a:pt x="493059" y="369371"/>
                </a:cubicBezTo>
                <a:cubicBezTo>
                  <a:pt x="502024" y="369371"/>
                  <a:pt x="518459" y="420172"/>
                  <a:pt x="528918" y="450054"/>
                </a:cubicBezTo>
                <a:cubicBezTo>
                  <a:pt x="539377" y="479936"/>
                  <a:pt x="543859" y="551654"/>
                  <a:pt x="555812" y="548666"/>
                </a:cubicBezTo>
                <a:cubicBezTo>
                  <a:pt x="567765" y="545678"/>
                  <a:pt x="582707" y="445571"/>
                  <a:pt x="600636" y="432124"/>
                </a:cubicBezTo>
                <a:cubicBezTo>
                  <a:pt x="618566" y="418677"/>
                  <a:pt x="651436" y="459018"/>
                  <a:pt x="663389" y="467983"/>
                </a:cubicBezTo>
                <a:cubicBezTo>
                  <a:pt x="675342" y="476948"/>
                  <a:pt x="667871" y="469478"/>
                  <a:pt x="672353" y="485913"/>
                </a:cubicBezTo>
                <a:cubicBezTo>
                  <a:pt x="676835" y="502348"/>
                  <a:pt x="681319" y="565101"/>
                  <a:pt x="690283" y="566595"/>
                </a:cubicBezTo>
                <a:cubicBezTo>
                  <a:pt x="699247" y="568089"/>
                  <a:pt x="718671" y="517289"/>
                  <a:pt x="726141" y="494877"/>
                </a:cubicBezTo>
                <a:cubicBezTo>
                  <a:pt x="733612" y="472465"/>
                  <a:pt x="726141" y="433618"/>
                  <a:pt x="735106" y="432124"/>
                </a:cubicBezTo>
                <a:cubicBezTo>
                  <a:pt x="744071" y="430630"/>
                  <a:pt x="779930" y="485913"/>
                  <a:pt x="779930" y="485913"/>
                </a:cubicBezTo>
                <a:cubicBezTo>
                  <a:pt x="790389" y="499360"/>
                  <a:pt x="781424" y="512807"/>
                  <a:pt x="797859" y="512807"/>
                </a:cubicBezTo>
                <a:cubicBezTo>
                  <a:pt x="814294" y="512807"/>
                  <a:pt x="854635" y="493384"/>
                  <a:pt x="878541" y="485913"/>
                </a:cubicBezTo>
                <a:cubicBezTo>
                  <a:pt x="902447" y="478442"/>
                  <a:pt x="921870" y="464995"/>
                  <a:pt x="941294" y="467983"/>
                </a:cubicBezTo>
                <a:cubicBezTo>
                  <a:pt x="960718" y="470971"/>
                  <a:pt x="983130" y="487407"/>
                  <a:pt x="995083" y="503842"/>
                </a:cubicBezTo>
                <a:cubicBezTo>
                  <a:pt x="1007036" y="520277"/>
                  <a:pt x="999565" y="568089"/>
                  <a:pt x="1013012" y="566595"/>
                </a:cubicBezTo>
                <a:cubicBezTo>
                  <a:pt x="1026459" y="565101"/>
                  <a:pt x="1063812" y="511312"/>
                  <a:pt x="1075765" y="494877"/>
                </a:cubicBezTo>
                <a:cubicBezTo>
                  <a:pt x="1087718" y="478442"/>
                  <a:pt x="1063812" y="473960"/>
                  <a:pt x="1084730" y="467983"/>
                </a:cubicBezTo>
                <a:cubicBezTo>
                  <a:pt x="1105648" y="462006"/>
                  <a:pt x="1172883" y="453041"/>
                  <a:pt x="1201271" y="459018"/>
                </a:cubicBezTo>
                <a:cubicBezTo>
                  <a:pt x="1229659" y="464995"/>
                  <a:pt x="1214718" y="499360"/>
                  <a:pt x="1255059" y="503842"/>
                </a:cubicBezTo>
                <a:cubicBezTo>
                  <a:pt x="1295400" y="508324"/>
                  <a:pt x="1443318" y="485913"/>
                  <a:pt x="1443318" y="485913"/>
                </a:cubicBezTo>
                <a:lnTo>
                  <a:pt x="1443318" y="485913"/>
                </a:lnTo>
                <a:cubicBezTo>
                  <a:pt x="1453777" y="482925"/>
                  <a:pt x="1471706" y="464995"/>
                  <a:pt x="1506071" y="467983"/>
                </a:cubicBezTo>
                <a:cubicBezTo>
                  <a:pt x="1540436" y="470971"/>
                  <a:pt x="1616635" y="494877"/>
                  <a:pt x="1649506" y="503842"/>
                </a:cubicBezTo>
                <a:cubicBezTo>
                  <a:pt x="1682377" y="512807"/>
                  <a:pt x="1677894" y="554642"/>
                  <a:pt x="1703294" y="521771"/>
                </a:cubicBezTo>
                <a:cubicBezTo>
                  <a:pt x="1728694" y="488900"/>
                  <a:pt x="1764553" y="375347"/>
                  <a:pt x="1801906" y="306618"/>
                </a:cubicBezTo>
                <a:cubicBezTo>
                  <a:pt x="1839259" y="237889"/>
                  <a:pt x="1883335" y="173642"/>
                  <a:pt x="1927412" y="109395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490AA2-150E-404C-8776-E23E4F2A541F}"/>
              </a:ext>
            </a:extLst>
          </p:cNvPr>
          <p:cNvSpPr/>
          <p:nvPr/>
        </p:nvSpPr>
        <p:spPr>
          <a:xfrm>
            <a:off x="4527177" y="2755742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CEEA5CA-819C-4EE8-844F-55138FE9A4C4}"/>
              </a:ext>
            </a:extLst>
          </p:cNvPr>
          <p:cNvSpPr/>
          <p:nvPr/>
        </p:nvSpPr>
        <p:spPr>
          <a:xfrm>
            <a:off x="4715436" y="2127687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91EDFD9-7148-4D81-9530-C6C88B23BD68}"/>
              </a:ext>
            </a:extLst>
          </p:cNvPr>
          <p:cNvSpPr/>
          <p:nvPr/>
        </p:nvSpPr>
        <p:spPr>
          <a:xfrm>
            <a:off x="7234519" y="1750735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E4F639C-B4BB-47DB-84F5-ECF221048190}"/>
              </a:ext>
            </a:extLst>
          </p:cNvPr>
          <p:cNvSpPr/>
          <p:nvPr/>
        </p:nvSpPr>
        <p:spPr>
          <a:xfrm>
            <a:off x="8235203" y="1952354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9066765-F328-48A3-8AB2-CEB5BD66DA11}"/>
              </a:ext>
            </a:extLst>
          </p:cNvPr>
          <p:cNvSpPr/>
          <p:nvPr/>
        </p:nvSpPr>
        <p:spPr>
          <a:xfrm>
            <a:off x="6887061" y="2345165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36598B-A137-4B8D-B31D-E8707826BE57}"/>
              </a:ext>
            </a:extLst>
          </p:cNvPr>
          <p:cNvSpPr/>
          <p:nvPr/>
        </p:nvSpPr>
        <p:spPr>
          <a:xfrm>
            <a:off x="7130230" y="2769193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0CF5F6-D4BE-4363-9B10-55E9D4F1066B}"/>
              </a:ext>
            </a:extLst>
          </p:cNvPr>
          <p:cNvSpPr/>
          <p:nvPr/>
        </p:nvSpPr>
        <p:spPr>
          <a:xfrm>
            <a:off x="8350622" y="2799445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A061AE-A87F-4406-B367-157D3B20DD67}"/>
              </a:ext>
            </a:extLst>
          </p:cNvPr>
          <p:cNvSpPr txBox="1"/>
          <p:nvPr/>
        </p:nvSpPr>
        <p:spPr>
          <a:xfrm>
            <a:off x="4624451" y="2811310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DE5EFE-0097-4C62-822A-DC08047AE1AE}"/>
              </a:ext>
            </a:extLst>
          </p:cNvPr>
          <p:cNvSpPr txBox="1"/>
          <p:nvPr/>
        </p:nvSpPr>
        <p:spPr>
          <a:xfrm>
            <a:off x="4892416" y="1893832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1CC471-F504-43FA-95C5-CD673CB2CAA3}"/>
              </a:ext>
            </a:extLst>
          </p:cNvPr>
          <p:cNvSpPr txBox="1"/>
          <p:nvPr/>
        </p:nvSpPr>
        <p:spPr>
          <a:xfrm>
            <a:off x="6966478" y="2083258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C’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631184-0B5B-427F-ADBC-CA9FC971270B}"/>
              </a:ext>
            </a:extLst>
          </p:cNvPr>
          <p:cNvSpPr txBox="1"/>
          <p:nvPr/>
        </p:nvSpPr>
        <p:spPr>
          <a:xfrm>
            <a:off x="7095272" y="2916978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621F8E-091C-4509-8FDD-E4ABA198B925}"/>
              </a:ext>
            </a:extLst>
          </p:cNvPr>
          <p:cNvSpPr txBox="1"/>
          <p:nvPr/>
        </p:nvSpPr>
        <p:spPr>
          <a:xfrm>
            <a:off x="8259638" y="2932055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67377B-208A-491C-BEC3-46791FB5277E}"/>
              </a:ext>
            </a:extLst>
          </p:cNvPr>
          <p:cNvSpPr txBox="1"/>
          <p:nvPr/>
        </p:nvSpPr>
        <p:spPr>
          <a:xfrm>
            <a:off x="8166702" y="1587989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7EAA8A-17DA-43FF-81F7-007507B6C99E}"/>
              </a:ext>
            </a:extLst>
          </p:cNvPr>
          <p:cNvSpPr txBox="1"/>
          <p:nvPr/>
        </p:nvSpPr>
        <p:spPr>
          <a:xfrm>
            <a:off x="7155787" y="1398570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89313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CDF052-7060-44CD-8FA2-933FADA6FA5B}"/>
              </a:ext>
            </a:extLst>
          </p:cNvPr>
          <p:cNvSpPr/>
          <p:nvPr/>
        </p:nvSpPr>
        <p:spPr>
          <a:xfrm>
            <a:off x="2994212" y="403412"/>
            <a:ext cx="6831106" cy="10040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C68427-C26C-4A78-95ED-35290219B0B1}"/>
              </a:ext>
            </a:extLst>
          </p:cNvPr>
          <p:cNvCxnSpPr/>
          <p:nvPr/>
        </p:nvCxnSpPr>
        <p:spPr>
          <a:xfrm>
            <a:off x="4966447" y="197224"/>
            <a:ext cx="0" cy="154192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800F11-384B-4196-9208-30C726F76FB5}"/>
              </a:ext>
            </a:extLst>
          </p:cNvPr>
          <p:cNvCxnSpPr/>
          <p:nvPr/>
        </p:nvCxnSpPr>
        <p:spPr>
          <a:xfrm>
            <a:off x="6992470" y="197224"/>
            <a:ext cx="0" cy="154192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8AE156-B57A-4C0C-9972-755D691B1EA5}"/>
              </a:ext>
            </a:extLst>
          </p:cNvPr>
          <p:cNvCxnSpPr/>
          <p:nvPr/>
        </p:nvCxnSpPr>
        <p:spPr>
          <a:xfrm>
            <a:off x="2994212" y="1631576"/>
            <a:ext cx="68311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CE6A5D-CD7A-4170-B8B2-8A9BB4B30683}"/>
              </a:ext>
            </a:extLst>
          </p:cNvPr>
          <p:cNvCxnSpPr/>
          <p:nvPr/>
        </p:nvCxnSpPr>
        <p:spPr>
          <a:xfrm>
            <a:off x="2994212" y="1479176"/>
            <a:ext cx="0" cy="2599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6BD775-14F3-48A5-BB78-B17DF1F8BF75}"/>
              </a:ext>
            </a:extLst>
          </p:cNvPr>
          <p:cNvCxnSpPr/>
          <p:nvPr/>
        </p:nvCxnSpPr>
        <p:spPr>
          <a:xfrm>
            <a:off x="9825318" y="1501587"/>
            <a:ext cx="0" cy="2599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FC385D-3078-46C9-9602-BEB8B5545BBA}"/>
              </a:ext>
            </a:extLst>
          </p:cNvPr>
          <p:cNvSpPr txBox="1"/>
          <p:nvPr/>
        </p:nvSpPr>
        <p:spPr>
          <a:xfrm>
            <a:off x="3657596" y="1631575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0.6m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CF5B97-E484-4C0C-B8A6-D85270218BE6}"/>
              </a:ext>
            </a:extLst>
          </p:cNvPr>
          <p:cNvSpPr txBox="1"/>
          <p:nvPr/>
        </p:nvSpPr>
        <p:spPr>
          <a:xfrm>
            <a:off x="5773269" y="1585863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D19E0A-7F04-4975-867C-183931F1F7B5}"/>
              </a:ext>
            </a:extLst>
          </p:cNvPr>
          <p:cNvSpPr txBox="1"/>
          <p:nvPr/>
        </p:nvSpPr>
        <p:spPr>
          <a:xfrm>
            <a:off x="8032373" y="1585863"/>
            <a:ext cx="86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1.25m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67DDCA-8575-43ED-B824-0A7098D54DD4}"/>
              </a:ext>
            </a:extLst>
          </p:cNvPr>
          <p:cNvSpPr txBox="1"/>
          <p:nvPr/>
        </p:nvSpPr>
        <p:spPr>
          <a:xfrm>
            <a:off x="4818513" y="1653988"/>
            <a:ext cx="25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7FCA74-A8D9-49D4-A9E0-39481AEBFBB5}"/>
              </a:ext>
            </a:extLst>
          </p:cNvPr>
          <p:cNvSpPr txBox="1"/>
          <p:nvPr/>
        </p:nvSpPr>
        <p:spPr>
          <a:xfrm>
            <a:off x="2837319" y="1644578"/>
            <a:ext cx="25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E8E150-B68A-44CF-A34F-0C7D79F3EBE2}"/>
              </a:ext>
            </a:extLst>
          </p:cNvPr>
          <p:cNvSpPr txBox="1"/>
          <p:nvPr/>
        </p:nvSpPr>
        <p:spPr>
          <a:xfrm>
            <a:off x="6835586" y="1660247"/>
            <a:ext cx="25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B7B642-D432-4EFE-8996-433D943D9CB5}"/>
              </a:ext>
            </a:extLst>
          </p:cNvPr>
          <p:cNvSpPr txBox="1"/>
          <p:nvPr/>
        </p:nvSpPr>
        <p:spPr>
          <a:xfrm>
            <a:off x="9672901" y="1660245"/>
            <a:ext cx="25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EE9C327-DA0C-4A3B-983D-59DC9F429E3C}"/>
              </a:ext>
            </a:extLst>
          </p:cNvPr>
          <p:cNvSpPr/>
          <p:nvPr/>
        </p:nvSpPr>
        <p:spPr>
          <a:xfrm flipH="1">
            <a:off x="1945341" y="806823"/>
            <a:ext cx="104887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03E375D-8D66-46F3-AC95-299C5E2FC84D}"/>
              </a:ext>
            </a:extLst>
          </p:cNvPr>
          <p:cNvSpPr/>
          <p:nvPr/>
        </p:nvSpPr>
        <p:spPr>
          <a:xfrm flipH="1">
            <a:off x="6212533" y="809730"/>
            <a:ext cx="77545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4BB6BCD-2FB8-40A5-B5D0-B571AB1564CA}"/>
              </a:ext>
            </a:extLst>
          </p:cNvPr>
          <p:cNvSpPr/>
          <p:nvPr/>
        </p:nvSpPr>
        <p:spPr>
          <a:xfrm>
            <a:off x="4970931" y="814211"/>
            <a:ext cx="77544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DCF0A9D6-7F59-4EA1-932E-7A758E601A93}"/>
              </a:ext>
            </a:extLst>
          </p:cNvPr>
          <p:cNvSpPr/>
          <p:nvPr/>
        </p:nvSpPr>
        <p:spPr>
          <a:xfrm>
            <a:off x="9834280" y="814211"/>
            <a:ext cx="77544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F060EA-4B82-425F-8297-D7FFB897D27C}"/>
              </a:ext>
            </a:extLst>
          </p:cNvPr>
          <p:cNvSpPr txBox="1"/>
          <p:nvPr/>
        </p:nvSpPr>
        <p:spPr>
          <a:xfrm>
            <a:off x="2232210" y="955869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50KN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F89CE4-4937-4EE9-A102-DC848F55A217}"/>
              </a:ext>
            </a:extLst>
          </p:cNvPr>
          <p:cNvSpPr txBox="1"/>
          <p:nvPr/>
        </p:nvSpPr>
        <p:spPr>
          <a:xfrm>
            <a:off x="5002296" y="955869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15KN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1196A8-02B8-45B7-8796-71F99980D10B}"/>
              </a:ext>
            </a:extLst>
          </p:cNvPr>
          <p:cNvSpPr txBox="1"/>
          <p:nvPr/>
        </p:nvSpPr>
        <p:spPr>
          <a:xfrm>
            <a:off x="6279767" y="949833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10KN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77659E-4F40-464A-B5EF-863D2AE27EBA}"/>
              </a:ext>
            </a:extLst>
          </p:cNvPr>
          <p:cNvSpPr txBox="1"/>
          <p:nvPr/>
        </p:nvSpPr>
        <p:spPr>
          <a:xfrm>
            <a:off x="9784981" y="955869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45KN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F9FB8-1237-4F65-BF83-FC87CBE0835C}"/>
              </a:ext>
            </a:extLst>
          </p:cNvPr>
          <p:cNvSpPr/>
          <p:nvPr/>
        </p:nvSpPr>
        <p:spPr>
          <a:xfrm>
            <a:off x="2967310" y="4191857"/>
            <a:ext cx="1972235" cy="9771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F4E787-5F18-46C6-AB63-C8B5293A6D4F}"/>
              </a:ext>
            </a:extLst>
          </p:cNvPr>
          <p:cNvSpPr/>
          <p:nvPr/>
        </p:nvSpPr>
        <p:spPr>
          <a:xfrm>
            <a:off x="4948505" y="2372498"/>
            <a:ext cx="2039482" cy="9771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BF07C5-8174-44EB-A6BB-209F62BEF30C}"/>
              </a:ext>
            </a:extLst>
          </p:cNvPr>
          <p:cNvSpPr/>
          <p:nvPr/>
        </p:nvSpPr>
        <p:spPr>
          <a:xfrm>
            <a:off x="6965576" y="4191857"/>
            <a:ext cx="2859741" cy="9771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7ABB9D-F315-440A-865A-8F764682F102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2967310" y="2013910"/>
            <a:ext cx="0" cy="20471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C72DFC-46BF-4AC3-854F-656ABE0C685C}"/>
              </a:ext>
            </a:extLst>
          </p:cNvPr>
          <p:cNvCxnSpPr>
            <a:cxnSpLocks/>
          </p:cNvCxnSpPr>
          <p:nvPr/>
        </p:nvCxnSpPr>
        <p:spPr>
          <a:xfrm>
            <a:off x="9825309" y="2000907"/>
            <a:ext cx="0" cy="20471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D3FF88B-EBE4-4A3E-AB17-77B62AF78708}"/>
              </a:ext>
            </a:extLst>
          </p:cNvPr>
          <p:cNvCxnSpPr>
            <a:cxnSpLocks/>
          </p:cNvCxnSpPr>
          <p:nvPr/>
        </p:nvCxnSpPr>
        <p:spPr>
          <a:xfrm>
            <a:off x="4948505" y="2023320"/>
            <a:ext cx="0" cy="20471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E30A53A-747D-4EBF-B58B-0EACAA0767F3}"/>
              </a:ext>
            </a:extLst>
          </p:cNvPr>
          <p:cNvCxnSpPr>
            <a:cxnSpLocks/>
          </p:cNvCxnSpPr>
          <p:nvPr/>
        </p:nvCxnSpPr>
        <p:spPr>
          <a:xfrm>
            <a:off x="6987986" y="2013910"/>
            <a:ext cx="0" cy="20471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2286E928-B5D5-4D70-9B25-23BA2253C3E0}"/>
              </a:ext>
            </a:extLst>
          </p:cNvPr>
          <p:cNvSpPr/>
          <p:nvPr/>
        </p:nvSpPr>
        <p:spPr>
          <a:xfrm flipH="1">
            <a:off x="1918439" y="4581820"/>
            <a:ext cx="104887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FBA6DF-4137-4DBD-86F0-3619A3A3077F}"/>
              </a:ext>
            </a:extLst>
          </p:cNvPr>
          <p:cNvSpPr txBox="1"/>
          <p:nvPr/>
        </p:nvSpPr>
        <p:spPr>
          <a:xfrm>
            <a:off x="2093256" y="4718308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50KN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DB691F7F-1FAE-4D45-97F7-8DBB3F1C6DEA}"/>
              </a:ext>
            </a:extLst>
          </p:cNvPr>
          <p:cNvSpPr/>
          <p:nvPr/>
        </p:nvSpPr>
        <p:spPr>
          <a:xfrm>
            <a:off x="4948503" y="4581820"/>
            <a:ext cx="72615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B17A22-C5F9-432E-944F-E9577646CA19}"/>
              </a:ext>
            </a:extLst>
          </p:cNvPr>
          <p:cNvSpPr txBox="1"/>
          <p:nvPr/>
        </p:nvSpPr>
        <p:spPr>
          <a:xfrm>
            <a:off x="4948503" y="4718308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50KN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6137296A-CD16-43DB-8C2F-1BE684029CC2}"/>
              </a:ext>
            </a:extLst>
          </p:cNvPr>
          <p:cNvSpPr/>
          <p:nvPr/>
        </p:nvSpPr>
        <p:spPr>
          <a:xfrm>
            <a:off x="3904108" y="2524484"/>
            <a:ext cx="1035434" cy="1972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115A84-F247-4B06-89B4-D96C56E555E7}"/>
              </a:ext>
            </a:extLst>
          </p:cNvPr>
          <p:cNvSpPr txBox="1"/>
          <p:nvPr/>
        </p:nvSpPr>
        <p:spPr>
          <a:xfrm>
            <a:off x="4195463" y="2666143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15KN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555AA73F-C43B-4BB7-9231-9F1085B185D7}"/>
              </a:ext>
            </a:extLst>
          </p:cNvPr>
          <p:cNvSpPr/>
          <p:nvPr/>
        </p:nvSpPr>
        <p:spPr>
          <a:xfrm flipH="1">
            <a:off x="3904107" y="2995036"/>
            <a:ext cx="104887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C959D8-BC92-4627-A39B-95E0D5945159}"/>
              </a:ext>
            </a:extLst>
          </p:cNvPr>
          <p:cNvSpPr txBox="1"/>
          <p:nvPr/>
        </p:nvSpPr>
        <p:spPr>
          <a:xfrm>
            <a:off x="4164098" y="3138439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50KN</a:t>
            </a:r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11ACECF3-A739-4C4C-83A5-E2781244874C}"/>
              </a:ext>
            </a:extLst>
          </p:cNvPr>
          <p:cNvSpPr/>
          <p:nvPr/>
        </p:nvSpPr>
        <p:spPr>
          <a:xfrm>
            <a:off x="3657596" y="2524484"/>
            <a:ext cx="98616" cy="825164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EB3790A8-D0FC-48A1-B57B-E02190F2708B}"/>
              </a:ext>
            </a:extLst>
          </p:cNvPr>
          <p:cNvSpPr/>
          <p:nvPr/>
        </p:nvSpPr>
        <p:spPr>
          <a:xfrm flipH="1">
            <a:off x="2454081" y="2836913"/>
            <a:ext cx="104887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6D0570-3139-474A-99C4-3DAF66A9BF2D}"/>
              </a:ext>
            </a:extLst>
          </p:cNvPr>
          <p:cNvSpPr txBox="1"/>
          <p:nvPr/>
        </p:nvSpPr>
        <p:spPr>
          <a:xfrm>
            <a:off x="2947124" y="2935525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35KN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67CBBF0F-48CB-41A6-8FBD-D7009CA3F185}"/>
              </a:ext>
            </a:extLst>
          </p:cNvPr>
          <p:cNvSpPr/>
          <p:nvPr/>
        </p:nvSpPr>
        <p:spPr>
          <a:xfrm>
            <a:off x="6972281" y="2735299"/>
            <a:ext cx="880797" cy="2002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E4977E-0447-4C59-A8E9-B2BEFE23FFF8}"/>
              </a:ext>
            </a:extLst>
          </p:cNvPr>
          <p:cNvSpPr txBox="1"/>
          <p:nvPr/>
        </p:nvSpPr>
        <p:spPr>
          <a:xfrm>
            <a:off x="6983489" y="2871788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35KN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8C357278-9B70-4FB7-97CF-820DA7C306B3}"/>
              </a:ext>
            </a:extLst>
          </p:cNvPr>
          <p:cNvSpPr/>
          <p:nvPr/>
        </p:nvSpPr>
        <p:spPr>
          <a:xfrm flipH="1">
            <a:off x="6185654" y="4299810"/>
            <a:ext cx="775455" cy="215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1963A85-4E6E-4F16-9891-F105CD63E745}"/>
              </a:ext>
            </a:extLst>
          </p:cNvPr>
          <p:cNvSpPr txBox="1"/>
          <p:nvPr/>
        </p:nvSpPr>
        <p:spPr>
          <a:xfrm>
            <a:off x="6288731" y="4407488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35KN</a:t>
            </a: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5CB52882-5790-406E-B6E3-E38DE4ABDB73}"/>
              </a:ext>
            </a:extLst>
          </p:cNvPr>
          <p:cNvSpPr/>
          <p:nvPr/>
        </p:nvSpPr>
        <p:spPr>
          <a:xfrm flipH="1">
            <a:off x="6190120" y="4834837"/>
            <a:ext cx="77545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7566E4-6EF7-48BE-8EB0-753E9DFC3DB1}"/>
              </a:ext>
            </a:extLst>
          </p:cNvPr>
          <p:cNvSpPr txBox="1"/>
          <p:nvPr/>
        </p:nvSpPr>
        <p:spPr>
          <a:xfrm>
            <a:off x="6338035" y="4934186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10KN</a:t>
            </a: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E95EC1D4-F4C6-4511-8CA0-C90F93176EBB}"/>
              </a:ext>
            </a:extLst>
          </p:cNvPr>
          <p:cNvSpPr/>
          <p:nvPr/>
        </p:nvSpPr>
        <p:spPr>
          <a:xfrm>
            <a:off x="9825316" y="4513683"/>
            <a:ext cx="77544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7326AC-D821-492A-BC6B-00C8E50BAB0F}"/>
              </a:ext>
            </a:extLst>
          </p:cNvPr>
          <p:cNvSpPr txBox="1"/>
          <p:nvPr/>
        </p:nvSpPr>
        <p:spPr>
          <a:xfrm>
            <a:off x="9776017" y="4655341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45KN</a:t>
            </a:r>
          </a:p>
        </p:txBody>
      </p:sp>
    </p:spTree>
    <p:extLst>
      <p:ext uri="{BB962C8B-B14F-4D97-AF65-F5344CB8AC3E}">
        <p14:creationId xmlns:p14="http://schemas.microsoft.com/office/powerpoint/2010/main" val="3912243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87C1C7-4A08-42ED-B791-6E7E356559C7}"/>
              </a:ext>
            </a:extLst>
          </p:cNvPr>
          <p:cNvSpPr/>
          <p:nvPr/>
        </p:nvSpPr>
        <p:spPr>
          <a:xfrm>
            <a:off x="3576917" y="2487706"/>
            <a:ext cx="5665694" cy="941294"/>
          </a:xfrm>
          <a:prstGeom prst="rect">
            <a:avLst/>
          </a:prstGeom>
          <a:pattFill prst="horzBrick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5F449F9-6102-4C23-AFF0-7D6F97A87CE2}"/>
              </a:ext>
            </a:extLst>
          </p:cNvPr>
          <p:cNvSpPr/>
          <p:nvPr/>
        </p:nvSpPr>
        <p:spPr>
          <a:xfrm>
            <a:off x="3576917" y="3429000"/>
            <a:ext cx="5665694" cy="941294"/>
          </a:xfrm>
          <a:prstGeom prst="rect">
            <a:avLst/>
          </a:prstGeom>
          <a:pattFill prst="smConfetti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6CBB20-3F6C-450F-8050-9C0BFFD7B373}"/>
              </a:ext>
            </a:extLst>
          </p:cNvPr>
          <p:cNvCxnSpPr/>
          <p:nvPr/>
        </p:nvCxnSpPr>
        <p:spPr>
          <a:xfrm>
            <a:off x="3557867" y="2205037"/>
            <a:ext cx="0" cy="244792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F605BBB-ED55-400F-8DA4-E7022AF7025E}"/>
              </a:ext>
            </a:extLst>
          </p:cNvPr>
          <p:cNvCxnSpPr/>
          <p:nvPr/>
        </p:nvCxnSpPr>
        <p:spPr>
          <a:xfrm>
            <a:off x="9242611" y="2205037"/>
            <a:ext cx="0" cy="244792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A80FFF-A051-4A22-90DE-D2890C2E3F31}"/>
              </a:ext>
            </a:extLst>
          </p:cNvPr>
          <p:cNvCxnSpPr/>
          <p:nvPr/>
        </p:nvCxnSpPr>
        <p:spPr>
          <a:xfrm flipH="1">
            <a:off x="2781300" y="3429000"/>
            <a:ext cx="79561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A489938-34B3-4C7D-AD20-B613AA98CD03}"/>
              </a:ext>
            </a:extLst>
          </p:cNvPr>
          <p:cNvCxnSpPr>
            <a:cxnSpLocks/>
          </p:cNvCxnSpPr>
          <p:nvPr/>
        </p:nvCxnSpPr>
        <p:spPr>
          <a:xfrm>
            <a:off x="9242612" y="3448050"/>
            <a:ext cx="73006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DBA392-ABD7-40C5-8DDF-B5084F5D36A3}"/>
              </a:ext>
            </a:extLst>
          </p:cNvPr>
          <p:cNvSpPr txBox="1"/>
          <p:nvPr/>
        </p:nvSpPr>
        <p:spPr>
          <a:xfrm>
            <a:off x="2362200" y="3094107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1446F1D-0993-405F-B8F0-B3F60D7CCD7A}"/>
              </a:ext>
            </a:extLst>
          </p:cNvPr>
          <p:cNvSpPr txBox="1"/>
          <p:nvPr/>
        </p:nvSpPr>
        <p:spPr>
          <a:xfrm>
            <a:off x="9960908" y="3094107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6FF50B-93E3-426E-A8A7-4AD3AB93B2B5}"/>
              </a:ext>
            </a:extLst>
          </p:cNvPr>
          <p:cNvSpPr txBox="1"/>
          <p:nvPr/>
        </p:nvSpPr>
        <p:spPr>
          <a:xfrm>
            <a:off x="5486400" y="2665965"/>
            <a:ext cx="1476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/>
              <a:t>A1   E1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636FCA1-B7B7-48B4-8877-694BD22CA6F5}"/>
              </a:ext>
            </a:extLst>
          </p:cNvPr>
          <p:cNvSpPr txBox="1"/>
          <p:nvPr/>
        </p:nvSpPr>
        <p:spPr>
          <a:xfrm>
            <a:off x="5486399" y="3569331"/>
            <a:ext cx="1476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/>
              <a:t>A2   E2</a:t>
            </a:r>
          </a:p>
        </p:txBody>
      </p:sp>
    </p:spTree>
    <p:extLst>
      <p:ext uri="{BB962C8B-B14F-4D97-AF65-F5344CB8AC3E}">
        <p14:creationId xmlns:p14="http://schemas.microsoft.com/office/powerpoint/2010/main" val="66901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E8D19FE6-1F84-4631-BAD0-9FC17332F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734" y="1658805"/>
            <a:ext cx="2505537" cy="77792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F452594-51FE-4BA8-AE82-B000AE4C9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88" y="1896442"/>
            <a:ext cx="2431000" cy="7972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7264092" y="5304094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5104802" y="510678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x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9CD7F21-8ABF-4C83-A5B6-E567009AC8A6}"/>
              </a:ext>
            </a:extLst>
          </p:cNvPr>
          <p:cNvSpPr/>
          <p:nvPr/>
        </p:nvSpPr>
        <p:spPr>
          <a:xfrm>
            <a:off x="469226" y="2338755"/>
            <a:ext cx="3935506" cy="3083858"/>
          </a:xfrm>
          <a:custGeom>
            <a:avLst/>
            <a:gdLst>
              <a:gd name="connsiteX0" fmla="*/ 0 w 3935506"/>
              <a:gd name="connsiteY0" fmla="*/ 3083858 h 3083858"/>
              <a:gd name="connsiteX1" fmla="*/ 1532965 w 3935506"/>
              <a:gd name="connsiteY1" fmla="*/ 779929 h 3083858"/>
              <a:gd name="connsiteX2" fmla="*/ 3935506 w 3935506"/>
              <a:gd name="connsiteY2" fmla="*/ 0 h 30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5506" h="3083858">
                <a:moveTo>
                  <a:pt x="0" y="3083858"/>
                </a:moveTo>
                <a:cubicBezTo>
                  <a:pt x="438523" y="2188881"/>
                  <a:pt x="877047" y="1293905"/>
                  <a:pt x="1532965" y="779929"/>
                </a:cubicBezTo>
                <a:cubicBezTo>
                  <a:pt x="2188883" y="265953"/>
                  <a:pt x="3062194" y="132976"/>
                  <a:pt x="3935506" y="0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94362AD-1B1F-411E-8C16-48306F0F2465}"/>
              </a:ext>
            </a:extLst>
          </p:cNvPr>
          <p:cNvSpPr/>
          <p:nvPr/>
        </p:nvSpPr>
        <p:spPr>
          <a:xfrm>
            <a:off x="469226" y="1603649"/>
            <a:ext cx="3048000" cy="3827929"/>
          </a:xfrm>
          <a:custGeom>
            <a:avLst/>
            <a:gdLst>
              <a:gd name="connsiteX0" fmla="*/ 0 w 3048000"/>
              <a:gd name="connsiteY0" fmla="*/ 3827929 h 3827929"/>
              <a:gd name="connsiteX1" fmla="*/ 2268071 w 3048000"/>
              <a:gd name="connsiteY1" fmla="*/ 2142564 h 3827929"/>
              <a:gd name="connsiteX2" fmla="*/ 3048000 w 3048000"/>
              <a:gd name="connsiteY2" fmla="*/ 0 h 382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3827929">
                <a:moveTo>
                  <a:pt x="0" y="3827929"/>
                </a:moveTo>
                <a:cubicBezTo>
                  <a:pt x="880035" y="3304240"/>
                  <a:pt x="1760071" y="2780552"/>
                  <a:pt x="2268071" y="2142564"/>
                </a:cubicBezTo>
                <a:cubicBezTo>
                  <a:pt x="2776071" y="1504576"/>
                  <a:pt x="2912035" y="752288"/>
                  <a:pt x="3048000" y="0"/>
                </a:cubicBezTo>
              </a:path>
            </a:pathLst>
          </a:cu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4BC1D3-C35E-4BA8-891D-19713183CC00}"/>
              </a:ext>
            </a:extLst>
          </p:cNvPr>
          <p:cNvSpPr txBox="1"/>
          <p:nvPr/>
        </p:nvSpPr>
        <p:spPr>
          <a:xfrm>
            <a:off x="10511557" y="4814395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Adobe Hebrew" panose="02040503050201020203" pitchFamily="18" charset="-79"/>
                <a:cs typeface="Adobe Hebrew" panose="02040503050201020203" pitchFamily="18" charset="-79"/>
              </a:rPr>
              <a:t>III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9C2978-BC1C-4C9F-AD55-3A7EC2958EFF}"/>
              </a:ext>
            </a:extLst>
          </p:cNvPr>
          <p:cNvSpPr txBox="1"/>
          <p:nvPr/>
        </p:nvSpPr>
        <p:spPr>
          <a:xfrm>
            <a:off x="4418179" y="1915344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Adobe Hebrew" panose="02040503050201020203" pitchFamily="18" charset="-79"/>
                <a:cs typeface="Adobe Hebrew" panose="02040503050201020203" pitchFamily="18" charset="-79"/>
              </a:rPr>
              <a:t>I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2B4C33F-C44B-4F3A-B3B7-24D94FA3A5DE}"/>
              </a:ext>
            </a:extLst>
          </p:cNvPr>
          <p:cNvSpPr/>
          <p:nvPr/>
        </p:nvSpPr>
        <p:spPr>
          <a:xfrm>
            <a:off x="7459075" y="1498489"/>
            <a:ext cx="3316941" cy="3290047"/>
          </a:xfrm>
          <a:custGeom>
            <a:avLst/>
            <a:gdLst>
              <a:gd name="connsiteX0" fmla="*/ 0 w 3316941"/>
              <a:gd name="connsiteY0" fmla="*/ 0 h 3290047"/>
              <a:gd name="connsiteX1" fmla="*/ 2528047 w 3316941"/>
              <a:gd name="connsiteY1" fmla="*/ 1183341 h 3290047"/>
              <a:gd name="connsiteX2" fmla="*/ 3316941 w 3316941"/>
              <a:gd name="connsiteY2" fmla="*/ 3290047 h 329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6941" h="3290047">
                <a:moveTo>
                  <a:pt x="0" y="0"/>
                </a:moveTo>
                <a:cubicBezTo>
                  <a:pt x="987612" y="317500"/>
                  <a:pt x="1975224" y="635000"/>
                  <a:pt x="2528047" y="1183341"/>
                </a:cubicBezTo>
                <a:cubicBezTo>
                  <a:pt x="3080870" y="1731682"/>
                  <a:pt x="3198905" y="2510864"/>
                  <a:pt x="3316941" y="3290047"/>
                </a:cubicBezTo>
              </a:path>
            </a:pathLst>
          </a:cu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C075305-674E-4AD3-A8FA-AC46BC3F4AC1}"/>
              </a:ext>
            </a:extLst>
          </p:cNvPr>
          <p:cNvSpPr/>
          <p:nvPr/>
        </p:nvSpPr>
        <p:spPr>
          <a:xfrm>
            <a:off x="7459074" y="1489524"/>
            <a:ext cx="3962400" cy="2716306"/>
          </a:xfrm>
          <a:custGeom>
            <a:avLst/>
            <a:gdLst>
              <a:gd name="connsiteX0" fmla="*/ 0 w 3962400"/>
              <a:gd name="connsiteY0" fmla="*/ 0 h 2716306"/>
              <a:gd name="connsiteX1" fmla="*/ 1524000 w 3962400"/>
              <a:gd name="connsiteY1" fmla="*/ 2196353 h 2716306"/>
              <a:gd name="connsiteX2" fmla="*/ 3962400 w 3962400"/>
              <a:gd name="connsiteY2" fmla="*/ 2716306 h 271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400" h="2716306">
                <a:moveTo>
                  <a:pt x="0" y="0"/>
                </a:moveTo>
                <a:cubicBezTo>
                  <a:pt x="431800" y="871817"/>
                  <a:pt x="863600" y="1743635"/>
                  <a:pt x="1524000" y="2196353"/>
                </a:cubicBezTo>
                <a:cubicBezTo>
                  <a:pt x="2184400" y="2649071"/>
                  <a:pt x="3073400" y="2682688"/>
                  <a:pt x="3962400" y="2716306"/>
                </a:cubicBezTo>
              </a:path>
            </a:pathLst>
          </a:cu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77380B-EDD2-4898-9D72-A0A5F85D6396}"/>
              </a:ext>
            </a:extLst>
          </p:cNvPr>
          <p:cNvCxnSpPr/>
          <p:nvPr/>
        </p:nvCxnSpPr>
        <p:spPr>
          <a:xfrm>
            <a:off x="7459074" y="1462630"/>
            <a:ext cx="0" cy="3962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1E2E57-E33F-47ED-ADEF-64910CE6F832}"/>
              </a:ext>
            </a:extLst>
          </p:cNvPr>
          <p:cNvCxnSpPr>
            <a:cxnSpLocks/>
          </p:cNvCxnSpPr>
          <p:nvPr/>
        </p:nvCxnSpPr>
        <p:spPr>
          <a:xfrm flipV="1">
            <a:off x="7436659" y="1462630"/>
            <a:ext cx="3872756" cy="268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78191" y="1594684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51296" y="5440542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3A899D7-8F1C-4D54-9262-96C25A3BE4CB}"/>
              </a:ext>
            </a:extLst>
          </p:cNvPr>
          <p:cNvSpPr txBox="1"/>
          <p:nvPr/>
        </p:nvSpPr>
        <p:spPr>
          <a:xfrm>
            <a:off x="3454473" y="1240924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Adobe Hebrew" panose="02040503050201020203" pitchFamily="18" charset="-79"/>
                <a:cs typeface="Adobe Hebrew" panose="02040503050201020203" pitchFamily="18" charset="-79"/>
              </a:rPr>
              <a:t>II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09AD03-3BC4-4BBC-BBD7-02EABA4EACF5}"/>
              </a:ext>
            </a:extLst>
          </p:cNvPr>
          <p:cNvSpPr txBox="1"/>
          <p:nvPr/>
        </p:nvSpPr>
        <p:spPr>
          <a:xfrm>
            <a:off x="11421474" y="3925337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Adobe Hebrew" panose="02040503050201020203" pitchFamily="18" charset="-79"/>
                <a:cs typeface="Adobe Hebrew" panose="02040503050201020203" pitchFamily="18" charset="-79"/>
              </a:rPr>
              <a:t>IV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92A674-6C03-473A-9E83-02580549BAB4}"/>
              </a:ext>
            </a:extLst>
          </p:cNvPr>
          <p:cNvSpPr txBox="1"/>
          <p:nvPr/>
        </p:nvSpPr>
        <p:spPr>
          <a:xfrm>
            <a:off x="11291485" y="113438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FDB3E2-340E-4FFF-B3CC-3E53045120CB}"/>
              </a:ext>
            </a:extLst>
          </p:cNvPr>
          <p:cNvSpPr txBox="1"/>
          <p:nvPr/>
        </p:nvSpPr>
        <p:spPr>
          <a:xfrm>
            <a:off x="314586" y="991980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y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3A3BE8C-E1C6-4D74-AA01-AF3A83576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933" y="3723664"/>
            <a:ext cx="2772898" cy="79720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6E9105C-F317-4FC1-8AAF-B3D62B21F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214" y="4236104"/>
            <a:ext cx="2644589" cy="763063"/>
          </a:xfrm>
          <a:prstGeom prst="rect">
            <a:avLst/>
          </a:prstGeom>
        </p:spPr>
      </p:pic>
      <p:sp>
        <p:nvSpPr>
          <p:cNvPr id="33" name="Arrow: Bent-Up 32">
            <a:extLst>
              <a:ext uri="{FF2B5EF4-FFF2-40B4-BE49-F238E27FC236}">
                <a16:creationId xmlns:a16="http://schemas.microsoft.com/office/drawing/2014/main" id="{B6320B58-C347-405E-B987-D8EC0378F04C}"/>
              </a:ext>
            </a:extLst>
          </p:cNvPr>
          <p:cNvSpPr/>
          <p:nvPr/>
        </p:nvSpPr>
        <p:spPr>
          <a:xfrm flipH="1">
            <a:off x="1488146" y="2551575"/>
            <a:ext cx="331249" cy="617273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Bent-Up 33">
            <a:extLst>
              <a:ext uri="{FF2B5EF4-FFF2-40B4-BE49-F238E27FC236}">
                <a16:creationId xmlns:a16="http://schemas.microsoft.com/office/drawing/2014/main" id="{58E0EF71-A572-4D7F-AF7D-25714122F33F}"/>
              </a:ext>
            </a:extLst>
          </p:cNvPr>
          <p:cNvSpPr/>
          <p:nvPr/>
        </p:nvSpPr>
        <p:spPr>
          <a:xfrm flipV="1">
            <a:off x="3228385" y="3077984"/>
            <a:ext cx="325789" cy="617273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Bent-Up 34">
            <a:extLst>
              <a:ext uri="{FF2B5EF4-FFF2-40B4-BE49-F238E27FC236}">
                <a16:creationId xmlns:a16="http://schemas.microsoft.com/office/drawing/2014/main" id="{57092895-1981-44BB-8793-C45F437D7AE6}"/>
              </a:ext>
            </a:extLst>
          </p:cNvPr>
          <p:cNvSpPr/>
          <p:nvPr/>
        </p:nvSpPr>
        <p:spPr>
          <a:xfrm flipH="1" flipV="1">
            <a:off x="8199647" y="3432062"/>
            <a:ext cx="293865" cy="617273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Bent-Up 35">
            <a:extLst>
              <a:ext uri="{FF2B5EF4-FFF2-40B4-BE49-F238E27FC236}">
                <a16:creationId xmlns:a16="http://schemas.microsoft.com/office/drawing/2014/main" id="{13FAE5C6-59A2-4002-9307-6AB90E84DE32}"/>
              </a:ext>
            </a:extLst>
          </p:cNvPr>
          <p:cNvSpPr/>
          <p:nvPr/>
        </p:nvSpPr>
        <p:spPr>
          <a:xfrm>
            <a:off x="10498933" y="2587949"/>
            <a:ext cx="277083" cy="580899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C12B9D-2765-43A5-8803-88C4B18D6F42}"/>
              </a:ext>
            </a:extLst>
          </p:cNvPr>
          <p:cNvSpPr txBox="1"/>
          <p:nvPr/>
        </p:nvSpPr>
        <p:spPr>
          <a:xfrm>
            <a:off x="5643616" y="2500119"/>
            <a:ext cx="1511309" cy="1200329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SF/BM = y(x)</a:t>
            </a:r>
          </a:p>
        </p:txBody>
      </p:sp>
    </p:spTree>
    <p:extLst>
      <p:ext uri="{BB962C8B-B14F-4D97-AF65-F5344CB8AC3E}">
        <p14:creationId xmlns:p14="http://schemas.microsoft.com/office/powerpoint/2010/main" val="2495762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2D3E39-289E-416C-8AB5-E6DB171EA0E5}"/>
              </a:ext>
            </a:extLst>
          </p:cNvPr>
          <p:cNvSpPr/>
          <p:nvPr/>
        </p:nvSpPr>
        <p:spPr>
          <a:xfrm>
            <a:off x="3594845" y="590038"/>
            <a:ext cx="188258" cy="16136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E4AE96-000C-47C2-B1D1-9AB67E1CDD2F}"/>
              </a:ext>
            </a:extLst>
          </p:cNvPr>
          <p:cNvSpPr/>
          <p:nvPr/>
        </p:nvSpPr>
        <p:spPr>
          <a:xfrm>
            <a:off x="2268070" y="1154814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68826A-897D-4066-802E-9D7BD60B5E46}"/>
              </a:ext>
            </a:extLst>
          </p:cNvPr>
          <p:cNvCxnSpPr>
            <a:cxnSpLocks/>
          </p:cNvCxnSpPr>
          <p:nvPr/>
        </p:nvCxnSpPr>
        <p:spPr>
          <a:xfrm>
            <a:off x="3599324" y="590038"/>
            <a:ext cx="6230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579FBE-8660-4490-908B-F551C54D3040}"/>
              </a:ext>
            </a:extLst>
          </p:cNvPr>
          <p:cNvCxnSpPr>
            <a:cxnSpLocks/>
          </p:cNvCxnSpPr>
          <p:nvPr/>
        </p:nvCxnSpPr>
        <p:spPr>
          <a:xfrm flipH="1">
            <a:off x="3182470" y="2185755"/>
            <a:ext cx="60063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6E91317-1D0A-43B9-9949-6B848FDD5CE6}"/>
              </a:ext>
            </a:extLst>
          </p:cNvPr>
          <p:cNvSpPr txBox="1"/>
          <p:nvPr/>
        </p:nvSpPr>
        <p:spPr>
          <a:xfrm>
            <a:off x="2819400" y="1906214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457FA5-E80E-4D9C-BDF0-A7E694E0A45A}"/>
              </a:ext>
            </a:extLst>
          </p:cNvPr>
          <p:cNvSpPr txBox="1"/>
          <p:nvPr/>
        </p:nvSpPr>
        <p:spPr>
          <a:xfrm>
            <a:off x="4204165" y="328428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D9CB60-A278-489E-A5A6-282C8E032FFA}"/>
              </a:ext>
            </a:extLst>
          </p:cNvPr>
          <p:cNvCxnSpPr/>
          <p:nvPr/>
        </p:nvCxnSpPr>
        <p:spPr>
          <a:xfrm flipV="1">
            <a:off x="3304054" y="590038"/>
            <a:ext cx="0" cy="564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CE69AE-E060-44D7-BD4C-BCF21B63A7F4}"/>
              </a:ext>
            </a:extLst>
          </p:cNvPr>
          <p:cNvCxnSpPr/>
          <p:nvPr/>
        </p:nvCxnSpPr>
        <p:spPr>
          <a:xfrm flipH="1">
            <a:off x="3155575" y="590038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33F7756-5BCB-4104-BABF-41766487BFD9}"/>
              </a:ext>
            </a:extLst>
          </p:cNvPr>
          <p:cNvCxnSpPr/>
          <p:nvPr/>
        </p:nvCxnSpPr>
        <p:spPr>
          <a:xfrm flipH="1">
            <a:off x="3142690" y="1154814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E74DB0A-AE12-462A-B1BA-3DABD02C2808}"/>
              </a:ext>
            </a:extLst>
          </p:cNvPr>
          <p:cNvSpPr txBox="1"/>
          <p:nvPr/>
        </p:nvSpPr>
        <p:spPr>
          <a:xfrm>
            <a:off x="2902463" y="607970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567DA2-C1EE-47C7-9AD9-8A6EACBEDACF}"/>
              </a:ext>
            </a:extLst>
          </p:cNvPr>
          <p:cNvCxnSpPr/>
          <p:nvPr/>
        </p:nvCxnSpPr>
        <p:spPr>
          <a:xfrm flipV="1">
            <a:off x="4048125" y="1603049"/>
            <a:ext cx="0" cy="564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4A7901-8D44-4FD2-A8D0-F52C192C7B8F}"/>
              </a:ext>
            </a:extLst>
          </p:cNvPr>
          <p:cNvCxnSpPr/>
          <p:nvPr/>
        </p:nvCxnSpPr>
        <p:spPr>
          <a:xfrm flipH="1">
            <a:off x="3899646" y="1603049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12536A-E64C-483B-8476-72F27E404A10}"/>
              </a:ext>
            </a:extLst>
          </p:cNvPr>
          <p:cNvCxnSpPr/>
          <p:nvPr/>
        </p:nvCxnSpPr>
        <p:spPr>
          <a:xfrm flipH="1">
            <a:off x="3886761" y="2167825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789E3C4-FD26-4457-BF75-F87308EEF0CC}"/>
              </a:ext>
            </a:extLst>
          </p:cNvPr>
          <p:cNvSpPr txBox="1"/>
          <p:nvPr/>
        </p:nvSpPr>
        <p:spPr>
          <a:xfrm>
            <a:off x="4048126" y="1603048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3A5B5D-90C4-4767-9BF1-878F7C1D51A4}"/>
              </a:ext>
            </a:extLst>
          </p:cNvPr>
          <p:cNvSpPr/>
          <p:nvPr/>
        </p:nvSpPr>
        <p:spPr>
          <a:xfrm>
            <a:off x="3579578" y="2833874"/>
            <a:ext cx="203523" cy="1007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5AE8B38-9854-4FB4-A35A-000DE0D84490}"/>
              </a:ext>
            </a:extLst>
          </p:cNvPr>
          <p:cNvCxnSpPr>
            <a:cxnSpLocks/>
          </p:cNvCxnSpPr>
          <p:nvPr/>
        </p:nvCxnSpPr>
        <p:spPr>
          <a:xfrm>
            <a:off x="3575093" y="2833873"/>
            <a:ext cx="6230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A641363-BB8B-4FE5-9736-A096FCC86A0F}"/>
              </a:ext>
            </a:extLst>
          </p:cNvPr>
          <p:cNvSpPr txBox="1"/>
          <p:nvPr/>
        </p:nvSpPr>
        <p:spPr>
          <a:xfrm>
            <a:off x="4188899" y="2572263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4ADCB9D-C378-4BDB-AE09-895DDAAA8F4B}"/>
              </a:ext>
            </a:extLst>
          </p:cNvPr>
          <p:cNvCxnSpPr/>
          <p:nvPr/>
        </p:nvCxnSpPr>
        <p:spPr>
          <a:xfrm flipV="1">
            <a:off x="3288788" y="2833873"/>
            <a:ext cx="0" cy="564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816867F-CBD5-4AC4-806F-EEA0E07A1CE4}"/>
              </a:ext>
            </a:extLst>
          </p:cNvPr>
          <p:cNvCxnSpPr/>
          <p:nvPr/>
        </p:nvCxnSpPr>
        <p:spPr>
          <a:xfrm flipH="1">
            <a:off x="3140309" y="2833873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E5EEA3D-E50F-4EEE-A90A-D334FA45F275}"/>
              </a:ext>
            </a:extLst>
          </p:cNvPr>
          <p:cNvCxnSpPr/>
          <p:nvPr/>
        </p:nvCxnSpPr>
        <p:spPr>
          <a:xfrm flipH="1">
            <a:off x="3127424" y="3398649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8B7C981-A99F-4C0B-9DD1-2B2A40472152}"/>
              </a:ext>
            </a:extLst>
          </p:cNvPr>
          <p:cNvSpPr txBox="1"/>
          <p:nvPr/>
        </p:nvSpPr>
        <p:spPr>
          <a:xfrm>
            <a:off x="2887197" y="2851805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CF14C6-5B12-4FE5-B23F-7E5B82568BAF}"/>
              </a:ext>
            </a:extLst>
          </p:cNvPr>
          <p:cNvSpPr/>
          <p:nvPr/>
        </p:nvSpPr>
        <p:spPr>
          <a:xfrm>
            <a:off x="2268070" y="3402107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C7FD66-B440-4409-B732-4A93653B9612}"/>
              </a:ext>
            </a:extLst>
          </p:cNvPr>
          <p:cNvSpPr/>
          <p:nvPr/>
        </p:nvSpPr>
        <p:spPr>
          <a:xfrm>
            <a:off x="3579578" y="5081167"/>
            <a:ext cx="203523" cy="1007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19A9A3-3373-4974-9CB7-2DFF1CF82312}"/>
              </a:ext>
            </a:extLst>
          </p:cNvPr>
          <p:cNvSpPr txBox="1"/>
          <p:nvPr/>
        </p:nvSpPr>
        <p:spPr>
          <a:xfrm>
            <a:off x="4204165" y="4099721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B7DC92-84C1-4F1A-9BEC-174B3DF85C56}"/>
              </a:ext>
            </a:extLst>
          </p:cNvPr>
          <p:cNvCxnSpPr/>
          <p:nvPr/>
        </p:nvCxnSpPr>
        <p:spPr>
          <a:xfrm flipV="1">
            <a:off x="3288788" y="5081166"/>
            <a:ext cx="0" cy="564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E41CF1F-3EA0-4281-8826-A41204039B6C}"/>
              </a:ext>
            </a:extLst>
          </p:cNvPr>
          <p:cNvCxnSpPr/>
          <p:nvPr/>
        </p:nvCxnSpPr>
        <p:spPr>
          <a:xfrm flipH="1">
            <a:off x="3140309" y="5081166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BFDFB0-3F71-47EF-89F9-5AFC52063070}"/>
              </a:ext>
            </a:extLst>
          </p:cNvPr>
          <p:cNvCxnSpPr/>
          <p:nvPr/>
        </p:nvCxnSpPr>
        <p:spPr>
          <a:xfrm flipH="1">
            <a:off x="3127424" y="5645942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AE7100E-A37F-4BA6-9873-60CD2A477E7B}"/>
              </a:ext>
            </a:extLst>
          </p:cNvPr>
          <p:cNvSpPr txBox="1"/>
          <p:nvPr/>
        </p:nvSpPr>
        <p:spPr>
          <a:xfrm>
            <a:off x="2887197" y="5099098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F851FA1-1F8B-4CC6-9FB2-EC0271238B8B}"/>
              </a:ext>
            </a:extLst>
          </p:cNvPr>
          <p:cNvSpPr/>
          <p:nvPr/>
        </p:nvSpPr>
        <p:spPr>
          <a:xfrm>
            <a:off x="2268070" y="5649400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CAB865-F0AF-4599-AAAB-BE864E265435}"/>
              </a:ext>
            </a:extLst>
          </p:cNvPr>
          <p:cNvSpPr/>
          <p:nvPr/>
        </p:nvSpPr>
        <p:spPr>
          <a:xfrm flipH="1">
            <a:off x="3580137" y="5073836"/>
            <a:ext cx="797447" cy="2513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5BD049-4D34-49FC-AED4-58AF8A40DE45}"/>
              </a:ext>
            </a:extLst>
          </p:cNvPr>
          <p:cNvCxnSpPr>
            <a:cxnSpLocks/>
          </p:cNvCxnSpPr>
          <p:nvPr/>
        </p:nvCxnSpPr>
        <p:spPr>
          <a:xfrm>
            <a:off x="4377584" y="4562847"/>
            <a:ext cx="0" cy="5109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E2B9C6-0833-4F8A-974A-9B8348F520E7}"/>
              </a:ext>
            </a:extLst>
          </p:cNvPr>
          <p:cNvCxnSpPr/>
          <p:nvPr/>
        </p:nvCxnSpPr>
        <p:spPr>
          <a:xfrm>
            <a:off x="3594845" y="6275294"/>
            <a:ext cx="78273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54DA9D5-A8CD-4692-9909-3E41DAA53AB4}"/>
              </a:ext>
            </a:extLst>
          </p:cNvPr>
          <p:cNvCxnSpPr>
            <a:cxnSpLocks/>
          </p:cNvCxnSpPr>
          <p:nvPr/>
        </p:nvCxnSpPr>
        <p:spPr>
          <a:xfrm flipV="1">
            <a:off x="3573834" y="6097635"/>
            <a:ext cx="0" cy="3569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0F2A74-127A-4085-BA9B-C5A5D34D8C87}"/>
              </a:ext>
            </a:extLst>
          </p:cNvPr>
          <p:cNvCxnSpPr>
            <a:cxnSpLocks/>
          </p:cNvCxnSpPr>
          <p:nvPr/>
        </p:nvCxnSpPr>
        <p:spPr>
          <a:xfrm flipV="1">
            <a:off x="4377584" y="6097635"/>
            <a:ext cx="0" cy="3569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964492E-AB5A-4746-8960-839B78C07FF9}"/>
              </a:ext>
            </a:extLst>
          </p:cNvPr>
          <p:cNvSpPr txBox="1"/>
          <p:nvPr/>
        </p:nvSpPr>
        <p:spPr>
          <a:xfrm>
            <a:off x="3783101" y="6146524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19B2BA9-5C26-4182-B6C5-44F130444B1F}"/>
              </a:ext>
            </a:extLst>
          </p:cNvPr>
          <p:cNvSpPr txBox="1"/>
          <p:nvPr/>
        </p:nvSpPr>
        <p:spPr>
          <a:xfrm>
            <a:off x="6096000" y="948952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=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90D1E7-724A-43FC-978B-8AF99185375A}"/>
              </a:ext>
            </a:extLst>
          </p:cNvPr>
          <p:cNvSpPr txBox="1"/>
          <p:nvPr/>
        </p:nvSpPr>
        <p:spPr>
          <a:xfrm>
            <a:off x="6096000" y="3272281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=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E14721-1E7C-487F-BEC9-5E4DF91B06FA}"/>
              </a:ext>
            </a:extLst>
          </p:cNvPr>
          <p:cNvSpPr txBox="1"/>
          <p:nvPr/>
        </p:nvSpPr>
        <p:spPr>
          <a:xfrm>
            <a:off x="6137458" y="5450615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=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C891C9-F59B-4A12-A719-058CD7B2C151}"/>
              </a:ext>
            </a:extLst>
          </p:cNvPr>
          <p:cNvSpPr/>
          <p:nvPr/>
        </p:nvSpPr>
        <p:spPr>
          <a:xfrm>
            <a:off x="7521110" y="1145850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C3306AB-31FD-48A5-A2BA-E1CBA9642A5B}"/>
              </a:ext>
            </a:extLst>
          </p:cNvPr>
          <p:cNvSpPr/>
          <p:nvPr/>
        </p:nvSpPr>
        <p:spPr>
          <a:xfrm>
            <a:off x="7521110" y="3393143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8FDC6AC-E123-4B6E-A68E-AE8BD3AC77A9}"/>
              </a:ext>
            </a:extLst>
          </p:cNvPr>
          <p:cNvSpPr/>
          <p:nvPr/>
        </p:nvSpPr>
        <p:spPr>
          <a:xfrm>
            <a:off x="7521110" y="5640436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26C0942-CF69-49FE-8E83-B01805B2146B}"/>
              </a:ext>
            </a:extLst>
          </p:cNvPr>
          <p:cNvSpPr/>
          <p:nvPr/>
        </p:nvSpPr>
        <p:spPr>
          <a:xfrm>
            <a:off x="8436351" y="920425"/>
            <a:ext cx="914400" cy="914400"/>
          </a:xfrm>
          <a:prstGeom prst="arc">
            <a:avLst>
              <a:gd name="adj1" fmla="val 16200000"/>
              <a:gd name="adj2" fmla="val 543075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4AC7D35-4EB7-4A9A-AE4E-E361C34568B0}"/>
              </a:ext>
            </a:extLst>
          </p:cNvPr>
          <p:cNvCxnSpPr>
            <a:cxnSpLocks/>
          </p:cNvCxnSpPr>
          <p:nvPr/>
        </p:nvCxnSpPr>
        <p:spPr>
          <a:xfrm flipH="1">
            <a:off x="8880495" y="1687830"/>
            <a:ext cx="112230" cy="15594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0340B00-DD1B-4A4F-A9F9-CA9AAA95F3C4}"/>
              </a:ext>
            </a:extLst>
          </p:cNvPr>
          <p:cNvCxnSpPr>
            <a:cxnSpLocks/>
          </p:cNvCxnSpPr>
          <p:nvPr/>
        </p:nvCxnSpPr>
        <p:spPr>
          <a:xfrm flipH="1" flipV="1">
            <a:off x="8880495" y="1834808"/>
            <a:ext cx="175875" cy="1027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Arc 73">
            <a:extLst>
              <a:ext uri="{FF2B5EF4-FFF2-40B4-BE49-F238E27FC236}">
                <a16:creationId xmlns:a16="http://schemas.microsoft.com/office/drawing/2014/main" id="{512E083E-A24D-46E7-ABE7-C0ED76151B3E}"/>
              </a:ext>
            </a:extLst>
          </p:cNvPr>
          <p:cNvSpPr/>
          <p:nvPr/>
        </p:nvSpPr>
        <p:spPr>
          <a:xfrm>
            <a:off x="8535525" y="3176683"/>
            <a:ext cx="914400" cy="914400"/>
          </a:xfrm>
          <a:prstGeom prst="arc">
            <a:avLst>
              <a:gd name="adj1" fmla="val 16200000"/>
              <a:gd name="adj2" fmla="val 543075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74A5686-78BB-445D-A4BE-BE5B07BC2F03}"/>
              </a:ext>
            </a:extLst>
          </p:cNvPr>
          <p:cNvCxnSpPr>
            <a:cxnSpLocks/>
          </p:cNvCxnSpPr>
          <p:nvPr/>
        </p:nvCxnSpPr>
        <p:spPr>
          <a:xfrm flipH="1">
            <a:off x="8979669" y="3944088"/>
            <a:ext cx="112230" cy="15594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0D42814-5598-4909-81C1-8C9CA830697D}"/>
              </a:ext>
            </a:extLst>
          </p:cNvPr>
          <p:cNvCxnSpPr>
            <a:cxnSpLocks/>
          </p:cNvCxnSpPr>
          <p:nvPr/>
        </p:nvCxnSpPr>
        <p:spPr>
          <a:xfrm flipH="1" flipV="1">
            <a:off x="8979669" y="4091066"/>
            <a:ext cx="175875" cy="1027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Arc 76">
            <a:extLst>
              <a:ext uri="{FF2B5EF4-FFF2-40B4-BE49-F238E27FC236}">
                <a16:creationId xmlns:a16="http://schemas.microsoft.com/office/drawing/2014/main" id="{3959CB5D-4747-4053-91A0-A006D6E1238F}"/>
              </a:ext>
            </a:extLst>
          </p:cNvPr>
          <p:cNvSpPr/>
          <p:nvPr/>
        </p:nvSpPr>
        <p:spPr>
          <a:xfrm>
            <a:off x="8599170" y="5423339"/>
            <a:ext cx="914400" cy="914400"/>
          </a:xfrm>
          <a:prstGeom prst="arc">
            <a:avLst>
              <a:gd name="adj1" fmla="val 15114993"/>
              <a:gd name="adj2" fmla="val 543075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221E5F4-7689-47A2-86DC-6526772FFE23}"/>
              </a:ext>
            </a:extLst>
          </p:cNvPr>
          <p:cNvCxnSpPr>
            <a:cxnSpLocks/>
          </p:cNvCxnSpPr>
          <p:nvPr/>
        </p:nvCxnSpPr>
        <p:spPr>
          <a:xfrm flipH="1">
            <a:off x="9043314" y="6190744"/>
            <a:ext cx="112230" cy="15594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D5B3A1F-8B59-432C-AD2E-503B06419DE6}"/>
              </a:ext>
            </a:extLst>
          </p:cNvPr>
          <p:cNvCxnSpPr>
            <a:cxnSpLocks/>
          </p:cNvCxnSpPr>
          <p:nvPr/>
        </p:nvCxnSpPr>
        <p:spPr>
          <a:xfrm flipH="1" flipV="1">
            <a:off x="9043314" y="6337722"/>
            <a:ext cx="175875" cy="1027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AF20B53-B3B4-42F5-AD2F-7F1CDC52F404}"/>
              </a:ext>
            </a:extLst>
          </p:cNvPr>
          <p:cNvSpPr txBox="1"/>
          <p:nvPr/>
        </p:nvSpPr>
        <p:spPr>
          <a:xfrm>
            <a:off x="8793456" y="1953194"/>
            <a:ext cx="969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2Pa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DC358D-A8DD-4C38-8D56-40955369EB37}"/>
              </a:ext>
            </a:extLst>
          </p:cNvPr>
          <p:cNvSpPr txBox="1"/>
          <p:nvPr/>
        </p:nvSpPr>
        <p:spPr>
          <a:xfrm>
            <a:off x="8436058" y="3823803"/>
            <a:ext cx="631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Pa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E655ADF-D567-4385-8DE8-593857DEC9C5}"/>
              </a:ext>
            </a:extLst>
          </p:cNvPr>
          <p:cNvCxnSpPr>
            <a:cxnSpLocks/>
          </p:cNvCxnSpPr>
          <p:nvPr/>
        </p:nvCxnSpPr>
        <p:spPr>
          <a:xfrm>
            <a:off x="9016228" y="3637393"/>
            <a:ext cx="7417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956F06B-2C98-447C-943D-D88FBAE517EA}"/>
              </a:ext>
            </a:extLst>
          </p:cNvPr>
          <p:cNvSpPr txBox="1"/>
          <p:nvPr/>
        </p:nvSpPr>
        <p:spPr>
          <a:xfrm>
            <a:off x="9739806" y="3375783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51179BA-CA83-4C3A-A0AE-D974D7D2AF99}"/>
              </a:ext>
            </a:extLst>
          </p:cNvPr>
          <p:cNvSpPr txBox="1"/>
          <p:nvPr/>
        </p:nvSpPr>
        <p:spPr>
          <a:xfrm>
            <a:off x="8866097" y="4585986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3F73FC7-EC7A-4D26-8ED9-B4BEC966DC34}"/>
              </a:ext>
            </a:extLst>
          </p:cNvPr>
          <p:cNvCxnSpPr>
            <a:cxnSpLocks/>
          </p:cNvCxnSpPr>
          <p:nvPr/>
        </p:nvCxnSpPr>
        <p:spPr>
          <a:xfrm>
            <a:off x="9067185" y="5070942"/>
            <a:ext cx="19451" cy="8431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0E946BC-88C2-461E-BDEA-8FD043CADB9A}"/>
              </a:ext>
            </a:extLst>
          </p:cNvPr>
          <p:cNvSpPr txBox="1"/>
          <p:nvPr/>
        </p:nvSpPr>
        <p:spPr>
          <a:xfrm>
            <a:off x="8483356" y="6088456"/>
            <a:ext cx="631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Pa</a:t>
            </a:r>
          </a:p>
        </p:txBody>
      </p:sp>
    </p:spTree>
    <p:extLst>
      <p:ext uri="{BB962C8B-B14F-4D97-AF65-F5344CB8AC3E}">
        <p14:creationId xmlns:p14="http://schemas.microsoft.com/office/powerpoint/2010/main" val="316470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3EA78B55-DFD4-4011-A5D4-876BC6F590FF}"/>
              </a:ext>
            </a:extLst>
          </p:cNvPr>
          <p:cNvSpPr/>
          <p:nvPr/>
        </p:nvSpPr>
        <p:spPr>
          <a:xfrm>
            <a:off x="7594223" y="3482151"/>
            <a:ext cx="1931614" cy="191476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683499-BCD4-453F-B281-822AF34815FB}"/>
              </a:ext>
            </a:extLst>
          </p:cNvPr>
          <p:cNvSpPr/>
          <p:nvPr/>
        </p:nvSpPr>
        <p:spPr>
          <a:xfrm>
            <a:off x="7417321" y="3277798"/>
            <a:ext cx="2374936" cy="11546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7B424E-AF3B-4821-A9CC-CE031CF8D0B2}"/>
              </a:ext>
            </a:extLst>
          </p:cNvPr>
          <p:cNvSpPr/>
          <p:nvPr/>
        </p:nvSpPr>
        <p:spPr>
          <a:xfrm>
            <a:off x="663388" y="2330823"/>
            <a:ext cx="4374776" cy="417755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54167-B205-4D52-BCBB-D804A437B9DC}"/>
              </a:ext>
            </a:extLst>
          </p:cNvPr>
          <p:cNvSpPr/>
          <p:nvPr/>
        </p:nvSpPr>
        <p:spPr>
          <a:xfrm>
            <a:off x="663388" y="3263151"/>
            <a:ext cx="4374776" cy="124609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Extract 3">
            <a:extLst>
              <a:ext uri="{FF2B5EF4-FFF2-40B4-BE49-F238E27FC236}">
                <a16:creationId xmlns:a16="http://schemas.microsoft.com/office/drawing/2014/main" id="{4418C836-6AD8-47C8-BC74-5381B60F2122}"/>
              </a:ext>
            </a:extLst>
          </p:cNvPr>
          <p:cNvSpPr/>
          <p:nvPr/>
        </p:nvSpPr>
        <p:spPr>
          <a:xfrm>
            <a:off x="663388" y="367552"/>
            <a:ext cx="4374776" cy="2904565"/>
          </a:xfrm>
          <a:prstGeom prst="flowChartExtra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F4CDD0-A05A-40E2-BB19-0E25DACA06AC}"/>
              </a:ext>
            </a:extLst>
          </p:cNvPr>
          <p:cNvSpPr txBox="1"/>
          <p:nvPr/>
        </p:nvSpPr>
        <p:spPr>
          <a:xfrm>
            <a:off x="6491294" y="353225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=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E73ED9-9E7A-43E9-AE8E-E1C2164505E8}"/>
              </a:ext>
            </a:extLst>
          </p:cNvPr>
          <p:cNvSpPr/>
          <p:nvPr/>
        </p:nvSpPr>
        <p:spPr>
          <a:xfrm>
            <a:off x="7598426" y="3437326"/>
            <a:ext cx="1931614" cy="85580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Extract 24">
            <a:extLst>
              <a:ext uri="{FF2B5EF4-FFF2-40B4-BE49-F238E27FC236}">
                <a16:creationId xmlns:a16="http://schemas.microsoft.com/office/drawing/2014/main" id="{6B4A93D5-1FB6-426A-811D-E94974B3A251}"/>
              </a:ext>
            </a:extLst>
          </p:cNvPr>
          <p:cNvSpPr/>
          <p:nvPr/>
        </p:nvSpPr>
        <p:spPr>
          <a:xfrm>
            <a:off x="7598426" y="1673274"/>
            <a:ext cx="1931614" cy="1604197"/>
          </a:xfrm>
          <a:prstGeom prst="flowChartExtra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22E415-9D76-4EE3-9243-6992FF298970}"/>
              </a:ext>
            </a:extLst>
          </p:cNvPr>
          <p:cNvSpPr/>
          <p:nvPr/>
        </p:nvSpPr>
        <p:spPr>
          <a:xfrm>
            <a:off x="1891554" y="2917847"/>
            <a:ext cx="1990164" cy="197223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8AD536-FE39-4A8C-850A-15B1C304946A}"/>
              </a:ext>
            </a:extLst>
          </p:cNvPr>
          <p:cNvSpPr txBox="1"/>
          <p:nvPr/>
        </p:nvSpPr>
        <p:spPr>
          <a:xfrm>
            <a:off x="2608449" y="79262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1</a:t>
            </a:r>
            <a:endParaRPr lang="en-IN" sz="40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29136A-AC09-4E47-841A-2EA44D3C4C41}"/>
              </a:ext>
            </a:extLst>
          </p:cNvPr>
          <p:cNvSpPr txBox="1"/>
          <p:nvPr/>
        </p:nvSpPr>
        <p:spPr>
          <a:xfrm>
            <a:off x="1140340" y="3550022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2</a:t>
            </a:r>
            <a:endParaRPr lang="en-IN" sz="40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399679-4EE3-4886-AC1A-C598BBB69142}"/>
              </a:ext>
            </a:extLst>
          </p:cNvPr>
          <p:cNvSpPr txBox="1"/>
          <p:nvPr/>
        </p:nvSpPr>
        <p:spPr>
          <a:xfrm>
            <a:off x="2992878" y="4209796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3</a:t>
            </a:r>
            <a:endParaRPr lang="en-IN" sz="40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1795EF-B1AF-4E58-8F80-7E4B0DA6F378}"/>
              </a:ext>
            </a:extLst>
          </p:cNvPr>
          <p:cNvSpPr txBox="1"/>
          <p:nvPr/>
        </p:nvSpPr>
        <p:spPr>
          <a:xfrm>
            <a:off x="2706783" y="5396916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4</a:t>
            </a:r>
            <a:endParaRPr lang="en-IN" sz="40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FE987F-D83F-4409-811C-A3837FC3E69F}"/>
              </a:ext>
            </a:extLst>
          </p:cNvPr>
          <p:cNvSpPr txBox="1"/>
          <p:nvPr/>
        </p:nvSpPr>
        <p:spPr>
          <a:xfrm>
            <a:off x="8321906" y="2303295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1</a:t>
            </a:r>
            <a:endParaRPr lang="en-IN" sz="40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F92C94-79AC-41D7-AFC5-B4822526E029}"/>
              </a:ext>
            </a:extLst>
          </p:cNvPr>
          <p:cNvSpPr txBox="1"/>
          <p:nvPr/>
        </p:nvSpPr>
        <p:spPr>
          <a:xfrm>
            <a:off x="8317703" y="345692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2</a:t>
            </a:r>
            <a:endParaRPr lang="en-IN" sz="40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99EC20-6178-4EBE-B1AA-1421C4A3BF7F}"/>
              </a:ext>
            </a:extLst>
          </p:cNvPr>
          <p:cNvSpPr txBox="1"/>
          <p:nvPr/>
        </p:nvSpPr>
        <p:spPr>
          <a:xfrm>
            <a:off x="8317703" y="4528052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4</a:t>
            </a:r>
            <a:endParaRPr lang="en-IN" sz="4000" b="1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473F78D-4947-4E3B-8662-9A3D6E967997}"/>
              </a:ext>
            </a:extLst>
          </p:cNvPr>
          <p:cNvSpPr/>
          <p:nvPr/>
        </p:nvSpPr>
        <p:spPr>
          <a:xfrm>
            <a:off x="9969159" y="3224331"/>
            <a:ext cx="1398773" cy="139441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6FF829-4737-4E14-AFE9-6FF956CECE32}"/>
              </a:ext>
            </a:extLst>
          </p:cNvPr>
          <p:cNvSpPr txBox="1"/>
          <p:nvPr/>
        </p:nvSpPr>
        <p:spPr>
          <a:xfrm>
            <a:off x="10426218" y="3585609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3</a:t>
            </a:r>
            <a:endParaRPr lang="en-IN" sz="4000" b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49502F-E221-41CD-AAE3-4D0499F9DA84}"/>
              </a:ext>
            </a:extLst>
          </p:cNvPr>
          <p:cNvSpPr txBox="1"/>
          <p:nvPr/>
        </p:nvSpPr>
        <p:spPr>
          <a:xfrm>
            <a:off x="5587433" y="5835314"/>
            <a:ext cx="6201155" cy="64633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Centroid = 1 + 2 + 4 -3</a:t>
            </a:r>
            <a:endParaRPr lang="en-IN" sz="3600" b="1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2710FD-8B82-4C7A-8268-ED2008563F8B}"/>
              </a:ext>
            </a:extLst>
          </p:cNvPr>
          <p:cNvCxnSpPr>
            <a:cxnSpLocks/>
          </p:cNvCxnSpPr>
          <p:nvPr/>
        </p:nvCxnSpPr>
        <p:spPr>
          <a:xfrm flipV="1">
            <a:off x="663388" y="219128"/>
            <a:ext cx="0" cy="63277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57A1939-CC90-4752-A51D-9D2555A5C9B9}"/>
              </a:ext>
            </a:extLst>
          </p:cNvPr>
          <p:cNvCxnSpPr>
            <a:cxnSpLocks/>
          </p:cNvCxnSpPr>
          <p:nvPr/>
        </p:nvCxnSpPr>
        <p:spPr>
          <a:xfrm flipV="1">
            <a:off x="636493" y="6527978"/>
            <a:ext cx="4598895" cy="189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552D43C-3139-463B-9DE6-382BE32F54C2}"/>
              </a:ext>
            </a:extLst>
          </p:cNvPr>
          <p:cNvCxnSpPr>
            <a:cxnSpLocks/>
          </p:cNvCxnSpPr>
          <p:nvPr/>
        </p:nvCxnSpPr>
        <p:spPr>
          <a:xfrm flipV="1">
            <a:off x="5426068" y="3281958"/>
            <a:ext cx="0" cy="124609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2C22092-630C-46A2-9D0D-55C1DAEF0C36}"/>
              </a:ext>
            </a:extLst>
          </p:cNvPr>
          <p:cNvCxnSpPr>
            <a:cxnSpLocks/>
          </p:cNvCxnSpPr>
          <p:nvPr/>
        </p:nvCxnSpPr>
        <p:spPr>
          <a:xfrm>
            <a:off x="5103339" y="4528052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65D31B2-1628-4DCC-A1D6-97E0F00D0D40}"/>
              </a:ext>
            </a:extLst>
          </p:cNvPr>
          <p:cNvCxnSpPr>
            <a:cxnSpLocks/>
          </p:cNvCxnSpPr>
          <p:nvPr/>
        </p:nvCxnSpPr>
        <p:spPr>
          <a:xfrm>
            <a:off x="5103339" y="3281957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29EB669-6852-4987-8C17-39C0D1973D31}"/>
              </a:ext>
            </a:extLst>
          </p:cNvPr>
          <p:cNvCxnSpPr>
            <a:cxnSpLocks/>
            <a:endCxn id="8" idx="6"/>
          </p:cNvCxnSpPr>
          <p:nvPr/>
        </p:nvCxnSpPr>
        <p:spPr>
          <a:xfrm flipV="1">
            <a:off x="1891554" y="3903965"/>
            <a:ext cx="1990164" cy="104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E1EAABA-4577-4CA8-AC60-5F90209BF643}"/>
              </a:ext>
            </a:extLst>
          </p:cNvPr>
          <p:cNvCxnSpPr>
            <a:cxnSpLocks/>
          </p:cNvCxnSpPr>
          <p:nvPr/>
        </p:nvCxnSpPr>
        <p:spPr>
          <a:xfrm>
            <a:off x="671796" y="2741643"/>
            <a:ext cx="4361746" cy="303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6C1049C-FDF5-49C3-897A-2D8CF45D8B9A}"/>
              </a:ext>
            </a:extLst>
          </p:cNvPr>
          <p:cNvCxnSpPr>
            <a:cxnSpLocks/>
          </p:cNvCxnSpPr>
          <p:nvPr/>
        </p:nvCxnSpPr>
        <p:spPr>
          <a:xfrm>
            <a:off x="5035963" y="2657238"/>
            <a:ext cx="0" cy="4069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32B26AB-04E3-4E40-A35B-71CD7A6C6F3A}"/>
              </a:ext>
            </a:extLst>
          </p:cNvPr>
          <p:cNvCxnSpPr>
            <a:cxnSpLocks/>
          </p:cNvCxnSpPr>
          <p:nvPr/>
        </p:nvCxnSpPr>
        <p:spPr>
          <a:xfrm flipV="1">
            <a:off x="5426068" y="359462"/>
            <a:ext cx="0" cy="290368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04097F3-B106-43AF-96C3-1BBF8A5D9A90}"/>
              </a:ext>
            </a:extLst>
          </p:cNvPr>
          <p:cNvCxnSpPr>
            <a:cxnSpLocks/>
          </p:cNvCxnSpPr>
          <p:nvPr/>
        </p:nvCxnSpPr>
        <p:spPr>
          <a:xfrm>
            <a:off x="2935940" y="359462"/>
            <a:ext cx="28194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8418107-32C8-4EA5-A301-78B14D062878}"/>
              </a:ext>
            </a:extLst>
          </p:cNvPr>
          <p:cNvSpPr txBox="1"/>
          <p:nvPr/>
        </p:nvSpPr>
        <p:spPr>
          <a:xfrm>
            <a:off x="2380007" y="3420541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4</a:t>
            </a:r>
            <a:r>
              <a:rPr lang="en-IN" sz="2800" b="1"/>
              <a:t>cm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AA5EA7B-4A96-4B42-B8B6-1C5437F7DDA7}"/>
              </a:ext>
            </a:extLst>
          </p:cNvPr>
          <p:cNvSpPr txBox="1"/>
          <p:nvPr/>
        </p:nvSpPr>
        <p:spPr>
          <a:xfrm rot="5400000">
            <a:off x="5198379" y="363336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2</a:t>
            </a:r>
            <a:r>
              <a:rPr lang="en-IN" sz="2800" b="1"/>
              <a:t>cm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D8F682-4C7E-442B-9BC2-65A1513C3FD0}"/>
              </a:ext>
            </a:extLst>
          </p:cNvPr>
          <p:cNvSpPr txBox="1"/>
          <p:nvPr/>
        </p:nvSpPr>
        <p:spPr>
          <a:xfrm rot="5400000">
            <a:off x="5198379" y="137432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5</a:t>
            </a:r>
            <a:r>
              <a:rPr lang="en-IN" sz="2800" b="1"/>
              <a:t>cm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517BE46-D54F-4EEB-8A23-11498C6CFB73}"/>
              </a:ext>
            </a:extLst>
          </p:cNvPr>
          <p:cNvSpPr txBox="1"/>
          <p:nvPr/>
        </p:nvSpPr>
        <p:spPr>
          <a:xfrm>
            <a:off x="2415867" y="222954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8</a:t>
            </a:r>
            <a:r>
              <a:rPr lang="en-IN" sz="2800" b="1"/>
              <a:t>cm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FCA3F83-3EC1-418E-ACED-CB0B5C55DD84}"/>
              </a:ext>
            </a:extLst>
          </p:cNvPr>
          <p:cNvCxnSpPr>
            <a:cxnSpLocks/>
          </p:cNvCxnSpPr>
          <p:nvPr/>
        </p:nvCxnSpPr>
        <p:spPr>
          <a:xfrm>
            <a:off x="703313" y="5233870"/>
            <a:ext cx="2183323" cy="151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766987-66A5-465A-816D-26C3F1CC82DB}"/>
              </a:ext>
            </a:extLst>
          </p:cNvPr>
          <p:cNvCxnSpPr>
            <a:cxnSpLocks/>
          </p:cNvCxnSpPr>
          <p:nvPr/>
        </p:nvCxnSpPr>
        <p:spPr>
          <a:xfrm>
            <a:off x="2886636" y="4917682"/>
            <a:ext cx="0" cy="4069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91E2113-CD71-469E-A50E-2572DE97E712}"/>
              </a:ext>
            </a:extLst>
          </p:cNvPr>
          <p:cNvSpPr txBox="1"/>
          <p:nvPr/>
        </p:nvSpPr>
        <p:spPr>
          <a:xfrm>
            <a:off x="1317562" y="5176009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4</a:t>
            </a:r>
            <a:r>
              <a:rPr lang="en-IN" sz="2800" b="1"/>
              <a:t>cm</a:t>
            </a:r>
          </a:p>
        </p:txBody>
      </p:sp>
    </p:spTree>
    <p:extLst>
      <p:ext uri="{BB962C8B-B14F-4D97-AF65-F5344CB8AC3E}">
        <p14:creationId xmlns:p14="http://schemas.microsoft.com/office/powerpoint/2010/main" val="3980469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7704B1-FCAB-4E88-8314-930C083E6284}"/>
              </a:ext>
            </a:extLst>
          </p:cNvPr>
          <p:cNvSpPr/>
          <p:nvPr/>
        </p:nvSpPr>
        <p:spPr>
          <a:xfrm>
            <a:off x="3263153" y="2823882"/>
            <a:ext cx="5665694" cy="20529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1F6F35-EBB8-4A1F-9EC9-A224CEA39B9C}"/>
              </a:ext>
            </a:extLst>
          </p:cNvPr>
          <p:cNvSpPr/>
          <p:nvPr/>
        </p:nvSpPr>
        <p:spPr>
          <a:xfrm>
            <a:off x="6893858" y="2823882"/>
            <a:ext cx="268935" cy="205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37925B-D88A-436F-A956-FE938FB649C9}"/>
              </a:ext>
            </a:extLst>
          </p:cNvPr>
          <p:cNvCxnSpPr/>
          <p:nvPr/>
        </p:nvCxnSpPr>
        <p:spPr>
          <a:xfrm>
            <a:off x="3263153" y="5334000"/>
            <a:ext cx="5665694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4E4452-81A7-4AC2-8957-31C6EDCE1779}"/>
              </a:ext>
            </a:extLst>
          </p:cNvPr>
          <p:cNvCxnSpPr/>
          <p:nvPr/>
        </p:nvCxnSpPr>
        <p:spPr>
          <a:xfrm>
            <a:off x="3263153" y="4939553"/>
            <a:ext cx="0" cy="6633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0463859-ADE6-4A93-B745-F5E93D2CEE37}"/>
              </a:ext>
            </a:extLst>
          </p:cNvPr>
          <p:cNvCxnSpPr/>
          <p:nvPr/>
        </p:nvCxnSpPr>
        <p:spPr>
          <a:xfrm>
            <a:off x="8928847" y="4939553"/>
            <a:ext cx="0" cy="6633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0C432AE-6540-4C3F-BA17-DE5B64685AE8}"/>
              </a:ext>
            </a:extLst>
          </p:cNvPr>
          <p:cNvSpPr txBox="1"/>
          <p:nvPr/>
        </p:nvSpPr>
        <p:spPr>
          <a:xfrm>
            <a:off x="5853673" y="524899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L</a:t>
            </a:r>
            <a:endParaRPr lang="en-IN" sz="4000" b="1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2A3C43-53E0-4D53-AFD3-594D0044A15C}"/>
              </a:ext>
            </a:extLst>
          </p:cNvPr>
          <p:cNvSpPr txBox="1"/>
          <p:nvPr/>
        </p:nvSpPr>
        <p:spPr>
          <a:xfrm>
            <a:off x="6096000" y="2012739"/>
            <a:ext cx="708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dx</a:t>
            </a:r>
            <a:endParaRPr lang="en-IN" sz="4000" b="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5A8CA0-E648-47F2-AD6D-09B388439FBE}"/>
              </a:ext>
            </a:extLst>
          </p:cNvPr>
          <p:cNvCxnSpPr>
            <a:cxnSpLocks/>
          </p:cNvCxnSpPr>
          <p:nvPr/>
        </p:nvCxnSpPr>
        <p:spPr>
          <a:xfrm flipV="1">
            <a:off x="6893859" y="2528047"/>
            <a:ext cx="0" cy="1925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4A7C4CE-FB01-4860-B215-07DAB3CBCE4C}"/>
              </a:ext>
            </a:extLst>
          </p:cNvPr>
          <p:cNvCxnSpPr>
            <a:cxnSpLocks/>
          </p:cNvCxnSpPr>
          <p:nvPr/>
        </p:nvCxnSpPr>
        <p:spPr>
          <a:xfrm flipV="1">
            <a:off x="7162793" y="2528047"/>
            <a:ext cx="0" cy="1925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4DE153-2275-4364-AE89-449C21213255}"/>
              </a:ext>
            </a:extLst>
          </p:cNvPr>
          <p:cNvCxnSpPr/>
          <p:nvPr/>
        </p:nvCxnSpPr>
        <p:spPr>
          <a:xfrm>
            <a:off x="6893858" y="2623521"/>
            <a:ext cx="26893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EA14AEF-787D-4425-AEFE-A0FDE47E4FBC}"/>
              </a:ext>
            </a:extLst>
          </p:cNvPr>
          <p:cNvCxnSpPr/>
          <p:nvPr/>
        </p:nvCxnSpPr>
        <p:spPr>
          <a:xfrm flipH="1">
            <a:off x="6338327" y="2623521"/>
            <a:ext cx="55553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4C4E84-0EAA-41E4-944C-5A42CD2B2A3D}"/>
              </a:ext>
            </a:extLst>
          </p:cNvPr>
          <p:cNvCxnSpPr/>
          <p:nvPr/>
        </p:nvCxnSpPr>
        <p:spPr>
          <a:xfrm flipV="1">
            <a:off x="3003176" y="2823882"/>
            <a:ext cx="0" cy="205291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C479E3A-FEE1-401E-BD1E-EB8CF8FFA225}"/>
              </a:ext>
            </a:extLst>
          </p:cNvPr>
          <p:cNvCxnSpPr/>
          <p:nvPr/>
        </p:nvCxnSpPr>
        <p:spPr>
          <a:xfrm>
            <a:off x="2680447" y="4876800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1A49DF0-6FCC-4AF4-921C-F9837C6C1479}"/>
              </a:ext>
            </a:extLst>
          </p:cNvPr>
          <p:cNvCxnSpPr/>
          <p:nvPr/>
        </p:nvCxnSpPr>
        <p:spPr>
          <a:xfrm>
            <a:off x="2680447" y="2823882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57646EA-FC3B-486B-B38E-4A40A010510C}"/>
              </a:ext>
            </a:extLst>
          </p:cNvPr>
          <p:cNvSpPr txBox="1"/>
          <p:nvPr/>
        </p:nvSpPr>
        <p:spPr>
          <a:xfrm>
            <a:off x="2473697" y="349639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H</a:t>
            </a:r>
            <a:endParaRPr lang="en-IN" sz="4000" b="1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3AF76F6-7D94-49D9-B2E6-DC937FC19804}"/>
              </a:ext>
            </a:extLst>
          </p:cNvPr>
          <p:cNvCxnSpPr>
            <a:cxnSpLocks/>
          </p:cNvCxnSpPr>
          <p:nvPr/>
        </p:nvCxnSpPr>
        <p:spPr>
          <a:xfrm>
            <a:off x="3263153" y="5047130"/>
            <a:ext cx="3630705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1091B42-3EB2-45F4-9C0F-472F23B5C5B3}"/>
              </a:ext>
            </a:extLst>
          </p:cNvPr>
          <p:cNvCxnSpPr>
            <a:cxnSpLocks/>
          </p:cNvCxnSpPr>
          <p:nvPr/>
        </p:nvCxnSpPr>
        <p:spPr>
          <a:xfrm>
            <a:off x="6893858" y="4939553"/>
            <a:ext cx="0" cy="1792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F374392-C847-4772-BE21-123EE6425FA4}"/>
              </a:ext>
            </a:extLst>
          </p:cNvPr>
          <p:cNvSpPr txBox="1"/>
          <p:nvPr/>
        </p:nvSpPr>
        <p:spPr>
          <a:xfrm>
            <a:off x="4885477" y="439751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x</a:t>
            </a:r>
            <a:endParaRPr lang="en-IN" sz="4000" b="1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AE5327D-D873-492F-9A2A-83EA52476B96}"/>
              </a:ext>
            </a:extLst>
          </p:cNvPr>
          <p:cNvCxnSpPr>
            <a:cxnSpLocks/>
          </p:cNvCxnSpPr>
          <p:nvPr/>
        </p:nvCxnSpPr>
        <p:spPr>
          <a:xfrm flipV="1">
            <a:off x="2008094" y="1066800"/>
            <a:ext cx="0" cy="5249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A85DCA-C142-4118-B901-C2F670A0C5F0}"/>
              </a:ext>
            </a:extLst>
          </p:cNvPr>
          <p:cNvCxnSpPr>
            <a:cxnSpLocks/>
          </p:cNvCxnSpPr>
          <p:nvPr/>
        </p:nvCxnSpPr>
        <p:spPr>
          <a:xfrm flipV="1">
            <a:off x="1981199" y="6268324"/>
            <a:ext cx="8686801" cy="474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DBDA82E-E759-4001-8960-74B777954174}"/>
              </a:ext>
            </a:extLst>
          </p:cNvPr>
          <p:cNvSpPr txBox="1"/>
          <p:nvPr/>
        </p:nvSpPr>
        <p:spPr>
          <a:xfrm>
            <a:off x="1801627" y="35891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y</a:t>
            </a:r>
            <a:endParaRPr lang="en-IN" sz="4000" b="1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510D503-5DCB-423B-AD39-34B00372B905}"/>
              </a:ext>
            </a:extLst>
          </p:cNvPr>
          <p:cNvSpPr txBox="1"/>
          <p:nvPr/>
        </p:nvSpPr>
        <p:spPr>
          <a:xfrm>
            <a:off x="10632140" y="5896451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X</a:t>
            </a:r>
            <a:endParaRPr lang="en-IN" sz="4000" b="1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15D2C5B-E449-47D8-9DD2-B56AEAABA2C3}"/>
              </a:ext>
            </a:extLst>
          </p:cNvPr>
          <p:cNvCxnSpPr>
            <a:cxnSpLocks/>
          </p:cNvCxnSpPr>
          <p:nvPr/>
        </p:nvCxnSpPr>
        <p:spPr>
          <a:xfrm>
            <a:off x="2008094" y="2178424"/>
            <a:ext cx="1255059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8D078F1-1116-42EE-B70E-04B7F3D417EE}"/>
              </a:ext>
            </a:extLst>
          </p:cNvPr>
          <p:cNvCxnSpPr/>
          <p:nvPr/>
        </p:nvCxnSpPr>
        <p:spPr>
          <a:xfrm>
            <a:off x="3281082" y="1951168"/>
            <a:ext cx="0" cy="6633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1408780-3C89-40D6-9B70-756C8F05A774}"/>
              </a:ext>
            </a:extLst>
          </p:cNvPr>
          <p:cNvCxnSpPr>
            <a:cxnSpLocks/>
          </p:cNvCxnSpPr>
          <p:nvPr/>
        </p:nvCxnSpPr>
        <p:spPr>
          <a:xfrm flipV="1">
            <a:off x="9197787" y="4876800"/>
            <a:ext cx="0" cy="139152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475230E-560B-409F-8EF2-F71612DCB991}"/>
              </a:ext>
            </a:extLst>
          </p:cNvPr>
          <p:cNvCxnSpPr/>
          <p:nvPr/>
        </p:nvCxnSpPr>
        <p:spPr>
          <a:xfrm>
            <a:off x="8928847" y="4876800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95731BF-8CB7-4EE7-BF38-09032A901E50}"/>
              </a:ext>
            </a:extLst>
          </p:cNvPr>
          <p:cNvSpPr txBox="1"/>
          <p:nvPr/>
        </p:nvSpPr>
        <p:spPr>
          <a:xfrm>
            <a:off x="9187983" y="5188241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u</a:t>
            </a:r>
            <a:endParaRPr lang="en-IN" sz="4000" b="1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3BE6ADE-A330-4E85-BF10-D315BE3CC718}"/>
              </a:ext>
            </a:extLst>
          </p:cNvPr>
          <p:cNvSpPr txBox="1"/>
          <p:nvPr/>
        </p:nvSpPr>
        <p:spPr>
          <a:xfrm>
            <a:off x="2393296" y="157611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t</a:t>
            </a:r>
            <a:endParaRPr lang="en-IN" sz="4000" b="1"/>
          </a:p>
        </p:txBody>
      </p:sp>
    </p:spTree>
    <p:extLst>
      <p:ext uri="{BB962C8B-B14F-4D97-AF65-F5344CB8AC3E}">
        <p14:creationId xmlns:p14="http://schemas.microsoft.com/office/powerpoint/2010/main" val="2652249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AE5327D-D873-492F-9A2A-83EA52476B96}"/>
              </a:ext>
            </a:extLst>
          </p:cNvPr>
          <p:cNvCxnSpPr>
            <a:cxnSpLocks/>
          </p:cNvCxnSpPr>
          <p:nvPr/>
        </p:nvCxnSpPr>
        <p:spPr>
          <a:xfrm flipV="1">
            <a:off x="2008094" y="1320463"/>
            <a:ext cx="0" cy="5249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A85DCA-C142-4118-B901-C2F670A0C5F0}"/>
              </a:ext>
            </a:extLst>
          </p:cNvPr>
          <p:cNvCxnSpPr>
            <a:cxnSpLocks/>
          </p:cNvCxnSpPr>
          <p:nvPr/>
        </p:nvCxnSpPr>
        <p:spPr>
          <a:xfrm flipV="1">
            <a:off x="1981199" y="6521987"/>
            <a:ext cx="8686801" cy="474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DBDA82E-E759-4001-8960-74B777954174}"/>
              </a:ext>
            </a:extLst>
          </p:cNvPr>
          <p:cNvSpPr txBox="1"/>
          <p:nvPr/>
        </p:nvSpPr>
        <p:spPr>
          <a:xfrm>
            <a:off x="1801627" y="612577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y</a:t>
            </a:r>
            <a:endParaRPr lang="en-IN" sz="4000" b="1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510D503-5DCB-423B-AD39-34B00372B905}"/>
              </a:ext>
            </a:extLst>
          </p:cNvPr>
          <p:cNvSpPr txBox="1"/>
          <p:nvPr/>
        </p:nvSpPr>
        <p:spPr>
          <a:xfrm>
            <a:off x="10632140" y="615011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X</a:t>
            </a:r>
            <a:endParaRPr lang="en-IN" sz="4000" b="1"/>
          </a:p>
        </p:txBody>
      </p:sp>
      <p:sp>
        <p:nvSpPr>
          <p:cNvPr id="30" name="Flowchart: Extract 29">
            <a:extLst>
              <a:ext uri="{FF2B5EF4-FFF2-40B4-BE49-F238E27FC236}">
                <a16:creationId xmlns:a16="http://schemas.microsoft.com/office/drawing/2014/main" id="{4C6BCCE0-B971-4337-82C8-989887050451}"/>
              </a:ext>
            </a:extLst>
          </p:cNvPr>
          <p:cNvSpPr/>
          <p:nvPr/>
        </p:nvSpPr>
        <p:spPr>
          <a:xfrm>
            <a:off x="2034990" y="778098"/>
            <a:ext cx="4374776" cy="2904565"/>
          </a:xfrm>
          <a:prstGeom prst="flowChartExtra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03BD77-A8D8-4A17-88E1-57FFCBCF0599}"/>
              </a:ext>
            </a:extLst>
          </p:cNvPr>
          <p:cNvCxnSpPr>
            <a:cxnSpLocks/>
          </p:cNvCxnSpPr>
          <p:nvPr/>
        </p:nvCxnSpPr>
        <p:spPr>
          <a:xfrm>
            <a:off x="1364461" y="3692503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CF97F4-E476-4288-B614-B54271D44F77}"/>
              </a:ext>
            </a:extLst>
          </p:cNvPr>
          <p:cNvCxnSpPr>
            <a:cxnSpLocks/>
          </p:cNvCxnSpPr>
          <p:nvPr/>
        </p:nvCxnSpPr>
        <p:spPr>
          <a:xfrm>
            <a:off x="2034990" y="4159787"/>
            <a:ext cx="4361746" cy="303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4453D4-5451-41DE-A666-F1AA18861D8F}"/>
              </a:ext>
            </a:extLst>
          </p:cNvPr>
          <p:cNvCxnSpPr>
            <a:cxnSpLocks/>
          </p:cNvCxnSpPr>
          <p:nvPr/>
        </p:nvCxnSpPr>
        <p:spPr>
          <a:xfrm flipV="1">
            <a:off x="1626230" y="770008"/>
            <a:ext cx="0" cy="290368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471ABD-92CF-42A6-AF52-D84E6B652B6D}"/>
              </a:ext>
            </a:extLst>
          </p:cNvPr>
          <p:cNvCxnSpPr>
            <a:cxnSpLocks/>
          </p:cNvCxnSpPr>
          <p:nvPr/>
        </p:nvCxnSpPr>
        <p:spPr>
          <a:xfrm>
            <a:off x="1290022" y="770008"/>
            <a:ext cx="28194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00B0235-DBCC-416D-84A2-3F3368A8DAE2}"/>
              </a:ext>
            </a:extLst>
          </p:cNvPr>
          <p:cNvSpPr txBox="1"/>
          <p:nvPr/>
        </p:nvSpPr>
        <p:spPr>
          <a:xfrm>
            <a:off x="691510" y="1923140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5</a:t>
            </a:r>
            <a:r>
              <a:rPr lang="en-IN" sz="2800" b="1"/>
              <a:t>cm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179B3C-9BB1-4D38-A07F-CB2B905D873C}"/>
              </a:ext>
            </a:extLst>
          </p:cNvPr>
          <p:cNvSpPr txBox="1"/>
          <p:nvPr/>
        </p:nvSpPr>
        <p:spPr>
          <a:xfrm>
            <a:off x="3779061" y="3647688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8</a:t>
            </a:r>
            <a:r>
              <a:rPr lang="en-IN" sz="2800" b="1"/>
              <a:t>cm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AC85DB5-2598-46BB-A844-FB92013D4DD9}"/>
              </a:ext>
            </a:extLst>
          </p:cNvPr>
          <p:cNvCxnSpPr>
            <a:cxnSpLocks/>
          </p:cNvCxnSpPr>
          <p:nvPr/>
        </p:nvCxnSpPr>
        <p:spPr>
          <a:xfrm flipV="1">
            <a:off x="6409766" y="3767828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7CBD20-EBA5-42D5-9ED8-D8BA2D0D9368}"/>
              </a:ext>
            </a:extLst>
          </p:cNvPr>
          <p:cNvCxnSpPr>
            <a:cxnSpLocks/>
          </p:cNvCxnSpPr>
          <p:nvPr/>
        </p:nvCxnSpPr>
        <p:spPr>
          <a:xfrm flipH="1">
            <a:off x="2895602" y="2527131"/>
            <a:ext cx="263270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6BC9FD0-1147-4ECE-B5F6-D0C611787A11}"/>
              </a:ext>
            </a:extLst>
          </p:cNvPr>
          <p:cNvCxnSpPr>
            <a:cxnSpLocks/>
          </p:cNvCxnSpPr>
          <p:nvPr/>
        </p:nvCxnSpPr>
        <p:spPr>
          <a:xfrm flipH="1">
            <a:off x="2764554" y="2725027"/>
            <a:ext cx="2923776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04ACD8F-ACCD-453B-9F85-AC26B5A7A2B0}"/>
              </a:ext>
            </a:extLst>
          </p:cNvPr>
          <p:cNvCxnSpPr>
            <a:cxnSpLocks/>
          </p:cNvCxnSpPr>
          <p:nvPr/>
        </p:nvCxnSpPr>
        <p:spPr>
          <a:xfrm flipV="1">
            <a:off x="1625715" y="3692503"/>
            <a:ext cx="0" cy="290368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B5C1A81-4C5D-4246-8633-D0DDEB4B4B2F}"/>
              </a:ext>
            </a:extLst>
          </p:cNvPr>
          <p:cNvSpPr txBox="1"/>
          <p:nvPr/>
        </p:nvSpPr>
        <p:spPr>
          <a:xfrm>
            <a:off x="520863" y="4882737"/>
            <a:ext cx="1104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10</a:t>
            </a:r>
            <a:r>
              <a:rPr lang="en-IN" sz="2800" b="1"/>
              <a:t>cm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73276A3-E92E-413C-AC01-DC7CB99E092B}"/>
              </a:ext>
            </a:extLst>
          </p:cNvPr>
          <p:cNvCxnSpPr>
            <a:cxnSpLocks/>
          </p:cNvCxnSpPr>
          <p:nvPr/>
        </p:nvCxnSpPr>
        <p:spPr>
          <a:xfrm flipV="1">
            <a:off x="5329614" y="2725029"/>
            <a:ext cx="0" cy="96747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F705474-7047-437A-872D-A3CCE1EFCDA9}"/>
              </a:ext>
            </a:extLst>
          </p:cNvPr>
          <p:cNvSpPr txBox="1"/>
          <p:nvPr/>
        </p:nvSpPr>
        <p:spPr>
          <a:xfrm>
            <a:off x="4815068" y="2930702"/>
            <a:ext cx="523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E03B5A8-9B28-4D9C-B935-7E9FFDF5887D}"/>
              </a:ext>
            </a:extLst>
          </p:cNvPr>
          <p:cNvCxnSpPr>
            <a:cxnSpLocks/>
          </p:cNvCxnSpPr>
          <p:nvPr/>
        </p:nvCxnSpPr>
        <p:spPr>
          <a:xfrm>
            <a:off x="2764554" y="2180670"/>
            <a:ext cx="2952688" cy="256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28C36EC-F0EE-4773-8D38-5CA8D23447C2}"/>
              </a:ext>
            </a:extLst>
          </p:cNvPr>
          <p:cNvCxnSpPr>
            <a:cxnSpLocks/>
          </p:cNvCxnSpPr>
          <p:nvPr/>
        </p:nvCxnSpPr>
        <p:spPr>
          <a:xfrm flipV="1">
            <a:off x="5717242" y="1973126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76D42BB-7C2E-4CD7-B674-B631D27667D0}"/>
              </a:ext>
            </a:extLst>
          </p:cNvPr>
          <p:cNvCxnSpPr>
            <a:cxnSpLocks/>
          </p:cNvCxnSpPr>
          <p:nvPr/>
        </p:nvCxnSpPr>
        <p:spPr>
          <a:xfrm flipV="1">
            <a:off x="2764554" y="2007851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29874A3-052E-4E30-8400-18E3B82BEE10}"/>
              </a:ext>
            </a:extLst>
          </p:cNvPr>
          <p:cNvSpPr txBox="1"/>
          <p:nvPr/>
        </p:nvSpPr>
        <p:spPr>
          <a:xfrm>
            <a:off x="3738161" y="1450285"/>
            <a:ext cx="941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b</a:t>
            </a:r>
            <a:endParaRPr lang="en-IN" sz="4000" b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CE383E-3C7A-4F09-93B6-9C9E88D9E3F8}"/>
              </a:ext>
            </a:extLst>
          </p:cNvPr>
          <p:cNvSpPr txBox="1"/>
          <p:nvPr/>
        </p:nvSpPr>
        <p:spPr>
          <a:xfrm>
            <a:off x="4160342" y="1660881"/>
            <a:ext cx="523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E095AA9-0476-4241-8361-ED4703757185}"/>
              </a:ext>
            </a:extLst>
          </p:cNvPr>
          <p:cNvSpPr/>
          <p:nvPr/>
        </p:nvSpPr>
        <p:spPr>
          <a:xfrm>
            <a:off x="2436271" y="2323692"/>
            <a:ext cx="3627117" cy="604742"/>
          </a:xfrm>
          <a:prstGeom prst="arc">
            <a:avLst>
              <a:gd name="adj1" fmla="val 16200000"/>
              <a:gd name="adj2" fmla="val 15880755"/>
            </a:avLst>
          </a:prstGeom>
          <a:ln w="571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873AAB-7085-47D5-B03B-597E2778B65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984240" y="2725027"/>
            <a:ext cx="1899398" cy="13245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8C75367-26A6-49D0-B92F-18659D64E47F}"/>
              </a:ext>
            </a:extLst>
          </p:cNvPr>
          <p:cNvSpPr/>
          <p:nvPr/>
        </p:nvSpPr>
        <p:spPr>
          <a:xfrm>
            <a:off x="7883638" y="3860900"/>
            <a:ext cx="2979482" cy="377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1C75735-2581-43F0-A83C-0475A9637067}"/>
              </a:ext>
            </a:extLst>
          </p:cNvPr>
          <p:cNvCxnSpPr>
            <a:cxnSpLocks/>
          </p:cNvCxnSpPr>
          <p:nvPr/>
        </p:nvCxnSpPr>
        <p:spPr>
          <a:xfrm>
            <a:off x="7904245" y="3355775"/>
            <a:ext cx="2952688" cy="256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DE5378-47F9-489A-8096-D0D9F6CCB1F5}"/>
              </a:ext>
            </a:extLst>
          </p:cNvPr>
          <p:cNvCxnSpPr>
            <a:cxnSpLocks/>
          </p:cNvCxnSpPr>
          <p:nvPr/>
        </p:nvCxnSpPr>
        <p:spPr>
          <a:xfrm flipV="1">
            <a:off x="10856933" y="3148231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5F9914-F38E-4FE4-AA14-E296E18DD035}"/>
              </a:ext>
            </a:extLst>
          </p:cNvPr>
          <p:cNvCxnSpPr>
            <a:cxnSpLocks/>
          </p:cNvCxnSpPr>
          <p:nvPr/>
        </p:nvCxnSpPr>
        <p:spPr>
          <a:xfrm flipV="1">
            <a:off x="7904245" y="3182956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024C6F1-6144-4CAB-8EB1-637D491249ED}"/>
              </a:ext>
            </a:extLst>
          </p:cNvPr>
          <p:cNvSpPr txBox="1"/>
          <p:nvPr/>
        </p:nvSpPr>
        <p:spPr>
          <a:xfrm>
            <a:off x="8877852" y="2625390"/>
            <a:ext cx="941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b</a:t>
            </a:r>
            <a:endParaRPr lang="en-IN" sz="4000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6F16878-7C35-4A8B-AE8C-0EB52F297C5B}"/>
              </a:ext>
            </a:extLst>
          </p:cNvPr>
          <p:cNvSpPr txBox="1"/>
          <p:nvPr/>
        </p:nvSpPr>
        <p:spPr>
          <a:xfrm>
            <a:off x="9300033" y="2835986"/>
            <a:ext cx="523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330A191-AEDF-4F0A-A8E6-D07CF04F5C87}"/>
              </a:ext>
            </a:extLst>
          </p:cNvPr>
          <p:cNvCxnSpPr>
            <a:cxnSpLocks/>
          </p:cNvCxnSpPr>
          <p:nvPr/>
        </p:nvCxnSpPr>
        <p:spPr>
          <a:xfrm>
            <a:off x="10957582" y="3881337"/>
            <a:ext cx="3017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8AB28C4-9BE5-480B-85BB-A790C04B2D50}"/>
              </a:ext>
            </a:extLst>
          </p:cNvPr>
          <p:cNvCxnSpPr>
            <a:cxnSpLocks/>
          </p:cNvCxnSpPr>
          <p:nvPr/>
        </p:nvCxnSpPr>
        <p:spPr>
          <a:xfrm>
            <a:off x="10957582" y="4238235"/>
            <a:ext cx="3017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24D0FC-A5AA-42E5-8E62-13B599641FEB}"/>
              </a:ext>
            </a:extLst>
          </p:cNvPr>
          <p:cNvCxnSpPr/>
          <p:nvPr/>
        </p:nvCxnSpPr>
        <p:spPr>
          <a:xfrm>
            <a:off x="11106961" y="3881337"/>
            <a:ext cx="0" cy="3568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EEA7C7-77EE-4DC5-A6BA-BC4055767496}"/>
              </a:ext>
            </a:extLst>
          </p:cNvPr>
          <p:cNvCxnSpPr/>
          <p:nvPr/>
        </p:nvCxnSpPr>
        <p:spPr>
          <a:xfrm>
            <a:off x="11106961" y="4252160"/>
            <a:ext cx="0" cy="42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7A66B7D-1981-468B-8488-80BC77B62681}"/>
              </a:ext>
            </a:extLst>
          </p:cNvPr>
          <p:cNvCxnSpPr>
            <a:cxnSpLocks/>
          </p:cNvCxnSpPr>
          <p:nvPr/>
        </p:nvCxnSpPr>
        <p:spPr>
          <a:xfrm>
            <a:off x="10633027" y="4660629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AF674E7-E0F7-4BBD-A361-3EDAC9754E66}"/>
              </a:ext>
            </a:extLst>
          </p:cNvPr>
          <p:cNvSpPr txBox="1"/>
          <p:nvPr/>
        </p:nvSpPr>
        <p:spPr>
          <a:xfrm>
            <a:off x="9819390" y="4281566"/>
            <a:ext cx="941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dy</a:t>
            </a:r>
            <a:endParaRPr lang="en-IN" sz="4000" b="1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CBE46-3811-40FF-A9DD-34FAEB4FF8C6}"/>
              </a:ext>
            </a:extLst>
          </p:cNvPr>
          <p:cNvSpPr txBox="1"/>
          <p:nvPr/>
        </p:nvSpPr>
        <p:spPr>
          <a:xfrm>
            <a:off x="6674626" y="5554056"/>
            <a:ext cx="20516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Element</a:t>
            </a:r>
            <a:endParaRPr lang="en-IN" sz="2800" b="1"/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682E62DB-A3BC-4D6A-979D-9E949F612CA1}"/>
              </a:ext>
            </a:extLst>
          </p:cNvPr>
          <p:cNvCxnSpPr>
            <a:stCxn id="85" idx="0"/>
            <a:endCxn id="22" idx="2"/>
          </p:cNvCxnSpPr>
          <p:nvPr/>
        </p:nvCxnSpPr>
        <p:spPr>
          <a:xfrm rot="5400000" flipH="1" flipV="1">
            <a:off x="7879015" y="4059692"/>
            <a:ext cx="1315821" cy="1672908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910E2DF-CE92-4AB3-95A0-0EF9C8E95B70}"/>
              </a:ext>
            </a:extLst>
          </p:cNvPr>
          <p:cNvSpPr txBox="1"/>
          <p:nvPr/>
        </p:nvSpPr>
        <p:spPr>
          <a:xfrm>
            <a:off x="3998571" y="10772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A</a:t>
            </a:r>
            <a:endParaRPr lang="en-IN" sz="4000" b="1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CE6946B-AF87-4446-B725-9E5ADB11F9E7}"/>
              </a:ext>
            </a:extLst>
          </p:cNvPr>
          <p:cNvSpPr txBox="1"/>
          <p:nvPr/>
        </p:nvSpPr>
        <p:spPr>
          <a:xfrm>
            <a:off x="1953386" y="3585171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B</a:t>
            </a:r>
            <a:endParaRPr lang="en-IN" sz="3200" b="1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C502EBB-23CF-4907-88DC-8EC3A7CC1437}"/>
              </a:ext>
            </a:extLst>
          </p:cNvPr>
          <p:cNvSpPr txBox="1"/>
          <p:nvPr/>
        </p:nvSpPr>
        <p:spPr>
          <a:xfrm>
            <a:off x="6013876" y="3595543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C</a:t>
            </a:r>
            <a:endParaRPr lang="en-IN" sz="3200" b="1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BE6E792-4FC3-4CB9-A80F-8427F18E2387}"/>
              </a:ext>
            </a:extLst>
          </p:cNvPr>
          <p:cNvSpPr txBox="1"/>
          <p:nvPr/>
        </p:nvSpPr>
        <p:spPr>
          <a:xfrm>
            <a:off x="5455761" y="2652631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  <a:endParaRPr lang="en-IN" sz="3200" b="1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83D5578-B688-4EB9-9617-CCE6A41FAEEB}"/>
              </a:ext>
            </a:extLst>
          </p:cNvPr>
          <p:cNvSpPr txBox="1"/>
          <p:nvPr/>
        </p:nvSpPr>
        <p:spPr>
          <a:xfrm>
            <a:off x="2659338" y="2644796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D</a:t>
            </a:r>
            <a:endParaRPr lang="en-IN" sz="3200" b="1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83BA4-9112-4877-8757-1344B514D9C5}"/>
              </a:ext>
            </a:extLst>
          </p:cNvPr>
          <p:cNvSpPr txBox="1"/>
          <p:nvPr/>
        </p:nvSpPr>
        <p:spPr>
          <a:xfrm>
            <a:off x="4084561" y="2625390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F</a:t>
            </a:r>
            <a:endParaRPr lang="en-IN" sz="3200" b="1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519E3B9-B855-41AF-94F4-A1AC294E8D53}"/>
              </a:ext>
            </a:extLst>
          </p:cNvPr>
          <p:cNvSpPr txBox="1"/>
          <p:nvPr/>
        </p:nvSpPr>
        <p:spPr>
          <a:xfrm>
            <a:off x="4056188" y="3215385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G</a:t>
            </a:r>
            <a:endParaRPr lang="en-IN" sz="3200" b="1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4CB04C-ED95-4519-8AF0-A41E171226A4}"/>
              </a:ext>
            </a:extLst>
          </p:cNvPr>
          <p:cNvSpPr/>
          <p:nvPr/>
        </p:nvSpPr>
        <p:spPr>
          <a:xfrm>
            <a:off x="4142089" y="667924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8E0DEEE-C9D2-4C7E-85C5-693D82CD3049}"/>
              </a:ext>
            </a:extLst>
          </p:cNvPr>
          <p:cNvSpPr/>
          <p:nvPr/>
        </p:nvSpPr>
        <p:spPr>
          <a:xfrm>
            <a:off x="2733227" y="2525564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7ED6033-7742-43D1-B689-069E004DECFC}"/>
              </a:ext>
            </a:extLst>
          </p:cNvPr>
          <p:cNvSpPr/>
          <p:nvPr/>
        </p:nvSpPr>
        <p:spPr>
          <a:xfrm>
            <a:off x="2007494" y="3577082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C868256C-D9AC-4967-BFD0-1D24A4F7BF96}"/>
              </a:ext>
            </a:extLst>
          </p:cNvPr>
          <p:cNvSpPr/>
          <p:nvPr/>
        </p:nvSpPr>
        <p:spPr>
          <a:xfrm>
            <a:off x="6283244" y="3595542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8039EED-14E4-47E5-9963-17E861FC5836}"/>
              </a:ext>
            </a:extLst>
          </p:cNvPr>
          <p:cNvSpPr/>
          <p:nvPr/>
        </p:nvSpPr>
        <p:spPr>
          <a:xfrm>
            <a:off x="5556200" y="2546583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5460FB6-A02C-4B99-B9D5-A39F2CDE9ED7}"/>
              </a:ext>
            </a:extLst>
          </p:cNvPr>
          <p:cNvSpPr/>
          <p:nvPr/>
        </p:nvSpPr>
        <p:spPr>
          <a:xfrm>
            <a:off x="4206226" y="3656775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A1D9F46-F2E3-4F83-A465-31911C2A29E8}"/>
              </a:ext>
            </a:extLst>
          </p:cNvPr>
          <p:cNvSpPr/>
          <p:nvPr/>
        </p:nvSpPr>
        <p:spPr>
          <a:xfrm>
            <a:off x="4180783" y="2545904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410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7E33C27F-484B-4390-BB9F-0F1A45A7F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89" y="1873745"/>
            <a:ext cx="7789378" cy="3406466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9ADBA495-3A44-47F1-8620-939E18452F1A}"/>
              </a:ext>
            </a:extLst>
          </p:cNvPr>
          <p:cNvSpPr/>
          <p:nvPr/>
        </p:nvSpPr>
        <p:spPr>
          <a:xfrm>
            <a:off x="8807902" y="2229848"/>
            <a:ext cx="2698376" cy="39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5AB6CA9-42F1-4AFC-8A0E-439AC51B6C1E}"/>
              </a:ext>
            </a:extLst>
          </p:cNvPr>
          <p:cNvSpPr/>
          <p:nvPr/>
        </p:nvSpPr>
        <p:spPr>
          <a:xfrm rot="5400000">
            <a:off x="8814626" y="4027397"/>
            <a:ext cx="2698376" cy="39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0547025-009A-41ED-B534-57CAA1E95260}"/>
              </a:ext>
            </a:extLst>
          </p:cNvPr>
          <p:cNvCxnSpPr/>
          <p:nvPr/>
        </p:nvCxnSpPr>
        <p:spPr>
          <a:xfrm>
            <a:off x="8458279" y="2427071"/>
            <a:ext cx="3397624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F42868F-9958-4C9E-9620-215449C5E8C4}"/>
              </a:ext>
            </a:extLst>
          </p:cNvPr>
          <p:cNvCxnSpPr/>
          <p:nvPr/>
        </p:nvCxnSpPr>
        <p:spPr>
          <a:xfrm>
            <a:off x="8343978" y="4224741"/>
            <a:ext cx="3397624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500D59F-9628-41B2-BF99-AFC5A3705133}"/>
              </a:ext>
            </a:extLst>
          </p:cNvPr>
          <p:cNvSpPr txBox="1"/>
          <p:nvPr/>
        </p:nvSpPr>
        <p:spPr>
          <a:xfrm>
            <a:off x="7021684" y="3055186"/>
            <a:ext cx="229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Bending Axis</a:t>
            </a:r>
            <a:endParaRPr lang="en-IN"/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F444D2C8-E62E-41CB-AD36-1960A10A5569}"/>
              </a:ext>
            </a:extLst>
          </p:cNvPr>
          <p:cNvCxnSpPr>
            <a:cxnSpLocks/>
            <a:stCxn id="48" idx="2"/>
          </p:cNvCxnSpPr>
          <p:nvPr/>
        </p:nvCxnSpPr>
        <p:spPr>
          <a:xfrm rot="16200000" flipH="1">
            <a:off x="7977545" y="3616140"/>
            <a:ext cx="800102" cy="416858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or: Curved 119">
            <a:extLst>
              <a:ext uri="{FF2B5EF4-FFF2-40B4-BE49-F238E27FC236}">
                <a16:creationId xmlns:a16="http://schemas.microsoft.com/office/drawing/2014/main" id="{8FB3BD0B-D698-452F-8E13-FC2200D9FA8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27059" y="2469058"/>
            <a:ext cx="566068" cy="481852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53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57E4234-E6C4-4AAB-8855-147829AF6477}"/>
              </a:ext>
            </a:extLst>
          </p:cNvPr>
          <p:cNvCxnSpPr/>
          <p:nvPr/>
        </p:nvCxnSpPr>
        <p:spPr>
          <a:xfrm flipV="1">
            <a:off x="4078941" y="1909482"/>
            <a:ext cx="3092824" cy="33976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82F2028-48B2-45DE-BEA2-4985DF0E2F9F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Linear Elastic</a:t>
            </a:r>
          </a:p>
        </p:txBody>
      </p:sp>
    </p:spTree>
    <p:extLst>
      <p:ext uri="{BB962C8B-B14F-4D97-AF65-F5344CB8AC3E}">
        <p14:creationId xmlns:p14="http://schemas.microsoft.com/office/powerpoint/2010/main" val="139909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3027412-64BF-42DE-8C17-0B327346B1B8}"/>
              </a:ext>
            </a:extLst>
          </p:cNvPr>
          <p:cNvSpPr/>
          <p:nvPr/>
        </p:nvSpPr>
        <p:spPr>
          <a:xfrm>
            <a:off x="4078942" y="1909482"/>
            <a:ext cx="3379694" cy="3397624"/>
          </a:xfrm>
          <a:custGeom>
            <a:avLst/>
            <a:gdLst>
              <a:gd name="connsiteX0" fmla="*/ 0 w 3379694"/>
              <a:gd name="connsiteY0" fmla="*/ 3397624 h 3397624"/>
              <a:gd name="connsiteX1" fmla="*/ 1380565 w 3379694"/>
              <a:gd name="connsiteY1" fmla="*/ 1272988 h 3397624"/>
              <a:gd name="connsiteX2" fmla="*/ 3379694 w 3379694"/>
              <a:gd name="connsiteY2" fmla="*/ 0 h 339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9694" h="3397624">
                <a:moveTo>
                  <a:pt x="0" y="3397624"/>
                </a:moveTo>
                <a:cubicBezTo>
                  <a:pt x="408641" y="2618441"/>
                  <a:pt x="817283" y="1839259"/>
                  <a:pt x="1380565" y="1272988"/>
                </a:cubicBezTo>
                <a:cubicBezTo>
                  <a:pt x="1943847" y="706717"/>
                  <a:pt x="3115235" y="191247"/>
                  <a:pt x="3379694" y="0"/>
                </a:cubicBezTo>
              </a:path>
            </a:pathLst>
          </a:cu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DBC138-0BA3-4B70-B06F-3377014D260F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NonLinear Elastic</a:t>
            </a:r>
          </a:p>
        </p:txBody>
      </p:sp>
    </p:spTree>
    <p:extLst>
      <p:ext uri="{BB962C8B-B14F-4D97-AF65-F5344CB8AC3E}">
        <p14:creationId xmlns:p14="http://schemas.microsoft.com/office/powerpoint/2010/main" val="414439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4E8BE2-FF41-44DC-AFBE-94E1B3EACD7C}"/>
              </a:ext>
            </a:extLst>
          </p:cNvPr>
          <p:cNvCxnSpPr>
            <a:cxnSpLocks/>
          </p:cNvCxnSpPr>
          <p:nvPr/>
        </p:nvCxnSpPr>
        <p:spPr>
          <a:xfrm flipV="1">
            <a:off x="4078941" y="2572871"/>
            <a:ext cx="1775012" cy="27342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E53FAC-272D-47B6-8A19-5263771FAEC7}"/>
              </a:ext>
            </a:extLst>
          </p:cNvPr>
          <p:cNvCxnSpPr>
            <a:cxnSpLocks/>
          </p:cNvCxnSpPr>
          <p:nvPr/>
        </p:nvCxnSpPr>
        <p:spPr>
          <a:xfrm>
            <a:off x="5836023" y="2581836"/>
            <a:ext cx="294938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24C52C-429D-47D7-AD8F-92549372EFE5}"/>
              </a:ext>
            </a:extLst>
          </p:cNvPr>
          <p:cNvSpPr txBox="1"/>
          <p:nvPr/>
        </p:nvSpPr>
        <p:spPr>
          <a:xfrm>
            <a:off x="3335991" y="5382177"/>
            <a:ext cx="6256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Elastoplastic or Viscoplastic</a:t>
            </a:r>
          </a:p>
        </p:txBody>
      </p:sp>
    </p:spTree>
    <p:extLst>
      <p:ext uri="{BB962C8B-B14F-4D97-AF65-F5344CB8AC3E}">
        <p14:creationId xmlns:p14="http://schemas.microsoft.com/office/powerpoint/2010/main" val="420559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E53FAC-272D-47B6-8A19-5263771FAEC7}"/>
              </a:ext>
            </a:extLst>
          </p:cNvPr>
          <p:cNvCxnSpPr>
            <a:cxnSpLocks/>
          </p:cNvCxnSpPr>
          <p:nvPr/>
        </p:nvCxnSpPr>
        <p:spPr>
          <a:xfrm>
            <a:off x="4052046" y="2572871"/>
            <a:ext cx="473336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EBC151-5FFA-4F6A-A08A-A4CDFC385019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Perfectly Plastic</a:t>
            </a:r>
          </a:p>
        </p:txBody>
      </p:sp>
    </p:spTree>
    <p:extLst>
      <p:ext uri="{BB962C8B-B14F-4D97-AF65-F5344CB8AC3E}">
        <p14:creationId xmlns:p14="http://schemas.microsoft.com/office/powerpoint/2010/main" val="209064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4E8BE2-FF41-44DC-AFBE-94E1B3EACD7C}"/>
              </a:ext>
            </a:extLst>
          </p:cNvPr>
          <p:cNvCxnSpPr>
            <a:cxnSpLocks/>
          </p:cNvCxnSpPr>
          <p:nvPr/>
        </p:nvCxnSpPr>
        <p:spPr>
          <a:xfrm flipV="1">
            <a:off x="4078941" y="2572871"/>
            <a:ext cx="1775012" cy="27342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E53FAC-272D-47B6-8A19-5263771FAEC7}"/>
              </a:ext>
            </a:extLst>
          </p:cNvPr>
          <p:cNvCxnSpPr>
            <a:cxnSpLocks/>
          </p:cNvCxnSpPr>
          <p:nvPr/>
        </p:nvCxnSpPr>
        <p:spPr>
          <a:xfrm flipV="1">
            <a:off x="5844988" y="1658471"/>
            <a:ext cx="3048000" cy="92336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E90366-3723-4CDF-9EB2-0C489F19EB0E}"/>
              </a:ext>
            </a:extLst>
          </p:cNvPr>
          <p:cNvSpPr txBox="1"/>
          <p:nvPr/>
        </p:nvSpPr>
        <p:spPr>
          <a:xfrm>
            <a:off x="2748242" y="5316070"/>
            <a:ext cx="727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Elastoplastic with strain hardening</a:t>
            </a:r>
          </a:p>
        </p:txBody>
      </p:sp>
    </p:spTree>
    <p:extLst>
      <p:ext uri="{BB962C8B-B14F-4D97-AF65-F5344CB8AC3E}">
        <p14:creationId xmlns:p14="http://schemas.microsoft.com/office/powerpoint/2010/main" val="160779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4E8BE2-FF41-44DC-AFBE-94E1B3EACD7C}"/>
              </a:ext>
            </a:extLst>
          </p:cNvPr>
          <p:cNvCxnSpPr>
            <a:cxnSpLocks/>
          </p:cNvCxnSpPr>
          <p:nvPr/>
        </p:nvCxnSpPr>
        <p:spPr>
          <a:xfrm flipV="1">
            <a:off x="4114801" y="2303929"/>
            <a:ext cx="0" cy="30031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D4898E-FBA9-4CC9-BA90-09372955CA51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Ideal Rigid</a:t>
            </a:r>
          </a:p>
        </p:txBody>
      </p:sp>
    </p:spTree>
    <p:extLst>
      <p:ext uri="{BB962C8B-B14F-4D97-AF65-F5344CB8AC3E}">
        <p14:creationId xmlns:p14="http://schemas.microsoft.com/office/powerpoint/2010/main" val="277141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4E8BE2-FF41-44DC-AFBE-94E1B3EACD7C}"/>
              </a:ext>
            </a:extLst>
          </p:cNvPr>
          <p:cNvCxnSpPr>
            <a:cxnSpLocks/>
          </p:cNvCxnSpPr>
          <p:nvPr/>
        </p:nvCxnSpPr>
        <p:spPr>
          <a:xfrm>
            <a:off x="4078941" y="5262280"/>
            <a:ext cx="32272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F74E29-85D8-4AAB-B391-0D47929A4402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Ideal fluid</a:t>
            </a:r>
          </a:p>
        </p:txBody>
      </p:sp>
    </p:spTree>
    <p:extLst>
      <p:ext uri="{BB962C8B-B14F-4D97-AF65-F5344CB8AC3E}">
        <p14:creationId xmlns:p14="http://schemas.microsoft.com/office/powerpoint/2010/main" val="382262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39828E-309D-475D-8EDD-85319F831189}"/>
              </a:ext>
            </a:extLst>
          </p:cNvPr>
          <p:cNvSpPr/>
          <p:nvPr/>
        </p:nvSpPr>
        <p:spPr>
          <a:xfrm>
            <a:off x="3218329" y="2227729"/>
            <a:ext cx="5396753" cy="2402541"/>
          </a:xfrm>
          <a:prstGeom prst="rect">
            <a:avLst/>
          </a:prstGeom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D9FB0BCF-0610-4E52-AB9B-E2D33D2C1A47}"/>
              </a:ext>
            </a:extLst>
          </p:cNvPr>
          <p:cNvSpPr/>
          <p:nvPr/>
        </p:nvSpPr>
        <p:spPr>
          <a:xfrm>
            <a:off x="3218329" y="2227729"/>
            <a:ext cx="7010400" cy="2402541"/>
          </a:xfrm>
          <a:prstGeom prst="parallelogram">
            <a:avLst>
              <a:gd name="adj" fmla="val 66045"/>
            </a:avLst>
          </a:prstGeom>
          <a:ln w="762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D88B0B5C-5BAF-4699-9A64-1B0361A5BA90}"/>
              </a:ext>
            </a:extLst>
          </p:cNvPr>
          <p:cNvSpPr/>
          <p:nvPr/>
        </p:nvSpPr>
        <p:spPr>
          <a:xfrm>
            <a:off x="2725271" y="3693459"/>
            <a:ext cx="1030941" cy="125506"/>
          </a:xfrm>
          <a:prstGeom prst="arc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6F325D-041B-4EB5-AED9-F7CFBF45E584}"/>
              </a:ext>
            </a:extLst>
          </p:cNvPr>
          <p:cNvSpPr txBox="1"/>
          <p:nvPr/>
        </p:nvSpPr>
        <p:spPr>
          <a:xfrm>
            <a:off x="3343835" y="3074895"/>
            <a:ext cx="528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φ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61333B-7168-4CB3-8344-C97DD6D29206}"/>
              </a:ext>
            </a:extLst>
          </p:cNvPr>
          <p:cNvCxnSpPr/>
          <p:nvPr/>
        </p:nvCxnSpPr>
        <p:spPr>
          <a:xfrm>
            <a:off x="3218329" y="1801906"/>
            <a:ext cx="155089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D0C7C7-AAB7-463E-918D-E95AD09075A3}"/>
              </a:ext>
            </a:extLst>
          </p:cNvPr>
          <p:cNvCxnSpPr>
            <a:cxnSpLocks/>
          </p:cNvCxnSpPr>
          <p:nvPr/>
        </p:nvCxnSpPr>
        <p:spPr>
          <a:xfrm>
            <a:off x="3218329" y="1649506"/>
            <a:ext cx="0" cy="3361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EB3EA-CCD8-4C75-BE53-FB5581E06B28}"/>
              </a:ext>
            </a:extLst>
          </p:cNvPr>
          <p:cNvCxnSpPr>
            <a:cxnSpLocks/>
          </p:cNvCxnSpPr>
          <p:nvPr/>
        </p:nvCxnSpPr>
        <p:spPr>
          <a:xfrm>
            <a:off x="4769224" y="1641059"/>
            <a:ext cx="0" cy="3216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1F2BF1-9FBF-4DF5-835E-6B8702DFA731}"/>
              </a:ext>
            </a:extLst>
          </p:cNvPr>
          <p:cNvSpPr txBox="1"/>
          <p:nvPr/>
        </p:nvSpPr>
        <p:spPr>
          <a:xfrm>
            <a:off x="3801033" y="1299023"/>
            <a:ext cx="528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Δ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DD43EE-718C-4466-AC47-78BE2AC45967}"/>
              </a:ext>
            </a:extLst>
          </p:cNvPr>
          <p:cNvCxnSpPr>
            <a:cxnSpLocks/>
          </p:cNvCxnSpPr>
          <p:nvPr/>
        </p:nvCxnSpPr>
        <p:spPr>
          <a:xfrm>
            <a:off x="2859741" y="2227728"/>
            <a:ext cx="0" cy="24025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EE280-275E-461F-8F9F-2C19FC78DE92}"/>
              </a:ext>
            </a:extLst>
          </p:cNvPr>
          <p:cNvCxnSpPr>
            <a:cxnSpLocks/>
          </p:cNvCxnSpPr>
          <p:nvPr/>
        </p:nvCxnSpPr>
        <p:spPr>
          <a:xfrm flipH="1">
            <a:off x="2675965" y="2227728"/>
            <a:ext cx="36755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C703F6-816F-447D-86F9-4F9BD26CBA8A}"/>
              </a:ext>
            </a:extLst>
          </p:cNvPr>
          <p:cNvCxnSpPr>
            <a:cxnSpLocks/>
          </p:cNvCxnSpPr>
          <p:nvPr/>
        </p:nvCxnSpPr>
        <p:spPr>
          <a:xfrm flipH="1">
            <a:off x="2693894" y="4618547"/>
            <a:ext cx="33169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992D45-0FD7-465D-A186-1BA4CE8A4D74}"/>
              </a:ext>
            </a:extLst>
          </p:cNvPr>
          <p:cNvSpPr txBox="1"/>
          <p:nvPr/>
        </p:nvSpPr>
        <p:spPr>
          <a:xfrm>
            <a:off x="2362199" y="3001281"/>
            <a:ext cx="528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h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7B9C19-E131-4F86-A7F9-5E937459ECA1}"/>
              </a:ext>
            </a:extLst>
          </p:cNvPr>
          <p:cNvCxnSpPr/>
          <p:nvPr/>
        </p:nvCxnSpPr>
        <p:spPr>
          <a:xfrm flipV="1">
            <a:off x="8615082" y="2227728"/>
            <a:ext cx="0" cy="2402541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1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163</Words>
  <Application>Microsoft Office PowerPoint</Application>
  <PresentationFormat>Widescreen</PresentationFormat>
  <Paragraphs>126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Adobe Hebrew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Kulasekaran S</dc:creator>
  <cp:lastModifiedBy>Kulasekaran S</cp:lastModifiedBy>
  <cp:revision>22</cp:revision>
  <dcterms:created xsi:type="dcterms:W3CDTF">2023-01-27T09:13:56Z</dcterms:created>
  <dcterms:modified xsi:type="dcterms:W3CDTF">2023-01-30T17:50:54Z</dcterms:modified>
</cp:coreProperties>
</file>