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D8923-658C-4A0F-A2FA-2A112969D0A9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CB9B8-8BDB-4F68-9A38-B1DC131CB387}"/>
              </a:ext>
            </a:extLst>
          </p:cNvPr>
          <p:cNvSpPr/>
          <p:nvPr/>
        </p:nvSpPr>
        <p:spPr>
          <a:xfrm>
            <a:off x="7826188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ECBD7-DCA2-436E-9C7C-AF8959909038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31E89-CA08-4F30-9B73-404C022E0431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5B39B-6D95-476B-B2DB-5D7E00BA2C8A}"/>
              </a:ext>
            </a:extLst>
          </p:cNvPr>
          <p:cNvCxnSpPr/>
          <p:nvPr/>
        </p:nvCxnSpPr>
        <p:spPr>
          <a:xfrm>
            <a:off x="9269505" y="869575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28447-F07B-4DB0-B90E-B3C89814308A}"/>
              </a:ext>
            </a:extLst>
          </p:cNvPr>
          <p:cNvCxnSpPr/>
          <p:nvPr/>
        </p:nvCxnSpPr>
        <p:spPr>
          <a:xfrm>
            <a:off x="7297272" y="3487269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49182B-8D4E-4E46-8CCB-A9DCC1D9F63E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3FA49-CD1B-4541-AF00-28DC3D29DFA5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67228-6B2E-4481-A8A8-2AFA37CCA9F5}"/>
              </a:ext>
            </a:extLst>
          </p:cNvPr>
          <p:cNvCxnSpPr>
            <a:cxnSpLocks/>
          </p:cNvCxnSpPr>
          <p:nvPr/>
        </p:nvCxnSpPr>
        <p:spPr>
          <a:xfrm>
            <a:off x="2008094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5398C-C576-41BF-B4E3-C99F698A291B}"/>
              </a:ext>
            </a:extLst>
          </p:cNvPr>
          <p:cNvCxnSpPr>
            <a:cxnSpLocks/>
          </p:cNvCxnSpPr>
          <p:nvPr/>
        </p:nvCxnSpPr>
        <p:spPr>
          <a:xfrm>
            <a:off x="1712258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B8838-F59B-4877-A266-A5EAD999BD0B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2231C-F03A-473D-A631-056ECB8E75F5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12D51-54F5-4356-B5E2-7DF9B092FD1C}"/>
              </a:ext>
            </a:extLst>
          </p:cNvPr>
          <p:cNvSpPr txBox="1"/>
          <p:nvPr/>
        </p:nvSpPr>
        <p:spPr>
          <a:xfrm>
            <a:off x="6723649" y="319428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AD6DA-9993-4D06-9642-B431480E0F9D}"/>
              </a:ext>
            </a:extLst>
          </p:cNvPr>
          <p:cNvSpPr txBox="1"/>
          <p:nvPr/>
        </p:nvSpPr>
        <p:spPr>
          <a:xfrm>
            <a:off x="8790015" y="3233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54BF-91F1-4FA0-86F2-EB48E3031EF9}"/>
              </a:ext>
            </a:extLst>
          </p:cNvPr>
          <p:cNvSpPr txBox="1"/>
          <p:nvPr/>
        </p:nvSpPr>
        <p:spPr>
          <a:xfrm>
            <a:off x="815667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7B4C8-1D35-4B1D-8173-97EC76DC29D5}"/>
              </a:ext>
            </a:extLst>
          </p:cNvPr>
          <p:cNvCxnSpPr>
            <a:cxnSpLocks/>
          </p:cNvCxnSpPr>
          <p:nvPr/>
        </p:nvCxnSpPr>
        <p:spPr>
          <a:xfrm>
            <a:off x="1712258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752AE-4D85-4D0D-A3F8-2AB62989DD58}"/>
              </a:ext>
            </a:extLst>
          </p:cNvPr>
          <p:cNvSpPr txBox="1"/>
          <p:nvPr/>
        </p:nvSpPr>
        <p:spPr>
          <a:xfrm>
            <a:off x="831172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1CEC-282F-49C9-BD04-3C18A5E893CA}"/>
              </a:ext>
            </a:extLst>
          </p:cNvPr>
          <p:cNvSpPr txBox="1"/>
          <p:nvPr/>
        </p:nvSpPr>
        <p:spPr>
          <a:xfrm>
            <a:off x="2292417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10B905-595F-49A4-AB01-B92758998CD0}"/>
              </a:ext>
            </a:extLst>
          </p:cNvPr>
          <p:cNvCxnSpPr>
            <a:cxnSpLocks/>
          </p:cNvCxnSpPr>
          <p:nvPr/>
        </p:nvCxnSpPr>
        <p:spPr>
          <a:xfrm>
            <a:off x="3484967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B4E13-0169-4766-A4FD-7FF843A09A4D}"/>
              </a:ext>
            </a:extLst>
          </p:cNvPr>
          <p:cNvSpPr txBox="1"/>
          <p:nvPr/>
        </p:nvSpPr>
        <p:spPr>
          <a:xfrm>
            <a:off x="3769290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42C62-2A3A-443E-8DF1-61097AFB8E4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789C0-F840-4E25-9832-65CF366C79A0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9928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BB8A2E-EAF3-446F-ADDC-5D1C037C3DD8}"/>
              </a:ext>
            </a:extLst>
          </p:cNvPr>
          <p:cNvSpPr txBox="1"/>
          <p:nvPr/>
        </p:nvSpPr>
        <p:spPr>
          <a:xfrm>
            <a:off x="3894556" y="267095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C9EB6-C9A1-4868-9E18-A9FC895B3EBD}"/>
              </a:ext>
            </a:extLst>
          </p:cNvPr>
          <p:cNvCxnSpPr>
            <a:cxnSpLocks/>
          </p:cNvCxnSpPr>
          <p:nvPr/>
        </p:nvCxnSpPr>
        <p:spPr>
          <a:xfrm>
            <a:off x="9307606" y="2525805"/>
            <a:ext cx="5849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A17B89-7707-437F-94BD-245387E2ADA1}"/>
              </a:ext>
            </a:extLst>
          </p:cNvPr>
          <p:cNvSpPr txBox="1"/>
          <p:nvPr/>
        </p:nvSpPr>
        <p:spPr>
          <a:xfrm>
            <a:off x="9140212" y="243676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787C8A-6DDA-4951-BB58-BB7C93D67680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1F349F-71C2-4DBD-9491-D4D1A79DDF2D}"/>
              </a:ext>
            </a:extLst>
          </p:cNvPr>
          <p:cNvSpPr/>
          <p:nvPr/>
        </p:nvSpPr>
        <p:spPr>
          <a:xfrm>
            <a:off x="3371122" y="3429000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01D576-5170-4D89-914C-FC4C36E0FF0C}"/>
              </a:ext>
            </a:extLst>
          </p:cNvPr>
          <p:cNvSpPr/>
          <p:nvPr/>
        </p:nvSpPr>
        <p:spPr>
          <a:xfrm>
            <a:off x="9180253" y="33776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3280-C634-4904-901C-1FA03D063A3F}"/>
              </a:ext>
            </a:extLst>
          </p:cNvPr>
          <p:cNvSpPr txBox="1"/>
          <p:nvPr/>
        </p:nvSpPr>
        <p:spPr>
          <a:xfrm>
            <a:off x="3179199" y="34474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577D6-991A-4A30-A0E8-94E4C684A457}"/>
              </a:ext>
            </a:extLst>
          </p:cNvPr>
          <p:cNvSpPr txBox="1"/>
          <p:nvPr/>
        </p:nvSpPr>
        <p:spPr>
          <a:xfrm>
            <a:off x="8951017" y="336704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F5F86-5136-4A18-A92F-4FE5F863D0CD}"/>
              </a:ext>
            </a:extLst>
          </p:cNvPr>
          <p:cNvCxnSpPr>
            <a:cxnSpLocks/>
          </p:cNvCxnSpPr>
          <p:nvPr/>
        </p:nvCxnSpPr>
        <p:spPr>
          <a:xfrm>
            <a:off x="7826188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89B7-4C58-4AD8-8802-CB9D2F77237D}"/>
              </a:ext>
            </a:extLst>
          </p:cNvPr>
          <p:cNvCxnSpPr>
            <a:cxnSpLocks/>
          </p:cNvCxnSpPr>
          <p:nvPr/>
        </p:nvCxnSpPr>
        <p:spPr>
          <a:xfrm>
            <a:off x="7530352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8A107D-5674-45F9-8CBC-7931311E5ECF}"/>
              </a:ext>
            </a:extLst>
          </p:cNvPr>
          <p:cNvSpPr txBox="1"/>
          <p:nvPr/>
        </p:nvSpPr>
        <p:spPr>
          <a:xfrm>
            <a:off x="6633761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A4272-F811-46D3-811B-BBC579FE47A7}"/>
              </a:ext>
            </a:extLst>
          </p:cNvPr>
          <p:cNvCxnSpPr>
            <a:cxnSpLocks/>
          </p:cNvCxnSpPr>
          <p:nvPr/>
        </p:nvCxnSpPr>
        <p:spPr>
          <a:xfrm>
            <a:off x="7530352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9395FD-EAD6-46E5-A55D-73F20DD57FE2}"/>
              </a:ext>
            </a:extLst>
          </p:cNvPr>
          <p:cNvSpPr txBox="1"/>
          <p:nvPr/>
        </p:nvSpPr>
        <p:spPr>
          <a:xfrm>
            <a:off x="6649266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4EA0D-0D26-4569-A459-5D1273AAEE73}"/>
              </a:ext>
            </a:extLst>
          </p:cNvPr>
          <p:cNvSpPr txBox="1"/>
          <p:nvPr/>
        </p:nvSpPr>
        <p:spPr>
          <a:xfrm>
            <a:off x="8110511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613E2-4CC9-4364-BF93-580BCA9D4DBE}"/>
              </a:ext>
            </a:extLst>
          </p:cNvPr>
          <p:cNvCxnSpPr>
            <a:cxnSpLocks/>
          </p:cNvCxnSpPr>
          <p:nvPr/>
        </p:nvCxnSpPr>
        <p:spPr>
          <a:xfrm>
            <a:off x="9303061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44E34F-1A29-4E6E-A154-3772387C2F16}"/>
              </a:ext>
            </a:extLst>
          </p:cNvPr>
          <p:cNvSpPr txBox="1"/>
          <p:nvPr/>
        </p:nvSpPr>
        <p:spPr>
          <a:xfrm>
            <a:off x="9587384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994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9D94E-ED23-4194-8EE7-010C085B27C6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C277-82DB-4D53-8362-125AB947AFE4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8536-B9B7-43E9-A2A5-E01283FD228B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F70E6D-BD25-4B57-836F-AA211E14CC1D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58862-E5BC-48D8-B3C5-FD9575B73228}"/>
              </a:ext>
            </a:extLst>
          </p:cNvPr>
          <p:cNvCxnSpPr>
            <a:cxnSpLocks/>
          </p:cNvCxnSpPr>
          <p:nvPr/>
        </p:nvCxnSpPr>
        <p:spPr>
          <a:xfrm>
            <a:off x="1424718" y="1577788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F23D0A-63E6-424F-A2A9-D43DB9DF6BB3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457B6-F911-453E-A73B-19DDEF403574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5D35-41DF-4AF0-9463-75542E925260}"/>
              </a:ext>
            </a:extLst>
          </p:cNvPr>
          <p:cNvSpPr txBox="1"/>
          <p:nvPr/>
        </p:nvSpPr>
        <p:spPr>
          <a:xfrm>
            <a:off x="688950" y="323910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4284-1EC1-4A4F-AABC-CA8BCB1E0035}"/>
              </a:ext>
            </a:extLst>
          </p:cNvPr>
          <p:cNvCxnSpPr>
            <a:cxnSpLocks/>
          </p:cNvCxnSpPr>
          <p:nvPr/>
        </p:nvCxnSpPr>
        <p:spPr>
          <a:xfrm>
            <a:off x="1998960" y="5977825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BEBF7-BAE7-4C96-A94E-BCD256216B7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3C784-3586-4D70-B188-C1BD40FCD52B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29573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F615A4-6B2F-4389-84B3-C299A48F33EE}"/>
              </a:ext>
            </a:extLst>
          </p:cNvPr>
          <p:cNvSpPr txBox="1"/>
          <p:nvPr/>
        </p:nvSpPr>
        <p:spPr>
          <a:xfrm>
            <a:off x="3891282" y="38954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43A4E-37B7-46DF-B82C-EF6058587F2B}"/>
              </a:ext>
            </a:extLst>
          </p:cNvPr>
          <p:cNvSpPr/>
          <p:nvPr/>
        </p:nvSpPr>
        <p:spPr>
          <a:xfrm>
            <a:off x="3371122" y="340210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6158B-9478-46DB-815B-DB340CBAD365}"/>
              </a:ext>
            </a:extLst>
          </p:cNvPr>
          <p:cNvSpPr txBox="1"/>
          <p:nvPr/>
        </p:nvSpPr>
        <p:spPr>
          <a:xfrm>
            <a:off x="3458434" y="3383732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80F7BE-F72F-41F3-BF6E-2183637D3F1B}"/>
              </a:ext>
            </a:extLst>
          </p:cNvPr>
          <p:cNvCxnSpPr>
            <a:cxnSpLocks/>
          </p:cNvCxnSpPr>
          <p:nvPr/>
        </p:nvCxnSpPr>
        <p:spPr>
          <a:xfrm>
            <a:off x="1990163" y="887506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C5577-B4B8-40F9-B108-43460A9AE19B}"/>
              </a:ext>
            </a:extLst>
          </p:cNvPr>
          <p:cNvCxnSpPr>
            <a:cxnSpLocks/>
          </p:cNvCxnSpPr>
          <p:nvPr/>
        </p:nvCxnSpPr>
        <p:spPr>
          <a:xfrm flipH="1">
            <a:off x="1952305" y="5429733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30B76-9CF8-433E-B54B-116327C664CA}"/>
              </a:ext>
            </a:extLst>
          </p:cNvPr>
          <p:cNvSpPr txBox="1"/>
          <p:nvPr/>
        </p:nvSpPr>
        <p:spPr>
          <a:xfrm>
            <a:off x="3417609" y="53339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73E32-D89A-48F4-AE19-700713F1E498}"/>
              </a:ext>
            </a:extLst>
          </p:cNvPr>
          <p:cNvSpPr txBox="1"/>
          <p:nvPr/>
        </p:nvSpPr>
        <p:spPr>
          <a:xfrm>
            <a:off x="5425274" y="3359937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9726-0624-46EA-8A66-B93B720FBA0C}"/>
              </a:ext>
            </a:extLst>
          </p:cNvPr>
          <p:cNvSpPr txBox="1"/>
          <p:nvPr/>
        </p:nvSpPr>
        <p:spPr>
          <a:xfrm>
            <a:off x="1528191" y="36428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9FDE-49FF-46D7-952C-AA5F22CF5911}"/>
              </a:ext>
            </a:extLst>
          </p:cNvPr>
          <p:cNvSpPr txBox="1"/>
          <p:nvPr/>
        </p:nvSpPr>
        <p:spPr>
          <a:xfrm>
            <a:off x="5590590" y="513787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573FC-D98A-487B-900F-C859DBB64EDE}"/>
              </a:ext>
            </a:extLst>
          </p:cNvPr>
          <p:cNvSpPr txBox="1"/>
          <p:nvPr/>
        </p:nvSpPr>
        <p:spPr>
          <a:xfrm>
            <a:off x="1675730" y="5320666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C99E-29AD-4FE7-8DC4-CB541685B58E}"/>
              </a:ext>
            </a:extLst>
          </p:cNvPr>
          <p:cNvSpPr txBox="1"/>
          <p:nvPr/>
        </p:nvSpPr>
        <p:spPr>
          <a:xfrm>
            <a:off x="2980642" y="600202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65F33F-96CF-4DAB-A294-97F754A9BD2F}"/>
              </a:ext>
            </a:extLst>
          </p:cNvPr>
          <p:cNvSpPr/>
          <p:nvPr/>
        </p:nvSpPr>
        <p:spPr>
          <a:xfrm>
            <a:off x="7635986" y="1553630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078BF-AD1A-4997-85E7-E2043F91471F}"/>
              </a:ext>
            </a:extLst>
          </p:cNvPr>
          <p:cNvCxnSpPr/>
          <p:nvPr/>
        </p:nvCxnSpPr>
        <p:spPr>
          <a:xfrm>
            <a:off x="9079303" y="845418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3B2EBA-CBEE-442F-B6DE-B71F93F5ED8A}"/>
              </a:ext>
            </a:extLst>
          </p:cNvPr>
          <p:cNvCxnSpPr/>
          <p:nvPr/>
        </p:nvCxnSpPr>
        <p:spPr>
          <a:xfrm>
            <a:off x="7169823" y="3476559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6BD05-0AA4-452A-9A8F-18AC7E599E37}"/>
              </a:ext>
            </a:extLst>
          </p:cNvPr>
          <p:cNvCxnSpPr>
            <a:cxnSpLocks/>
          </p:cNvCxnSpPr>
          <p:nvPr/>
        </p:nvCxnSpPr>
        <p:spPr>
          <a:xfrm>
            <a:off x="7052610" y="1553630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B77038-E0B6-4A80-8C1D-B6BADF77ECC3}"/>
              </a:ext>
            </a:extLst>
          </p:cNvPr>
          <p:cNvSpPr txBox="1"/>
          <p:nvPr/>
        </p:nvSpPr>
        <p:spPr>
          <a:xfrm>
            <a:off x="10616266" y="317297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1F3D7-A5DF-4BDD-B731-61895587BA81}"/>
              </a:ext>
            </a:extLst>
          </p:cNvPr>
          <p:cNvSpPr txBox="1"/>
          <p:nvPr/>
        </p:nvSpPr>
        <p:spPr>
          <a:xfrm>
            <a:off x="8608534" y="33055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ABB4D-16BB-4B1F-9E5E-FF18350B62BA}"/>
              </a:ext>
            </a:extLst>
          </p:cNvPr>
          <p:cNvSpPr txBox="1"/>
          <p:nvPr/>
        </p:nvSpPr>
        <p:spPr>
          <a:xfrm>
            <a:off x="6316842" y="321494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4FA00-FD8C-44C9-874B-8D92655F0B76}"/>
              </a:ext>
            </a:extLst>
          </p:cNvPr>
          <p:cNvCxnSpPr>
            <a:cxnSpLocks/>
          </p:cNvCxnSpPr>
          <p:nvPr/>
        </p:nvCxnSpPr>
        <p:spPr>
          <a:xfrm>
            <a:off x="7626852" y="5953667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4FA125-206E-4789-B45A-65A71C5CB10D}"/>
              </a:ext>
            </a:extLst>
          </p:cNvPr>
          <p:cNvSpPr/>
          <p:nvPr/>
        </p:nvSpPr>
        <p:spPr>
          <a:xfrm>
            <a:off x="8999014" y="3377947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52A25-E0C7-4086-8C84-AE864B8DC2BE}"/>
              </a:ext>
            </a:extLst>
          </p:cNvPr>
          <p:cNvSpPr txBox="1"/>
          <p:nvPr/>
        </p:nvSpPr>
        <p:spPr>
          <a:xfrm>
            <a:off x="9086326" y="3359574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1632C9-3909-48F9-A0A8-4E3494D5337A}"/>
              </a:ext>
            </a:extLst>
          </p:cNvPr>
          <p:cNvCxnSpPr>
            <a:cxnSpLocks/>
          </p:cNvCxnSpPr>
          <p:nvPr/>
        </p:nvCxnSpPr>
        <p:spPr>
          <a:xfrm>
            <a:off x="7618055" y="863348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96FFF3-B5CF-468B-9145-C0D5EEB01BA7}"/>
              </a:ext>
            </a:extLst>
          </p:cNvPr>
          <p:cNvCxnSpPr>
            <a:cxnSpLocks/>
          </p:cNvCxnSpPr>
          <p:nvPr/>
        </p:nvCxnSpPr>
        <p:spPr>
          <a:xfrm flipH="1">
            <a:off x="7580197" y="5405575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40E8A8-3370-4D99-92DA-63564D042677}"/>
              </a:ext>
            </a:extLst>
          </p:cNvPr>
          <p:cNvSpPr txBox="1"/>
          <p:nvPr/>
        </p:nvSpPr>
        <p:spPr>
          <a:xfrm>
            <a:off x="9045501" y="509241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0C96A-84AC-40D2-A1F8-D1F2AFBAD047}"/>
              </a:ext>
            </a:extLst>
          </p:cNvPr>
          <p:cNvSpPr txBox="1"/>
          <p:nvPr/>
        </p:nvSpPr>
        <p:spPr>
          <a:xfrm>
            <a:off x="11053166" y="333577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B8011-3B4C-49CB-9D5C-AF378D61842A}"/>
              </a:ext>
            </a:extLst>
          </p:cNvPr>
          <p:cNvSpPr txBox="1"/>
          <p:nvPr/>
        </p:nvSpPr>
        <p:spPr>
          <a:xfrm>
            <a:off x="7156083" y="34012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E1672-267B-4C44-AE99-0049D950906E}"/>
              </a:ext>
            </a:extLst>
          </p:cNvPr>
          <p:cNvSpPr txBox="1"/>
          <p:nvPr/>
        </p:nvSpPr>
        <p:spPr>
          <a:xfrm>
            <a:off x="11210904" y="513787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6F57D-6D5E-4018-A982-920D915BA984}"/>
              </a:ext>
            </a:extLst>
          </p:cNvPr>
          <p:cNvSpPr txBox="1"/>
          <p:nvPr/>
        </p:nvSpPr>
        <p:spPr>
          <a:xfrm>
            <a:off x="7303622" y="5296508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7EB34-2290-4C9E-994F-6C6E6CA32ADA}"/>
              </a:ext>
            </a:extLst>
          </p:cNvPr>
          <p:cNvSpPr txBox="1"/>
          <p:nvPr/>
        </p:nvSpPr>
        <p:spPr>
          <a:xfrm>
            <a:off x="8608534" y="59778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E09108-076B-4CF7-B891-FED3A895CF9A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E870F-ABFB-449A-AEF3-4DEFBE33C4EB}"/>
              </a:ext>
            </a:extLst>
          </p:cNvPr>
          <p:cNvSpPr txBox="1"/>
          <p:nvPr/>
        </p:nvSpPr>
        <p:spPr>
          <a:xfrm>
            <a:off x="8282591" y="187184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5274F2-28CD-4ABA-82A1-2244338BC516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2E7135-81AE-458F-8130-9B295AA264C8}"/>
              </a:ext>
            </a:extLst>
          </p:cNvPr>
          <p:cNvCxnSpPr>
            <a:cxnSpLocks/>
          </p:cNvCxnSpPr>
          <p:nvPr/>
        </p:nvCxnSpPr>
        <p:spPr>
          <a:xfrm>
            <a:off x="7660878" y="2311260"/>
            <a:ext cx="2231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71FB0-B7C4-4867-BFE4-650379E0D40A}"/>
              </a:ext>
            </a:extLst>
          </p:cNvPr>
          <p:cNvCxnSpPr>
            <a:cxnSpLocks/>
          </p:cNvCxnSpPr>
          <p:nvPr/>
        </p:nvCxnSpPr>
        <p:spPr>
          <a:xfrm flipH="1" flipV="1">
            <a:off x="2339279" y="3493798"/>
            <a:ext cx="10448" cy="19400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6C267-82E3-4749-89F2-4F7150818CFB}"/>
              </a:ext>
            </a:extLst>
          </p:cNvPr>
          <p:cNvCxnSpPr>
            <a:cxnSpLocks/>
          </p:cNvCxnSpPr>
          <p:nvPr/>
        </p:nvCxnSpPr>
        <p:spPr>
          <a:xfrm flipH="1">
            <a:off x="7660878" y="4753021"/>
            <a:ext cx="14274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5A622-E0E6-4DBC-956A-007051DF619A}"/>
              </a:ext>
            </a:extLst>
          </p:cNvPr>
          <p:cNvSpPr txBox="1"/>
          <p:nvPr/>
        </p:nvSpPr>
        <p:spPr>
          <a:xfrm>
            <a:off x="2065025" y="4253323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D1 = d/2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380F4-A15A-4DAD-9195-C282246BDCA6}"/>
              </a:ext>
            </a:extLst>
          </p:cNvPr>
          <p:cNvSpPr txBox="1"/>
          <p:nvPr/>
        </p:nvSpPr>
        <p:spPr>
          <a:xfrm>
            <a:off x="7618055" y="4373512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D2 = b/2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280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F1346C-8E2A-4E39-9E99-480BD2B82568}"/>
              </a:ext>
            </a:extLst>
          </p:cNvPr>
          <p:cNvSpPr/>
          <p:nvPr/>
        </p:nvSpPr>
        <p:spPr>
          <a:xfrm>
            <a:off x="4122060" y="1884013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5FE1B-7585-4BDA-B0C0-FDF8E21BE366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72EE1-81E5-4092-B01E-A796FE44B1F9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158B6-CF31-49B8-89BE-98C8ED378C0F}"/>
              </a:ext>
            </a:extLst>
          </p:cNvPr>
          <p:cNvSpPr/>
          <p:nvPr/>
        </p:nvSpPr>
        <p:spPr>
          <a:xfrm>
            <a:off x="7212107" y="2474672"/>
            <a:ext cx="204483" cy="197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B95E7-4171-41D1-95A2-2F8CE68C3917}"/>
              </a:ext>
            </a:extLst>
          </p:cNvPr>
          <p:cNvCxnSpPr>
            <a:cxnSpLocks/>
          </p:cNvCxnSpPr>
          <p:nvPr/>
        </p:nvCxnSpPr>
        <p:spPr>
          <a:xfrm flipV="1">
            <a:off x="6060141" y="2571827"/>
            <a:ext cx="1254208" cy="1026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6AB260-021F-420E-A1AB-BB28BDD7434D}"/>
              </a:ext>
            </a:extLst>
          </p:cNvPr>
          <p:cNvSpPr txBox="1"/>
          <p:nvPr/>
        </p:nvSpPr>
        <p:spPr>
          <a:xfrm>
            <a:off x="6687245" y="288072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E4FC67-ADED-49F0-AF1F-704A32072FB7}"/>
              </a:ext>
            </a:extLst>
          </p:cNvPr>
          <p:cNvCxnSpPr>
            <a:cxnSpLocks/>
          </p:cNvCxnSpPr>
          <p:nvPr/>
        </p:nvCxnSpPr>
        <p:spPr>
          <a:xfrm>
            <a:off x="6060141" y="2547884"/>
            <a:ext cx="1248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D93CE8-8B16-41E0-B639-C00462B74511}"/>
              </a:ext>
            </a:extLst>
          </p:cNvPr>
          <p:cNvCxnSpPr>
            <a:cxnSpLocks/>
          </p:cNvCxnSpPr>
          <p:nvPr/>
        </p:nvCxnSpPr>
        <p:spPr>
          <a:xfrm>
            <a:off x="7308627" y="2547884"/>
            <a:ext cx="0" cy="10648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7306EE-F26C-4EF3-92B7-2D8C93C80528}"/>
              </a:ext>
            </a:extLst>
          </p:cNvPr>
          <p:cNvSpPr txBox="1"/>
          <p:nvPr/>
        </p:nvSpPr>
        <p:spPr>
          <a:xfrm>
            <a:off x="6492983" y="202466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FC62C-7658-48E8-A09F-17CE69CBC586}"/>
              </a:ext>
            </a:extLst>
          </p:cNvPr>
          <p:cNvSpPr txBox="1"/>
          <p:nvPr/>
        </p:nvSpPr>
        <p:spPr>
          <a:xfrm>
            <a:off x="7314348" y="27734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E89D-FB71-4D18-A073-D97AB391BDF5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C3E78-99C0-4919-99C4-883B403174E4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99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2CE001-2DD0-405A-B905-CDCF33C0B2FE}"/>
              </a:ext>
            </a:extLst>
          </p:cNvPr>
          <p:cNvSpPr/>
          <p:nvPr/>
        </p:nvSpPr>
        <p:spPr>
          <a:xfrm>
            <a:off x="3830291" y="1461246"/>
            <a:ext cx="4370052" cy="4285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DD685F-4126-4D39-AE4E-81CDF3F730A4}"/>
              </a:ext>
            </a:extLst>
          </p:cNvPr>
          <p:cNvSpPr/>
          <p:nvPr/>
        </p:nvSpPr>
        <p:spPr>
          <a:xfrm>
            <a:off x="4480560" y="2072640"/>
            <a:ext cx="3078480" cy="3102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D23F-AF8B-4320-890A-C8B0B233380D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9AA4B-961C-4EA3-8C42-60F19530213D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0273E-68CA-42F3-9D7D-AD0392F09BBB}"/>
              </a:ext>
            </a:extLst>
          </p:cNvPr>
          <p:cNvSpPr/>
          <p:nvPr/>
        </p:nvSpPr>
        <p:spPr>
          <a:xfrm>
            <a:off x="4670611" y="2259104"/>
            <a:ext cx="2707342" cy="2707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288ED-2B0C-413F-B19E-2486B6E7BAB7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689AA-8029-4A91-AC03-9C8AA0C5C267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6FF05-8FDF-4D9E-966B-B409ECB8E7D8}"/>
              </a:ext>
            </a:extLst>
          </p:cNvPr>
          <p:cNvCxnSpPr>
            <a:endCxn id="3" idx="7"/>
          </p:cNvCxnSpPr>
          <p:nvPr/>
        </p:nvCxnSpPr>
        <p:spPr>
          <a:xfrm flipV="1">
            <a:off x="6096000" y="2655585"/>
            <a:ext cx="885472" cy="9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FA3858-D1F0-4E51-B82F-E7C54D18BA51}"/>
              </a:ext>
            </a:extLst>
          </p:cNvPr>
          <p:cNvSpPr txBox="1"/>
          <p:nvPr/>
        </p:nvSpPr>
        <p:spPr>
          <a:xfrm>
            <a:off x="6538736" y="2946121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FE43-DDBE-4913-926F-5334EAFD62D1}"/>
              </a:ext>
            </a:extLst>
          </p:cNvPr>
          <p:cNvCxnSpPr>
            <a:cxnSpLocks/>
          </p:cNvCxnSpPr>
          <p:nvPr/>
        </p:nvCxnSpPr>
        <p:spPr>
          <a:xfrm flipH="1" flipV="1">
            <a:off x="5003978" y="2471810"/>
            <a:ext cx="1092022" cy="1152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478EFD-C0E8-498C-87FC-BFC29D20AC3F}"/>
              </a:ext>
            </a:extLst>
          </p:cNvPr>
          <p:cNvSpPr txBox="1"/>
          <p:nvPr/>
        </p:nvSpPr>
        <p:spPr>
          <a:xfrm rot="2932917">
            <a:off x="4822611" y="2872569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ρ+dρ</a:t>
            </a:r>
            <a:endParaRPr lang="en-IN" sz="2800" b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5EBCA-C59A-4F62-9601-ABF11ADDEC83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080995" y="3624072"/>
            <a:ext cx="1479369" cy="149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8526B7-B85D-4C83-81CD-B8742F810D0F}"/>
              </a:ext>
            </a:extLst>
          </p:cNvPr>
          <p:cNvSpPr txBox="1"/>
          <p:nvPr/>
        </p:nvSpPr>
        <p:spPr>
          <a:xfrm>
            <a:off x="6286051" y="402800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7132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146835-3C27-4B02-9716-DB72B792512D}"/>
              </a:ext>
            </a:extLst>
          </p:cNvPr>
          <p:cNvSpPr/>
          <p:nvPr/>
        </p:nvSpPr>
        <p:spPr>
          <a:xfrm>
            <a:off x="1136815" y="2039681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365B3-E60B-4E70-B65B-DC33D39D44E5}"/>
              </a:ext>
            </a:extLst>
          </p:cNvPr>
          <p:cNvCxnSpPr/>
          <p:nvPr/>
        </p:nvCxnSpPr>
        <p:spPr>
          <a:xfrm>
            <a:off x="3039037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2F294E-6129-4E0B-AD8C-985F173068A8}"/>
              </a:ext>
            </a:extLst>
          </p:cNvPr>
          <p:cNvSpPr txBox="1"/>
          <p:nvPr/>
        </p:nvSpPr>
        <p:spPr>
          <a:xfrm>
            <a:off x="2857381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8063-49CC-413D-B2F3-1BF1C2B2DA19}"/>
              </a:ext>
            </a:extLst>
          </p:cNvPr>
          <p:cNvSpPr txBox="1"/>
          <p:nvPr/>
        </p:nvSpPr>
        <p:spPr>
          <a:xfrm>
            <a:off x="5897045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7CA74-6E87-460D-BB0D-B39D1B40B26E}"/>
              </a:ext>
            </a:extLst>
          </p:cNvPr>
          <p:cNvCxnSpPr>
            <a:cxnSpLocks/>
          </p:cNvCxnSpPr>
          <p:nvPr/>
        </p:nvCxnSpPr>
        <p:spPr>
          <a:xfrm flipH="1">
            <a:off x="376520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896DC-6ED7-46CD-9EEE-B5FED349B1CF}"/>
              </a:ext>
            </a:extLst>
          </p:cNvPr>
          <p:cNvCxnSpPr/>
          <p:nvPr/>
        </p:nvCxnSpPr>
        <p:spPr>
          <a:xfrm>
            <a:off x="8911499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C200E-8F27-45E9-8607-CA7162A26AE6}"/>
              </a:ext>
            </a:extLst>
          </p:cNvPr>
          <p:cNvSpPr txBox="1"/>
          <p:nvPr/>
        </p:nvSpPr>
        <p:spPr>
          <a:xfrm>
            <a:off x="8729843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19A5-80C8-4B51-95F6-2A6EB1406268}"/>
              </a:ext>
            </a:extLst>
          </p:cNvPr>
          <p:cNvSpPr txBox="1"/>
          <p:nvPr/>
        </p:nvSpPr>
        <p:spPr>
          <a:xfrm>
            <a:off x="11733647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F9083-6FA2-49E0-83E2-F89DB504CE27}"/>
              </a:ext>
            </a:extLst>
          </p:cNvPr>
          <p:cNvCxnSpPr>
            <a:cxnSpLocks/>
          </p:cNvCxnSpPr>
          <p:nvPr/>
        </p:nvCxnSpPr>
        <p:spPr>
          <a:xfrm flipH="1">
            <a:off x="6248982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DBCAC-AC89-4CBF-AF80-CA4032288E0B}"/>
              </a:ext>
            </a:extLst>
          </p:cNvPr>
          <p:cNvSpPr/>
          <p:nvPr/>
        </p:nvSpPr>
        <p:spPr>
          <a:xfrm>
            <a:off x="6759680" y="2599768"/>
            <a:ext cx="4447073" cy="125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A9867E-E217-4973-8D7F-AC5340CE13AF}"/>
              </a:ext>
            </a:extLst>
          </p:cNvPr>
          <p:cNvCxnSpPr>
            <a:cxnSpLocks/>
          </p:cNvCxnSpPr>
          <p:nvPr/>
        </p:nvCxnSpPr>
        <p:spPr>
          <a:xfrm flipV="1">
            <a:off x="10089761" y="2743909"/>
            <a:ext cx="0" cy="9700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ABC309-C114-44A4-97DF-53891E63A15F}"/>
              </a:ext>
            </a:extLst>
          </p:cNvPr>
          <p:cNvSpPr txBox="1"/>
          <p:nvPr/>
        </p:nvSpPr>
        <p:spPr>
          <a:xfrm>
            <a:off x="10089761" y="290578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52090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26FBBBE-9BAF-4BC6-AE89-C128C041E6B5}"/>
              </a:ext>
            </a:extLst>
          </p:cNvPr>
          <p:cNvSpPr/>
          <p:nvPr/>
        </p:nvSpPr>
        <p:spPr>
          <a:xfrm>
            <a:off x="40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92A007F-F8FE-45BD-B636-981FE094E463}"/>
              </a:ext>
            </a:extLst>
          </p:cNvPr>
          <p:cNvSpPr/>
          <p:nvPr/>
        </p:nvSpPr>
        <p:spPr>
          <a:xfrm>
            <a:off x="421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8419E-240F-4276-B63B-BED5BCDAFEF5}"/>
              </a:ext>
            </a:extLst>
          </p:cNvPr>
          <p:cNvSpPr/>
          <p:nvPr/>
        </p:nvSpPr>
        <p:spPr>
          <a:xfrm>
            <a:off x="636494" y="1039906"/>
            <a:ext cx="3810000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B3BD74-B0C8-4219-9F12-3F6D170C9A04}"/>
              </a:ext>
            </a:extLst>
          </p:cNvPr>
          <p:cNvCxnSpPr>
            <a:cxnSpLocks/>
          </p:cNvCxnSpPr>
          <p:nvPr/>
        </p:nvCxnSpPr>
        <p:spPr>
          <a:xfrm>
            <a:off x="2541494" y="484094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8718FEC-6EAC-479A-8BA0-24C561605A5C}"/>
              </a:ext>
            </a:extLst>
          </p:cNvPr>
          <p:cNvSpPr/>
          <p:nvPr/>
        </p:nvSpPr>
        <p:spPr>
          <a:xfrm>
            <a:off x="53967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5722423-A67F-48A7-BE91-98814E359A3C}"/>
              </a:ext>
            </a:extLst>
          </p:cNvPr>
          <p:cNvSpPr/>
          <p:nvPr/>
        </p:nvSpPr>
        <p:spPr>
          <a:xfrm>
            <a:off x="57015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1BDBB02-7F45-40BF-B0FD-73A072026888}"/>
              </a:ext>
            </a:extLst>
          </p:cNvPr>
          <p:cNvSpPr/>
          <p:nvPr/>
        </p:nvSpPr>
        <p:spPr>
          <a:xfrm>
            <a:off x="60063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C121CA-FD9E-4695-970A-EB180C8BD6FE}"/>
              </a:ext>
            </a:extLst>
          </p:cNvPr>
          <p:cNvSpPr/>
          <p:nvPr/>
        </p:nvSpPr>
        <p:spPr>
          <a:xfrm>
            <a:off x="715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7846C1-25DF-4054-A57D-89B5AE561577}"/>
              </a:ext>
            </a:extLst>
          </p:cNvPr>
          <p:cNvSpPr/>
          <p:nvPr/>
        </p:nvSpPr>
        <p:spPr>
          <a:xfrm>
            <a:off x="1096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EDF0F1-F6E5-467C-936A-3507BA90FBBC}"/>
              </a:ext>
            </a:extLst>
          </p:cNvPr>
          <p:cNvCxnSpPr>
            <a:cxnSpLocks/>
          </p:cNvCxnSpPr>
          <p:nvPr/>
        </p:nvCxnSpPr>
        <p:spPr>
          <a:xfrm>
            <a:off x="9291916" y="957446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F60C812F-04D7-4811-B07D-783D8A91FBF5}"/>
              </a:ext>
            </a:extLst>
          </p:cNvPr>
          <p:cNvSpPr/>
          <p:nvPr/>
        </p:nvSpPr>
        <p:spPr>
          <a:xfrm flipH="1" flipV="1">
            <a:off x="7301752" y="428528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B8BC943-AA96-4E07-AFF0-EDA82595ECB1}"/>
              </a:ext>
            </a:extLst>
          </p:cNvPr>
          <p:cNvSpPr/>
          <p:nvPr/>
        </p:nvSpPr>
        <p:spPr>
          <a:xfrm flipH="1" flipV="1">
            <a:off x="7301752" y="195445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89C61-236D-4F81-832B-8FBC898D4CBE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>
            <a:off x="738518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0CE36-6F7E-4428-8406-3C9D269617E4}"/>
              </a:ext>
            </a:extLst>
          </p:cNvPr>
          <p:cNvCxnSpPr/>
          <p:nvPr/>
        </p:nvCxnSpPr>
        <p:spPr>
          <a:xfrm>
            <a:off x="1119691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6A1849-870B-411E-B429-AD7A2C4757B6}"/>
              </a:ext>
            </a:extLst>
          </p:cNvPr>
          <p:cNvSpPr txBox="1"/>
          <p:nvPr/>
        </p:nvSpPr>
        <p:spPr>
          <a:xfrm>
            <a:off x="1609163" y="151325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Before Bending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548B9E-7F8A-4E6D-9C93-1EBB4FA0FEBE}"/>
              </a:ext>
            </a:extLst>
          </p:cNvPr>
          <p:cNvSpPr txBox="1"/>
          <p:nvPr/>
        </p:nvSpPr>
        <p:spPr>
          <a:xfrm>
            <a:off x="8359586" y="185750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After Bending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C1BA2B-ADA0-4D65-87EF-20507DC9D4A0}"/>
              </a:ext>
            </a:extLst>
          </p:cNvPr>
          <p:cNvSpPr/>
          <p:nvPr/>
        </p:nvSpPr>
        <p:spPr>
          <a:xfrm>
            <a:off x="2061882" y="2743200"/>
            <a:ext cx="1264024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C242A-905A-4381-97A9-6ACDC287354A}"/>
              </a:ext>
            </a:extLst>
          </p:cNvPr>
          <p:cNvSpPr txBox="1"/>
          <p:nvPr/>
        </p:nvSpPr>
        <p:spPr>
          <a:xfrm>
            <a:off x="1725703" y="4292316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before bending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4CBE199A-65A3-4E49-875F-061C5D29F951}"/>
              </a:ext>
            </a:extLst>
          </p:cNvPr>
          <p:cNvSpPr/>
          <p:nvPr/>
        </p:nvSpPr>
        <p:spPr>
          <a:xfrm>
            <a:off x="53967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D6DBED29-6A2B-4E2E-A71E-AC69664EBA63}"/>
              </a:ext>
            </a:extLst>
          </p:cNvPr>
          <p:cNvSpPr/>
          <p:nvPr/>
        </p:nvSpPr>
        <p:spPr>
          <a:xfrm>
            <a:off x="57015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6A75C692-726C-4A7A-B739-DEABA795D7E5}"/>
              </a:ext>
            </a:extLst>
          </p:cNvPr>
          <p:cNvSpPr/>
          <p:nvPr/>
        </p:nvSpPr>
        <p:spPr>
          <a:xfrm>
            <a:off x="60063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8DB2FB9F-68CE-4265-966C-08CFBA0067EC}"/>
              </a:ext>
            </a:extLst>
          </p:cNvPr>
          <p:cNvSpPr/>
          <p:nvPr/>
        </p:nvSpPr>
        <p:spPr>
          <a:xfrm flipV="1">
            <a:off x="8529921" y="2743200"/>
            <a:ext cx="1864659" cy="14791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80AD4E-D968-4227-966D-F463EC57176D}"/>
              </a:ext>
            </a:extLst>
          </p:cNvPr>
          <p:cNvSpPr txBox="1"/>
          <p:nvPr/>
        </p:nvSpPr>
        <p:spPr>
          <a:xfrm>
            <a:off x="8601638" y="441556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after bending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DB2512-5A68-4576-8E92-D00EB967B0CC}"/>
              </a:ext>
            </a:extLst>
          </p:cNvPr>
          <p:cNvCxnSpPr/>
          <p:nvPr/>
        </p:nvCxnSpPr>
        <p:spPr>
          <a:xfrm flipH="1">
            <a:off x="8359586" y="2563905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E8126E-C858-48DE-83E1-95622EF9D23D}"/>
              </a:ext>
            </a:extLst>
          </p:cNvPr>
          <p:cNvCxnSpPr>
            <a:cxnSpLocks/>
          </p:cNvCxnSpPr>
          <p:nvPr/>
        </p:nvCxnSpPr>
        <p:spPr>
          <a:xfrm>
            <a:off x="9596721" y="2563905"/>
            <a:ext cx="88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3D5B5A-FAF2-4658-8D19-C75644CA0FBB}"/>
              </a:ext>
            </a:extLst>
          </p:cNvPr>
          <p:cNvCxnSpPr>
            <a:cxnSpLocks/>
          </p:cNvCxnSpPr>
          <p:nvPr/>
        </p:nvCxnSpPr>
        <p:spPr>
          <a:xfrm>
            <a:off x="8476128" y="4372998"/>
            <a:ext cx="986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8373C0-7F69-4B12-9076-B2428F6E44DA}"/>
              </a:ext>
            </a:extLst>
          </p:cNvPr>
          <p:cNvCxnSpPr>
            <a:cxnSpLocks/>
          </p:cNvCxnSpPr>
          <p:nvPr/>
        </p:nvCxnSpPr>
        <p:spPr>
          <a:xfrm flipH="1">
            <a:off x="9596722" y="4372998"/>
            <a:ext cx="990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E0B293-1B5B-4BAA-B3EE-EC9BF20467C1}"/>
              </a:ext>
            </a:extLst>
          </p:cNvPr>
          <p:cNvSpPr txBox="1"/>
          <p:nvPr/>
        </p:nvSpPr>
        <p:spPr>
          <a:xfrm>
            <a:off x="3429000" y="2410578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 side – Top fibres are compressed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0883965-7CD3-4C0A-BD00-3E38ADF9215B}"/>
              </a:ext>
            </a:extLst>
          </p:cNvPr>
          <p:cNvSpPr/>
          <p:nvPr/>
        </p:nvSpPr>
        <p:spPr>
          <a:xfrm flipH="1" flipV="1">
            <a:off x="7301750" y="311987"/>
            <a:ext cx="3980329" cy="1317812"/>
          </a:xfrm>
          <a:prstGeom prst="arc">
            <a:avLst>
              <a:gd name="adj1" fmla="val 11066486"/>
              <a:gd name="adj2" fmla="val 21377554"/>
            </a:avLst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0FAE6D-9285-4D40-B556-7514D0D6623E}"/>
              </a:ext>
            </a:extLst>
          </p:cNvPr>
          <p:cNvSpPr txBox="1"/>
          <p:nvPr/>
        </p:nvSpPr>
        <p:spPr>
          <a:xfrm>
            <a:off x="3429000" y="3700645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 side – Bottom fibres are stretched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014869-464D-414C-804D-B81DEAC5D38D}"/>
              </a:ext>
            </a:extLst>
          </p:cNvPr>
          <p:cNvCxnSpPr/>
          <p:nvPr/>
        </p:nvCxnSpPr>
        <p:spPr>
          <a:xfrm>
            <a:off x="1725703" y="3482787"/>
            <a:ext cx="186465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C15034-146D-4C2A-A48E-A4234D83AB54}"/>
              </a:ext>
            </a:extLst>
          </p:cNvPr>
          <p:cNvSpPr txBox="1"/>
          <p:nvPr/>
        </p:nvSpPr>
        <p:spPr>
          <a:xfrm>
            <a:off x="152400" y="32712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</p:spTree>
    <p:extLst>
      <p:ext uri="{BB962C8B-B14F-4D97-AF65-F5344CB8AC3E}">
        <p14:creationId xmlns:p14="http://schemas.microsoft.com/office/powerpoint/2010/main" val="32094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8C9149-2DC0-4E90-9B3C-E75DA55AF76B}"/>
              </a:ext>
            </a:extLst>
          </p:cNvPr>
          <p:cNvSpPr/>
          <p:nvPr/>
        </p:nvSpPr>
        <p:spPr>
          <a:xfrm>
            <a:off x="252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EFDE7C2-9819-4907-A3C5-43B3246A99E2}"/>
              </a:ext>
            </a:extLst>
          </p:cNvPr>
          <p:cNvSpPr/>
          <p:nvPr/>
        </p:nvSpPr>
        <p:spPr>
          <a:xfrm>
            <a:off x="633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CBC8F64-CC4A-4EF9-93DE-74D39EB8397B}"/>
              </a:ext>
            </a:extLst>
          </p:cNvPr>
          <p:cNvSpPr/>
          <p:nvPr/>
        </p:nvSpPr>
        <p:spPr>
          <a:xfrm>
            <a:off x="2761129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1AA46A5C-0B69-48E3-ACE5-73CE93C8FF73}"/>
              </a:ext>
            </a:extLst>
          </p:cNvPr>
          <p:cNvSpPr/>
          <p:nvPr/>
        </p:nvSpPr>
        <p:spPr>
          <a:xfrm>
            <a:off x="3307976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1F4BDEA8-0E38-4C93-A45E-66D92D8E8C50}"/>
              </a:ext>
            </a:extLst>
          </p:cNvPr>
          <p:cNvSpPr/>
          <p:nvPr/>
        </p:nvSpPr>
        <p:spPr>
          <a:xfrm>
            <a:off x="3863787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D4BCF0DA-6F89-457F-B0D0-54A2464266F9}"/>
              </a:ext>
            </a:extLst>
          </p:cNvPr>
          <p:cNvSpPr/>
          <p:nvPr/>
        </p:nvSpPr>
        <p:spPr>
          <a:xfrm>
            <a:off x="4419599" y="198568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8D7BBB01-C405-46BC-9ECB-881DBDD33ABD}"/>
              </a:ext>
            </a:extLst>
          </p:cNvPr>
          <p:cNvSpPr/>
          <p:nvPr/>
        </p:nvSpPr>
        <p:spPr>
          <a:xfrm>
            <a:off x="4966445" y="197223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FE49C32C-F975-41F7-857F-6F77CB74935C}"/>
              </a:ext>
            </a:extLst>
          </p:cNvPr>
          <p:cNvSpPr/>
          <p:nvPr/>
        </p:nvSpPr>
        <p:spPr>
          <a:xfrm>
            <a:off x="5522256" y="195878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C0B2413B-370E-4E30-AC2F-7F893F50AD66}"/>
              </a:ext>
            </a:extLst>
          </p:cNvPr>
          <p:cNvSpPr/>
          <p:nvPr/>
        </p:nvSpPr>
        <p:spPr>
          <a:xfrm>
            <a:off x="6019798" y="1967750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04D102-A7A9-4A94-91CC-B9E454D8A5F8}"/>
              </a:ext>
            </a:extLst>
          </p:cNvPr>
          <p:cNvSpPr/>
          <p:nvPr/>
        </p:nvSpPr>
        <p:spPr>
          <a:xfrm>
            <a:off x="2761130" y="2223247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4FADE2-0AC5-4285-8873-326C98E4FC36}"/>
              </a:ext>
            </a:extLst>
          </p:cNvPr>
          <p:cNvSpPr/>
          <p:nvPr/>
        </p:nvSpPr>
        <p:spPr>
          <a:xfrm>
            <a:off x="7030568" y="2223246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2E74EE-C3A1-4D6A-AC9D-2BAF711CA229}"/>
              </a:ext>
            </a:extLst>
          </p:cNvPr>
          <p:cNvCxnSpPr>
            <a:cxnSpLocks/>
          </p:cNvCxnSpPr>
          <p:nvPr/>
        </p:nvCxnSpPr>
        <p:spPr>
          <a:xfrm flipV="1">
            <a:off x="8892986" y="2223248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37CC82-0ED6-4378-89D5-F483C67BBAA2}"/>
              </a:ext>
            </a:extLst>
          </p:cNvPr>
          <p:cNvCxnSpPr>
            <a:cxnSpLocks/>
          </p:cNvCxnSpPr>
          <p:nvPr/>
        </p:nvCxnSpPr>
        <p:spPr>
          <a:xfrm flipV="1">
            <a:off x="8229598" y="2223246"/>
            <a:ext cx="1308847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35E5C-E44E-411B-9AB2-6CFF6E2ED4BA}"/>
              </a:ext>
            </a:extLst>
          </p:cNvPr>
          <p:cNvCxnSpPr>
            <a:cxnSpLocks/>
          </p:cNvCxnSpPr>
          <p:nvPr/>
        </p:nvCxnSpPr>
        <p:spPr>
          <a:xfrm>
            <a:off x="8892986" y="2223246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D39AB-283A-46A8-9F70-475F62B1D74B}"/>
              </a:ext>
            </a:extLst>
          </p:cNvPr>
          <p:cNvCxnSpPr/>
          <p:nvPr/>
        </p:nvCxnSpPr>
        <p:spPr>
          <a:xfrm>
            <a:off x="8229598" y="3128681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1744F4-3734-4DCF-8B88-58FB38EEC838}"/>
              </a:ext>
            </a:extLst>
          </p:cNvPr>
          <p:cNvCxnSpPr/>
          <p:nvPr/>
        </p:nvCxnSpPr>
        <p:spPr>
          <a:xfrm>
            <a:off x="2528047" y="2671482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C422FB8-FBFE-44F3-AC16-71560E42BA73}"/>
              </a:ext>
            </a:extLst>
          </p:cNvPr>
          <p:cNvSpPr/>
          <p:nvPr/>
        </p:nvSpPr>
        <p:spPr>
          <a:xfrm>
            <a:off x="2743199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BFA0ABB7-F290-41BB-A31C-BBDE25C282B5}"/>
              </a:ext>
            </a:extLst>
          </p:cNvPr>
          <p:cNvSpPr/>
          <p:nvPr/>
        </p:nvSpPr>
        <p:spPr>
          <a:xfrm>
            <a:off x="3290046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E966B24A-D8F9-40F1-9109-233BC1D61B54}"/>
              </a:ext>
            </a:extLst>
          </p:cNvPr>
          <p:cNvSpPr/>
          <p:nvPr/>
        </p:nvSpPr>
        <p:spPr>
          <a:xfrm>
            <a:off x="3845857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FECEFC38-B894-4419-8D78-A689987D2632}"/>
              </a:ext>
            </a:extLst>
          </p:cNvPr>
          <p:cNvSpPr/>
          <p:nvPr/>
        </p:nvSpPr>
        <p:spPr>
          <a:xfrm>
            <a:off x="4401669" y="4397188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02E3D4FF-22FB-43E3-A179-7727EA838D57}"/>
              </a:ext>
            </a:extLst>
          </p:cNvPr>
          <p:cNvSpPr/>
          <p:nvPr/>
        </p:nvSpPr>
        <p:spPr>
          <a:xfrm>
            <a:off x="4948515" y="438374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622AF539-5BB4-405B-9A58-87371ED800D5}"/>
              </a:ext>
            </a:extLst>
          </p:cNvPr>
          <p:cNvSpPr/>
          <p:nvPr/>
        </p:nvSpPr>
        <p:spPr>
          <a:xfrm>
            <a:off x="5504326" y="437029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Circle: Hollow 68">
            <a:extLst>
              <a:ext uri="{FF2B5EF4-FFF2-40B4-BE49-F238E27FC236}">
                <a16:creationId xmlns:a16="http://schemas.microsoft.com/office/drawing/2014/main" id="{E668B679-0774-43BF-AA66-8889757D7289}"/>
              </a:ext>
            </a:extLst>
          </p:cNvPr>
          <p:cNvSpPr/>
          <p:nvPr/>
        </p:nvSpPr>
        <p:spPr>
          <a:xfrm>
            <a:off x="6001868" y="437925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695EB8-3043-411D-99F0-20C36D476F7D}"/>
              </a:ext>
            </a:extLst>
          </p:cNvPr>
          <p:cNvSpPr/>
          <p:nvPr/>
        </p:nvSpPr>
        <p:spPr>
          <a:xfrm>
            <a:off x="2743200" y="4634754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E4616C-14B7-40B4-8749-5188C6A710D2}"/>
              </a:ext>
            </a:extLst>
          </p:cNvPr>
          <p:cNvSpPr/>
          <p:nvPr/>
        </p:nvSpPr>
        <p:spPr>
          <a:xfrm>
            <a:off x="7012638" y="4634753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CF200CD-1AD3-4B61-8778-E53E47826512}"/>
              </a:ext>
            </a:extLst>
          </p:cNvPr>
          <p:cNvCxnSpPr>
            <a:cxnSpLocks/>
          </p:cNvCxnSpPr>
          <p:nvPr/>
        </p:nvCxnSpPr>
        <p:spPr>
          <a:xfrm flipV="1">
            <a:off x="8875056" y="4634755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15E0F6-7AC8-4AC2-8816-9428313B7C81}"/>
              </a:ext>
            </a:extLst>
          </p:cNvPr>
          <p:cNvCxnSpPr>
            <a:cxnSpLocks/>
          </p:cNvCxnSpPr>
          <p:nvPr/>
        </p:nvCxnSpPr>
        <p:spPr>
          <a:xfrm flipH="1" flipV="1">
            <a:off x="8229596" y="4634753"/>
            <a:ext cx="1308849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BA46C-C543-47EC-BE16-8CD32715BB2E}"/>
              </a:ext>
            </a:extLst>
          </p:cNvPr>
          <p:cNvCxnSpPr>
            <a:cxnSpLocks/>
          </p:cNvCxnSpPr>
          <p:nvPr/>
        </p:nvCxnSpPr>
        <p:spPr>
          <a:xfrm>
            <a:off x="8229597" y="4639235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D34672-C211-4A87-9614-D1B98FB3C6B4}"/>
              </a:ext>
            </a:extLst>
          </p:cNvPr>
          <p:cNvCxnSpPr/>
          <p:nvPr/>
        </p:nvCxnSpPr>
        <p:spPr>
          <a:xfrm>
            <a:off x="8875056" y="5540188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51F917-3E4D-4ECF-ADF1-5B10B8D2554F}"/>
              </a:ext>
            </a:extLst>
          </p:cNvPr>
          <p:cNvCxnSpPr/>
          <p:nvPr/>
        </p:nvCxnSpPr>
        <p:spPr>
          <a:xfrm>
            <a:off x="2510117" y="5082989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4B7AE9-AB51-48CD-B930-E0405A329D93}"/>
              </a:ext>
            </a:extLst>
          </p:cNvPr>
          <p:cNvSpPr/>
          <p:nvPr/>
        </p:nvSpPr>
        <p:spPr>
          <a:xfrm>
            <a:off x="2626659" y="4177553"/>
            <a:ext cx="116539" cy="1855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837080" y="24868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EF964C-55DB-4E60-83D9-AC1908F0D05E}"/>
              </a:ext>
            </a:extLst>
          </p:cNvPr>
          <p:cNvSpPr txBox="1"/>
          <p:nvPr/>
        </p:nvSpPr>
        <p:spPr>
          <a:xfrm>
            <a:off x="837080" y="489832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2D7BC9-9172-486E-9721-3E742E21D0A5}"/>
              </a:ext>
            </a:extLst>
          </p:cNvPr>
          <p:cNvSpPr txBox="1"/>
          <p:nvPr/>
        </p:nvSpPr>
        <p:spPr>
          <a:xfrm>
            <a:off x="6544230" y="551599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C311B0-2680-4447-86D3-7FC63B26E916}"/>
              </a:ext>
            </a:extLst>
          </p:cNvPr>
          <p:cNvSpPr txBox="1"/>
          <p:nvPr/>
        </p:nvSpPr>
        <p:spPr>
          <a:xfrm>
            <a:off x="6559917" y="144446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25BE8-4559-4F81-ACAC-00BF45BBE0BC}"/>
              </a:ext>
            </a:extLst>
          </p:cNvPr>
          <p:cNvSpPr txBox="1"/>
          <p:nvPr/>
        </p:nvSpPr>
        <p:spPr>
          <a:xfrm>
            <a:off x="6571129" y="309463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7623A2-70A2-4D52-AEB6-64D98C57A818}"/>
              </a:ext>
            </a:extLst>
          </p:cNvPr>
          <p:cNvSpPr txBox="1"/>
          <p:nvPr/>
        </p:nvSpPr>
        <p:spPr>
          <a:xfrm>
            <a:off x="6606984" y="43156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873DA8-3087-4385-9208-6E54E5120299}"/>
              </a:ext>
            </a:extLst>
          </p:cNvPr>
          <p:cNvSpPr txBox="1"/>
          <p:nvPr/>
        </p:nvSpPr>
        <p:spPr>
          <a:xfrm>
            <a:off x="8576982" y="2676599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CD12A9-0DFF-4D6E-8A00-A524E79AD002}"/>
              </a:ext>
            </a:extLst>
          </p:cNvPr>
          <p:cNvSpPr txBox="1"/>
          <p:nvPr/>
        </p:nvSpPr>
        <p:spPr>
          <a:xfrm>
            <a:off x="8928847" y="5082989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8428B9-BE1A-4A5C-A908-871E59C57A4E}"/>
              </a:ext>
            </a:extLst>
          </p:cNvPr>
          <p:cNvSpPr txBox="1"/>
          <p:nvPr/>
        </p:nvSpPr>
        <p:spPr>
          <a:xfrm>
            <a:off x="8572494" y="4475057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228101-4158-4850-B415-659ECAB130D4}"/>
              </a:ext>
            </a:extLst>
          </p:cNvPr>
          <p:cNvSpPr txBox="1"/>
          <p:nvPr/>
        </p:nvSpPr>
        <p:spPr>
          <a:xfrm>
            <a:off x="8892985" y="2063262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EF2205-1224-4C87-98E4-E68F674B1F9F}"/>
              </a:ext>
            </a:extLst>
          </p:cNvPr>
          <p:cNvSpPr txBox="1"/>
          <p:nvPr/>
        </p:nvSpPr>
        <p:spPr>
          <a:xfrm>
            <a:off x="6606983" y="185772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254F3A-4AB2-41A2-98B4-698089C76007}"/>
              </a:ext>
            </a:extLst>
          </p:cNvPr>
          <p:cNvSpPr txBox="1"/>
          <p:nvPr/>
        </p:nvSpPr>
        <p:spPr>
          <a:xfrm>
            <a:off x="8082798" y="327213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1D1570-867A-4CA6-BB30-158D079036D9}"/>
              </a:ext>
            </a:extLst>
          </p:cNvPr>
          <p:cNvSpPr txBox="1"/>
          <p:nvPr/>
        </p:nvSpPr>
        <p:spPr>
          <a:xfrm>
            <a:off x="8154515" y="5652248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1D3DE9-79DF-4213-BF46-7FD580363015}"/>
              </a:ext>
            </a:extLst>
          </p:cNvPr>
          <p:cNvSpPr txBox="1"/>
          <p:nvPr/>
        </p:nvSpPr>
        <p:spPr>
          <a:xfrm>
            <a:off x="6584574" y="400007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124224-6C74-45DA-9D74-58E32508D251}"/>
              </a:ext>
            </a:extLst>
          </p:cNvPr>
          <p:cNvSpPr txBox="1"/>
          <p:nvPr/>
        </p:nvSpPr>
        <p:spPr>
          <a:xfrm>
            <a:off x="3733795" y="320221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Simply supported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C0F8FA-4AD2-4D7A-B0DE-6910A1A80597}"/>
              </a:ext>
            </a:extLst>
          </p:cNvPr>
          <p:cNvSpPr txBox="1"/>
          <p:nvPr/>
        </p:nvSpPr>
        <p:spPr>
          <a:xfrm>
            <a:off x="3783112" y="563880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Cantilever</a:t>
            </a:r>
          </a:p>
        </p:txBody>
      </p:sp>
    </p:spTree>
    <p:extLst>
      <p:ext uri="{BB962C8B-B14F-4D97-AF65-F5344CB8AC3E}">
        <p14:creationId xmlns:p14="http://schemas.microsoft.com/office/powerpoint/2010/main" val="23527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1488590" y="300766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B56F1824-FFBF-4A39-A0FA-1809A04A3434}"/>
              </a:ext>
            </a:extLst>
          </p:cNvPr>
          <p:cNvSpPr/>
          <p:nvPr/>
        </p:nvSpPr>
        <p:spPr>
          <a:xfrm>
            <a:off x="3088344" y="1974031"/>
            <a:ext cx="3079374" cy="2436604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A191DB-4536-4462-8AB0-5FD338D24DE6}"/>
              </a:ext>
            </a:extLst>
          </p:cNvPr>
          <p:cNvCxnSpPr>
            <a:cxnSpLocks/>
          </p:cNvCxnSpPr>
          <p:nvPr/>
        </p:nvCxnSpPr>
        <p:spPr>
          <a:xfrm>
            <a:off x="3195920" y="3182472"/>
            <a:ext cx="619954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rapezoid 53">
            <a:extLst>
              <a:ext uri="{FF2B5EF4-FFF2-40B4-BE49-F238E27FC236}">
                <a16:creationId xmlns:a16="http://schemas.microsoft.com/office/drawing/2014/main" id="{42389834-026C-4F77-AC18-347990581232}"/>
              </a:ext>
            </a:extLst>
          </p:cNvPr>
          <p:cNvSpPr/>
          <p:nvPr/>
        </p:nvSpPr>
        <p:spPr>
          <a:xfrm>
            <a:off x="3554506" y="2288713"/>
            <a:ext cx="2156011" cy="284158"/>
          </a:xfrm>
          <a:prstGeom prst="trapezoid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02FAC-B799-4518-BFBE-791688E2BDED}"/>
              </a:ext>
            </a:extLst>
          </p:cNvPr>
          <p:cNvSpPr/>
          <p:nvPr/>
        </p:nvSpPr>
        <p:spPr>
          <a:xfrm>
            <a:off x="4421843" y="2288713"/>
            <a:ext cx="412376" cy="284157"/>
          </a:xfrm>
          <a:prstGeom prst="rect">
            <a:avLst/>
          </a:prstGeom>
          <a:pattFill prst="nar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287F33-B21E-4529-B8BF-672D80576BDB}"/>
              </a:ext>
            </a:extLst>
          </p:cNvPr>
          <p:cNvSpPr txBox="1"/>
          <p:nvPr/>
        </p:nvSpPr>
        <p:spPr>
          <a:xfrm>
            <a:off x="3695701" y="194670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BA1087-67CB-4DCD-92FD-6D864AED5F30}"/>
              </a:ext>
            </a:extLst>
          </p:cNvPr>
          <p:cNvCxnSpPr/>
          <p:nvPr/>
        </p:nvCxnSpPr>
        <p:spPr>
          <a:xfrm flipV="1">
            <a:off x="5151120" y="2572870"/>
            <a:ext cx="0" cy="6096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8C991-8D30-4CDB-B17C-4C5495CA81FC}"/>
              </a:ext>
            </a:extLst>
          </p:cNvPr>
          <p:cNvCxnSpPr>
            <a:cxnSpLocks/>
          </p:cNvCxnSpPr>
          <p:nvPr/>
        </p:nvCxnSpPr>
        <p:spPr>
          <a:xfrm flipV="1">
            <a:off x="6035040" y="1946706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F505A7-251F-49C3-A12C-EF7B50CCF661}"/>
              </a:ext>
            </a:extLst>
          </p:cNvPr>
          <p:cNvSpPr txBox="1"/>
          <p:nvPr/>
        </p:nvSpPr>
        <p:spPr>
          <a:xfrm>
            <a:off x="5031892" y="2664345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92203D-786A-441D-AD58-F854C98EE84A}"/>
              </a:ext>
            </a:extLst>
          </p:cNvPr>
          <p:cNvSpPr txBox="1"/>
          <p:nvPr/>
        </p:nvSpPr>
        <p:spPr>
          <a:xfrm>
            <a:off x="6013527" y="2379923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10134-BC37-4EB7-8009-A1CA3B8FE379}"/>
              </a:ext>
            </a:extLst>
          </p:cNvPr>
          <p:cNvCxnSpPr/>
          <p:nvPr/>
        </p:nvCxnSpPr>
        <p:spPr>
          <a:xfrm flipV="1">
            <a:off x="8321040" y="1974031"/>
            <a:ext cx="0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48611-7C48-4CC8-9F21-64D68CE43FF5}"/>
              </a:ext>
            </a:extLst>
          </p:cNvPr>
          <p:cNvCxnSpPr>
            <a:cxnSpLocks/>
          </p:cNvCxnSpPr>
          <p:nvPr/>
        </p:nvCxnSpPr>
        <p:spPr>
          <a:xfrm flipH="1">
            <a:off x="7340302" y="1974031"/>
            <a:ext cx="1948478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2D948-19BD-4F3F-BCB2-2A84A9A1A3B8}"/>
              </a:ext>
            </a:extLst>
          </p:cNvPr>
          <p:cNvCxnSpPr/>
          <p:nvPr/>
        </p:nvCxnSpPr>
        <p:spPr>
          <a:xfrm>
            <a:off x="8314541" y="1974031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F06303-62B2-480D-B7EB-C60C4E6D754D}"/>
              </a:ext>
            </a:extLst>
          </p:cNvPr>
          <p:cNvCxnSpPr/>
          <p:nvPr/>
        </p:nvCxnSpPr>
        <p:spPr>
          <a:xfrm>
            <a:off x="7346801" y="4410635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D4CF1A-7A4F-433F-B7FC-BB5A847DE849}"/>
              </a:ext>
            </a:extLst>
          </p:cNvPr>
          <p:cNvCxnSpPr>
            <a:cxnSpLocks/>
          </p:cNvCxnSpPr>
          <p:nvPr/>
        </p:nvCxnSpPr>
        <p:spPr>
          <a:xfrm>
            <a:off x="3167010" y="2430791"/>
            <a:ext cx="619954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38CFEC-8ABE-4A9C-A233-BD0201E65AD2}"/>
              </a:ext>
            </a:extLst>
          </p:cNvPr>
          <p:cNvCxnSpPr/>
          <p:nvPr/>
        </p:nvCxnSpPr>
        <p:spPr>
          <a:xfrm>
            <a:off x="8314541" y="2419809"/>
            <a:ext cx="600859" cy="10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596A4BC-A549-4E7A-A609-8AC241D7A3AD}"/>
              </a:ext>
            </a:extLst>
          </p:cNvPr>
          <p:cNvSpPr txBox="1"/>
          <p:nvPr/>
        </p:nvSpPr>
        <p:spPr>
          <a:xfrm>
            <a:off x="8291627" y="1468428"/>
            <a:ext cx="103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/>
              <a:t>σmax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44CB72-161B-4CA8-8A10-19659A679650}"/>
              </a:ext>
            </a:extLst>
          </p:cNvPr>
          <p:cNvSpPr txBox="1"/>
          <p:nvPr/>
        </p:nvSpPr>
        <p:spPr>
          <a:xfrm>
            <a:off x="8479636" y="1981939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B6AEDB4-0205-4C38-AF63-A2432DA66EF8}"/>
              </a:ext>
            </a:extLst>
          </p:cNvPr>
          <p:cNvCxnSpPr>
            <a:cxnSpLocks/>
          </p:cNvCxnSpPr>
          <p:nvPr/>
        </p:nvCxnSpPr>
        <p:spPr>
          <a:xfrm flipV="1">
            <a:off x="8057703" y="2469778"/>
            <a:ext cx="0" cy="7126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E5A1681-2137-49F1-B7C8-326AEB3F99ED}"/>
              </a:ext>
            </a:extLst>
          </p:cNvPr>
          <p:cNvSpPr txBox="1"/>
          <p:nvPr/>
        </p:nvSpPr>
        <p:spPr>
          <a:xfrm>
            <a:off x="7938475" y="2561253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451311-9E6D-4573-B585-269829BC8E6C}"/>
              </a:ext>
            </a:extLst>
          </p:cNvPr>
          <p:cNvCxnSpPr>
            <a:cxnSpLocks/>
          </p:cNvCxnSpPr>
          <p:nvPr/>
        </p:nvCxnSpPr>
        <p:spPr>
          <a:xfrm flipV="1">
            <a:off x="7653619" y="1940608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A4992-AFA7-47A0-83E8-3CF7431F9E8C}"/>
              </a:ext>
            </a:extLst>
          </p:cNvPr>
          <p:cNvSpPr txBox="1"/>
          <p:nvPr/>
        </p:nvSpPr>
        <p:spPr>
          <a:xfrm>
            <a:off x="7577869" y="2037917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</p:spTree>
    <p:extLst>
      <p:ext uri="{BB962C8B-B14F-4D97-AF65-F5344CB8AC3E}">
        <p14:creationId xmlns:p14="http://schemas.microsoft.com/office/powerpoint/2010/main" val="422435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BB311-0A8B-4291-BB3B-DC88540959AE}"/>
              </a:ext>
            </a:extLst>
          </p:cNvPr>
          <p:cNvSpPr/>
          <p:nvPr/>
        </p:nvSpPr>
        <p:spPr>
          <a:xfrm>
            <a:off x="1425388" y="1972235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742B7-4A91-473F-AE09-C244F955877B}"/>
              </a:ext>
            </a:extLst>
          </p:cNvPr>
          <p:cNvSpPr/>
          <p:nvPr/>
        </p:nvSpPr>
        <p:spPr>
          <a:xfrm>
            <a:off x="1425388" y="1972235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381548-0C3D-4359-93E0-FF0B7F33EC49}"/>
              </a:ext>
            </a:extLst>
          </p:cNvPr>
          <p:cNvSpPr/>
          <p:nvPr/>
        </p:nvSpPr>
        <p:spPr>
          <a:xfrm>
            <a:off x="4912659" y="3065929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8AFBA1-99CE-4177-8D54-62BC1842830A}"/>
              </a:ext>
            </a:extLst>
          </p:cNvPr>
          <p:cNvSpPr/>
          <p:nvPr/>
        </p:nvSpPr>
        <p:spPr>
          <a:xfrm>
            <a:off x="4159624" y="1972233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1F81D2-30C1-44D2-9AE6-6904F942580A}"/>
              </a:ext>
            </a:extLst>
          </p:cNvPr>
          <p:cNvSpPr/>
          <p:nvPr/>
        </p:nvSpPr>
        <p:spPr>
          <a:xfrm>
            <a:off x="8588188" y="1972234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57DD2-B209-4841-8D17-DFA30DAB853B}"/>
              </a:ext>
            </a:extLst>
          </p:cNvPr>
          <p:cNvSpPr/>
          <p:nvPr/>
        </p:nvSpPr>
        <p:spPr>
          <a:xfrm>
            <a:off x="9188823" y="3065928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965F07-7C48-4476-8D2E-37704B6AB262}"/>
              </a:ext>
            </a:extLst>
          </p:cNvPr>
          <p:cNvSpPr txBox="1"/>
          <p:nvPr/>
        </p:nvSpPr>
        <p:spPr>
          <a:xfrm>
            <a:off x="2179881" y="22574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69A05-ADE3-4DB8-B767-AD4746B955AC}"/>
              </a:ext>
            </a:extLst>
          </p:cNvPr>
          <p:cNvSpPr txBox="1"/>
          <p:nvPr/>
        </p:nvSpPr>
        <p:spPr>
          <a:xfrm>
            <a:off x="2161951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159C1-492C-4669-AC5D-C8AD4BA616EC}"/>
              </a:ext>
            </a:extLst>
          </p:cNvPr>
          <p:cNvSpPr txBox="1"/>
          <p:nvPr/>
        </p:nvSpPr>
        <p:spPr>
          <a:xfrm>
            <a:off x="9261270" y="2248503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84747-E6EA-44C0-8A56-1FD614047C07}"/>
              </a:ext>
            </a:extLst>
          </p:cNvPr>
          <p:cNvSpPr txBox="1"/>
          <p:nvPr/>
        </p:nvSpPr>
        <p:spPr>
          <a:xfrm>
            <a:off x="9274717" y="3603807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DB97B3-D010-4DA5-8688-1F28E6F60D2B}"/>
              </a:ext>
            </a:extLst>
          </p:cNvPr>
          <p:cNvSpPr txBox="1"/>
          <p:nvPr/>
        </p:nvSpPr>
        <p:spPr>
          <a:xfrm>
            <a:off x="5685081" y="2241173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10C3E7-4900-49DA-8C9D-0EF4C71A71C7}"/>
              </a:ext>
            </a:extLst>
          </p:cNvPr>
          <p:cNvSpPr txBox="1"/>
          <p:nvPr/>
        </p:nvSpPr>
        <p:spPr>
          <a:xfrm>
            <a:off x="5667152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C8BED-38F5-40EA-A9D6-E10369F30477}"/>
              </a:ext>
            </a:extLst>
          </p:cNvPr>
          <p:cNvSpPr txBox="1"/>
          <p:nvPr/>
        </p:nvSpPr>
        <p:spPr>
          <a:xfrm>
            <a:off x="1398493" y="52014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Composite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EDE2C-C490-430C-8A2C-BA9BA2340427}"/>
              </a:ext>
            </a:extLst>
          </p:cNvPr>
          <p:cNvSpPr txBox="1"/>
          <p:nvPr/>
        </p:nvSpPr>
        <p:spPr>
          <a:xfrm>
            <a:off x="4894730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6F2352-621C-4664-88AA-66E5AC1D7578}"/>
              </a:ext>
            </a:extLst>
          </p:cNvPr>
          <p:cNvSpPr txBox="1"/>
          <p:nvPr/>
        </p:nvSpPr>
        <p:spPr>
          <a:xfrm>
            <a:off x="8695766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1FE6B-DEAC-4150-9414-9817A52B3775}"/>
              </a:ext>
            </a:extLst>
          </p:cNvPr>
          <p:cNvCxnSpPr/>
          <p:nvPr/>
        </p:nvCxnSpPr>
        <p:spPr>
          <a:xfrm>
            <a:off x="1425388" y="1739153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81FA4F-9CA2-4BC7-8545-4763179F5E80}"/>
              </a:ext>
            </a:extLst>
          </p:cNvPr>
          <p:cNvSpPr txBox="1"/>
          <p:nvPr/>
        </p:nvSpPr>
        <p:spPr>
          <a:xfrm>
            <a:off x="2188845" y="127135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DC8BF4-E312-4DE9-BCE0-13A3544BB8B7}"/>
              </a:ext>
            </a:extLst>
          </p:cNvPr>
          <p:cNvCxnSpPr>
            <a:cxnSpLocks/>
          </p:cNvCxnSpPr>
          <p:nvPr/>
        </p:nvCxnSpPr>
        <p:spPr>
          <a:xfrm>
            <a:off x="4149202" y="1710623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EB23C-8D19-45EC-9F95-3FAD9C9F3C5B}"/>
              </a:ext>
            </a:extLst>
          </p:cNvPr>
          <p:cNvSpPr txBox="1"/>
          <p:nvPr/>
        </p:nvSpPr>
        <p:spPr>
          <a:xfrm>
            <a:off x="5449812" y="1187403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7D410-1B54-49BA-A677-8A5FEF203501}"/>
              </a:ext>
            </a:extLst>
          </p:cNvPr>
          <p:cNvCxnSpPr/>
          <p:nvPr/>
        </p:nvCxnSpPr>
        <p:spPr>
          <a:xfrm>
            <a:off x="8390965" y="3536576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D7BC68-9FB1-4BA0-80FB-3C7E858FBA8F}"/>
              </a:ext>
            </a:extLst>
          </p:cNvPr>
          <p:cNvCxnSpPr>
            <a:cxnSpLocks/>
          </p:cNvCxnSpPr>
          <p:nvPr/>
        </p:nvCxnSpPr>
        <p:spPr>
          <a:xfrm flipH="1">
            <a:off x="9861177" y="3541058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6F4E90-65C8-4030-979C-30346BBD50F4}"/>
              </a:ext>
            </a:extLst>
          </p:cNvPr>
          <p:cNvSpPr txBox="1"/>
          <p:nvPr/>
        </p:nvSpPr>
        <p:spPr>
          <a:xfrm>
            <a:off x="10685930" y="3274966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512771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EF625-7220-4D1A-B937-879AF0B077E1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805478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B6D2A0-FA3B-4971-9E8A-39EB275A6C2D}"/>
              </a:ext>
            </a:extLst>
          </p:cNvPr>
          <p:cNvSpPr/>
          <p:nvPr/>
        </p:nvSpPr>
        <p:spPr>
          <a:xfrm>
            <a:off x="1828800" y="2232212"/>
            <a:ext cx="1775012" cy="30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6C367-7ADC-4E23-9FFE-2750080676C2}"/>
              </a:ext>
            </a:extLst>
          </p:cNvPr>
          <p:cNvSpPr/>
          <p:nvPr/>
        </p:nvSpPr>
        <p:spPr>
          <a:xfrm>
            <a:off x="1828800" y="1452282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E01AC-1F7F-45F4-8911-1FEE85BF6118}"/>
              </a:ext>
            </a:extLst>
          </p:cNvPr>
          <p:cNvSpPr/>
          <p:nvPr/>
        </p:nvSpPr>
        <p:spPr>
          <a:xfrm>
            <a:off x="1828800" y="5253318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61EB9E-5CBE-490B-A20E-0F638647435A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CD0B9A-05CD-420A-B1FE-CC83ADED8C84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FE041-1219-4A25-A10B-D436D9760FB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5B9B1E-B1C7-432C-B4EA-97FC3054C76F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802A10-0798-491B-B905-2856F124A86A}"/>
              </a:ext>
            </a:extLst>
          </p:cNvPr>
          <p:cNvCxnSpPr/>
          <p:nvPr/>
        </p:nvCxnSpPr>
        <p:spPr>
          <a:xfrm>
            <a:off x="775447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9A3630-4463-4DA7-B638-5F46BF1F7607}"/>
              </a:ext>
            </a:extLst>
          </p:cNvPr>
          <p:cNvCxnSpPr>
            <a:cxnSpLocks/>
          </p:cNvCxnSpPr>
          <p:nvPr/>
        </p:nvCxnSpPr>
        <p:spPr>
          <a:xfrm flipH="1">
            <a:off x="6947647" y="1963271"/>
            <a:ext cx="1613647" cy="36038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E00E86-7CE7-4D87-8C64-DB2FBC59FA07}"/>
              </a:ext>
            </a:extLst>
          </p:cNvPr>
          <p:cNvCxnSpPr>
            <a:cxnSpLocks/>
          </p:cNvCxnSpPr>
          <p:nvPr/>
        </p:nvCxnSpPr>
        <p:spPr>
          <a:xfrm flipV="1">
            <a:off x="7754470" y="1452281"/>
            <a:ext cx="1577789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C681C-E8D2-4440-9685-D85BA95F565E}"/>
              </a:ext>
            </a:extLst>
          </p:cNvPr>
          <p:cNvCxnSpPr>
            <a:cxnSpLocks/>
          </p:cNvCxnSpPr>
          <p:nvPr/>
        </p:nvCxnSpPr>
        <p:spPr>
          <a:xfrm>
            <a:off x="6176682" y="6033248"/>
            <a:ext cx="157778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A0B82E-6360-4F1E-AA6A-C77A5452DDC0}"/>
              </a:ext>
            </a:extLst>
          </p:cNvPr>
          <p:cNvCxnSpPr>
            <a:cxnSpLocks/>
          </p:cNvCxnSpPr>
          <p:nvPr/>
        </p:nvCxnSpPr>
        <p:spPr>
          <a:xfrm>
            <a:off x="8561294" y="1963270"/>
            <a:ext cx="5289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2025C4-A856-4CD8-AA14-C7FA60A27422}"/>
              </a:ext>
            </a:extLst>
          </p:cNvPr>
          <p:cNvCxnSpPr/>
          <p:nvPr/>
        </p:nvCxnSpPr>
        <p:spPr>
          <a:xfrm flipH="1">
            <a:off x="9090212" y="1452281"/>
            <a:ext cx="242047" cy="5109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7EA448-1AE2-405E-BB0F-094BE5549477}"/>
              </a:ext>
            </a:extLst>
          </p:cNvPr>
          <p:cNvCxnSpPr>
            <a:cxnSpLocks/>
          </p:cNvCxnSpPr>
          <p:nvPr/>
        </p:nvCxnSpPr>
        <p:spPr>
          <a:xfrm flipH="1">
            <a:off x="6427694" y="5567082"/>
            <a:ext cx="51995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CB8A1A-F616-4A79-800E-F6F363318667}"/>
              </a:ext>
            </a:extLst>
          </p:cNvPr>
          <p:cNvCxnSpPr/>
          <p:nvPr/>
        </p:nvCxnSpPr>
        <p:spPr>
          <a:xfrm flipV="1">
            <a:off x="6176682" y="5567082"/>
            <a:ext cx="251012" cy="4661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BC37DE-77FE-4FEA-BE3E-1BC1AB659506}"/>
              </a:ext>
            </a:extLst>
          </p:cNvPr>
          <p:cNvSpPr txBox="1"/>
          <p:nvPr/>
        </p:nvSpPr>
        <p:spPr>
          <a:xfrm>
            <a:off x="9081246" y="184224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b="1"/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60B529-7B07-4E60-AA33-C4EC57C43A2E}"/>
              </a:ext>
            </a:extLst>
          </p:cNvPr>
          <p:cNvSpPr txBox="1"/>
          <p:nvPr/>
        </p:nvSpPr>
        <p:spPr>
          <a:xfrm>
            <a:off x="8256488" y="1460031"/>
            <a:ext cx="65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sz="1600" b="1"/>
              <a:t>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9E4146-F11E-4C21-98C1-FC51F19A3AB9}"/>
              </a:ext>
            </a:extLst>
          </p:cNvPr>
          <p:cNvCxnSpPr>
            <a:cxnSpLocks/>
          </p:cNvCxnSpPr>
          <p:nvPr/>
        </p:nvCxnSpPr>
        <p:spPr>
          <a:xfrm flipV="1">
            <a:off x="1506071" y="2232212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48C7FA-F377-4323-85FA-946E63D71466}"/>
              </a:ext>
            </a:extLst>
          </p:cNvPr>
          <p:cNvCxnSpPr/>
          <p:nvPr/>
        </p:nvCxnSpPr>
        <p:spPr>
          <a:xfrm flipV="1">
            <a:off x="1506071" y="1460031"/>
            <a:ext cx="0" cy="7721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E7C8A-B78D-4FEB-B5AC-54D81093E554}"/>
              </a:ext>
            </a:extLst>
          </p:cNvPr>
          <p:cNvCxnSpPr/>
          <p:nvPr/>
        </p:nvCxnSpPr>
        <p:spPr>
          <a:xfrm flipV="1">
            <a:off x="1515035" y="5253318"/>
            <a:ext cx="0" cy="77993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E008F2-958C-4235-8C67-E39F697D6356}"/>
              </a:ext>
            </a:extLst>
          </p:cNvPr>
          <p:cNvSpPr txBox="1"/>
          <p:nvPr/>
        </p:nvSpPr>
        <p:spPr>
          <a:xfrm>
            <a:off x="968191" y="155252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5BBB3-941F-428F-A52B-CA0CFEB76B48}"/>
              </a:ext>
            </a:extLst>
          </p:cNvPr>
          <p:cNvSpPr txBox="1"/>
          <p:nvPr/>
        </p:nvSpPr>
        <p:spPr>
          <a:xfrm>
            <a:off x="999565" y="538167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D472B3-548F-4426-9278-97D2562CDE8C}"/>
              </a:ext>
            </a:extLst>
          </p:cNvPr>
          <p:cNvSpPr txBox="1"/>
          <p:nvPr/>
        </p:nvSpPr>
        <p:spPr>
          <a:xfrm>
            <a:off x="833719" y="2737084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4129A1-4154-4314-9347-EB89D9DF8720}"/>
              </a:ext>
            </a:extLst>
          </p:cNvPr>
          <p:cNvCxnSpPr>
            <a:cxnSpLocks/>
          </p:cNvCxnSpPr>
          <p:nvPr/>
        </p:nvCxnSpPr>
        <p:spPr>
          <a:xfrm flipV="1">
            <a:off x="1506071" y="3720353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6C3EF1-6A4A-44FE-A083-73ED58F479F8}"/>
              </a:ext>
            </a:extLst>
          </p:cNvPr>
          <p:cNvSpPr txBox="1"/>
          <p:nvPr/>
        </p:nvSpPr>
        <p:spPr>
          <a:xfrm>
            <a:off x="824766" y="4120079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038F60-3D6B-490A-B7B8-633EFD89D352}"/>
              </a:ext>
            </a:extLst>
          </p:cNvPr>
          <p:cNvSpPr txBox="1"/>
          <p:nvPr/>
        </p:nvSpPr>
        <p:spPr>
          <a:xfrm>
            <a:off x="1819832" y="1603258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422EC1-F986-4B15-90AD-6FED2A9C956B}"/>
              </a:ext>
            </a:extLst>
          </p:cNvPr>
          <p:cNvSpPr txBox="1"/>
          <p:nvPr/>
        </p:nvSpPr>
        <p:spPr>
          <a:xfrm>
            <a:off x="1779490" y="5389630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0E41FA-2E2E-4AB6-923F-422CA752CEBD}"/>
              </a:ext>
            </a:extLst>
          </p:cNvPr>
          <p:cNvSpPr txBox="1"/>
          <p:nvPr/>
        </p:nvSpPr>
        <p:spPr>
          <a:xfrm>
            <a:off x="1792936" y="3458743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00607-06B8-41C6-BA78-31DE0583BB78}"/>
              </a:ext>
            </a:extLst>
          </p:cNvPr>
          <p:cNvSpPr txBox="1"/>
          <p:nvPr/>
        </p:nvSpPr>
        <p:spPr>
          <a:xfrm>
            <a:off x="9090212" y="35356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A7E559-B9D1-4613-8E99-515E7FE7D745}"/>
              </a:ext>
            </a:extLst>
          </p:cNvPr>
          <p:cNvSpPr txBox="1"/>
          <p:nvPr/>
        </p:nvSpPr>
        <p:spPr>
          <a:xfrm>
            <a:off x="6149788" y="612924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EBE672-135C-4524-9612-0A68F2918BE9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</p:spTree>
    <p:extLst>
      <p:ext uri="{BB962C8B-B14F-4D97-AF65-F5344CB8AC3E}">
        <p14:creationId xmlns:p14="http://schemas.microsoft.com/office/powerpoint/2010/main" val="394383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A5575-BA4B-447E-960B-BAEC1AB70198}"/>
              </a:ext>
            </a:extLst>
          </p:cNvPr>
          <p:cNvSpPr/>
          <p:nvPr/>
        </p:nvSpPr>
        <p:spPr>
          <a:xfrm>
            <a:off x="1443317" y="1219199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0F1C3-C0A6-48AD-952D-C0DA0FD2A097}"/>
              </a:ext>
            </a:extLst>
          </p:cNvPr>
          <p:cNvSpPr/>
          <p:nvPr/>
        </p:nvSpPr>
        <p:spPr>
          <a:xfrm>
            <a:off x="1443317" y="1219199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8C4D7-F4A4-4A04-8BEA-FE4CE46F6143}"/>
              </a:ext>
            </a:extLst>
          </p:cNvPr>
          <p:cNvSpPr/>
          <p:nvPr/>
        </p:nvSpPr>
        <p:spPr>
          <a:xfrm>
            <a:off x="4930588" y="2312893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27F84-4D3F-476E-810B-11291424D317}"/>
              </a:ext>
            </a:extLst>
          </p:cNvPr>
          <p:cNvSpPr/>
          <p:nvPr/>
        </p:nvSpPr>
        <p:spPr>
          <a:xfrm>
            <a:off x="4177553" y="1219197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581F3-B091-4EF1-B550-5B4B2DAAD21B}"/>
              </a:ext>
            </a:extLst>
          </p:cNvPr>
          <p:cNvSpPr/>
          <p:nvPr/>
        </p:nvSpPr>
        <p:spPr>
          <a:xfrm>
            <a:off x="8606117" y="1219198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1B744-FDEB-413E-9989-263BD8B3C829}"/>
              </a:ext>
            </a:extLst>
          </p:cNvPr>
          <p:cNvSpPr/>
          <p:nvPr/>
        </p:nvSpPr>
        <p:spPr>
          <a:xfrm>
            <a:off x="9206752" y="2312892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DBFCE-A0AE-4BFA-9152-C008C08EFE31}"/>
              </a:ext>
            </a:extLst>
          </p:cNvPr>
          <p:cNvSpPr txBox="1"/>
          <p:nvPr/>
        </p:nvSpPr>
        <p:spPr>
          <a:xfrm>
            <a:off x="1695786" y="1395234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AF890-1032-421A-9777-DD3A67AE4768}"/>
              </a:ext>
            </a:extLst>
          </p:cNvPr>
          <p:cNvSpPr txBox="1"/>
          <p:nvPr/>
        </p:nvSpPr>
        <p:spPr>
          <a:xfrm>
            <a:off x="1443317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625AF3-DAA8-42AB-AFEA-7978E43CC273}"/>
              </a:ext>
            </a:extLst>
          </p:cNvPr>
          <p:cNvCxnSpPr/>
          <p:nvPr/>
        </p:nvCxnSpPr>
        <p:spPr>
          <a:xfrm>
            <a:off x="1443317" y="986117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2576A7-C472-4205-81B5-A042C29A1E63}"/>
              </a:ext>
            </a:extLst>
          </p:cNvPr>
          <p:cNvSpPr txBox="1"/>
          <p:nvPr/>
        </p:nvSpPr>
        <p:spPr>
          <a:xfrm>
            <a:off x="2206774" y="518315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5401D-E079-4900-A690-75965B760EC2}"/>
              </a:ext>
            </a:extLst>
          </p:cNvPr>
          <p:cNvCxnSpPr>
            <a:cxnSpLocks/>
          </p:cNvCxnSpPr>
          <p:nvPr/>
        </p:nvCxnSpPr>
        <p:spPr>
          <a:xfrm>
            <a:off x="4167131" y="957587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2B5424-8FC0-42AF-B321-B84D9D386425}"/>
              </a:ext>
            </a:extLst>
          </p:cNvPr>
          <p:cNvSpPr txBox="1"/>
          <p:nvPr/>
        </p:nvSpPr>
        <p:spPr>
          <a:xfrm>
            <a:off x="5467741" y="434367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EEBB05-1EDB-40E4-97F2-C2EAAE7452CD}"/>
              </a:ext>
            </a:extLst>
          </p:cNvPr>
          <p:cNvCxnSpPr/>
          <p:nvPr/>
        </p:nvCxnSpPr>
        <p:spPr>
          <a:xfrm>
            <a:off x="8408894" y="278354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A359C-6803-4471-BA9B-965C60BCF4A1}"/>
              </a:ext>
            </a:extLst>
          </p:cNvPr>
          <p:cNvCxnSpPr>
            <a:cxnSpLocks/>
          </p:cNvCxnSpPr>
          <p:nvPr/>
        </p:nvCxnSpPr>
        <p:spPr>
          <a:xfrm flipH="1">
            <a:off x="9879106" y="2788022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55CED6-E7B2-4183-82FF-5DCAB685BAAF}"/>
              </a:ext>
            </a:extLst>
          </p:cNvPr>
          <p:cNvSpPr txBox="1"/>
          <p:nvPr/>
        </p:nvSpPr>
        <p:spPr>
          <a:xfrm>
            <a:off x="10703859" y="2521930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4D5D57-261C-4345-B07D-3E1235D620E9}"/>
              </a:ext>
            </a:extLst>
          </p:cNvPr>
          <p:cNvSpPr/>
          <p:nvPr/>
        </p:nvSpPr>
        <p:spPr>
          <a:xfrm>
            <a:off x="4177553" y="4347880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28296-AEB9-4ABB-BBE5-585F1EECF656}"/>
              </a:ext>
            </a:extLst>
          </p:cNvPr>
          <p:cNvSpPr/>
          <p:nvPr/>
        </p:nvSpPr>
        <p:spPr>
          <a:xfrm>
            <a:off x="8606117" y="4347880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09501-D9F4-43C1-AE53-9EC124234BA5}"/>
              </a:ext>
            </a:extLst>
          </p:cNvPr>
          <p:cNvSpPr/>
          <p:nvPr/>
        </p:nvSpPr>
        <p:spPr>
          <a:xfrm>
            <a:off x="1443316" y="4369072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8D998-5E10-4D15-8B10-F7B81F4693B0}"/>
              </a:ext>
            </a:extLst>
          </p:cNvPr>
          <p:cNvSpPr txBox="1"/>
          <p:nvPr/>
        </p:nvSpPr>
        <p:spPr>
          <a:xfrm>
            <a:off x="1668892" y="4654309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7EA62-5651-45A9-8670-7C5BE594B0A7}"/>
              </a:ext>
            </a:extLst>
          </p:cNvPr>
          <p:cNvSpPr txBox="1"/>
          <p:nvPr/>
        </p:nvSpPr>
        <p:spPr>
          <a:xfrm>
            <a:off x="4930588" y="1456338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0C307-096D-4829-A90C-392C35D343DC}"/>
              </a:ext>
            </a:extLst>
          </p:cNvPr>
          <p:cNvSpPr txBox="1"/>
          <p:nvPr/>
        </p:nvSpPr>
        <p:spPr>
          <a:xfrm>
            <a:off x="4947789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1DB9D-4F5E-477C-A4AF-98BDD05D0B38}"/>
              </a:ext>
            </a:extLst>
          </p:cNvPr>
          <p:cNvSpPr txBox="1"/>
          <p:nvPr/>
        </p:nvSpPr>
        <p:spPr>
          <a:xfrm>
            <a:off x="4947789" y="4646146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CEE4DF-7238-4725-B81E-ADD22E254D37}"/>
              </a:ext>
            </a:extLst>
          </p:cNvPr>
          <p:cNvSpPr txBox="1"/>
          <p:nvPr/>
        </p:nvSpPr>
        <p:spPr>
          <a:xfrm>
            <a:off x="8849622" y="141642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A80325-390B-47C0-A426-D0E28400763F}"/>
              </a:ext>
            </a:extLst>
          </p:cNvPr>
          <p:cNvSpPr txBox="1"/>
          <p:nvPr/>
        </p:nvSpPr>
        <p:spPr>
          <a:xfrm>
            <a:off x="8849622" y="464614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E459A-30AB-421E-BDAB-38AE5306AC81}"/>
              </a:ext>
            </a:extLst>
          </p:cNvPr>
          <p:cNvSpPr txBox="1"/>
          <p:nvPr/>
        </p:nvSpPr>
        <p:spPr>
          <a:xfrm rot="18252356">
            <a:off x="8863069" y="3054115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B13CB1-3A0C-4A29-83E3-BAF879A73005}"/>
              </a:ext>
            </a:extLst>
          </p:cNvPr>
          <p:cNvCxnSpPr/>
          <p:nvPr/>
        </p:nvCxnSpPr>
        <p:spPr>
          <a:xfrm>
            <a:off x="4132730" y="342900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AA8E22-416F-4A6D-BE21-07C028A4D101}"/>
              </a:ext>
            </a:extLst>
          </p:cNvPr>
          <p:cNvCxnSpPr>
            <a:cxnSpLocks/>
          </p:cNvCxnSpPr>
          <p:nvPr/>
        </p:nvCxnSpPr>
        <p:spPr>
          <a:xfrm flipH="1">
            <a:off x="6789716" y="3408779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6A2543-6856-4C52-9485-A8B7308B213B}"/>
              </a:ext>
            </a:extLst>
          </p:cNvPr>
          <p:cNvSpPr txBox="1"/>
          <p:nvPr/>
        </p:nvSpPr>
        <p:spPr>
          <a:xfrm>
            <a:off x="7614469" y="3142687"/>
            <a:ext cx="4179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7DE32A-521D-437B-9C0A-6176F8919433}"/>
              </a:ext>
            </a:extLst>
          </p:cNvPr>
          <p:cNvCxnSpPr/>
          <p:nvPr/>
        </p:nvCxnSpPr>
        <p:spPr>
          <a:xfrm>
            <a:off x="8606117" y="975472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8169A6-D22B-4A84-AFE2-E898962AD921}"/>
              </a:ext>
            </a:extLst>
          </p:cNvPr>
          <p:cNvSpPr txBox="1"/>
          <p:nvPr/>
        </p:nvSpPr>
        <p:spPr>
          <a:xfrm>
            <a:off x="9369574" y="5076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20288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454E36-D300-4DBD-8566-FD7FDF9F8914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9524998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86D7F24-89F2-44DD-A5AB-DF6B1C258DAD}"/>
              </a:ext>
            </a:extLst>
          </p:cNvPr>
          <p:cNvSpPr/>
          <p:nvPr/>
        </p:nvSpPr>
        <p:spPr>
          <a:xfrm>
            <a:off x="3168606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326F9-BCEE-45ED-A701-4A43E39754E6}"/>
              </a:ext>
            </a:extLst>
          </p:cNvPr>
          <p:cNvSpPr/>
          <p:nvPr/>
        </p:nvSpPr>
        <p:spPr>
          <a:xfrm>
            <a:off x="1577790" y="1429870"/>
            <a:ext cx="1577788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7C673-EF04-4102-872C-3D74672DFF73}"/>
              </a:ext>
            </a:extLst>
          </p:cNvPr>
          <p:cNvSpPr/>
          <p:nvPr/>
        </p:nvSpPr>
        <p:spPr>
          <a:xfrm>
            <a:off x="934362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8557A-0C83-401E-974F-C3AE6FA05938}"/>
              </a:ext>
            </a:extLst>
          </p:cNvPr>
          <p:cNvSpPr txBox="1"/>
          <p:nvPr/>
        </p:nvSpPr>
        <p:spPr>
          <a:xfrm rot="16200000">
            <a:off x="543408" y="3413917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90943-1449-488C-B25B-0089A0A10891}"/>
              </a:ext>
            </a:extLst>
          </p:cNvPr>
          <p:cNvSpPr txBox="1"/>
          <p:nvPr/>
        </p:nvSpPr>
        <p:spPr>
          <a:xfrm>
            <a:off x="1447802" y="3413917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B536BC-933E-4440-A396-F8C708557CA5}"/>
              </a:ext>
            </a:extLst>
          </p:cNvPr>
          <p:cNvSpPr txBox="1"/>
          <p:nvPr/>
        </p:nvSpPr>
        <p:spPr>
          <a:xfrm rot="16200000">
            <a:off x="2784802" y="3458742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2B7EB8-E20E-4DCD-AA6F-A1EA22A1FDDF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7A2BC5-C736-4E86-889D-BEB8E5EC31A8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9DBB1C-4A97-4ACB-B8BD-C5211C87368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B801AE-F0E6-4F68-92EA-250F0929E6D2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472EAE-19E6-4554-99F8-ADFA96FAE12A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3D50C2-6FF4-4DC6-89E5-F30C2D2DB3FB}"/>
              </a:ext>
            </a:extLst>
          </p:cNvPr>
          <p:cNvCxnSpPr/>
          <p:nvPr/>
        </p:nvCxnSpPr>
        <p:spPr>
          <a:xfrm>
            <a:off x="7243482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98AD3E-CAB3-4FC7-91A2-DE03B18CE963}"/>
              </a:ext>
            </a:extLst>
          </p:cNvPr>
          <p:cNvCxnSpPr>
            <a:cxnSpLocks/>
          </p:cNvCxnSpPr>
          <p:nvPr/>
        </p:nvCxnSpPr>
        <p:spPr>
          <a:xfrm flipH="1">
            <a:off x="6212541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0D8A63-3169-4231-B280-7C123500DE17}"/>
              </a:ext>
            </a:extLst>
          </p:cNvPr>
          <p:cNvCxnSpPr/>
          <p:nvPr/>
        </p:nvCxnSpPr>
        <p:spPr>
          <a:xfrm>
            <a:off x="7243482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5E105-A1BA-48BD-BBBE-585847A13871}"/>
              </a:ext>
            </a:extLst>
          </p:cNvPr>
          <p:cNvCxnSpPr>
            <a:cxnSpLocks/>
          </p:cNvCxnSpPr>
          <p:nvPr/>
        </p:nvCxnSpPr>
        <p:spPr>
          <a:xfrm>
            <a:off x="6212541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773A27-04D1-4E05-ADFF-73A5D2FB661E}"/>
              </a:ext>
            </a:extLst>
          </p:cNvPr>
          <p:cNvCxnSpPr/>
          <p:nvPr/>
        </p:nvCxnSpPr>
        <p:spPr>
          <a:xfrm>
            <a:off x="9905999" y="1477540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FD37CB-CBAC-4B0E-A459-E43A0C3E8481}"/>
              </a:ext>
            </a:extLst>
          </p:cNvPr>
          <p:cNvCxnSpPr>
            <a:cxnSpLocks/>
          </p:cNvCxnSpPr>
          <p:nvPr/>
        </p:nvCxnSpPr>
        <p:spPr>
          <a:xfrm flipH="1">
            <a:off x="7969624" y="1455127"/>
            <a:ext cx="3827931" cy="46033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DA4D10-4504-43C8-90EC-71AC00A6F51F}"/>
              </a:ext>
            </a:extLst>
          </p:cNvPr>
          <p:cNvCxnSpPr>
            <a:cxnSpLocks/>
          </p:cNvCxnSpPr>
          <p:nvPr/>
        </p:nvCxnSpPr>
        <p:spPr>
          <a:xfrm>
            <a:off x="9897034" y="1468575"/>
            <a:ext cx="189155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A8476B-03C4-45D8-BE46-ECE18D75E7E5}"/>
              </a:ext>
            </a:extLst>
          </p:cNvPr>
          <p:cNvCxnSpPr>
            <a:cxnSpLocks/>
          </p:cNvCxnSpPr>
          <p:nvPr/>
        </p:nvCxnSpPr>
        <p:spPr>
          <a:xfrm>
            <a:off x="7969624" y="6058506"/>
            <a:ext cx="19363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8F4FC9-857C-4D9C-B306-6BDD089999A2}"/>
              </a:ext>
            </a:extLst>
          </p:cNvPr>
          <p:cNvSpPr txBox="1"/>
          <p:nvPr/>
        </p:nvSpPr>
        <p:spPr>
          <a:xfrm>
            <a:off x="5795681" y="615501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Wood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950D8C-80BA-43FF-9C89-6BB129A3D8C9}"/>
              </a:ext>
            </a:extLst>
          </p:cNvPr>
          <p:cNvSpPr txBox="1"/>
          <p:nvPr/>
        </p:nvSpPr>
        <p:spPr>
          <a:xfrm>
            <a:off x="8090644" y="6136861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Steel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FE4035-3953-474F-B35D-59B0642C2D2D}"/>
              </a:ext>
            </a:extLst>
          </p:cNvPr>
          <p:cNvSpPr txBox="1"/>
          <p:nvPr/>
        </p:nvSpPr>
        <p:spPr>
          <a:xfrm>
            <a:off x="9883589" y="831209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/>
              <a:t>σ</a:t>
            </a:r>
            <a:r>
              <a:rPr lang="en-US"/>
              <a:t>s   = </a:t>
            </a:r>
            <a:r>
              <a:rPr lang="en-US" sz="3600"/>
              <a:t>m</a:t>
            </a:r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E3AE4B-855C-48E3-B27B-FD0B09759BF3}"/>
              </a:ext>
            </a:extLst>
          </p:cNvPr>
          <p:cNvSpPr/>
          <p:nvPr/>
        </p:nvSpPr>
        <p:spPr>
          <a:xfrm>
            <a:off x="7412997" y="831209"/>
            <a:ext cx="601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39DF3E-16FE-46CD-97A1-8E3759F9A852}"/>
              </a:ext>
            </a:extLst>
          </p:cNvPr>
          <p:cNvCxnSpPr>
            <a:cxnSpLocks/>
          </p:cNvCxnSpPr>
          <p:nvPr/>
        </p:nvCxnSpPr>
        <p:spPr>
          <a:xfrm flipV="1">
            <a:off x="898105" y="1196543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6855B8-E24D-4CEE-AE27-6ECE970C631E}"/>
              </a:ext>
            </a:extLst>
          </p:cNvPr>
          <p:cNvSpPr txBox="1"/>
          <p:nvPr/>
        </p:nvSpPr>
        <p:spPr>
          <a:xfrm>
            <a:off x="958810" y="63115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8A4CAC-AAFC-4B81-9610-CDB735C86A63}"/>
              </a:ext>
            </a:extLst>
          </p:cNvPr>
          <p:cNvCxnSpPr>
            <a:cxnSpLocks/>
          </p:cNvCxnSpPr>
          <p:nvPr/>
        </p:nvCxnSpPr>
        <p:spPr>
          <a:xfrm flipV="1">
            <a:off x="3161682" y="1213085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AD325-E67F-4FE6-B327-9A927AB2EBCE}"/>
              </a:ext>
            </a:extLst>
          </p:cNvPr>
          <p:cNvCxnSpPr>
            <a:cxnSpLocks/>
          </p:cNvCxnSpPr>
          <p:nvPr/>
        </p:nvCxnSpPr>
        <p:spPr>
          <a:xfrm>
            <a:off x="1577790" y="1196544"/>
            <a:ext cx="1608746" cy="165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684ED-6017-4E12-A422-54F0D0389F22}"/>
              </a:ext>
            </a:extLst>
          </p:cNvPr>
          <p:cNvSpPr txBox="1"/>
          <p:nvPr/>
        </p:nvSpPr>
        <p:spPr>
          <a:xfrm>
            <a:off x="3239310" y="65010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B726A4-DBE4-48CD-9BFE-F5AB9F71B91A}"/>
              </a:ext>
            </a:extLst>
          </p:cNvPr>
          <p:cNvSpPr txBox="1"/>
          <p:nvPr/>
        </p:nvSpPr>
        <p:spPr>
          <a:xfrm>
            <a:off x="2136643" y="65979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12BC7E-63EE-494D-84C1-59C84E1DC116}"/>
              </a:ext>
            </a:extLst>
          </p:cNvPr>
          <p:cNvSpPr txBox="1"/>
          <p:nvPr/>
        </p:nvSpPr>
        <p:spPr>
          <a:xfrm>
            <a:off x="145878" y="345874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449363-7287-4780-8604-256B107CCD52}"/>
              </a:ext>
            </a:extLst>
          </p:cNvPr>
          <p:cNvCxnSpPr>
            <a:cxnSpLocks/>
          </p:cNvCxnSpPr>
          <p:nvPr/>
        </p:nvCxnSpPr>
        <p:spPr>
          <a:xfrm>
            <a:off x="646879" y="1438586"/>
            <a:ext cx="0" cy="46199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EA5BA-05CD-41FA-9475-4360719C297B}"/>
              </a:ext>
            </a:extLst>
          </p:cNvPr>
          <p:cNvSpPr/>
          <p:nvPr/>
        </p:nvSpPr>
        <p:spPr>
          <a:xfrm>
            <a:off x="2151530" y="2026023"/>
            <a:ext cx="1864658" cy="3281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270C5-AC72-4224-8A39-B6914C0CE648}"/>
              </a:ext>
            </a:extLst>
          </p:cNvPr>
          <p:cNvCxnSpPr/>
          <p:nvPr/>
        </p:nvCxnSpPr>
        <p:spPr>
          <a:xfrm>
            <a:off x="1640539" y="2026023"/>
            <a:ext cx="0" cy="32810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F88FEA-B789-4330-A7E6-CC19CA9A1B02}"/>
              </a:ext>
            </a:extLst>
          </p:cNvPr>
          <p:cNvCxnSpPr/>
          <p:nvPr/>
        </p:nvCxnSpPr>
        <p:spPr>
          <a:xfrm>
            <a:off x="2151530" y="1792941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5A8CF-7A92-4054-A741-8463473F733E}"/>
              </a:ext>
            </a:extLst>
          </p:cNvPr>
          <p:cNvSpPr txBox="1"/>
          <p:nvPr/>
        </p:nvSpPr>
        <p:spPr>
          <a:xfrm>
            <a:off x="2819402" y="126972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E6CCF-D688-4664-AECB-EBFD32325022}"/>
              </a:ext>
            </a:extLst>
          </p:cNvPr>
          <p:cNvSpPr txBox="1"/>
          <p:nvPr/>
        </p:nvSpPr>
        <p:spPr>
          <a:xfrm>
            <a:off x="1173255" y="369873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A15546-D431-4329-B3AF-9C3A4158F8D8}"/>
              </a:ext>
            </a:extLst>
          </p:cNvPr>
          <p:cNvCxnSpPr>
            <a:cxnSpLocks/>
          </p:cNvCxnSpPr>
          <p:nvPr/>
        </p:nvCxnSpPr>
        <p:spPr>
          <a:xfrm>
            <a:off x="1963270" y="2716306"/>
            <a:ext cx="224117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3B19A3-360F-43AC-872F-961A879C5E16}"/>
              </a:ext>
            </a:extLst>
          </p:cNvPr>
          <p:cNvCxnSpPr>
            <a:cxnSpLocks/>
          </p:cNvCxnSpPr>
          <p:nvPr/>
        </p:nvCxnSpPr>
        <p:spPr>
          <a:xfrm flipV="1">
            <a:off x="788894" y="3590365"/>
            <a:ext cx="6849036" cy="7293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FFF42C-BF15-4991-B900-B2A3940CDE16}"/>
              </a:ext>
            </a:extLst>
          </p:cNvPr>
          <p:cNvCxnSpPr>
            <a:cxnSpLocks/>
          </p:cNvCxnSpPr>
          <p:nvPr/>
        </p:nvCxnSpPr>
        <p:spPr>
          <a:xfrm>
            <a:off x="2241176" y="2716306"/>
            <a:ext cx="0" cy="87405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0401A0-CEB4-4AD9-9ECC-10AB5C5242CE}"/>
              </a:ext>
            </a:extLst>
          </p:cNvPr>
          <p:cNvSpPr txBox="1"/>
          <p:nvPr/>
        </p:nvSpPr>
        <p:spPr>
          <a:xfrm>
            <a:off x="2180665" y="2914745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b="1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B9BB78-431C-4C80-953A-52CF59414971}"/>
              </a:ext>
            </a:extLst>
          </p:cNvPr>
          <p:cNvCxnSpPr>
            <a:cxnSpLocks/>
          </p:cNvCxnSpPr>
          <p:nvPr/>
        </p:nvCxnSpPr>
        <p:spPr>
          <a:xfrm>
            <a:off x="3065930" y="2393577"/>
            <a:ext cx="0" cy="12236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BBA72B4-4E84-46B3-A70C-9AE48E704BD1}"/>
              </a:ext>
            </a:extLst>
          </p:cNvPr>
          <p:cNvSpPr txBox="1"/>
          <p:nvPr/>
        </p:nvSpPr>
        <p:spPr>
          <a:xfrm>
            <a:off x="2978519" y="274420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2800" b="1"/>
              <a:t>ӯ</a:t>
            </a:r>
            <a:endParaRPr lang="en-I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20D5AF6-AB17-480F-BDCE-563B726840B2}"/>
              </a:ext>
            </a:extLst>
          </p:cNvPr>
          <p:cNvSpPr/>
          <p:nvPr/>
        </p:nvSpPr>
        <p:spPr>
          <a:xfrm>
            <a:off x="3013964" y="2295202"/>
            <a:ext cx="103932" cy="981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A49D1-0B8A-4B77-B82D-1C440FB8698C}"/>
              </a:ext>
            </a:extLst>
          </p:cNvPr>
          <p:cNvSpPr txBox="1"/>
          <p:nvPr/>
        </p:nvSpPr>
        <p:spPr>
          <a:xfrm>
            <a:off x="3128709" y="2025816"/>
            <a:ext cx="44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G</a:t>
            </a:r>
            <a:endParaRPr lang="en-IN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68F067-3CC2-4FAF-AD5C-A296B3B44244}"/>
              </a:ext>
            </a:extLst>
          </p:cNvPr>
          <p:cNvSpPr txBox="1"/>
          <p:nvPr/>
        </p:nvSpPr>
        <p:spPr>
          <a:xfrm>
            <a:off x="1754840" y="173140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0DE527-4F6C-4A1F-802E-D77F590A33A5}"/>
              </a:ext>
            </a:extLst>
          </p:cNvPr>
          <p:cNvSpPr txBox="1"/>
          <p:nvPr/>
        </p:nvSpPr>
        <p:spPr>
          <a:xfrm>
            <a:off x="3910847" y="165805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2CEEBD-B293-4044-857D-451DE68C9E5E}"/>
              </a:ext>
            </a:extLst>
          </p:cNvPr>
          <p:cNvSpPr txBox="1"/>
          <p:nvPr/>
        </p:nvSpPr>
        <p:spPr>
          <a:xfrm>
            <a:off x="1565463" y="2420869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105C3-E2F9-49D0-B256-7B2D77D421C0}"/>
              </a:ext>
            </a:extLst>
          </p:cNvPr>
          <p:cNvSpPr txBox="1"/>
          <p:nvPr/>
        </p:nvSpPr>
        <p:spPr>
          <a:xfrm>
            <a:off x="4067728" y="24428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7FF015-7831-4CB3-89BC-640A037D95C8}"/>
              </a:ext>
            </a:extLst>
          </p:cNvPr>
          <p:cNvSpPr txBox="1"/>
          <p:nvPr/>
        </p:nvSpPr>
        <p:spPr>
          <a:xfrm>
            <a:off x="1727958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B6E118-A9D9-47DF-AFF2-372BAD1E4DCA}"/>
              </a:ext>
            </a:extLst>
          </p:cNvPr>
          <p:cNvSpPr txBox="1"/>
          <p:nvPr/>
        </p:nvSpPr>
        <p:spPr>
          <a:xfrm>
            <a:off x="3910847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b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5F8C5F-7763-4631-AD36-90BDC9469CED}"/>
              </a:ext>
            </a:extLst>
          </p:cNvPr>
          <p:cNvCxnSpPr/>
          <p:nvPr/>
        </p:nvCxnSpPr>
        <p:spPr>
          <a:xfrm>
            <a:off x="5495365" y="2026022"/>
            <a:ext cx="62753" cy="328108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1C63C027-A037-4DBB-BA39-F7C380FB2CB0}"/>
              </a:ext>
            </a:extLst>
          </p:cNvPr>
          <p:cNvSpPr/>
          <p:nvPr/>
        </p:nvSpPr>
        <p:spPr>
          <a:xfrm>
            <a:off x="4166347" y="2022757"/>
            <a:ext cx="2783541" cy="3281082"/>
          </a:xfrm>
          <a:prstGeom prst="arc">
            <a:avLst>
              <a:gd name="adj1" fmla="val 16048986"/>
              <a:gd name="adj2" fmla="val 5454491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573542-E4DA-45DB-BA28-8422686F0DBB}"/>
              </a:ext>
            </a:extLst>
          </p:cNvPr>
          <p:cNvSpPr txBox="1"/>
          <p:nvPr/>
        </p:nvSpPr>
        <p:spPr>
          <a:xfrm>
            <a:off x="7490017" y="3328755"/>
            <a:ext cx="80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NA</a:t>
            </a:r>
            <a:endParaRPr lang="en-IN" b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D9C626-DB4C-4A04-97EF-08644AA285B7}"/>
              </a:ext>
            </a:extLst>
          </p:cNvPr>
          <p:cNvCxnSpPr/>
          <p:nvPr/>
        </p:nvCxnSpPr>
        <p:spPr>
          <a:xfrm>
            <a:off x="6456842" y="1986481"/>
            <a:ext cx="80682" cy="331939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FA0EA-585E-47E8-8846-B7F6BA021AD8}"/>
              </a:ext>
            </a:extLst>
          </p:cNvPr>
          <p:cNvCxnSpPr>
            <a:cxnSpLocks/>
          </p:cNvCxnSpPr>
          <p:nvPr/>
        </p:nvCxnSpPr>
        <p:spPr>
          <a:xfrm flipH="1">
            <a:off x="5260052" y="2442883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8C0BB9-D000-4DF4-A340-F5376FDA5736}"/>
              </a:ext>
            </a:extLst>
          </p:cNvPr>
          <p:cNvCxnSpPr>
            <a:cxnSpLocks/>
          </p:cNvCxnSpPr>
          <p:nvPr/>
        </p:nvCxnSpPr>
        <p:spPr>
          <a:xfrm flipH="1">
            <a:off x="5260052" y="4836460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A780099-46CC-475B-B544-B2698C85CAE4}"/>
              </a:ext>
            </a:extLst>
          </p:cNvPr>
          <p:cNvCxnSpPr>
            <a:cxnSpLocks/>
          </p:cNvCxnSpPr>
          <p:nvPr/>
        </p:nvCxnSpPr>
        <p:spPr>
          <a:xfrm>
            <a:off x="5325035" y="2442883"/>
            <a:ext cx="0" cy="11654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/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/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82D39B-A5E8-45E3-8BDB-CF892AEBDFA2}"/>
              </a:ext>
            </a:extLst>
          </p:cNvPr>
          <p:cNvCxnSpPr>
            <a:cxnSpLocks/>
          </p:cNvCxnSpPr>
          <p:nvPr/>
        </p:nvCxnSpPr>
        <p:spPr>
          <a:xfrm>
            <a:off x="5325035" y="3617257"/>
            <a:ext cx="17930" cy="12192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F01D6F5-C7B8-41E9-8F3A-114B2C4DBD8E}"/>
              </a:ext>
            </a:extLst>
          </p:cNvPr>
          <p:cNvCxnSpPr/>
          <p:nvPr/>
        </p:nvCxnSpPr>
        <p:spPr>
          <a:xfrm rot="5400000" flipH="1" flipV="1">
            <a:off x="6398564" y="1891560"/>
            <a:ext cx="649942" cy="45270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/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16F6B7C2-1A78-4DC2-B3A2-801CA2DCADBD}"/>
              </a:ext>
            </a:extLst>
          </p:cNvPr>
          <p:cNvSpPr txBox="1"/>
          <p:nvPr/>
        </p:nvSpPr>
        <p:spPr>
          <a:xfrm>
            <a:off x="7048507" y="1559441"/>
            <a:ext cx="71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avg</a:t>
            </a:r>
            <a:endParaRPr lang="en-I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/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C15E3B70-845F-4AEB-85A8-848305F5D7D6}"/>
              </a:ext>
            </a:extLst>
          </p:cNvPr>
          <p:cNvSpPr txBox="1"/>
          <p:nvPr/>
        </p:nvSpPr>
        <p:spPr>
          <a:xfrm>
            <a:off x="7253584" y="2856057"/>
            <a:ext cx="86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max</a:t>
            </a:r>
            <a:endParaRPr lang="en-IN" b="1"/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16461167-80BD-4660-8A1D-CB31FE0E22C0}"/>
              </a:ext>
            </a:extLst>
          </p:cNvPr>
          <p:cNvCxnSpPr>
            <a:cxnSpLocks/>
          </p:cNvCxnSpPr>
          <p:nvPr/>
        </p:nvCxnSpPr>
        <p:spPr>
          <a:xfrm flipV="1">
            <a:off x="6946543" y="3313067"/>
            <a:ext cx="307041" cy="27600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5D6DA0D-AAC9-472C-A749-CF9953235A37}"/>
              </a:ext>
            </a:extLst>
          </p:cNvPr>
          <p:cNvSpPr/>
          <p:nvPr/>
        </p:nvSpPr>
        <p:spPr>
          <a:xfrm>
            <a:off x="8584297" y="3218349"/>
            <a:ext cx="1864658" cy="723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424B65F-1805-45B6-89FE-12DB087C6F11}"/>
              </a:ext>
            </a:extLst>
          </p:cNvPr>
          <p:cNvCxnSpPr/>
          <p:nvPr/>
        </p:nvCxnSpPr>
        <p:spPr>
          <a:xfrm>
            <a:off x="8574737" y="3081218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8F762E9-FBAF-4897-878E-8C464B83528D}"/>
              </a:ext>
            </a:extLst>
          </p:cNvPr>
          <p:cNvSpPr txBox="1"/>
          <p:nvPr/>
        </p:nvSpPr>
        <p:spPr>
          <a:xfrm>
            <a:off x="9242609" y="255799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A9317-16F5-4D10-ABD4-631F25F79F75}"/>
              </a:ext>
            </a:extLst>
          </p:cNvPr>
          <p:cNvSpPr txBox="1"/>
          <p:nvPr/>
        </p:nvSpPr>
        <p:spPr>
          <a:xfrm>
            <a:off x="8178059" y="283856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0B2F59-493A-4DC9-852F-555787A570F9}"/>
              </a:ext>
            </a:extLst>
          </p:cNvPr>
          <p:cNvSpPr txBox="1"/>
          <p:nvPr/>
        </p:nvSpPr>
        <p:spPr>
          <a:xfrm>
            <a:off x="10326280" y="279313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203855-7276-4A9B-B915-F44D30DFB6CC}"/>
              </a:ext>
            </a:extLst>
          </p:cNvPr>
          <p:cNvSpPr txBox="1"/>
          <p:nvPr/>
        </p:nvSpPr>
        <p:spPr>
          <a:xfrm>
            <a:off x="8203836" y="38091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068331-B20C-478C-B4B1-1CDED8DEE99D}"/>
              </a:ext>
            </a:extLst>
          </p:cNvPr>
          <p:cNvSpPr txBox="1"/>
          <p:nvPr/>
        </p:nvSpPr>
        <p:spPr>
          <a:xfrm>
            <a:off x="10318971" y="3827940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5826F8-B433-4EDD-B30B-837534E84B8D}"/>
              </a:ext>
            </a:extLst>
          </p:cNvPr>
          <p:cNvCxnSpPr>
            <a:cxnSpLocks/>
          </p:cNvCxnSpPr>
          <p:nvPr/>
        </p:nvCxnSpPr>
        <p:spPr>
          <a:xfrm>
            <a:off x="10584545" y="3218349"/>
            <a:ext cx="0" cy="7232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/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852E31-6F30-4D6C-805C-1CCFBFDA2C29}"/>
              </a:ext>
            </a:extLst>
          </p:cNvPr>
          <p:cNvCxnSpPr>
            <a:cxnSpLocks/>
          </p:cNvCxnSpPr>
          <p:nvPr/>
        </p:nvCxnSpPr>
        <p:spPr>
          <a:xfrm>
            <a:off x="1111626" y="2076537"/>
            <a:ext cx="0" cy="157976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/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57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rc 119">
            <a:extLst>
              <a:ext uri="{FF2B5EF4-FFF2-40B4-BE49-F238E27FC236}">
                <a16:creationId xmlns:a16="http://schemas.microsoft.com/office/drawing/2014/main" id="{E03478DA-666D-4494-94C6-647928E2F447}"/>
              </a:ext>
            </a:extLst>
          </p:cNvPr>
          <p:cNvSpPr/>
          <p:nvPr/>
        </p:nvSpPr>
        <p:spPr>
          <a:xfrm rot="6841741">
            <a:off x="5528571" y="3176119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593BF68-E685-46B8-A348-18B8418B92D8}"/>
              </a:ext>
            </a:extLst>
          </p:cNvPr>
          <p:cNvCxnSpPr>
            <a:cxnSpLocks/>
          </p:cNvCxnSpPr>
          <p:nvPr/>
        </p:nvCxnSpPr>
        <p:spPr>
          <a:xfrm>
            <a:off x="5214434" y="2059705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874F50C-6949-492C-ABE7-0EDB223E0D42}"/>
              </a:ext>
            </a:extLst>
          </p:cNvPr>
          <p:cNvSpPr/>
          <p:nvPr/>
        </p:nvSpPr>
        <p:spPr>
          <a:xfrm rot="18168457">
            <a:off x="2448461" y="3414665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F5A0-73DC-43A7-A8C0-4C97D4DC5436}"/>
              </a:ext>
            </a:extLst>
          </p:cNvPr>
          <p:cNvCxnSpPr/>
          <p:nvPr/>
        </p:nvCxnSpPr>
        <p:spPr>
          <a:xfrm>
            <a:off x="1427868" y="2535200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996BDD-C1DA-40A4-BEED-4FBB11E98345}"/>
              </a:ext>
            </a:extLst>
          </p:cNvPr>
          <p:cNvCxnSpPr>
            <a:cxnSpLocks/>
          </p:cNvCxnSpPr>
          <p:nvPr/>
        </p:nvCxnSpPr>
        <p:spPr>
          <a:xfrm>
            <a:off x="1409938" y="255313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39ED1-0875-4AB6-B26A-036A602E2E7F}"/>
              </a:ext>
            </a:extLst>
          </p:cNvPr>
          <p:cNvCxnSpPr/>
          <p:nvPr/>
        </p:nvCxnSpPr>
        <p:spPr>
          <a:xfrm>
            <a:off x="2987727" y="2535200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394B9B-FBAA-4DD4-BFDF-AF8661DC9F01}"/>
              </a:ext>
            </a:extLst>
          </p:cNvPr>
          <p:cNvCxnSpPr>
            <a:cxnSpLocks/>
          </p:cNvCxnSpPr>
          <p:nvPr/>
        </p:nvCxnSpPr>
        <p:spPr>
          <a:xfrm>
            <a:off x="1418903" y="4238494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A1DF8-93BD-4DA3-8808-FB98C631800D}"/>
              </a:ext>
            </a:extLst>
          </p:cNvPr>
          <p:cNvCxnSpPr/>
          <p:nvPr/>
        </p:nvCxnSpPr>
        <p:spPr>
          <a:xfrm>
            <a:off x="1840245" y="1916635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/>
              <p:nvPr/>
            </p:nvSpPr>
            <p:spPr>
              <a:xfrm>
                <a:off x="2638186" y="3078471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186" y="3078471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9834C-6BD2-4BBD-B7A5-BB460843954D}"/>
              </a:ext>
            </a:extLst>
          </p:cNvPr>
          <p:cNvCxnSpPr/>
          <p:nvPr/>
        </p:nvCxnSpPr>
        <p:spPr>
          <a:xfrm flipH="1">
            <a:off x="764480" y="3355470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46B84-8085-4E7C-9471-ADD94F20F02C}"/>
              </a:ext>
            </a:extLst>
          </p:cNvPr>
          <p:cNvCxnSpPr>
            <a:cxnSpLocks/>
          </p:cNvCxnSpPr>
          <p:nvPr/>
        </p:nvCxnSpPr>
        <p:spPr>
          <a:xfrm>
            <a:off x="3014621" y="3315129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B785C2-F81A-4FA9-8D1F-AD3DD8AD8F0F}"/>
              </a:ext>
            </a:extLst>
          </p:cNvPr>
          <p:cNvSpPr txBox="1"/>
          <p:nvPr/>
        </p:nvSpPr>
        <p:spPr>
          <a:xfrm>
            <a:off x="297615" y="306689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E5968F-1B63-4052-939C-6029663CC71D}"/>
              </a:ext>
            </a:extLst>
          </p:cNvPr>
          <p:cNvSpPr txBox="1"/>
          <p:nvPr/>
        </p:nvSpPr>
        <p:spPr>
          <a:xfrm>
            <a:off x="1553375" y="145005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52B439-12FB-48DC-8B8F-A8AE820FFD2F}"/>
              </a:ext>
            </a:extLst>
          </p:cNvPr>
          <p:cNvSpPr txBox="1"/>
          <p:nvPr/>
        </p:nvSpPr>
        <p:spPr>
          <a:xfrm>
            <a:off x="3113233" y="4512662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429AE-B6B6-4CAB-B0D0-AC07ADEAC634}"/>
              </a:ext>
            </a:extLst>
          </p:cNvPr>
          <p:cNvSpPr txBox="1"/>
          <p:nvPr/>
        </p:nvSpPr>
        <p:spPr>
          <a:xfrm>
            <a:off x="2888056" y="211607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E5DEF-B67F-4C16-BFA4-1D572EBEF8FF}"/>
              </a:ext>
            </a:extLst>
          </p:cNvPr>
          <p:cNvSpPr txBox="1"/>
          <p:nvPr/>
        </p:nvSpPr>
        <p:spPr>
          <a:xfrm>
            <a:off x="1114105" y="208654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0E9737-D6D5-43D1-8ABF-9E866BC7C25E}"/>
              </a:ext>
            </a:extLst>
          </p:cNvPr>
          <p:cNvSpPr txBox="1"/>
          <p:nvPr/>
        </p:nvSpPr>
        <p:spPr>
          <a:xfrm>
            <a:off x="1114106" y="418633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1CAE31-90F4-46A5-BFD3-0D0F45A34FB8}"/>
              </a:ext>
            </a:extLst>
          </p:cNvPr>
          <p:cNvSpPr txBox="1"/>
          <p:nvPr/>
        </p:nvSpPr>
        <p:spPr>
          <a:xfrm>
            <a:off x="2689966" y="416176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E400F5-EEAB-4709-9DBC-8D5F4B57B529}"/>
              </a:ext>
            </a:extLst>
          </p:cNvPr>
          <p:cNvSpPr/>
          <p:nvPr/>
        </p:nvSpPr>
        <p:spPr>
          <a:xfrm>
            <a:off x="1366937" y="2471483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1FCCCC-B9F0-4128-97EC-237F6045A75B}"/>
              </a:ext>
            </a:extLst>
          </p:cNvPr>
          <p:cNvSpPr/>
          <p:nvPr/>
        </p:nvSpPr>
        <p:spPr>
          <a:xfrm>
            <a:off x="1352703" y="41818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CCFB6C-E623-4AD8-9A12-4B42DB11661B}"/>
              </a:ext>
            </a:extLst>
          </p:cNvPr>
          <p:cNvSpPr/>
          <p:nvPr/>
        </p:nvSpPr>
        <p:spPr>
          <a:xfrm>
            <a:off x="2932189" y="41818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338630-CD8C-48AC-B36B-5C6AF686012E}"/>
              </a:ext>
            </a:extLst>
          </p:cNvPr>
          <p:cNvSpPr/>
          <p:nvPr/>
        </p:nvSpPr>
        <p:spPr>
          <a:xfrm>
            <a:off x="2932189" y="2475960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8A9F25-1E31-4590-9C47-58A074DC21E6}"/>
              </a:ext>
            </a:extLst>
          </p:cNvPr>
          <p:cNvCxnSpPr/>
          <p:nvPr/>
        </p:nvCxnSpPr>
        <p:spPr>
          <a:xfrm>
            <a:off x="4730340" y="2554978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DD30FF-3E2C-470D-B275-C1EF5102FC38}"/>
              </a:ext>
            </a:extLst>
          </p:cNvPr>
          <p:cNvCxnSpPr>
            <a:cxnSpLocks/>
          </p:cNvCxnSpPr>
          <p:nvPr/>
        </p:nvCxnSpPr>
        <p:spPr>
          <a:xfrm>
            <a:off x="4721375" y="4258272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D0F288-6C39-4C42-9702-D9FF04283907}"/>
              </a:ext>
            </a:extLst>
          </p:cNvPr>
          <p:cNvCxnSpPr>
            <a:cxnSpLocks/>
          </p:cNvCxnSpPr>
          <p:nvPr/>
        </p:nvCxnSpPr>
        <p:spPr>
          <a:xfrm>
            <a:off x="4703446" y="2554978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7925B5-577E-42EB-A8D5-3988770D8454}"/>
              </a:ext>
            </a:extLst>
          </p:cNvPr>
          <p:cNvCxnSpPr>
            <a:cxnSpLocks/>
          </p:cNvCxnSpPr>
          <p:nvPr/>
        </p:nvCxnSpPr>
        <p:spPr>
          <a:xfrm>
            <a:off x="5448562" y="2535345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989129-EF13-4AEE-9B77-8C848907F75B}"/>
              </a:ext>
            </a:extLst>
          </p:cNvPr>
          <p:cNvCxnSpPr>
            <a:cxnSpLocks/>
          </p:cNvCxnSpPr>
          <p:nvPr/>
        </p:nvCxnSpPr>
        <p:spPr>
          <a:xfrm>
            <a:off x="5809800" y="3299048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AE0B4-E972-4FE9-811E-8639D86886D8}"/>
              </a:ext>
            </a:extLst>
          </p:cNvPr>
          <p:cNvSpPr txBox="1"/>
          <p:nvPr/>
        </p:nvSpPr>
        <p:spPr>
          <a:xfrm>
            <a:off x="6415705" y="303295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BD9B39-7A91-40E9-9C4D-1B1213F3163E}"/>
              </a:ext>
            </a:extLst>
          </p:cNvPr>
          <p:cNvCxnSpPr/>
          <p:nvPr/>
        </p:nvCxnSpPr>
        <p:spPr>
          <a:xfrm flipH="1">
            <a:off x="4093364" y="3314437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2D615D-C132-4EA5-8E99-B2353360183D}"/>
              </a:ext>
            </a:extLst>
          </p:cNvPr>
          <p:cNvSpPr txBox="1"/>
          <p:nvPr/>
        </p:nvSpPr>
        <p:spPr>
          <a:xfrm>
            <a:off x="3609271" y="3037438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9AB066-F20C-4417-9154-EBDA7FD6B270}"/>
              </a:ext>
            </a:extLst>
          </p:cNvPr>
          <p:cNvCxnSpPr>
            <a:cxnSpLocks/>
          </p:cNvCxnSpPr>
          <p:nvPr/>
        </p:nvCxnSpPr>
        <p:spPr>
          <a:xfrm>
            <a:off x="5809800" y="2059705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15F5437D-6B1F-4F97-B61E-03EE83B126EB}"/>
              </a:ext>
            </a:extLst>
          </p:cNvPr>
          <p:cNvSpPr/>
          <p:nvPr/>
        </p:nvSpPr>
        <p:spPr>
          <a:xfrm rot="18168457">
            <a:off x="5258837" y="238676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/>
              <p:nvPr/>
            </p:nvSpPr>
            <p:spPr>
              <a:xfrm>
                <a:off x="5448562" y="205056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62" y="2050567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/>
              <p:nvPr/>
            </p:nvSpPr>
            <p:spPr>
              <a:xfrm>
                <a:off x="5886295" y="3952063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95" y="3952063"/>
                <a:ext cx="197170" cy="276999"/>
              </a:xfrm>
              <a:prstGeom prst="rect">
                <a:avLst/>
              </a:prstGeom>
              <a:blipFill>
                <a:blip r:embed="rId4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>
            <a:extLst>
              <a:ext uri="{FF2B5EF4-FFF2-40B4-BE49-F238E27FC236}">
                <a16:creationId xmlns:a16="http://schemas.microsoft.com/office/drawing/2014/main" id="{7DA8D85D-281C-4844-836D-0D76B923BC59}"/>
              </a:ext>
            </a:extLst>
          </p:cNvPr>
          <p:cNvSpPr/>
          <p:nvPr/>
        </p:nvSpPr>
        <p:spPr>
          <a:xfrm rot="4472994">
            <a:off x="5443324" y="2940780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/>
              <p:nvPr/>
            </p:nvSpPr>
            <p:spPr>
              <a:xfrm rot="1751227">
                <a:off x="6129070" y="3612760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6129070" y="3612760"/>
                <a:ext cx="748603" cy="276999"/>
              </a:xfrm>
              <a:prstGeom prst="rect">
                <a:avLst/>
              </a:prstGeom>
              <a:blipFill>
                <a:blip r:embed="rId5"/>
                <a:stretch>
                  <a:fillRect l="-6923" t="-1980" r="-4615" b="-5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EC39AFE-BCFB-4830-BE09-C93D290BD7FE}"/>
              </a:ext>
            </a:extLst>
          </p:cNvPr>
          <p:cNvSpPr txBox="1"/>
          <p:nvPr/>
        </p:nvSpPr>
        <p:spPr>
          <a:xfrm>
            <a:off x="5974345" y="417338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22C625-6BBF-486A-BF62-22DEB42790B5}"/>
              </a:ext>
            </a:extLst>
          </p:cNvPr>
          <p:cNvSpPr/>
          <p:nvPr/>
        </p:nvSpPr>
        <p:spPr>
          <a:xfrm>
            <a:off x="6216568" y="419346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5A846-670C-47EE-A820-BDCFE7D68E1B}"/>
              </a:ext>
            </a:extLst>
          </p:cNvPr>
          <p:cNvSpPr txBox="1"/>
          <p:nvPr/>
        </p:nvSpPr>
        <p:spPr>
          <a:xfrm>
            <a:off x="4389166" y="209798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24C85D-2E62-4EE5-8A60-1E464C7F7296}"/>
              </a:ext>
            </a:extLst>
          </p:cNvPr>
          <p:cNvSpPr txBox="1"/>
          <p:nvPr/>
        </p:nvSpPr>
        <p:spPr>
          <a:xfrm>
            <a:off x="4425027" y="420673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8DAC8CD-1143-4A2B-A39D-B567824E37EC}"/>
              </a:ext>
            </a:extLst>
          </p:cNvPr>
          <p:cNvSpPr/>
          <p:nvPr/>
        </p:nvSpPr>
        <p:spPr>
          <a:xfrm>
            <a:off x="4677858" y="249188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BEC7830-0F8D-4D4F-90A6-92E38052CBAD}"/>
              </a:ext>
            </a:extLst>
          </p:cNvPr>
          <p:cNvSpPr/>
          <p:nvPr/>
        </p:nvSpPr>
        <p:spPr>
          <a:xfrm>
            <a:off x="4663624" y="4202243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97EAB49-89ED-4E6F-AE1A-B2C3245D3B35}"/>
              </a:ext>
            </a:extLst>
          </p:cNvPr>
          <p:cNvSpPr txBox="1"/>
          <p:nvPr/>
        </p:nvSpPr>
        <p:spPr>
          <a:xfrm>
            <a:off x="4936495" y="161028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2C90B93-2ABC-453B-A971-B7195614D016}"/>
              </a:ext>
            </a:extLst>
          </p:cNvPr>
          <p:cNvCxnSpPr>
            <a:cxnSpLocks/>
          </p:cNvCxnSpPr>
          <p:nvPr/>
        </p:nvCxnSpPr>
        <p:spPr>
          <a:xfrm flipV="1">
            <a:off x="5846465" y="2784293"/>
            <a:ext cx="947172" cy="51358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E340DF-5DFF-45A7-89A3-18C438E21A81}"/>
              </a:ext>
            </a:extLst>
          </p:cNvPr>
          <p:cNvCxnSpPr>
            <a:cxnSpLocks/>
          </p:cNvCxnSpPr>
          <p:nvPr/>
        </p:nvCxnSpPr>
        <p:spPr>
          <a:xfrm>
            <a:off x="5838156" y="3297491"/>
            <a:ext cx="831812" cy="176571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39414D2-FCF8-4539-B3AA-002F4A85D4FA}"/>
              </a:ext>
            </a:extLst>
          </p:cNvPr>
          <p:cNvSpPr txBox="1"/>
          <p:nvPr/>
        </p:nvSpPr>
        <p:spPr>
          <a:xfrm>
            <a:off x="6741801" y="237275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82FF5-597C-47EB-ACF7-FA2AEE7C3411}"/>
              </a:ext>
            </a:extLst>
          </p:cNvPr>
          <p:cNvSpPr txBox="1"/>
          <p:nvPr/>
        </p:nvSpPr>
        <p:spPr>
          <a:xfrm>
            <a:off x="6669968" y="4773146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3FF1F4-D2F4-4041-AE76-B23B3B4B0127}"/>
              </a:ext>
            </a:extLst>
          </p:cNvPr>
          <p:cNvSpPr txBox="1"/>
          <p:nvPr/>
        </p:nvSpPr>
        <p:spPr>
          <a:xfrm>
            <a:off x="6900098" y="2467763"/>
            <a:ext cx="29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A09B01-174C-4277-83E2-6CF27DCF61D4}"/>
              </a:ext>
            </a:extLst>
          </p:cNvPr>
          <p:cNvSpPr txBox="1"/>
          <p:nvPr/>
        </p:nvSpPr>
        <p:spPr>
          <a:xfrm>
            <a:off x="6810441" y="4933057"/>
            <a:ext cx="3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</a:t>
            </a:r>
            <a:endParaRPr lang="en-IN" sz="28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E3B5F6-FF9B-4C41-97FA-79805C5A8E43}"/>
              </a:ext>
            </a:extLst>
          </p:cNvPr>
          <p:cNvSpPr txBox="1"/>
          <p:nvPr/>
        </p:nvSpPr>
        <p:spPr>
          <a:xfrm>
            <a:off x="5177219" y="249338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15182FA-1493-4A6D-9B6D-63E9D9614056}"/>
              </a:ext>
            </a:extLst>
          </p:cNvPr>
          <p:cNvSpPr/>
          <p:nvPr/>
        </p:nvSpPr>
        <p:spPr>
          <a:xfrm>
            <a:off x="5385822" y="2481368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BCEEE8-58E3-4216-BFC9-9CE151D3C168}"/>
              </a:ext>
            </a:extLst>
          </p:cNvPr>
          <p:cNvCxnSpPr/>
          <p:nvPr/>
        </p:nvCxnSpPr>
        <p:spPr>
          <a:xfrm>
            <a:off x="8171394" y="103413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4D0373-CEA4-490D-896E-BF4F70654255}"/>
              </a:ext>
            </a:extLst>
          </p:cNvPr>
          <p:cNvCxnSpPr/>
          <p:nvPr/>
        </p:nvCxnSpPr>
        <p:spPr>
          <a:xfrm>
            <a:off x="8171393" y="2621336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739388C-CD70-401E-A0D2-D8FEBDBE2BCE}"/>
              </a:ext>
            </a:extLst>
          </p:cNvPr>
          <p:cNvCxnSpPr>
            <a:cxnSpLocks/>
          </p:cNvCxnSpPr>
          <p:nvPr/>
        </p:nvCxnSpPr>
        <p:spPr>
          <a:xfrm flipV="1">
            <a:off x="8162428" y="103413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605F00E-FD31-4263-B274-A75AE8D0982F}"/>
              </a:ext>
            </a:extLst>
          </p:cNvPr>
          <p:cNvCxnSpPr>
            <a:cxnSpLocks/>
          </p:cNvCxnSpPr>
          <p:nvPr/>
        </p:nvCxnSpPr>
        <p:spPr>
          <a:xfrm flipV="1">
            <a:off x="9318876" y="192840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EC1293-36FA-4601-B381-29DBACEF22AD}"/>
              </a:ext>
            </a:extLst>
          </p:cNvPr>
          <p:cNvCxnSpPr/>
          <p:nvPr/>
        </p:nvCxnSpPr>
        <p:spPr>
          <a:xfrm>
            <a:off x="10036161" y="103413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9B1537-C653-4180-A6F0-3C5907CEB996}"/>
              </a:ext>
            </a:extLst>
          </p:cNvPr>
          <p:cNvCxnSpPr/>
          <p:nvPr/>
        </p:nvCxnSpPr>
        <p:spPr>
          <a:xfrm>
            <a:off x="10036160" y="2621336"/>
            <a:ext cx="1147483" cy="8942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292152-0690-4A41-BA28-B57C73F8ABB8}"/>
              </a:ext>
            </a:extLst>
          </p:cNvPr>
          <p:cNvCxnSpPr>
            <a:cxnSpLocks/>
          </p:cNvCxnSpPr>
          <p:nvPr/>
        </p:nvCxnSpPr>
        <p:spPr>
          <a:xfrm flipV="1">
            <a:off x="10027195" y="103413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68A16A5-1D5E-4D20-90DB-3AE1A68CEDCB}"/>
              </a:ext>
            </a:extLst>
          </p:cNvPr>
          <p:cNvCxnSpPr>
            <a:cxnSpLocks/>
          </p:cNvCxnSpPr>
          <p:nvPr/>
        </p:nvCxnSpPr>
        <p:spPr>
          <a:xfrm flipV="1">
            <a:off x="11183643" y="192840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E2F642-D6BA-49D5-A885-4DECF9812C3B}"/>
              </a:ext>
            </a:extLst>
          </p:cNvPr>
          <p:cNvCxnSpPr>
            <a:cxnSpLocks/>
          </p:cNvCxnSpPr>
          <p:nvPr/>
        </p:nvCxnSpPr>
        <p:spPr>
          <a:xfrm flipH="1">
            <a:off x="8171393" y="1034137"/>
            <a:ext cx="18558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29ADBF-9C26-45EA-AC30-EA7EE4320D02}"/>
              </a:ext>
            </a:extLst>
          </p:cNvPr>
          <p:cNvCxnSpPr>
            <a:cxnSpLocks/>
          </p:cNvCxnSpPr>
          <p:nvPr/>
        </p:nvCxnSpPr>
        <p:spPr>
          <a:xfrm flipH="1">
            <a:off x="9318876" y="192840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48501A-30A6-47E4-A32A-0EA939ABA747}"/>
              </a:ext>
            </a:extLst>
          </p:cNvPr>
          <p:cNvCxnSpPr>
            <a:cxnSpLocks/>
          </p:cNvCxnSpPr>
          <p:nvPr/>
        </p:nvCxnSpPr>
        <p:spPr>
          <a:xfrm flipH="1">
            <a:off x="8162427" y="2621336"/>
            <a:ext cx="187373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237FAF-BBCD-4ABD-9C05-B6B584D351E7}"/>
              </a:ext>
            </a:extLst>
          </p:cNvPr>
          <p:cNvCxnSpPr>
            <a:cxnSpLocks/>
          </p:cNvCxnSpPr>
          <p:nvPr/>
        </p:nvCxnSpPr>
        <p:spPr>
          <a:xfrm flipH="1">
            <a:off x="9318876" y="3515607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5CC26F-FFAB-41BE-BA29-B0033D37C6C6}"/>
              </a:ext>
            </a:extLst>
          </p:cNvPr>
          <p:cNvCxnSpPr>
            <a:cxnSpLocks/>
          </p:cNvCxnSpPr>
          <p:nvPr/>
        </p:nvCxnSpPr>
        <p:spPr>
          <a:xfrm flipH="1" flipV="1">
            <a:off x="8736575" y="1488017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F75418-EC27-4701-B01B-BAA114A362FF}"/>
              </a:ext>
            </a:extLst>
          </p:cNvPr>
          <p:cNvCxnSpPr>
            <a:cxnSpLocks/>
          </p:cNvCxnSpPr>
          <p:nvPr/>
        </p:nvCxnSpPr>
        <p:spPr>
          <a:xfrm flipH="1">
            <a:off x="8736575" y="147452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AA6331-E271-4A1A-841A-832619C577A1}"/>
              </a:ext>
            </a:extLst>
          </p:cNvPr>
          <p:cNvCxnSpPr>
            <a:cxnSpLocks/>
          </p:cNvCxnSpPr>
          <p:nvPr/>
        </p:nvCxnSpPr>
        <p:spPr>
          <a:xfrm flipH="1" flipV="1">
            <a:off x="10573936" y="1474528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84709E-3ABE-44A3-B6D3-EB45FF684911}"/>
              </a:ext>
            </a:extLst>
          </p:cNvPr>
          <p:cNvCxnSpPr>
            <a:cxnSpLocks/>
          </p:cNvCxnSpPr>
          <p:nvPr/>
        </p:nvCxnSpPr>
        <p:spPr>
          <a:xfrm flipH="1">
            <a:off x="8791991" y="1656506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7EC901-263E-4486-84FB-CB8C13B051FF}"/>
              </a:ext>
            </a:extLst>
          </p:cNvPr>
          <p:cNvCxnSpPr>
            <a:cxnSpLocks/>
          </p:cNvCxnSpPr>
          <p:nvPr/>
        </p:nvCxnSpPr>
        <p:spPr>
          <a:xfrm flipH="1">
            <a:off x="8829372" y="1859692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A7EBEFA-8429-4B9F-A7FC-7FCB1F277E51}"/>
              </a:ext>
            </a:extLst>
          </p:cNvPr>
          <p:cNvCxnSpPr>
            <a:cxnSpLocks/>
          </p:cNvCxnSpPr>
          <p:nvPr/>
        </p:nvCxnSpPr>
        <p:spPr>
          <a:xfrm flipH="1">
            <a:off x="8937970" y="20628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707553-C970-4CC1-8C33-A8A13EE22293}"/>
              </a:ext>
            </a:extLst>
          </p:cNvPr>
          <p:cNvCxnSpPr>
            <a:cxnSpLocks/>
          </p:cNvCxnSpPr>
          <p:nvPr/>
        </p:nvCxnSpPr>
        <p:spPr>
          <a:xfrm flipH="1">
            <a:off x="8973936" y="226046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58667B-0868-4EF7-95FB-8015CEEEC494}"/>
              </a:ext>
            </a:extLst>
          </p:cNvPr>
          <p:cNvCxnSpPr>
            <a:cxnSpLocks/>
          </p:cNvCxnSpPr>
          <p:nvPr/>
        </p:nvCxnSpPr>
        <p:spPr>
          <a:xfrm flipH="1">
            <a:off x="9034818" y="243906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8D8527-FC8B-4273-B137-20CC892D4465}"/>
              </a:ext>
            </a:extLst>
          </p:cNvPr>
          <p:cNvCxnSpPr>
            <a:cxnSpLocks/>
          </p:cNvCxnSpPr>
          <p:nvPr/>
        </p:nvCxnSpPr>
        <p:spPr>
          <a:xfrm flipH="1">
            <a:off x="9083441" y="260784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8DAEA27-E2AB-4CDF-A84F-9DA043D90422}"/>
              </a:ext>
            </a:extLst>
          </p:cNvPr>
          <p:cNvCxnSpPr>
            <a:cxnSpLocks/>
          </p:cNvCxnSpPr>
          <p:nvPr/>
        </p:nvCxnSpPr>
        <p:spPr>
          <a:xfrm flipH="1">
            <a:off x="9108513" y="277112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9741011-F2F8-41D7-A54C-B2B324D9708E}"/>
              </a:ext>
            </a:extLst>
          </p:cNvPr>
          <p:cNvCxnSpPr>
            <a:cxnSpLocks/>
          </p:cNvCxnSpPr>
          <p:nvPr/>
        </p:nvCxnSpPr>
        <p:spPr>
          <a:xfrm flipH="1">
            <a:off x="9176198" y="292091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88E471-3FF3-4729-A74F-58B639FB54DE}"/>
              </a:ext>
            </a:extLst>
          </p:cNvPr>
          <p:cNvCxnSpPr>
            <a:cxnSpLocks/>
          </p:cNvCxnSpPr>
          <p:nvPr/>
        </p:nvCxnSpPr>
        <p:spPr>
          <a:xfrm flipH="1">
            <a:off x="9191314" y="308034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559DF0-61F9-4486-9A96-6BDC872C04B6}"/>
              </a:ext>
            </a:extLst>
          </p:cNvPr>
          <p:cNvCxnSpPr>
            <a:cxnSpLocks/>
          </p:cNvCxnSpPr>
          <p:nvPr/>
        </p:nvCxnSpPr>
        <p:spPr>
          <a:xfrm flipH="1">
            <a:off x="9268590" y="325174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550B88-0DB8-45EA-8737-FF27B799D9B5}"/>
              </a:ext>
            </a:extLst>
          </p:cNvPr>
          <p:cNvCxnSpPr>
            <a:cxnSpLocks/>
          </p:cNvCxnSpPr>
          <p:nvPr/>
        </p:nvCxnSpPr>
        <p:spPr>
          <a:xfrm flipH="1">
            <a:off x="9322377" y="3395183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13896B-9261-4D01-9C12-7F8535135247}"/>
              </a:ext>
            </a:extLst>
          </p:cNvPr>
          <p:cNvCxnSpPr>
            <a:cxnSpLocks/>
          </p:cNvCxnSpPr>
          <p:nvPr/>
        </p:nvCxnSpPr>
        <p:spPr>
          <a:xfrm flipH="1" flipV="1">
            <a:off x="7660406" y="752951"/>
            <a:ext cx="510986" cy="376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92CBA44-9286-49D5-8FB3-30BB219734ED}"/>
              </a:ext>
            </a:extLst>
          </p:cNvPr>
          <p:cNvCxnSpPr>
            <a:cxnSpLocks/>
          </p:cNvCxnSpPr>
          <p:nvPr/>
        </p:nvCxnSpPr>
        <p:spPr>
          <a:xfrm>
            <a:off x="10036159" y="2607848"/>
            <a:ext cx="603421" cy="484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9B79D1B-8691-4349-AA56-4B03EB8F4F82}"/>
              </a:ext>
            </a:extLst>
          </p:cNvPr>
          <p:cNvCxnSpPr>
            <a:cxnSpLocks/>
          </p:cNvCxnSpPr>
          <p:nvPr/>
        </p:nvCxnSpPr>
        <p:spPr>
          <a:xfrm flipV="1">
            <a:off x="8171447" y="4434144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DCE9A74-D96F-416D-A66C-F6D028C6AA24}"/>
              </a:ext>
            </a:extLst>
          </p:cNvPr>
          <p:cNvCxnSpPr>
            <a:cxnSpLocks/>
          </p:cNvCxnSpPr>
          <p:nvPr/>
        </p:nvCxnSpPr>
        <p:spPr>
          <a:xfrm>
            <a:off x="8159965" y="4432341"/>
            <a:ext cx="571667" cy="180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C7D3D37-573C-487B-B70B-1732C8126DF8}"/>
              </a:ext>
            </a:extLst>
          </p:cNvPr>
          <p:cNvCxnSpPr>
            <a:cxnSpLocks/>
          </p:cNvCxnSpPr>
          <p:nvPr/>
        </p:nvCxnSpPr>
        <p:spPr>
          <a:xfrm>
            <a:off x="8157000" y="5994596"/>
            <a:ext cx="1458079" cy="457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DC2015-C7D7-40FB-9E0F-3B94D1B6FE4A}"/>
              </a:ext>
            </a:extLst>
          </p:cNvPr>
          <p:cNvCxnSpPr>
            <a:cxnSpLocks/>
          </p:cNvCxnSpPr>
          <p:nvPr/>
        </p:nvCxnSpPr>
        <p:spPr>
          <a:xfrm flipH="1" flipV="1">
            <a:off x="8692112" y="4613216"/>
            <a:ext cx="905239" cy="18335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A86D46C-CA3F-40D0-9E9B-549BAB4A1223}"/>
              </a:ext>
            </a:extLst>
          </p:cNvPr>
          <p:cNvCxnSpPr>
            <a:cxnSpLocks/>
          </p:cNvCxnSpPr>
          <p:nvPr/>
        </p:nvCxnSpPr>
        <p:spPr>
          <a:xfrm flipV="1">
            <a:off x="10185684" y="442559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398E438-E43E-41E6-B571-7D3FEA468D0E}"/>
              </a:ext>
            </a:extLst>
          </p:cNvPr>
          <p:cNvCxnSpPr>
            <a:cxnSpLocks/>
          </p:cNvCxnSpPr>
          <p:nvPr/>
        </p:nvCxnSpPr>
        <p:spPr>
          <a:xfrm>
            <a:off x="10176721" y="4432341"/>
            <a:ext cx="507513" cy="134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D9A65F6-B033-4B46-B899-3314731B15F5}"/>
              </a:ext>
            </a:extLst>
          </p:cNvPr>
          <p:cNvCxnSpPr>
            <a:cxnSpLocks/>
          </p:cNvCxnSpPr>
          <p:nvPr/>
        </p:nvCxnSpPr>
        <p:spPr>
          <a:xfrm>
            <a:off x="10173756" y="5994596"/>
            <a:ext cx="1449315" cy="4611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92D680E-E91A-417C-9E56-F53639B1B3D9}"/>
              </a:ext>
            </a:extLst>
          </p:cNvPr>
          <p:cNvCxnSpPr>
            <a:cxnSpLocks/>
          </p:cNvCxnSpPr>
          <p:nvPr/>
        </p:nvCxnSpPr>
        <p:spPr>
          <a:xfrm flipH="1" flipV="1">
            <a:off x="10667977" y="4567053"/>
            <a:ext cx="912785" cy="18797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11547F-DC13-461E-B43C-7DA076EC874A}"/>
              </a:ext>
            </a:extLst>
          </p:cNvPr>
          <p:cNvCxnSpPr>
            <a:cxnSpLocks/>
          </p:cNvCxnSpPr>
          <p:nvPr/>
        </p:nvCxnSpPr>
        <p:spPr>
          <a:xfrm flipH="1" flipV="1">
            <a:off x="8157000" y="4425598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70BEE8E-B686-4ED6-9776-EFBEFBF9252C}"/>
              </a:ext>
            </a:extLst>
          </p:cNvPr>
          <p:cNvCxnSpPr>
            <a:cxnSpLocks/>
          </p:cNvCxnSpPr>
          <p:nvPr/>
        </p:nvCxnSpPr>
        <p:spPr>
          <a:xfrm flipH="1">
            <a:off x="8703978" y="4593799"/>
            <a:ext cx="1955035" cy="1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C34402-4AC2-433A-BD75-CFE0A6765103}"/>
              </a:ext>
            </a:extLst>
          </p:cNvPr>
          <p:cNvCxnSpPr>
            <a:cxnSpLocks/>
          </p:cNvCxnSpPr>
          <p:nvPr/>
        </p:nvCxnSpPr>
        <p:spPr>
          <a:xfrm flipH="1" flipV="1">
            <a:off x="9606315" y="6452380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6CB0531-3A38-4583-B3AC-121B151B39AE}"/>
              </a:ext>
            </a:extLst>
          </p:cNvPr>
          <p:cNvCxnSpPr>
            <a:cxnSpLocks/>
          </p:cNvCxnSpPr>
          <p:nvPr/>
        </p:nvCxnSpPr>
        <p:spPr>
          <a:xfrm flipH="1">
            <a:off x="8168927" y="5990698"/>
            <a:ext cx="2016758" cy="38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6C4F3DE-B433-489E-AAF0-997798900B90}"/>
              </a:ext>
            </a:extLst>
          </p:cNvPr>
          <p:cNvCxnSpPr>
            <a:cxnSpLocks/>
          </p:cNvCxnSpPr>
          <p:nvPr/>
        </p:nvCxnSpPr>
        <p:spPr>
          <a:xfrm flipH="1">
            <a:off x="8819174" y="4787658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AE097D-F0D7-43D2-B726-BC6ECDD04153}"/>
              </a:ext>
            </a:extLst>
          </p:cNvPr>
          <p:cNvCxnSpPr>
            <a:cxnSpLocks/>
          </p:cNvCxnSpPr>
          <p:nvPr/>
        </p:nvCxnSpPr>
        <p:spPr>
          <a:xfrm flipH="1">
            <a:off x="8943378" y="501142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15BFA60-4637-487B-9FE6-60C3BFC49D4E}"/>
              </a:ext>
            </a:extLst>
          </p:cNvPr>
          <p:cNvCxnSpPr>
            <a:cxnSpLocks/>
          </p:cNvCxnSpPr>
          <p:nvPr/>
        </p:nvCxnSpPr>
        <p:spPr>
          <a:xfrm flipH="1">
            <a:off x="9034818" y="521862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3DAA55-D937-4C91-A78E-345B7282D515}"/>
              </a:ext>
            </a:extLst>
          </p:cNvPr>
          <p:cNvCxnSpPr>
            <a:cxnSpLocks/>
          </p:cNvCxnSpPr>
          <p:nvPr/>
        </p:nvCxnSpPr>
        <p:spPr>
          <a:xfrm flipH="1">
            <a:off x="9143016" y="541753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54E0D41-AD03-44B5-86F1-C35E3DE3FEBA}"/>
              </a:ext>
            </a:extLst>
          </p:cNvPr>
          <p:cNvCxnSpPr>
            <a:cxnSpLocks/>
          </p:cNvCxnSpPr>
          <p:nvPr/>
        </p:nvCxnSpPr>
        <p:spPr>
          <a:xfrm flipH="1">
            <a:off x="9233702" y="562350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B96BA71-A687-4162-9D09-B57A2BCB209B}"/>
              </a:ext>
            </a:extLst>
          </p:cNvPr>
          <p:cNvCxnSpPr>
            <a:cxnSpLocks/>
          </p:cNvCxnSpPr>
          <p:nvPr/>
        </p:nvCxnSpPr>
        <p:spPr>
          <a:xfrm flipH="1">
            <a:off x="9325142" y="5821401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A3D86C-42A4-44B6-952C-ECFA72978221}"/>
              </a:ext>
            </a:extLst>
          </p:cNvPr>
          <p:cNvCxnSpPr>
            <a:cxnSpLocks/>
          </p:cNvCxnSpPr>
          <p:nvPr/>
        </p:nvCxnSpPr>
        <p:spPr>
          <a:xfrm flipH="1">
            <a:off x="9404102" y="602134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7707F09-C203-477D-9625-FE7FDBB8E354}"/>
              </a:ext>
            </a:extLst>
          </p:cNvPr>
          <p:cNvCxnSpPr>
            <a:cxnSpLocks/>
          </p:cNvCxnSpPr>
          <p:nvPr/>
        </p:nvCxnSpPr>
        <p:spPr>
          <a:xfrm flipH="1">
            <a:off x="9536135" y="621150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B33687B-DAC6-4AAB-A2F2-E2F44B47662B}"/>
              </a:ext>
            </a:extLst>
          </p:cNvPr>
          <p:cNvSpPr txBox="1"/>
          <p:nvPr/>
        </p:nvSpPr>
        <p:spPr>
          <a:xfrm>
            <a:off x="8996626" y="34424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510DB-A442-4F6A-B21A-C41E76A14299}"/>
              </a:ext>
            </a:extLst>
          </p:cNvPr>
          <p:cNvSpPr/>
          <p:nvPr/>
        </p:nvSpPr>
        <p:spPr>
          <a:xfrm>
            <a:off x="9238849" y="346249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7E1BCF-C007-42E0-9CE3-36EDBA523C75}"/>
              </a:ext>
            </a:extLst>
          </p:cNvPr>
          <p:cNvSpPr txBox="1"/>
          <p:nvPr/>
        </p:nvSpPr>
        <p:spPr>
          <a:xfrm>
            <a:off x="10898421" y="34424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0AB8878-F28F-4312-9682-1B2C65A6063E}"/>
              </a:ext>
            </a:extLst>
          </p:cNvPr>
          <p:cNvSpPr/>
          <p:nvPr/>
        </p:nvSpPr>
        <p:spPr>
          <a:xfrm>
            <a:off x="11140644" y="346249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58333FA-0304-4269-97BD-DDE83A99D0A0}"/>
              </a:ext>
            </a:extLst>
          </p:cNvPr>
          <p:cNvSpPr txBox="1"/>
          <p:nvPr/>
        </p:nvSpPr>
        <p:spPr>
          <a:xfrm>
            <a:off x="10846048" y="1837718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B2ECF2D-B2FC-43F1-BFE9-116C4106B6F8}"/>
              </a:ext>
            </a:extLst>
          </p:cNvPr>
          <p:cNvSpPr/>
          <p:nvPr/>
        </p:nvSpPr>
        <p:spPr>
          <a:xfrm>
            <a:off x="11088271" y="185779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986EAB-0EC9-4699-8A57-0213AC5534DF}"/>
              </a:ext>
            </a:extLst>
          </p:cNvPr>
          <p:cNvSpPr txBox="1"/>
          <p:nvPr/>
        </p:nvSpPr>
        <p:spPr>
          <a:xfrm>
            <a:off x="8945161" y="183819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67EA1A-6219-4702-93FC-103674B641CB}"/>
              </a:ext>
            </a:extLst>
          </p:cNvPr>
          <p:cNvSpPr/>
          <p:nvPr/>
        </p:nvSpPr>
        <p:spPr>
          <a:xfrm>
            <a:off x="9239715" y="185761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3A7A4AF-6965-407F-80E5-34AF7256B13F}"/>
              </a:ext>
            </a:extLst>
          </p:cNvPr>
          <p:cNvSpPr txBox="1"/>
          <p:nvPr/>
        </p:nvSpPr>
        <p:spPr>
          <a:xfrm>
            <a:off x="9911808" y="53746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34AE844-F043-4030-B781-FB3358FFF380}"/>
              </a:ext>
            </a:extLst>
          </p:cNvPr>
          <p:cNvSpPr/>
          <p:nvPr/>
        </p:nvSpPr>
        <p:spPr>
          <a:xfrm>
            <a:off x="9947044" y="9786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90016E4-2F51-434F-AF83-845A4A10E2FF}"/>
              </a:ext>
            </a:extLst>
          </p:cNvPr>
          <p:cNvSpPr txBox="1"/>
          <p:nvPr/>
        </p:nvSpPr>
        <p:spPr>
          <a:xfrm>
            <a:off x="8034372" y="51675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5FFA2A1-E4A5-42E4-8DC2-35EEB5A5662E}"/>
              </a:ext>
            </a:extLst>
          </p:cNvPr>
          <p:cNvSpPr/>
          <p:nvPr/>
        </p:nvSpPr>
        <p:spPr>
          <a:xfrm>
            <a:off x="8109224" y="10067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53E2A91-1884-4A5F-8369-AE7B0E0DCEA4}"/>
              </a:ext>
            </a:extLst>
          </p:cNvPr>
          <p:cNvSpPr txBox="1"/>
          <p:nvPr/>
        </p:nvSpPr>
        <p:spPr>
          <a:xfrm>
            <a:off x="7857764" y="256142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F16AABF-A0A6-4153-8164-D43530A08CAA}"/>
              </a:ext>
            </a:extLst>
          </p:cNvPr>
          <p:cNvSpPr/>
          <p:nvPr/>
        </p:nvSpPr>
        <p:spPr>
          <a:xfrm>
            <a:off x="8099987" y="258150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2092D7-83A2-43B7-AC26-B722E80BCCB9}"/>
              </a:ext>
            </a:extLst>
          </p:cNvPr>
          <p:cNvSpPr txBox="1"/>
          <p:nvPr/>
        </p:nvSpPr>
        <p:spPr>
          <a:xfrm>
            <a:off x="8645284" y="97541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11F110D-A5A3-4BDF-83CA-564F298D9288}"/>
              </a:ext>
            </a:extLst>
          </p:cNvPr>
          <p:cNvSpPr/>
          <p:nvPr/>
        </p:nvSpPr>
        <p:spPr>
          <a:xfrm>
            <a:off x="8637740" y="14254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482E097-E34F-4DA4-9F56-1DF557EA4882}"/>
              </a:ext>
            </a:extLst>
          </p:cNvPr>
          <p:cNvSpPr txBox="1"/>
          <p:nvPr/>
        </p:nvSpPr>
        <p:spPr>
          <a:xfrm>
            <a:off x="10484492" y="9995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BD1A70C-AB9E-4CB5-A744-0B6451098413}"/>
              </a:ext>
            </a:extLst>
          </p:cNvPr>
          <p:cNvSpPr/>
          <p:nvPr/>
        </p:nvSpPr>
        <p:spPr>
          <a:xfrm>
            <a:off x="10493560" y="14168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84330B8-2865-4725-A144-E7BEC86E1186}"/>
              </a:ext>
            </a:extLst>
          </p:cNvPr>
          <p:cNvSpPr/>
          <p:nvPr/>
        </p:nvSpPr>
        <p:spPr>
          <a:xfrm>
            <a:off x="9947044" y="252991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0A08A87-2156-4220-9608-B3B3C7272853}"/>
              </a:ext>
            </a:extLst>
          </p:cNvPr>
          <p:cNvSpPr txBox="1"/>
          <p:nvPr/>
        </p:nvSpPr>
        <p:spPr>
          <a:xfrm>
            <a:off x="9982655" y="2179035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881089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rc 271">
            <a:extLst>
              <a:ext uri="{FF2B5EF4-FFF2-40B4-BE49-F238E27FC236}">
                <a16:creationId xmlns:a16="http://schemas.microsoft.com/office/drawing/2014/main" id="{BA397228-7B01-49A4-8A6F-2236892C3E2D}"/>
              </a:ext>
            </a:extLst>
          </p:cNvPr>
          <p:cNvSpPr/>
          <p:nvPr/>
        </p:nvSpPr>
        <p:spPr>
          <a:xfrm rot="18701405">
            <a:off x="4878186" y="5452241"/>
            <a:ext cx="789732" cy="725862"/>
          </a:xfrm>
          <a:prstGeom prst="arc">
            <a:avLst>
              <a:gd name="adj1" fmla="val 18724257"/>
              <a:gd name="adj2" fmla="val 2094696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52309D96-39EF-4FA7-A4A9-DBC43346510D}"/>
              </a:ext>
            </a:extLst>
          </p:cNvPr>
          <p:cNvCxnSpPr>
            <a:cxnSpLocks/>
          </p:cNvCxnSpPr>
          <p:nvPr/>
        </p:nvCxnSpPr>
        <p:spPr>
          <a:xfrm flipH="1">
            <a:off x="3046082" y="4307465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0F1DD83-923D-498F-8CFB-28C2F4CE5D04}"/>
              </a:ext>
            </a:extLst>
          </p:cNvPr>
          <p:cNvCxnSpPr>
            <a:cxnSpLocks/>
          </p:cNvCxnSpPr>
          <p:nvPr/>
        </p:nvCxnSpPr>
        <p:spPr>
          <a:xfrm flipH="1">
            <a:off x="3021100" y="428072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Arc 119">
            <a:extLst>
              <a:ext uri="{FF2B5EF4-FFF2-40B4-BE49-F238E27FC236}">
                <a16:creationId xmlns:a16="http://schemas.microsoft.com/office/drawing/2014/main" id="{E03478DA-666D-4494-94C6-647928E2F447}"/>
              </a:ext>
            </a:extLst>
          </p:cNvPr>
          <p:cNvSpPr/>
          <p:nvPr/>
        </p:nvSpPr>
        <p:spPr>
          <a:xfrm rot="6841741">
            <a:off x="5472810" y="2173425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593BF68-E685-46B8-A348-18B8418B92D8}"/>
              </a:ext>
            </a:extLst>
          </p:cNvPr>
          <p:cNvCxnSpPr>
            <a:cxnSpLocks/>
          </p:cNvCxnSpPr>
          <p:nvPr/>
        </p:nvCxnSpPr>
        <p:spPr>
          <a:xfrm>
            <a:off x="5158673" y="1057011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874F50C-6949-492C-ABE7-0EDB223E0D42}"/>
              </a:ext>
            </a:extLst>
          </p:cNvPr>
          <p:cNvSpPr/>
          <p:nvPr/>
        </p:nvSpPr>
        <p:spPr>
          <a:xfrm rot="18168457">
            <a:off x="2392700" y="241197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F5A0-73DC-43A7-A8C0-4C97D4DC5436}"/>
              </a:ext>
            </a:extLst>
          </p:cNvPr>
          <p:cNvCxnSpPr/>
          <p:nvPr/>
        </p:nvCxnSpPr>
        <p:spPr>
          <a:xfrm>
            <a:off x="1372107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996BDD-C1DA-40A4-BEED-4FBB11E98345}"/>
              </a:ext>
            </a:extLst>
          </p:cNvPr>
          <p:cNvCxnSpPr>
            <a:cxnSpLocks/>
          </p:cNvCxnSpPr>
          <p:nvPr/>
        </p:nvCxnSpPr>
        <p:spPr>
          <a:xfrm>
            <a:off x="1354177" y="1550436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39ED1-0875-4AB6-B26A-036A602E2E7F}"/>
              </a:ext>
            </a:extLst>
          </p:cNvPr>
          <p:cNvCxnSpPr/>
          <p:nvPr/>
        </p:nvCxnSpPr>
        <p:spPr>
          <a:xfrm>
            <a:off x="2931966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394B9B-FBAA-4DD4-BFDF-AF8661DC9F01}"/>
              </a:ext>
            </a:extLst>
          </p:cNvPr>
          <p:cNvCxnSpPr>
            <a:cxnSpLocks/>
          </p:cNvCxnSpPr>
          <p:nvPr/>
        </p:nvCxnSpPr>
        <p:spPr>
          <a:xfrm>
            <a:off x="1363142" y="323580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A1DF8-93BD-4DA3-8808-FB98C631800D}"/>
              </a:ext>
            </a:extLst>
          </p:cNvPr>
          <p:cNvCxnSpPr/>
          <p:nvPr/>
        </p:nvCxnSpPr>
        <p:spPr>
          <a:xfrm>
            <a:off x="1784484" y="913941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/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9834C-6BD2-4BBD-B7A5-BB460843954D}"/>
              </a:ext>
            </a:extLst>
          </p:cNvPr>
          <p:cNvCxnSpPr/>
          <p:nvPr/>
        </p:nvCxnSpPr>
        <p:spPr>
          <a:xfrm flipH="1">
            <a:off x="708719" y="2352776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46B84-8085-4E7C-9471-ADD94F20F02C}"/>
              </a:ext>
            </a:extLst>
          </p:cNvPr>
          <p:cNvCxnSpPr>
            <a:cxnSpLocks/>
          </p:cNvCxnSpPr>
          <p:nvPr/>
        </p:nvCxnSpPr>
        <p:spPr>
          <a:xfrm>
            <a:off x="2958860" y="2312435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B785C2-F81A-4FA9-8D1F-AD3DD8AD8F0F}"/>
              </a:ext>
            </a:extLst>
          </p:cNvPr>
          <p:cNvSpPr txBox="1"/>
          <p:nvPr/>
        </p:nvSpPr>
        <p:spPr>
          <a:xfrm>
            <a:off x="241854" y="2064202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E5968F-1B63-4052-939C-6029663CC71D}"/>
              </a:ext>
            </a:extLst>
          </p:cNvPr>
          <p:cNvSpPr txBox="1"/>
          <p:nvPr/>
        </p:nvSpPr>
        <p:spPr>
          <a:xfrm>
            <a:off x="1497614" y="44735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52B439-12FB-48DC-8B8F-A8AE820FFD2F}"/>
              </a:ext>
            </a:extLst>
          </p:cNvPr>
          <p:cNvSpPr txBox="1"/>
          <p:nvPr/>
        </p:nvSpPr>
        <p:spPr>
          <a:xfrm>
            <a:off x="3057472" y="350996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429AE-B6B6-4CAB-B0D0-AC07ADEAC634}"/>
              </a:ext>
            </a:extLst>
          </p:cNvPr>
          <p:cNvSpPr txBox="1"/>
          <p:nvPr/>
        </p:nvSpPr>
        <p:spPr>
          <a:xfrm>
            <a:off x="2832295" y="111337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E5DEF-B67F-4C16-BFA4-1D572EBEF8FF}"/>
              </a:ext>
            </a:extLst>
          </p:cNvPr>
          <p:cNvSpPr txBox="1"/>
          <p:nvPr/>
        </p:nvSpPr>
        <p:spPr>
          <a:xfrm>
            <a:off x="1058344" y="1083854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0E9737-D6D5-43D1-8ABF-9E866BC7C25E}"/>
              </a:ext>
            </a:extLst>
          </p:cNvPr>
          <p:cNvSpPr txBox="1"/>
          <p:nvPr/>
        </p:nvSpPr>
        <p:spPr>
          <a:xfrm>
            <a:off x="1058345" y="318364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1CAE31-90F4-46A5-BFD3-0D0F45A34FB8}"/>
              </a:ext>
            </a:extLst>
          </p:cNvPr>
          <p:cNvSpPr txBox="1"/>
          <p:nvPr/>
        </p:nvSpPr>
        <p:spPr>
          <a:xfrm>
            <a:off x="2634205" y="315907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E400F5-EEAB-4709-9DBC-8D5F4B57B529}"/>
              </a:ext>
            </a:extLst>
          </p:cNvPr>
          <p:cNvSpPr/>
          <p:nvPr/>
        </p:nvSpPr>
        <p:spPr>
          <a:xfrm>
            <a:off x="1311176" y="146878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1FCCCC-B9F0-4128-97EC-237F6045A75B}"/>
              </a:ext>
            </a:extLst>
          </p:cNvPr>
          <p:cNvSpPr/>
          <p:nvPr/>
        </p:nvSpPr>
        <p:spPr>
          <a:xfrm>
            <a:off x="1296942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CCFB6C-E623-4AD8-9A12-4B42DB11661B}"/>
              </a:ext>
            </a:extLst>
          </p:cNvPr>
          <p:cNvSpPr/>
          <p:nvPr/>
        </p:nvSpPr>
        <p:spPr>
          <a:xfrm>
            <a:off x="2876428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338630-CD8C-48AC-B36B-5C6AF686012E}"/>
              </a:ext>
            </a:extLst>
          </p:cNvPr>
          <p:cNvSpPr/>
          <p:nvPr/>
        </p:nvSpPr>
        <p:spPr>
          <a:xfrm>
            <a:off x="2876428" y="147326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8A9F25-1E31-4590-9C47-58A074DC21E6}"/>
              </a:ext>
            </a:extLst>
          </p:cNvPr>
          <p:cNvCxnSpPr/>
          <p:nvPr/>
        </p:nvCxnSpPr>
        <p:spPr>
          <a:xfrm>
            <a:off x="4674579" y="1552284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DD30FF-3E2C-470D-B275-C1EF5102FC38}"/>
              </a:ext>
            </a:extLst>
          </p:cNvPr>
          <p:cNvCxnSpPr>
            <a:cxnSpLocks/>
          </p:cNvCxnSpPr>
          <p:nvPr/>
        </p:nvCxnSpPr>
        <p:spPr>
          <a:xfrm>
            <a:off x="4665614" y="3255578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D0F288-6C39-4C42-9702-D9FF04283907}"/>
              </a:ext>
            </a:extLst>
          </p:cNvPr>
          <p:cNvCxnSpPr>
            <a:cxnSpLocks/>
          </p:cNvCxnSpPr>
          <p:nvPr/>
        </p:nvCxnSpPr>
        <p:spPr>
          <a:xfrm>
            <a:off x="4647685" y="1552284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7925B5-577E-42EB-A8D5-3988770D8454}"/>
              </a:ext>
            </a:extLst>
          </p:cNvPr>
          <p:cNvCxnSpPr>
            <a:cxnSpLocks/>
          </p:cNvCxnSpPr>
          <p:nvPr/>
        </p:nvCxnSpPr>
        <p:spPr>
          <a:xfrm>
            <a:off x="5392801" y="1532651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989129-EF13-4AEE-9B77-8C848907F75B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5754039" y="2288695"/>
            <a:ext cx="1530577" cy="7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AE0B4-E972-4FE9-811E-8639D86886D8}"/>
              </a:ext>
            </a:extLst>
          </p:cNvPr>
          <p:cNvSpPr txBox="1"/>
          <p:nvPr/>
        </p:nvSpPr>
        <p:spPr>
          <a:xfrm>
            <a:off x="7284616" y="2027085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BD9B39-7A91-40E9-9C4D-1B1213F3163E}"/>
              </a:ext>
            </a:extLst>
          </p:cNvPr>
          <p:cNvCxnSpPr/>
          <p:nvPr/>
        </p:nvCxnSpPr>
        <p:spPr>
          <a:xfrm flipH="1">
            <a:off x="4037603" y="2311743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2D615D-C132-4EA5-8E99-B2353360183D}"/>
              </a:ext>
            </a:extLst>
          </p:cNvPr>
          <p:cNvSpPr txBox="1"/>
          <p:nvPr/>
        </p:nvSpPr>
        <p:spPr>
          <a:xfrm>
            <a:off x="3553510" y="2034744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9AB066-F20C-4417-9154-EBDA7FD6B270}"/>
              </a:ext>
            </a:extLst>
          </p:cNvPr>
          <p:cNvCxnSpPr>
            <a:cxnSpLocks/>
          </p:cNvCxnSpPr>
          <p:nvPr/>
        </p:nvCxnSpPr>
        <p:spPr>
          <a:xfrm>
            <a:off x="5754039" y="1057011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15F5437D-6B1F-4F97-B61E-03EE83B126EB}"/>
              </a:ext>
            </a:extLst>
          </p:cNvPr>
          <p:cNvSpPr/>
          <p:nvPr/>
        </p:nvSpPr>
        <p:spPr>
          <a:xfrm rot="18168457">
            <a:off x="5283475" y="1643852"/>
            <a:ext cx="789732" cy="725862"/>
          </a:xfrm>
          <a:prstGeom prst="arc">
            <a:avLst>
              <a:gd name="adj1" fmla="val 17346437"/>
              <a:gd name="adj2" fmla="val 2060235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/>
              <p:nvPr/>
            </p:nvSpPr>
            <p:spPr>
              <a:xfrm>
                <a:off x="5474641" y="1308096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41" y="1308096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/>
              <p:nvPr/>
            </p:nvSpPr>
            <p:spPr>
              <a:xfrm>
                <a:off x="5830534" y="294936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34" y="2949369"/>
                <a:ext cx="197170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>
            <a:extLst>
              <a:ext uri="{FF2B5EF4-FFF2-40B4-BE49-F238E27FC236}">
                <a16:creationId xmlns:a16="http://schemas.microsoft.com/office/drawing/2014/main" id="{7DA8D85D-281C-4844-836D-0D76B923BC59}"/>
              </a:ext>
            </a:extLst>
          </p:cNvPr>
          <p:cNvSpPr/>
          <p:nvPr/>
        </p:nvSpPr>
        <p:spPr>
          <a:xfrm rot="4472994">
            <a:off x="5387563" y="1938086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/>
              <p:nvPr/>
            </p:nvSpPr>
            <p:spPr>
              <a:xfrm rot="1751227">
                <a:off x="6073309" y="2610066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6073309" y="2610066"/>
                <a:ext cx="748603" cy="276999"/>
              </a:xfrm>
              <a:prstGeom prst="rect">
                <a:avLst/>
              </a:prstGeom>
              <a:blipFill>
                <a:blip r:embed="rId5"/>
                <a:stretch>
                  <a:fillRect l="-6107" t="-2000" r="-4580"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EC39AFE-BCFB-4830-BE09-C93D290BD7FE}"/>
              </a:ext>
            </a:extLst>
          </p:cNvPr>
          <p:cNvSpPr txBox="1"/>
          <p:nvPr/>
        </p:nvSpPr>
        <p:spPr>
          <a:xfrm>
            <a:off x="5918584" y="317069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22C625-6BBF-486A-BF62-22DEB42790B5}"/>
              </a:ext>
            </a:extLst>
          </p:cNvPr>
          <p:cNvSpPr/>
          <p:nvPr/>
        </p:nvSpPr>
        <p:spPr>
          <a:xfrm>
            <a:off x="6160807" y="319077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5A846-670C-47EE-A820-BDCFE7D68E1B}"/>
              </a:ext>
            </a:extLst>
          </p:cNvPr>
          <p:cNvSpPr txBox="1"/>
          <p:nvPr/>
        </p:nvSpPr>
        <p:spPr>
          <a:xfrm>
            <a:off x="4333405" y="109528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24C85D-2E62-4EE5-8A60-1E464C7F7296}"/>
              </a:ext>
            </a:extLst>
          </p:cNvPr>
          <p:cNvSpPr txBox="1"/>
          <p:nvPr/>
        </p:nvSpPr>
        <p:spPr>
          <a:xfrm>
            <a:off x="4369266" y="320404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8DAC8CD-1143-4A2B-A39D-B567824E37EC}"/>
              </a:ext>
            </a:extLst>
          </p:cNvPr>
          <p:cNvSpPr/>
          <p:nvPr/>
        </p:nvSpPr>
        <p:spPr>
          <a:xfrm>
            <a:off x="4622097" y="148918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BEC7830-0F8D-4D4F-90A6-92E38052CBAD}"/>
              </a:ext>
            </a:extLst>
          </p:cNvPr>
          <p:cNvSpPr/>
          <p:nvPr/>
        </p:nvSpPr>
        <p:spPr>
          <a:xfrm>
            <a:off x="4607863" y="319954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2C90B93-2ABC-453B-A971-B7195614D016}"/>
              </a:ext>
            </a:extLst>
          </p:cNvPr>
          <p:cNvCxnSpPr>
            <a:cxnSpLocks/>
          </p:cNvCxnSpPr>
          <p:nvPr/>
        </p:nvCxnSpPr>
        <p:spPr>
          <a:xfrm flipV="1">
            <a:off x="5790704" y="1781599"/>
            <a:ext cx="947172" cy="51358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E340DF-5DFF-45A7-89A3-18C438E21A81}"/>
              </a:ext>
            </a:extLst>
          </p:cNvPr>
          <p:cNvCxnSpPr>
            <a:cxnSpLocks/>
          </p:cNvCxnSpPr>
          <p:nvPr/>
        </p:nvCxnSpPr>
        <p:spPr>
          <a:xfrm>
            <a:off x="5782395" y="2294797"/>
            <a:ext cx="831812" cy="176571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82FF5-597C-47EB-ACF7-FA2AEE7C3411}"/>
              </a:ext>
            </a:extLst>
          </p:cNvPr>
          <p:cNvSpPr txBox="1"/>
          <p:nvPr/>
        </p:nvSpPr>
        <p:spPr>
          <a:xfrm>
            <a:off x="6614207" y="377045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A09B01-174C-4277-83E2-6CF27DCF61D4}"/>
              </a:ext>
            </a:extLst>
          </p:cNvPr>
          <p:cNvSpPr txBox="1"/>
          <p:nvPr/>
        </p:nvSpPr>
        <p:spPr>
          <a:xfrm>
            <a:off x="6754680" y="3930363"/>
            <a:ext cx="48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tx</a:t>
            </a:r>
            <a:endParaRPr lang="en-IN" sz="28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E3B5F6-FF9B-4C41-97FA-79805C5A8E43}"/>
              </a:ext>
            </a:extLst>
          </p:cNvPr>
          <p:cNvSpPr txBox="1"/>
          <p:nvPr/>
        </p:nvSpPr>
        <p:spPr>
          <a:xfrm>
            <a:off x="5121458" y="149069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15182FA-1493-4A6D-9B6D-63E9D9614056}"/>
              </a:ext>
            </a:extLst>
          </p:cNvPr>
          <p:cNvSpPr/>
          <p:nvPr/>
        </p:nvSpPr>
        <p:spPr>
          <a:xfrm>
            <a:off x="5330061" y="147867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BCEEE8-58E3-4216-BFC9-9CE151D3C168}"/>
              </a:ext>
            </a:extLst>
          </p:cNvPr>
          <p:cNvCxnSpPr/>
          <p:nvPr/>
        </p:nvCxnSpPr>
        <p:spPr>
          <a:xfrm>
            <a:off x="8693328" y="83296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4D0373-CEA4-490D-896E-BF4F70654255}"/>
              </a:ext>
            </a:extLst>
          </p:cNvPr>
          <p:cNvCxnSpPr/>
          <p:nvPr/>
        </p:nvCxnSpPr>
        <p:spPr>
          <a:xfrm>
            <a:off x="8693327" y="2420166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739388C-CD70-401E-A0D2-D8FEBDBE2BCE}"/>
              </a:ext>
            </a:extLst>
          </p:cNvPr>
          <p:cNvCxnSpPr>
            <a:cxnSpLocks/>
          </p:cNvCxnSpPr>
          <p:nvPr/>
        </p:nvCxnSpPr>
        <p:spPr>
          <a:xfrm flipV="1">
            <a:off x="8684362" y="83296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605F00E-FD31-4263-B274-A75AE8D0982F}"/>
              </a:ext>
            </a:extLst>
          </p:cNvPr>
          <p:cNvCxnSpPr>
            <a:cxnSpLocks/>
          </p:cNvCxnSpPr>
          <p:nvPr/>
        </p:nvCxnSpPr>
        <p:spPr>
          <a:xfrm flipV="1">
            <a:off x="9840810" y="172723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EC1293-36FA-4601-B381-29DBACEF22AD}"/>
              </a:ext>
            </a:extLst>
          </p:cNvPr>
          <p:cNvCxnSpPr/>
          <p:nvPr/>
        </p:nvCxnSpPr>
        <p:spPr>
          <a:xfrm>
            <a:off x="10558095" y="83296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9B1537-C653-4180-A6F0-3C5907CEB996}"/>
              </a:ext>
            </a:extLst>
          </p:cNvPr>
          <p:cNvCxnSpPr/>
          <p:nvPr/>
        </p:nvCxnSpPr>
        <p:spPr>
          <a:xfrm>
            <a:off x="10558094" y="2420166"/>
            <a:ext cx="1147483" cy="8942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292152-0690-4A41-BA28-B57C73F8ABB8}"/>
              </a:ext>
            </a:extLst>
          </p:cNvPr>
          <p:cNvCxnSpPr>
            <a:cxnSpLocks/>
          </p:cNvCxnSpPr>
          <p:nvPr/>
        </p:nvCxnSpPr>
        <p:spPr>
          <a:xfrm flipV="1">
            <a:off x="10549129" y="83296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68A16A5-1D5E-4D20-90DB-3AE1A68CEDCB}"/>
              </a:ext>
            </a:extLst>
          </p:cNvPr>
          <p:cNvCxnSpPr>
            <a:cxnSpLocks/>
          </p:cNvCxnSpPr>
          <p:nvPr/>
        </p:nvCxnSpPr>
        <p:spPr>
          <a:xfrm flipV="1">
            <a:off x="11705577" y="172723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E2F642-D6BA-49D5-A885-4DECF9812C3B}"/>
              </a:ext>
            </a:extLst>
          </p:cNvPr>
          <p:cNvCxnSpPr>
            <a:cxnSpLocks/>
          </p:cNvCxnSpPr>
          <p:nvPr/>
        </p:nvCxnSpPr>
        <p:spPr>
          <a:xfrm flipH="1">
            <a:off x="8693327" y="832967"/>
            <a:ext cx="18558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29ADBF-9C26-45EA-AC30-EA7EE4320D02}"/>
              </a:ext>
            </a:extLst>
          </p:cNvPr>
          <p:cNvCxnSpPr>
            <a:cxnSpLocks/>
          </p:cNvCxnSpPr>
          <p:nvPr/>
        </p:nvCxnSpPr>
        <p:spPr>
          <a:xfrm flipH="1">
            <a:off x="9840810" y="172723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48501A-30A6-47E4-A32A-0EA939ABA747}"/>
              </a:ext>
            </a:extLst>
          </p:cNvPr>
          <p:cNvCxnSpPr>
            <a:cxnSpLocks/>
          </p:cNvCxnSpPr>
          <p:nvPr/>
        </p:nvCxnSpPr>
        <p:spPr>
          <a:xfrm flipH="1">
            <a:off x="8684361" y="2420166"/>
            <a:ext cx="187373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237FAF-BBCD-4ABD-9C05-B6B584D351E7}"/>
              </a:ext>
            </a:extLst>
          </p:cNvPr>
          <p:cNvCxnSpPr>
            <a:cxnSpLocks/>
          </p:cNvCxnSpPr>
          <p:nvPr/>
        </p:nvCxnSpPr>
        <p:spPr>
          <a:xfrm flipH="1">
            <a:off x="9840810" y="3314437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5CC26F-FFAB-41BE-BA29-B0033D37C6C6}"/>
              </a:ext>
            </a:extLst>
          </p:cNvPr>
          <p:cNvCxnSpPr>
            <a:cxnSpLocks/>
          </p:cNvCxnSpPr>
          <p:nvPr/>
        </p:nvCxnSpPr>
        <p:spPr>
          <a:xfrm flipH="1" flipV="1">
            <a:off x="9258509" y="1286847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F75418-EC27-4701-B01B-BAA114A362FF}"/>
              </a:ext>
            </a:extLst>
          </p:cNvPr>
          <p:cNvCxnSpPr>
            <a:cxnSpLocks/>
          </p:cNvCxnSpPr>
          <p:nvPr/>
        </p:nvCxnSpPr>
        <p:spPr>
          <a:xfrm flipH="1">
            <a:off x="9258509" y="127335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AA6331-E271-4A1A-841A-832619C577A1}"/>
              </a:ext>
            </a:extLst>
          </p:cNvPr>
          <p:cNvCxnSpPr>
            <a:cxnSpLocks/>
          </p:cNvCxnSpPr>
          <p:nvPr/>
        </p:nvCxnSpPr>
        <p:spPr>
          <a:xfrm flipH="1" flipV="1">
            <a:off x="11095870" y="1273358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84709E-3ABE-44A3-B6D3-EB45FF684911}"/>
              </a:ext>
            </a:extLst>
          </p:cNvPr>
          <p:cNvCxnSpPr>
            <a:cxnSpLocks/>
          </p:cNvCxnSpPr>
          <p:nvPr/>
        </p:nvCxnSpPr>
        <p:spPr>
          <a:xfrm flipH="1">
            <a:off x="9313925" y="1455336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7EC901-263E-4486-84FB-CB8C13B051FF}"/>
              </a:ext>
            </a:extLst>
          </p:cNvPr>
          <p:cNvCxnSpPr>
            <a:cxnSpLocks/>
          </p:cNvCxnSpPr>
          <p:nvPr/>
        </p:nvCxnSpPr>
        <p:spPr>
          <a:xfrm flipH="1">
            <a:off x="9351306" y="1658522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A7EBEFA-8429-4B9F-A7FC-7FCB1F277E51}"/>
              </a:ext>
            </a:extLst>
          </p:cNvPr>
          <p:cNvCxnSpPr>
            <a:cxnSpLocks/>
          </p:cNvCxnSpPr>
          <p:nvPr/>
        </p:nvCxnSpPr>
        <p:spPr>
          <a:xfrm flipH="1">
            <a:off x="9459904" y="186170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707553-C970-4CC1-8C33-A8A13EE22293}"/>
              </a:ext>
            </a:extLst>
          </p:cNvPr>
          <p:cNvCxnSpPr>
            <a:cxnSpLocks/>
          </p:cNvCxnSpPr>
          <p:nvPr/>
        </p:nvCxnSpPr>
        <p:spPr>
          <a:xfrm flipH="1">
            <a:off x="9495870" y="205929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58667B-0868-4EF7-95FB-8015CEEEC494}"/>
              </a:ext>
            </a:extLst>
          </p:cNvPr>
          <p:cNvCxnSpPr>
            <a:cxnSpLocks/>
          </p:cNvCxnSpPr>
          <p:nvPr/>
        </p:nvCxnSpPr>
        <p:spPr>
          <a:xfrm flipH="1">
            <a:off x="9556752" y="223789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8D8527-FC8B-4273-B137-20CC892D4465}"/>
              </a:ext>
            </a:extLst>
          </p:cNvPr>
          <p:cNvCxnSpPr>
            <a:cxnSpLocks/>
          </p:cNvCxnSpPr>
          <p:nvPr/>
        </p:nvCxnSpPr>
        <p:spPr>
          <a:xfrm flipH="1">
            <a:off x="9605375" y="24066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8DAEA27-E2AB-4CDF-A84F-9DA043D90422}"/>
              </a:ext>
            </a:extLst>
          </p:cNvPr>
          <p:cNvCxnSpPr>
            <a:cxnSpLocks/>
          </p:cNvCxnSpPr>
          <p:nvPr/>
        </p:nvCxnSpPr>
        <p:spPr>
          <a:xfrm flipH="1">
            <a:off x="9630447" y="256995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9741011-F2F8-41D7-A54C-B2B324D9708E}"/>
              </a:ext>
            </a:extLst>
          </p:cNvPr>
          <p:cNvCxnSpPr>
            <a:cxnSpLocks/>
          </p:cNvCxnSpPr>
          <p:nvPr/>
        </p:nvCxnSpPr>
        <p:spPr>
          <a:xfrm flipH="1">
            <a:off x="9698132" y="271974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88E471-3FF3-4729-A74F-58B639FB54DE}"/>
              </a:ext>
            </a:extLst>
          </p:cNvPr>
          <p:cNvCxnSpPr>
            <a:cxnSpLocks/>
          </p:cNvCxnSpPr>
          <p:nvPr/>
        </p:nvCxnSpPr>
        <p:spPr>
          <a:xfrm flipH="1">
            <a:off x="9713248" y="287917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559DF0-61F9-4486-9A96-6BDC872C04B6}"/>
              </a:ext>
            </a:extLst>
          </p:cNvPr>
          <p:cNvCxnSpPr>
            <a:cxnSpLocks/>
          </p:cNvCxnSpPr>
          <p:nvPr/>
        </p:nvCxnSpPr>
        <p:spPr>
          <a:xfrm flipH="1">
            <a:off x="9790524" y="30505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550B88-0DB8-45EA-8737-FF27B799D9B5}"/>
              </a:ext>
            </a:extLst>
          </p:cNvPr>
          <p:cNvCxnSpPr>
            <a:cxnSpLocks/>
          </p:cNvCxnSpPr>
          <p:nvPr/>
        </p:nvCxnSpPr>
        <p:spPr>
          <a:xfrm flipH="1">
            <a:off x="9844311" y="3194013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13896B-9261-4D01-9C12-7F8535135247}"/>
              </a:ext>
            </a:extLst>
          </p:cNvPr>
          <p:cNvCxnSpPr>
            <a:cxnSpLocks/>
          </p:cNvCxnSpPr>
          <p:nvPr/>
        </p:nvCxnSpPr>
        <p:spPr>
          <a:xfrm flipH="1" flipV="1">
            <a:off x="8182340" y="551781"/>
            <a:ext cx="510986" cy="376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92CBA44-9286-49D5-8FB3-30BB219734ED}"/>
              </a:ext>
            </a:extLst>
          </p:cNvPr>
          <p:cNvCxnSpPr>
            <a:cxnSpLocks/>
          </p:cNvCxnSpPr>
          <p:nvPr/>
        </p:nvCxnSpPr>
        <p:spPr>
          <a:xfrm>
            <a:off x="10558093" y="2406678"/>
            <a:ext cx="603421" cy="484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9B79D1B-8691-4349-AA56-4B03EB8F4F82}"/>
              </a:ext>
            </a:extLst>
          </p:cNvPr>
          <p:cNvCxnSpPr>
            <a:cxnSpLocks/>
          </p:cNvCxnSpPr>
          <p:nvPr/>
        </p:nvCxnSpPr>
        <p:spPr>
          <a:xfrm flipV="1">
            <a:off x="8401552" y="446520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DCE9A74-D96F-416D-A66C-F6D028C6AA24}"/>
              </a:ext>
            </a:extLst>
          </p:cNvPr>
          <p:cNvCxnSpPr>
            <a:cxnSpLocks/>
          </p:cNvCxnSpPr>
          <p:nvPr/>
        </p:nvCxnSpPr>
        <p:spPr>
          <a:xfrm>
            <a:off x="8390070" y="4463405"/>
            <a:ext cx="571667" cy="180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C7D3D37-573C-487B-B70B-1732C8126DF8}"/>
              </a:ext>
            </a:extLst>
          </p:cNvPr>
          <p:cNvCxnSpPr>
            <a:cxnSpLocks/>
          </p:cNvCxnSpPr>
          <p:nvPr/>
        </p:nvCxnSpPr>
        <p:spPr>
          <a:xfrm>
            <a:off x="8387105" y="6025660"/>
            <a:ext cx="1458079" cy="457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DC2015-C7D7-40FB-9E0F-3B94D1B6FE4A}"/>
              </a:ext>
            </a:extLst>
          </p:cNvPr>
          <p:cNvCxnSpPr>
            <a:cxnSpLocks/>
          </p:cNvCxnSpPr>
          <p:nvPr/>
        </p:nvCxnSpPr>
        <p:spPr>
          <a:xfrm flipH="1" flipV="1">
            <a:off x="8922217" y="4644280"/>
            <a:ext cx="905239" cy="18335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A86D46C-CA3F-40D0-9E9B-549BAB4A1223}"/>
              </a:ext>
            </a:extLst>
          </p:cNvPr>
          <p:cNvCxnSpPr>
            <a:cxnSpLocks/>
          </p:cNvCxnSpPr>
          <p:nvPr/>
        </p:nvCxnSpPr>
        <p:spPr>
          <a:xfrm flipV="1">
            <a:off x="10415789" y="4456662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398E438-E43E-41E6-B571-7D3FEA468D0E}"/>
              </a:ext>
            </a:extLst>
          </p:cNvPr>
          <p:cNvCxnSpPr>
            <a:cxnSpLocks/>
          </p:cNvCxnSpPr>
          <p:nvPr/>
        </p:nvCxnSpPr>
        <p:spPr>
          <a:xfrm>
            <a:off x="10406826" y="4463405"/>
            <a:ext cx="507513" cy="134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D9A65F6-B033-4B46-B899-3314731B15F5}"/>
              </a:ext>
            </a:extLst>
          </p:cNvPr>
          <p:cNvCxnSpPr>
            <a:cxnSpLocks/>
          </p:cNvCxnSpPr>
          <p:nvPr/>
        </p:nvCxnSpPr>
        <p:spPr>
          <a:xfrm>
            <a:off x="10403861" y="6025660"/>
            <a:ext cx="1449315" cy="4611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92D680E-E91A-417C-9E56-F53639B1B3D9}"/>
              </a:ext>
            </a:extLst>
          </p:cNvPr>
          <p:cNvCxnSpPr>
            <a:cxnSpLocks/>
          </p:cNvCxnSpPr>
          <p:nvPr/>
        </p:nvCxnSpPr>
        <p:spPr>
          <a:xfrm flipH="1" flipV="1">
            <a:off x="10898082" y="4598117"/>
            <a:ext cx="912785" cy="18797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11547F-DC13-461E-B43C-7DA076EC874A}"/>
              </a:ext>
            </a:extLst>
          </p:cNvPr>
          <p:cNvCxnSpPr>
            <a:cxnSpLocks/>
          </p:cNvCxnSpPr>
          <p:nvPr/>
        </p:nvCxnSpPr>
        <p:spPr>
          <a:xfrm flipH="1" flipV="1">
            <a:off x="8387105" y="4456662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70BEE8E-B686-4ED6-9776-EFBEFBF9252C}"/>
              </a:ext>
            </a:extLst>
          </p:cNvPr>
          <p:cNvCxnSpPr>
            <a:cxnSpLocks/>
          </p:cNvCxnSpPr>
          <p:nvPr/>
        </p:nvCxnSpPr>
        <p:spPr>
          <a:xfrm flipH="1">
            <a:off x="8934083" y="4624863"/>
            <a:ext cx="1955035" cy="1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C34402-4AC2-433A-BD75-CFE0A6765103}"/>
              </a:ext>
            </a:extLst>
          </p:cNvPr>
          <p:cNvCxnSpPr>
            <a:cxnSpLocks/>
          </p:cNvCxnSpPr>
          <p:nvPr/>
        </p:nvCxnSpPr>
        <p:spPr>
          <a:xfrm flipH="1" flipV="1">
            <a:off x="9836420" y="6483444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6CB0531-3A38-4583-B3AC-121B151B39AE}"/>
              </a:ext>
            </a:extLst>
          </p:cNvPr>
          <p:cNvCxnSpPr>
            <a:cxnSpLocks/>
          </p:cNvCxnSpPr>
          <p:nvPr/>
        </p:nvCxnSpPr>
        <p:spPr>
          <a:xfrm flipH="1">
            <a:off x="8399032" y="6021762"/>
            <a:ext cx="2016758" cy="38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6C4F3DE-B433-489E-AAF0-997798900B90}"/>
              </a:ext>
            </a:extLst>
          </p:cNvPr>
          <p:cNvCxnSpPr>
            <a:cxnSpLocks/>
          </p:cNvCxnSpPr>
          <p:nvPr/>
        </p:nvCxnSpPr>
        <p:spPr>
          <a:xfrm flipH="1">
            <a:off x="9049279" y="481872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AE097D-F0D7-43D2-B726-BC6ECDD04153}"/>
              </a:ext>
            </a:extLst>
          </p:cNvPr>
          <p:cNvCxnSpPr>
            <a:cxnSpLocks/>
          </p:cNvCxnSpPr>
          <p:nvPr/>
        </p:nvCxnSpPr>
        <p:spPr>
          <a:xfrm flipH="1">
            <a:off x="9173483" y="504249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15BFA60-4637-487B-9FE6-60C3BFC49D4E}"/>
              </a:ext>
            </a:extLst>
          </p:cNvPr>
          <p:cNvCxnSpPr>
            <a:cxnSpLocks/>
          </p:cNvCxnSpPr>
          <p:nvPr/>
        </p:nvCxnSpPr>
        <p:spPr>
          <a:xfrm flipH="1">
            <a:off x="9264923" y="524968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3DAA55-D937-4C91-A78E-345B7282D515}"/>
              </a:ext>
            </a:extLst>
          </p:cNvPr>
          <p:cNvCxnSpPr>
            <a:cxnSpLocks/>
          </p:cNvCxnSpPr>
          <p:nvPr/>
        </p:nvCxnSpPr>
        <p:spPr>
          <a:xfrm flipH="1">
            <a:off x="9373121" y="544859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54E0D41-AD03-44B5-86F1-C35E3DE3FEBA}"/>
              </a:ext>
            </a:extLst>
          </p:cNvPr>
          <p:cNvCxnSpPr>
            <a:cxnSpLocks/>
          </p:cNvCxnSpPr>
          <p:nvPr/>
        </p:nvCxnSpPr>
        <p:spPr>
          <a:xfrm flipH="1">
            <a:off x="9463807" y="5654564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B96BA71-A687-4162-9D09-B57A2BCB209B}"/>
              </a:ext>
            </a:extLst>
          </p:cNvPr>
          <p:cNvCxnSpPr>
            <a:cxnSpLocks/>
          </p:cNvCxnSpPr>
          <p:nvPr/>
        </p:nvCxnSpPr>
        <p:spPr>
          <a:xfrm flipH="1">
            <a:off x="9555247" y="5852465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A3D86C-42A4-44B6-952C-ECFA72978221}"/>
              </a:ext>
            </a:extLst>
          </p:cNvPr>
          <p:cNvCxnSpPr>
            <a:cxnSpLocks/>
          </p:cNvCxnSpPr>
          <p:nvPr/>
        </p:nvCxnSpPr>
        <p:spPr>
          <a:xfrm flipH="1">
            <a:off x="9634207" y="605240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7707F09-C203-477D-9625-FE7FDBB8E354}"/>
              </a:ext>
            </a:extLst>
          </p:cNvPr>
          <p:cNvCxnSpPr>
            <a:cxnSpLocks/>
          </p:cNvCxnSpPr>
          <p:nvPr/>
        </p:nvCxnSpPr>
        <p:spPr>
          <a:xfrm flipH="1">
            <a:off x="9766240" y="6242564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B33687B-DAC6-4AAB-A2F2-E2F44B47662B}"/>
              </a:ext>
            </a:extLst>
          </p:cNvPr>
          <p:cNvSpPr txBox="1"/>
          <p:nvPr/>
        </p:nvSpPr>
        <p:spPr>
          <a:xfrm>
            <a:off x="9518560" y="324124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510DB-A442-4F6A-B21A-C41E76A14299}"/>
              </a:ext>
            </a:extLst>
          </p:cNvPr>
          <p:cNvSpPr/>
          <p:nvPr/>
        </p:nvSpPr>
        <p:spPr>
          <a:xfrm>
            <a:off x="9760783" y="326132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7E1BCF-C007-42E0-9CE3-36EDBA523C75}"/>
              </a:ext>
            </a:extLst>
          </p:cNvPr>
          <p:cNvSpPr txBox="1"/>
          <p:nvPr/>
        </p:nvSpPr>
        <p:spPr>
          <a:xfrm>
            <a:off x="11420355" y="324124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0AB8878-F28F-4312-9682-1B2C65A6063E}"/>
              </a:ext>
            </a:extLst>
          </p:cNvPr>
          <p:cNvSpPr/>
          <p:nvPr/>
        </p:nvSpPr>
        <p:spPr>
          <a:xfrm>
            <a:off x="11662578" y="326132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58333FA-0304-4269-97BD-DDE83A99D0A0}"/>
              </a:ext>
            </a:extLst>
          </p:cNvPr>
          <p:cNvSpPr txBox="1"/>
          <p:nvPr/>
        </p:nvSpPr>
        <p:spPr>
          <a:xfrm>
            <a:off x="11367982" y="1636548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B2ECF2D-B2FC-43F1-BFE9-116C4106B6F8}"/>
              </a:ext>
            </a:extLst>
          </p:cNvPr>
          <p:cNvSpPr/>
          <p:nvPr/>
        </p:nvSpPr>
        <p:spPr>
          <a:xfrm>
            <a:off x="11610205" y="165662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986EAB-0EC9-4699-8A57-0213AC5534DF}"/>
              </a:ext>
            </a:extLst>
          </p:cNvPr>
          <p:cNvSpPr txBox="1"/>
          <p:nvPr/>
        </p:nvSpPr>
        <p:spPr>
          <a:xfrm>
            <a:off x="9467095" y="163702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67EA1A-6219-4702-93FC-103674B641CB}"/>
              </a:ext>
            </a:extLst>
          </p:cNvPr>
          <p:cNvSpPr/>
          <p:nvPr/>
        </p:nvSpPr>
        <p:spPr>
          <a:xfrm>
            <a:off x="9761649" y="16564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3A7A4AF-6965-407F-80E5-34AF7256B13F}"/>
              </a:ext>
            </a:extLst>
          </p:cNvPr>
          <p:cNvSpPr txBox="1"/>
          <p:nvPr/>
        </p:nvSpPr>
        <p:spPr>
          <a:xfrm>
            <a:off x="10433742" y="33629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34AE844-F043-4030-B781-FB3358FFF380}"/>
              </a:ext>
            </a:extLst>
          </p:cNvPr>
          <p:cNvSpPr/>
          <p:nvPr/>
        </p:nvSpPr>
        <p:spPr>
          <a:xfrm>
            <a:off x="10468978" y="7774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90016E4-2F51-434F-AF83-845A4A10E2FF}"/>
              </a:ext>
            </a:extLst>
          </p:cNvPr>
          <p:cNvSpPr txBox="1"/>
          <p:nvPr/>
        </p:nvSpPr>
        <p:spPr>
          <a:xfrm>
            <a:off x="8556306" y="31558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5FFA2A1-E4A5-42E4-8DC2-35EEB5A5662E}"/>
              </a:ext>
            </a:extLst>
          </p:cNvPr>
          <p:cNvSpPr/>
          <p:nvPr/>
        </p:nvSpPr>
        <p:spPr>
          <a:xfrm>
            <a:off x="8631158" y="8055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53E2A91-1884-4A5F-8369-AE7B0E0DCEA4}"/>
              </a:ext>
            </a:extLst>
          </p:cNvPr>
          <p:cNvSpPr txBox="1"/>
          <p:nvPr/>
        </p:nvSpPr>
        <p:spPr>
          <a:xfrm>
            <a:off x="8379698" y="236025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F16AABF-A0A6-4153-8164-D43530A08CAA}"/>
              </a:ext>
            </a:extLst>
          </p:cNvPr>
          <p:cNvSpPr/>
          <p:nvPr/>
        </p:nvSpPr>
        <p:spPr>
          <a:xfrm>
            <a:off x="8621921" y="238033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2092D7-83A2-43B7-AC26-B722E80BCCB9}"/>
              </a:ext>
            </a:extLst>
          </p:cNvPr>
          <p:cNvSpPr txBox="1"/>
          <p:nvPr/>
        </p:nvSpPr>
        <p:spPr>
          <a:xfrm>
            <a:off x="9167218" y="7742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11F110D-A5A3-4BDF-83CA-564F298D9288}"/>
              </a:ext>
            </a:extLst>
          </p:cNvPr>
          <p:cNvSpPr/>
          <p:nvPr/>
        </p:nvSpPr>
        <p:spPr>
          <a:xfrm>
            <a:off x="9159674" y="122427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482E097-E34F-4DA4-9F56-1DF557EA4882}"/>
              </a:ext>
            </a:extLst>
          </p:cNvPr>
          <p:cNvSpPr txBox="1"/>
          <p:nvPr/>
        </p:nvSpPr>
        <p:spPr>
          <a:xfrm>
            <a:off x="11006426" y="79837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BD1A70C-AB9E-4CB5-A744-0B6451098413}"/>
              </a:ext>
            </a:extLst>
          </p:cNvPr>
          <p:cNvSpPr/>
          <p:nvPr/>
        </p:nvSpPr>
        <p:spPr>
          <a:xfrm>
            <a:off x="11015494" y="12156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84330B8-2865-4725-A144-E7BEC86E1186}"/>
              </a:ext>
            </a:extLst>
          </p:cNvPr>
          <p:cNvSpPr/>
          <p:nvPr/>
        </p:nvSpPr>
        <p:spPr>
          <a:xfrm>
            <a:off x="10468978" y="23287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0A08A87-2156-4220-9608-B3B3C7272853}"/>
              </a:ext>
            </a:extLst>
          </p:cNvPr>
          <p:cNvSpPr txBox="1"/>
          <p:nvPr/>
        </p:nvSpPr>
        <p:spPr>
          <a:xfrm>
            <a:off x="10504589" y="1977865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FB0E216-B615-4688-BAA5-8187776B7509}"/>
              </a:ext>
            </a:extLst>
          </p:cNvPr>
          <p:cNvCxnSpPr>
            <a:cxnSpLocks/>
          </p:cNvCxnSpPr>
          <p:nvPr/>
        </p:nvCxnSpPr>
        <p:spPr>
          <a:xfrm flipV="1">
            <a:off x="2134136" y="913941"/>
            <a:ext cx="0" cy="644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6D0407B-8459-4D6B-B997-2E961B89C932}"/>
              </a:ext>
            </a:extLst>
          </p:cNvPr>
          <p:cNvCxnSpPr>
            <a:cxnSpLocks/>
          </p:cNvCxnSpPr>
          <p:nvPr/>
        </p:nvCxnSpPr>
        <p:spPr>
          <a:xfrm>
            <a:off x="2134136" y="3226368"/>
            <a:ext cx="0" cy="658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6853E27-9276-43F7-B933-2D688D2A0DF9}"/>
              </a:ext>
            </a:extLst>
          </p:cNvPr>
          <p:cNvSpPr txBox="1"/>
          <p:nvPr/>
        </p:nvSpPr>
        <p:spPr>
          <a:xfrm>
            <a:off x="1902499" y="463253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C6C1630-7E2D-4351-B6B1-F14B4E334B25}"/>
              </a:ext>
            </a:extLst>
          </p:cNvPr>
          <p:cNvSpPr txBox="1"/>
          <p:nvPr/>
        </p:nvSpPr>
        <p:spPr>
          <a:xfrm>
            <a:off x="1817395" y="3783758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580C7B-053C-4AB8-A3CD-54532B628A19}"/>
              </a:ext>
            </a:extLst>
          </p:cNvPr>
          <p:cNvCxnSpPr>
            <a:cxnSpLocks/>
          </p:cNvCxnSpPr>
          <p:nvPr/>
        </p:nvCxnSpPr>
        <p:spPr>
          <a:xfrm flipH="1" flipV="1">
            <a:off x="4916650" y="536053"/>
            <a:ext cx="837390" cy="176220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213F5D2-0140-4775-9F80-2330B961131E}"/>
              </a:ext>
            </a:extLst>
          </p:cNvPr>
          <p:cNvSpPr txBox="1"/>
          <p:nvPr/>
        </p:nvSpPr>
        <p:spPr>
          <a:xfrm>
            <a:off x="4583204" y="-9241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A6B7CF-E8B6-452E-91BB-5D8D754D2C07}"/>
              </a:ext>
            </a:extLst>
          </p:cNvPr>
          <p:cNvSpPr txBox="1"/>
          <p:nvPr/>
        </p:nvSpPr>
        <p:spPr>
          <a:xfrm>
            <a:off x="4723677" y="67499"/>
            <a:ext cx="48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ty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5CDA87-8663-4241-8E31-BC4A0AA3DBFC}"/>
                  </a:ext>
                </a:extLst>
              </p:cNvPr>
              <p:cNvSpPr txBox="1"/>
              <p:nvPr/>
            </p:nvSpPr>
            <p:spPr>
              <a:xfrm rot="20053899">
                <a:off x="6683297" y="1245011"/>
                <a:ext cx="1505037" cy="403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𝒏𝒙</m:t>
                        </m:r>
                      </m:sub>
                    </m:sSub>
                    <m:r>
                      <a:rPr lang="en-IN" sz="2400" b="1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𝒏𝒚</m:t>
                        </m:r>
                      </m:sub>
                    </m:sSub>
                  </m:oMath>
                </a14:m>
                <a:r>
                  <a:rPr lang="en-IN" sz="2400" b="1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5CDA87-8663-4241-8E31-BC4A0AA3D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53899">
                <a:off x="6683297" y="1245011"/>
                <a:ext cx="1505037" cy="403187"/>
              </a:xfrm>
              <a:prstGeom prst="rect">
                <a:avLst/>
              </a:prstGeom>
              <a:blipFill>
                <a:blip r:embed="rId6"/>
                <a:stretch>
                  <a:fillRect l="-7937" t="-12500" r="-11508" b="-14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5865DCB-1A1B-4678-8712-A3F6044C69A1}"/>
              </a:ext>
            </a:extLst>
          </p:cNvPr>
          <p:cNvCxnSpPr>
            <a:cxnSpLocks/>
            <a:endCxn id="175" idx="2"/>
          </p:cNvCxnSpPr>
          <p:nvPr/>
        </p:nvCxnSpPr>
        <p:spPr>
          <a:xfrm flipH="1" flipV="1">
            <a:off x="5755772" y="815826"/>
            <a:ext cx="25966" cy="1468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DCD2DBA-698E-42A9-9AAC-EC676F598425}"/>
              </a:ext>
            </a:extLst>
          </p:cNvPr>
          <p:cNvSpPr txBox="1"/>
          <p:nvPr/>
        </p:nvSpPr>
        <p:spPr>
          <a:xfrm>
            <a:off x="5468902" y="29260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85B43744-0E75-4638-9B13-9A77D0A53B15}"/>
              </a:ext>
            </a:extLst>
          </p:cNvPr>
          <p:cNvSpPr/>
          <p:nvPr/>
        </p:nvSpPr>
        <p:spPr>
          <a:xfrm rot="20662357">
            <a:off x="5360135" y="1948812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F29A46C-2440-492A-81B0-91018144810A}"/>
                  </a:ext>
                </a:extLst>
              </p:cNvPr>
              <p:cNvSpPr txBox="1"/>
              <p:nvPr/>
            </p:nvSpPr>
            <p:spPr>
              <a:xfrm rot="19158833">
                <a:off x="5883946" y="1461819"/>
                <a:ext cx="748603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F29A46C-2440-492A-81B0-91018144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8833">
                <a:off x="5883946" y="1461819"/>
                <a:ext cx="748603" cy="276999"/>
              </a:xfrm>
              <a:prstGeom prst="rect">
                <a:avLst/>
              </a:prstGeom>
              <a:blipFill>
                <a:blip r:embed="rId7"/>
                <a:stretch>
                  <a:fillRect l="-4065" t="-3478" r="-6504" b="-608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Arc 178">
            <a:extLst>
              <a:ext uri="{FF2B5EF4-FFF2-40B4-BE49-F238E27FC236}">
                <a16:creationId xmlns:a16="http://schemas.microsoft.com/office/drawing/2014/main" id="{997EC411-F5C0-452B-888F-7623D16377A7}"/>
              </a:ext>
            </a:extLst>
          </p:cNvPr>
          <p:cNvSpPr/>
          <p:nvPr/>
        </p:nvSpPr>
        <p:spPr>
          <a:xfrm rot="2357455">
            <a:off x="5538260" y="1765390"/>
            <a:ext cx="915273" cy="678540"/>
          </a:xfrm>
          <a:prstGeom prst="arc">
            <a:avLst>
              <a:gd name="adj1" fmla="val 18231721"/>
              <a:gd name="adj2" fmla="val 2084685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12E3CE9-28E8-43FB-81E0-6BFDD78138CD}"/>
                  </a:ext>
                </a:extLst>
              </p:cNvPr>
              <p:cNvSpPr txBox="1"/>
              <p:nvPr/>
            </p:nvSpPr>
            <p:spPr>
              <a:xfrm>
                <a:off x="6483792" y="19792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12E3CE9-28E8-43FB-81E0-6BFDD781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92" y="1979299"/>
                <a:ext cx="197170" cy="276999"/>
              </a:xfrm>
              <a:prstGeom prst="rect">
                <a:avLst/>
              </a:prstGeom>
              <a:blipFill>
                <a:blip r:embed="rId8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FB2FDEE-CCFF-43A3-BC97-DB1A8038F981}"/>
              </a:ext>
            </a:extLst>
          </p:cNvPr>
          <p:cNvCxnSpPr>
            <a:cxnSpLocks/>
            <a:stCxn id="266" idx="5"/>
          </p:cNvCxnSpPr>
          <p:nvPr/>
        </p:nvCxnSpPr>
        <p:spPr>
          <a:xfrm>
            <a:off x="4885867" y="4318306"/>
            <a:ext cx="601372" cy="4277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D5D8475-0188-4625-8AF7-8A4AF94AA809}"/>
              </a:ext>
            </a:extLst>
          </p:cNvPr>
          <p:cNvCxnSpPr>
            <a:cxnSpLocks/>
            <a:stCxn id="252" idx="0"/>
          </p:cNvCxnSpPr>
          <p:nvPr/>
        </p:nvCxnSpPr>
        <p:spPr>
          <a:xfrm flipH="1" flipV="1">
            <a:off x="5447023" y="4746062"/>
            <a:ext cx="49182" cy="15340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AB1A0B-B717-4444-B347-E9A7703C3C48}"/>
              </a:ext>
            </a:extLst>
          </p:cNvPr>
          <p:cNvCxnSpPr>
            <a:cxnSpLocks/>
          </p:cNvCxnSpPr>
          <p:nvPr/>
        </p:nvCxnSpPr>
        <p:spPr>
          <a:xfrm flipH="1">
            <a:off x="3622471" y="6333259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D23E827-7D93-4D75-A5E8-13D270D72006}"/>
              </a:ext>
            </a:extLst>
          </p:cNvPr>
          <p:cNvCxnSpPr>
            <a:cxnSpLocks/>
          </p:cNvCxnSpPr>
          <p:nvPr/>
        </p:nvCxnSpPr>
        <p:spPr>
          <a:xfrm flipH="1" flipV="1">
            <a:off x="3040170" y="4305669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41422D5-5A7F-4326-8303-3318FEF13673}"/>
              </a:ext>
            </a:extLst>
          </p:cNvPr>
          <p:cNvCxnSpPr>
            <a:cxnSpLocks/>
          </p:cNvCxnSpPr>
          <p:nvPr/>
        </p:nvCxnSpPr>
        <p:spPr>
          <a:xfrm flipH="1" flipV="1">
            <a:off x="4877531" y="4292180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FC5EC79-5E4D-4EF7-B610-A877CF95DEC9}"/>
              </a:ext>
            </a:extLst>
          </p:cNvPr>
          <p:cNvCxnSpPr>
            <a:cxnSpLocks/>
          </p:cNvCxnSpPr>
          <p:nvPr/>
        </p:nvCxnSpPr>
        <p:spPr>
          <a:xfrm flipH="1">
            <a:off x="3095586" y="447415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2DBDB0-3831-4E7C-AA8F-B86BDA3B3CCF}"/>
              </a:ext>
            </a:extLst>
          </p:cNvPr>
          <p:cNvCxnSpPr>
            <a:cxnSpLocks/>
          </p:cNvCxnSpPr>
          <p:nvPr/>
        </p:nvCxnSpPr>
        <p:spPr>
          <a:xfrm flipH="1">
            <a:off x="3132967" y="4677344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4B3CFEB-D76B-4438-88A6-B198259A1A22}"/>
              </a:ext>
            </a:extLst>
          </p:cNvPr>
          <p:cNvCxnSpPr>
            <a:cxnSpLocks/>
          </p:cNvCxnSpPr>
          <p:nvPr/>
        </p:nvCxnSpPr>
        <p:spPr>
          <a:xfrm flipH="1">
            <a:off x="3241565" y="488053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F3E945B-27F7-470D-AD0B-0D6DF94D6226}"/>
              </a:ext>
            </a:extLst>
          </p:cNvPr>
          <p:cNvCxnSpPr>
            <a:cxnSpLocks/>
          </p:cNvCxnSpPr>
          <p:nvPr/>
        </p:nvCxnSpPr>
        <p:spPr>
          <a:xfrm flipH="1">
            <a:off x="3277531" y="507812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E585C2F-580F-4D5B-8424-0B7ED8B404A6}"/>
              </a:ext>
            </a:extLst>
          </p:cNvPr>
          <p:cNvCxnSpPr>
            <a:cxnSpLocks/>
          </p:cNvCxnSpPr>
          <p:nvPr/>
        </p:nvCxnSpPr>
        <p:spPr>
          <a:xfrm flipH="1">
            <a:off x="3338413" y="525672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69A485D-9454-4D38-84C6-2635D9FA99C6}"/>
              </a:ext>
            </a:extLst>
          </p:cNvPr>
          <p:cNvCxnSpPr>
            <a:cxnSpLocks/>
          </p:cNvCxnSpPr>
          <p:nvPr/>
        </p:nvCxnSpPr>
        <p:spPr>
          <a:xfrm flipH="1">
            <a:off x="3387036" y="542550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7D4F83-51C7-4603-BBDC-D00A355771B7}"/>
              </a:ext>
            </a:extLst>
          </p:cNvPr>
          <p:cNvCxnSpPr>
            <a:cxnSpLocks/>
          </p:cNvCxnSpPr>
          <p:nvPr/>
        </p:nvCxnSpPr>
        <p:spPr>
          <a:xfrm flipH="1">
            <a:off x="3412108" y="558877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24D026E-4422-47E1-8A35-F6A310146014}"/>
              </a:ext>
            </a:extLst>
          </p:cNvPr>
          <p:cNvCxnSpPr>
            <a:cxnSpLocks/>
          </p:cNvCxnSpPr>
          <p:nvPr/>
        </p:nvCxnSpPr>
        <p:spPr>
          <a:xfrm flipH="1">
            <a:off x="3479793" y="5738571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D91ACA7-F70E-4AC9-9FEE-9B0C2CCB5EE5}"/>
              </a:ext>
            </a:extLst>
          </p:cNvPr>
          <p:cNvCxnSpPr>
            <a:cxnSpLocks/>
          </p:cNvCxnSpPr>
          <p:nvPr/>
        </p:nvCxnSpPr>
        <p:spPr>
          <a:xfrm flipH="1">
            <a:off x="3494909" y="589799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BC690DE-3625-45AC-A9E6-90F9544BD010}"/>
              </a:ext>
            </a:extLst>
          </p:cNvPr>
          <p:cNvCxnSpPr>
            <a:cxnSpLocks/>
          </p:cNvCxnSpPr>
          <p:nvPr/>
        </p:nvCxnSpPr>
        <p:spPr>
          <a:xfrm flipH="1">
            <a:off x="3572185" y="606940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C51039E-414B-4651-8E97-125B179944CF}"/>
              </a:ext>
            </a:extLst>
          </p:cNvPr>
          <p:cNvCxnSpPr>
            <a:cxnSpLocks/>
          </p:cNvCxnSpPr>
          <p:nvPr/>
        </p:nvCxnSpPr>
        <p:spPr>
          <a:xfrm flipH="1">
            <a:off x="3625972" y="6212835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C07379-05DD-4786-8F9A-D9FF4CA81E9D}"/>
              </a:ext>
            </a:extLst>
          </p:cNvPr>
          <p:cNvSpPr txBox="1"/>
          <p:nvPr/>
        </p:nvSpPr>
        <p:spPr>
          <a:xfrm>
            <a:off x="3300221" y="626006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3DF752E-FE32-4944-9B34-6E0240D634F1}"/>
              </a:ext>
            </a:extLst>
          </p:cNvPr>
          <p:cNvSpPr/>
          <p:nvPr/>
        </p:nvSpPr>
        <p:spPr>
          <a:xfrm>
            <a:off x="3542444" y="62801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CAFE24D-1436-493B-ABCE-531BF9192B28}"/>
              </a:ext>
            </a:extLst>
          </p:cNvPr>
          <p:cNvSpPr txBox="1"/>
          <p:nvPr/>
        </p:nvSpPr>
        <p:spPr>
          <a:xfrm>
            <a:off x="5202016" y="626006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433515C-C17A-4D9E-96AC-6C5D07240E1C}"/>
              </a:ext>
            </a:extLst>
          </p:cNvPr>
          <p:cNvSpPr/>
          <p:nvPr/>
        </p:nvSpPr>
        <p:spPr>
          <a:xfrm>
            <a:off x="5444239" y="62801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D68B09-94B8-4ADB-80B4-BDB40FE28B7A}"/>
              </a:ext>
            </a:extLst>
          </p:cNvPr>
          <p:cNvSpPr txBox="1"/>
          <p:nvPr/>
        </p:nvSpPr>
        <p:spPr>
          <a:xfrm>
            <a:off x="5405769" y="4309561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1F8BE11-54A8-48B1-A6FB-C4EF5C7828A5}"/>
              </a:ext>
            </a:extLst>
          </p:cNvPr>
          <p:cNvSpPr txBox="1"/>
          <p:nvPr/>
        </p:nvSpPr>
        <p:spPr>
          <a:xfrm>
            <a:off x="3248756" y="46558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58CD34F-1ACC-4B6E-B017-DB97F9E39F5B}"/>
              </a:ext>
            </a:extLst>
          </p:cNvPr>
          <p:cNvSpPr txBox="1"/>
          <p:nvPr/>
        </p:nvSpPr>
        <p:spPr>
          <a:xfrm>
            <a:off x="2671522" y="385564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41268CBB-A0CB-4E36-8DAF-76262536B827}"/>
              </a:ext>
            </a:extLst>
          </p:cNvPr>
          <p:cNvSpPr/>
          <p:nvPr/>
        </p:nvSpPr>
        <p:spPr>
          <a:xfrm>
            <a:off x="4797155" y="423451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9DDFC0B-66EC-406C-AB9A-2D87483E44D5}"/>
              </a:ext>
            </a:extLst>
          </p:cNvPr>
          <p:cNvSpPr txBox="1"/>
          <p:nvPr/>
        </p:nvSpPr>
        <p:spPr>
          <a:xfrm>
            <a:off x="4635139" y="382073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B554182-A694-4BBB-AF8B-5B9FF3BBF943}"/>
                  </a:ext>
                </a:extLst>
              </p:cNvPr>
              <p:cNvSpPr txBox="1"/>
              <p:nvPr/>
            </p:nvSpPr>
            <p:spPr>
              <a:xfrm>
                <a:off x="5221605" y="5130426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B554182-A694-4BBB-AF8B-5B9FF3BBF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05" y="5130426"/>
                <a:ext cx="197170" cy="276999"/>
              </a:xfrm>
              <a:prstGeom prst="rect">
                <a:avLst/>
              </a:prstGeom>
              <a:blipFill>
                <a:blip r:embed="rId9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53640AB-A70D-4B2B-9819-F25F054C2742}"/>
              </a:ext>
            </a:extLst>
          </p:cNvPr>
          <p:cNvSpPr/>
          <p:nvPr/>
        </p:nvSpPr>
        <p:spPr>
          <a:xfrm>
            <a:off x="363618" y="2778299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1B040F5-3BFC-4B0B-B9BF-04BBB4D07000}"/>
              </a:ext>
            </a:extLst>
          </p:cNvPr>
          <p:cNvSpPr txBox="1"/>
          <p:nvPr/>
        </p:nvSpPr>
        <p:spPr>
          <a:xfrm>
            <a:off x="471911" y="279412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275" name="Circle: Hollow 274">
            <a:extLst>
              <a:ext uri="{FF2B5EF4-FFF2-40B4-BE49-F238E27FC236}">
                <a16:creationId xmlns:a16="http://schemas.microsoft.com/office/drawing/2014/main" id="{4884F9B3-2D58-4F26-8EFF-6C92382BB0C9}"/>
              </a:ext>
            </a:extLst>
          </p:cNvPr>
          <p:cNvSpPr/>
          <p:nvPr/>
        </p:nvSpPr>
        <p:spPr>
          <a:xfrm>
            <a:off x="2589876" y="5581632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E195A81-5325-482A-B297-30C390EAD428}"/>
              </a:ext>
            </a:extLst>
          </p:cNvPr>
          <p:cNvSpPr txBox="1"/>
          <p:nvPr/>
        </p:nvSpPr>
        <p:spPr>
          <a:xfrm>
            <a:off x="2698169" y="559746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277" name="Circle: Hollow 276">
            <a:extLst>
              <a:ext uri="{FF2B5EF4-FFF2-40B4-BE49-F238E27FC236}">
                <a16:creationId xmlns:a16="http://schemas.microsoft.com/office/drawing/2014/main" id="{CA9FE1AB-8DF4-49B4-8A36-0ABC5AE07B85}"/>
              </a:ext>
            </a:extLst>
          </p:cNvPr>
          <p:cNvSpPr/>
          <p:nvPr/>
        </p:nvSpPr>
        <p:spPr>
          <a:xfrm>
            <a:off x="6814393" y="2991304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00AE28B-7C67-4659-8AEF-1A23CFBDF3F7}"/>
              </a:ext>
            </a:extLst>
          </p:cNvPr>
          <p:cNvSpPr txBox="1"/>
          <p:nvPr/>
        </p:nvSpPr>
        <p:spPr>
          <a:xfrm>
            <a:off x="6922686" y="300713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3</a:t>
            </a:r>
            <a:endParaRPr lang="en-IN" sz="2800" b="1"/>
          </a:p>
        </p:txBody>
      </p:sp>
      <p:sp>
        <p:nvSpPr>
          <p:cNvPr id="279" name="Circle: Hollow 278">
            <a:extLst>
              <a:ext uri="{FF2B5EF4-FFF2-40B4-BE49-F238E27FC236}">
                <a16:creationId xmlns:a16="http://schemas.microsoft.com/office/drawing/2014/main" id="{A961CCF3-8B5C-4B96-9401-E02A35F6045D}"/>
              </a:ext>
            </a:extLst>
          </p:cNvPr>
          <p:cNvSpPr/>
          <p:nvPr/>
        </p:nvSpPr>
        <p:spPr>
          <a:xfrm>
            <a:off x="7598972" y="5539493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79D7B5A-FDB8-4365-A115-A09160900E24}"/>
              </a:ext>
            </a:extLst>
          </p:cNvPr>
          <p:cNvSpPr txBox="1"/>
          <p:nvPr/>
        </p:nvSpPr>
        <p:spPr>
          <a:xfrm>
            <a:off x="7707265" y="5555322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4</a:t>
            </a:r>
            <a:endParaRPr lang="en-IN" sz="2800" b="1"/>
          </a:p>
        </p:txBody>
      </p:sp>
      <p:sp>
        <p:nvSpPr>
          <p:cNvPr id="281" name="Circle: Hollow 280">
            <a:extLst>
              <a:ext uri="{FF2B5EF4-FFF2-40B4-BE49-F238E27FC236}">
                <a16:creationId xmlns:a16="http://schemas.microsoft.com/office/drawing/2014/main" id="{9E190E30-D962-4CE3-BA90-BC6CF6BC637E}"/>
              </a:ext>
            </a:extLst>
          </p:cNvPr>
          <p:cNvSpPr/>
          <p:nvPr/>
        </p:nvSpPr>
        <p:spPr>
          <a:xfrm>
            <a:off x="8735090" y="2971954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F251F19-5BFE-4C36-8AA8-F575B8CAA12B}"/>
              </a:ext>
            </a:extLst>
          </p:cNvPr>
          <p:cNvSpPr txBox="1"/>
          <p:nvPr/>
        </p:nvSpPr>
        <p:spPr>
          <a:xfrm>
            <a:off x="8843383" y="298778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5</a:t>
            </a:r>
            <a:endParaRPr lang="en-IN" sz="2800" b="1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6ED8E57-2537-4E84-8178-540E50455041}"/>
              </a:ext>
            </a:extLst>
          </p:cNvPr>
          <p:cNvCxnSpPr>
            <a:cxnSpLocks/>
          </p:cNvCxnSpPr>
          <p:nvPr/>
        </p:nvCxnSpPr>
        <p:spPr>
          <a:xfrm flipV="1">
            <a:off x="3622471" y="4746061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BC2E771-10A3-4477-8EC2-B9AACA450FE7}"/>
              </a:ext>
            </a:extLst>
          </p:cNvPr>
          <p:cNvCxnSpPr>
            <a:cxnSpLocks/>
            <a:stCxn id="264" idx="5"/>
          </p:cNvCxnSpPr>
          <p:nvPr/>
        </p:nvCxnSpPr>
        <p:spPr>
          <a:xfrm>
            <a:off x="3030047" y="4326887"/>
            <a:ext cx="573395" cy="414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D939DD5B-918B-48E6-9A60-B03FA1C73E02}"/>
              </a:ext>
            </a:extLst>
          </p:cNvPr>
          <p:cNvSpPr/>
          <p:nvPr/>
        </p:nvSpPr>
        <p:spPr>
          <a:xfrm>
            <a:off x="3573025" y="469246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F1045ED-37DC-43E9-9074-5C621151EC8A}"/>
              </a:ext>
            </a:extLst>
          </p:cNvPr>
          <p:cNvSpPr/>
          <p:nvPr/>
        </p:nvSpPr>
        <p:spPr>
          <a:xfrm>
            <a:off x="2941335" y="424309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DA7ED23-0E0C-4A7B-A5D5-EEE2CE1079DB}"/>
              </a:ext>
            </a:extLst>
          </p:cNvPr>
          <p:cNvCxnSpPr>
            <a:cxnSpLocks/>
          </p:cNvCxnSpPr>
          <p:nvPr/>
        </p:nvCxnSpPr>
        <p:spPr>
          <a:xfrm flipH="1">
            <a:off x="3622471" y="4746060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881A14EF-8BF4-45F1-9049-394A9DE0528C}"/>
              </a:ext>
            </a:extLst>
          </p:cNvPr>
          <p:cNvSpPr/>
          <p:nvPr/>
        </p:nvSpPr>
        <p:spPr>
          <a:xfrm>
            <a:off x="5391866" y="4675448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0387391-016F-4925-AB54-AA71EA25E2C9}"/>
              </a:ext>
            </a:extLst>
          </p:cNvPr>
          <p:cNvCxnSpPr>
            <a:cxnSpLocks/>
          </p:cNvCxnSpPr>
          <p:nvPr/>
        </p:nvCxnSpPr>
        <p:spPr>
          <a:xfrm flipV="1">
            <a:off x="10099991" y="405810"/>
            <a:ext cx="0" cy="892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BE25D23-9A17-44A3-A9F4-7D5669D34BA1}"/>
              </a:ext>
            </a:extLst>
          </p:cNvPr>
          <p:cNvCxnSpPr>
            <a:cxnSpLocks/>
          </p:cNvCxnSpPr>
          <p:nvPr/>
        </p:nvCxnSpPr>
        <p:spPr>
          <a:xfrm flipH="1">
            <a:off x="10151000" y="3327508"/>
            <a:ext cx="7602" cy="714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53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9692702-BAFC-4FC5-B9B0-C4D9EDB0F50A}"/>
              </a:ext>
            </a:extLst>
          </p:cNvPr>
          <p:cNvCxnSpPr>
            <a:cxnSpLocks/>
          </p:cNvCxnSpPr>
          <p:nvPr/>
        </p:nvCxnSpPr>
        <p:spPr>
          <a:xfrm>
            <a:off x="5342957" y="1511160"/>
            <a:ext cx="490877" cy="174256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EB1A9182-8200-42E7-8A0E-13244A0BDB71}"/>
              </a:ext>
            </a:extLst>
          </p:cNvPr>
          <p:cNvSpPr/>
          <p:nvPr/>
        </p:nvSpPr>
        <p:spPr>
          <a:xfrm rot="18168457">
            <a:off x="2392700" y="241197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64BA979-2F86-4E03-9D42-8ADB361F2FE6}"/>
              </a:ext>
            </a:extLst>
          </p:cNvPr>
          <p:cNvCxnSpPr/>
          <p:nvPr/>
        </p:nvCxnSpPr>
        <p:spPr>
          <a:xfrm>
            <a:off x="1372107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481783E-ECEB-4093-B4AC-772EF162947E}"/>
              </a:ext>
            </a:extLst>
          </p:cNvPr>
          <p:cNvCxnSpPr>
            <a:cxnSpLocks/>
          </p:cNvCxnSpPr>
          <p:nvPr/>
        </p:nvCxnSpPr>
        <p:spPr>
          <a:xfrm>
            <a:off x="1354177" y="1550436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D700A20-B789-412E-9F28-66D8826B8FAF}"/>
              </a:ext>
            </a:extLst>
          </p:cNvPr>
          <p:cNvCxnSpPr/>
          <p:nvPr/>
        </p:nvCxnSpPr>
        <p:spPr>
          <a:xfrm>
            <a:off x="2931966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7347990-22FA-4CC3-8E25-2B6016AECAEC}"/>
              </a:ext>
            </a:extLst>
          </p:cNvPr>
          <p:cNvCxnSpPr>
            <a:cxnSpLocks/>
          </p:cNvCxnSpPr>
          <p:nvPr/>
        </p:nvCxnSpPr>
        <p:spPr>
          <a:xfrm>
            <a:off x="1363142" y="323580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F9F1345-97FF-44BB-A3BA-C1E4F7BC2127}"/>
              </a:ext>
            </a:extLst>
          </p:cNvPr>
          <p:cNvCxnSpPr/>
          <p:nvPr/>
        </p:nvCxnSpPr>
        <p:spPr>
          <a:xfrm>
            <a:off x="1784484" y="913941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D2852A0-0CD3-4493-BA3E-C7F710832CAC}"/>
                  </a:ext>
                </a:extLst>
              </p:cNvPr>
              <p:cNvSpPr txBox="1"/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D2852A0-0CD3-4493-BA3E-C7F71083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>
            <a:extLst>
              <a:ext uri="{FF2B5EF4-FFF2-40B4-BE49-F238E27FC236}">
                <a16:creationId xmlns:a16="http://schemas.microsoft.com/office/drawing/2014/main" id="{03CD0382-B73F-4D66-B47A-F2D4FBA739D6}"/>
              </a:ext>
            </a:extLst>
          </p:cNvPr>
          <p:cNvSpPr txBox="1"/>
          <p:nvPr/>
        </p:nvSpPr>
        <p:spPr>
          <a:xfrm>
            <a:off x="1497614" y="44735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63D0EA9-BC2A-4FF7-A7CD-631EB51F2DA0}"/>
              </a:ext>
            </a:extLst>
          </p:cNvPr>
          <p:cNvSpPr txBox="1"/>
          <p:nvPr/>
        </p:nvSpPr>
        <p:spPr>
          <a:xfrm>
            <a:off x="3057472" y="350996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7DAAD1A-0E4A-4903-9165-E9CCD8BC181D}"/>
              </a:ext>
            </a:extLst>
          </p:cNvPr>
          <p:cNvSpPr txBox="1"/>
          <p:nvPr/>
        </p:nvSpPr>
        <p:spPr>
          <a:xfrm>
            <a:off x="2832295" y="107751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C74451B-9A78-4A1A-ADA9-230F09B9227E}"/>
              </a:ext>
            </a:extLst>
          </p:cNvPr>
          <p:cNvSpPr txBox="1"/>
          <p:nvPr/>
        </p:nvSpPr>
        <p:spPr>
          <a:xfrm>
            <a:off x="1058344" y="1083854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14FB9C1-C500-4988-994C-F898A2E30B51}"/>
              </a:ext>
            </a:extLst>
          </p:cNvPr>
          <p:cNvSpPr txBox="1"/>
          <p:nvPr/>
        </p:nvSpPr>
        <p:spPr>
          <a:xfrm>
            <a:off x="1058345" y="318364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FF6C3CB-F9A2-4FEA-BA3E-2C5F6F0BC06A}"/>
              </a:ext>
            </a:extLst>
          </p:cNvPr>
          <p:cNvSpPr txBox="1"/>
          <p:nvPr/>
        </p:nvSpPr>
        <p:spPr>
          <a:xfrm>
            <a:off x="2992696" y="302227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2B3F2903-3400-45ED-B9A6-502F46515018}"/>
              </a:ext>
            </a:extLst>
          </p:cNvPr>
          <p:cNvSpPr/>
          <p:nvPr/>
        </p:nvSpPr>
        <p:spPr>
          <a:xfrm>
            <a:off x="1311176" y="146878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09A8DF2-0063-4D38-B8A1-721A18B50E55}"/>
              </a:ext>
            </a:extLst>
          </p:cNvPr>
          <p:cNvSpPr/>
          <p:nvPr/>
        </p:nvSpPr>
        <p:spPr>
          <a:xfrm>
            <a:off x="1296942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55EB0BE6-E60F-43BF-9666-8FB89DAD59A7}"/>
              </a:ext>
            </a:extLst>
          </p:cNvPr>
          <p:cNvSpPr/>
          <p:nvPr/>
        </p:nvSpPr>
        <p:spPr>
          <a:xfrm>
            <a:off x="2876428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623F8380-15FA-4F92-B2DC-B6A55AF33B99}"/>
              </a:ext>
            </a:extLst>
          </p:cNvPr>
          <p:cNvSpPr/>
          <p:nvPr/>
        </p:nvSpPr>
        <p:spPr>
          <a:xfrm>
            <a:off x="2876428" y="147326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3E851-F285-4C0E-BF00-3DE007AA70CC}"/>
              </a:ext>
            </a:extLst>
          </p:cNvPr>
          <p:cNvCxnSpPr>
            <a:stCxn id="261" idx="3"/>
            <a:endCxn id="260" idx="1"/>
          </p:cNvCxnSpPr>
          <p:nvPr/>
        </p:nvCxnSpPr>
        <p:spPr>
          <a:xfrm flipV="1">
            <a:off x="1416931" y="1339129"/>
            <a:ext cx="1415364" cy="633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4949982-25D7-427B-AE63-7814B6FEEF0F}"/>
              </a:ext>
            </a:extLst>
          </p:cNvPr>
          <p:cNvCxnSpPr>
            <a:cxnSpLocks/>
          </p:cNvCxnSpPr>
          <p:nvPr/>
        </p:nvCxnSpPr>
        <p:spPr>
          <a:xfrm>
            <a:off x="3155531" y="1621653"/>
            <a:ext cx="0" cy="146224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43CA-30F5-4AEE-ABE1-0C63827F7C8C}"/>
              </a:ext>
            </a:extLst>
          </p:cNvPr>
          <p:cNvCxnSpPr>
            <a:cxnSpLocks/>
          </p:cNvCxnSpPr>
          <p:nvPr/>
        </p:nvCxnSpPr>
        <p:spPr>
          <a:xfrm flipH="1" flipV="1">
            <a:off x="2573460" y="1156447"/>
            <a:ext cx="249870" cy="19164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EDC14444-347B-4500-AF3C-17FABEE0E72D}"/>
              </a:ext>
            </a:extLst>
          </p:cNvPr>
          <p:cNvCxnSpPr>
            <a:cxnSpLocks/>
          </p:cNvCxnSpPr>
          <p:nvPr/>
        </p:nvCxnSpPr>
        <p:spPr>
          <a:xfrm flipH="1" flipV="1">
            <a:off x="3147689" y="1621654"/>
            <a:ext cx="158865" cy="21653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B86CC2D1-BE70-495F-B9D0-4BC1247DE0E5}"/>
              </a:ext>
            </a:extLst>
          </p:cNvPr>
          <p:cNvSpPr txBox="1"/>
          <p:nvPr/>
        </p:nvSpPr>
        <p:spPr>
          <a:xfrm>
            <a:off x="2052367" y="788837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10176B86-BECB-4E84-8812-C350F989C54D}"/>
              </a:ext>
            </a:extLst>
          </p:cNvPr>
          <p:cNvSpPr txBox="1"/>
          <p:nvPr/>
        </p:nvSpPr>
        <p:spPr>
          <a:xfrm>
            <a:off x="3147689" y="175335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241977-6B52-4DF6-B146-4A8BB0F810AA}"/>
              </a:ext>
            </a:extLst>
          </p:cNvPr>
          <p:cNvCxnSpPr>
            <a:cxnSpLocks/>
          </p:cNvCxnSpPr>
          <p:nvPr/>
        </p:nvCxnSpPr>
        <p:spPr>
          <a:xfrm>
            <a:off x="3802887" y="1523154"/>
            <a:ext cx="155628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9EDC5997-4B9E-4AFD-A072-25308D3BDD7D}"/>
              </a:ext>
            </a:extLst>
          </p:cNvPr>
          <p:cNvCxnSpPr>
            <a:cxnSpLocks/>
          </p:cNvCxnSpPr>
          <p:nvPr/>
        </p:nvCxnSpPr>
        <p:spPr>
          <a:xfrm>
            <a:off x="4321047" y="1873674"/>
            <a:ext cx="155628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407CB46-9CDD-4B34-8371-BE79851D4019}"/>
              </a:ext>
            </a:extLst>
          </p:cNvPr>
          <p:cNvCxnSpPr>
            <a:cxnSpLocks/>
          </p:cNvCxnSpPr>
          <p:nvPr/>
        </p:nvCxnSpPr>
        <p:spPr>
          <a:xfrm>
            <a:off x="3817977" y="1524020"/>
            <a:ext cx="515457" cy="3496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D7CB234E-B5A3-44B0-A3B4-A98DCE9520E8}"/>
              </a:ext>
            </a:extLst>
          </p:cNvPr>
          <p:cNvCxnSpPr>
            <a:cxnSpLocks/>
          </p:cNvCxnSpPr>
          <p:nvPr/>
        </p:nvCxnSpPr>
        <p:spPr>
          <a:xfrm>
            <a:off x="5335557" y="1518519"/>
            <a:ext cx="515457" cy="3496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F019F915-9E4F-4AD1-A6D1-AB8B4237B9D4}"/>
              </a:ext>
            </a:extLst>
          </p:cNvPr>
          <p:cNvCxnSpPr>
            <a:cxnSpLocks/>
          </p:cNvCxnSpPr>
          <p:nvPr/>
        </p:nvCxnSpPr>
        <p:spPr>
          <a:xfrm flipH="1">
            <a:off x="4321047" y="1877714"/>
            <a:ext cx="1" cy="13891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8B9E905A-D462-4DC9-B90C-1667F0A2362C}"/>
              </a:ext>
            </a:extLst>
          </p:cNvPr>
          <p:cNvCxnSpPr>
            <a:cxnSpLocks/>
          </p:cNvCxnSpPr>
          <p:nvPr/>
        </p:nvCxnSpPr>
        <p:spPr>
          <a:xfrm flipH="1">
            <a:off x="5848643" y="1883581"/>
            <a:ext cx="1" cy="13891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B60EFA1-CFEB-437A-9A08-9F9B674CAF86}"/>
              </a:ext>
            </a:extLst>
          </p:cNvPr>
          <p:cNvCxnSpPr>
            <a:cxnSpLocks/>
          </p:cNvCxnSpPr>
          <p:nvPr/>
        </p:nvCxnSpPr>
        <p:spPr>
          <a:xfrm>
            <a:off x="4333434" y="3240741"/>
            <a:ext cx="151520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4F630AD-04CE-421D-8E17-08CC20373BEE}"/>
              </a:ext>
            </a:extLst>
          </p:cNvPr>
          <p:cNvCxnSpPr>
            <a:cxnSpLocks/>
          </p:cNvCxnSpPr>
          <p:nvPr/>
        </p:nvCxnSpPr>
        <p:spPr>
          <a:xfrm>
            <a:off x="3830169" y="1524283"/>
            <a:ext cx="490877" cy="17425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237851-B726-48BA-9F7B-1891647FA97A}"/>
              </a:ext>
            </a:extLst>
          </p:cNvPr>
          <p:cNvCxnSpPr/>
          <p:nvPr/>
        </p:nvCxnSpPr>
        <p:spPr>
          <a:xfrm flipV="1">
            <a:off x="5041392" y="2075777"/>
            <a:ext cx="0" cy="946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B2AE0B-C66D-42D7-BF2B-CB949B6C0CB3}"/>
              </a:ext>
            </a:extLst>
          </p:cNvPr>
          <p:cNvCxnSpPr/>
          <p:nvPr/>
        </p:nvCxnSpPr>
        <p:spPr>
          <a:xfrm>
            <a:off x="4681728" y="1600739"/>
            <a:ext cx="268224" cy="152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6CE90723-53C3-4ADF-9488-055860D611D7}"/>
              </a:ext>
            </a:extLst>
          </p:cNvPr>
          <p:cNvSpPr txBox="1"/>
          <p:nvPr/>
        </p:nvSpPr>
        <p:spPr>
          <a:xfrm>
            <a:off x="4880142" y="1415437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EC887491-4B71-4873-AE13-1B06E952E9EC}"/>
              </a:ext>
            </a:extLst>
          </p:cNvPr>
          <p:cNvSpPr txBox="1"/>
          <p:nvPr/>
        </p:nvSpPr>
        <p:spPr>
          <a:xfrm>
            <a:off x="5014655" y="2482574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DF9E3CC0-7E2E-42BB-AB68-284CECD8D532}"/>
              </a:ext>
            </a:extLst>
          </p:cNvPr>
          <p:cNvSpPr txBox="1"/>
          <p:nvPr/>
        </p:nvSpPr>
        <p:spPr>
          <a:xfrm>
            <a:off x="4102613" y="313739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250110-EBAD-44D3-9AAA-B779E9074273}"/>
              </a:ext>
            </a:extLst>
          </p:cNvPr>
          <p:cNvSpPr txBox="1"/>
          <p:nvPr/>
        </p:nvSpPr>
        <p:spPr>
          <a:xfrm>
            <a:off x="5699629" y="319937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5E345AC-9F6B-4DEA-84A2-5E8DC3D3F07F}"/>
              </a:ext>
            </a:extLst>
          </p:cNvPr>
          <p:cNvSpPr txBox="1"/>
          <p:nvPr/>
        </p:nvSpPr>
        <p:spPr>
          <a:xfrm>
            <a:off x="5800276" y="1511160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217FE5A3-047C-48CF-972F-C651DAA21AEF}"/>
              </a:ext>
            </a:extLst>
          </p:cNvPr>
          <p:cNvSpPr txBox="1"/>
          <p:nvPr/>
        </p:nvSpPr>
        <p:spPr>
          <a:xfrm>
            <a:off x="4294905" y="18041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085DA69-3057-4B41-88E5-C2E2A336F8BD}"/>
              </a:ext>
            </a:extLst>
          </p:cNvPr>
          <p:cNvSpPr txBox="1"/>
          <p:nvPr/>
        </p:nvSpPr>
        <p:spPr>
          <a:xfrm>
            <a:off x="3638484" y="105044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641615AE-1588-45AD-9C73-C4ED27ED67F4}"/>
              </a:ext>
            </a:extLst>
          </p:cNvPr>
          <p:cNvSpPr txBox="1"/>
          <p:nvPr/>
        </p:nvSpPr>
        <p:spPr>
          <a:xfrm>
            <a:off x="5152779" y="102721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AF51AFAA-37F2-4522-AD34-FFDF6E30979E}"/>
              </a:ext>
            </a:extLst>
          </p:cNvPr>
          <p:cNvSpPr txBox="1"/>
          <p:nvPr/>
        </p:nvSpPr>
        <p:spPr>
          <a:xfrm>
            <a:off x="1801017" y="143173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76C611ED-BFA9-4534-A7A1-C56C531DF547}"/>
              </a:ext>
            </a:extLst>
          </p:cNvPr>
          <p:cNvSpPr/>
          <p:nvPr/>
        </p:nvSpPr>
        <p:spPr>
          <a:xfrm rot="6841741">
            <a:off x="7386806" y="2132685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F6E6D15-827A-4AA1-A21F-CBB105E6CE1C}"/>
              </a:ext>
            </a:extLst>
          </p:cNvPr>
          <p:cNvCxnSpPr>
            <a:cxnSpLocks/>
          </p:cNvCxnSpPr>
          <p:nvPr/>
        </p:nvCxnSpPr>
        <p:spPr>
          <a:xfrm>
            <a:off x="7072669" y="1016271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19C8B8BB-26F2-44E4-B069-FE382B50C1F0}"/>
              </a:ext>
            </a:extLst>
          </p:cNvPr>
          <p:cNvCxnSpPr/>
          <p:nvPr/>
        </p:nvCxnSpPr>
        <p:spPr>
          <a:xfrm>
            <a:off x="6588575" y="1511544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25D14561-D75A-4181-91B5-BC92DAEE9261}"/>
              </a:ext>
            </a:extLst>
          </p:cNvPr>
          <p:cNvCxnSpPr>
            <a:cxnSpLocks/>
          </p:cNvCxnSpPr>
          <p:nvPr/>
        </p:nvCxnSpPr>
        <p:spPr>
          <a:xfrm>
            <a:off x="6579610" y="3214838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E041308-4E14-401E-AF05-F60150922294}"/>
              </a:ext>
            </a:extLst>
          </p:cNvPr>
          <p:cNvCxnSpPr>
            <a:cxnSpLocks/>
          </p:cNvCxnSpPr>
          <p:nvPr/>
        </p:nvCxnSpPr>
        <p:spPr>
          <a:xfrm>
            <a:off x="6561681" y="1511544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A9F913C0-8621-4144-BC02-17C296D5216D}"/>
              </a:ext>
            </a:extLst>
          </p:cNvPr>
          <p:cNvCxnSpPr>
            <a:cxnSpLocks/>
          </p:cNvCxnSpPr>
          <p:nvPr/>
        </p:nvCxnSpPr>
        <p:spPr>
          <a:xfrm>
            <a:off x="7306797" y="1491911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EBA453CC-A5CD-417E-B187-7C6DFCFC6A26}"/>
              </a:ext>
            </a:extLst>
          </p:cNvPr>
          <p:cNvCxnSpPr>
            <a:cxnSpLocks/>
          </p:cNvCxnSpPr>
          <p:nvPr/>
        </p:nvCxnSpPr>
        <p:spPr>
          <a:xfrm flipV="1">
            <a:off x="7668035" y="2234784"/>
            <a:ext cx="1169352" cy="20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2E197F8C-8947-4AB3-8670-FFC8C5C6937A}"/>
              </a:ext>
            </a:extLst>
          </p:cNvPr>
          <p:cNvCxnSpPr>
            <a:cxnSpLocks/>
          </p:cNvCxnSpPr>
          <p:nvPr/>
        </p:nvCxnSpPr>
        <p:spPr>
          <a:xfrm>
            <a:off x="7668035" y="1016271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6" name="Arc 405">
            <a:extLst>
              <a:ext uri="{FF2B5EF4-FFF2-40B4-BE49-F238E27FC236}">
                <a16:creationId xmlns:a16="http://schemas.microsoft.com/office/drawing/2014/main" id="{73BD6181-8E54-4470-BCB9-B9C7403FADE0}"/>
              </a:ext>
            </a:extLst>
          </p:cNvPr>
          <p:cNvSpPr/>
          <p:nvPr/>
        </p:nvSpPr>
        <p:spPr>
          <a:xfrm rot="18168457">
            <a:off x="7117072" y="1343327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CE47B05-344E-4CA4-8F94-DCA0BC635A91}"/>
                  </a:ext>
                </a:extLst>
              </p:cNvPr>
              <p:cNvSpPr txBox="1"/>
              <p:nvPr/>
            </p:nvSpPr>
            <p:spPr>
              <a:xfrm>
                <a:off x="7306797" y="1007133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CE47B05-344E-4CA4-8F94-DCA0BC635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797" y="1007133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ED7E3219-C467-43BA-9ABD-4C5FA7A70FB1}"/>
                  </a:ext>
                </a:extLst>
              </p:cNvPr>
              <p:cNvSpPr txBox="1"/>
              <p:nvPr/>
            </p:nvSpPr>
            <p:spPr>
              <a:xfrm>
                <a:off x="7744530" y="290862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ED7E3219-C467-43BA-9ABD-4C5FA7A7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30" y="2908629"/>
                <a:ext cx="197170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" name="Arc 408">
            <a:extLst>
              <a:ext uri="{FF2B5EF4-FFF2-40B4-BE49-F238E27FC236}">
                <a16:creationId xmlns:a16="http://schemas.microsoft.com/office/drawing/2014/main" id="{C553182D-A78B-4EBD-922A-A1C8E4268BCA}"/>
              </a:ext>
            </a:extLst>
          </p:cNvPr>
          <p:cNvSpPr/>
          <p:nvPr/>
        </p:nvSpPr>
        <p:spPr>
          <a:xfrm rot="4472994">
            <a:off x="7301559" y="1897346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D154B9F7-069A-4A50-833B-F7A90A879B53}"/>
                  </a:ext>
                </a:extLst>
              </p:cNvPr>
              <p:cNvSpPr txBox="1"/>
              <p:nvPr/>
            </p:nvSpPr>
            <p:spPr>
              <a:xfrm rot="1751227">
                <a:off x="7987305" y="2569326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D154B9F7-069A-4A50-833B-F7A90A879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7987305" y="2569326"/>
                <a:ext cx="748603" cy="276999"/>
              </a:xfrm>
              <a:prstGeom prst="rect">
                <a:avLst/>
              </a:prstGeom>
              <a:blipFill>
                <a:blip r:embed="rId5"/>
                <a:stretch>
                  <a:fillRect l="-6107" t="-2000" r="-4580" b="-7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TextBox 410">
            <a:extLst>
              <a:ext uri="{FF2B5EF4-FFF2-40B4-BE49-F238E27FC236}">
                <a16:creationId xmlns:a16="http://schemas.microsoft.com/office/drawing/2014/main" id="{FB0D0DEF-2AFD-4309-9712-1415F988C233}"/>
              </a:ext>
            </a:extLst>
          </p:cNvPr>
          <p:cNvSpPr txBox="1"/>
          <p:nvPr/>
        </p:nvSpPr>
        <p:spPr>
          <a:xfrm>
            <a:off x="7832580" y="312995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0E424CB2-BF0A-494B-B826-5CA204507A4C}"/>
              </a:ext>
            </a:extLst>
          </p:cNvPr>
          <p:cNvSpPr/>
          <p:nvPr/>
        </p:nvSpPr>
        <p:spPr>
          <a:xfrm>
            <a:off x="8074803" y="315003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DB011EC-1487-4A73-A05E-8037C6C58630}"/>
              </a:ext>
            </a:extLst>
          </p:cNvPr>
          <p:cNvSpPr txBox="1"/>
          <p:nvPr/>
        </p:nvSpPr>
        <p:spPr>
          <a:xfrm>
            <a:off x="6247401" y="105454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0BD6EE27-9DF2-4329-BB2E-65DB17F6234E}"/>
              </a:ext>
            </a:extLst>
          </p:cNvPr>
          <p:cNvSpPr txBox="1"/>
          <p:nvPr/>
        </p:nvSpPr>
        <p:spPr>
          <a:xfrm>
            <a:off x="6283262" y="316330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8EC994EC-9B58-47B4-9D46-224D69D8D915}"/>
              </a:ext>
            </a:extLst>
          </p:cNvPr>
          <p:cNvSpPr/>
          <p:nvPr/>
        </p:nvSpPr>
        <p:spPr>
          <a:xfrm>
            <a:off x="6536093" y="144844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B01AC2E5-C18B-4875-A8F7-E2A86FF3695E}"/>
              </a:ext>
            </a:extLst>
          </p:cNvPr>
          <p:cNvSpPr/>
          <p:nvPr/>
        </p:nvSpPr>
        <p:spPr>
          <a:xfrm>
            <a:off x="6521859" y="315880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80076B1B-1DDD-4E06-BF4A-1A1152DDB917}"/>
              </a:ext>
            </a:extLst>
          </p:cNvPr>
          <p:cNvCxnSpPr>
            <a:cxnSpLocks/>
          </p:cNvCxnSpPr>
          <p:nvPr/>
        </p:nvCxnSpPr>
        <p:spPr>
          <a:xfrm flipV="1">
            <a:off x="7704700" y="1571568"/>
            <a:ext cx="1279201" cy="68287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04292374-FEB9-4085-99FF-080D36737D70}"/>
              </a:ext>
            </a:extLst>
          </p:cNvPr>
          <p:cNvSpPr txBox="1"/>
          <p:nvPr/>
        </p:nvSpPr>
        <p:spPr>
          <a:xfrm>
            <a:off x="7035454" y="144995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BF005B4C-BBE9-4DD8-86CD-988B95A988C3}"/>
              </a:ext>
            </a:extLst>
          </p:cNvPr>
          <p:cNvSpPr/>
          <p:nvPr/>
        </p:nvSpPr>
        <p:spPr>
          <a:xfrm>
            <a:off x="7244057" y="143793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AD18A603-FE03-45EA-8DF9-F63728EF10F6}"/>
              </a:ext>
            </a:extLst>
          </p:cNvPr>
          <p:cNvCxnSpPr>
            <a:cxnSpLocks/>
          </p:cNvCxnSpPr>
          <p:nvPr/>
        </p:nvCxnSpPr>
        <p:spPr>
          <a:xfrm flipH="1" flipV="1">
            <a:off x="7677340" y="1472269"/>
            <a:ext cx="12335" cy="783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7" name="Arc 426">
            <a:extLst>
              <a:ext uri="{FF2B5EF4-FFF2-40B4-BE49-F238E27FC236}">
                <a16:creationId xmlns:a16="http://schemas.microsoft.com/office/drawing/2014/main" id="{05E5F860-75E3-4173-94DC-48FC159A709A}"/>
              </a:ext>
            </a:extLst>
          </p:cNvPr>
          <p:cNvSpPr/>
          <p:nvPr/>
        </p:nvSpPr>
        <p:spPr>
          <a:xfrm rot="1584642">
            <a:off x="7587656" y="1759955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84634016-4788-4ACA-A7D8-38A1F8E86519}"/>
                  </a:ext>
                </a:extLst>
              </p:cNvPr>
              <p:cNvSpPr txBox="1"/>
              <p:nvPr/>
            </p:nvSpPr>
            <p:spPr>
              <a:xfrm>
                <a:off x="8414524" y="1887612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84634016-4788-4ACA-A7D8-38A1F8E86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524" y="1887612"/>
                <a:ext cx="197170" cy="276999"/>
              </a:xfrm>
              <a:prstGeom prst="rect">
                <a:avLst/>
              </a:prstGeom>
              <a:blipFill>
                <a:blip r:embed="rId6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Arc 428">
            <a:extLst>
              <a:ext uri="{FF2B5EF4-FFF2-40B4-BE49-F238E27FC236}">
                <a16:creationId xmlns:a16="http://schemas.microsoft.com/office/drawing/2014/main" id="{C7740B72-D8CE-46F6-8603-0AB0C92B1644}"/>
              </a:ext>
            </a:extLst>
          </p:cNvPr>
          <p:cNvSpPr/>
          <p:nvPr/>
        </p:nvSpPr>
        <p:spPr>
          <a:xfrm rot="20702616">
            <a:off x="7289408" y="182953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41DD5A5D-A709-492B-8ED8-D5572469F005}"/>
                  </a:ext>
                </a:extLst>
              </p:cNvPr>
              <p:cNvSpPr txBox="1"/>
              <p:nvPr/>
            </p:nvSpPr>
            <p:spPr>
              <a:xfrm rot="19546790">
                <a:off x="7857958" y="1456076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41DD5A5D-A709-492B-8ED8-D5572469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46790">
                <a:off x="7857958" y="1456076"/>
                <a:ext cx="748603" cy="276999"/>
              </a:xfrm>
              <a:prstGeom prst="rect">
                <a:avLst/>
              </a:prstGeom>
              <a:blipFill>
                <a:blip r:embed="rId7"/>
                <a:stretch>
                  <a:fillRect l="-3906" t="-2804" r="-7031" b="-6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09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22337E6-3C17-497D-9797-1762846016A2}"/>
              </a:ext>
            </a:extLst>
          </p:cNvPr>
          <p:cNvSpPr/>
          <p:nvPr/>
        </p:nvSpPr>
        <p:spPr>
          <a:xfrm>
            <a:off x="4165031" y="2523482"/>
            <a:ext cx="2347826" cy="2231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B34E74-1D72-443E-8220-E07FA1F2F98E}"/>
              </a:ext>
            </a:extLst>
          </p:cNvPr>
          <p:cNvCxnSpPr/>
          <p:nvPr/>
        </p:nvCxnSpPr>
        <p:spPr>
          <a:xfrm flipV="1">
            <a:off x="5774345" y="454690"/>
            <a:ext cx="0" cy="316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58A7DB9-AD36-402D-8E49-E97B410E2416}"/>
              </a:ext>
            </a:extLst>
          </p:cNvPr>
          <p:cNvCxnSpPr>
            <a:cxnSpLocks/>
          </p:cNvCxnSpPr>
          <p:nvPr/>
        </p:nvCxnSpPr>
        <p:spPr>
          <a:xfrm flipV="1">
            <a:off x="5747450" y="3619231"/>
            <a:ext cx="333487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C0CE86E-48EA-421C-B9DC-32D16F7E7A79}"/>
              </a:ext>
            </a:extLst>
          </p:cNvPr>
          <p:cNvCxnSpPr>
            <a:cxnSpLocks/>
          </p:cNvCxnSpPr>
          <p:nvPr/>
        </p:nvCxnSpPr>
        <p:spPr>
          <a:xfrm flipV="1">
            <a:off x="5774344" y="1915938"/>
            <a:ext cx="2849703" cy="1703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B10B450-9EB2-4D35-BE9B-0122A7667308}"/>
              </a:ext>
            </a:extLst>
          </p:cNvPr>
          <p:cNvSpPr/>
          <p:nvPr/>
        </p:nvSpPr>
        <p:spPr>
          <a:xfrm>
            <a:off x="5635405" y="1140498"/>
            <a:ext cx="277878" cy="8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C52465A-EB41-4CCB-98E6-88BE0EAE0A34}"/>
              </a:ext>
            </a:extLst>
          </p:cNvPr>
          <p:cNvSpPr/>
          <p:nvPr/>
        </p:nvSpPr>
        <p:spPr>
          <a:xfrm>
            <a:off x="7432824" y="3487004"/>
            <a:ext cx="950248" cy="2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4BEE4BB-DE7D-4D39-A3C8-6925E613E4D0}"/>
              </a:ext>
            </a:extLst>
          </p:cNvPr>
          <p:cNvSpPr/>
          <p:nvPr/>
        </p:nvSpPr>
        <p:spPr>
          <a:xfrm rot="3461444">
            <a:off x="7513351" y="2028405"/>
            <a:ext cx="277878" cy="8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A70472B-180C-4453-8852-6D88D0CA1DE7}"/>
                  </a:ext>
                </a:extLst>
              </p:cNvPr>
              <p:cNvSpPr txBox="1"/>
              <p:nvPr/>
            </p:nvSpPr>
            <p:spPr>
              <a:xfrm>
                <a:off x="7308692" y="1919898"/>
                <a:ext cx="389961" cy="46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b="1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A70472B-180C-4453-8852-6D88D0CA1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692" y="1919898"/>
                <a:ext cx="389961" cy="465897"/>
              </a:xfrm>
              <a:prstGeom prst="rect">
                <a:avLst/>
              </a:prstGeom>
              <a:blipFill>
                <a:blip r:embed="rId2"/>
                <a:stretch>
                  <a:fillRect l="-28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5BFB9C5-D110-4996-BD6B-49D3B991007A}"/>
                  </a:ext>
                </a:extLst>
              </p:cNvPr>
              <p:cNvSpPr txBox="1"/>
              <p:nvPr/>
            </p:nvSpPr>
            <p:spPr>
              <a:xfrm>
                <a:off x="5325353" y="1393098"/>
                <a:ext cx="253015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sz="2400" b="1"/>
              </a:p>
            </p:txBody>
          </p:sp>
        </mc:Choice>
        <mc:Fallback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5BFB9C5-D110-4996-BD6B-49D3B9910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353" y="1393098"/>
                <a:ext cx="253015" cy="495520"/>
              </a:xfrm>
              <a:prstGeom prst="rect">
                <a:avLst/>
              </a:prstGeom>
              <a:blipFill>
                <a:blip r:embed="rId3"/>
                <a:stretch>
                  <a:fillRect l="-56098" r="-24390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48FBBBD-718C-4B4D-AE06-46A1392B7681}"/>
                  </a:ext>
                </a:extLst>
              </p:cNvPr>
              <p:cNvSpPr txBox="1"/>
              <p:nvPr/>
            </p:nvSpPr>
            <p:spPr>
              <a:xfrm>
                <a:off x="7830203" y="3663703"/>
                <a:ext cx="253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400" b="1"/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48FBBBD-718C-4B4D-AE06-46A1392B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203" y="3663703"/>
                <a:ext cx="253015" cy="461665"/>
              </a:xfrm>
              <a:prstGeom prst="rect">
                <a:avLst/>
              </a:prstGeom>
              <a:blipFill>
                <a:blip r:embed="rId4"/>
                <a:stretch>
                  <a:fillRect l="-50000" r="-1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3FADCFED-5D37-41DD-8758-AA7035AA40AD}"/>
              </a:ext>
            </a:extLst>
          </p:cNvPr>
          <p:cNvSpPr/>
          <p:nvPr/>
        </p:nvSpPr>
        <p:spPr>
          <a:xfrm rot="3248404">
            <a:off x="6085946" y="2934790"/>
            <a:ext cx="914400" cy="914400"/>
          </a:xfrm>
          <a:prstGeom prst="arc">
            <a:avLst>
              <a:gd name="adj1" fmla="val 15150010"/>
              <a:gd name="adj2" fmla="val 202310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F71A075-C545-4319-928B-4D5500187E24}"/>
                  </a:ext>
                </a:extLst>
              </p:cNvPr>
              <p:cNvSpPr txBox="1"/>
              <p:nvPr/>
            </p:nvSpPr>
            <p:spPr>
              <a:xfrm>
                <a:off x="6969434" y="3059668"/>
                <a:ext cx="389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F71A075-C545-4319-928B-4D550018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34" y="3059668"/>
                <a:ext cx="3899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A4CFA1-A928-49DF-9CB1-17E03C241552}"/>
              </a:ext>
            </a:extLst>
          </p:cNvPr>
          <p:cNvCxnSpPr>
            <a:cxnSpLocks/>
          </p:cNvCxnSpPr>
          <p:nvPr/>
        </p:nvCxnSpPr>
        <p:spPr>
          <a:xfrm>
            <a:off x="4625251" y="1915938"/>
            <a:ext cx="2214820" cy="343599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88DAF485-7AF2-4915-B4AB-6782FA1B2945}"/>
              </a:ext>
            </a:extLst>
          </p:cNvPr>
          <p:cNvSpPr txBox="1"/>
          <p:nvPr/>
        </p:nvSpPr>
        <p:spPr>
          <a:xfrm>
            <a:off x="4341429" y="148781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F7216E-5A23-45C5-BF88-C276CBAA6556}"/>
              </a:ext>
            </a:extLst>
          </p:cNvPr>
          <p:cNvSpPr txBox="1"/>
          <p:nvPr/>
        </p:nvSpPr>
        <p:spPr>
          <a:xfrm>
            <a:off x="6765306" y="522189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61" name="Arc 260">
            <a:extLst>
              <a:ext uri="{FF2B5EF4-FFF2-40B4-BE49-F238E27FC236}">
                <a16:creationId xmlns:a16="http://schemas.microsoft.com/office/drawing/2014/main" id="{F6F5A375-D82B-45B3-9582-A5C5DB30F48D}"/>
              </a:ext>
            </a:extLst>
          </p:cNvPr>
          <p:cNvSpPr/>
          <p:nvPr/>
        </p:nvSpPr>
        <p:spPr>
          <a:xfrm rot="17795845">
            <a:off x="6099838" y="4196341"/>
            <a:ext cx="914400" cy="914400"/>
          </a:xfrm>
          <a:prstGeom prst="arc">
            <a:avLst>
              <a:gd name="adj1" fmla="val 17123329"/>
              <a:gd name="adj2" fmla="val 19685584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220635E-F63D-4BCC-98BA-6885C98CAF68}"/>
                  </a:ext>
                </a:extLst>
              </p:cNvPr>
              <p:cNvSpPr txBox="1"/>
              <p:nvPr/>
            </p:nvSpPr>
            <p:spPr>
              <a:xfrm>
                <a:off x="6118168" y="3886777"/>
                <a:ext cx="389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220635E-F63D-4BCC-98BA-6885C98C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168" y="3886777"/>
                <a:ext cx="3899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692387B-6F17-4D4A-880B-3E944E255B68}"/>
              </a:ext>
            </a:extLst>
          </p:cNvPr>
          <p:cNvCxnSpPr>
            <a:cxnSpLocks/>
          </p:cNvCxnSpPr>
          <p:nvPr/>
        </p:nvCxnSpPr>
        <p:spPr>
          <a:xfrm flipH="1" flipV="1">
            <a:off x="3990368" y="875127"/>
            <a:ext cx="1766046" cy="27555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51BC175-8BBE-4383-8884-272EB4784F57}"/>
                  </a:ext>
                </a:extLst>
              </p:cNvPr>
              <p:cNvSpPr txBox="1"/>
              <p:nvPr/>
            </p:nvSpPr>
            <p:spPr>
              <a:xfrm>
                <a:off x="4193087" y="1729574"/>
                <a:ext cx="253015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400" b="1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51BC175-8BBE-4383-8884-272EB478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087" y="1729574"/>
                <a:ext cx="253015" cy="495520"/>
              </a:xfrm>
              <a:prstGeom prst="rect">
                <a:avLst/>
              </a:prstGeom>
              <a:blipFill>
                <a:blip r:embed="rId7"/>
                <a:stretch>
                  <a:fillRect l="-70732" r="-31707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ectangle 267">
            <a:extLst>
              <a:ext uri="{FF2B5EF4-FFF2-40B4-BE49-F238E27FC236}">
                <a16:creationId xmlns:a16="http://schemas.microsoft.com/office/drawing/2014/main" id="{DE8FB70B-C767-4EB4-A858-82E38D62BB85}"/>
              </a:ext>
            </a:extLst>
          </p:cNvPr>
          <p:cNvSpPr/>
          <p:nvPr/>
        </p:nvSpPr>
        <p:spPr>
          <a:xfrm rot="19536563">
            <a:off x="4465035" y="1412829"/>
            <a:ext cx="277878" cy="8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1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552</Words>
  <Application>Microsoft Office PowerPoint</Application>
  <PresentationFormat>Widescreen</PresentationFormat>
  <Paragraphs>407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Adobe Hebrew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65</cp:revision>
  <dcterms:created xsi:type="dcterms:W3CDTF">2023-01-27T09:13:56Z</dcterms:created>
  <dcterms:modified xsi:type="dcterms:W3CDTF">2023-02-05T20:38:39Z</dcterms:modified>
</cp:coreProperties>
</file>