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910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D321-59C0-4101-B047-66E21EDD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D3404-4D62-4DC8-AFB8-AF840FB7B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05C3-11A4-49D6-B0EA-DC0237E4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36C4-A6DD-4D26-9E28-49E88939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CA42-4C56-4801-A8F5-6DC997B2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78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3B5-045C-478C-B947-811CF296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FA87-969A-4BB4-BFBC-A6E482EE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7D48-7893-4B76-B0D0-8543D316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2EE30-A535-4854-8A33-31157A5A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A79FB-386E-4C4E-82D5-1A85952C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77BEA-F849-4E1E-8379-E6E1148BB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05DB0-15F6-4C1C-8A58-549051EF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EFA0-3B1D-481A-AADF-8564CD40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2933-CE14-4188-862E-11C8B389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2672-7D75-4010-ADE4-97CC318C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0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0FCC-14A5-422A-AC67-4F31F366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F5A9-93EF-4624-8559-5D4EF7B7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AC44-1B74-4082-AAEB-4D9087B7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FDA2E-C94C-4F50-9D3B-B470CCD5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CE957-E0CF-4569-86EB-07694CFF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966C-B025-4EB1-B949-E9BADC43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0238-5EE0-4ECE-8D01-BE594920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6BF6-9E5D-42F7-9274-32F35ADD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92F3-AD7C-4D22-BCCC-45DA878F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FF28-9E27-4F48-9DBD-8B6A3EDF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8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E946-E031-41C4-B31A-DE0ED94F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6B83-24C3-47C4-9DEB-0B4A05C91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94BF1-49BF-4CD2-9BB2-C4C67A31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07E0-0B1B-4879-B603-BE67BF8C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2B7FA-91B8-42D4-87C2-41F1A079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FC61-EEEE-46B3-B6D4-C71632AC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1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4AB5-EF89-4FD3-8F96-E20BA5CE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D6D0C-CAE8-452A-8778-6766DCD4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72A5C-B8A3-4DAC-A572-11FD5CE07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2F27B-F599-4154-9C80-7C5C931A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B0A33-A14E-4597-8F8B-3A8A7915F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AF633-CB38-4F4A-9C1A-180B59B6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63CC6-E3B5-4A0E-8E0D-E825B348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58284-41A1-487C-83AD-72D4AFDE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A5A8-DF31-49D3-8E26-C0300BBC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B7EED-F0EC-4432-9FEC-84F45037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B4B0-F865-4B8B-9CCE-9EBA6179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6607B-6D73-425C-AD18-01A4C7C7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7412F-ACD1-4C40-B6FB-2EA68E51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4A089-2F87-413F-B7FB-05FF21C7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CF298-691C-4903-8410-4E0A6946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46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A70E-F739-45D9-8645-00AB2E42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6CE3-4D01-472F-85C1-0A4AAFE13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3E1BF-F107-45B7-83B8-7CD6E3675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BEC3-0A69-4EE9-ACBF-28EE026F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F1DA-29C0-4B99-8C80-10C5F40F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5111-9700-49FD-BCAF-524DC0B3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0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EE4-38D6-4A8D-BCBA-2FB22A42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C6C95-786C-481E-91F2-BC79CEFD4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6655A-F89D-4375-8F43-47B0BA59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5CA79-0238-4A06-903D-2583698B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F959C-0A49-4998-A92F-D087D949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E39D0-F804-45F3-AB44-30C15CBD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3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1D958-7AFE-4B91-88DE-303E99EC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12072-040F-49EE-82F8-DFE1E053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47B0-EC22-4A92-B857-109A1F3B9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3426-F5EB-42E8-804D-753E5438A9D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B234-0378-4A3E-B8FB-9C95C0AF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5121-F45E-47D8-8C00-4B42543C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927F-09BE-441A-9231-04F902B43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1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C19114-64C5-443D-A776-38F558A5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74" y="1960465"/>
            <a:ext cx="4740051" cy="2956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1F1228-1810-4C02-BE08-D5466AA6D2DC}"/>
              </a:ext>
            </a:extLst>
          </p:cNvPr>
          <p:cNvSpPr txBox="1"/>
          <p:nvPr/>
        </p:nvSpPr>
        <p:spPr>
          <a:xfrm>
            <a:off x="4069976" y="1870031"/>
            <a:ext cx="11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100C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E776E-34F1-4964-A172-E8FB4341EA59}"/>
              </a:ext>
            </a:extLst>
          </p:cNvPr>
          <p:cNvSpPr txBox="1"/>
          <p:nvPr/>
        </p:nvSpPr>
        <p:spPr>
          <a:xfrm>
            <a:off x="7354401" y="1870031"/>
            <a:ext cx="11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212F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475D9-D67E-43FD-B162-07AE0FD7B1CD}"/>
              </a:ext>
            </a:extLst>
          </p:cNvPr>
          <p:cNvSpPr txBox="1"/>
          <p:nvPr/>
        </p:nvSpPr>
        <p:spPr>
          <a:xfrm>
            <a:off x="4210073" y="4722742"/>
            <a:ext cx="11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2877B-44D4-4EAB-A7E3-B9D06BD49160}"/>
              </a:ext>
            </a:extLst>
          </p:cNvPr>
          <p:cNvSpPr txBox="1"/>
          <p:nvPr/>
        </p:nvSpPr>
        <p:spPr>
          <a:xfrm>
            <a:off x="7479904" y="4638382"/>
            <a:ext cx="11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32F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00E2F-9DAC-4810-8EFF-AAB211B1F0CD}"/>
              </a:ext>
            </a:extLst>
          </p:cNvPr>
          <p:cNvSpPr txBox="1"/>
          <p:nvPr/>
        </p:nvSpPr>
        <p:spPr>
          <a:xfrm>
            <a:off x="2958352" y="2135258"/>
            <a:ext cx="11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Steam 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0A786-22A0-469C-AD3C-8099C9255FD4}"/>
              </a:ext>
            </a:extLst>
          </p:cNvPr>
          <p:cNvSpPr txBox="1"/>
          <p:nvPr/>
        </p:nvSpPr>
        <p:spPr>
          <a:xfrm>
            <a:off x="2820549" y="4387134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Freezing 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F9AB5-8655-4381-9AA7-8A93D9ED4357}"/>
              </a:ext>
            </a:extLst>
          </p:cNvPr>
          <p:cNvSpPr txBox="1"/>
          <p:nvPr/>
        </p:nvSpPr>
        <p:spPr>
          <a:xfrm>
            <a:off x="4688542" y="3024324"/>
            <a:ext cx="3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9E0CB8-D765-4F28-98A7-9EE62E22CA2E}"/>
              </a:ext>
            </a:extLst>
          </p:cNvPr>
          <p:cNvSpPr txBox="1"/>
          <p:nvPr/>
        </p:nvSpPr>
        <p:spPr>
          <a:xfrm>
            <a:off x="7049599" y="3024324"/>
            <a:ext cx="3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err="1"/>
              <a:t>Tf</a:t>
            </a:r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88807-2CF3-480C-A28C-D968C440AEE8}"/>
              </a:ext>
            </a:extLst>
          </p:cNvPr>
          <p:cNvSpPr txBox="1"/>
          <p:nvPr/>
        </p:nvSpPr>
        <p:spPr>
          <a:xfrm>
            <a:off x="4383741" y="890149"/>
            <a:ext cx="3272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Temperature scale Conversion</a:t>
            </a:r>
          </a:p>
        </p:txBody>
      </p:sp>
    </p:spTree>
    <p:extLst>
      <p:ext uri="{BB962C8B-B14F-4D97-AF65-F5344CB8AC3E}">
        <p14:creationId xmlns:p14="http://schemas.microsoft.com/office/powerpoint/2010/main" val="365404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47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9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6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70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32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15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79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53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6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97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495CB-0A20-4338-BFD5-28037FF123C1}"/>
              </a:ext>
            </a:extLst>
          </p:cNvPr>
          <p:cNvSpPr txBox="1"/>
          <p:nvPr/>
        </p:nvSpPr>
        <p:spPr>
          <a:xfrm>
            <a:off x="4429087" y="340204"/>
            <a:ext cx="3272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Closed System Work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1A6108-99B9-492A-A1DA-5336A3F573FF}"/>
              </a:ext>
            </a:extLst>
          </p:cNvPr>
          <p:cNvCxnSpPr/>
          <p:nvPr/>
        </p:nvCxnSpPr>
        <p:spPr>
          <a:xfrm flipV="1">
            <a:off x="4657613" y="2005853"/>
            <a:ext cx="0" cy="26266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EE820-495B-4D0A-B03A-41906AA824BA}"/>
              </a:ext>
            </a:extLst>
          </p:cNvPr>
          <p:cNvCxnSpPr>
            <a:cxnSpLocks/>
          </p:cNvCxnSpPr>
          <p:nvPr/>
        </p:nvCxnSpPr>
        <p:spPr>
          <a:xfrm flipV="1">
            <a:off x="4647453" y="4608006"/>
            <a:ext cx="294042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1DCC7E09-010E-401F-809A-E89015AD8261}"/>
              </a:ext>
            </a:extLst>
          </p:cNvPr>
          <p:cNvSpPr/>
          <p:nvPr/>
        </p:nvSpPr>
        <p:spPr>
          <a:xfrm flipH="1" flipV="1">
            <a:off x="4991100" y="609598"/>
            <a:ext cx="4137659" cy="3467155"/>
          </a:xfrm>
          <a:prstGeom prst="arc">
            <a:avLst>
              <a:gd name="adj1" fmla="val 16200000"/>
              <a:gd name="adj2" fmla="val 2081819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ACD483-3B47-4E36-A4E4-D6DBD7DF1490}"/>
              </a:ext>
            </a:extLst>
          </p:cNvPr>
          <p:cNvCxnSpPr/>
          <p:nvPr/>
        </p:nvCxnSpPr>
        <p:spPr>
          <a:xfrm>
            <a:off x="4637293" y="4998720"/>
            <a:ext cx="28557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40D118-FA97-49FF-A8DD-EA0D64CC34EC}"/>
              </a:ext>
            </a:extLst>
          </p:cNvPr>
          <p:cNvCxnSpPr/>
          <p:nvPr/>
        </p:nvCxnSpPr>
        <p:spPr>
          <a:xfrm>
            <a:off x="4655073" y="5696025"/>
            <a:ext cx="285570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F6E66E-135A-4A65-867E-8CCFD6DA6A41}"/>
              </a:ext>
            </a:extLst>
          </p:cNvPr>
          <p:cNvCxnSpPr>
            <a:cxnSpLocks/>
          </p:cNvCxnSpPr>
          <p:nvPr/>
        </p:nvCxnSpPr>
        <p:spPr>
          <a:xfrm flipV="1">
            <a:off x="4662693" y="4998720"/>
            <a:ext cx="0" cy="71358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008A3F-BA3A-4593-B26E-96428D23F7E0}"/>
              </a:ext>
            </a:extLst>
          </p:cNvPr>
          <p:cNvCxnSpPr>
            <a:cxnSpLocks/>
          </p:cNvCxnSpPr>
          <p:nvPr/>
        </p:nvCxnSpPr>
        <p:spPr>
          <a:xfrm flipV="1">
            <a:off x="5146786" y="4980787"/>
            <a:ext cx="0" cy="7162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8C9973-7C79-4AF8-89D0-E7AA96362E13}"/>
              </a:ext>
            </a:extLst>
          </p:cNvPr>
          <p:cNvCxnSpPr>
            <a:cxnSpLocks/>
          </p:cNvCxnSpPr>
          <p:nvPr/>
        </p:nvCxnSpPr>
        <p:spPr>
          <a:xfrm flipV="1">
            <a:off x="5230606" y="4988407"/>
            <a:ext cx="0" cy="7162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69431-1D67-4486-B648-26FBA9C73E2A}"/>
              </a:ext>
            </a:extLst>
          </p:cNvPr>
          <p:cNvCxnSpPr>
            <a:cxnSpLocks/>
          </p:cNvCxnSpPr>
          <p:nvPr/>
        </p:nvCxnSpPr>
        <p:spPr>
          <a:xfrm flipV="1">
            <a:off x="5687806" y="4973167"/>
            <a:ext cx="0" cy="7162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447CF2-F618-401E-822F-4C81DBB9D5E4}"/>
              </a:ext>
            </a:extLst>
          </p:cNvPr>
          <p:cNvCxnSpPr>
            <a:cxnSpLocks/>
          </p:cNvCxnSpPr>
          <p:nvPr/>
        </p:nvCxnSpPr>
        <p:spPr>
          <a:xfrm flipV="1">
            <a:off x="5771626" y="4980787"/>
            <a:ext cx="0" cy="7162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F3EE0B-4BA9-48A8-B71E-1EED54FA2497}"/>
              </a:ext>
            </a:extLst>
          </p:cNvPr>
          <p:cNvCxnSpPr>
            <a:cxnSpLocks/>
          </p:cNvCxnSpPr>
          <p:nvPr/>
        </p:nvCxnSpPr>
        <p:spPr>
          <a:xfrm flipV="1">
            <a:off x="6327886" y="4988407"/>
            <a:ext cx="0" cy="7162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258183-298A-4570-9102-34699C0C8765}"/>
              </a:ext>
            </a:extLst>
          </p:cNvPr>
          <p:cNvCxnSpPr>
            <a:cxnSpLocks/>
          </p:cNvCxnSpPr>
          <p:nvPr/>
        </p:nvCxnSpPr>
        <p:spPr>
          <a:xfrm flipV="1">
            <a:off x="6411706" y="4996027"/>
            <a:ext cx="0" cy="7162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2193B5-AE31-4BA4-B6F1-241FAA7319B5}"/>
              </a:ext>
            </a:extLst>
          </p:cNvPr>
          <p:cNvCxnSpPr>
            <a:cxnSpLocks/>
          </p:cNvCxnSpPr>
          <p:nvPr/>
        </p:nvCxnSpPr>
        <p:spPr>
          <a:xfrm flipV="1">
            <a:off x="6960346" y="4988407"/>
            <a:ext cx="0" cy="7162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9E485D-4AAA-4EFC-889C-EEB854FAA5F1}"/>
              </a:ext>
            </a:extLst>
          </p:cNvPr>
          <p:cNvCxnSpPr>
            <a:cxnSpLocks/>
          </p:cNvCxnSpPr>
          <p:nvPr/>
        </p:nvCxnSpPr>
        <p:spPr>
          <a:xfrm flipV="1">
            <a:off x="7044166" y="4996027"/>
            <a:ext cx="0" cy="7162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8FDB26-7FF5-4D3E-A7AB-4B14F6DEC595}"/>
              </a:ext>
            </a:extLst>
          </p:cNvPr>
          <p:cNvCxnSpPr/>
          <p:nvPr/>
        </p:nvCxnSpPr>
        <p:spPr>
          <a:xfrm>
            <a:off x="5230606" y="5334000"/>
            <a:ext cx="1186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FB3852-ACFF-4E73-B273-353FEB71DF05}"/>
              </a:ext>
            </a:extLst>
          </p:cNvPr>
          <p:cNvCxnSpPr/>
          <p:nvPr/>
        </p:nvCxnSpPr>
        <p:spPr>
          <a:xfrm>
            <a:off x="5779246" y="5326380"/>
            <a:ext cx="1186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506E19-23B1-40BD-A045-75824711F8FC}"/>
              </a:ext>
            </a:extLst>
          </p:cNvPr>
          <p:cNvCxnSpPr/>
          <p:nvPr/>
        </p:nvCxnSpPr>
        <p:spPr>
          <a:xfrm>
            <a:off x="6426946" y="5318760"/>
            <a:ext cx="1186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055439-578D-4BCA-83F1-75C47D2F5250}"/>
              </a:ext>
            </a:extLst>
          </p:cNvPr>
          <p:cNvCxnSpPr/>
          <p:nvPr/>
        </p:nvCxnSpPr>
        <p:spPr>
          <a:xfrm>
            <a:off x="7059406" y="5318760"/>
            <a:ext cx="1186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50CCF8D-B781-40AD-AD72-B2E06F9FCEDC}"/>
              </a:ext>
            </a:extLst>
          </p:cNvPr>
          <p:cNvSpPr/>
          <p:nvPr/>
        </p:nvSpPr>
        <p:spPr>
          <a:xfrm>
            <a:off x="5695426" y="3619500"/>
            <a:ext cx="9144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2EE0C0-AC93-43F8-A47D-3C0448BFE9DC}"/>
              </a:ext>
            </a:extLst>
          </p:cNvPr>
          <p:cNvSpPr/>
          <p:nvPr/>
        </p:nvSpPr>
        <p:spPr>
          <a:xfrm>
            <a:off x="6320266" y="3916680"/>
            <a:ext cx="9144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AED217-9D10-4915-A3D0-C335DB3E8CB6}"/>
              </a:ext>
            </a:extLst>
          </p:cNvPr>
          <p:cNvCxnSpPr>
            <a:cxnSpLocks/>
          </p:cNvCxnSpPr>
          <p:nvPr/>
        </p:nvCxnSpPr>
        <p:spPr>
          <a:xfrm>
            <a:off x="5731677" y="3704053"/>
            <a:ext cx="0" cy="829847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431E5F-EBB1-42CC-BDF1-095164F719BE}"/>
              </a:ext>
            </a:extLst>
          </p:cNvPr>
          <p:cNvCxnSpPr>
            <a:cxnSpLocks/>
          </p:cNvCxnSpPr>
          <p:nvPr/>
        </p:nvCxnSpPr>
        <p:spPr>
          <a:xfrm>
            <a:off x="6364137" y="3970753"/>
            <a:ext cx="0" cy="563147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0A28F2-3027-4C04-8279-E45A5D138381}"/>
              </a:ext>
            </a:extLst>
          </p:cNvPr>
          <p:cNvSpPr txBox="1"/>
          <p:nvPr/>
        </p:nvSpPr>
        <p:spPr>
          <a:xfrm>
            <a:off x="4928392" y="2480005"/>
            <a:ext cx="2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76D569-F302-4AC0-B9E0-66AD0DC63BEE}"/>
              </a:ext>
            </a:extLst>
          </p:cNvPr>
          <p:cNvSpPr txBox="1"/>
          <p:nvPr/>
        </p:nvSpPr>
        <p:spPr>
          <a:xfrm>
            <a:off x="5602361" y="3249128"/>
            <a:ext cx="2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A40324-0D6B-4A6F-8D2D-70B2D22F3ACD}"/>
              </a:ext>
            </a:extLst>
          </p:cNvPr>
          <p:cNvSpPr txBox="1"/>
          <p:nvPr/>
        </p:nvSpPr>
        <p:spPr>
          <a:xfrm>
            <a:off x="6230515" y="3576916"/>
            <a:ext cx="2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F39480-1B57-43EF-8064-D694F1EAEDE8}"/>
              </a:ext>
            </a:extLst>
          </p:cNvPr>
          <p:cNvSpPr txBox="1"/>
          <p:nvPr/>
        </p:nvSpPr>
        <p:spPr>
          <a:xfrm>
            <a:off x="6910543" y="3715562"/>
            <a:ext cx="2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F469F9-BE5D-4B8B-8A87-9AF0C97D6579}"/>
              </a:ext>
            </a:extLst>
          </p:cNvPr>
          <p:cNvCxnSpPr/>
          <p:nvPr/>
        </p:nvCxnSpPr>
        <p:spPr>
          <a:xfrm>
            <a:off x="5731677" y="5966460"/>
            <a:ext cx="68002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EEBCB9-FDAE-4B0F-A8C9-255DE140CDD7}"/>
              </a:ext>
            </a:extLst>
          </p:cNvPr>
          <p:cNvSpPr txBox="1"/>
          <p:nvPr/>
        </p:nvSpPr>
        <p:spPr>
          <a:xfrm>
            <a:off x="5859780" y="5962837"/>
            <a:ext cx="46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/>
              <a:t>Δ</a:t>
            </a:r>
            <a:r>
              <a:rPr lang="en-IN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D1F964-B8F3-4553-97C5-6CE8A5BA6FE5}"/>
              </a:ext>
            </a:extLst>
          </p:cNvPr>
          <p:cNvSpPr txBox="1"/>
          <p:nvPr/>
        </p:nvSpPr>
        <p:spPr>
          <a:xfrm>
            <a:off x="5035072" y="5787085"/>
            <a:ext cx="2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E10AAF-12CA-4ABC-A633-4738F443B364}"/>
              </a:ext>
            </a:extLst>
          </p:cNvPr>
          <p:cNvSpPr txBox="1"/>
          <p:nvPr/>
        </p:nvSpPr>
        <p:spPr>
          <a:xfrm>
            <a:off x="6856252" y="5802325"/>
            <a:ext cx="2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D0C197-7443-4BAC-9027-C9B623AB1488}"/>
              </a:ext>
            </a:extLst>
          </p:cNvPr>
          <p:cNvSpPr txBox="1"/>
          <p:nvPr/>
        </p:nvSpPr>
        <p:spPr>
          <a:xfrm>
            <a:off x="4533376" y="1678194"/>
            <a:ext cx="2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85B418-9691-42DF-9F59-AB8D7606BB1B}"/>
              </a:ext>
            </a:extLst>
          </p:cNvPr>
          <p:cNvSpPr txBox="1"/>
          <p:nvPr/>
        </p:nvSpPr>
        <p:spPr>
          <a:xfrm>
            <a:off x="7534388" y="4423340"/>
            <a:ext cx="2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02098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69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1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52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72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79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31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12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98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23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26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7</cp:revision>
  <dcterms:created xsi:type="dcterms:W3CDTF">2023-01-09T03:21:08Z</dcterms:created>
  <dcterms:modified xsi:type="dcterms:W3CDTF">2023-01-09T08:46:59Z</dcterms:modified>
</cp:coreProperties>
</file>