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0" y="2971800"/>
            <a:ext cx="967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KULASEKARAN R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NO:312204487, FCB3AA73FD403A7908B4867168192188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K.C.S. KASI NADAR COLLAGE OF ARTS &amp; SCEINCE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2894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9318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conditional formation.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D8D24C-0EBC-456F-2B05-1E5551083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0299"/>
            <a:ext cx="9601200" cy="5177176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5026283-4463-A98D-FA67-530E7732A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27322"/>
              </p:ext>
            </p:extLst>
          </p:nvPr>
        </p:nvGraphicFramePr>
        <p:xfrm>
          <a:off x="3769425" y="208904"/>
          <a:ext cx="1257300" cy="30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9425" y="208904"/>
                        <a:ext cx="1257300" cy="301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E179B-6439-81EB-E205-E167A713A9BC}"/>
              </a:ext>
            </a:extLst>
          </p:cNvPr>
          <p:cNvSpPr txBox="1"/>
          <p:nvPr/>
        </p:nvSpPr>
        <p:spPr>
          <a:xfrm>
            <a:off x="755332" y="1371600"/>
            <a:ext cx="9912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analysis provides valuable insights into departmental performance and highlights . The examining trends might reveal whether hourly or daily rates are more favorable for employees in specific departments.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 according to department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89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77724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942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 to identify  the employees salary according to their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based on their hourly and daily salary basis.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81001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salary on their daily and hourly basis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 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74676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101412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organization, hourly and daily basis salary average. This data is used to calculate and analyze the project progress metrics.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Field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Hourly Rate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per day 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937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379</Words>
  <Application>Microsoft Office PowerPoint</Application>
  <PresentationFormat>Widescreen</PresentationFormat>
  <Paragraphs>94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23</cp:revision>
  <dcterms:created xsi:type="dcterms:W3CDTF">2024-03-29T15:07:22Z</dcterms:created>
  <dcterms:modified xsi:type="dcterms:W3CDTF">2024-08-27T07:07:51Z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