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7" r:id="rId2"/>
    <p:sldId id="256" r:id="rId3"/>
    <p:sldId id="265" r:id="rId4"/>
    <p:sldId id="264" r:id="rId5"/>
    <p:sldId id="260" r:id="rId6"/>
    <p:sldId id="261" r:id="rId7"/>
    <p:sldId id="263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96" r:id="rId16"/>
    <p:sldId id="297" r:id="rId17"/>
    <p:sldId id="281" r:id="rId18"/>
    <p:sldId id="298" r:id="rId19"/>
    <p:sldId id="295" r:id="rId20"/>
    <p:sldId id="299" r:id="rId21"/>
    <p:sldId id="300" r:id="rId22"/>
    <p:sldId id="302" r:id="rId23"/>
    <p:sldId id="303" r:id="rId24"/>
    <p:sldId id="301" r:id="rId25"/>
    <p:sldId id="290" r:id="rId26"/>
    <p:sldId id="25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lasekhar Reddy" initials="kR" lastIdx="1" clrIdx="0">
    <p:extLst>
      <p:ext uri="{19B8F6BF-5375-455C-9EA6-DF929625EA0E}">
        <p15:presenceInfo xmlns:p15="http://schemas.microsoft.com/office/powerpoint/2012/main" userId="kulasekhar Redd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A2218-225A-48DA-A233-700CA1825B7F}" type="datetimeFigureOut">
              <a:rPr lang="en-IN" smtClean="0"/>
              <a:pPr/>
              <a:t>15-06-2021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F62DE-3E41-4590-A116-3B8EDB791CC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A2218-225A-48DA-A233-700CA1825B7F}" type="datetimeFigureOut">
              <a:rPr lang="en-IN" smtClean="0"/>
              <a:pPr/>
              <a:t>15-06-2021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F62DE-3E41-4590-A116-3B8EDB791CC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A2218-225A-48DA-A233-700CA1825B7F}" type="datetimeFigureOut">
              <a:rPr lang="en-IN" smtClean="0"/>
              <a:pPr/>
              <a:t>15-06-2021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F62DE-3E41-4590-A116-3B8EDB791CC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A2218-225A-48DA-A233-700CA1825B7F}" type="datetimeFigureOut">
              <a:rPr lang="en-IN" smtClean="0"/>
              <a:pPr/>
              <a:t>15-06-2021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F62DE-3E41-4590-A116-3B8EDB791CC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A2218-225A-48DA-A233-700CA1825B7F}" type="datetimeFigureOut">
              <a:rPr lang="en-IN" smtClean="0"/>
              <a:pPr/>
              <a:t>15-06-2021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F62DE-3E41-4590-A116-3B8EDB791CC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Rectangle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A2218-225A-48DA-A233-700CA1825B7F}" type="datetimeFigureOut">
              <a:rPr lang="en-IN" smtClean="0"/>
              <a:pPr/>
              <a:t>15-06-2021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F62DE-3E41-4590-A116-3B8EDB791CC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A2218-225A-48DA-A233-700CA1825B7F}" type="datetimeFigureOut">
              <a:rPr lang="en-IN" smtClean="0"/>
              <a:pPr/>
              <a:t>15-06-2021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F62DE-3E41-4590-A116-3B8EDB791CC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A2218-225A-48DA-A233-700CA1825B7F}" type="datetimeFigureOut">
              <a:rPr lang="en-IN" smtClean="0"/>
              <a:pPr/>
              <a:t>15-06-2021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F62DE-3E41-4590-A116-3B8EDB791CC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A2218-225A-48DA-A233-700CA1825B7F}" type="datetimeFigureOut">
              <a:rPr lang="en-IN" smtClean="0"/>
              <a:pPr/>
              <a:t>15-06-2021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F62DE-3E41-4590-A116-3B8EDB791CC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A2218-225A-48DA-A233-700CA1825B7F}" type="datetimeFigureOut">
              <a:rPr lang="en-IN" smtClean="0"/>
              <a:pPr/>
              <a:t>15-06-2021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F62DE-3E41-4590-A116-3B8EDB791CC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332A2218-225A-48DA-A233-700CA1825B7F}" type="datetimeFigureOut">
              <a:rPr lang="en-IN" smtClean="0"/>
              <a:pPr/>
              <a:t>15-06-2021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/>
          <a:p>
            <a:fld id="{C35F62DE-3E41-4590-A116-3B8EDB791CC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332A2218-225A-48DA-A233-700CA1825B7F}" type="datetimeFigureOut">
              <a:rPr lang="en-IN" smtClean="0"/>
              <a:pPr/>
              <a:t>15-06-2021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C35F62DE-3E41-4590-A116-3B8EDB791CC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e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B2B01-8BBF-4F39-9FB8-F37C50B080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7241"/>
            <a:ext cx="9144000" cy="2108718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TWITTER</a:t>
            </a:r>
            <a:br>
              <a:rPr lang="en-US" b="1" dirty="0">
                <a:solidFill>
                  <a:schemeClr val="accent2">
                    <a:lumMod val="50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DATABASE</a:t>
            </a:r>
            <a:endParaRPr lang="en-IN" b="1" dirty="0">
              <a:solidFill>
                <a:schemeClr val="accent2">
                  <a:lumMod val="50000"/>
                </a:schemeClr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1AD483-5DFE-48EC-A150-609CD19EDF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04470"/>
            <a:ext cx="9144000" cy="257058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PREPARED BY</a:t>
            </a:r>
          </a:p>
          <a:p>
            <a:pPr marL="457200" indent="-457200" algn="l">
              <a:buAutoNum type="arabicPeriod"/>
            </a:pPr>
            <a:r>
              <a:rPr lang="en-US" dirty="0">
                <a:solidFill>
                  <a:srgbClr val="0070C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KULASEKHAR REDDY NARPALA</a:t>
            </a:r>
          </a:p>
          <a:p>
            <a:pPr marL="457200" indent="-457200" algn="l">
              <a:buAutoNum type="arabicPeriod"/>
            </a:pPr>
            <a:r>
              <a:rPr lang="en-IN" dirty="0">
                <a:solidFill>
                  <a:srgbClr val="0070C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INDRAJA REDDY</a:t>
            </a:r>
          </a:p>
          <a:p>
            <a:pPr marL="457200" indent="-457200" algn="l">
              <a:buAutoNum type="arabicPeriod"/>
            </a:pPr>
            <a:r>
              <a:rPr lang="en-IN" dirty="0">
                <a:solidFill>
                  <a:srgbClr val="0070C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JALLA MAMATHA</a:t>
            </a:r>
          </a:p>
          <a:p>
            <a:pPr marL="457200" indent="-457200" algn="l">
              <a:buAutoNum type="arabicPeriod"/>
            </a:pPr>
            <a:r>
              <a:rPr lang="en-IN" dirty="0">
                <a:solidFill>
                  <a:srgbClr val="0070C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SAI AKASH</a:t>
            </a:r>
          </a:p>
          <a:p>
            <a:pPr marL="457200" indent="-457200" algn="l">
              <a:buAutoNum type="arabicPeriod"/>
            </a:pPr>
            <a:r>
              <a:rPr lang="en-IN" dirty="0">
                <a:solidFill>
                  <a:srgbClr val="0070C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AVINASH</a:t>
            </a:r>
          </a:p>
          <a:p>
            <a:pPr marL="457200" indent="-457200">
              <a:buAutoNum type="arabicPeriod"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248CFF-80D5-4EF9-B466-B2ED88AB3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813" y="2718923"/>
            <a:ext cx="3947049" cy="26842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36852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62985" y="2216445"/>
            <a:ext cx="34671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627017" y="418011"/>
            <a:ext cx="851698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/*WRITE A QUERY TO SELECT POSTID,USERNAME,MESSAGE USING WHERE CLAUSE*/</a:t>
            </a:r>
          </a:p>
          <a:p>
            <a:endParaRPr lang="en-US" dirty="0"/>
          </a:p>
          <a:p>
            <a:r>
              <a:rPr lang="en-US" dirty="0"/>
              <a:t> SELECT TL.POST_ID,U.USERNAME,T.MESSAGE FROM TWEET_LIKES TL,USERS U,TWEETS T WHERE TL.ID=U.ID AND U.ID=T.TWEET_ID;</a:t>
            </a:r>
          </a:p>
        </p:txBody>
      </p:sp>
      <p:sp>
        <p:nvSpPr>
          <p:cNvPr id="5" name="Rectangle 4"/>
          <p:cNvSpPr/>
          <p:nvPr/>
        </p:nvSpPr>
        <p:spPr>
          <a:xfrm>
            <a:off x="757647" y="3069772"/>
            <a:ext cx="913093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/*WRITE A QUERY TO SELECT FOLLOWERID AS TWITTERID AND USERNAME AS TWEET_NAME USING ALIAS*/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sz="1600" dirty="0"/>
              <a:t>SELECT FOLLOWERID AS TWITTER_ID,USERNAME AS TWEET_NAME FROM USER_FOLLOWERS UF,USERS U WHERE UF.ID&gt;</a:t>
            </a:r>
          </a:p>
          <a:p>
            <a:r>
              <a:rPr lang="en-US" sz="1600" dirty="0"/>
              <a:t> (SELECT U.ID FROM TWEET_LIKES WHERE UPDATED_AT='2016-06-12');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49556" y="5024801"/>
            <a:ext cx="2308225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05217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54500" y="2331924"/>
            <a:ext cx="53816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1005840" y="1"/>
            <a:ext cx="961426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                           QUERIES FROM MAMATHA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/*1.WRITE A QUERY TO DISPLAY TWEETS POSTED BY USER AND TYPE NAME END WITH S*/</a:t>
            </a:r>
          </a:p>
          <a:p>
            <a:endParaRPr lang="en-US" dirty="0"/>
          </a:p>
          <a:p>
            <a:r>
              <a:rPr lang="en-US" dirty="0"/>
              <a:t>SELECT * FROM TWEETS T WHERE USER_ID=1 AND TYPE LIKE'%S' ORDER BY TWEET_DATE DESC;</a:t>
            </a:r>
          </a:p>
        </p:txBody>
      </p:sp>
      <p:sp>
        <p:nvSpPr>
          <p:cNvPr id="5" name="Rectangle 4"/>
          <p:cNvSpPr/>
          <p:nvPr/>
        </p:nvSpPr>
        <p:spPr>
          <a:xfrm>
            <a:off x="796835" y="2756263"/>
            <a:ext cx="834716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/*2.WRITE A QUERY TO DISPLAY  TWEETS OF THE FOLLOWERS NEED TO BE ACCESSED USING A JOIN */</a:t>
            </a:r>
          </a:p>
          <a:p>
            <a:endParaRPr lang="en-US" dirty="0"/>
          </a:p>
          <a:p>
            <a:r>
              <a:rPr lang="en-US" dirty="0"/>
              <a:t>     SELECT T.USER_ID,T.TOTAL_LIKES,F.FOLLOWERID FROM TWEETS T JOIN USER_FOLLOWERS F </a:t>
            </a:r>
          </a:p>
          <a:p>
            <a:r>
              <a:rPr lang="en-US" dirty="0"/>
              <a:t> ON (USER_ID = ID) WHERE FOLLOWERID =15 ORDER BY TWEET_ID DESC;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32061" y="4946425"/>
            <a:ext cx="282257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61243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68523" y="2075045"/>
            <a:ext cx="3475037" cy="134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587829" y="3331029"/>
            <a:ext cx="855617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/*4.WRITE A QUERY DISPLAY TO USERID AND NO.OF USERID FROM TWEETS TABLE USING GROUP BY AND HAVING    */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SELECT USER_ID,COUNT(USER_ID) FROM TWEETS</a:t>
            </a:r>
          </a:p>
          <a:p>
            <a:r>
              <a:rPr lang="en-US" dirty="0"/>
              <a:t> GROUP BY USER_ID</a:t>
            </a:r>
          </a:p>
          <a:p>
            <a:r>
              <a:rPr lang="en-US" dirty="0"/>
              <a:t> HAVING COUNT(USER_ID)&gt;=1;</a:t>
            </a:r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885157" y="5205276"/>
            <a:ext cx="174307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666206" y="0"/>
            <a:ext cx="847779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/*3.WRITE  A QUERY TO DISPLAY TWEETS_ID,TYPE ,EMAIL FROM USERS AND TWEETS TABLE USING WHERE CLUASE*/</a:t>
            </a:r>
          </a:p>
          <a:p>
            <a:endParaRPr lang="en-US" dirty="0"/>
          </a:p>
          <a:p>
            <a:r>
              <a:rPr lang="en-US" dirty="0"/>
              <a:t> SELECT T.TWEET_ID,T.TYPE,U.EMAIL </a:t>
            </a:r>
          </a:p>
          <a:p>
            <a:r>
              <a:rPr lang="en-US" dirty="0"/>
              <a:t> FROM TWEETS T,USERS U</a:t>
            </a:r>
          </a:p>
          <a:p>
            <a:r>
              <a:rPr lang="en-US" dirty="0"/>
              <a:t> WHERE T.USER_ID = U.ID;</a:t>
            </a:r>
          </a:p>
        </p:txBody>
      </p:sp>
    </p:spTree>
    <p:extLst>
      <p:ext uri="{BB962C8B-B14F-4D97-AF65-F5344CB8AC3E}">
        <p14:creationId xmlns:p14="http://schemas.microsoft.com/office/powerpoint/2010/main" val="4136436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64141" y="2885961"/>
            <a:ext cx="200977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653143" y="718457"/>
            <a:ext cx="849085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    /*5.WRITE A QUERY DISPLAY TWEET_ID,USERNAME FROM TWO TABLES USING INNER JOIN*/</a:t>
            </a:r>
          </a:p>
          <a:p>
            <a:endParaRPr lang="en-US" dirty="0"/>
          </a:p>
          <a:p>
            <a:r>
              <a:rPr lang="en-US" dirty="0"/>
              <a:t>         SELECT TWEETS.TWEET_ID,USERS.USERNAME</a:t>
            </a:r>
          </a:p>
          <a:p>
            <a:r>
              <a:rPr lang="en-US" dirty="0"/>
              <a:t> FROM USERS INNER JOIN TWEETS ON USERS.ID = TWEETS.USER_ID;</a:t>
            </a:r>
          </a:p>
        </p:txBody>
      </p:sp>
    </p:spTree>
    <p:extLst>
      <p:ext uri="{BB962C8B-B14F-4D97-AF65-F5344CB8AC3E}">
        <p14:creationId xmlns:p14="http://schemas.microsoft.com/office/powerpoint/2010/main" val="179718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2B6C4-B753-4D95-9334-B2EF27C64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842" y="112296"/>
            <a:ext cx="11694695" cy="6745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          </a:t>
            </a:r>
            <a:r>
              <a:rPr lang="en-IN" sz="1800" dirty="0">
                <a:solidFill>
                  <a:schemeClr val="accent2">
                    <a:lumMod val="75000"/>
                  </a:schemeClr>
                </a:solidFill>
              </a:rPr>
              <a:t>                                                            </a:t>
            </a:r>
            <a:r>
              <a:rPr lang="en-IN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QUERIES FROM INDRAJA</a:t>
            </a:r>
          </a:p>
          <a:p>
            <a:pPr>
              <a:buNone/>
            </a:pPr>
            <a:endParaRPr lang="en-US" sz="2000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000" dirty="0">
                <a:solidFill>
                  <a:srgbClr val="00B050"/>
                </a:solidFill>
              </a:rPr>
              <a:t>         /*2.WRITE A QUERY TO DISPLAY USERNAME AND EMAIL BY USING SINGLE ROW FUNCTIONS */</a:t>
            </a:r>
          </a:p>
          <a:p>
            <a:endParaRPr lang="en-US" sz="2000" dirty="0"/>
          </a:p>
          <a:p>
            <a:pPr>
              <a:buNone/>
            </a:pPr>
            <a:r>
              <a:rPr lang="en-US" sz="2000" dirty="0"/>
              <a:t>          SELECT LOWER(USERNAME),UPPER(EMAIL) FROM USERS;</a:t>
            </a:r>
            <a:endParaRPr lang="en-IN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1048" y="5068752"/>
            <a:ext cx="248920" cy="139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809897" y="3853544"/>
            <a:ext cx="1062010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    /*1.WRITE A QUERY TO SELECT USERID IS GREATER THAN EQUAL TO 1 AND TWEET_ID IS LESS THAN  EQUAL TO  2*/</a:t>
            </a:r>
          </a:p>
          <a:p>
            <a:endParaRPr lang="en-US" dirty="0"/>
          </a:p>
          <a:p>
            <a:r>
              <a:rPr lang="en-US" dirty="0"/>
              <a:t>     SELECT USENAME U,U.ID FROM USERS U WHERE ID&gt;=1</a:t>
            </a:r>
          </a:p>
          <a:p>
            <a:r>
              <a:rPr lang="en-US" dirty="0"/>
              <a:t> UNION ALL</a:t>
            </a:r>
          </a:p>
          <a:p>
            <a:r>
              <a:rPr lang="en-US" dirty="0"/>
              <a:t> SELECT T.TWEET_ID FROM TWEETS T WHERE TWEET_ID&lt;=2;</a:t>
            </a:r>
          </a:p>
        </p:txBody>
      </p:sp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78883" y="2443525"/>
            <a:ext cx="2706370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38220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92845" y="2558005"/>
            <a:ext cx="15875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136469" y="613954"/>
            <a:ext cx="800753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  /*3.WRITE A QUERY TO DISPLAY THE POST_ID IF THEY ARE CREATED INT THE YEAR 2016 */</a:t>
            </a:r>
          </a:p>
          <a:p>
            <a:endParaRPr lang="en-US" dirty="0"/>
          </a:p>
          <a:p>
            <a:r>
              <a:rPr lang="en-US" dirty="0"/>
              <a:t>  SELECT  POST_ID,CREATED_AT FROM USERFEEDS WHERE CREATED_AT LIKE'%16';</a:t>
            </a:r>
          </a:p>
        </p:txBody>
      </p:sp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22742" y="5041900"/>
            <a:ext cx="2362835" cy="1163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136469" y="3004457"/>
            <a:ext cx="800753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  /*4.WRITE A QUERY TO DISPLAY POSTID AND USER NAME FROM TWO TABLES USING INNER JOIN */</a:t>
            </a:r>
          </a:p>
          <a:p>
            <a:endParaRPr lang="en-US" dirty="0"/>
          </a:p>
          <a:p>
            <a:r>
              <a:rPr lang="en-US" dirty="0"/>
              <a:t>  SELECT UF.ID,UF.POST_ID,U.ID,U.USERNAME FROM USERFEEDS UF INNER JOIN USERS U ON UF.ID=U.ID;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98926" y="2891472"/>
            <a:ext cx="2969895" cy="107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849086" y="718458"/>
            <a:ext cx="829491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  /*5.WRITE A QUERY TO DISPLAY POSTID AND USER NAME FROM TWO TABLES USING INNER JOIN */</a:t>
            </a:r>
          </a:p>
          <a:p>
            <a:endParaRPr lang="en-US" dirty="0"/>
          </a:p>
          <a:p>
            <a:r>
              <a:rPr lang="en-US" dirty="0"/>
              <a:t>  SELECT UF.ID,UF.POST_ID,U.ID,U.USERNAME FROM USERFEEDS UF INNER JOIN USERS U ON UF.ID=U.ID;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0CC92-7701-4DD8-9D5C-D3A7D6CA7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0808" y="248194"/>
            <a:ext cx="5807243" cy="87859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QUERIES FROM KULASEKHAR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EAD216-8E9E-4D5B-8437-B4FFBC9A7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1520"/>
            <a:ext cx="10515600" cy="544544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         </a:t>
            </a:r>
          </a:p>
        </p:txBody>
      </p:sp>
      <p:pic>
        <p:nvPicPr>
          <p:cNvPr id="3686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5723" y="2171202"/>
            <a:ext cx="5680075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940526" y="718457"/>
            <a:ext cx="82034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/*WAQ TO SELECT THE DETAIL OF THE USERNAME WHOSE NAME*/</a:t>
            </a:r>
          </a:p>
          <a:p>
            <a:endParaRPr lang="en-US" dirty="0"/>
          </a:p>
          <a:p>
            <a:r>
              <a:rPr lang="en-US" dirty="0"/>
              <a:t> SELECT * FROM USERS WHERE USERNAME LIKE '%E__%';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8044" y="4948921"/>
            <a:ext cx="6664325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1183341" y="3200399"/>
            <a:ext cx="796065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/*WAQ TO SELECT TWEETS OF THE USERS WHOSE TOTAL LIKES BETWEEN 3000 AND 4000*/</a:t>
            </a:r>
          </a:p>
          <a:p>
            <a:endParaRPr lang="en-US" dirty="0"/>
          </a:p>
          <a:p>
            <a:r>
              <a:rPr lang="en-US" dirty="0"/>
              <a:t> SELECT * FROM TWEETS WHERE TOTAL_LIKES BETWEEN 3000 AND 4000;</a:t>
            </a:r>
          </a:p>
        </p:txBody>
      </p:sp>
    </p:spTree>
    <p:extLst>
      <p:ext uri="{BB962C8B-B14F-4D97-AF65-F5344CB8AC3E}">
        <p14:creationId xmlns:p14="http://schemas.microsoft.com/office/powerpoint/2010/main" val="3240016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1017" y="3024898"/>
            <a:ext cx="2582863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833718" y="632012"/>
            <a:ext cx="83102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/*WAQ TO DISPLAY ID,MESSAGE FROM USER FOLLOWERS USING INNER JOIN AND TOTAL LIKES IN 3429,3472 */</a:t>
            </a:r>
          </a:p>
          <a:p>
            <a:endParaRPr lang="en-US" dirty="0"/>
          </a:p>
          <a:p>
            <a:r>
              <a:rPr lang="en-US" dirty="0"/>
              <a:t> SELECT DISTINCT UF.ID,T.MESSAGE FROM USER_FOLLOWERS UF INNER JOIN TWEETS T </a:t>
            </a:r>
          </a:p>
          <a:p>
            <a:r>
              <a:rPr lang="en-US" dirty="0"/>
              <a:t> ON UF.ID=T.TWEET_ID AND T.TOTAL_LIKES IN(3429,3472);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8872" y="3845859"/>
            <a:ext cx="80951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/*WAQ TO DISPLAY TOP 3 NO_OF_LIKES FROM TWEET_LIKES*/</a:t>
            </a:r>
          </a:p>
          <a:p>
            <a:endParaRPr lang="en-US" dirty="0"/>
          </a:p>
          <a:p>
            <a:r>
              <a:rPr lang="en-US" dirty="0"/>
              <a:t> SELECT TOP 3 * FROM TWEET_LIKES ORDER BY NO_OF_LIKES;</a:t>
            </a:r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52154" y="5201149"/>
            <a:ext cx="5029200" cy="94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1130" y="2795452"/>
            <a:ext cx="14859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1018903" y="444137"/>
            <a:ext cx="812509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/*WAQ TO SELECT ID,FOLLOWERID FROM USERFOLLOWERS USING SUBQUERY AND TOTAL LIKES IS GREATER THAN 3000 */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SELECT UF.ID,UF.FOLLOWERID FROM USER_FOLLOWERS UF WHERE UF.ID IN(SELECT T.TWEET_ID FROM TWEETS T WHERE TOTAL_LIKES&gt;=3000);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28D3839A-3132-4C9C-ACB0-9D3F318BDFF2}"/>
              </a:ext>
            </a:extLst>
          </p:cNvPr>
          <p:cNvSpPr txBox="1"/>
          <p:nvPr/>
        </p:nvSpPr>
        <p:spPr>
          <a:xfrm>
            <a:off x="2328658" y="6102221"/>
            <a:ext cx="7884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TWITTER  SCHEMA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A315FE-2DA3-400F-A854-67BEBB876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818" y="373613"/>
            <a:ext cx="7884367" cy="572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3708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A58C8-CD77-41DC-820D-99814FA69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0"/>
            <a:ext cx="10363200" cy="502440"/>
          </a:xfrm>
        </p:spPr>
        <p:txBody>
          <a:bodyPr/>
          <a:lstStyle/>
          <a:p>
            <a:r>
              <a:rPr lang="en-US" sz="1800" dirty="0">
                <a:solidFill>
                  <a:srgbClr val="FF0000"/>
                </a:solidFill>
              </a:rPr>
              <a:t>                                 QUERIES FROM AVINASH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BF00B-B484-40EC-96D3-74FC012A5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399495"/>
            <a:ext cx="10363200" cy="5956065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/*WRITE A QUERY TO FETCH UNIQUE VALUES OF COMMENTS TABLE*/</a:t>
            </a:r>
          </a:p>
          <a:p>
            <a:r>
              <a:rPr lang="en-US" dirty="0">
                <a:solidFill>
                  <a:srgbClr val="00B050"/>
                </a:solidFill>
              </a:rPr>
              <a:t>  </a:t>
            </a:r>
            <a:r>
              <a:rPr lang="en-US" dirty="0"/>
              <a:t>SELECT DISTINCT CREATED_AT,ID,COMMENT FROM COMMENTS;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OUTPUT:</a:t>
            </a:r>
          </a:p>
          <a:p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4B0668-3E75-45B3-BC65-665DF940F2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131" y="2983832"/>
            <a:ext cx="7210469" cy="224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121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91BB2-EC0D-444F-B0F2-061739425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0"/>
            <a:ext cx="10363200" cy="635556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  </a:t>
            </a:r>
            <a:r>
              <a:rPr lang="en-US" dirty="0">
                <a:solidFill>
                  <a:srgbClr val="00B050"/>
                </a:solidFill>
              </a:rPr>
              <a:t>/*WAQ TO SELECT USERID,USERNAME ANDCOMMENT FROM THE USERS BY USING WHERE CLAUSE*/</a:t>
            </a:r>
          </a:p>
          <a:p>
            <a:r>
              <a:rPr lang="en-US" dirty="0"/>
              <a:t>  SELECT U.ID AS USERID,U.USERNAME,C.COMMENT FROM USERS U,COMMENTS C WHERE U.ID=C.ID;</a:t>
            </a:r>
          </a:p>
          <a:p>
            <a:r>
              <a:rPr lang="en-US" dirty="0"/>
              <a:t>OUTPUT:</a:t>
            </a:r>
          </a:p>
          <a:p>
            <a:pPr marL="6858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F82E03-A8C5-46CD-A9A8-C15635A83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598" y="3604461"/>
            <a:ext cx="4372585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7574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FBB0-83B3-459B-A9CA-EB9181E9C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558" y="144380"/>
            <a:ext cx="10988842" cy="641684"/>
          </a:xfrm>
        </p:spPr>
        <p:txBody>
          <a:bodyPr/>
          <a:lstStyle/>
          <a:p>
            <a:r>
              <a:rPr lang="en-IN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WRITE A QUERY TO DISPLAY NO LIKES OF FOR COMMNETS BY USING RIGHT JOIN</a:t>
            </a:r>
            <a:br>
              <a:rPr lang="en-IN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0426C-5670-4347-9342-D6BE134C9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625642"/>
            <a:ext cx="10972800" cy="5729918"/>
          </a:xfrm>
        </p:spPr>
        <p:txBody>
          <a:bodyPr/>
          <a:lstStyle/>
          <a:p>
            <a:r>
              <a:rPr lang="en-IN" sz="2400" dirty="0">
                <a:latin typeface="Consolas" panose="020B0609020204030204" pitchFamily="49" charset="0"/>
              </a:rPr>
              <a:t>SELECT TWEET_LIKES.ID,TWEET_LIKES.POST_ID,TWEET_LIKES.CREATED_AT,TWEET_LIKES.UPDATED_AT,TWEET_LIKES.NO_OF_LIKES,COMMENTS.COMMENT FROM TWEET_LIKES RIGHT JOIN COMMENTS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ON TWEET_LIKES.ID=COMMENTS.ID;</a:t>
            </a:r>
          </a:p>
          <a:p>
            <a:r>
              <a:rPr lang="en-IN" sz="2400" dirty="0"/>
              <a:t>OUTPUT:</a:t>
            </a:r>
          </a:p>
          <a:p>
            <a:pPr marL="6858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9F3B18-23C1-4C97-AAEB-B92F858BB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703" y="3643585"/>
            <a:ext cx="10207254" cy="256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5414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8ECEE-32A4-46DF-83B2-521B4F398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12296"/>
            <a:ext cx="10363200" cy="609600"/>
          </a:xfrm>
        </p:spPr>
        <p:txBody>
          <a:bodyPr/>
          <a:lstStyle/>
          <a:p>
            <a:r>
              <a:rPr lang="en-IN" sz="2400" dirty="0">
                <a:solidFill>
                  <a:srgbClr val="00B05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WRITE A QUERY TO DISPLAY WHOSE COMMENT STARTS WITH LETTER W</a:t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32A27-D15B-40BF-9A1C-93D3FB747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561474"/>
            <a:ext cx="10363200" cy="5794086"/>
          </a:xfrm>
        </p:spPr>
        <p:txBody>
          <a:bodyPr/>
          <a:lstStyle/>
          <a:p>
            <a:r>
              <a:rPr lang="en-IN" sz="3200" dirty="0">
                <a:latin typeface="Consolas" panose="020B0609020204030204" pitchFamily="49" charset="0"/>
              </a:rPr>
              <a:t>SELECT *FROM COMMENTS</a:t>
            </a:r>
          </a:p>
          <a:p>
            <a:r>
              <a:rPr lang="en-IN" sz="3200" dirty="0">
                <a:latin typeface="Consolas" panose="020B0609020204030204" pitchFamily="49" charset="0"/>
              </a:rPr>
              <a:t>WHERE  COMMENT LIKE 'W%’;</a:t>
            </a:r>
            <a:endParaRPr lang="en-IN" dirty="0"/>
          </a:p>
          <a:p>
            <a:pPr marL="68580" indent="0">
              <a:buNone/>
            </a:pPr>
            <a:r>
              <a:rPr lang="en-US" dirty="0"/>
              <a:t>OUTPUT:</a:t>
            </a:r>
          </a:p>
          <a:p>
            <a:pPr marL="6858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CE7347-AD94-4CDD-AFE6-F71807AC4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352" y="3071762"/>
            <a:ext cx="9186531" cy="171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6005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D927A-07A4-4B61-90AC-936172AC1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62144"/>
            <a:ext cx="10363200" cy="6293416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/*WAQ TO DISPLAY THE SUM,AVG AND MAX NUMBER OF LIKES*/</a:t>
            </a:r>
          </a:p>
          <a:p>
            <a:r>
              <a:rPr lang="en-US" dirty="0"/>
              <a:t>  SELECT SUM(NO_OF_LIKES) AS SUM_LIKES,AVG(NO_OF_LIKES) AS AVG_LIKES,</a:t>
            </a:r>
          </a:p>
          <a:p>
            <a:r>
              <a:rPr lang="en-US" dirty="0"/>
              <a:t>  MAX(NO_OF_LIKES) AS MAX_LIKES FROM TWEET_LIKES;</a:t>
            </a:r>
          </a:p>
          <a:p>
            <a:r>
              <a:rPr lang="en-US" dirty="0"/>
              <a:t>OUTPUT:</a:t>
            </a:r>
          </a:p>
          <a:p>
            <a:pPr marL="6858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BF69E8-F4FD-493B-8D46-128E1B5A5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342" y="3429000"/>
            <a:ext cx="5125649" cy="114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632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C559A2-CFCD-43FA-90F2-F7F526970D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40483"/>
            <a:ext cx="4090737" cy="30311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910294-ABA6-4FC1-AD3A-E156BBB31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737" y="0"/>
            <a:ext cx="4289784" cy="30716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011DBB-DAC7-433F-A025-92569E1F6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0468" y="40483"/>
            <a:ext cx="3691533" cy="308277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192D6BB-69CF-41D0-86B0-F402661561CA}"/>
              </a:ext>
            </a:extLst>
          </p:cNvPr>
          <p:cNvSpPr/>
          <p:nvPr/>
        </p:nvSpPr>
        <p:spPr>
          <a:xfrm>
            <a:off x="375134" y="3123252"/>
            <a:ext cx="2503503" cy="772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KULASEKHAR REDDY</a:t>
            </a:r>
          </a:p>
          <a:p>
            <a:pPr algn="ctr"/>
            <a:r>
              <a:rPr lang="en-US" dirty="0"/>
              <a:t>ASSOCIATE ENG. VIRTUSA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E7E814-3EE3-4C1C-8AAD-DD74E2F63026}"/>
              </a:ext>
            </a:extLst>
          </p:cNvPr>
          <p:cNvSpPr/>
          <p:nvPr/>
        </p:nvSpPr>
        <p:spPr>
          <a:xfrm>
            <a:off x="4873843" y="3123252"/>
            <a:ext cx="1784411" cy="772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SAI AKASH</a:t>
            </a:r>
          </a:p>
          <a:p>
            <a:pPr algn="ctr"/>
            <a:r>
              <a:rPr lang="en-US" dirty="0"/>
              <a:t>ASSOCIATE ENG.</a:t>
            </a:r>
          </a:p>
          <a:p>
            <a:pPr algn="ctr"/>
            <a:r>
              <a:rPr lang="en-US" dirty="0"/>
              <a:t>VIRTUSA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5699B7-0EC1-4E5B-9BA1-ECBED2CC6460}"/>
              </a:ext>
            </a:extLst>
          </p:cNvPr>
          <p:cNvSpPr/>
          <p:nvPr/>
        </p:nvSpPr>
        <p:spPr>
          <a:xfrm>
            <a:off x="8813257" y="3146554"/>
            <a:ext cx="2556769" cy="749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INDRAJA REDDY</a:t>
            </a:r>
          </a:p>
          <a:p>
            <a:pPr algn="ctr"/>
            <a:r>
              <a:rPr lang="en-US" dirty="0"/>
              <a:t>ASSOCIATE ENG.</a:t>
            </a:r>
          </a:p>
          <a:p>
            <a:pPr algn="ctr"/>
            <a:r>
              <a:rPr lang="en-US" dirty="0"/>
              <a:t>VIRTUSA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E81FF0-5379-4F0A-8CDF-39CEF1BB7395}"/>
              </a:ext>
            </a:extLst>
          </p:cNvPr>
          <p:cNvSpPr/>
          <p:nvPr/>
        </p:nvSpPr>
        <p:spPr>
          <a:xfrm>
            <a:off x="7768997" y="4085684"/>
            <a:ext cx="1223048" cy="2649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M</a:t>
            </a:r>
          </a:p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T</a:t>
            </a:r>
          </a:p>
          <a:p>
            <a:pPr algn="ctr"/>
            <a:r>
              <a:rPr lang="en-US" dirty="0"/>
              <a:t>H</a:t>
            </a:r>
          </a:p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ASSOCIATE ENG.</a:t>
            </a:r>
          </a:p>
          <a:p>
            <a:pPr algn="ctr"/>
            <a:r>
              <a:rPr lang="en-US" dirty="0"/>
              <a:t>VIRTUSA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8381D21-7D30-40C1-8B24-E2B3C03637BE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63659" y="3930400"/>
            <a:ext cx="3536795" cy="288712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A2CEF77-14FD-4650-BF30-A2A5093D30A6}"/>
              </a:ext>
            </a:extLst>
          </p:cNvPr>
          <p:cNvSpPr/>
          <p:nvPr/>
        </p:nvSpPr>
        <p:spPr>
          <a:xfrm>
            <a:off x="3057464" y="4085683"/>
            <a:ext cx="1203819" cy="2649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V</a:t>
            </a:r>
          </a:p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N</a:t>
            </a:r>
          </a:p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S</a:t>
            </a:r>
          </a:p>
          <a:p>
            <a:pPr algn="ctr"/>
            <a:r>
              <a:rPr lang="en-US" dirty="0"/>
              <a:t>H</a:t>
            </a:r>
          </a:p>
          <a:p>
            <a:pPr algn="ctr"/>
            <a:r>
              <a:rPr lang="en-US" dirty="0"/>
              <a:t>ASSOCIATE ENG.</a:t>
            </a:r>
          </a:p>
          <a:p>
            <a:pPr algn="ctr"/>
            <a:r>
              <a:rPr lang="en-US" dirty="0"/>
              <a:t>VIRTUSA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CDBE4E-0B76-4C90-9626-F21B7CD7009A}"/>
              </a:ext>
            </a:extLst>
          </p:cNvPr>
          <p:cNvSpPr txBox="1"/>
          <p:nvPr/>
        </p:nvSpPr>
        <p:spPr>
          <a:xfrm>
            <a:off x="248575" y="4714043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  <a:latin typeface="PMingLiU-ExtB" panose="02020500000000000000" pitchFamily="18" charset="-120"/>
                <a:ea typeface="PMingLiU-ExtB" panose="02020500000000000000" pitchFamily="18" charset="-120"/>
              </a:rPr>
              <a:t>OUR TEAM</a:t>
            </a:r>
          </a:p>
        </p:txBody>
      </p:sp>
      <p:pic>
        <p:nvPicPr>
          <p:cNvPr id="15" name="Picture 3" descr="C:\Users\MAMATHA\Desktop\photo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087395" y="4023360"/>
            <a:ext cx="2821578" cy="2834639"/>
          </a:xfrm>
          <a:prstGeom prst="rect">
            <a:avLst/>
          </a:prstGeom>
          <a:noFill/>
        </p:spPr>
      </p:pic>
      <p:sp>
        <p:nvSpPr>
          <p:cNvPr id="7173" name="AutoShape 5" descr="blob:https://web.whatsapp.com/5191b95d-570c-4bc4-bcae-6b7fa63ba2e4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AutoShape 7" descr="blob:https://web.whatsapp.com/5191b95d-570c-4bc4-bcae-6b7fa63ba2e4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7" name="AutoShape 9" descr="blob:https://web.whatsapp.com/5191b95d-570c-4bc4-bcae-6b7fa63ba2e4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" name="AutoShape 11" descr="blob:https://web.whatsapp.com/5191b95d-570c-4bc4-bcae-6b7fa63ba2e4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825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A7DDF9-A396-41A5-AAAA-D15DDBE28131}"/>
              </a:ext>
            </a:extLst>
          </p:cNvPr>
          <p:cNvSpPr txBox="1"/>
          <p:nvPr/>
        </p:nvSpPr>
        <p:spPr>
          <a:xfrm>
            <a:off x="858417" y="951722"/>
            <a:ext cx="1073020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accent1">
                    <a:lumMod val="75000"/>
                  </a:schemeClr>
                </a:solidFill>
              </a:rPr>
              <a:t>THANK YOU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341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CAEE5-95AB-4CE9-8259-F6192EE1E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E-R DIAGRAM OF TWITTER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246886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17571E-D39D-405C-957C-CFF5E56CC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"/>
            <a:ext cx="12577008" cy="707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152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06B51-A679-4E9D-BC32-9E9B28DF7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CREATING DATABASE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583ED-E1EA-470F-AC4B-133F4A038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DATABASE</a:t>
            </a:r>
          </a:p>
          <a:p>
            <a:r>
              <a:rPr lang="en-US" dirty="0"/>
              <a:t>COMMNAD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	CREATE DATBASE </a:t>
            </a:r>
            <a:r>
              <a:rPr lang="en-US" dirty="0"/>
              <a:t>TWITTERDB;</a:t>
            </a:r>
          </a:p>
          <a:p>
            <a:r>
              <a:rPr lang="en-US" dirty="0"/>
              <a:t>USING DATABASE</a:t>
            </a:r>
          </a:p>
          <a:p>
            <a:r>
              <a:rPr lang="en-US" dirty="0"/>
              <a:t>COMMAND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USE</a:t>
            </a:r>
            <a:r>
              <a:rPr lang="en-US" dirty="0"/>
              <a:t> TWITTERDB;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050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C59C7-5F2C-4603-BDE9-8D835358D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CREATING TABLES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20B5B-F35D-4096-A717-92C57F145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64522"/>
          </a:xfrm>
        </p:spPr>
        <p:txBody>
          <a:bodyPr/>
          <a:lstStyle/>
          <a:p>
            <a:r>
              <a:rPr lang="en-US" dirty="0"/>
              <a:t>CREATING USERS TABLE</a:t>
            </a:r>
          </a:p>
          <a:p>
            <a:r>
              <a:rPr lang="en-US" dirty="0"/>
              <a:t>CREATING USER_FOLLOWERS TABLE</a:t>
            </a:r>
          </a:p>
          <a:p>
            <a:r>
              <a:rPr lang="en-US" dirty="0"/>
              <a:t>CREATING TWEETS TABLE</a:t>
            </a:r>
          </a:p>
          <a:p>
            <a:r>
              <a:rPr lang="en-US" dirty="0"/>
              <a:t>CREATING USERFEEDS TABLE</a:t>
            </a:r>
          </a:p>
          <a:p>
            <a:r>
              <a:rPr lang="en-US" dirty="0"/>
              <a:t>CREATING COMMENT TABLE</a:t>
            </a:r>
          </a:p>
          <a:p>
            <a:r>
              <a:rPr lang="en-US" dirty="0"/>
              <a:t>CREATING TWEET_LIKES TABLE</a:t>
            </a:r>
          </a:p>
        </p:txBody>
      </p:sp>
    </p:spTree>
    <p:extLst>
      <p:ext uri="{BB962C8B-B14F-4D97-AF65-F5344CB8AC3E}">
        <p14:creationId xmlns:p14="http://schemas.microsoft.com/office/powerpoint/2010/main" val="32350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60067-EFC5-421A-A812-B246D59F6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INSERTING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172CA-DD48-4E2F-BB8E-B97A420A6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INSERTED SUCCESSFULLY FOR ALL TABLES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915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DD61F-E51E-4B44-9156-0BD652A06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057774"/>
          </a:xfrm>
        </p:spPr>
        <p:txBody>
          <a:bodyPr/>
          <a:lstStyle/>
          <a:p>
            <a:pPr algn="ctr"/>
            <a:r>
              <a:rPr lang="en-US" b="1" dirty="0"/>
              <a:t>QUERIES </a:t>
            </a:r>
            <a:endParaRPr lang="en-IN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78157" y="3565638"/>
            <a:ext cx="310515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809897" y="1214846"/>
            <a:ext cx="833410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                                         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QUERIES FROM SAI AKASH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/*WRITE A QUERY TO SELECT TWEET ID,USERNAME,EMAIL,BY USING FULL JOIN*/</a:t>
            </a:r>
          </a:p>
          <a:p>
            <a:endParaRPr lang="en-US" dirty="0"/>
          </a:p>
          <a:p>
            <a:r>
              <a:rPr lang="en-US" dirty="0"/>
              <a:t> SELECT T.TWEET_ID,U.USERNAME,U.EMAIL FROM TWEETS T FULL JOIN USERS U ON T.USER_ID=U.ID;</a:t>
            </a:r>
          </a:p>
        </p:txBody>
      </p:sp>
    </p:spTree>
    <p:extLst>
      <p:ext uri="{BB962C8B-B14F-4D97-AF65-F5344CB8AC3E}">
        <p14:creationId xmlns:p14="http://schemas.microsoft.com/office/powerpoint/2010/main" val="2638313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65442" y="2313352"/>
            <a:ext cx="14287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83326" y="444137"/>
            <a:ext cx="866067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 /*WRITE A QUERY TO SELECT TWEET ID AND TYPE EXCEPT TWEET_ID IS  1*/</a:t>
            </a:r>
          </a:p>
          <a:p>
            <a:endParaRPr lang="en-US" dirty="0"/>
          </a:p>
          <a:p>
            <a:r>
              <a:rPr lang="en-US" dirty="0"/>
              <a:t> SELECT TWEET_ID,TYPE FROM TWEETS EXCEPT SELECT TWEET_ID,TYPE FROM TWEETS WHERE TWEET_ID=1;</a:t>
            </a:r>
          </a:p>
        </p:txBody>
      </p:sp>
      <p:sp>
        <p:nvSpPr>
          <p:cNvPr id="6" name="Rectangle 5"/>
          <p:cNvSpPr/>
          <p:nvPr/>
        </p:nvSpPr>
        <p:spPr>
          <a:xfrm>
            <a:off x="809897" y="2808514"/>
            <a:ext cx="833410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 /*WRITE A QUERY TO SELECT USER FEEDID,CREATE DATE WHERE NO OF LIKES GREATER THAN 300 */</a:t>
            </a:r>
          </a:p>
          <a:p>
            <a:endParaRPr lang="en-US" dirty="0"/>
          </a:p>
          <a:p>
            <a:r>
              <a:rPr lang="en-US" dirty="0"/>
              <a:t> SELECT UF.ID,UF.CREATED_AT FROM USERFEEDS UF WHERE UF.ID IN(SELECT TL.ID FROM TWEET_LIKES TL WHERE NO_OF_LIKES&gt;=300);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60879" y="4909683"/>
            <a:ext cx="1246187" cy="134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11741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1405</TotalTime>
  <Words>1369</Words>
  <Application>Microsoft Office PowerPoint</Application>
  <PresentationFormat>Widescreen</PresentationFormat>
  <Paragraphs>174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PMingLiU-ExtB</vt:lpstr>
      <vt:lpstr>Aparajita</vt:lpstr>
      <vt:lpstr>Calibri</vt:lpstr>
      <vt:lpstr>Consolas</vt:lpstr>
      <vt:lpstr>Corbel</vt:lpstr>
      <vt:lpstr>Times New Roman</vt:lpstr>
      <vt:lpstr>Wingdings</vt:lpstr>
      <vt:lpstr>Wingdings 2</vt:lpstr>
      <vt:lpstr>Wingdings 3</vt:lpstr>
      <vt:lpstr>Metro</vt:lpstr>
      <vt:lpstr>TWITTER DATABASE</vt:lpstr>
      <vt:lpstr>PowerPoint Presentation</vt:lpstr>
      <vt:lpstr>E-R DIAGRAM OF TWITTER</vt:lpstr>
      <vt:lpstr>PowerPoint Presentation</vt:lpstr>
      <vt:lpstr>CREATING DATABASE</vt:lpstr>
      <vt:lpstr>CREATING TABLES</vt:lpstr>
      <vt:lpstr>INSERTING DATA</vt:lpstr>
      <vt:lpstr>QUERIES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QUERIES FROM KULASEKHAR</vt:lpstr>
      <vt:lpstr>PowerPoint Presentation</vt:lpstr>
      <vt:lpstr>PowerPoint Presentation</vt:lpstr>
      <vt:lpstr>                                 QUERIES FROM AVINASH</vt:lpstr>
      <vt:lpstr>PowerPoint Presentation</vt:lpstr>
      <vt:lpstr>WRITE A QUERY TO DISPLAY NO LIKES OF FOR COMMNETS BY USING RIGHT JOIN </vt:lpstr>
      <vt:lpstr>WRITE A QUERY TO DISPLAY WHOSE COMMENT STARTS WITH LETTER W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Mohd Talha</dc:creator>
  <cp:lastModifiedBy>kulasekhar Reddy</cp:lastModifiedBy>
  <cp:revision>91</cp:revision>
  <dcterms:created xsi:type="dcterms:W3CDTF">2021-06-10T11:47:22Z</dcterms:created>
  <dcterms:modified xsi:type="dcterms:W3CDTF">2021-06-15T02:17:00Z</dcterms:modified>
</cp:coreProperties>
</file>