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173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57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4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34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1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97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73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0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ulbhushan.huparikar/viz/EmployeeAttritionAnalysis_17014986647810/AttritionRateAnalysis?publish=y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321332" y="1705969"/>
            <a:ext cx="9641534" cy="233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en-US" sz="5400" dirty="0"/>
              <a:t>Employee Attrition </a:t>
            </a:r>
            <a:r>
              <a:rPr lang="en-US" sz="5400" dirty="0" smtClean="0"/>
              <a:t>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468881"/>
            <a:ext cx="10528639" cy="362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SzPts val="1800"/>
            </a:pPr>
            <a:r>
              <a:rPr lang="en-US" sz="1800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XYZ company which was established a few years back is facing around a 15% attrition rate </a:t>
            </a:r>
            <a:r>
              <a:rPr lang="en-US" sz="1800" dirty="0" smtClean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for a </a:t>
            </a:r>
            <a:r>
              <a:rPr lang="en-US" sz="1800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couple of years. And it's majorly affecting the company in many aspects. In order </a:t>
            </a:r>
            <a:r>
              <a:rPr lang="en-US" sz="1800" dirty="0" smtClean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to understand </a:t>
            </a:r>
            <a:r>
              <a:rPr lang="en-US" sz="1800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why employees are leaving the company and reduce the attrition rate </a:t>
            </a:r>
            <a:r>
              <a:rPr lang="en-US" sz="1800" dirty="0" smtClean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XYZ company </a:t>
            </a:r>
            <a:r>
              <a:rPr lang="en-US" sz="1800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has approached an HR analytics consultancy for analyzing the data they </a:t>
            </a:r>
            <a:r>
              <a:rPr lang="en-US" sz="1800" dirty="0" smtClean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have.</a:t>
            </a:r>
          </a:p>
          <a:p>
            <a:pPr marL="0" lvl="0" indent="0" algn="just">
              <a:spcBef>
                <a:spcPts val="0"/>
              </a:spcBef>
              <a:buSzPts val="1800"/>
            </a:pPr>
            <a:endParaRPr lang="en-US" sz="1800" dirty="0"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0" lvl="0" indent="0" algn="just">
              <a:spcBef>
                <a:spcPts val="0"/>
              </a:spcBef>
              <a:buSzPts val="1800"/>
            </a:pPr>
            <a:r>
              <a:rPr lang="en-US" sz="1800" dirty="0" smtClean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You are </a:t>
            </a:r>
            <a:r>
              <a:rPr lang="en-US" sz="1800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playing the HR analyst role in this project and building a dashboard which can help </a:t>
            </a:r>
            <a:r>
              <a:rPr lang="en-US" sz="1800" dirty="0" smtClean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the organization </a:t>
            </a:r>
            <a:r>
              <a:rPr lang="en-US" sz="1800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in making data-driven decisions.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01/12/2023</a:t>
            </a:r>
            <a:endParaRPr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Employee Attrition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122831"/>
            <a:ext cx="9779183" cy="56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2800" dirty="0"/>
              <a:t>Details of Data</a:t>
            </a:r>
            <a:endParaRPr sz="2800"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01/12/2023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Employee Attrition Analysis</a:t>
            </a:r>
            <a:endParaRPr lang="en-US"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900" b="4901"/>
          <a:stretch/>
        </p:blipFill>
        <p:spPr>
          <a:xfrm>
            <a:off x="750626" y="831559"/>
            <a:ext cx="9103057" cy="4667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Employee Attrition Analysis</a:t>
            </a: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1" y="1753435"/>
            <a:ext cx="9322534" cy="31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Gender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Attrition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Employee by Age Group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Satisfaction Rating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field wise Attrition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by Gender for different Age group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071957" y="233097"/>
            <a:ext cx="9779183" cy="110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- Employee Attrition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://public.tableau.com/app/profile/kulbhushan.huparikar/viz/EmployeeAttritionAnalysis_17014986647810/AttritionRateAnalysis?publish=yes</a:t>
            </a:r>
            <a:endParaRPr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Employee Attrition Analysis</a:t>
            </a:r>
            <a:endParaRPr lang="en-US"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6067"/>
            <a:ext cx="6768831" cy="38056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254" y="2040783"/>
            <a:ext cx="5351746" cy="3008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161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Times New Roman</vt:lpstr>
      <vt:lpstr>Arial</vt:lpstr>
      <vt:lpstr>Poppins</vt:lpstr>
      <vt:lpstr>Office Theme</vt:lpstr>
      <vt:lpstr>Employee Attrition Analysis</vt:lpstr>
      <vt:lpstr>Introduction</vt:lpstr>
      <vt:lpstr>Details of Data</vt:lpstr>
      <vt:lpstr>Main KPIs</vt:lpstr>
      <vt:lpstr>Dashboard - Employee Attrition Analysis  https://public.tableau.com/app/profile/kulbhushan.huparikar/viz/EmployeeAttritionAnalysis_17014986647810/AttritionRateAnalysis?publish=yes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NAVEEN SRINIVASAN</dc:creator>
  <cp:lastModifiedBy>MANOJ</cp:lastModifiedBy>
  <cp:revision>7</cp:revision>
  <dcterms:created xsi:type="dcterms:W3CDTF">2022-12-29T06:36:15Z</dcterms:created>
  <dcterms:modified xsi:type="dcterms:W3CDTF">2023-12-02T09:45:56Z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