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Crime Prediction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Predicting Total IPC Crimes Using Linear Regression, Decision Trees, and Random Forests</a:t>
            </a:r>
          </a:p>
          <a:p>
            <a:r>
              <a:t>Kuldeep Kumar Patel</a:t>
            </a:r>
          </a:p>
          <a:p>
            <a:r>
              <a:t>September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Best performing model.</a:t>
            </a:r>
          </a:p>
          <a:p>
            <a:r>
              <a:t>• Future work: other algorithms to try, more data to use.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Any questions or feedback?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Objective: Predicting total IPC crimes based on given crime data.</a:t>
            </a:r>
          </a:p>
          <a:p>
            <a:r>
              <a:t>• Machine learning algorithms used: Linear Regression, Decision Trees, Random Forests.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Features: Include various attributes from the crime dataset.</a:t>
            </a:r>
          </a:p>
          <a:p>
            <a:r>
              <a:t>• Target Variable: TOTAL IPC CRIMES.</a:t>
            </a:r>
          </a:p>
          <a:p>
            <a:r>
              <a:t>• Dataset size: Mention number of rows and columns.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Handling missing values.</a:t>
            </a:r>
          </a:p>
          <a:p>
            <a:r>
              <a:t>• Normalization/Scaling of features (if applied).</a:t>
            </a:r>
          </a:p>
          <a:p>
            <a:r>
              <a:t>• Splitting data into training and testing sets.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Linear Regression: Assumes a linear relationship between features and target.</a:t>
            </a:r>
          </a:p>
          <a:p>
            <a:r>
              <a:t>• Decision Trees: Splits the data into branches for predictions.</a:t>
            </a:r>
          </a:p>
          <a:p>
            <a:r>
              <a:t>• Random Forest: An ensemble model with multiple decision trees.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Trained models on the dataset.</a:t>
            </a:r>
          </a:p>
          <a:p>
            <a:r>
              <a:t>• Data split: 80% training, 20% testing.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Mean Absolute Error (MAE)</a:t>
            </a:r>
          </a:p>
          <a:p>
            <a:r>
              <a:t>• Root Mean Squared Error (RMSE)</a:t>
            </a:r>
          </a:p>
          <a:p>
            <a:r>
              <a:t>• R-squared (R²)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Compare performance of Linear Regression, Decision Tree, and Random Forest using RMSE, MAE, and R².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Show Predicted vs Actual Crime Rates.</a:t>
            </a:r>
          </a:p>
          <a:p>
            <a:r>
              <a:t>• Feature importance in decision tree and random forest models.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