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ABF8-6431-4FBD-9A0E-FC4CF6DA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1361E-087E-4C2F-94EC-1B0001A6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DAA1-D852-4B30-8CFD-CC4393EF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93D-A374-472F-BC7B-82551449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74A5-7C31-4192-82CE-F3F5AABC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FE21-0646-4D38-AF50-A995DEA0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ED0E6-1A66-447A-A36D-6F7392ED1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F519-FE36-4AAF-9676-F2269D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2D71-9944-4712-8161-901EDC2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2F28-7E7A-453C-B577-8FD2C91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4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011A6-3928-4A79-8E05-61C89834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11D2-BAD8-4F40-B0A1-96604C9A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3FE1-DE25-42FA-B0FA-17920811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764B3-B5DB-4B22-AF15-B6E3DE8B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F046-04C8-4B3A-B761-376196E5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745-2F4E-4176-A2AD-DB424F92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AC1C-B514-4D9D-99FC-EE2B583F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9191E-442E-4B4F-A913-BB3B2E20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AAE3-CEB3-4D99-849D-647C87AA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7677-7BCE-44B3-8963-286CC7A2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33C7-DFBD-423A-B727-E26BAAB7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7739E-D908-4A01-B23A-5D361B92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B69D-D24C-4A4C-8D02-5589D4D1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9C1C-9601-4044-92E9-0A0316D3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52DF8-37E7-4E79-85CF-72040083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8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C75-67A5-46A7-A87A-A6983372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120C-08B0-4C10-8069-6EEC3673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D862-AD74-4C7F-A73E-3556BDC78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B169A-EBD1-4DB2-BC20-A3F4B176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C15A2-C5A3-4FBA-8425-F7709EC9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4A826-0ECB-4251-9326-0E5F8B12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7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93EE-E686-4003-9606-316F4FF6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01C7-9DD7-4C96-BBD1-D258298C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77CAF-89B9-44B3-9978-8B1E50ECF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21AF-588C-42E2-9351-78B0ED85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CB612-9807-4870-9667-E9C8EE80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D3629-4D86-4603-858A-796D9B86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B5AF8-B3B0-4FFB-B283-838E56D1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DE881-4EAD-4989-B1E1-C848471F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F4CA-2BFF-4A90-8A30-2F5EA03C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FF04A-53B8-45BD-8539-2AE3CB9F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DB90-B066-42E5-AEF7-C5D98355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FCAF5-5D4D-409E-BE70-AB08E7B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4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15994-C8AC-46AD-B9A0-B540A8DF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5DAA3-963F-4968-883C-85C1B75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7C7-15C9-4053-A65F-6A03045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F953-EADA-4B27-9E98-5AE9C8B0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DBB1-901B-4E4D-9301-2E2E0635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E329-1388-41BA-9C02-5DFBF738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97B8D-7972-41AD-9DD2-3DD8DF87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4750C-3D9C-423D-8EDE-40D65FBF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DE0C-368F-4A95-9B81-2FB4E149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0ED3-BBDD-412B-BDEE-F3917FE4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32F46-1A75-40F8-9AE0-B88112DA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1FB6-F624-482B-8381-A157AEF70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D70D4-1AB8-4A99-990B-C1474832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A4EF2-C95A-471D-84F7-F253828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4B497-89F1-4B04-80BA-7424F52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383B1-A3F3-4CFC-AE22-1EDA132F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6807-6D7F-42FF-ADC4-07A77CA3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A4C9-D79C-40D2-98C0-48FB2F4C0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F7F7-3A07-4A7C-9294-D695AACBCF5D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7046-49CC-4D7A-A4A2-662D69582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43E3-3410-48D4-8EB3-33DBECCD9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F508-2DAD-4BD2-96C7-FDA41BF57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F3C1BF-B7A4-4977-BD1D-96572D496B15}"/>
              </a:ext>
            </a:extLst>
          </p:cNvPr>
          <p:cNvSpPr/>
          <p:nvPr/>
        </p:nvSpPr>
        <p:spPr>
          <a:xfrm>
            <a:off x="2736574" y="622853"/>
            <a:ext cx="6718852" cy="8878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to the bank system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6ABC86-987B-42A1-8AAA-587FB913D74E}"/>
              </a:ext>
            </a:extLst>
          </p:cNvPr>
          <p:cNvCxnSpPr>
            <a:stCxn id="4" idx="2"/>
          </p:cNvCxnSpPr>
          <p:nvPr/>
        </p:nvCxnSpPr>
        <p:spPr>
          <a:xfrm>
            <a:off x="6076122" y="15107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9B73C0-130B-42ED-8E33-7920F9580875}"/>
              </a:ext>
            </a:extLst>
          </p:cNvPr>
          <p:cNvCxnSpPr>
            <a:cxnSpLocks/>
          </p:cNvCxnSpPr>
          <p:nvPr/>
        </p:nvCxnSpPr>
        <p:spPr>
          <a:xfrm flipH="1">
            <a:off x="5075583" y="1510749"/>
            <a:ext cx="1000539" cy="102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E1FDE-27ED-40AB-AB9D-521895CCE783}"/>
              </a:ext>
            </a:extLst>
          </p:cNvPr>
          <p:cNvCxnSpPr>
            <a:cxnSpLocks/>
          </p:cNvCxnSpPr>
          <p:nvPr/>
        </p:nvCxnSpPr>
        <p:spPr>
          <a:xfrm flipH="1">
            <a:off x="3535017" y="1510749"/>
            <a:ext cx="2541105" cy="72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D26EC3-E2DF-466B-9479-C0459A2BD6C2}"/>
              </a:ext>
            </a:extLst>
          </p:cNvPr>
          <p:cNvCxnSpPr>
            <a:stCxn id="4" idx="2"/>
          </p:cNvCxnSpPr>
          <p:nvPr/>
        </p:nvCxnSpPr>
        <p:spPr>
          <a:xfrm>
            <a:off x="6096000" y="1510749"/>
            <a:ext cx="2703443" cy="62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0E1059-90F0-4A8D-937D-C0D973D42ED2}"/>
              </a:ext>
            </a:extLst>
          </p:cNvPr>
          <p:cNvSpPr/>
          <p:nvPr/>
        </p:nvSpPr>
        <p:spPr>
          <a:xfrm>
            <a:off x="1881810" y="2239617"/>
            <a:ext cx="2146852" cy="72886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1.Create new account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4A2441-77C0-4928-9BC2-790F4B558940}"/>
              </a:ext>
            </a:extLst>
          </p:cNvPr>
          <p:cNvSpPr/>
          <p:nvPr/>
        </p:nvSpPr>
        <p:spPr>
          <a:xfrm>
            <a:off x="4359965" y="2623930"/>
            <a:ext cx="1716157" cy="689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2.Cash deposit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6D9BF7-7C7B-45AE-971A-95F3DDE04D92}"/>
              </a:ext>
            </a:extLst>
          </p:cNvPr>
          <p:cNvSpPr/>
          <p:nvPr/>
        </p:nvSpPr>
        <p:spPr>
          <a:xfrm>
            <a:off x="8706677" y="1835425"/>
            <a:ext cx="232575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4.Display account information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B32EF-430F-40A1-887E-5A8FAEB97255}"/>
              </a:ext>
            </a:extLst>
          </p:cNvPr>
          <p:cNvSpPr/>
          <p:nvPr/>
        </p:nvSpPr>
        <p:spPr>
          <a:xfrm rot="10800000" flipV="1">
            <a:off x="6573076" y="2325755"/>
            <a:ext cx="2014326" cy="1268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3.Cash withdrawal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C64A21-D41A-4E5F-A5AA-A18D3B664008}"/>
              </a:ext>
            </a:extLst>
          </p:cNvPr>
          <p:cNvCxnSpPr/>
          <p:nvPr/>
        </p:nvCxnSpPr>
        <p:spPr>
          <a:xfrm>
            <a:off x="6281530" y="3207026"/>
            <a:ext cx="0" cy="117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7ACAC6-78CF-4893-8590-F3165CF3E37F}"/>
              </a:ext>
            </a:extLst>
          </p:cNvPr>
          <p:cNvSpPr/>
          <p:nvPr/>
        </p:nvSpPr>
        <p:spPr>
          <a:xfrm>
            <a:off x="5446647" y="4432852"/>
            <a:ext cx="1716157" cy="649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5. Logout</a:t>
            </a:r>
          </a:p>
          <a:p>
            <a:pPr algn="ctr"/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376F48-52C8-4A43-BC9F-4A691DFB1BEA}"/>
              </a:ext>
            </a:extLst>
          </p:cNvPr>
          <p:cNvCxnSpPr>
            <a:cxnSpLocks/>
          </p:cNvCxnSpPr>
          <p:nvPr/>
        </p:nvCxnSpPr>
        <p:spPr>
          <a:xfrm>
            <a:off x="6304725" y="5082208"/>
            <a:ext cx="0" cy="49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B565A27-A6CB-4D2C-B4DD-11069DFD320B}"/>
              </a:ext>
            </a:extLst>
          </p:cNvPr>
          <p:cNvSpPr/>
          <p:nvPr/>
        </p:nvSpPr>
        <p:spPr>
          <a:xfrm>
            <a:off x="5218043" y="5731564"/>
            <a:ext cx="2464902" cy="6493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6, clear screen</a:t>
            </a:r>
          </a:p>
        </p:txBody>
      </p:sp>
    </p:spTree>
    <p:extLst>
      <p:ext uri="{BB962C8B-B14F-4D97-AF65-F5344CB8AC3E}">
        <p14:creationId xmlns:p14="http://schemas.microsoft.com/office/powerpoint/2010/main" val="29329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 PANDEY</dc:creator>
  <cp:lastModifiedBy>KULDEEP PANDEY</cp:lastModifiedBy>
  <cp:revision>1</cp:revision>
  <dcterms:created xsi:type="dcterms:W3CDTF">2022-03-30T06:47:06Z</dcterms:created>
  <dcterms:modified xsi:type="dcterms:W3CDTF">2022-03-30T06:47:06Z</dcterms:modified>
</cp:coreProperties>
</file>