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BB7A-E9E7-4D1E-9A64-57F99A50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3115B-DAE9-407B-AC1B-D62337C9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E7E2-9865-4AED-A60A-F4F9FE7F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4661-8D4B-4E8D-8CA9-F0A90BB6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299-B246-4060-B700-48BB8A75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64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C89C-D8ED-487C-BB5C-DF00D9C4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DB85-143A-4518-A1AE-CC667E8B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F8C3-DFAC-44B8-A19E-758584D0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5A07-2AD1-476C-9176-C144D533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19B1-10D5-41E9-81A3-44FD0343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1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93859-91B9-4E77-8C8C-6E747E5B1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95E18-98BD-4F2B-BDC8-3DF095A0E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3375-16B4-4690-9703-72EA3676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18E6-8279-4D0E-9A22-9C73088F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576C2-3B11-434A-AA96-FAE917E5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6A8A-2ED5-4B01-8773-95D02F75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98EA-5870-4CBF-B63E-DC7B0C8D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94EE-7431-4687-BB78-458F9094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E6D-45D2-4BD8-8F21-CF0A3E06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EC37C-AF5A-4341-A650-75C96C5C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2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EC7F-D2BB-4F00-89B0-C1C25D00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E956-3AC5-415C-B2F3-545125F0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25BE-FDA7-4652-B968-9ACFC91C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52E0-123F-474D-A892-3539CBCA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418A-D310-41FD-AC63-11A9CEDD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A725-812F-4F32-BB99-959CF378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4372-D55A-4BE4-B276-510CD8A83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54244-2E8D-4FA2-BE99-D83D9B89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93D31-1CFE-42A1-9E41-87D67E28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6E35B-FAAE-4717-8444-FD65CB7D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B306A-681C-4959-B40C-A546AA1E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B5DC-69F9-4BA2-A948-70FE1AAC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B69B-007C-48F6-9407-1B6B8BE7B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C7341-8E6B-4455-A34C-D600F35F1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F28CF-4236-459C-8E2D-1713C66AD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39A72-694C-45EE-A66F-024114F35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EDDB8-B59F-4E58-8643-40E9A1C4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C51E9-5B3A-460A-A180-D8C2F76E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6BBDD-9325-405D-BFC4-C5DEA278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6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F8B8-EEE8-47F6-859E-814C7F7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2A9C5-E24E-4750-8A5B-2997714E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1958D-5BEC-4F48-A085-6941ECBB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85115-8D1C-43CA-9381-848DC56B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4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56745-C067-416E-B355-9451FFCE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EFAD1-5D02-42D4-BDB5-1865A79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A4873-68E3-4347-B36E-1BDE004A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EAE-1AD3-48E7-9D22-0994E34D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AD29-3634-4122-AE23-A92A0AE5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5072C-3D3A-4DEC-8B8A-749429A2B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6320-8E9A-46C3-B467-19CFACEF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8D5AE-786D-4F18-8B0B-0C983DE4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03DC6-0E5B-4CCF-BE80-49E4D96E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6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77C5-9790-47CF-9429-61F307AF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C3173-D5A8-40E3-82AD-5FEFD858F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FF184-AFE1-4AF3-A64E-81D109B5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EE4D7-9F60-419B-AF4A-2654A661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F35B2-738C-4A7D-9D3E-21BA4A3C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B6C7-068E-4C5D-8BF7-71A64EB6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2D053-E97C-4B9A-82A0-56291CA3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7415-0C87-4D9E-A84C-589E30A0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BADA-3191-48AE-A5AC-9E793FC7A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38A5-D7C0-4CF4-82A9-0B3B78FB9F6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BEBF-6836-4BA2-AFD7-F93E3B97F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569F-8E58-476A-B833-26855BDC8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AD4A-6F2F-4249-8AEC-3FD5219AD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1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80A6AF-9FDF-4EBD-A966-41048F5C80FB}"/>
              </a:ext>
            </a:extLst>
          </p:cNvPr>
          <p:cNvSpPr/>
          <p:nvPr/>
        </p:nvSpPr>
        <p:spPr>
          <a:xfrm>
            <a:off x="1139687" y="503583"/>
            <a:ext cx="1590261" cy="8613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 is registered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F16DF1-7BF8-4041-A771-A01AA1F66125}"/>
              </a:ext>
            </a:extLst>
          </p:cNvPr>
          <p:cNvCxnSpPr>
            <a:cxnSpLocks/>
          </p:cNvCxnSpPr>
          <p:nvPr/>
        </p:nvCxnSpPr>
        <p:spPr>
          <a:xfrm flipV="1">
            <a:off x="2729948" y="887895"/>
            <a:ext cx="1099930" cy="4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F67CC3B-1D8A-4359-925A-6284750A74AC}"/>
              </a:ext>
            </a:extLst>
          </p:cNvPr>
          <p:cNvSpPr/>
          <p:nvPr/>
        </p:nvSpPr>
        <p:spPr>
          <a:xfrm>
            <a:off x="3829878" y="598901"/>
            <a:ext cx="1842052" cy="5234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60426-C7A8-4F2A-AEA5-C12500965CB4}"/>
              </a:ext>
            </a:extLst>
          </p:cNvPr>
          <p:cNvSpPr/>
          <p:nvPr/>
        </p:nvSpPr>
        <p:spPr>
          <a:xfrm>
            <a:off x="4068418" y="2107096"/>
            <a:ext cx="1842052" cy="10339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 login </a:t>
            </a:r>
          </a:p>
          <a:p>
            <a:pPr algn="ctr"/>
            <a:r>
              <a:rPr lang="en-IN" dirty="0"/>
              <a:t>ID/Password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03F8BD-C83E-4305-A6C2-9886361E89B8}"/>
              </a:ext>
            </a:extLst>
          </p:cNvPr>
          <p:cNvSpPr/>
          <p:nvPr/>
        </p:nvSpPr>
        <p:spPr>
          <a:xfrm>
            <a:off x="4068418" y="3882887"/>
            <a:ext cx="1842051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 login id password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152E510-B88A-4A1C-A3D5-08E998BE074C}"/>
              </a:ext>
            </a:extLst>
          </p:cNvPr>
          <p:cNvCxnSpPr/>
          <p:nvPr/>
        </p:nvCxnSpPr>
        <p:spPr>
          <a:xfrm rot="5400000" flipH="1" flipV="1">
            <a:off x="5830956" y="2358887"/>
            <a:ext cx="1590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F96B9E-5E1D-4586-A549-11838306E401}"/>
              </a:ext>
            </a:extLst>
          </p:cNvPr>
          <p:cNvSpPr/>
          <p:nvPr/>
        </p:nvSpPr>
        <p:spPr>
          <a:xfrm>
            <a:off x="7010401" y="3021496"/>
            <a:ext cx="165652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Invalid </a:t>
            </a:r>
          </a:p>
          <a:p>
            <a:pPr algn="ctr"/>
            <a:r>
              <a:rPr lang="en-IN" dirty="0"/>
              <a:t>Login/pass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CDC98C-BBD4-4DC1-927C-E781765F613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916819" y="3478696"/>
            <a:ext cx="1093582" cy="848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5EC767A-0773-414E-900E-0314ED6E8A46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>
            <a:off x="5910471" y="2624069"/>
            <a:ext cx="1099935" cy="529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E92E3A-458F-4008-B653-8B58604A8A29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750904" y="1122363"/>
            <a:ext cx="72887" cy="98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2DA914-653A-4D4B-9F5B-0A889A48351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989444" y="3141042"/>
            <a:ext cx="0" cy="74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8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 PANDEY</dc:creator>
  <cp:lastModifiedBy>KULDEEP PANDEY</cp:lastModifiedBy>
  <cp:revision>1</cp:revision>
  <dcterms:created xsi:type="dcterms:W3CDTF">2022-03-30T06:28:01Z</dcterms:created>
  <dcterms:modified xsi:type="dcterms:W3CDTF">2022-03-30T06:28:34Z</dcterms:modified>
</cp:coreProperties>
</file>