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2145-7BB7-4E42-9E14-B366D699B5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A3E0-800A-4D54-9F85-B77384F2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2145-7BB7-4E42-9E14-B366D699B5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A3E0-800A-4D54-9F85-B77384F2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2145-7BB7-4E42-9E14-B366D699B5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A3E0-800A-4D54-9F85-B77384F2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5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2145-7BB7-4E42-9E14-B366D699B5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A3E0-800A-4D54-9F85-B77384F2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2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2145-7BB7-4E42-9E14-B366D699B5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A3E0-800A-4D54-9F85-B77384F2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2145-7BB7-4E42-9E14-B366D699B5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A3E0-800A-4D54-9F85-B77384F2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2145-7BB7-4E42-9E14-B366D699B5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A3E0-800A-4D54-9F85-B77384F2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2145-7BB7-4E42-9E14-B366D699B5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A3E0-800A-4D54-9F85-B77384F2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2145-7BB7-4E42-9E14-B366D699B5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A3E0-800A-4D54-9F85-B77384F2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2145-7BB7-4E42-9E14-B366D699B5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A3E0-800A-4D54-9F85-B77384F2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2145-7BB7-4E42-9E14-B366D699B5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A3E0-800A-4D54-9F85-B77384F2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A2145-7BB7-4E42-9E14-B366D699B59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DA3E0-800A-4D54-9F85-B77384F2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5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ghukul594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kuldeep-raghuwansh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0C954B-D9F0-74C3-5830-8D8609EFE9EB}"/>
              </a:ext>
            </a:extLst>
          </p:cNvPr>
          <p:cNvSpPr txBox="1"/>
          <p:nvPr/>
        </p:nvSpPr>
        <p:spPr>
          <a:xfrm>
            <a:off x="263616" y="345664"/>
            <a:ext cx="86844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alisto MT" panose="02040603050505030304" pitchFamily="18" charset="0"/>
              </a:rPr>
              <a:t>Kuldeep Raghuwanshi</a:t>
            </a:r>
            <a:br>
              <a:rPr lang="en-US" sz="3200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Calisto MT" panose="02040603050505030304" pitchFamily="18" charset="0"/>
              </a:rPr>
              <a:t>Junior Research Fellow</a:t>
            </a:r>
            <a:br>
              <a:rPr lang="en-US" sz="3200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Calisto MT" panose="02040603050505030304" pitchFamily="18" charset="0"/>
              </a:rPr>
              <a:t>Indian Institute of Technology, Delhi, India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 of Technology in Biomedical Engineering</a:t>
            </a:r>
            <a:br>
              <a:rPr lang="en-US" sz="3200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endParaRPr lang="en-US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A8DF0-B2AF-9C4A-7451-4C382D64AC1E}"/>
              </a:ext>
            </a:extLst>
          </p:cNvPr>
          <p:cNvSpPr txBox="1"/>
          <p:nvPr/>
        </p:nvSpPr>
        <p:spPr>
          <a:xfrm>
            <a:off x="5595258" y="3148453"/>
            <a:ext cx="4457249" cy="19389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Slicer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ImageJ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Language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946D2-54D6-5CF9-8F20-5AD70D0C1ABA}"/>
              </a:ext>
            </a:extLst>
          </p:cNvPr>
          <p:cNvSpPr txBox="1"/>
          <p:nvPr/>
        </p:nvSpPr>
        <p:spPr>
          <a:xfrm>
            <a:off x="413660" y="3148453"/>
            <a:ext cx="4457249" cy="19389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Interests: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Biomedical Instrumentation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79AD1-D252-1FB5-12F4-AED46E69B6B0}"/>
              </a:ext>
            </a:extLst>
          </p:cNvPr>
          <p:cNvSpPr txBox="1"/>
          <p:nvPr/>
        </p:nvSpPr>
        <p:spPr>
          <a:xfrm>
            <a:off x="4971207" y="5565059"/>
            <a:ext cx="6973864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Contact Details:-</a:t>
            </a:r>
          </a:p>
          <a:p>
            <a:r>
              <a:rPr lang="en-US" sz="2000" dirty="0">
                <a:latin typeface="Calisto MT" panose="02040603050505030304" pitchFamily="18" charset="0"/>
              </a:rPr>
              <a:t>Email: </a:t>
            </a:r>
            <a:r>
              <a:rPr lang="en-US" sz="2000" dirty="0">
                <a:latin typeface="Calisto MT" panose="0204060305050503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raghukul594@gmail.com</a:t>
            </a:r>
            <a:br>
              <a:rPr lang="en-US" sz="2000" dirty="0">
                <a:latin typeface="Calisto MT" panose="02040603050505030304" pitchFamily="18" charset="0"/>
              </a:rPr>
            </a:br>
            <a:r>
              <a:rPr lang="en-US" sz="2000" dirty="0">
                <a:latin typeface="Calisto MT" panose="02040603050505030304" pitchFamily="18" charset="0"/>
              </a:rPr>
              <a:t>LinkedIn: </a:t>
            </a:r>
            <a:r>
              <a:rPr lang="en-US" sz="2000" dirty="0">
                <a:latin typeface="Calisto MT" panose="0204060305050503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https://www.linkedin.co/in/kuldeep-raghuwanshi/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DD9B2-4028-74A5-0533-6F2C298B730C}"/>
              </a:ext>
            </a:extLst>
          </p:cNvPr>
          <p:cNvSpPr/>
          <p:nvPr/>
        </p:nvSpPr>
        <p:spPr>
          <a:xfrm>
            <a:off x="127322" y="138896"/>
            <a:ext cx="11910349" cy="6609145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8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</TotalTime>
  <Words>72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Calisto MT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Kuldeep Raghuwanshi</dc:creator>
  <cp:lastModifiedBy>Kuldeep Raghuwanshi</cp:lastModifiedBy>
  <cp:revision>2</cp:revision>
  <dcterms:created xsi:type="dcterms:W3CDTF">2024-07-16T19:14:35Z</dcterms:created>
  <dcterms:modified xsi:type="dcterms:W3CDTF">2024-07-16T20:31:55Z</dcterms:modified>
</cp:coreProperties>
</file>