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4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515" y="1077595"/>
            <a:ext cx="10048240" cy="1337945"/>
          </a:xfrm>
        </p:spPr>
        <p:txBody>
          <a:bodyPr>
            <a:normAutofit fontScale="90000"/>
          </a:bodyPr>
          <a:p>
            <a:pPr algn="ctr"/>
            <a:r>
              <a:rPr lang="en-US" sz="5335">
                <a:solidFill>
                  <a:schemeClr val="tx2"/>
                </a:solidFill>
              </a:rPr>
              <a:t>CONTACT NUMBER MANAGMENT</a:t>
            </a:r>
            <a:endParaRPr lang="en-US" sz="5335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635" y="2415540"/>
            <a:ext cx="9143365" cy="2842260"/>
          </a:xfrm>
        </p:spPr>
        <p:txBody>
          <a:bodyPr>
            <a:normAutofit/>
          </a:bodyPr>
          <a:p>
            <a:pPr algn="l"/>
            <a:r>
              <a:rPr lang="en-US">
                <a:solidFill>
                  <a:schemeClr val="tx2"/>
                </a:solidFill>
              </a:rPr>
              <a:t>Prepared By,</a:t>
            </a:r>
            <a:endParaRPr lang="en-US">
              <a:solidFill>
                <a:schemeClr val="tx2"/>
              </a:solidFill>
            </a:endParaRPr>
          </a:p>
          <a:p>
            <a:pPr algn="l"/>
            <a:r>
              <a:rPr lang="en-US" sz="2220">
                <a:solidFill>
                  <a:schemeClr val="tx2"/>
                </a:solidFill>
              </a:rPr>
              <a:t>Name:</a:t>
            </a:r>
            <a:r>
              <a:rPr lang="en-US" sz="2220">
                <a:solidFill>
                  <a:schemeClr val="tx2"/>
                </a:solidFill>
                <a:sym typeface="+mn-ea"/>
              </a:rPr>
              <a:t>SOLANKI KULDEEPSINH JITENDRASINH</a:t>
            </a:r>
            <a:endParaRPr lang="en-US" sz="2220">
              <a:solidFill>
                <a:schemeClr val="tx2"/>
              </a:solidFill>
            </a:endParaRPr>
          </a:p>
          <a:p>
            <a:pPr algn="l"/>
            <a:r>
              <a:rPr lang="en-US" sz="2220">
                <a:solidFill>
                  <a:schemeClr val="tx2"/>
                </a:solidFill>
              </a:rPr>
              <a:t>Roll No:16</a:t>
            </a:r>
            <a:endParaRPr lang="en-US" sz="2220">
              <a:solidFill>
                <a:schemeClr val="tx2"/>
              </a:solidFill>
            </a:endParaRPr>
          </a:p>
          <a:p>
            <a:pPr algn="l"/>
            <a:r>
              <a:rPr lang="en-US" sz="2220">
                <a:solidFill>
                  <a:schemeClr val="tx2"/>
                </a:solidFill>
              </a:rPr>
              <a:t>Enrollment No:22002171210180</a:t>
            </a:r>
            <a:endParaRPr lang="en-US" sz="2220">
              <a:solidFill>
                <a:schemeClr val="tx2"/>
              </a:solidFill>
            </a:endParaRPr>
          </a:p>
          <a:p>
            <a:pPr algn="l"/>
            <a:r>
              <a:rPr lang="en-US" sz="2220">
                <a:solidFill>
                  <a:schemeClr val="tx2"/>
                </a:solidFill>
              </a:rPr>
              <a:t>Batch:B1      </a:t>
            </a:r>
            <a:endParaRPr lang="en-US" sz="2220">
              <a:solidFill>
                <a:schemeClr val="tx2"/>
              </a:solidFill>
            </a:endParaRPr>
          </a:p>
          <a:p>
            <a:pPr algn="l"/>
            <a:r>
              <a:rPr lang="en-US" sz="2220">
                <a:solidFill>
                  <a:schemeClr val="tx2"/>
                </a:solidFill>
              </a:rPr>
              <a:t>Branch:CSE</a:t>
            </a:r>
            <a:endParaRPr lang="en-US" sz="222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" y="102235"/>
            <a:ext cx="741512" cy="776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73430"/>
            <a:ext cx="10972800" cy="582613"/>
          </a:xfrm>
        </p:spPr>
        <p:txBody>
          <a:bodyPr/>
          <a:p>
            <a:r>
              <a:rPr lang="en-US">
                <a:solidFill>
                  <a:schemeClr val="tx2"/>
                </a:solidFill>
              </a:rPr>
              <a:t>INTRODUCTION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" y="102235"/>
            <a:ext cx="741512" cy="776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43050" y="1998345"/>
            <a:ext cx="9105900" cy="3461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400"/>
              <a:t>A contact management system is designed to help efficiently store, organize, and manage the contact.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It serves as a digital address book, enabling users to store essential details such as names, phone numbers, email addresses, and more.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In addition to providing quick access to customer data.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49263"/>
            <a:ext cx="10972800" cy="1143000"/>
          </a:xfrm>
        </p:spPr>
        <p:txBody>
          <a:bodyPr/>
          <a:p>
            <a:pPr algn="l"/>
            <a:r>
              <a:rPr lang="en-US"/>
              <a:t>FUNCTIONALITY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2139950"/>
            <a:ext cx="10972800" cy="3286760"/>
          </a:xfrm>
        </p:spPr>
        <p:txBody>
          <a:bodyPr/>
          <a:p>
            <a:r>
              <a:rPr lang="en-US" sz="2800"/>
              <a:t>Add Contact</a:t>
            </a:r>
            <a:endParaRPr lang="en-US" sz="2800"/>
          </a:p>
          <a:p>
            <a:r>
              <a:rPr lang="en-US" sz="2800"/>
              <a:t>Remove Contact</a:t>
            </a:r>
            <a:endParaRPr lang="en-US" sz="2800"/>
          </a:p>
          <a:p>
            <a:r>
              <a:rPr lang="en-US" sz="2800"/>
              <a:t>Search Contact</a:t>
            </a:r>
            <a:endParaRPr lang="en-US" sz="2800"/>
          </a:p>
          <a:p>
            <a:r>
              <a:rPr lang="en-US" sz="2800">
                <a:sym typeface="+mn-ea"/>
              </a:rPr>
              <a:t>Update Contact</a:t>
            </a:r>
            <a:endParaRPr lang="en-US" sz="2800"/>
          </a:p>
          <a:p>
            <a:r>
              <a:rPr lang="en-US" sz="2800"/>
              <a:t>Sort Contact’s</a:t>
            </a:r>
            <a:endParaRPr lang="en-US" sz="2800"/>
          </a:p>
          <a:p>
            <a:r>
              <a:rPr lang="en-US" sz="2800"/>
              <a:t>Display Contact’s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" y="102235"/>
            <a:ext cx="741512" cy="776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0495" cy="1325880"/>
          </a:xfrm>
        </p:spPr>
        <p:txBody>
          <a:bodyPr/>
          <a:p>
            <a:pPr algn="l"/>
            <a:r>
              <a:rPr lang="en-US"/>
              <a:t>MERITS   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310495" cy="4351655"/>
          </a:xfrm>
        </p:spPr>
        <p:txBody>
          <a:bodyPr/>
          <a:p>
            <a:pPr algn="just"/>
            <a:r>
              <a:rPr lang="en-US" sz="2400"/>
              <a:t>Efficient Organization: CMS allows users to efficiently organize and store contact information.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Improved Communication: It enhances communication by providing quick access to contact details, enabling users to send emails, make phone calls, or send messages with ease.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Search and Retrieval: Users can quickly search for specific contacts using various filters and criteria, saving time and effort.</a:t>
            </a:r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" y="102235"/>
            <a:ext cx="741512" cy="7763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9310" y="274955"/>
            <a:ext cx="10753090" cy="1143000"/>
          </a:xfrm>
        </p:spPr>
        <p:txBody>
          <a:bodyPr/>
          <a:p>
            <a:pPr algn="l"/>
            <a:r>
              <a:rPr lang="en-US"/>
              <a:t>DEMERITS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/>
            <a:r>
              <a:rPr lang="en-US" sz="2400">
                <a:sym typeface="+mn-ea"/>
              </a:rPr>
              <a:t>Data Entry: Maintaining accurate and up-to-date contact information can be time-consuming, especially when dealing with large databases.</a:t>
            </a:r>
            <a:endParaRPr lang="en-US" sz="2400"/>
          </a:p>
          <a:p>
            <a:pPr algn="just"/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" y="102235"/>
            <a:ext cx="741512" cy="776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013585"/>
            <a:ext cx="10515600" cy="1325563"/>
          </a:xfrm>
        </p:spPr>
        <p:txBody>
          <a:bodyPr/>
          <a:p>
            <a:r>
              <a:rPr lang="en-US" sz="6000"/>
              <a:t>THANK YOU...</a:t>
            </a:r>
            <a:endParaRPr lang="en-US" sz="6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" y="102235"/>
            <a:ext cx="741512" cy="776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Presentation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Business Cooperate</vt:lpstr>
      <vt:lpstr>PowerPoint 演示文稿</vt:lpstr>
      <vt:lpstr>PowerPoint 演示文稿</vt:lpstr>
      <vt:lpstr>PowerPoint 演示文稿</vt:lpstr>
      <vt:lpstr>MERITS 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NUMBER MANAGMENT</dc:title>
  <dc:creator>Rahulsinh</dc:creator>
  <cp:lastModifiedBy>Rahulsinh</cp:lastModifiedBy>
  <cp:revision>1</cp:revision>
  <dcterms:created xsi:type="dcterms:W3CDTF">2023-09-29T16:27:39Z</dcterms:created>
  <dcterms:modified xsi:type="dcterms:W3CDTF">2023-09-29T16:27:39Z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A01FA6C58DF64D8B815377D00B82A625_11</vt:lpwstr>
  </property>
  <property fmtid="{D5CDD505-2E9C-101B-9397-08002B2CF9AE}" pid="3" name="KSOProductBuildVer">
    <vt:lpwstr>1033-12.2.0.13215</vt:lpwstr>
  </property>
</Properties>
</file>