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CB"/>
    <a:srgbClr val="8CD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6654" y="414044"/>
            <a:ext cx="9096246" cy="1095555"/>
          </a:xfrm>
          <a:noFill/>
        </p:spPr>
        <p:txBody>
          <a:bodyPr>
            <a:noAutofit/>
          </a:bodyPr>
          <a:lstStyle/>
          <a:p>
            <a:pPr algn="just"/>
            <a:r>
              <a:rPr lang="en-U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</a:rPr>
              <a:t>PRODUCT BILLING SYSTEM</a:t>
            </a:r>
            <a:endParaRPr lang="en-IN" sz="5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6522" y="2040697"/>
            <a:ext cx="4192977" cy="1388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  <a:effectLst>
            <a:glow rad="12700">
              <a:schemeClr val="accent1">
                <a:lumMod val="60000"/>
                <a:lumOff val="40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Name : MAKWANA HARDIK DHARMENDRABHAI</a:t>
            </a:r>
            <a:endParaRPr lang="en-US" sz="14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Roll no: 03</a:t>
            </a:r>
            <a:endParaRPr lang="en-US" sz="14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Enrollment No :</a:t>
            </a:r>
            <a:endParaRPr lang="en-US" sz="14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Batch : B1         Branch : </a:t>
            </a:r>
            <a:endParaRPr lang="en-US" sz="14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6521" y="3962423"/>
            <a:ext cx="4192977" cy="13883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Name : KUSHWAHA ADITYA SINGH</a:t>
            </a:r>
            <a:endParaRPr lang="en-US" sz="14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Roll no: 06</a:t>
            </a:r>
            <a:endParaRPr lang="en-US" sz="14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Enrollment No :</a:t>
            </a:r>
            <a:endParaRPr lang="en-US" sz="14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Batch : B1         Branch : </a:t>
            </a:r>
            <a:endParaRPr lang="en-US" sz="14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84695" y="3283309"/>
            <a:ext cx="4192977" cy="1388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Name : VORA KEYUR GHANSHYAMBHAI</a:t>
            </a:r>
            <a:endParaRPr lang="en-US" sz="14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Roll no: 26</a:t>
            </a:r>
            <a:endParaRPr lang="en-US" sz="14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Enrollment No :</a:t>
            </a:r>
            <a:endParaRPr lang="en-US" sz="14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Batch : B1         Branch : CST</a:t>
            </a:r>
            <a:endParaRPr lang="en-US" sz="14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84694" y="4802947"/>
            <a:ext cx="4192977" cy="1388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Name : SOLANKI KULDEEPSINH JITENDRASINH</a:t>
            </a:r>
            <a:endParaRPr lang="en-US" sz="14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Roll no: 16</a:t>
            </a:r>
            <a:endParaRPr lang="en-US" sz="14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Enrollment No :</a:t>
            </a:r>
            <a:endParaRPr lang="en-US" sz="14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Batch : B1         Branch : </a:t>
            </a:r>
            <a:endParaRPr lang="en-US" sz="14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84696" y="1685655"/>
            <a:ext cx="4192977" cy="1388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Name : CHAUHAN KRISH YOGESHBHAI</a:t>
            </a:r>
            <a:endParaRPr lang="en-US" sz="14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Roll no: 19</a:t>
            </a:r>
            <a:endParaRPr lang="en-US" sz="14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Enrollment No : 22002171310015</a:t>
            </a:r>
            <a:endParaRPr lang="en-US" sz="14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Batch : B1         Branch : CST</a:t>
            </a:r>
            <a:endParaRPr lang="en-US" sz="14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9039482" y="10722"/>
            <a:ext cx="3152518" cy="6038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1512" cy="776377"/>
          </a:xfrm>
          <a:prstGeom prst="rect">
            <a:avLst/>
          </a:prstGeom>
        </p:spPr>
      </p:pic>
      <p:pic>
        <p:nvPicPr>
          <p:cNvPr id="60" name="3D Model 59" descr="Send Email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961" y="1623663"/>
            <a:ext cx="3915503" cy="39698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Flowchart: Connector 19"/>
          <p:cNvSpPr/>
          <p:nvPr/>
        </p:nvSpPr>
        <p:spPr>
          <a:xfrm>
            <a:off x="5819137" y="764771"/>
            <a:ext cx="554182" cy="4849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Diamond 27"/>
          <p:cNvSpPr/>
          <p:nvPr/>
        </p:nvSpPr>
        <p:spPr>
          <a:xfrm>
            <a:off x="4769485" y="1592580"/>
            <a:ext cx="2653665" cy="950595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while </a:t>
            </a:r>
            <a:endParaRPr lang="en-US"/>
          </a:p>
          <a:p>
            <a:pPr algn="ctr"/>
            <a:r>
              <a:rPr lang="en-US"/>
              <a:t>temp!=null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2049780" y="2543175"/>
            <a:ext cx="2113915" cy="5988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display Not Found</a:t>
            </a:r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8028940" y="2367280"/>
            <a:ext cx="2378075" cy="950595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if  temp.p_id==p_id</a:t>
            </a:r>
            <a:endParaRPr lang="en-US"/>
          </a:p>
        </p:txBody>
      </p:sp>
      <p:cxnSp>
        <p:nvCxnSpPr>
          <p:cNvPr id="9" name="Elbow Connector 8"/>
          <p:cNvCxnSpPr>
            <a:stCxn id="28" idx="3"/>
            <a:endCxn id="4" idx="0"/>
          </p:cNvCxnSpPr>
          <p:nvPr/>
        </p:nvCxnSpPr>
        <p:spPr>
          <a:xfrm>
            <a:off x="7423150" y="2068195"/>
            <a:ext cx="1795145" cy="29908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28" idx="1"/>
            <a:endCxn id="12" idx="0"/>
          </p:cNvCxnSpPr>
          <p:nvPr/>
        </p:nvCxnSpPr>
        <p:spPr>
          <a:xfrm rot="10800000" flipV="1">
            <a:off x="3107055" y="2068195"/>
            <a:ext cx="1662430" cy="47498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8161020" y="3757295"/>
            <a:ext cx="2113915" cy="5988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temp=temp.link</a:t>
            </a:r>
            <a:endParaRPr lang="en-US"/>
          </a:p>
        </p:txBody>
      </p:sp>
      <p:cxnSp>
        <p:nvCxnSpPr>
          <p:cNvPr id="7" name="Elbow Connector 6"/>
          <p:cNvCxnSpPr>
            <a:stCxn id="6" idx="1"/>
            <a:endCxn id="28" idx="2"/>
          </p:cNvCxnSpPr>
          <p:nvPr/>
        </p:nvCxnSpPr>
        <p:spPr>
          <a:xfrm rot="10800000">
            <a:off x="6096000" y="2543175"/>
            <a:ext cx="2064385" cy="151384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096229" y="1249533"/>
            <a:ext cx="12065" cy="3816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9206459" y="3375513"/>
            <a:ext cx="12065" cy="3816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11" idx="3"/>
          </p:cNvCxnSpPr>
          <p:nvPr/>
        </p:nvCxnSpPr>
        <p:spPr>
          <a:xfrm flipH="1">
            <a:off x="10039350" y="2842895"/>
            <a:ext cx="367665" cy="2252345"/>
          </a:xfrm>
          <a:prstGeom prst="bentConnector3">
            <a:avLst>
              <a:gd name="adj1" fmla="val -6476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s 10"/>
          <p:cNvSpPr/>
          <p:nvPr/>
        </p:nvSpPr>
        <p:spPr>
          <a:xfrm>
            <a:off x="7925435" y="4795520"/>
            <a:ext cx="2113915" cy="5988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temp.toString()</a:t>
            </a: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510405" y="5504815"/>
            <a:ext cx="2052320" cy="637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>
                <a:solidFill>
                  <a:schemeClr val="bg1"/>
                </a:solidFill>
              </a:rPr>
              <a:t>End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stCxn id="12" idx="2"/>
            <a:endCxn id="31" idx="2"/>
          </p:cNvCxnSpPr>
          <p:nvPr/>
        </p:nvCxnSpPr>
        <p:spPr>
          <a:xfrm rot="5400000" flipV="1">
            <a:off x="2468245" y="3780790"/>
            <a:ext cx="2681605" cy="140335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1" idx="1"/>
            <a:endCxn id="31" idx="0"/>
          </p:cNvCxnSpPr>
          <p:nvPr/>
        </p:nvCxnSpPr>
        <p:spPr>
          <a:xfrm rot="10800000" flipV="1">
            <a:off x="5536565" y="5094605"/>
            <a:ext cx="2388870" cy="40957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4"/>
          <p:cNvSpPr txBox="1"/>
          <p:nvPr/>
        </p:nvSpPr>
        <p:spPr>
          <a:xfrm>
            <a:off x="7423153" y="1698556"/>
            <a:ext cx="90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16" name="TextBox 24"/>
          <p:cNvSpPr txBox="1"/>
          <p:nvPr/>
        </p:nvSpPr>
        <p:spPr>
          <a:xfrm>
            <a:off x="10274938" y="2473256"/>
            <a:ext cx="90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17" name="TextBox 24"/>
          <p:cNvSpPr txBox="1"/>
          <p:nvPr/>
        </p:nvSpPr>
        <p:spPr>
          <a:xfrm>
            <a:off x="4327525" y="1699895"/>
            <a:ext cx="655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false</a:t>
            </a:r>
            <a:endParaRPr lang="en-US" dirty="0"/>
          </a:p>
        </p:txBody>
      </p:sp>
      <p:sp>
        <p:nvSpPr>
          <p:cNvPr id="18" name="TextBox 24"/>
          <p:cNvSpPr txBox="1"/>
          <p:nvPr/>
        </p:nvSpPr>
        <p:spPr>
          <a:xfrm>
            <a:off x="8532498" y="3383846"/>
            <a:ext cx="9005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false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4847703" y="585550"/>
            <a:ext cx="2258291" cy="637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dirty="0" smtClean="0">
                <a:solidFill>
                  <a:schemeClr val="bg1"/>
                </a:solidFill>
              </a:rPr>
              <a:t>Start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Diamond 27"/>
          <p:cNvSpPr/>
          <p:nvPr/>
        </p:nvSpPr>
        <p:spPr>
          <a:xfrm>
            <a:off x="4720590" y="4029710"/>
            <a:ext cx="2505075" cy="950595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temp!=null</a:t>
            </a:r>
            <a:endParaRPr lang="en-US"/>
          </a:p>
        </p:txBody>
      </p:sp>
      <p:cxnSp>
        <p:nvCxnSpPr>
          <p:cNvPr id="4" name="Straight Arrow Connector 3"/>
          <p:cNvCxnSpPr>
            <a:stCxn id="9" idx="2"/>
            <a:endCxn id="28" idx="0"/>
          </p:cNvCxnSpPr>
          <p:nvPr/>
        </p:nvCxnSpPr>
        <p:spPr>
          <a:xfrm flipH="1">
            <a:off x="5973674" y="3610463"/>
            <a:ext cx="3175" cy="4191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0" idx="0"/>
          </p:cNvCxnSpPr>
          <p:nvPr/>
        </p:nvCxnSpPr>
        <p:spPr>
          <a:xfrm flipH="1">
            <a:off x="5973674" y="1222863"/>
            <a:ext cx="8255" cy="4191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4846955" y="3011805"/>
            <a:ext cx="2259330" cy="5988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Product temp=first</a:t>
            </a:r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4720590" y="1642110"/>
            <a:ext cx="2505075" cy="950595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first!=null</a:t>
            </a:r>
            <a:endParaRPr lang="en-US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5969229" y="2592558"/>
            <a:ext cx="4445" cy="4083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8" idx="3"/>
          </p:cNvCxnSpPr>
          <p:nvPr/>
        </p:nvCxnSpPr>
        <p:spPr>
          <a:xfrm>
            <a:off x="7225894" y="4505178"/>
            <a:ext cx="724535" cy="69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7950200" y="4205605"/>
            <a:ext cx="2259330" cy="5988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temp.toString()</a:t>
            </a:r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7950200" y="5208905"/>
            <a:ext cx="2259330" cy="5988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temp=temp.link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9078189" y="4804263"/>
            <a:ext cx="3175" cy="4191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28" idx="1"/>
            <a:endCxn id="23" idx="0"/>
          </p:cNvCxnSpPr>
          <p:nvPr/>
        </p:nvCxnSpPr>
        <p:spPr>
          <a:xfrm rot="10800000" flipV="1">
            <a:off x="3845560" y="4504690"/>
            <a:ext cx="875030" cy="108394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7" idx="1"/>
            <a:endCxn id="28" idx="2"/>
          </p:cNvCxnSpPr>
          <p:nvPr/>
        </p:nvCxnSpPr>
        <p:spPr>
          <a:xfrm rot="10800000">
            <a:off x="5972810" y="4980305"/>
            <a:ext cx="1976755" cy="52832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716643" y="5589350"/>
            <a:ext cx="2258291" cy="637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>
                <a:solidFill>
                  <a:schemeClr val="bg1"/>
                </a:solidFill>
              </a:rPr>
              <a:t>End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s 23"/>
          <p:cNvSpPr/>
          <p:nvPr/>
        </p:nvSpPr>
        <p:spPr>
          <a:xfrm>
            <a:off x="7950200" y="1818005"/>
            <a:ext cx="2259330" cy="5988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display Empty!!!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225894" y="2113768"/>
            <a:ext cx="724535" cy="69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4"/>
          <p:cNvSpPr txBox="1"/>
          <p:nvPr/>
        </p:nvSpPr>
        <p:spPr>
          <a:xfrm>
            <a:off x="7106285" y="1745615"/>
            <a:ext cx="655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false</a:t>
            </a:r>
            <a:endParaRPr lang="en-US" dirty="0"/>
          </a:p>
        </p:txBody>
      </p:sp>
      <p:sp>
        <p:nvSpPr>
          <p:cNvPr id="27" name="TextBox 24"/>
          <p:cNvSpPr txBox="1"/>
          <p:nvPr/>
        </p:nvSpPr>
        <p:spPr>
          <a:xfrm>
            <a:off x="4191635" y="4135755"/>
            <a:ext cx="655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false</a:t>
            </a:r>
            <a:endParaRPr lang="en-US" dirty="0"/>
          </a:p>
        </p:txBody>
      </p:sp>
      <p:sp>
        <p:nvSpPr>
          <p:cNvPr id="29" name="TextBox 24"/>
          <p:cNvSpPr txBox="1"/>
          <p:nvPr/>
        </p:nvSpPr>
        <p:spPr>
          <a:xfrm>
            <a:off x="5314953" y="2574856"/>
            <a:ext cx="90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30" name="TextBox 24"/>
          <p:cNvSpPr txBox="1"/>
          <p:nvPr/>
        </p:nvSpPr>
        <p:spPr>
          <a:xfrm>
            <a:off x="7049138" y="4110921"/>
            <a:ext cx="90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32" name="Title 1"/>
          <p:cNvSpPr>
            <a:spLocks noGrp="1"/>
          </p:cNvSpPr>
          <p:nvPr/>
        </p:nvSpPr>
        <p:spPr>
          <a:xfrm>
            <a:off x="9460865" y="464820"/>
            <a:ext cx="2212340" cy="6483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threePt" dir="t"/>
            </a:scene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70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+mn-ea"/>
              </a:rPr>
              <a:t>Display</a:t>
            </a:r>
            <a:endParaRPr lang="en-US" sz="270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7200" b="1"/>
              <a:t>THANKS</a:t>
            </a:r>
            <a:endParaRPr lang="en-US" sz="7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1" y="680093"/>
            <a:ext cx="9136593" cy="721233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Book Antiqua" panose="02040602050305030304" pitchFamily="18" charset="0"/>
              </a:rPr>
              <a:t>PROJECT OUTLINE</a:t>
            </a:r>
            <a:endParaRPr lang="en-IN" sz="48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072" y="1466849"/>
            <a:ext cx="9136593" cy="4984623"/>
          </a:xfrm>
          <a:solidFill>
            <a:schemeClr val="accent1">
              <a:lumMod val="40000"/>
              <a:lumOff val="60000"/>
            </a:schemeClr>
          </a:solidFill>
          <a:effectLst>
            <a:softEdge rad="12700"/>
          </a:effectLst>
        </p:spPr>
        <p:txBody>
          <a:bodyPr>
            <a:normAutofit/>
          </a:bodyPr>
          <a:lstStyle/>
          <a:p>
            <a:pPr>
              <a:buClr>
                <a:srgbClr val="002060"/>
              </a:buClr>
            </a:pPr>
            <a:r>
              <a:rPr lang="en-US" sz="2400" dirty="0">
                <a:solidFill>
                  <a:srgbClr val="002060"/>
                </a:solidFill>
                <a:latin typeface="Tw Cen MT" panose="020B0602020104020603" pitchFamily="34" charset="0"/>
              </a:rPr>
              <a:t>We usually see, that bill generation is very important part in Store Management.</a:t>
            </a:r>
            <a:endParaRPr lang="en-US" sz="2400" dirty="0">
              <a:solidFill>
                <a:srgbClr val="002060"/>
              </a:solidFill>
              <a:latin typeface="Tw Cen MT" panose="020B06020201040206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2400" dirty="0">
                <a:solidFill>
                  <a:srgbClr val="002060"/>
                </a:solidFill>
                <a:latin typeface="Tw Cen MT" panose="020B0602020104020603" pitchFamily="34" charset="0"/>
              </a:rPr>
              <a:t>It makes the management of store more transparent.</a:t>
            </a:r>
            <a:endParaRPr lang="en-US" sz="2400" dirty="0">
              <a:solidFill>
                <a:srgbClr val="002060"/>
              </a:solidFill>
              <a:latin typeface="Tw Cen MT" panose="020B06020201040206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2400" dirty="0">
                <a:solidFill>
                  <a:srgbClr val="002060"/>
                </a:solidFill>
                <a:latin typeface="Tw Cen MT" panose="020B0602020104020603" pitchFamily="34" charset="0"/>
              </a:rPr>
              <a:t>When the customer enters the store to buy something, would get the bill even for one product. </a:t>
            </a:r>
            <a:endParaRPr lang="en-US" sz="2400" dirty="0">
              <a:solidFill>
                <a:srgbClr val="002060"/>
              </a:solidFill>
              <a:latin typeface="Tw Cen MT" panose="020B06020201040206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2400" dirty="0">
                <a:solidFill>
                  <a:srgbClr val="002060"/>
                </a:solidFill>
                <a:latin typeface="Tw Cen MT" panose="020B0602020104020603" pitchFamily="34" charset="0"/>
              </a:rPr>
              <a:t>First, get all the data of product the customer wants to purchase a</a:t>
            </a:r>
            <a:r>
              <a:rPr lang="en-US" dirty="0">
                <a:solidFill>
                  <a:srgbClr val="002060"/>
                </a:solidFill>
                <a:latin typeface="Tw Cen MT" panose="020B0602020104020603" pitchFamily="34" charset="0"/>
              </a:rPr>
              <a:t>nd store them into a list of Product.</a:t>
            </a:r>
            <a:endParaRPr lang="en-US" sz="2400" dirty="0">
              <a:solidFill>
                <a:srgbClr val="002060"/>
              </a:solidFill>
              <a:latin typeface="Tw Cen MT" panose="020B06020201040206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2400" dirty="0">
                <a:solidFill>
                  <a:srgbClr val="002060"/>
                </a:solidFill>
                <a:latin typeface="Tw Cen MT" panose="020B0602020104020603" pitchFamily="34" charset="0"/>
              </a:rPr>
              <a:t>Then calculate total price of each product, tax, discount and net payable amount, etc. </a:t>
            </a:r>
            <a:endParaRPr lang="en-US" sz="2400" dirty="0">
              <a:solidFill>
                <a:srgbClr val="002060"/>
              </a:solidFill>
              <a:latin typeface="Tw Cen MT" panose="020B06020201040206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2400" dirty="0">
                <a:solidFill>
                  <a:srgbClr val="002060"/>
                </a:solidFill>
                <a:latin typeface="Tw Cen MT" panose="020B0602020104020603" pitchFamily="34" charset="0"/>
              </a:rPr>
              <a:t>At the end print all the bill in format of text file.</a:t>
            </a:r>
            <a:endParaRPr lang="en-US" sz="24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9039482" y="10722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761" y="306070"/>
            <a:ext cx="10018713" cy="847726"/>
          </a:xfrm>
        </p:spPr>
        <p:txBody>
          <a:bodyPr/>
          <a:lstStyle/>
          <a:p>
            <a:r>
              <a:rPr lang="en-US" altLang="en-IN" dirty="0"/>
              <a:t>Flowchart</a:t>
            </a:r>
            <a:endParaRPr lang="en-US" altLang="en-IN" dirty="0"/>
          </a:p>
        </p:txBody>
      </p:sp>
      <p:sp>
        <p:nvSpPr>
          <p:cNvPr id="4" name="Oval 3"/>
          <p:cNvSpPr/>
          <p:nvPr/>
        </p:nvSpPr>
        <p:spPr>
          <a:xfrm>
            <a:off x="5282043" y="1205945"/>
            <a:ext cx="2258291" cy="637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dirty="0" smtClean="0">
                <a:solidFill>
                  <a:schemeClr val="bg1"/>
                </a:solidFill>
              </a:rPr>
              <a:t>Start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411824" y="1843258"/>
            <a:ext cx="0" cy="4522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/>
          <p:cNvSpPr/>
          <p:nvPr/>
        </p:nvSpPr>
        <p:spPr>
          <a:xfrm>
            <a:off x="4790729" y="2295469"/>
            <a:ext cx="3241964" cy="55418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Read Menu</a:t>
            </a:r>
            <a:endParaRPr lang="en-US"/>
          </a:p>
        </p:txBody>
      </p:sp>
      <p:sp>
        <p:nvSpPr>
          <p:cNvPr id="6" name="Flowchart: Data 5"/>
          <p:cNvSpPr/>
          <p:nvPr/>
        </p:nvSpPr>
        <p:spPr>
          <a:xfrm>
            <a:off x="4790729" y="3301944"/>
            <a:ext cx="3241964" cy="55418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Read Choice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11824" y="2849733"/>
            <a:ext cx="0" cy="4522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5208905" y="4218940"/>
            <a:ext cx="2331720" cy="11861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/>
              <a:t>if </a:t>
            </a:r>
            <a:endParaRPr lang="en-US" dirty="0"/>
          </a:p>
          <a:p>
            <a:pPr algn="ctr"/>
            <a:r>
              <a:rPr lang="en-US" dirty="0"/>
              <a:t>choice !=5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411824" y="3820648"/>
            <a:ext cx="635" cy="3981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6097267" y="5847946"/>
            <a:ext cx="554182" cy="4849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374359" y="5395448"/>
            <a:ext cx="0" cy="4522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/>
          <p:cNvSpPr/>
          <p:nvPr/>
        </p:nvSpPr>
        <p:spPr>
          <a:xfrm>
            <a:off x="10358752" y="5847946"/>
            <a:ext cx="554182" cy="4849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24" idx="0"/>
            <a:endCxn id="9" idx="3"/>
          </p:cNvCxnSpPr>
          <p:nvPr/>
        </p:nvCxnSpPr>
        <p:spPr>
          <a:xfrm rot="16200000" flipV="1">
            <a:off x="8569960" y="3782060"/>
            <a:ext cx="1035685" cy="309499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4"/>
          <p:cNvSpPr txBox="1"/>
          <p:nvPr/>
        </p:nvSpPr>
        <p:spPr>
          <a:xfrm>
            <a:off x="6522088" y="5441246"/>
            <a:ext cx="90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dirty="0" smtClean="0"/>
              <a:t>true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9" idx="1"/>
          </p:cNvCxnSpPr>
          <p:nvPr/>
        </p:nvCxnSpPr>
        <p:spPr>
          <a:xfrm flipH="1">
            <a:off x="4118839" y="4811883"/>
            <a:ext cx="1090295" cy="44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3"/>
          <p:cNvSpPr/>
          <p:nvPr/>
        </p:nvSpPr>
        <p:spPr>
          <a:xfrm>
            <a:off x="2065655" y="4603115"/>
            <a:ext cx="2052955" cy="42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Bill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065655" y="5588000"/>
            <a:ext cx="2052320" cy="637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>
                <a:solidFill>
                  <a:schemeClr val="bg1"/>
                </a:solidFill>
              </a:rPr>
              <a:t>End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077439" y="5027783"/>
            <a:ext cx="0" cy="5429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4"/>
          <p:cNvSpPr txBox="1"/>
          <p:nvPr/>
        </p:nvSpPr>
        <p:spPr>
          <a:xfrm>
            <a:off x="4665348" y="4443661"/>
            <a:ext cx="9005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false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Flowchart: Decision 11"/>
          <p:cNvSpPr/>
          <p:nvPr/>
        </p:nvSpPr>
        <p:spPr>
          <a:xfrm>
            <a:off x="3141345" y="2437765"/>
            <a:ext cx="1772285" cy="10096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Case </a:t>
            </a:r>
            <a:r>
              <a:rPr kumimoji="0" lang="en-US" alt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altLang="en-IN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>
            <a:endCxn id="18" idx="0"/>
          </p:cNvCxnSpPr>
          <p:nvPr/>
        </p:nvCxnSpPr>
        <p:spPr>
          <a:xfrm>
            <a:off x="4013200" y="652145"/>
            <a:ext cx="14605" cy="4121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19" idx="0"/>
          </p:cNvCxnSpPr>
          <p:nvPr/>
        </p:nvCxnSpPr>
        <p:spPr>
          <a:xfrm>
            <a:off x="4027805" y="3447415"/>
            <a:ext cx="0" cy="3638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2"/>
            <a:endCxn id="20" idx="0"/>
          </p:cNvCxnSpPr>
          <p:nvPr/>
        </p:nvCxnSpPr>
        <p:spPr>
          <a:xfrm>
            <a:off x="4027805" y="4820920"/>
            <a:ext cx="0" cy="3638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8" idx="2"/>
            <a:endCxn id="12" idx="0"/>
          </p:cNvCxnSpPr>
          <p:nvPr/>
        </p:nvCxnSpPr>
        <p:spPr>
          <a:xfrm>
            <a:off x="4027805" y="2073910"/>
            <a:ext cx="0" cy="3638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17"/>
          <p:cNvSpPr/>
          <p:nvPr/>
        </p:nvSpPr>
        <p:spPr>
          <a:xfrm>
            <a:off x="3141345" y="1064260"/>
            <a:ext cx="1772285" cy="10096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Case 1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3141345" y="3811270"/>
            <a:ext cx="1772285" cy="10096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Case </a:t>
            </a:r>
            <a:r>
              <a:rPr kumimoji="0" lang="en-US" alt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altLang="en-IN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Decision 19"/>
          <p:cNvSpPr/>
          <p:nvPr/>
        </p:nvSpPr>
        <p:spPr>
          <a:xfrm>
            <a:off x="3141345" y="5184775"/>
            <a:ext cx="1772285" cy="10096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Case </a:t>
            </a:r>
            <a:r>
              <a:rPr kumimoji="0" lang="en-US" alt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US" altLang="en-IN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3743322" y="215496"/>
            <a:ext cx="554182" cy="4849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944133" y="1526401"/>
            <a:ext cx="79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620385" y="1357630"/>
            <a:ext cx="2701925" cy="42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Product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51403" y="1197541"/>
            <a:ext cx="90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dirty="0" smtClean="0"/>
              <a:t>true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44133" y="2892286"/>
            <a:ext cx="79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3"/>
          <p:cNvSpPr/>
          <p:nvPr/>
        </p:nvSpPr>
        <p:spPr>
          <a:xfrm>
            <a:off x="5620385" y="2723515"/>
            <a:ext cx="2701925" cy="42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Remove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24"/>
          <p:cNvSpPr txBox="1"/>
          <p:nvPr/>
        </p:nvSpPr>
        <p:spPr>
          <a:xfrm>
            <a:off x="4851403" y="2563426"/>
            <a:ext cx="90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true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944133" y="4258171"/>
            <a:ext cx="79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3"/>
          <p:cNvSpPr/>
          <p:nvPr/>
        </p:nvSpPr>
        <p:spPr>
          <a:xfrm>
            <a:off x="5620385" y="4089400"/>
            <a:ext cx="2702560" cy="42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4"/>
          <p:cNvSpPr txBox="1"/>
          <p:nvPr/>
        </p:nvSpPr>
        <p:spPr>
          <a:xfrm>
            <a:off x="4851403" y="3929311"/>
            <a:ext cx="90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true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4133" y="5652631"/>
            <a:ext cx="79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3"/>
          <p:cNvSpPr/>
          <p:nvPr/>
        </p:nvSpPr>
        <p:spPr>
          <a:xfrm>
            <a:off x="5620385" y="5483860"/>
            <a:ext cx="2702560" cy="42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Display 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24"/>
          <p:cNvSpPr txBox="1"/>
          <p:nvPr/>
        </p:nvSpPr>
        <p:spPr>
          <a:xfrm>
            <a:off x="4851403" y="5323771"/>
            <a:ext cx="90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true</a:t>
            </a:r>
            <a:endParaRPr lang="en-US" dirty="0"/>
          </a:p>
        </p:txBody>
      </p:sp>
      <p:cxnSp>
        <p:nvCxnSpPr>
          <p:cNvPr id="33" name="Elbow Connector 32"/>
          <p:cNvCxnSpPr>
            <a:stCxn id="37" idx="4"/>
            <a:endCxn id="31" idx="3"/>
          </p:cNvCxnSpPr>
          <p:nvPr/>
        </p:nvCxnSpPr>
        <p:spPr>
          <a:xfrm rot="5400000">
            <a:off x="7042150" y="1981200"/>
            <a:ext cx="4994910" cy="2433320"/>
          </a:xfrm>
          <a:prstGeom prst="bentConnector2">
            <a:avLst/>
          </a:prstGeom>
          <a:ln w="762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3"/>
          </p:cNvCxnSpPr>
          <p:nvPr/>
        </p:nvCxnSpPr>
        <p:spPr>
          <a:xfrm flipV="1">
            <a:off x="8322988" y="4287891"/>
            <a:ext cx="2389505" cy="127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322988" y="1547866"/>
            <a:ext cx="2389505" cy="127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8322353" y="2935976"/>
            <a:ext cx="2389505" cy="127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36"/>
          <p:cNvSpPr/>
          <p:nvPr/>
        </p:nvSpPr>
        <p:spPr>
          <a:xfrm>
            <a:off x="10479402" y="215496"/>
            <a:ext cx="554182" cy="4849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Box 24"/>
          <p:cNvSpPr txBox="1"/>
          <p:nvPr/>
        </p:nvSpPr>
        <p:spPr>
          <a:xfrm>
            <a:off x="3237233" y="2069396"/>
            <a:ext cx="9005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false</a:t>
            </a:r>
            <a:endParaRPr lang="en-US" dirty="0"/>
          </a:p>
        </p:txBody>
      </p:sp>
      <p:sp>
        <p:nvSpPr>
          <p:cNvPr id="2" name="TextBox 24"/>
          <p:cNvSpPr txBox="1"/>
          <p:nvPr/>
        </p:nvSpPr>
        <p:spPr>
          <a:xfrm>
            <a:off x="3237233" y="4811961"/>
            <a:ext cx="9005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false</a:t>
            </a:r>
            <a:endParaRPr lang="en-US" dirty="0"/>
          </a:p>
        </p:txBody>
      </p:sp>
      <p:sp>
        <p:nvSpPr>
          <p:cNvPr id="4" name="TextBox 24"/>
          <p:cNvSpPr txBox="1"/>
          <p:nvPr/>
        </p:nvSpPr>
        <p:spPr>
          <a:xfrm>
            <a:off x="3237233" y="3447346"/>
            <a:ext cx="9005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false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9645015" y="295910"/>
            <a:ext cx="2212340" cy="6483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threePt" dir="t"/>
            </a:scene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70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+mn-ea"/>
              </a:rPr>
              <a:t>Add Product</a:t>
            </a:r>
            <a:endParaRPr lang="en-US" sz="270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  <a:sym typeface="+mn-ea"/>
            </a:endParaRPr>
          </a:p>
        </p:txBody>
      </p:sp>
      <p:sp>
        <p:nvSpPr>
          <p:cNvPr id="5" name="Oval 4"/>
          <p:cNvSpPr/>
          <p:nvPr/>
        </p:nvSpPr>
        <p:spPr>
          <a:xfrm>
            <a:off x="4967083" y="306785"/>
            <a:ext cx="2258291" cy="637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dirty="0" smtClean="0">
                <a:solidFill>
                  <a:schemeClr val="bg1"/>
                </a:solidFill>
              </a:rPr>
              <a:t>Start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>
            <a:endCxn id="7" idx="0"/>
          </p:cNvCxnSpPr>
          <p:nvPr/>
        </p:nvCxnSpPr>
        <p:spPr>
          <a:xfrm>
            <a:off x="6124804" y="940923"/>
            <a:ext cx="1905" cy="4298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s 6"/>
          <p:cNvSpPr/>
          <p:nvPr/>
        </p:nvSpPr>
        <p:spPr>
          <a:xfrm>
            <a:off x="4966970" y="1370965"/>
            <a:ext cx="2319020" cy="7061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Product p=new Product();</a:t>
            </a:r>
            <a:endParaRPr lang="en-US"/>
          </a:p>
        </p:txBody>
      </p:sp>
      <p:cxnSp>
        <p:nvCxnSpPr>
          <p:cNvPr id="8" name="Straight Arrow Connector 7"/>
          <p:cNvCxnSpPr>
            <a:endCxn id="9" idx="0"/>
          </p:cNvCxnSpPr>
          <p:nvPr/>
        </p:nvCxnSpPr>
        <p:spPr>
          <a:xfrm>
            <a:off x="6179414" y="2104878"/>
            <a:ext cx="635" cy="3987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/>
          <p:cNvSpPr/>
          <p:nvPr/>
        </p:nvSpPr>
        <p:spPr>
          <a:xfrm>
            <a:off x="4966970" y="2503805"/>
            <a:ext cx="2425700" cy="828675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if</a:t>
            </a:r>
            <a:endParaRPr lang="en-US"/>
          </a:p>
          <a:p>
            <a:pPr algn="ctr"/>
            <a:r>
              <a:rPr lang="en-US"/>
              <a:t>first==null</a:t>
            </a:r>
            <a:endParaRPr lang="en-US"/>
          </a:p>
        </p:txBody>
      </p:sp>
      <p:cxnSp>
        <p:nvCxnSpPr>
          <p:cNvPr id="32" name="Elbow Connector 31"/>
          <p:cNvCxnSpPr>
            <a:stCxn id="9" idx="1"/>
            <a:endCxn id="12" idx="0"/>
          </p:cNvCxnSpPr>
          <p:nvPr/>
        </p:nvCxnSpPr>
        <p:spPr>
          <a:xfrm rot="10800000" flipV="1">
            <a:off x="2540000" y="2918460"/>
            <a:ext cx="2426335" cy="51054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1581150" y="3429000"/>
            <a:ext cx="1918970" cy="782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first=p</a:t>
            </a:r>
            <a:endParaRPr lang="en-US"/>
          </a:p>
        </p:txBody>
      </p:sp>
      <p:cxnSp>
        <p:nvCxnSpPr>
          <p:cNvPr id="13" name="Elbow Connector 12"/>
          <p:cNvCxnSpPr>
            <a:stCxn id="9" idx="3"/>
            <a:endCxn id="14" idx="0"/>
          </p:cNvCxnSpPr>
          <p:nvPr/>
        </p:nvCxnSpPr>
        <p:spPr>
          <a:xfrm>
            <a:off x="7392670" y="2918460"/>
            <a:ext cx="2446020" cy="51054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8879205" y="3429000"/>
            <a:ext cx="1918970" cy="782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Product temp=p</a:t>
            </a:r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8955405" y="4607560"/>
            <a:ext cx="1842770" cy="828675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temp!=null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9866859" y="4265148"/>
            <a:ext cx="7620" cy="3505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s 16"/>
          <p:cNvSpPr/>
          <p:nvPr/>
        </p:nvSpPr>
        <p:spPr>
          <a:xfrm>
            <a:off x="8955405" y="5704840"/>
            <a:ext cx="1918970" cy="5200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temp=temp.link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882099" y="5436088"/>
            <a:ext cx="6350" cy="2495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15" idx="3"/>
          </p:cNvCxnSpPr>
          <p:nvPr/>
        </p:nvCxnSpPr>
        <p:spPr>
          <a:xfrm flipH="1" flipV="1">
            <a:off x="10798175" y="5022215"/>
            <a:ext cx="76200" cy="942975"/>
          </a:xfrm>
          <a:prstGeom prst="bentConnector3">
            <a:avLst>
              <a:gd name="adj1" fmla="val -3125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514475" y="4678045"/>
            <a:ext cx="2052320" cy="637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>
                <a:solidFill>
                  <a:schemeClr val="bg1"/>
                </a:solidFill>
              </a:rPr>
              <a:t>End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5396865" y="4768850"/>
            <a:ext cx="1995805" cy="5067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temp.link=p</a:t>
            </a:r>
            <a:endParaRPr lang="en-US"/>
          </a:p>
        </p:txBody>
      </p:sp>
      <p:cxnSp>
        <p:nvCxnSpPr>
          <p:cNvPr id="21" name="Straight Arrow Connector 20"/>
          <p:cNvCxnSpPr>
            <a:stCxn id="15" idx="1"/>
            <a:endCxn id="20" idx="3"/>
          </p:cNvCxnSpPr>
          <p:nvPr/>
        </p:nvCxnSpPr>
        <p:spPr>
          <a:xfrm flipH="1">
            <a:off x="7392899" y="5022068"/>
            <a:ext cx="156273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533879" y="4269593"/>
            <a:ext cx="13970" cy="4070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1"/>
            <a:endCxn id="31" idx="6"/>
          </p:cNvCxnSpPr>
          <p:nvPr/>
        </p:nvCxnSpPr>
        <p:spPr>
          <a:xfrm flipH="1" flipV="1">
            <a:off x="3567024" y="4996668"/>
            <a:ext cx="1830070" cy="25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4"/>
          <p:cNvSpPr txBox="1"/>
          <p:nvPr/>
        </p:nvSpPr>
        <p:spPr>
          <a:xfrm>
            <a:off x="4250693" y="2503736"/>
            <a:ext cx="90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2" name="TextBox 24"/>
          <p:cNvSpPr txBox="1"/>
          <p:nvPr/>
        </p:nvSpPr>
        <p:spPr>
          <a:xfrm>
            <a:off x="9242428" y="5364411"/>
            <a:ext cx="90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3" name="TextBox 24"/>
          <p:cNvSpPr txBox="1"/>
          <p:nvPr/>
        </p:nvSpPr>
        <p:spPr>
          <a:xfrm>
            <a:off x="7285993" y="2555171"/>
            <a:ext cx="9005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false</a:t>
            </a:r>
            <a:endParaRPr lang="en-US" dirty="0"/>
          </a:p>
        </p:txBody>
      </p:sp>
      <p:sp>
        <p:nvSpPr>
          <p:cNvPr id="10" name="TextBox 24"/>
          <p:cNvSpPr txBox="1"/>
          <p:nvPr/>
        </p:nvSpPr>
        <p:spPr>
          <a:xfrm>
            <a:off x="8341998" y="4653846"/>
            <a:ext cx="9005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false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8879318" y="614125"/>
            <a:ext cx="2258291" cy="637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dirty="0" smtClean="0">
                <a:solidFill>
                  <a:schemeClr val="bg1"/>
                </a:solidFill>
              </a:rPr>
              <a:t>Start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07829" y="1251438"/>
            <a:ext cx="1905" cy="4298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/>
          <p:cNvSpPr/>
          <p:nvPr/>
        </p:nvSpPr>
        <p:spPr>
          <a:xfrm>
            <a:off x="8879205" y="1681480"/>
            <a:ext cx="2294890" cy="828675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if</a:t>
            </a:r>
            <a:endParaRPr lang="en-US"/>
          </a:p>
          <a:p>
            <a:pPr algn="ctr"/>
            <a:r>
              <a:rPr lang="en-US"/>
              <a:t>first==null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2840355" y="1681480"/>
            <a:ext cx="1918970" cy="782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display Empty!!!</a:t>
            </a:r>
            <a:endParaRPr lang="en-US"/>
          </a:p>
        </p:txBody>
      </p:sp>
      <p:cxnSp>
        <p:nvCxnSpPr>
          <p:cNvPr id="13" name="Elbow Connector 12"/>
          <p:cNvCxnSpPr>
            <a:stCxn id="9" idx="3"/>
            <a:endCxn id="15" idx="0"/>
          </p:cNvCxnSpPr>
          <p:nvPr/>
        </p:nvCxnSpPr>
        <p:spPr>
          <a:xfrm flipH="1">
            <a:off x="9946005" y="2096135"/>
            <a:ext cx="1228090" cy="967740"/>
          </a:xfrm>
          <a:prstGeom prst="bentConnector4">
            <a:avLst>
              <a:gd name="adj1" fmla="val -19390"/>
              <a:gd name="adj2" fmla="val 7139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/>
        </p:nvSpPr>
        <p:spPr>
          <a:xfrm>
            <a:off x="8879205" y="3063875"/>
            <a:ext cx="2133600" cy="828675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first.p_id==p_id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882099" y="5436088"/>
            <a:ext cx="6350" cy="2495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9" idx="1"/>
            <a:endCxn id="12" idx="3"/>
          </p:cNvCxnSpPr>
          <p:nvPr/>
        </p:nvCxnSpPr>
        <p:spPr>
          <a:xfrm flipH="1" flipV="1">
            <a:off x="4759554" y="2073128"/>
            <a:ext cx="4119880" cy="228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4452620" y="2804160"/>
            <a:ext cx="2440305" cy="108839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if first.p_qnt&lt;qnt</a:t>
            </a:r>
            <a:endParaRPr lang="en-US"/>
          </a:p>
        </p:txBody>
      </p:sp>
      <p:cxnSp>
        <p:nvCxnSpPr>
          <p:cNvPr id="22" name="Elbow Connector 21"/>
          <p:cNvCxnSpPr>
            <a:stCxn id="15" idx="1"/>
            <a:endCxn id="11" idx="0"/>
          </p:cNvCxnSpPr>
          <p:nvPr/>
        </p:nvCxnSpPr>
        <p:spPr>
          <a:xfrm rot="10800000">
            <a:off x="5672455" y="2804160"/>
            <a:ext cx="3206115" cy="674370"/>
          </a:xfrm>
          <a:prstGeom prst="bentConnector4">
            <a:avLst>
              <a:gd name="adj1" fmla="val 13745"/>
              <a:gd name="adj2" fmla="val 15357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1" idx="3"/>
            <a:endCxn id="28" idx="0"/>
          </p:cNvCxnSpPr>
          <p:nvPr/>
        </p:nvCxnSpPr>
        <p:spPr>
          <a:xfrm>
            <a:off x="6892925" y="3348355"/>
            <a:ext cx="924560" cy="54419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1"/>
            <a:endCxn id="27" idx="0"/>
          </p:cNvCxnSpPr>
          <p:nvPr/>
        </p:nvCxnSpPr>
        <p:spPr>
          <a:xfrm rot="10800000" flipV="1">
            <a:off x="3266440" y="3348355"/>
            <a:ext cx="1186180" cy="54419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s 26"/>
          <p:cNvSpPr/>
          <p:nvPr/>
        </p:nvSpPr>
        <p:spPr>
          <a:xfrm>
            <a:off x="2306955" y="3892550"/>
            <a:ext cx="1918970" cy="6756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display Enter Valid Quantity</a:t>
            </a:r>
            <a:endParaRPr lang="en-US"/>
          </a:p>
        </p:txBody>
      </p:sp>
      <p:sp>
        <p:nvSpPr>
          <p:cNvPr id="28" name="Diamond 27"/>
          <p:cNvSpPr/>
          <p:nvPr/>
        </p:nvSpPr>
        <p:spPr>
          <a:xfrm>
            <a:off x="6628130" y="3892550"/>
            <a:ext cx="2378075" cy="950595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if first.p_qnt ==qnt</a:t>
            </a:r>
            <a:endParaRPr lang="en-US"/>
          </a:p>
        </p:txBody>
      </p:sp>
      <p:cxnSp>
        <p:nvCxnSpPr>
          <p:cNvPr id="29" name="Elbow Connector 28"/>
          <p:cNvCxnSpPr>
            <a:stCxn id="28" idx="1"/>
            <a:endCxn id="34" idx="0"/>
          </p:cNvCxnSpPr>
          <p:nvPr/>
        </p:nvCxnSpPr>
        <p:spPr>
          <a:xfrm rot="10800000" flipV="1">
            <a:off x="5312410" y="4367530"/>
            <a:ext cx="1315720" cy="79184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8" idx="3"/>
            <a:endCxn id="33" idx="0"/>
          </p:cNvCxnSpPr>
          <p:nvPr/>
        </p:nvCxnSpPr>
        <p:spPr>
          <a:xfrm>
            <a:off x="9006205" y="4368165"/>
            <a:ext cx="604520" cy="79184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s 32"/>
          <p:cNvSpPr/>
          <p:nvPr/>
        </p:nvSpPr>
        <p:spPr>
          <a:xfrm>
            <a:off x="8651240" y="5160010"/>
            <a:ext cx="1918970" cy="6756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first.setQnt</a:t>
            </a:r>
            <a:endParaRPr lang="en-US"/>
          </a:p>
          <a:p>
            <a:pPr algn="ctr"/>
            <a:r>
              <a:rPr lang="en-US"/>
              <a:t>(first.p_qnt-qnt)</a:t>
            </a:r>
            <a:endParaRPr lang="en-US"/>
          </a:p>
        </p:txBody>
      </p:sp>
      <p:sp>
        <p:nvSpPr>
          <p:cNvPr id="34" name="Rectangles 33"/>
          <p:cNvSpPr/>
          <p:nvPr/>
        </p:nvSpPr>
        <p:spPr>
          <a:xfrm>
            <a:off x="4352925" y="5160010"/>
            <a:ext cx="1918970" cy="6756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first=first.link</a:t>
            </a:r>
            <a:endParaRPr lang="en-US"/>
          </a:p>
        </p:txBody>
      </p:sp>
      <p:cxnSp>
        <p:nvCxnSpPr>
          <p:cNvPr id="35" name="Elbow Connector 34"/>
          <p:cNvCxnSpPr>
            <a:stCxn id="15" idx="3"/>
            <a:endCxn id="36" idx="0"/>
          </p:cNvCxnSpPr>
          <p:nvPr/>
        </p:nvCxnSpPr>
        <p:spPr>
          <a:xfrm>
            <a:off x="11012805" y="3478530"/>
            <a:ext cx="177165" cy="267589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/>
          <p:cNvSpPr/>
          <p:nvPr/>
        </p:nvSpPr>
        <p:spPr>
          <a:xfrm>
            <a:off x="10913107" y="6154651"/>
            <a:ext cx="554182" cy="4849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306955" y="6153785"/>
            <a:ext cx="170561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IN" dirty="0" smtClean="0">
                <a:solidFill>
                  <a:schemeClr val="bg1"/>
                </a:solidFill>
              </a:rPr>
              <a:t>End</a:t>
            </a:r>
            <a:endParaRPr lang="en-US" altLang="en-IN" dirty="0" smtClean="0">
              <a:solidFill>
                <a:schemeClr val="bg1"/>
              </a:solidFill>
            </a:endParaRPr>
          </a:p>
        </p:txBody>
      </p:sp>
      <p:cxnSp>
        <p:nvCxnSpPr>
          <p:cNvPr id="38" name="Elbow Connector 37"/>
          <p:cNvCxnSpPr>
            <a:stCxn id="27" idx="2"/>
            <a:endCxn id="37" idx="1"/>
          </p:cNvCxnSpPr>
          <p:nvPr/>
        </p:nvCxnSpPr>
        <p:spPr>
          <a:xfrm rot="5400000">
            <a:off x="2083435" y="5041265"/>
            <a:ext cx="1656080" cy="709930"/>
          </a:xfrm>
          <a:prstGeom prst="bentConnector3">
            <a:avLst>
              <a:gd name="adj1" fmla="val 3025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1"/>
            <a:endCxn id="37" idx="0"/>
          </p:cNvCxnSpPr>
          <p:nvPr/>
        </p:nvCxnSpPr>
        <p:spPr>
          <a:xfrm rot="10800000" flipV="1">
            <a:off x="3159125" y="5497195"/>
            <a:ext cx="1193165" cy="65595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3" idx="2"/>
            <a:endCxn id="37" idx="6"/>
          </p:cNvCxnSpPr>
          <p:nvPr/>
        </p:nvCxnSpPr>
        <p:spPr>
          <a:xfrm rot="5400000">
            <a:off x="6532880" y="3315335"/>
            <a:ext cx="558165" cy="55981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4"/>
          <p:cNvSpPr txBox="1"/>
          <p:nvPr/>
        </p:nvSpPr>
        <p:spPr>
          <a:xfrm>
            <a:off x="8473443" y="1681411"/>
            <a:ext cx="90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43" name="TextBox 24"/>
          <p:cNvSpPr txBox="1"/>
          <p:nvPr/>
        </p:nvSpPr>
        <p:spPr>
          <a:xfrm>
            <a:off x="8502653" y="3133021"/>
            <a:ext cx="90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44" name="TextBox 24"/>
          <p:cNvSpPr txBox="1"/>
          <p:nvPr/>
        </p:nvSpPr>
        <p:spPr>
          <a:xfrm>
            <a:off x="4013203" y="2993321"/>
            <a:ext cx="90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45" name="TextBox 24"/>
          <p:cNvSpPr txBox="1"/>
          <p:nvPr/>
        </p:nvSpPr>
        <p:spPr>
          <a:xfrm>
            <a:off x="6108703" y="3998526"/>
            <a:ext cx="90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46" name="TextBox 24"/>
          <p:cNvSpPr txBox="1"/>
          <p:nvPr/>
        </p:nvSpPr>
        <p:spPr>
          <a:xfrm>
            <a:off x="10913113" y="1727766"/>
            <a:ext cx="9005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false</a:t>
            </a:r>
            <a:endParaRPr lang="en-US" dirty="0"/>
          </a:p>
        </p:txBody>
      </p:sp>
      <p:sp>
        <p:nvSpPr>
          <p:cNvPr id="47" name="TextBox 24"/>
          <p:cNvSpPr txBox="1"/>
          <p:nvPr/>
        </p:nvSpPr>
        <p:spPr>
          <a:xfrm>
            <a:off x="10913113" y="3123496"/>
            <a:ext cx="9005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false</a:t>
            </a:r>
            <a:endParaRPr lang="en-US" dirty="0"/>
          </a:p>
        </p:txBody>
      </p:sp>
      <p:sp>
        <p:nvSpPr>
          <p:cNvPr id="48" name="TextBox 24"/>
          <p:cNvSpPr txBox="1"/>
          <p:nvPr/>
        </p:nvSpPr>
        <p:spPr>
          <a:xfrm>
            <a:off x="8878573" y="3999796"/>
            <a:ext cx="9005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false</a:t>
            </a:r>
            <a:endParaRPr lang="en-US" dirty="0"/>
          </a:p>
        </p:txBody>
      </p:sp>
      <p:sp>
        <p:nvSpPr>
          <p:cNvPr id="49" name="TextBox 24"/>
          <p:cNvSpPr txBox="1"/>
          <p:nvPr/>
        </p:nvSpPr>
        <p:spPr>
          <a:xfrm>
            <a:off x="6748783" y="3000306"/>
            <a:ext cx="9005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false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/>
        </p:nvSpPr>
        <p:spPr>
          <a:xfrm>
            <a:off x="2306955" y="504190"/>
            <a:ext cx="2765425" cy="6483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threePt" dir="t"/>
            </a:scene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70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+mn-ea"/>
              </a:rPr>
              <a:t>Remove Product</a:t>
            </a:r>
            <a:endParaRPr lang="en-US" sz="270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Flowchart: Connector 35"/>
          <p:cNvSpPr/>
          <p:nvPr/>
        </p:nvSpPr>
        <p:spPr>
          <a:xfrm>
            <a:off x="10713082" y="887961"/>
            <a:ext cx="554182" cy="4849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6" idx="2"/>
            <a:endCxn id="12" idx="3"/>
          </p:cNvCxnSpPr>
          <p:nvPr/>
        </p:nvCxnSpPr>
        <p:spPr>
          <a:xfrm flipH="1">
            <a:off x="5542509" y="1130153"/>
            <a:ext cx="5170805" cy="571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2609850" y="887730"/>
            <a:ext cx="2932430" cy="5988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Product t=first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075659" y="1561318"/>
            <a:ext cx="1905" cy="4298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/>
          <p:cNvSpPr/>
          <p:nvPr/>
        </p:nvSpPr>
        <p:spPr>
          <a:xfrm>
            <a:off x="2499360" y="1991360"/>
            <a:ext cx="3154045" cy="139446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t.link!=null &amp;&amp;</a:t>
            </a:r>
            <a:endParaRPr lang="en-US"/>
          </a:p>
          <a:p>
            <a:pPr algn="ctr"/>
            <a:r>
              <a:rPr lang="en-US"/>
              <a:t>t.link.p_id!=</a:t>
            </a:r>
            <a:endParaRPr lang="en-US"/>
          </a:p>
          <a:p>
            <a:pPr algn="ctr"/>
            <a:r>
              <a:rPr lang="en-US"/>
              <a:t>p_id</a:t>
            </a:r>
            <a:endParaRPr lang="en-US"/>
          </a:p>
        </p:txBody>
      </p:sp>
      <p:cxnSp>
        <p:nvCxnSpPr>
          <p:cNvPr id="26" name="Elbow Connector 25"/>
          <p:cNvCxnSpPr>
            <a:stCxn id="9" idx="1"/>
          </p:cNvCxnSpPr>
          <p:nvPr/>
        </p:nvCxnSpPr>
        <p:spPr>
          <a:xfrm rot="10800000" flipV="1">
            <a:off x="2040890" y="2688590"/>
            <a:ext cx="457835" cy="50165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s 3"/>
          <p:cNvSpPr/>
          <p:nvPr/>
        </p:nvSpPr>
        <p:spPr>
          <a:xfrm>
            <a:off x="1282065" y="3190240"/>
            <a:ext cx="1489710" cy="4921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t=t.link</a:t>
            </a:r>
            <a:endParaRPr lang="en-US"/>
          </a:p>
        </p:txBody>
      </p:sp>
      <p:cxnSp>
        <p:nvCxnSpPr>
          <p:cNvPr id="5" name="Elbow Connector 4"/>
          <p:cNvCxnSpPr>
            <a:stCxn id="4" idx="2"/>
            <a:endCxn id="9" idx="2"/>
          </p:cNvCxnSpPr>
          <p:nvPr/>
        </p:nvCxnSpPr>
        <p:spPr>
          <a:xfrm rot="5400000" flipH="1" flipV="1">
            <a:off x="2903855" y="2508885"/>
            <a:ext cx="296545" cy="2049780"/>
          </a:xfrm>
          <a:prstGeom prst="bentConnector3">
            <a:avLst>
              <a:gd name="adj1" fmla="val -8019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/>
          <p:cNvSpPr/>
          <p:nvPr/>
        </p:nvSpPr>
        <p:spPr>
          <a:xfrm>
            <a:off x="5808345" y="3385820"/>
            <a:ext cx="2479040" cy="828675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if</a:t>
            </a:r>
            <a:endParaRPr lang="en-US"/>
          </a:p>
          <a:p>
            <a:pPr algn="ctr"/>
            <a:r>
              <a:rPr lang="en-US"/>
              <a:t>t.link!=null</a:t>
            </a:r>
            <a:endParaRPr lang="en-US"/>
          </a:p>
        </p:txBody>
      </p:sp>
      <p:cxnSp>
        <p:nvCxnSpPr>
          <p:cNvPr id="8" name="Elbow Connector 7"/>
          <p:cNvCxnSpPr>
            <a:stCxn id="9" idx="3"/>
            <a:endCxn id="7" idx="0"/>
          </p:cNvCxnSpPr>
          <p:nvPr/>
        </p:nvCxnSpPr>
        <p:spPr>
          <a:xfrm>
            <a:off x="5653405" y="2688590"/>
            <a:ext cx="1394460" cy="69723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7905750" y="4468495"/>
            <a:ext cx="2656205" cy="828675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if</a:t>
            </a:r>
            <a:endParaRPr lang="en-US"/>
          </a:p>
          <a:p>
            <a:pPr algn="ctr"/>
            <a:r>
              <a:rPr lang="en-US"/>
              <a:t>t.link.p_qnt&lt;qnt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2040890" y="4583430"/>
            <a:ext cx="2932430" cy="5988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display Not Found</a:t>
            </a:r>
            <a:endParaRPr lang="en-US"/>
          </a:p>
        </p:txBody>
      </p:sp>
      <p:cxnSp>
        <p:nvCxnSpPr>
          <p:cNvPr id="14" name="Elbow Connector 13"/>
          <p:cNvCxnSpPr>
            <a:stCxn id="7" idx="1"/>
            <a:endCxn id="13" idx="3"/>
          </p:cNvCxnSpPr>
          <p:nvPr/>
        </p:nvCxnSpPr>
        <p:spPr>
          <a:xfrm rot="10800000" flipV="1">
            <a:off x="4972685" y="3799840"/>
            <a:ext cx="835025" cy="1082675"/>
          </a:xfrm>
          <a:prstGeom prst="bentConnector3">
            <a:avLst>
              <a:gd name="adj1" fmla="val 4996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11" idx="0"/>
          </p:cNvCxnSpPr>
          <p:nvPr/>
        </p:nvCxnSpPr>
        <p:spPr>
          <a:xfrm>
            <a:off x="8287385" y="3800475"/>
            <a:ext cx="946785" cy="66802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s 16"/>
          <p:cNvSpPr/>
          <p:nvPr/>
        </p:nvSpPr>
        <p:spPr>
          <a:xfrm>
            <a:off x="5652770" y="5677535"/>
            <a:ext cx="2252980" cy="5988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display Not Valid Qnt</a:t>
            </a:r>
            <a:endParaRPr lang="en-US"/>
          </a:p>
        </p:txBody>
      </p:sp>
      <p:cxnSp>
        <p:nvCxnSpPr>
          <p:cNvPr id="18" name="Elbow Connector 17"/>
          <p:cNvCxnSpPr>
            <a:stCxn id="11" idx="1"/>
            <a:endCxn id="17" idx="0"/>
          </p:cNvCxnSpPr>
          <p:nvPr/>
        </p:nvCxnSpPr>
        <p:spPr>
          <a:xfrm rot="10800000" flipV="1">
            <a:off x="6779260" y="4883150"/>
            <a:ext cx="1126490" cy="79438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3"/>
            <a:endCxn id="20" idx="0"/>
          </p:cNvCxnSpPr>
          <p:nvPr/>
        </p:nvCxnSpPr>
        <p:spPr>
          <a:xfrm>
            <a:off x="10561955" y="4883150"/>
            <a:ext cx="628015" cy="127127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/>
          <p:cNvSpPr/>
          <p:nvPr/>
        </p:nvSpPr>
        <p:spPr>
          <a:xfrm>
            <a:off x="10913107" y="6154651"/>
            <a:ext cx="554182" cy="4849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Box 24"/>
          <p:cNvSpPr txBox="1"/>
          <p:nvPr/>
        </p:nvSpPr>
        <p:spPr>
          <a:xfrm>
            <a:off x="2178053" y="2318951"/>
            <a:ext cx="90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21" name="TextBox 24"/>
          <p:cNvSpPr txBox="1"/>
          <p:nvPr/>
        </p:nvSpPr>
        <p:spPr>
          <a:xfrm>
            <a:off x="8087363" y="3430836"/>
            <a:ext cx="90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22" name="TextBox 24"/>
          <p:cNvSpPr txBox="1"/>
          <p:nvPr/>
        </p:nvSpPr>
        <p:spPr>
          <a:xfrm>
            <a:off x="7386958" y="4554151"/>
            <a:ext cx="90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23" name="TextBox 24"/>
          <p:cNvSpPr txBox="1"/>
          <p:nvPr/>
        </p:nvSpPr>
        <p:spPr>
          <a:xfrm>
            <a:off x="5542283" y="2276406"/>
            <a:ext cx="9005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false</a:t>
            </a:r>
            <a:endParaRPr lang="en-US" dirty="0"/>
          </a:p>
        </p:txBody>
      </p:sp>
      <p:sp>
        <p:nvSpPr>
          <p:cNvPr id="24" name="TextBox 24"/>
          <p:cNvSpPr txBox="1"/>
          <p:nvPr/>
        </p:nvSpPr>
        <p:spPr>
          <a:xfrm>
            <a:off x="5299078" y="3434011"/>
            <a:ext cx="9005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false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367013" y="4514781"/>
            <a:ext cx="9005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false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Flowchart: Connector 19"/>
          <p:cNvSpPr/>
          <p:nvPr/>
        </p:nvSpPr>
        <p:spPr>
          <a:xfrm>
            <a:off x="10913107" y="626341"/>
            <a:ext cx="554182" cy="4849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876894" y="3040868"/>
            <a:ext cx="6350" cy="2495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/>
          <p:cNvSpPr/>
          <p:nvPr/>
        </p:nvSpPr>
        <p:spPr>
          <a:xfrm>
            <a:off x="5622925" y="1497330"/>
            <a:ext cx="2378075" cy="950595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if     t.p_qnt ==qnt</a:t>
            </a:r>
            <a:endParaRPr lang="en-US"/>
          </a:p>
        </p:txBody>
      </p:sp>
      <p:cxnSp>
        <p:nvCxnSpPr>
          <p:cNvPr id="29" name="Elbow Connector 28"/>
          <p:cNvCxnSpPr>
            <a:stCxn id="28" idx="1"/>
            <a:endCxn id="34" idx="0"/>
          </p:cNvCxnSpPr>
          <p:nvPr/>
        </p:nvCxnSpPr>
        <p:spPr>
          <a:xfrm rot="10800000" flipV="1">
            <a:off x="3723640" y="1972945"/>
            <a:ext cx="1899285" cy="79184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8" idx="3"/>
            <a:endCxn id="33" idx="0"/>
          </p:cNvCxnSpPr>
          <p:nvPr/>
        </p:nvCxnSpPr>
        <p:spPr>
          <a:xfrm>
            <a:off x="8001000" y="1972945"/>
            <a:ext cx="1681480" cy="79184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s 32"/>
          <p:cNvSpPr/>
          <p:nvPr/>
        </p:nvSpPr>
        <p:spPr>
          <a:xfrm>
            <a:off x="8722995" y="2764790"/>
            <a:ext cx="1918970" cy="6756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t.link.setQnt</a:t>
            </a:r>
            <a:endParaRPr lang="en-US"/>
          </a:p>
          <a:p>
            <a:pPr algn="ctr"/>
            <a:r>
              <a:rPr lang="en-US"/>
              <a:t>(t.link.p_qnt-qnt)</a:t>
            </a:r>
            <a:endParaRPr lang="en-US"/>
          </a:p>
        </p:txBody>
      </p:sp>
      <p:sp>
        <p:nvSpPr>
          <p:cNvPr id="34" name="Rectangles 33"/>
          <p:cNvSpPr/>
          <p:nvPr/>
        </p:nvSpPr>
        <p:spPr>
          <a:xfrm>
            <a:off x="2764155" y="2764790"/>
            <a:ext cx="1918970" cy="6756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t.link=t.link.link</a:t>
            </a:r>
            <a:endParaRPr lang="en-US"/>
          </a:p>
        </p:txBody>
      </p:sp>
      <p:cxnSp>
        <p:nvCxnSpPr>
          <p:cNvPr id="40" name="Elbow Connector 39"/>
          <p:cNvCxnSpPr>
            <a:stCxn id="20" idx="2"/>
            <a:endCxn id="28" idx="0"/>
          </p:cNvCxnSpPr>
          <p:nvPr/>
        </p:nvCxnSpPr>
        <p:spPr>
          <a:xfrm rot="10800000" flipV="1">
            <a:off x="6812280" y="868680"/>
            <a:ext cx="4100830" cy="62865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786120" y="4040505"/>
            <a:ext cx="2052320" cy="637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>
                <a:solidFill>
                  <a:schemeClr val="bg1"/>
                </a:solidFill>
              </a:rPr>
              <a:t>End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Elbow Connector 3"/>
          <p:cNvCxnSpPr>
            <a:stCxn id="34" idx="2"/>
            <a:endCxn id="31" idx="2"/>
          </p:cNvCxnSpPr>
          <p:nvPr/>
        </p:nvCxnSpPr>
        <p:spPr>
          <a:xfrm rot="5400000" flipV="1">
            <a:off x="4295775" y="2868295"/>
            <a:ext cx="918845" cy="206248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3" idx="2"/>
            <a:endCxn id="31" idx="6"/>
          </p:cNvCxnSpPr>
          <p:nvPr/>
        </p:nvCxnSpPr>
        <p:spPr>
          <a:xfrm rot="5400000">
            <a:off x="8301355" y="2977515"/>
            <a:ext cx="918845" cy="184404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4"/>
          <p:cNvSpPr txBox="1"/>
          <p:nvPr/>
        </p:nvSpPr>
        <p:spPr>
          <a:xfrm>
            <a:off x="5151123" y="1603306"/>
            <a:ext cx="90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6" name="TextBox 24"/>
          <p:cNvSpPr txBox="1"/>
          <p:nvPr/>
        </p:nvSpPr>
        <p:spPr>
          <a:xfrm>
            <a:off x="7976238" y="1604576"/>
            <a:ext cx="9005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false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4847703" y="543640"/>
            <a:ext cx="2258291" cy="637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dirty="0" smtClean="0">
                <a:solidFill>
                  <a:schemeClr val="bg1"/>
                </a:solidFill>
              </a:rPr>
              <a:t>Start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4847590" y="1562735"/>
            <a:ext cx="2259330" cy="5988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Read p_id</a:t>
            </a:r>
            <a:endParaRPr lang="en-US"/>
          </a:p>
        </p:txBody>
      </p:sp>
      <p:sp>
        <p:nvSpPr>
          <p:cNvPr id="28" name="Diamond 27"/>
          <p:cNvSpPr/>
          <p:nvPr/>
        </p:nvSpPr>
        <p:spPr>
          <a:xfrm>
            <a:off x="4847590" y="2543175"/>
            <a:ext cx="2378075" cy="950595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if  first==null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8303895" y="2719070"/>
            <a:ext cx="2932430" cy="5988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display empty!!!</a:t>
            </a:r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4739005" y="3919855"/>
            <a:ext cx="2594610" cy="950595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if  first.p_id==p_id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8303895" y="4095750"/>
            <a:ext cx="2932430" cy="5988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first.toString()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4630420" y="5296535"/>
            <a:ext cx="2932430" cy="5988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display empty!!!</a:t>
            </a:r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5819772" y="6215611"/>
            <a:ext cx="554182" cy="4849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28" idx="1"/>
            <a:endCxn id="6" idx="0"/>
          </p:cNvCxnSpPr>
          <p:nvPr/>
        </p:nvCxnSpPr>
        <p:spPr>
          <a:xfrm rot="10800000" flipH="1" flipV="1">
            <a:off x="4847590" y="3018155"/>
            <a:ext cx="1188720" cy="901065"/>
          </a:xfrm>
          <a:prstGeom prst="bentConnector4">
            <a:avLst>
              <a:gd name="adj1" fmla="val -29167"/>
              <a:gd name="adj2" fmla="val 6448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1"/>
            <a:endCxn id="8" idx="0"/>
          </p:cNvCxnSpPr>
          <p:nvPr/>
        </p:nvCxnSpPr>
        <p:spPr>
          <a:xfrm rot="10800000" flipH="1" flipV="1">
            <a:off x="4739005" y="4394835"/>
            <a:ext cx="1357630" cy="901065"/>
          </a:xfrm>
          <a:prstGeom prst="bentConnector4">
            <a:avLst>
              <a:gd name="adj1" fmla="val -25538"/>
              <a:gd name="adj2" fmla="val 6786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20" idx="0"/>
          </p:cNvCxnSpPr>
          <p:nvPr/>
        </p:nvCxnSpPr>
        <p:spPr>
          <a:xfrm>
            <a:off x="6096864" y="5895193"/>
            <a:ext cx="635" cy="3200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7333844" y="4395323"/>
            <a:ext cx="9702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8" idx="3"/>
            <a:endCxn id="4" idx="1"/>
          </p:cNvCxnSpPr>
          <p:nvPr/>
        </p:nvCxnSpPr>
        <p:spPr>
          <a:xfrm>
            <a:off x="7225894" y="3018643"/>
            <a:ext cx="107823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8" idx="0"/>
          </p:cNvCxnSpPr>
          <p:nvPr/>
        </p:nvCxnSpPr>
        <p:spPr>
          <a:xfrm flipH="1">
            <a:off x="6037174" y="2161393"/>
            <a:ext cx="12065" cy="3816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4"/>
            <a:endCxn id="12" idx="0"/>
          </p:cNvCxnSpPr>
          <p:nvPr/>
        </p:nvCxnSpPr>
        <p:spPr>
          <a:xfrm>
            <a:off x="5976849" y="1180953"/>
            <a:ext cx="635" cy="3816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4"/>
          <p:cNvSpPr txBox="1"/>
          <p:nvPr/>
        </p:nvSpPr>
        <p:spPr>
          <a:xfrm>
            <a:off x="7106288" y="2641531"/>
            <a:ext cx="90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17" name="TextBox 24"/>
          <p:cNvSpPr txBox="1"/>
          <p:nvPr/>
        </p:nvSpPr>
        <p:spPr>
          <a:xfrm>
            <a:off x="7106288" y="4018846"/>
            <a:ext cx="90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dirty="0" smtClean="0"/>
              <a:t>true</a:t>
            </a:r>
            <a:endParaRPr lang="en-US" dirty="0"/>
          </a:p>
        </p:txBody>
      </p:sp>
      <p:sp>
        <p:nvSpPr>
          <p:cNvPr id="18" name="TextBox 24"/>
          <p:cNvSpPr txBox="1"/>
          <p:nvPr/>
        </p:nvSpPr>
        <p:spPr>
          <a:xfrm>
            <a:off x="4500248" y="4029006"/>
            <a:ext cx="9005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false</a:t>
            </a:r>
            <a:endParaRPr lang="en-US" dirty="0"/>
          </a:p>
        </p:txBody>
      </p:sp>
      <p:sp>
        <p:nvSpPr>
          <p:cNvPr id="19" name="TextBox 24"/>
          <p:cNvSpPr txBox="1"/>
          <p:nvPr/>
        </p:nvSpPr>
        <p:spPr>
          <a:xfrm>
            <a:off x="4500248" y="2651056"/>
            <a:ext cx="9005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false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/>
        </p:nvSpPr>
        <p:spPr>
          <a:xfrm>
            <a:off x="9046845" y="817880"/>
            <a:ext cx="2457450" cy="6483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threePt" dir="t"/>
            </a:scene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70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+mn-ea"/>
              </a:rPr>
              <a:t>Search Product</a:t>
            </a:r>
            <a:endParaRPr lang="en-US" sz="270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2051</Words>
  <Application>WPS Presentation</Application>
  <PresentationFormat>Widescreen</PresentationFormat>
  <Paragraphs>270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Arial</vt:lpstr>
      <vt:lpstr>Century Gothic</vt:lpstr>
      <vt:lpstr>Book Antiqua</vt:lpstr>
      <vt:lpstr>Tw Cen MT</vt:lpstr>
      <vt:lpstr>Calibri</vt:lpstr>
      <vt:lpstr>Microsoft YaHei</vt:lpstr>
      <vt:lpstr>Arial Unicode MS</vt:lpstr>
      <vt:lpstr>Corbel</vt:lpstr>
      <vt:lpstr>Segoe Print</vt:lpstr>
      <vt:lpstr>Parallax</vt:lpstr>
      <vt:lpstr>PRODUCT BILLING SYSTEM</vt:lpstr>
      <vt:lpstr>PROJECT OUTLINE</vt:lpstr>
      <vt:lpstr>Flowchart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BILLING SYSTEM</dc:title>
  <dc:creator>KRISH CHAUHAN</dc:creator>
  <cp:lastModifiedBy>Rahulsinh</cp:lastModifiedBy>
  <cp:revision>4</cp:revision>
  <dcterms:created xsi:type="dcterms:W3CDTF">2023-09-27T11:23:00Z</dcterms:created>
  <dcterms:modified xsi:type="dcterms:W3CDTF">2023-09-28T13:20:54Z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71869239E0F445DE9321E8370063A806_12</vt:lpwstr>
  </property>
  <property fmtid="{D5CDD505-2E9C-101B-9397-08002B2CF9AE}" pid="3" name="KSOProductBuildVer">
    <vt:lpwstr>1033-12.2.0.13215</vt:lpwstr>
  </property>
</Properties>
</file>