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5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>
            <a:spLocks noChangeArrowheads="1"/>
          </p:cNvSpPr>
          <p:nvPr>
            <p:ph type="subTitle" idx="1"/>
          </p:nvPr>
        </p:nvSpPr>
        <p:spPr>
          <a:xfrm>
            <a:off x="5401945" y="2492375"/>
            <a:ext cx="6235700" cy="2644775"/>
          </a:xfrm>
        </p:spPr>
        <p:txBody>
          <a:bodyPr/>
          <a:p>
            <a:pPr algn="l"/>
            <a:r>
              <a:rPr lang="en-US"/>
              <a:t>Matrix Chain Multiplication method is used to find the most efficient way to multiply matrices together</a:t>
            </a:r>
            <a:endParaRPr lang="en-US"/>
          </a:p>
        </p:txBody>
      </p:sp>
      <p:sp>
        <p:nvSpPr>
          <p:cNvPr id="5" name="Title 4"/>
          <p:cNvSpPr>
            <a:spLocks noChangeArrowheads="1"/>
          </p:cNvSpPr>
          <p:nvPr>
            <p:ph type="ctrTitle"/>
          </p:nvPr>
        </p:nvSpPr>
        <p:spPr/>
        <p:txBody>
          <a:bodyPr/>
          <a:p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Matrix Chain Multiplication</a:t>
            </a:r>
            <a:endParaRPr 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Subtitle 3"/>
          <p:cNvSpPr>
            <a:spLocks noChangeArrowheads="1"/>
          </p:cNvSpPr>
          <p:nvPr/>
        </p:nvSpPr>
        <p:spPr>
          <a:xfrm>
            <a:off x="642620" y="2619375"/>
            <a:ext cx="4759325" cy="2644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11" name="Subtitle 3"/>
          <p:cNvSpPr>
            <a:spLocks noChangeArrowheads="1"/>
          </p:cNvSpPr>
          <p:nvPr/>
        </p:nvSpPr>
        <p:spPr>
          <a:xfrm>
            <a:off x="642620" y="2619375"/>
            <a:ext cx="4759325" cy="23075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Prepared by,</a:t>
            </a:r>
            <a:endParaRPr lang="en-US" sz="2400"/>
          </a:p>
          <a:p>
            <a:pPr algn="l"/>
            <a:r>
              <a:rPr lang="en-US" sz="2000"/>
              <a:t>Solanki Kuldeepsinh Jitendrasinh</a:t>
            </a:r>
            <a:endParaRPr lang="en-US" sz="2000"/>
          </a:p>
          <a:p>
            <a:pPr algn="l"/>
            <a:r>
              <a:rPr lang="en-US" sz="2000"/>
              <a:t>Roll No. : 53</a:t>
            </a:r>
            <a:endParaRPr lang="en-US" sz="2000"/>
          </a:p>
          <a:p>
            <a:pPr algn="l"/>
            <a:r>
              <a:rPr lang="en-US" sz="2000"/>
              <a:t>Batch : S2</a:t>
            </a:r>
            <a:endParaRPr lang="en-US" sz="2000"/>
          </a:p>
          <a:p>
            <a:pPr algn="l"/>
            <a:r>
              <a:rPr lang="en-US" sz="2000"/>
              <a:t>Branch : CSE</a:t>
            </a:r>
            <a:endParaRPr lang="en-US" sz="20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263380" y="-8890"/>
            <a:ext cx="2928620" cy="5607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"/>
            <a:ext cx="749300" cy="784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072005" y="1362710"/>
            <a:ext cx="879475" cy="8058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</a:t>
            </a:r>
            <a:endParaRPr kumimoji="0" lang="en-US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9241155" y="1362710"/>
            <a:ext cx="879475" cy="8058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</a:t>
            </a:r>
            <a:endParaRPr kumimoji="0" lang="en-US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656580" y="1362710"/>
            <a:ext cx="879475" cy="8058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</a:t>
            </a:r>
            <a:endParaRPr kumimoji="0" lang="en-US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51480" y="206565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 X 4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120630" y="206565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 X 2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536055" y="206565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 X 6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066925" y="446786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A(BC)= (5 * 4 * 2)+(4 * 6 * 2)</a:t>
            </a:r>
            <a:endParaRPr lang="en-US"/>
          </a:p>
          <a:p>
            <a:r>
              <a:rPr lang="en-US"/>
              <a:t>          = 48 + 40</a:t>
            </a:r>
            <a:endParaRPr lang="en-US"/>
          </a:p>
          <a:p>
            <a:r>
              <a:rPr lang="en-US"/>
              <a:t>          = 88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072005" y="311467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(AB)C= (5 * 4 * 6)+(5 * 6 * 2)</a:t>
            </a:r>
            <a:endParaRPr lang="en-US"/>
          </a:p>
          <a:p>
            <a:r>
              <a:rPr lang="en-US"/>
              <a:t>          = 120 + 60</a:t>
            </a:r>
            <a:endParaRPr lang="en-US"/>
          </a:p>
          <a:p>
            <a:r>
              <a:rPr lang="en-US"/>
              <a:t>          = 180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263380" y="-8890"/>
            <a:ext cx="2928620" cy="5607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"/>
            <a:ext cx="749300" cy="784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WhatsApp Image 2024-04-12 at 9.44.00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1190" y="1665605"/>
            <a:ext cx="6233795" cy="35515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82955" y="2002790"/>
            <a:ext cx="5352415" cy="306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m[i,j]=0  if  i = j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m[i,j]=min(m[i,k]+m[k+1,j]+P</a:t>
            </a:r>
            <a:r>
              <a:rPr lang="en-US"/>
              <a:t>i-1</a:t>
            </a:r>
            <a:r>
              <a:rPr lang="en-US" sz="2400"/>
              <a:t>P</a:t>
            </a:r>
            <a:r>
              <a:rPr lang="en-US"/>
              <a:t>k</a:t>
            </a:r>
            <a:r>
              <a:rPr lang="en-US" sz="2400"/>
              <a:t>P</a:t>
            </a:r>
            <a:r>
              <a:rPr lang="en-US"/>
              <a:t>j</a:t>
            </a:r>
            <a:r>
              <a:rPr lang="en-US" sz="2400"/>
              <a:t>)</a:t>
            </a:r>
            <a:endParaRPr lang="en-US" sz="2400"/>
          </a:p>
          <a:p>
            <a:pPr marL="457200" lvl="1" indent="457200"/>
            <a:r>
              <a:rPr lang="en-US" sz="2400"/>
              <a:t>if i &lt; j  where i &lt;= k &lt;= j-1</a:t>
            </a:r>
            <a:endParaRPr lang="en-US" sz="2400"/>
          </a:p>
        </p:txBody>
      </p:sp>
      <p:sp>
        <p:nvSpPr>
          <p:cNvPr id="8" name="Title 7"/>
          <p:cNvSpPr>
            <a:spLocks noChangeArrowheads="1"/>
          </p:cNvSpPr>
          <p:nvPr>
            <p:ph type="ctrTitle"/>
          </p:nvPr>
        </p:nvSpPr>
        <p:spPr>
          <a:xfrm>
            <a:off x="840105" y="457200"/>
            <a:ext cx="11105515" cy="1092200"/>
          </a:xfrm>
        </p:spPr>
        <p:txBody>
          <a:bodyPr/>
          <a:p>
            <a:pPr algn="l"/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Formulas</a:t>
            </a:r>
            <a:endParaRPr 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"/>
            <a:ext cx="749300" cy="7848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263380" y="-8890"/>
            <a:ext cx="2928620" cy="560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782955" y="2002790"/>
            <a:ext cx="5352415" cy="306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Value of K is Put in this Array if the minimum value of the formula is found</a:t>
            </a:r>
            <a:endParaRPr lang="en-US" sz="2400"/>
          </a:p>
          <a:p>
            <a:endParaRPr lang="en-US" sz="2400"/>
          </a:p>
          <a:p>
            <a:r>
              <a:rPr lang="en-US" sz="2400"/>
              <a:t>According to Value in S Chain of Matrices was made</a:t>
            </a:r>
            <a:endParaRPr lang="en-US" sz="2400"/>
          </a:p>
        </p:txBody>
      </p:sp>
      <p:sp>
        <p:nvSpPr>
          <p:cNvPr id="8" name="Title 7"/>
          <p:cNvSpPr>
            <a:spLocks noChangeArrowheads="1"/>
          </p:cNvSpPr>
          <p:nvPr>
            <p:ph type="ctrTitle"/>
          </p:nvPr>
        </p:nvSpPr>
        <p:spPr>
          <a:xfrm>
            <a:off x="840105" y="457200"/>
            <a:ext cx="11105515" cy="1092200"/>
          </a:xfrm>
        </p:spPr>
        <p:txBody>
          <a:bodyPr/>
          <a:p>
            <a:pPr algn="l"/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Formulas</a:t>
            </a:r>
            <a:endParaRPr 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"/>
            <a:ext cx="749300" cy="7848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263380" y="-8890"/>
            <a:ext cx="2928620" cy="560705"/>
          </a:xfrm>
          <a:prstGeom prst="rect">
            <a:avLst/>
          </a:prstGeom>
        </p:spPr>
      </p:pic>
      <p:pic>
        <p:nvPicPr>
          <p:cNvPr id="3" name="Content Placeholder 2" descr="WhatsApp Image 2024-04-12 at 9.56.56 PM"/>
          <p:cNvPicPr>
            <a:picLocks noChangeAspect="1"/>
          </p:cNvPicPr>
          <p:nvPr>
            <p:ph idx="1"/>
          </p:nvPr>
        </p:nvPicPr>
        <p:blipFill>
          <a:blip r:embed="rId3"/>
          <a:srcRect r="8765"/>
          <a:stretch>
            <a:fillRect/>
          </a:stretch>
        </p:blipFill>
        <p:spPr>
          <a:xfrm>
            <a:off x="6135370" y="1425575"/>
            <a:ext cx="5426075" cy="4641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/>
          <p:nvPr/>
        </p:nvSpPr>
        <p:spPr>
          <a:xfrm>
            <a:off x="1376798" y="2079679"/>
            <a:ext cx="9256568" cy="1597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/>
          <a:lstStyle/>
          <a:p>
            <a:pPr algn="ctr">
              <a:lnSpc>
                <a:spcPts val="7545"/>
              </a:lnSpc>
            </a:pPr>
            <a:r>
              <a:rPr lang="en-US" sz="6665" b="1" kern="0" spc="-181" dirty="0">
                <a:solidFill>
                  <a:srgbClr val="000000"/>
                </a:solidFill>
                <a:latin typeface="+mj-lt"/>
                <a:ea typeface="Inter" pitchFamily="34" charset="-122"/>
                <a:cs typeface="+mj-lt"/>
              </a:rPr>
              <a:t>Thank You …!</a:t>
            </a:r>
            <a:endParaRPr lang="en-US" sz="6665" dirty="0">
              <a:latin typeface="+mj-lt"/>
              <a:cs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263380" y="-8890"/>
            <a:ext cx="2928620" cy="560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"/>
            <a:ext cx="749300" cy="784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Presentation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Inter</vt:lpstr>
      <vt:lpstr>Segoe Print</vt:lpstr>
      <vt:lpstr>Inter</vt:lpstr>
      <vt:lpstr>Inter</vt:lpstr>
      <vt:lpstr>MingLiU-ExtB</vt:lpstr>
      <vt:lpstr>Times New Roman</vt:lpstr>
      <vt:lpstr>Business Cooperate</vt:lpstr>
      <vt:lpstr>PowerPoint 演示文稿</vt:lpstr>
      <vt:lpstr>PowerPoint 演示文稿</vt:lpstr>
      <vt:lpstr>Matrix Chain Multiplication</vt:lpstr>
      <vt:lpstr>Formulas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Chain Multiplication</dc:title>
  <dc:creator/>
  <cp:lastModifiedBy>Rahulsinh</cp:lastModifiedBy>
  <cp:revision>1</cp:revision>
  <dcterms:created xsi:type="dcterms:W3CDTF">2024-04-12T16:33:30Z</dcterms:created>
  <dcterms:modified xsi:type="dcterms:W3CDTF">2024-04-12T16:33:30Z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BAB65133D54545D486E0397D0BB207A0_11</vt:lpwstr>
  </property>
  <property fmtid="{D5CDD505-2E9C-101B-9397-08002B2CF9AE}" pid="3" name="KSOProductBuildVer">
    <vt:lpwstr>1033-12.2.0.16731</vt:lpwstr>
  </property>
</Properties>
</file>