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2170430" y="1301750"/>
            <a:ext cx="1365250" cy="412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Branch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00300" y="3067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b_name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7255" y="54165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03345" y="63055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b_city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957445" y="1090295"/>
            <a:ext cx="973455" cy="792000"/>
          </a:xfrm>
          <a:prstGeom prst="diamond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Maintain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800225" y="2294890"/>
            <a:ext cx="973455" cy="814705"/>
          </a:xfrm>
          <a:prstGeom prst="diamond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Offeres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8039100" y="1287780"/>
            <a:ext cx="1365250" cy="412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Account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183005" y="3545205"/>
            <a:ext cx="1365250" cy="412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Loan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4961255" y="3093085"/>
            <a:ext cx="973455" cy="814705"/>
          </a:xfrm>
          <a:prstGeom prst="diamond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valid by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8277860" y="2294890"/>
            <a:ext cx="973455" cy="814705"/>
          </a:xfrm>
          <a:prstGeom prst="diamond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Hold By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8056880" y="3907790"/>
            <a:ext cx="1365250" cy="412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Customer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915" y="1301750"/>
            <a:ext cx="1259205" cy="4445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b_address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4050" y="2294890"/>
            <a:ext cx="1057910" cy="4127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loan_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amoun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5090" y="41421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cust_id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5095" y="290830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24955" y="54165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acno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27925" y="1289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b_id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75065" y="2178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cudtid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04020" y="234696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aStatus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467975" y="188214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aType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66755" y="10433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aod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116185" y="3067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balance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546080" y="473265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city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92520" y="30880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mobNo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17125" y="275971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custID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372985" y="290830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09225" y="375158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occup.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43" name="Straight Connector 42"/>
          <p:cNvCxnSpPr>
            <a:stCxn id="11" idx="5"/>
            <a:endCxn id="5" idx="0"/>
          </p:cNvCxnSpPr>
          <p:nvPr/>
        </p:nvCxnSpPr>
        <p:spPr>
          <a:xfrm>
            <a:off x="1800225" y="894080"/>
            <a:ext cx="1052830" cy="40767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Connector 43"/>
          <p:cNvCxnSpPr>
            <a:stCxn id="10" idx="4"/>
          </p:cNvCxnSpPr>
          <p:nvPr/>
        </p:nvCxnSpPr>
        <p:spPr>
          <a:xfrm flipH="1">
            <a:off x="2857500" y="719455"/>
            <a:ext cx="71755" cy="5683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Straight Connector 44"/>
          <p:cNvCxnSpPr>
            <a:stCxn id="12" idx="2"/>
            <a:endCxn id="5" idx="0"/>
          </p:cNvCxnSpPr>
          <p:nvPr/>
        </p:nvCxnSpPr>
        <p:spPr>
          <a:xfrm flipH="1">
            <a:off x="2853055" y="836930"/>
            <a:ext cx="1050290" cy="4648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traight Connector 45"/>
          <p:cNvCxnSpPr>
            <a:endCxn id="20" idx="6"/>
          </p:cNvCxnSpPr>
          <p:nvPr/>
        </p:nvCxnSpPr>
        <p:spPr>
          <a:xfrm flipH="1">
            <a:off x="1595120" y="1478280"/>
            <a:ext cx="576580" cy="457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Straight Connector 46"/>
          <p:cNvCxnSpPr>
            <a:stCxn id="24" idx="5"/>
            <a:endCxn id="15" idx="0"/>
          </p:cNvCxnSpPr>
          <p:nvPr/>
        </p:nvCxnSpPr>
        <p:spPr>
          <a:xfrm>
            <a:off x="7527925" y="894080"/>
            <a:ext cx="1193800" cy="3937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traight Connector 47"/>
          <p:cNvCxnSpPr>
            <a:stCxn id="25" idx="4"/>
            <a:endCxn id="15" idx="0"/>
          </p:cNvCxnSpPr>
          <p:nvPr/>
        </p:nvCxnSpPr>
        <p:spPr>
          <a:xfrm>
            <a:off x="8056880" y="541655"/>
            <a:ext cx="664845" cy="7461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traight Connector 48"/>
          <p:cNvCxnSpPr>
            <a:stCxn id="26" idx="3"/>
            <a:endCxn id="15" idx="0"/>
          </p:cNvCxnSpPr>
          <p:nvPr/>
        </p:nvCxnSpPr>
        <p:spPr>
          <a:xfrm flipH="1">
            <a:off x="8721725" y="570230"/>
            <a:ext cx="208280" cy="7175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traight Connector 49"/>
          <p:cNvCxnSpPr>
            <a:stCxn id="30" idx="2"/>
            <a:endCxn id="15" idx="3"/>
          </p:cNvCxnSpPr>
          <p:nvPr/>
        </p:nvCxnSpPr>
        <p:spPr>
          <a:xfrm flipH="1">
            <a:off x="9404350" y="513080"/>
            <a:ext cx="711835" cy="9810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traight Connector 50"/>
          <p:cNvCxnSpPr>
            <a:stCxn id="29" idx="2"/>
            <a:endCxn id="15" idx="3"/>
          </p:cNvCxnSpPr>
          <p:nvPr/>
        </p:nvCxnSpPr>
        <p:spPr>
          <a:xfrm flipH="1">
            <a:off x="9404350" y="1249680"/>
            <a:ext cx="1462405" cy="2444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Straight Connector 51"/>
          <p:cNvCxnSpPr>
            <a:stCxn id="28" idx="0"/>
            <a:endCxn id="15" idx="3"/>
          </p:cNvCxnSpPr>
          <p:nvPr/>
        </p:nvCxnSpPr>
        <p:spPr>
          <a:xfrm flipH="1" flipV="1">
            <a:off x="9404350" y="1494155"/>
            <a:ext cx="1592580" cy="38798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traight Connector 52"/>
          <p:cNvCxnSpPr>
            <a:stCxn id="27" idx="0"/>
          </p:cNvCxnSpPr>
          <p:nvPr/>
        </p:nvCxnSpPr>
        <p:spPr>
          <a:xfrm flipH="1" flipV="1">
            <a:off x="9105900" y="1701800"/>
            <a:ext cx="727075" cy="6451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Straight Connector 53"/>
          <p:cNvCxnSpPr>
            <a:stCxn id="18" idx="0"/>
            <a:endCxn id="15" idx="2"/>
          </p:cNvCxnSpPr>
          <p:nvPr/>
        </p:nvCxnSpPr>
        <p:spPr>
          <a:xfrm flipH="1" flipV="1">
            <a:off x="8721725" y="1700530"/>
            <a:ext cx="43180" cy="5943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traight Connector 54"/>
          <p:cNvCxnSpPr>
            <a:stCxn id="19" idx="0"/>
            <a:endCxn id="18" idx="2"/>
          </p:cNvCxnSpPr>
          <p:nvPr/>
        </p:nvCxnSpPr>
        <p:spPr>
          <a:xfrm flipV="1">
            <a:off x="8739505" y="3109595"/>
            <a:ext cx="25400" cy="79819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traight Connector 55"/>
          <p:cNvCxnSpPr>
            <a:stCxn id="13" idx="1"/>
            <a:endCxn id="5" idx="3"/>
          </p:cNvCxnSpPr>
          <p:nvPr/>
        </p:nvCxnSpPr>
        <p:spPr>
          <a:xfrm flipH="1">
            <a:off x="3535680" y="1486535"/>
            <a:ext cx="1421765" cy="2159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traight Connector 56"/>
          <p:cNvCxnSpPr>
            <a:stCxn id="15" idx="1"/>
            <a:endCxn id="13" idx="3"/>
          </p:cNvCxnSpPr>
          <p:nvPr/>
        </p:nvCxnSpPr>
        <p:spPr>
          <a:xfrm flipH="1" flipV="1">
            <a:off x="5930900" y="1486535"/>
            <a:ext cx="2108200" cy="76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traight Connector 57"/>
          <p:cNvCxnSpPr>
            <a:stCxn id="14" idx="0"/>
            <a:endCxn id="5" idx="2"/>
          </p:cNvCxnSpPr>
          <p:nvPr/>
        </p:nvCxnSpPr>
        <p:spPr>
          <a:xfrm flipV="1">
            <a:off x="2287270" y="1714500"/>
            <a:ext cx="565785" cy="58039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Straight Connector 58"/>
          <p:cNvCxnSpPr>
            <a:stCxn id="16" idx="0"/>
            <a:endCxn id="14" idx="2"/>
          </p:cNvCxnSpPr>
          <p:nvPr/>
        </p:nvCxnSpPr>
        <p:spPr>
          <a:xfrm flipV="1">
            <a:off x="1865630" y="3109595"/>
            <a:ext cx="421640" cy="4356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traight Connector 59"/>
          <p:cNvCxnSpPr>
            <a:stCxn id="16" idx="3"/>
            <a:endCxn id="17" idx="1"/>
          </p:cNvCxnSpPr>
          <p:nvPr/>
        </p:nvCxnSpPr>
        <p:spPr>
          <a:xfrm flipV="1">
            <a:off x="2548255" y="3500755"/>
            <a:ext cx="2413000" cy="2508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Straight Connector 60"/>
          <p:cNvCxnSpPr>
            <a:stCxn id="19" idx="1"/>
            <a:endCxn id="17" idx="3"/>
          </p:cNvCxnSpPr>
          <p:nvPr/>
        </p:nvCxnSpPr>
        <p:spPr>
          <a:xfrm flipH="1" flipV="1">
            <a:off x="5934710" y="3500755"/>
            <a:ext cx="2122170" cy="6134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traight Connector 61"/>
          <p:cNvCxnSpPr/>
          <p:nvPr/>
        </p:nvCxnSpPr>
        <p:spPr>
          <a:xfrm flipH="1" flipV="1">
            <a:off x="9423400" y="4284980"/>
            <a:ext cx="1212850" cy="56007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traight Connector 64"/>
          <p:cNvCxnSpPr>
            <a:stCxn id="16" idx="1"/>
            <a:endCxn id="23" idx="4"/>
          </p:cNvCxnSpPr>
          <p:nvPr/>
        </p:nvCxnSpPr>
        <p:spPr>
          <a:xfrm flipH="1" flipV="1">
            <a:off x="654050" y="3321050"/>
            <a:ext cx="528955" cy="4305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traight Connector 65"/>
          <p:cNvCxnSpPr>
            <a:stCxn id="16" idx="1"/>
            <a:endCxn id="22" idx="0"/>
          </p:cNvCxnSpPr>
          <p:nvPr/>
        </p:nvCxnSpPr>
        <p:spPr>
          <a:xfrm flipH="1">
            <a:off x="614045" y="3751580"/>
            <a:ext cx="568960" cy="3905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traight Connector 66"/>
          <p:cNvCxnSpPr>
            <a:stCxn id="16" idx="0"/>
            <a:endCxn id="21" idx="4"/>
          </p:cNvCxnSpPr>
          <p:nvPr/>
        </p:nvCxnSpPr>
        <p:spPr>
          <a:xfrm flipH="1" flipV="1">
            <a:off x="1183005" y="2707640"/>
            <a:ext cx="682625" cy="83756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Straight Connector 67"/>
          <p:cNvCxnSpPr>
            <a:endCxn id="41" idx="4"/>
          </p:cNvCxnSpPr>
          <p:nvPr/>
        </p:nvCxnSpPr>
        <p:spPr>
          <a:xfrm flipH="1" flipV="1">
            <a:off x="7901940" y="3321050"/>
            <a:ext cx="543560" cy="6502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traight Connector 68"/>
          <p:cNvCxnSpPr>
            <a:endCxn id="40" idx="4"/>
          </p:cNvCxnSpPr>
          <p:nvPr/>
        </p:nvCxnSpPr>
        <p:spPr>
          <a:xfrm flipV="1">
            <a:off x="9392920" y="3172460"/>
            <a:ext cx="1153160" cy="79819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Straight Connector 69"/>
          <p:cNvCxnSpPr>
            <a:stCxn id="19" idx="3"/>
            <a:endCxn id="42" idx="2"/>
          </p:cNvCxnSpPr>
          <p:nvPr/>
        </p:nvCxnSpPr>
        <p:spPr>
          <a:xfrm flipV="1">
            <a:off x="9422130" y="3957955"/>
            <a:ext cx="887095" cy="1562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traight Connector 70"/>
          <p:cNvCxnSpPr>
            <a:endCxn id="39" idx="5"/>
          </p:cNvCxnSpPr>
          <p:nvPr/>
        </p:nvCxnSpPr>
        <p:spPr>
          <a:xfrm flipH="1" flipV="1">
            <a:off x="7095490" y="3440430"/>
            <a:ext cx="994410" cy="4635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Rectangles 71"/>
          <p:cNvSpPr/>
          <p:nvPr/>
        </p:nvSpPr>
        <p:spPr>
          <a:xfrm>
            <a:off x="4088765" y="4916805"/>
            <a:ext cx="1365250" cy="412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Transaction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741420" y="414210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tNumber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398520" y="582104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medium_tran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799330" y="570039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tranType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022340" y="532955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540000" y="446913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acNo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2312035" y="5128895"/>
            <a:ext cx="1209675" cy="61341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tran_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amount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6709410" y="4469130"/>
            <a:ext cx="973455" cy="814705"/>
          </a:xfrm>
          <a:prstGeom prst="diamond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2" name="Straight Connector 81"/>
          <p:cNvCxnSpPr>
            <a:stCxn id="72" idx="3"/>
            <a:endCxn id="81" idx="1"/>
          </p:cNvCxnSpPr>
          <p:nvPr/>
        </p:nvCxnSpPr>
        <p:spPr>
          <a:xfrm flipV="1">
            <a:off x="5454015" y="4876800"/>
            <a:ext cx="1255395" cy="24638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traight Connector 82"/>
          <p:cNvCxnSpPr>
            <a:stCxn id="19" idx="2"/>
            <a:endCxn id="81" idx="3"/>
          </p:cNvCxnSpPr>
          <p:nvPr/>
        </p:nvCxnSpPr>
        <p:spPr>
          <a:xfrm flipH="1">
            <a:off x="7682865" y="4320540"/>
            <a:ext cx="1056640" cy="55626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Straight Connector 83"/>
          <p:cNvCxnSpPr>
            <a:endCxn id="76" idx="2"/>
          </p:cNvCxnSpPr>
          <p:nvPr/>
        </p:nvCxnSpPr>
        <p:spPr>
          <a:xfrm>
            <a:off x="5448300" y="5313680"/>
            <a:ext cx="574040" cy="2222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Straight Connector 84"/>
          <p:cNvCxnSpPr>
            <a:stCxn id="75" idx="0"/>
            <a:endCxn id="72" idx="2"/>
          </p:cNvCxnSpPr>
          <p:nvPr/>
        </p:nvCxnSpPr>
        <p:spPr>
          <a:xfrm flipH="1" flipV="1">
            <a:off x="4771390" y="5329555"/>
            <a:ext cx="556895" cy="3708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Straight Connector 85"/>
          <p:cNvCxnSpPr>
            <a:stCxn id="74" idx="0"/>
            <a:endCxn id="72" idx="2"/>
          </p:cNvCxnSpPr>
          <p:nvPr/>
        </p:nvCxnSpPr>
        <p:spPr>
          <a:xfrm flipV="1">
            <a:off x="3927475" y="5329555"/>
            <a:ext cx="843915" cy="49149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Straight Connector 86"/>
          <p:cNvCxnSpPr>
            <a:stCxn id="78" idx="6"/>
            <a:endCxn id="72" idx="1"/>
          </p:cNvCxnSpPr>
          <p:nvPr/>
        </p:nvCxnSpPr>
        <p:spPr>
          <a:xfrm flipV="1">
            <a:off x="3521710" y="5123180"/>
            <a:ext cx="567055" cy="3124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Straight Connector 87"/>
          <p:cNvCxnSpPr>
            <a:stCxn id="77" idx="5"/>
            <a:endCxn id="72" idx="1"/>
          </p:cNvCxnSpPr>
          <p:nvPr/>
        </p:nvCxnSpPr>
        <p:spPr>
          <a:xfrm>
            <a:off x="3442970" y="4821555"/>
            <a:ext cx="645795" cy="3016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traight Connector 88"/>
          <p:cNvCxnSpPr>
            <a:stCxn id="73" idx="4"/>
            <a:endCxn id="72" idx="0"/>
          </p:cNvCxnSpPr>
          <p:nvPr/>
        </p:nvCxnSpPr>
        <p:spPr>
          <a:xfrm>
            <a:off x="4270375" y="4554855"/>
            <a:ext cx="501015" cy="36195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Oval 89"/>
          <p:cNvSpPr/>
          <p:nvPr/>
        </p:nvSpPr>
        <p:spPr>
          <a:xfrm>
            <a:off x="8930005" y="5435600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m_name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0214610" y="540829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l_name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7681595" y="5408295"/>
            <a:ext cx="1057910" cy="4127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f_name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3" name="Straight Connector 92"/>
          <p:cNvCxnSpPr>
            <a:stCxn id="91" idx="1"/>
          </p:cNvCxnSpPr>
          <p:nvPr/>
        </p:nvCxnSpPr>
        <p:spPr>
          <a:xfrm flipH="1" flipV="1">
            <a:off x="9042400" y="4284980"/>
            <a:ext cx="1327150" cy="11836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traight Connector 93"/>
          <p:cNvCxnSpPr>
            <a:stCxn id="90" idx="0"/>
          </p:cNvCxnSpPr>
          <p:nvPr/>
        </p:nvCxnSpPr>
        <p:spPr>
          <a:xfrm flipH="1" flipV="1">
            <a:off x="8940800" y="4323080"/>
            <a:ext cx="518160" cy="111252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Straight Connector 94"/>
          <p:cNvCxnSpPr>
            <a:stCxn id="92" idx="0"/>
          </p:cNvCxnSpPr>
          <p:nvPr/>
        </p:nvCxnSpPr>
        <p:spPr>
          <a:xfrm flipV="1">
            <a:off x="8210550" y="4361180"/>
            <a:ext cx="539750" cy="104711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WPS Presentation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Rahulsinh</cp:lastModifiedBy>
  <cp:revision>1</cp:revision>
  <dcterms:created xsi:type="dcterms:W3CDTF">2023-10-03T11:00:29Z</dcterms:created>
  <dcterms:modified xsi:type="dcterms:W3CDTF">2023-10-03T11:00:30Z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6E2D5D4A547C48EFA452C37E29A29FC3_11</vt:lpwstr>
  </property>
  <property fmtid="{D5CDD505-2E9C-101B-9397-08002B2CF9AE}" pid="3" name="KSOProductBuildVer">
    <vt:lpwstr>1033-12.2.0.13215</vt:lpwstr>
  </property>
</Properties>
</file>