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13410"/>
          </a:xfrm>
        </p:spPr>
        <p:txBody>
          <a:bodyPr/>
          <a:p>
            <a:r>
              <a:rPr lang="en-US"/>
              <a:t>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3105785"/>
          </a:xfrm>
        </p:spPr>
        <p:txBody>
          <a:bodyPr/>
          <a:p>
            <a:r>
              <a:rPr lang="en-US"/>
              <a:t>IC 4017</a:t>
            </a:r>
            <a:endParaRPr lang="en-US"/>
          </a:p>
          <a:p>
            <a:r>
              <a:rPr lang="en-US"/>
              <a:t>LED x 6</a:t>
            </a:r>
            <a:endParaRPr lang="en-US"/>
          </a:p>
          <a:p>
            <a:r>
              <a:rPr lang="en-US"/>
              <a:t>Battery 9 volts</a:t>
            </a:r>
            <a:endParaRPr lang="en-US"/>
          </a:p>
          <a:p>
            <a:r>
              <a:rPr lang="en-US"/>
              <a:t>Breadboard</a:t>
            </a:r>
            <a:endParaRPr lang="en-US"/>
          </a:p>
          <a:p>
            <a:r>
              <a:rPr lang="en-US"/>
              <a:t>Wires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IC 4017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390" y="1702435"/>
            <a:ext cx="4906010" cy="4953000"/>
          </a:xfrm>
        </p:spPr>
        <p:txBody>
          <a:bodyPr/>
          <a:p>
            <a:r>
              <a:rPr lang="en-US"/>
              <a:t>CD 4017 is used for low range counting applications</a:t>
            </a:r>
            <a:endParaRPr lang="en-US"/>
          </a:p>
          <a:p>
            <a:r>
              <a:rPr lang="en-US"/>
              <a:t>It has 10 outputs pins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401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1702435"/>
            <a:ext cx="372173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Circuit Diagram</a:t>
            </a:r>
            <a:endParaRPr lang="en-US"/>
          </a:p>
        </p:txBody>
      </p:sp>
      <p:pic>
        <p:nvPicPr>
          <p:cNvPr id="4" name="Content Placeholder 3" descr="CIRCU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0970" y="1177925"/>
            <a:ext cx="9855835" cy="5526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44550" y="1377950"/>
          <a:ext cx="1050290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35"/>
                <a:gridCol w="6492240"/>
                <a:gridCol w="2486025"/>
              </a:tblGrid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Binary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Reset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0 0 0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0 0 1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0 1 0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0 1 1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1 0 0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1 0 1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643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1 1 0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4605"/>
            <a:ext cx="10972800" cy="14909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You...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Presentation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Data Pie Charts</vt:lpstr>
      <vt:lpstr>PowerPoint 演示文稿</vt:lpstr>
      <vt:lpstr>COMPONENTS</vt:lpstr>
      <vt:lpstr>IC 4017</vt:lpstr>
      <vt:lpstr>Circuit Diagram</vt:lpstr>
      <vt:lpstr>PowerPoint 演示文稿</vt:lpstr>
      <vt:lpstr>Thank You...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Rahulsinh</cp:lastModifiedBy>
  <cp:revision>2</cp:revision>
  <dcterms:created xsi:type="dcterms:W3CDTF">2024-04-07T16:23:00Z</dcterms:created>
  <dcterms:modified xsi:type="dcterms:W3CDTF">2024-04-07T16:31:37Z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D6A41E7894084D48BBF4943D90A7DA20_12</vt:lpwstr>
  </property>
  <property fmtid="{D5CDD505-2E9C-101B-9397-08002B2CF9AE}" pid="3" name="KSOProductBuildVer">
    <vt:lpwstr>1033-12.2.0.16731</vt:lpwstr>
  </property>
</Properties>
</file>